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6" r:id="rId2"/>
    <p:sldId id="262" r:id="rId3"/>
    <p:sldId id="259" r:id="rId4"/>
    <p:sldId id="264" r:id="rId5"/>
    <p:sldId id="265" r:id="rId6"/>
    <p:sldId id="267" r:id="rId7"/>
    <p:sldId id="268" r:id="rId8"/>
    <p:sldId id="273" r:id="rId9"/>
    <p:sldId id="274" r:id="rId10"/>
    <p:sldId id="276" r:id="rId11"/>
    <p:sldId id="277" r:id="rId12"/>
    <p:sldId id="278" r:id="rId13"/>
    <p:sldId id="281" r:id="rId14"/>
    <p:sldId id="282" r:id="rId15"/>
    <p:sldId id="283" r:id="rId16"/>
    <p:sldId id="287" r:id="rId17"/>
    <p:sldId id="289" r:id="rId18"/>
    <p:sldId id="29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7880808-D1B6-4796-9DE0-0B199553C3E0}">
          <p14:sldIdLst>
            <p14:sldId id="286"/>
            <p14:sldId id="262"/>
            <p14:sldId id="259"/>
            <p14:sldId id="264"/>
            <p14:sldId id="265"/>
            <p14:sldId id="267"/>
            <p14:sldId id="268"/>
            <p14:sldId id="273"/>
            <p14:sldId id="274"/>
            <p14:sldId id="276"/>
            <p14:sldId id="277"/>
            <p14:sldId id="278"/>
            <p14:sldId id="281"/>
            <p14:sldId id="282"/>
            <p14:sldId id="283"/>
            <p14:sldId id="287"/>
            <p14:sldId id="289"/>
            <p14:sldId id="29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46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64505"/>
      </p:ext>
    </p:extLst>
  </p:cSld>
  <p:clrMapOvr>
    <a:masterClrMapping/>
  </p:clrMapOvr>
  <p:transition spd="slow" advTm="1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30025"/>
      </p:ext>
    </p:extLst>
  </p:cSld>
  <p:clrMapOvr>
    <a:masterClrMapping/>
  </p:clrMapOvr>
  <p:transition spd="slow" advTm="1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61883"/>
      </p:ext>
    </p:extLst>
  </p:cSld>
  <p:clrMapOvr>
    <a:masterClrMapping/>
  </p:clrMapOvr>
  <p:transition spd="slow" advTm="1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8137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063264"/>
      </p:ext>
    </p:extLst>
  </p:cSld>
  <p:clrMapOvr>
    <a:masterClrMapping/>
  </p:clrMapOvr>
  <p:transition spd="slow" advTm="1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03130"/>
      </p:ext>
    </p:extLst>
  </p:cSld>
  <p:clrMapOvr>
    <a:masterClrMapping/>
  </p:clrMapOvr>
  <p:transition spd="slow" advTm="1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38260"/>
      </p:ext>
    </p:extLst>
  </p:cSld>
  <p:clrMapOvr>
    <a:masterClrMapping/>
  </p:clrMapOvr>
  <p:transition spd="slow" advTm="1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59714"/>
      </p:ext>
    </p:extLst>
  </p:cSld>
  <p:clrMapOvr>
    <a:masterClrMapping/>
  </p:clrMapOvr>
  <p:transition spd="slow" advTm="1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41547927"/>
      </p:ext>
    </p:extLst>
  </p:cSld>
  <p:clrMapOvr>
    <a:masterClrMapping/>
  </p:clrMapOvr>
  <p:transition spd="slow" advTm="1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49287948"/>
      </p:ext>
    </p:extLst>
  </p:cSld>
  <p:clrMapOvr>
    <a:masterClrMapping/>
  </p:clrMapOvr>
  <p:transition spd="slow" advTm="1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974D36D-BD8A-467D-85C0-F0CD52246D81}" type="datetimeFigureOut">
              <a:rPr lang="en-US" smtClean="0"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5EB7908-FCBE-4601-8B8E-F8EE2A124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37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1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A16692-3560-49C0-BCE2-9340D32B6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235" y="502865"/>
            <a:ext cx="1908213" cy="12619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CFA16A-84F7-47C1-AA55-1DBD246D44E2}"/>
              </a:ext>
            </a:extLst>
          </p:cNvPr>
          <p:cNvSpPr txBox="1"/>
          <p:nvPr/>
        </p:nvSpPr>
        <p:spPr>
          <a:xfrm>
            <a:off x="1593806" y="1792332"/>
            <a:ext cx="900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B050"/>
                </a:solidFill>
              </a:rPr>
              <a:t>“For where two or three are gathered in my Name, there am I with them.” Matthew 18:20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1B07D8-390A-431A-A5F4-A8B7AA1BB5A4}"/>
              </a:ext>
            </a:extLst>
          </p:cNvPr>
          <p:cNvSpPr/>
          <p:nvPr/>
        </p:nvSpPr>
        <p:spPr>
          <a:xfrm>
            <a:off x="466093" y="5253335"/>
            <a:ext cx="112598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We are few, but all are welcome!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003916-9148-455C-913A-146EA20E8F04}"/>
              </a:ext>
            </a:extLst>
          </p:cNvPr>
          <p:cNvSpPr/>
          <p:nvPr/>
        </p:nvSpPr>
        <p:spPr>
          <a:xfrm>
            <a:off x="225530" y="2967335"/>
            <a:ext cx="118689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MURPH COMMUNITY AME CHURCH</a:t>
            </a:r>
          </a:p>
        </p:txBody>
      </p:sp>
    </p:spTree>
    <p:extLst>
      <p:ext uri="{BB962C8B-B14F-4D97-AF65-F5344CB8AC3E}">
        <p14:creationId xmlns:p14="http://schemas.microsoft.com/office/powerpoint/2010/main" val="14984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3162E-74B1-4BF1-A555-D6A4E7BB7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32E91-96ED-41C9-B2C0-0C42E040F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Placeholder 8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FC141FB0-9132-4632-88BD-510C36D0B0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12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EF417-6746-47D5-9693-D453C636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group of people in a room&#10;&#10;Description automatically generated">
            <a:extLst>
              <a:ext uri="{FF2B5EF4-FFF2-40B4-BE49-F238E27FC236}">
                <a16:creationId xmlns:a16="http://schemas.microsoft.com/office/drawing/2014/main" id="{3747A48E-2AFC-47DD-B13C-C5285F07A4D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r="1240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0C6EB9-6C88-4EAD-9D9B-383EEC589FF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6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9B3B6-16BB-44DF-8EB9-683EFE6D6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F96DF63F-E3C5-489A-B306-CC1DDFD3DC3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2" r="1240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80A0D7-9F37-4894-B3EF-10C8B089D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81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FA410-AEF3-4E01-A19C-4BEE8A767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pic>
        <p:nvPicPr>
          <p:cNvPr id="6" name="Picture Placeholder 5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3E04463C-10C0-4DD0-A55C-38AA931A834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3" r="34526" b="2"/>
          <a:stretch/>
        </p:blipFill>
        <p:spPr>
          <a:xfrm rot="5400000">
            <a:off x="1561741" y="-598251"/>
            <a:ext cx="6053328" cy="82021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59EC80-35D0-4322-BC83-355123374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7190" y="2149813"/>
            <a:ext cx="2247090" cy="4046706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A7A5-6C37-4367-B24B-D49511DC0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picture containing wall, indoor, person, floor&#10;&#10;Description automatically generated">
            <a:extLst>
              <a:ext uri="{FF2B5EF4-FFF2-40B4-BE49-F238E27FC236}">
                <a16:creationId xmlns:a16="http://schemas.microsoft.com/office/drawing/2014/main" id="{EA6F4C40-D2F1-4D6A-BA16-1DFF88678B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r="21948"/>
          <a:stretch>
            <a:fillRect/>
          </a:stretch>
        </p:blipFill>
        <p:spPr>
          <a:xfrm rot="5400000">
            <a:off x="1303338" y="-836613"/>
            <a:ext cx="6381750" cy="85312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78EAD5-D2DA-4C74-8274-99DDBA30AA8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17CB7-612E-41A1-9DF6-7E1DE2D32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picture containing indoor, wall, table&#10;&#10;Description automatically generated">
            <a:extLst>
              <a:ext uri="{FF2B5EF4-FFF2-40B4-BE49-F238E27FC236}">
                <a16:creationId xmlns:a16="http://schemas.microsoft.com/office/drawing/2014/main" id="{C46CAC5E-49B2-40F5-A267-3EDD1BB5E7B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r="21948"/>
          <a:stretch>
            <a:fillRect/>
          </a:stretch>
        </p:blipFill>
        <p:spPr>
          <a:xfrm rot="5400000">
            <a:off x="1303338" y="-836613"/>
            <a:ext cx="6381750" cy="85312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996DA-7697-4AEE-B301-B1943556F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6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B8929-651F-495A-ADF3-BA2C7E00B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Picnic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82599BB-9896-4973-B104-CD2ACE81C30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>
          <a:xfrm>
            <a:off x="265175" y="237744"/>
            <a:ext cx="8531352" cy="6382512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D622A1-0BF1-4F15-8A5C-3CEB32232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7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50AB8-568D-44D8-AA52-570EA8BE7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Children’s Church</a:t>
            </a:r>
          </a:p>
        </p:txBody>
      </p:sp>
      <p:pic>
        <p:nvPicPr>
          <p:cNvPr id="6" name="Picture Placeholder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A2E72127-F4A6-45EA-A7E4-7AACD25711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225412-6C55-4D3C-97F3-2D678A7FA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67C45-A9CC-4655-9F64-09DB8596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future of the Church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30E9567-9E38-4572-865B-8A3E3AB7BBF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r="21948"/>
          <a:stretch>
            <a:fillRect/>
          </a:stretch>
        </p:blipFill>
        <p:spPr>
          <a:xfrm rot="5400000">
            <a:off x="1303338" y="-836613"/>
            <a:ext cx="6381750" cy="85312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1291A-09DA-4696-BD74-0061FE370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646268"/>
      </p:ext>
    </p:extLst>
  </p:cSld>
  <p:clrMapOvr>
    <a:masterClrMapping/>
  </p:clrMapOvr>
  <p:transition spd="slow" advTm="3000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pic>
        <p:nvPicPr>
          <p:cNvPr id="6" name="Picture Placeholder 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500D681E-3317-45BB-94E5-FFEAF2B5CB2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3" b="-2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E9A317-3347-4677-8054-85A67C94D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Gerald Richard II, Esq;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5D6F7-DD0B-44C5-968D-C742A85AB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2386584"/>
            <a:ext cx="6281928" cy="3648456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 algn="ctr">
              <a:lnSpc>
                <a:spcPct val="100000"/>
              </a:lnSpc>
              <a:buFont typeface="Garamond" pitchFamily="18" charset="0"/>
              <a:buChar char="◦"/>
            </a:pPr>
            <a:r>
              <a:rPr lang="en-US" sz="1800" dirty="0">
                <a:solidFill>
                  <a:schemeClr val="tx1"/>
                </a:solidFill>
              </a:rPr>
              <a:t>Pastor</a:t>
            </a:r>
          </a:p>
        </p:txBody>
      </p:sp>
    </p:spTree>
    <p:extLst>
      <p:ext uri="{BB962C8B-B14F-4D97-AF65-F5344CB8AC3E}">
        <p14:creationId xmlns:p14="http://schemas.microsoft.com/office/powerpoint/2010/main" val="123389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32A1D-E6B7-4472-852A-9F2907F4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400" dirty="0"/>
              <a:t>Holy Communion</a:t>
            </a:r>
          </a:p>
        </p:txBody>
      </p:sp>
      <p:pic>
        <p:nvPicPr>
          <p:cNvPr id="6" name="Picture Placeholder 5" descr="A group of people standing in a kitchen&#10;&#10;Description automatically generated">
            <a:extLst>
              <a:ext uri="{FF2B5EF4-FFF2-40B4-BE49-F238E27FC236}">
                <a16:creationId xmlns:a16="http://schemas.microsoft.com/office/drawing/2014/main" id="{4F297D60-E41B-4EFB-A382-A8FAF563E5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77" r="2" b="26073"/>
          <a:stretch/>
        </p:blipFill>
        <p:spPr>
          <a:xfrm>
            <a:off x="487321" y="476169"/>
            <a:ext cx="8202168" cy="605332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EBA6E-28E3-43C4-AD13-7582AC207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7190" y="2149813"/>
            <a:ext cx="2247090" cy="4046706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2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967F423-D21C-4F37-A0B7-750026A17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42F05C-7529-40B8-9FEB-F1BF07D82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/>
          </a:p>
        </p:txBody>
      </p:sp>
      <p:pic>
        <p:nvPicPr>
          <p:cNvPr id="6" name="Picture Placeholder 5" descr="A picture containing indoor, wall, person, table&#10;&#10;Description automatically generated">
            <a:extLst>
              <a:ext uri="{FF2B5EF4-FFF2-40B4-BE49-F238E27FC236}">
                <a16:creationId xmlns:a16="http://schemas.microsoft.com/office/drawing/2014/main" id="{1EE3EB7F-F3A8-4ED2-8104-5358BC3C3F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50" b="2"/>
          <a:stretch/>
        </p:blipFill>
        <p:spPr>
          <a:xfrm rot="5400000">
            <a:off x="1561741" y="-598251"/>
            <a:ext cx="6053328" cy="820216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DA72B-F239-4D02-9A9C-8F296B56E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387190" y="2149813"/>
            <a:ext cx="2247090" cy="4046706"/>
          </a:xfrm>
        </p:spPr>
        <p:txBody>
          <a:bodyPr vert="horz" lIns="91440" tIns="45720" rIns="91440" bIns="45720" rtlCol="0">
            <a:normAutofit/>
          </a:bodyPr>
          <a:lstStyle/>
          <a:p>
            <a:pPr indent="-182880">
              <a:lnSpc>
                <a:spcPct val="100000"/>
              </a:lnSpc>
              <a:buFont typeface="Garamond" pitchFamily="18" charset="0"/>
              <a:buChar char="◦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08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BDA92-80E7-4CF5-AE8F-8E152ED0F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picture containing indoor, floor, table, wall&#10;&#10;Description automatically generated">
            <a:extLst>
              <a:ext uri="{FF2B5EF4-FFF2-40B4-BE49-F238E27FC236}">
                <a16:creationId xmlns:a16="http://schemas.microsoft.com/office/drawing/2014/main" id="{B625D9B8-F77F-43F9-90C8-DE16ACF1D00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r="21948"/>
          <a:stretch>
            <a:fillRect/>
          </a:stretch>
        </p:blipFill>
        <p:spPr>
          <a:xfrm rot="5400000">
            <a:off x="1303338" y="-836613"/>
            <a:ext cx="6381750" cy="85312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EC4D18-D11E-499D-A0A1-A663264CC2E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64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9D4F-30D0-447B-86FF-96FD6F9D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A9470C19-66D2-4336-A5BE-C1D21B714A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8" r="21948"/>
          <a:stretch>
            <a:fillRect/>
          </a:stretch>
        </p:blipFill>
        <p:spPr>
          <a:xfrm rot="5400000">
            <a:off x="1303338" y="-836613"/>
            <a:ext cx="6381750" cy="85312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AF3A9-2FE0-4A10-B203-D009C6FEA4B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9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000">
        <p14:conveyor dir="l"/>
      </p:transition>
    </mc:Choice>
    <mc:Fallback xmlns="">
      <p:transition spd="slow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150D8-7067-4B67-B3EF-780A7783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44724F5-71F7-476C-9E40-C47E1182BC9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4F37AD-F578-470F-B6FB-56FB60C3F8A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1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0BAB4-B695-452A-8FA3-956234EB4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248C01B9-185D-4761-BA51-CBA4C0CF3B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16B6E8-D759-4274-8693-EEB5DE2AC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0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C6E87-79F8-47CE-AB23-8A9F3A954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Placeholder 5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14B3F88C-071F-4D6E-A857-C861FB7624A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b="130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76D446-9ABF-4B90-BF8E-C7721FF8C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41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50</Words>
  <Application>Microsoft Office PowerPoint</Application>
  <PresentationFormat>Widescreen</PresentationFormat>
  <Paragraphs>9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Century Gothic</vt:lpstr>
      <vt:lpstr>Garamond</vt:lpstr>
      <vt:lpstr>Savon</vt:lpstr>
      <vt:lpstr>PowerPoint Presentation</vt:lpstr>
      <vt:lpstr>Gerald Richard II, Esq;</vt:lpstr>
      <vt:lpstr>Holy Communion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Picnic</vt:lpstr>
      <vt:lpstr>Children’s Church</vt:lpstr>
      <vt:lpstr>The future of the Church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Murph Community AME Church</dc:title>
  <dc:creator>Ellis Jones</dc:creator>
  <cp:lastModifiedBy>Ellis Jones</cp:lastModifiedBy>
  <cp:revision>11</cp:revision>
  <dcterms:created xsi:type="dcterms:W3CDTF">2019-09-10T17:55:08Z</dcterms:created>
  <dcterms:modified xsi:type="dcterms:W3CDTF">2019-09-10T20:06:06Z</dcterms:modified>
</cp:coreProperties>
</file>