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22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338"/>
            <a:ext cx="10723576" cy="758152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1667"/>
            <a:ext cx="6814024" cy="1815505"/>
          </a:xfrm>
        </p:spPr>
        <p:txBody>
          <a:bodyPr anchor="b">
            <a:noAutofit/>
          </a:bodyPr>
          <a:lstStyle>
            <a:lvl1pPr algn="r">
              <a:defRPr sz="595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7170"/>
            <a:ext cx="6814024" cy="12096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4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4"/>
            <a:ext cx="7423299" cy="3753414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9858"/>
            <a:ext cx="742329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5510"/>
            <a:ext cx="6338160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9858"/>
            <a:ext cx="7423300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2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0553"/>
            <a:ext cx="7423300" cy="2862216"/>
          </a:xfrm>
        </p:spPr>
        <p:txBody>
          <a:bodyPr anchor="b">
            <a:normAutofit/>
          </a:bodyPr>
          <a:lstStyle>
            <a:lvl1pPr algn="l">
              <a:defRPr sz="48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42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943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253"/>
            <a:ext cx="7415991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8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254"/>
            <a:ext cx="1144666" cy="579118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254"/>
            <a:ext cx="6075294" cy="57911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2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B516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350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3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8458"/>
            <a:ext cx="7423300" cy="2014313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948830"/>
          </a:xfrm>
        </p:spPr>
        <p:txBody>
          <a:bodyPr anchor="t"/>
          <a:lstStyle>
            <a:lvl1pPr marL="0" indent="0" algn="l">
              <a:buNone/>
              <a:defRPr sz="22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3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9" cy="14565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2650"/>
            <a:ext cx="3611372" cy="4279629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2651"/>
            <a:ext cx="3611373" cy="427963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9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7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253"/>
            <a:ext cx="7423299" cy="14565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6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4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2627"/>
            <a:ext cx="3262963" cy="1409864"/>
          </a:xfrm>
        </p:spPr>
        <p:txBody>
          <a:bodyPr anchor="b">
            <a:normAutofit/>
          </a:bodyPr>
          <a:lstStyle>
            <a:lvl1pPr>
              <a:defRPr sz="22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848"/>
            <a:ext cx="3959782" cy="609443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2490"/>
            <a:ext cx="3262963" cy="2850073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2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3995"/>
            <a:ext cx="7423299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254"/>
            <a:ext cx="7423299" cy="424097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8981"/>
            <a:ext cx="7423299" cy="743299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6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8"/>
            <a:ext cx="10723578" cy="758152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651"/>
            <a:ext cx="7423299" cy="42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2281"/>
            <a:ext cx="80005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2281"/>
            <a:ext cx="54063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2281"/>
            <a:ext cx="59950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504200" rtl="0" eaLnBrk="1" latinLnBrk="0" hangingPunct="1">
        <a:spcBef>
          <a:spcPct val="0"/>
        </a:spcBef>
        <a:buNone/>
        <a:defRPr sz="397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50" indent="-37815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50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9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216275" algn="r" defTabSz="457200">
              <a:lnSpc>
                <a:spcPct val="90000"/>
              </a:lnSpc>
            </a:pPr>
            <a:r>
              <a:rPr lang="en-US" sz="3800" spc="75"/>
              <a:t>M</a:t>
            </a:r>
            <a:r>
              <a:rPr lang="en-US" sz="3800" spc="45"/>
              <a:t>u</a:t>
            </a:r>
            <a:r>
              <a:rPr lang="en-US" sz="3800" spc="-190"/>
              <a:t>s</a:t>
            </a:r>
            <a:r>
              <a:rPr lang="en-US" sz="3800" spc="-215"/>
              <a:t>e</a:t>
            </a:r>
            <a:r>
              <a:rPr lang="en-US" sz="3800" spc="-55"/>
              <a:t>u</a:t>
            </a:r>
            <a:r>
              <a:rPr lang="en-US" sz="3800" spc="60"/>
              <a:t>m</a:t>
            </a:r>
            <a:r>
              <a:rPr lang="en-US" sz="3800" spc="-150"/>
              <a:t> </a:t>
            </a:r>
            <a:r>
              <a:rPr lang="en-US" sz="3800" spc="-409"/>
              <a:t>P</a:t>
            </a:r>
            <a:r>
              <a:rPr lang="en-US" sz="3800" spc="-75"/>
              <a:t>r</a:t>
            </a:r>
            <a:r>
              <a:rPr lang="en-US" sz="3800" spc="-10"/>
              <a:t>e</a:t>
            </a:r>
            <a:r>
              <a:rPr lang="en-US" sz="3800" spc="-175"/>
              <a:t>s</a:t>
            </a:r>
            <a:r>
              <a:rPr lang="en-US" sz="3800" spc="-200"/>
              <a:t>e</a:t>
            </a:r>
            <a:r>
              <a:rPr lang="en-US" sz="3800" spc="114"/>
              <a:t>r</a:t>
            </a:r>
            <a:r>
              <a:rPr lang="en-US" sz="3800" spc="-85"/>
              <a:t>v</a:t>
            </a:r>
            <a:r>
              <a:rPr lang="en-US" sz="3800" spc="-70"/>
              <a:t>i</a:t>
            </a:r>
            <a:r>
              <a:rPr lang="en-US" sz="3800" spc="-65"/>
              <a:t>n</a:t>
            </a:r>
            <a:r>
              <a:rPr lang="en-US" sz="3800" spc="180"/>
              <a:t>g</a:t>
            </a:r>
            <a:r>
              <a:rPr lang="en-US" sz="3800" spc="-65"/>
              <a:t> </a:t>
            </a:r>
            <a:r>
              <a:rPr lang="en-US" sz="3800" spc="30"/>
              <a:t>o</a:t>
            </a:r>
            <a:r>
              <a:rPr lang="en-US" sz="3800" spc="25"/>
              <a:t>u</a:t>
            </a:r>
            <a:r>
              <a:rPr lang="en-US" sz="3800"/>
              <a:t>r</a:t>
            </a:r>
            <a:r>
              <a:rPr lang="en-US" sz="3800" spc="-65"/>
              <a:t> </a:t>
            </a:r>
            <a:r>
              <a:rPr lang="en-US" sz="3800" spc="-60"/>
              <a:t>h</a:t>
            </a:r>
            <a:r>
              <a:rPr lang="en-US" sz="3800" spc="35"/>
              <a:t>i</a:t>
            </a:r>
            <a:r>
              <a:rPr lang="en-US" sz="3800" spc="-240"/>
              <a:t>s</a:t>
            </a:r>
            <a:r>
              <a:rPr lang="en-US" sz="3800" spc="105"/>
              <a:t>t</a:t>
            </a:r>
            <a:r>
              <a:rPr lang="en-US" sz="3800" spc="85"/>
              <a:t>o</a:t>
            </a:r>
            <a:r>
              <a:rPr lang="en-US" sz="3800" spc="114"/>
              <a:t>r</a:t>
            </a:r>
            <a:r>
              <a:rPr lang="en-US" sz="3800" spc="-145"/>
              <a:t>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8A479E-1E6F-4828-80D9-7E0E98537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1998014"/>
            <a:ext cx="10692003" cy="444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742C20-511A-4CAF-99FF-F476E5D5C825}"/>
              </a:ext>
            </a:extLst>
          </p:cNvPr>
          <p:cNvSpPr txBox="1"/>
          <p:nvPr/>
        </p:nvSpPr>
        <p:spPr>
          <a:xfrm>
            <a:off x="6870700" y="1176583"/>
            <a:ext cx="2568332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j-lt"/>
              </a:rPr>
              <a:t>Museums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"/>
            <a:ext cx="5238115" cy="7488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00">
              <a:lnSpc>
                <a:spcPct val="100000"/>
              </a:lnSpc>
            </a:pPr>
            <a:r>
              <a:rPr sz="600" spc="-35" dirty="0"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5268" y="1176736"/>
            <a:ext cx="4525010" cy="463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latin typeface="Gill Sans MT"/>
                <a:cs typeface="Gill Sans MT"/>
              </a:rPr>
              <a:t>Compactus®</a:t>
            </a:r>
            <a:r>
              <a:rPr sz="1100" b="1" spc="-45" dirty="0">
                <a:latin typeface="Gill Sans MT"/>
                <a:cs typeface="Gill Sans MT"/>
              </a:rPr>
              <a:t> </a:t>
            </a:r>
            <a:r>
              <a:rPr sz="1100" b="1" dirty="0">
                <a:latin typeface="Gill Sans MT"/>
                <a:cs typeface="Gill Sans MT"/>
              </a:rPr>
              <a:t>Double</a:t>
            </a:r>
            <a:r>
              <a:rPr sz="1100" b="1" spc="-45" dirty="0">
                <a:latin typeface="Gill Sans MT"/>
                <a:cs typeface="Gill Sans MT"/>
              </a:rPr>
              <a:t> </a:t>
            </a:r>
            <a:r>
              <a:rPr sz="1100" b="1" spc="-15" dirty="0">
                <a:latin typeface="Gill Sans MT"/>
                <a:cs typeface="Gill Sans MT"/>
              </a:rPr>
              <a:t>Decker:</a:t>
            </a:r>
            <a:r>
              <a:rPr sz="1100" b="1" spc="-45" dirty="0">
                <a:latin typeface="Gill Sans MT"/>
                <a:cs typeface="Gill Sans MT"/>
              </a:rPr>
              <a:t> </a:t>
            </a:r>
            <a:r>
              <a:rPr sz="1100" b="1" spc="-25" dirty="0">
                <a:latin typeface="Gill Sans MT"/>
                <a:cs typeface="Gill Sans MT"/>
              </a:rPr>
              <a:t>t</a:t>
            </a:r>
            <a:r>
              <a:rPr sz="1100" b="1" spc="5" dirty="0">
                <a:latin typeface="Gill Sans MT"/>
                <a:cs typeface="Gill Sans MT"/>
              </a:rPr>
              <a:t>he</a:t>
            </a:r>
            <a:r>
              <a:rPr sz="1100" b="1" spc="-45" dirty="0">
                <a:latin typeface="Gill Sans MT"/>
                <a:cs typeface="Gill Sans MT"/>
              </a:rPr>
              <a:t> </a:t>
            </a:r>
            <a:r>
              <a:rPr sz="1100" b="1" spc="-10" dirty="0">
                <a:latin typeface="Gill Sans MT"/>
                <a:cs typeface="Gill Sans MT"/>
              </a:rPr>
              <a:t>next</a:t>
            </a:r>
            <a:r>
              <a:rPr sz="1100" b="1" spc="-45" dirty="0">
                <a:latin typeface="Gill Sans MT"/>
                <a:cs typeface="Gill Sans MT"/>
              </a:rPr>
              <a:t> </a:t>
            </a:r>
            <a:r>
              <a:rPr sz="1100" b="1" spc="5" dirty="0">
                <a:latin typeface="Gill Sans MT"/>
                <a:cs typeface="Gill Sans MT"/>
              </a:rPr>
              <a:t>generat</a:t>
            </a:r>
            <a:r>
              <a:rPr sz="1100" b="1" spc="-10" dirty="0">
                <a:latin typeface="Gill Sans MT"/>
                <a:cs typeface="Gill Sans MT"/>
              </a:rPr>
              <a:t>ion</a:t>
            </a:r>
            <a:endParaRPr sz="1100" dirty="0">
              <a:latin typeface="Gill Sans MT"/>
              <a:cs typeface="Gill Sans MT"/>
            </a:endParaRPr>
          </a:p>
          <a:p>
            <a:pPr marL="12700" marR="20955" indent="-635">
              <a:lnSpc>
                <a:spcPct val="166700"/>
              </a:lnSpc>
            </a:pPr>
            <a:r>
              <a:rPr sz="1100" spc="-4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65" dirty="0">
                <a:latin typeface="Arial"/>
                <a:cs typeface="Arial"/>
              </a:rPr>
              <a:t>q</a:t>
            </a:r>
            <a:r>
              <a:rPr sz="1100" dirty="0">
                <a:latin typeface="Arial"/>
                <a:cs typeface="Arial"/>
              </a:rPr>
              <a:t>ue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20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m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-70" dirty="0">
                <a:latin typeface="Arial"/>
                <a:cs typeface="Arial"/>
              </a:rPr>
              <a:t>s</a:t>
            </a:r>
            <a:r>
              <a:rPr sz="975" spc="44" baseline="29914" dirty="0">
                <a:latin typeface="Arial"/>
                <a:cs typeface="Arial"/>
              </a:rPr>
              <a:t>®</a:t>
            </a:r>
            <a:r>
              <a:rPr sz="975" spc="67" baseline="29914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35" dirty="0">
                <a:latin typeface="Arial"/>
                <a:cs typeface="Arial"/>
              </a:rPr>
              <a:t>bl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c</a:t>
            </a:r>
            <a:r>
              <a:rPr sz="1100" spc="-45" dirty="0">
                <a:latin typeface="Arial"/>
                <a:cs typeface="Arial"/>
              </a:rPr>
              <a:t>k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55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bl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45" dirty="0">
                <a:latin typeface="Arial"/>
                <a:cs typeface="Arial"/>
              </a:rPr>
              <a:t>o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20" dirty="0">
                <a:latin typeface="Arial"/>
                <a:cs typeface="Arial"/>
              </a:rPr>
              <a:t>i</a:t>
            </a:r>
            <a:r>
              <a:rPr sz="1100" spc="-35" dirty="0">
                <a:latin typeface="Arial"/>
                <a:cs typeface="Arial"/>
              </a:rPr>
              <a:t>z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il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35" dirty="0">
                <a:latin typeface="Arial"/>
                <a:cs typeface="Arial"/>
              </a:rPr>
              <a:t>bl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k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.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</a:t>
            </a:r>
            <a:r>
              <a:rPr sz="1100" spc="-35" dirty="0">
                <a:latin typeface="Arial"/>
                <a:cs typeface="Arial"/>
              </a:rPr>
              <a:t>y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25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im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 </a:t>
            </a:r>
            <a:r>
              <a:rPr sz="1100" spc="-5" dirty="0">
                <a:latin typeface="Arial"/>
                <a:cs typeface="Arial"/>
              </a:rPr>
              <a:t>c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9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f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60" dirty="0">
                <a:latin typeface="Arial"/>
                <a:cs typeface="Arial"/>
              </a:rPr>
              <a:t>d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4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-3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;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2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o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20" dirty="0">
                <a:latin typeface="Arial"/>
                <a:cs typeface="Arial"/>
              </a:rPr>
              <a:t>i</a:t>
            </a:r>
            <a:r>
              <a:rPr sz="1100" spc="-35" dirty="0">
                <a:latin typeface="Arial"/>
                <a:cs typeface="Arial"/>
              </a:rPr>
              <a:t>z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 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b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60" dirty="0">
                <a:latin typeface="Arial"/>
                <a:cs typeface="Arial"/>
              </a:rPr>
              <a:t>d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g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il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g</a:t>
            </a:r>
            <a:r>
              <a:rPr sz="1100" spc="-55" dirty="0">
                <a:latin typeface="Arial"/>
                <a:cs typeface="Arial"/>
              </a:rPr>
              <a:t>s.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700" marR="252729">
              <a:lnSpc>
                <a:spcPct val="166700"/>
              </a:lnSpc>
              <a:spcBef>
                <a:spcPts val="935"/>
              </a:spcBef>
            </a:pPr>
            <a:r>
              <a:rPr sz="1100" spc="-4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co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-55" dirty="0">
                <a:latin typeface="Arial"/>
                <a:cs typeface="Arial"/>
              </a:rPr>
              <a:t>v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20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m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-70" dirty="0">
                <a:latin typeface="Arial"/>
                <a:cs typeface="Arial"/>
              </a:rPr>
              <a:t>s</a:t>
            </a:r>
            <a:r>
              <a:rPr sz="975" spc="44" baseline="29914" dirty="0">
                <a:latin typeface="Arial"/>
                <a:cs typeface="Arial"/>
              </a:rPr>
              <a:t>®</a:t>
            </a:r>
            <a:r>
              <a:rPr sz="975" spc="67" baseline="29914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35" dirty="0">
                <a:latin typeface="Arial"/>
                <a:cs typeface="Arial"/>
              </a:rPr>
              <a:t>bl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c</a:t>
            </a:r>
            <a:r>
              <a:rPr sz="1100" spc="-45" dirty="0">
                <a:latin typeface="Arial"/>
                <a:cs typeface="Arial"/>
              </a:rPr>
              <a:t>k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35" dirty="0">
                <a:latin typeface="Arial"/>
                <a:cs typeface="Arial"/>
              </a:rPr>
              <a:t>bl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25" dirty="0">
                <a:latin typeface="Arial"/>
                <a:cs typeface="Arial"/>
              </a:rPr>
              <a:t>k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eri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l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-55" dirty="0">
                <a:latin typeface="Arial"/>
                <a:cs typeface="Arial"/>
              </a:rPr>
              <a:t>v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l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s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</a:t>
            </a:r>
            <a:r>
              <a:rPr sz="1100" spc="-35" dirty="0">
                <a:latin typeface="Arial"/>
                <a:cs typeface="Arial"/>
              </a:rPr>
              <a:t>y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em</a:t>
            </a:r>
            <a:r>
              <a:rPr sz="1100" spc="-2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12700" marR="252095">
              <a:lnSpc>
                <a:spcPct val="166700"/>
              </a:lnSpc>
            </a:pP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Double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Decker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solut</a:t>
            </a:r>
            <a:r>
              <a:rPr sz="1100" spc="15" dirty="0">
                <a:latin typeface="Arial"/>
                <a:cs typeface="Arial"/>
              </a:rPr>
              <a:t>ion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p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15" dirty="0">
                <a:latin typeface="Arial"/>
                <a:cs typeface="Arial"/>
              </a:rPr>
              <a:t>oving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ext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emely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popular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for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museum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storage,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part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because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of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space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cost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savings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achieved.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100" spc="-10" dirty="0">
                <a:latin typeface="Arial"/>
                <a:cs typeface="Arial"/>
              </a:rPr>
              <a:t>Howeve</a:t>
            </a:r>
            <a:r>
              <a:rPr sz="1100" spc="-105" dirty="0">
                <a:latin typeface="Arial"/>
                <a:cs typeface="Arial"/>
              </a:rPr>
              <a:t>r</a:t>
            </a:r>
            <a:r>
              <a:rPr sz="1100" spc="-25" dirty="0">
                <a:latin typeface="Arial"/>
                <a:cs typeface="Arial"/>
              </a:rPr>
              <a:t>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innovat</a:t>
            </a:r>
            <a:r>
              <a:rPr sz="1100" spc="-10" dirty="0">
                <a:latin typeface="Arial"/>
                <a:cs typeface="Arial"/>
              </a:rPr>
              <a:t>ive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featu</a:t>
            </a:r>
            <a:r>
              <a:rPr sz="1100" spc="-20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such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‘Auto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Air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Ci</a:t>
            </a:r>
            <a:r>
              <a:rPr sz="1100" spc="-2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culat</a:t>
            </a:r>
            <a:r>
              <a:rPr sz="1100" spc="25" dirty="0">
                <a:latin typeface="Arial"/>
                <a:cs typeface="Arial"/>
              </a:rPr>
              <a:t>ion’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make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his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system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even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mo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attract</a:t>
            </a:r>
            <a:r>
              <a:rPr sz="1100" spc="-15" dirty="0">
                <a:latin typeface="Arial"/>
                <a:cs typeface="Arial"/>
              </a:rPr>
              <a:t>ive;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units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can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be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p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15" dirty="0">
                <a:latin typeface="Arial"/>
                <a:cs typeface="Arial"/>
              </a:rPr>
              <a:t>ogrammed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to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separate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after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p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e-set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interval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of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inact</a:t>
            </a:r>
            <a:r>
              <a:rPr sz="1100" spc="10" dirty="0">
                <a:latin typeface="Arial"/>
                <a:cs typeface="Arial"/>
              </a:rPr>
              <a:t>ivit</a:t>
            </a:r>
            <a:r>
              <a:rPr sz="1100" spc="-150" dirty="0">
                <a:latin typeface="Arial"/>
                <a:cs typeface="Arial"/>
              </a:rPr>
              <a:t>y</a:t>
            </a:r>
            <a:r>
              <a:rPr sz="1100" spc="-25" dirty="0">
                <a:latin typeface="Arial"/>
                <a:cs typeface="Arial"/>
              </a:rPr>
              <a:t>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to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-3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eate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spaces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between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each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mobile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bank,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20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eby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enabl</a:t>
            </a:r>
            <a:r>
              <a:rPr sz="1100" spc="20" dirty="0">
                <a:latin typeface="Arial"/>
                <a:cs typeface="Arial"/>
              </a:rPr>
              <a:t>ing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air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to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ci</a:t>
            </a:r>
            <a:r>
              <a:rPr sz="1100" spc="-2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culate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p</a:t>
            </a:r>
            <a:r>
              <a:rPr sz="1100" dirty="0">
                <a:latin typeface="Arial"/>
                <a:cs typeface="Arial"/>
              </a:rPr>
              <a:t>revent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stale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air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pockets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30" dirty="0">
                <a:latin typeface="Arial"/>
                <a:cs typeface="Arial"/>
              </a:rPr>
              <a:t>om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forming.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system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can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be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inked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to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Fi</a:t>
            </a:r>
            <a:r>
              <a:rPr sz="1100" spc="-3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Alarms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units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open</a:t>
            </a:r>
            <a:r>
              <a:rPr sz="1100" spc="15" dirty="0">
                <a:latin typeface="Arial"/>
                <a:cs typeface="Arial"/>
              </a:rPr>
              <a:t> 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close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(t</a:t>
            </a:r>
            <a:r>
              <a:rPr sz="1100" spc="-25" dirty="0">
                <a:latin typeface="Arial"/>
                <a:cs typeface="Arial"/>
              </a:rPr>
              <a:t>his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depend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on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Fi</a:t>
            </a:r>
            <a:r>
              <a:rPr sz="1100" spc="-3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Cont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30" dirty="0">
                <a:latin typeface="Arial"/>
                <a:cs typeface="Arial"/>
              </a:rPr>
              <a:t>ol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system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oom)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 </a:t>
            </a:r>
            <a:r>
              <a:rPr sz="1100" spc="-15" dirty="0">
                <a:latin typeface="Arial"/>
                <a:cs typeface="Arial"/>
              </a:rPr>
              <a:t>alarm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act</a:t>
            </a:r>
            <a:r>
              <a:rPr sz="1100" dirty="0">
                <a:latin typeface="Arial"/>
                <a:cs typeface="Arial"/>
              </a:rPr>
              <a:t>ivated.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5238000" cy="748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67607"/>
            <a:ext cx="6255000" cy="3515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27298" y="3592335"/>
            <a:ext cx="3043555" cy="3355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1480">
              <a:lnSpc>
                <a:spcPct val="166700"/>
              </a:lnSpc>
            </a:pPr>
            <a:r>
              <a:rPr sz="1100" spc="15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te</a:t>
            </a:r>
            <a:r>
              <a:rPr sz="1100" spc="-55" dirty="0">
                <a:latin typeface="Arial"/>
                <a:cs typeface="Arial"/>
              </a:rPr>
              <a:t>v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65" dirty="0">
                <a:latin typeface="Arial"/>
                <a:cs typeface="Arial"/>
              </a:rPr>
              <a:t>q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em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0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m</a:t>
            </a:r>
            <a:r>
              <a:rPr sz="1100" spc="25" dirty="0">
                <a:latin typeface="Arial"/>
                <a:cs typeface="Arial"/>
              </a:rPr>
              <a:t>o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25" dirty="0">
                <a:latin typeface="Arial"/>
                <a:cs typeface="Arial"/>
              </a:rPr>
              <a:t>ar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</a:t>
            </a:r>
            <a:r>
              <a:rPr sz="1100" spc="-35" dirty="0">
                <a:latin typeface="Arial"/>
                <a:cs typeface="Arial"/>
              </a:rPr>
              <a:t>y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m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" dirty="0">
                <a:latin typeface="Arial"/>
                <a:cs typeface="Arial"/>
              </a:rPr>
              <a:t>ee</a:t>
            </a:r>
            <a:r>
              <a:rPr sz="1100" spc="70" dirty="0">
                <a:latin typeface="Arial"/>
                <a:cs typeface="Arial"/>
              </a:rPr>
              <a:t>d</a:t>
            </a:r>
            <a:r>
              <a:rPr sz="1100" spc="-55" dirty="0">
                <a:latin typeface="Arial"/>
                <a:cs typeface="Arial"/>
              </a:rPr>
              <a:t>s.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100" spc="-4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d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9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5" dirty="0">
                <a:latin typeface="Arial"/>
                <a:cs typeface="Arial"/>
              </a:rPr>
              <a:t>ee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20" dirty="0">
                <a:latin typeface="Arial"/>
                <a:cs typeface="Arial"/>
              </a:rPr>
              <a:t>l</a:t>
            </a:r>
            <a:r>
              <a:rPr sz="1100" spc="-55" dirty="0">
                <a:latin typeface="Arial"/>
                <a:cs typeface="Arial"/>
              </a:rPr>
              <a:t>v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s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j</a:t>
            </a:r>
            <a:r>
              <a:rPr sz="1100" spc="15" dirty="0">
                <a:latin typeface="Arial"/>
                <a:cs typeface="Arial"/>
              </a:rPr>
              <a:t>u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cc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mm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d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o</a:t>
            </a:r>
            <a:r>
              <a:rPr sz="1100" spc="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j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i</a:t>
            </a:r>
            <a:r>
              <a:rPr sz="1100" spc="-55" dirty="0">
                <a:latin typeface="Arial"/>
                <a:cs typeface="Arial"/>
              </a:rPr>
              <a:t>z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55" dirty="0">
                <a:latin typeface="Arial"/>
                <a:cs typeface="Arial"/>
              </a:rPr>
              <a:t>s.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700" marR="100965">
              <a:lnSpc>
                <a:spcPct val="166700"/>
              </a:lnSpc>
              <a:spcBef>
                <a:spcPts val="935"/>
              </a:spcBef>
            </a:pPr>
            <a:r>
              <a:rPr lang="en-US" sz="1100" spc="-45" dirty="0">
                <a:latin typeface="Arial"/>
                <a:cs typeface="Arial"/>
              </a:rPr>
              <a:t>Available through Inpro, LLC.; </a:t>
            </a:r>
            <a:r>
              <a:rPr sz="1100" spc="-45" dirty="0" err="1">
                <a:latin typeface="Arial"/>
                <a:cs typeface="Arial"/>
              </a:rPr>
              <a:t>B</a:t>
            </a:r>
            <a:r>
              <a:rPr sz="1100" spc="15" dirty="0" err="1">
                <a:latin typeface="Arial"/>
                <a:cs typeface="Arial"/>
              </a:rPr>
              <a:t>r</a:t>
            </a:r>
            <a:r>
              <a:rPr sz="1100" spc="5" dirty="0" err="1">
                <a:latin typeface="Arial"/>
                <a:cs typeface="Arial"/>
              </a:rPr>
              <a:t>u</a:t>
            </a:r>
            <a:r>
              <a:rPr sz="1100" spc="-35" dirty="0" err="1">
                <a:latin typeface="Arial"/>
                <a:cs typeface="Arial"/>
              </a:rPr>
              <a:t>y</a:t>
            </a:r>
            <a:r>
              <a:rPr sz="1100" spc="5" dirty="0" err="1">
                <a:latin typeface="Arial"/>
                <a:cs typeface="Arial"/>
              </a:rPr>
              <a:t>n</a:t>
            </a:r>
            <a:r>
              <a:rPr sz="1100" spc="-95" dirty="0" err="1">
                <a:latin typeface="Arial"/>
                <a:cs typeface="Arial"/>
              </a:rPr>
              <a:t>z</a:t>
            </a:r>
            <a:r>
              <a:rPr sz="1100" spc="5" dirty="0" err="1">
                <a:latin typeface="Arial"/>
                <a:cs typeface="Arial"/>
              </a:rPr>
              <a:t>e</a:t>
            </a:r>
            <a:r>
              <a:rPr sz="1100" dirty="0" err="1">
                <a:latin typeface="Arial"/>
                <a:cs typeface="Arial"/>
              </a:rPr>
              <a:t>e</a:t>
            </a:r>
            <a:r>
              <a:rPr sz="1100" spc="15" dirty="0" err="1">
                <a:latin typeface="Arial"/>
                <a:cs typeface="Arial"/>
              </a:rPr>
              <a:t>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t</a:t>
            </a:r>
            <a:r>
              <a:rPr sz="1100" spc="-30" dirty="0">
                <a:latin typeface="Arial"/>
                <a:cs typeface="Arial"/>
              </a:rPr>
              <a:t>y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v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r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35" dirty="0">
                <a:latin typeface="Arial"/>
                <a:cs typeface="Arial"/>
              </a:rPr>
              <a:t>m</a:t>
            </a:r>
            <a:r>
              <a:rPr sz="1100" spc="25" dirty="0">
                <a:latin typeface="Arial"/>
                <a:cs typeface="Arial"/>
              </a:rPr>
              <a:t>o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25" dirty="0">
                <a:latin typeface="Arial"/>
                <a:cs typeface="Arial"/>
              </a:rPr>
              <a:t>ar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20" dirty="0">
                <a:latin typeface="Arial"/>
                <a:cs typeface="Arial"/>
              </a:rPr>
              <a:t>l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5" dirty="0">
                <a:latin typeface="Arial"/>
                <a:cs typeface="Arial"/>
              </a:rPr>
              <a:t>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-35" dirty="0">
                <a:latin typeface="Arial"/>
                <a:cs typeface="Arial"/>
              </a:rPr>
              <a:t>y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c</a:t>
            </a:r>
            <a:r>
              <a:rPr sz="1100" spc="15" dirty="0">
                <a:latin typeface="Arial"/>
                <a:cs typeface="Arial"/>
              </a:rPr>
              <a:t>o</a:t>
            </a:r>
            <a:r>
              <a:rPr sz="975" spc="44" baseline="29914" dirty="0">
                <a:latin typeface="Arial"/>
                <a:cs typeface="Arial"/>
              </a:rPr>
              <a:t>®</a:t>
            </a:r>
            <a:r>
              <a:rPr sz="975" baseline="29914" dirty="0">
                <a:latin typeface="Arial"/>
                <a:cs typeface="Arial"/>
              </a:rPr>
              <a:t> </a:t>
            </a:r>
            <a:r>
              <a:rPr sz="975" spc="-120" baseline="29914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k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spc="-55" dirty="0">
                <a:latin typeface="Arial"/>
                <a:cs typeface="Arial"/>
              </a:rPr>
              <a:t>av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45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d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w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li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d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r</a:t>
            </a:r>
            <a:r>
              <a:rPr sz="1100" spc="-90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20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-85" dirty="0">
                <a:latin typeface="Trebuchet MS"/>
                <a:cs typeface="Trebuchet MS"/>
              </a:rPr>
              <a:t>fl</a:t>
            </a:r>
            <a:r>
              <a:rPr sz="1100" spc="5" dirty="0">
                <a:latin typeface="Trebuchet MS"/>
                <a:cs typeface="Trebuchet MS"/>
              </a:rPr>
              <a:t>e</a:t>
            </a:r>
            <a:r>
              <a:rPr sz="1100" spc="-15" dirty="0">
                <a:latin typeface="Trebuchet MS"/>
                <a:cs typeface="Trebuchet MS"/>
              </a:rPr>
              <a:t>x</a:t>
            </a:r>
            <a:r>
              <a:rPr sz="1100" spc="-50" dirty="0">
                <a:latin typeface="Trebuchet MS"/>
                <a:cs typeface="Trebuchet MS"/>
              </a:rPr>
              <a:t>i</a:t>
            </a:r>
            <a:r>
              <a:rPr sz="1100" spc="50" dirty="0">
                <a:latin typeface="Trebuchet MS"/>
                <a:cs typeface="Trebuchet MS"/>
              </a:rPr>
              <a:t>b</a:t>
            </a:r>
            <a:r>
              <a:rPr sz="1100" spc="-60" dirty="0">
                <a:latin typeface="Trebuchet MS"/>
                <a:cs typeface="Trebuchet MS"/>
              </a:rPr>
              <a:t>il</a:t>
            </a:r>
            <a:r>
              <a:rPr sz="1100" spc="-50" dirty="0">
                <a:latin typeface="Trebuchet MS"/>
                <a:cs typeface="Trebuchet MS"/>
              </a:rPr>
              <a:t>i</a:t>
            </a:r>
            <a:r>
              <a:rPr sz="1100" spc="-30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y</a:t>
            </a:r>
            <a:r>
              <a:rPr sz="1100" spc="-125" dirty="0">
                <a:latin typeface="Trebuchet MS"/>
                <a:cs typeface="Trebuchet MS"/>
              </a:rPr>
              <a:t>.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Trebuchet MS"/>
                <a:cs typeface="Trebuchet MS"/>
              </a:rPr>
              <a:t>S</a:t>
            </a:r>
            <a:r>
              <a:rPr sz="1100" spc="-30" dirty="0">
                <a:latin typeface="Trebuchet MS"/>
                <a:cs typeface="Trebuchet MS"/>
              </a:rPr>
              <a:t>y</a:t>
            </a:r>
            <a:r>
              <a:rPr sz="1100" spc="25" dirty="0">
                <a:latin typeface="Trebuchet MS"/>
                <a:cs typeface="Trebuchet MS"/>
              </a:rPr>
              <a:t>s</a:t>
            </a:r>
            <a:r>
              <a:rPr sz="1100" spc="-20" dirty="0">
                <a:latin typeface="Trebuchet MS"/>
                <a:cs typeface="Trebuchet MS"/>
              </a:rPr>
              <a:t>c</a:t>
            </a:r>
            <a:r>
              <a:rPr sz="1100" spc="65" dirty="0">
                <a:latin typeface="Trebuchet MS"/>
                <a:cs typeface="Trebuchet MS"/>
              </a:rPr>
              <a:t>o</a:t>
            </a:r>
            <a:r>
              <a:rPr sz="975" spc="44" baseline="29914" dirty="0">
                <a:latin typeface="Arial"/>
                <a:cs typeface="Arial"/>
              </a:rPr>
              <a:t>®</a:t>
            </a:r>
            <a:r>
              <a:rPr sz="975" baseline="29914" dirty="0">
                <a:latin typeface="Arial"/>
                <a:cs typeface="Arial"/>
              </a:rPr>
              <a:t> </a:t>
            </a:r>
            <a:r>
              <a:rPr sz="975" spc="-120" baseline="29914" dirty="0">
                <a:latin typeface="Arial"/>
                <a:cs typeface="Arial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15" dirty="0">
                <a:latin typeface="Trebuchet MS"/>
                <a:cs typeface="Trebuchet MS"/>
              </a:rPr>
              <a:t>a</a:t>
            </a:r>
            <a:r>
              <a:rPr sz="1100" spc="-10" dirty="0">
                <a:latin typeface="Trebuchet MS"/>
                <a:cs typeface="Trebuchet MS"/>
              </a:rPr>
              <a:t>ck</a:t>
            </a:r>
            <a:r>
              <a:rPr sz="1100" spc="20" dirty="0">
                <a:latin typeface="Trebuchet MS"/>
                <a:cs typeface="Trebuchet MS"/>
              </a:rPr>
              <a:t>s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r</a:t>
            </a:r>
            <a:r>
              <a:rPr sz="1100" spc="10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65" dirty="0">
                <a:latin typeface="Trebuchet MS"/>
                <a:cs typeface="Trebuchet MS"/>
              </a:rPr>
              <a:t>i</a:t>
            </a:r>
            <a:r>
              <a:rPr sz="1100" spc="-30" dirty="0">
                <a:latin typeface="Trebuchet MS"/>
                <a:cs typeface="Trebuchet MS"/>
              </a:rPr>
              <a:t>t</a:t>
            </a:r>
            <a:r>
              <a:rPr sz="1100" spc="-80" dirty="0">
                <a:latin typeface="Trebuchet MS"/>
                <a:cs typeface="Trebuchet MS"/>
              </a:rPr>
              <a:t>t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55" dirty="0">
                <a:latin typeface="Trebuchet MS"/>
                <a:cs typeface="Trebuchet MS"/>
              </a:rPr>
              <a:t>d</a:t>
            </a:r>
            <a:r>
              <a:rPr sz="1100" spc="-45" dirty="0">
                <a:latin typeface="Trebuchet MS"/>
                <a:cs typeface="Trebuchet MS"/>
              </a:rPr>
              <a:t> w</a:t>
            </a:r>
            <a:r>
              <a:rPr sz="1100" spc="-55" dirty="0">
                <a:latin typeface="Trebuchet MS"/>
                <a:cs typeface="Trebuchet MS"/>
              </a:rPr>
              <a:t>it</a:t>
            </a:r>
            <a:r>
              <a:rPr sz="1100" spc="5" dirty="0">
                <a:latin typeface="Trebuchet MS"/>
                <a:cs typeface="Trebuchet MS"/>
              </a:rPr>
              <a:t>h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c</a:t>
            </a:r>
            <a:r>
              <a:rPr sz="1100" spc="-65" dirty="0">
                <a:latin typeface="Trebuchet MS"/>
                <a:cs typeface="Trebuchet MS"/>
              </a:rPr>
              <a:t>l</a:t>
            </a:r>
            <a:r>
              <a:rPr sz="1100" spc="60" dirty="0">
                <a:latin typeface="Trebuchet MS"/>
                <a:cs typeface="Trebuchet MS"/>
              </a:rPr>
              <a:t>o</a:t>
            </a:r>
            <a:r>
              <a:rPr sz="1100" spc="25" dirty="0">
                <a:latin typeface="Trebuchet MS"/>
                <a:cs typeface="Trebuchet MS"/>
              </a:rPr>
              <a:t>s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55" dirty="0">
                <a:latin typeface="Trebuchet MS"/>
                <a:cs typeface="Trebuchet MS"/>
              </a:rPr>
              <a:t>d</a:t>
            </a:r>
            <a:r>
              <a:rPr sz="1100" spc="2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o</a:t>
            </a:r>
            <a:r>
              <a:rPr sz="1100" spc="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j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9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5" dirty="0">
                <a:latin typeface="Arial"/>
                <a:cs typeface="Arial"/>
              </a:rPr>
              <a:t>ee</a:t>
            </a:r>
            <a:r>
              <a:rPr sz="1100" dirty="0">
                <a:latin typeface="Arial"/>
                <a:cs typeface="Arial"/>
              </a:rPr>
              <a:t>n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5" dirty="0">
                <a:latin typeface="Arial"/>
                <a:cs typeface="Arial"/>
              </a:rPr>
              <a:t>n</a:t>
            </a:r>
            <a:r>
              <a:rPr sz="1100" spc="-90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30" dirty="0">
                <a:solidFill>
                  <a:schemeClr val="accent1"/>
                </a:solidFill>
              </a:rPr>
              <a:t>S</a:t>
            </a:r>
            <a:r>
              <a:rPr spc="-254" dirty="0">
                <a:solidFill>
                  <a:schemeClr val="accent1"/>
                </a:solidFill>
              </a:rPr>
              <a:t>y</a:t>
            </a:r>
            <a:r>
              <a:rPr spc="-315" dirty="0">
                <a:solidFill>
                  <a:schemeClr val="accent1"/>
                </a:solidFill>
              </a:rPr>
              <a:t>s</a:t>
            </a:r>
            <a:r>
              <a:rPr spc="-130" dirty="0">
                <a:solidFill>
                  <a:schemeClr val="accent1"/>
                </a:solidFill>
              </a:rPr>
              <a:t>c</a:t>
            </a:r>
            <a:r>
              <a:rPr spc="95" dirty="0">
                <a:solidFill>
                  <a:schemeClr val="accent1"/>
                </a:solidFill>
              </a:rPr>
              <a:t>o</a:t>
            </a:r>
            <a:r>
              <a:rPr sz="3150" spc="179" baseline="31746" dirty="0">
                <a:solidFill>
                  <a:schemeClr val="accent1"/>
                </a:solidFill>
              </a:rPr>
              <a:t>®</a:t>
            </a:r>
            <a:r>
              <a:rPr sz="3150" baseline="31746" dirty="0">
                <a:solidFill>
                  <a:schemeClr val="accent1"/>
                </a:solidFill>
              </a:rPr>
              <a:t> </a:t>
            </a:r>
            <a:r>
              <a:rPr sz="3150" spc="-397" baseline="31746" dirty="0">
                <a:solidFill>
                  <a:schemeClr val="accent1"/>
                </a:solidFill>
              </a:rPr>
              <a:t> </a:t>
            </a:r>
            <a:r>
              <a:rPr sz="3600" spc="-310" dirty="0">
                <a:solidFill>
                  <a:schemeClr val="accent1"/>
                </a:solidFill>
              </a:rPr>
              <a:t>s</a:t>
            </a:r>
            <a:r>
              <a:rPr sz="3600" spc="-55" dirty="0">
                <a:solidFill>
                  <a:schemeClr val="accent1"/>
                </a:solidFill>
              </a:rPr>
              <a:t>h</a:t>
            </a:r>
            <a:r>
              <a:rPr sz="3600" spc="-25" dirty="0">
                <a:solidFill>
                  <a:schemeClr val="accent1"/>
                </a:solidFill>
              </a:rPr>
              <a:t>e</a:t>
            </a:r>
            <a:r>
              <a:rPr sz="3600" spc="-30" dirty="0">
                <a:solidFill>
                  <a:schemeClr val="accent1"/>
                </a:solidFill>
              </a:rPr>
              <a:t>l</a:t>
            </a:r>
            <a:r>
              <a:rPr sz="3600" spc="-190" dirty="0">
                <a:solidFill>
                  <a:schemeClr val="accent1"/>
                </a:solidFill>
              </a:rPr>
              <a:t>v</a:t>
            </a:r>
            <a:r>
              <a:rPr sz="3600" spc="-50" dirty="0">
                <a:solidFill>
                  <a:schemeClr val="accent1"/>
                </a:solidFill>
              </a:rPr>
              <a:t>i</a:t>
            </a:r>
            <a:r>
              <a:rPr sz="3600" spc="-40" dirty="0">
                <a:solidFill>
                  <a:schemeClr val="accent1"/>
                </a:solidFill>
              </a:rPr>
              <a:t>n</a:t>
            </a:r>
            <a:r>
              <a:rPr sz="3600" spc="180" dirty="0">
                <a:solidFill>
                  <a:schemeClr val="accent1"/>
                </a:solidFill>
              </a:rPr>
              <a:t>g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299" y="1994505"/>
            <a:ext cx="4086860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3600" spc="-130" dirty="0">
                <a:latin typeface="Arial"/>
                <a:cs typeface="Arial"/>
              </a:rPr>
              <a:t>I</a:t>
            </a:r>
            <a:r>
              <a:rPr sz="3600" dirty="0">
                <a:latin typeface="Arial"/>
                <a:cs typeface="Arial"/>
              </a:rPr>
              <a:t>m</a:t>
            </a:r>
            <a:r>
              <a:rPr sz="3600" spc="5" dirty="0">
                <a:latin typeface="Arial"/>
                <a:cs typeface="Arial"/>
              </a:rPr>
              <a:t>m</a:t>
            </a:r>
            <a:r>
              <a:rPr sz="3600" spc="-50" dirty="0">
                <a:latin typeface="Arial"/>
                <a:cs typeface="Arial"/>
              </a:rPr>
              <a:t>e</a:t>
            </a:r>
            <a:r>
              <a:rPr sz="3600" spc="135" dirty="0">
                <a:latin typeface="Arial"/>
                <a:cs typeface="Arial"/>
              </a:rPr>
              <a:t>d</a:t>
            </a:r>
            <a:r>
              <a:rPr sz="3600" spc="-30" dirty="0">
                <a:latin typeface="Arial"/>
                <a:cs typeface="Arial"/>
              </a:rPr>
              <a:t>i</a:t>
            </a:r>
            <a:r>
              <a:rPr sz="3600" spc="-200" dirty="0">
                <a:latin typeface="Arial"/>
                <a:cs typeface="Arial"/>
              </a:rPr>
              <a:t>a</a:t>
            </a:r>
            <a:r>
              <a:rPr sz="3600" spc="95" dirty="0">
                <a:latin typeface="Arial"/>
                <a:cs typeface="Arial"/>
              </a:rPr>
              <a:t>t</a:t>
            </a:r>
            <a:r>
              <a:rPr sz="3600" dirty="0">
                <a:latin typeface="Arial"/>
                <a:cs typeface="Arial"/>
              </a:rPr>
              <a:t>e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180" dirty="0">
                <a:latin typeface="Arial"/>
                <a:cs typeface="Arial"/>
              </a:rPr>
              <a:t>a</a:t>
            </a:r>
            <a:r>
              <a:rPr sz="3600" spc="-165" dirty="0">
                <a:latin typeface="Arial"/>
                <a:cs typeface="Arial"/>
              </a:rPr>
              <a:t>c</a:t>
            </a:r>
            <a:r>
              <a:rPr sz="3600" spc="-125" dirty="0">
                <a:latin typeface="Arial"/>
                <a:cs typeface="Arial"/>
              </a:rPr>
              <a:t>c</a:t>
            </a:r>
            <a:r>
              <a:rPr sz="3600" spc="-30" dirty="0">
                <a:latin typeface="Arial"/>
                <a:cs typeface="Arial"/>
              </a:rPr>
              <a:t>e</a:t>
            </a:r>
            <a:r>
              <a:rPr sz="3600" spc="-260" dirty="0">
                <a:latin typeface="Arial"/>
                <a:cs typeface="Arial"/>
              </a:rPr>
              <a:t>s</a:t>
            </a:r>
            <a:r>
              <a:rPr sz="3600" spc="-270" dirty="0">
                <a:latin typeface="Arial"/>
                <a:cs typeface="Arial"/>
              </a:rPr>
              <a:t>s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90" dirty="0">
                <a:latin typeface="Arial"/>
                <a:cs typeface="Arial"/>
              </a:rPr>
              <a:t>t</a:t>
            </a:r>
            <a:r>
              <a:rPr sz="3600" spc="120" dirty="0">
                <a:latin typeface="Arial"/>
                <a:cs typeface="Arial"/>
              </a:rPr>
              <a:t>o</a:t>
            </a:r>
            <a:r>
              <a:rPr sz="3600" spc="60" dirty="0">
                <a:latin typeface="Arial"/>
                <a:cs typeface="Arial"/>
              </a:rPr>
              <a:t> </a:t>
            </a:r>
            <a:r>
              <a:rPr sz="3600" spc="-240" dirty="0">
                <a:latin typeface="Arial"/>
                <a:cs typeface="Arial"/>
              </a:rPr>
              <a:t>y</a:t>
            </a:r>
            <a:r>
              <a:rPr sz="3600" spc="75" dirty="0">
                <a:latin typeface="Arial"/>
                <a:cs typeface="Arial"/>
              </a:rPr>
              <a:t>o</a:t>
            </a:r>
            <a:r>
              <a:rPr sz="3600" spc="-55" dirty="0">
                <a:latin typeface="Arial"/>
                <a:cs typeface="Arial"/>
              </a:rPr>
              <a:t>u</a:t>
            </a:r>
            <a:r>
              <a:rPr sz="3600" dirty="0">
                <a:latin typeface="Arial"/>
                <a:cs typeface="Arial"/>
              </a:rPr>
              <a:t>r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130" dirty="0">
                <a:latin typeface="Arial"/>
                <a:cs typeface="Arial"/>
              </a:rPr>
              <a:t>c</a:t>
            </a:r>
            <a:r>
              <a:rPr sz="3600" spc="75" dirty="0">
                <a:latin typeface="Arial"/>
                <a:cs typeface="Arial"/>
              </a:rPr>
              <a:t>o</a:t>
            </a:r>
            <a:r>
              <a:rPr sz="3600" spc="-35" dirty="0">
                <a:latin typeface="Arial"/>
                <a:cs typeface="Arial"/>
              </a:rPr>
              <a:t>l</a:t>
            </a:r>
            <a:r>
              <a:rPr sz="3600" spc="-50" dirty="0">
                <a:latin typeface="Arial"/>
                <a:cs typeface="Arial"/>
              </a:rPr>
              <a:t>l</a:t>
            </a:r>
            <a:r>
              <a:rPr sz="3600" spc="-10" dirty="0">
                <a:latin typeface="Arial"/>
                <a:cs typeface="Arial"/>
              </a:rPr>
              <a:t>e</a:t>
            </a:r>
            <a:r>
              <a:rPr sz="3600" spc="25" dirty="0">
                <a:latin typeface="Arial"/>
                <a:cs typeface="Arial"/>
              </a:rPr>
              <a:t>c</a:t>
            </a:r>
            <a:r>
              <a:rPr sz="3600" spc="135" dirty="0">
                <a:latin typeface="Arial"/>
                <a:cs typeface="Arial"/>
              </a:rPr>
              <a:t>t</a:t>
            </a:r>
            <a:r>
              <a:rPr sz="3600" spc="-15" dirty="0">
                <a:latin typeface="Arial"/>
                <a:cs typeface="Arial"/>
              </a:rPr>
              <a:t>i</a:t>
            </a:r>
            <a:r>
              <a:rPr sz="3600" spc="65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6998" y="1170000"/>
            <a:ext cx="6255004" cy="5913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6300" y="1194735"/>
            <a:ext cx="2985135" cy="500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0">
              <a:lnSpc>
                <a:spcPct val="166700"/>
              </a:lnSpc>
            </a:pPr>
            <a:r>
              <a:rPr sz="1100" spc="-17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-3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eate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opt</a:t>
            </a:r>
            <a:r>
              <a:rPr sz="1100" spc="10" dirty="0">
                <a:latin typeface="Arial"/>
                <a:cs typeface="Arial"/>
              </a:rPr>
              <a:t>imum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safe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storage,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lang="en-US" sz="1100" spc="-20" dirty="0">
                <a:latin typeface="Arial"/>
                <a:cs typeface="Arial"/>
              </a:rPr>
              <a:t>we  have </a:t>
            </a:r>
            <a:r>
              <a:rPr sz="1100" spc="15" dirty="0">
                <a:latin typeface="Trebuchet MS"/>
                <a:cs typeface="Trebuchet MS"/>
              </a:rPr>
              <a:t>been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85" dirty="0">
                <a:latin typeface="Trebuchet MS"/>
                <a:cs typeface="Trebuchet MS"/>
              </a:rPr>
              <a:t>r</a:t>
            </a:r>
            <a:r>
              <a:rPr sz="1100" spc="-10" dirty="0">
                <a:latin typeface="Trebuchet MS"/>
                <a:cs typeface="Trebuchet MS"/>
              </a:rPr>
              <a:t>efining</a:t>
            </a:r>
            <a:r>
              <a:rPr sz="1100" spc="-105" dirty="0">
                <a:latin typeface="Trebuchet MS"/>
                <a:cs typeface="Trebuchet MS"/>
              </a:rPr>
              <a:t>  </a:t>
            </a:r>
            <a:r>
              <a:rPr sz="1100" spc="-35" dirty="0">
                <a:latin typeface="Trebuchet MS"/>
                <a:cs typeface="Trebuchet MS"/>
              </a:rPr>
              <a:t>rack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systems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over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many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years,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wit</a:t>
            </a:r>
            <a:r>
              <a:rPr sz="1100" spc="5" dirty="0">
                <a:latin typeface="Trebuchet MS"/>
                <a:cs typeface="Trebuchet MS"/>
              </a:rPr>
              <a:t>h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5" dirty="0">
                <a:latin typeface="Trebuchet MS"/>
                <a:cs typeface="Trebuchet MS"/>
              </a:rPr>
              <a:t>he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35" dirty="0">
                <a:latin typeface="Trebuchet MS"/>
                <a:cs typeface="Trebuchet MS"/>
              </a:rPr>
              <a:t>add</a:t>
            </a:r>
            <a:r>
              <a:rPr sz="1100" spc="-60" dirty="0">
                <a:latin typeface="Trebuchet MS"/>
                <a:cs typeface="Trebuchet MS"/>
              </a:rPr>
              <a:t>it</a:t>
            </a:r>
            <a:r>
              <a:rPr sz="1100" spc="5" dirty="0">
                <a:latin typeface="Trebuchet MS"/>
                <a:cs typeface="Trebuchet MS"/>
              </a:rPr>
              <a:t>ion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of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key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40" dirty="0">
                <a:latin typeface="Trebuchet MS"/>
                <a:cs typeface="Trebuchet MS"/>
              </a:rPr>
              <a:t>mod</a:t>
            </a:r>
            <a:r>
              <a:rPr sz="1100" spc="-55" dirty="0">
                <a:latin typeface="Trebuchet MS"/>
                <a:cs typeface="Trebuchet MS"/>
              </a:rPr>
              <a:t>ificat</a:t>
            </a:r>
            <a:r>
              <a:rPr sz="1100" spc="5" dirty="0">
                <a:latin typeface="Trebuchet MS"/>
                <a:cs typeface="Trebuchet MS"/>
              </a:rPr>
              <a:t>ions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25" dirty="0">
                <a:latin typeface="Trebuchet MS"/>
                <a:cs typeface="Trebuchet MS"/>
              </a:rPr>
              <a:t>based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35" dirty="0">
                <a:latin typeface="Trebuchet MS"/>
                <a:cs typeface="Trebuchet MS"/>
              </a:rPr>
              <a:t>on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Arial"/>
                <a:cs typeface="Arial"/>
              </a:rPr>
              <a:t>pract</a:t>
            </a:r>
            <a:r>
              <a:rPr sz="1100" spc="-10" dirty="0">
                <a:latin typeface="Arial"/>
                <a:cs typeface="Arial"/>
              </a:rPr>
              <a:t>ical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trials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customer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feed</a:t>
            </a:r>
            <a:r>
              <a:rPr sz="1100" spc="-15" dirty="0">
                <a:latin typeface="Arial"/>
                <a:cs typeface="Arial"/>
              </a:rPr>
              <a:t>back.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100" spc="-15" dirty="0">
                <a:latin typeface="Arial"/>
                <a:cs typeface="Arial"/>
              </a:rPr>
              <a:t>For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example,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our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shel</a:t>
            </a:r>
            <a:r>
              <a:rPr sz="1100" spc="15" dirty="0">
                <a:latin typeface="Arial"/>
                <a:cs typeface="Arial"/>
              </a:rPr>
              <a:t>f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clips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concealed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wit</a:t>
            </a:r>
            <a:r>
              <a:rPr sz="1100" dirty="0">
                <a:latin typeface="Arial"/>
                <a:cs typeface="Arial"/>
              </a:rPr>
              <a:t>hin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shelves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to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p</a:t>
            </a:r>
            <a:r>
              <a:rPr sz="1100" dirty="0">
                <a:latin typeface="Arial"/>
                <a:cs typeface="Arial"/>
              </a:rPr>
              <a:t>revent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damage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to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sto</a:t>
            </a:r>
            <a:r>
              <a:rPr sz="1100" spc="-20" dirty="0">
                <a:latin typeface="Arial"/>
                <a:cs typeface="Arial"/>
              </a:rPr>
              <a:t>r</a:t>
            </a:r>
            <a:r>
              <a:rPr sz="1100" spc="20" dirty="0">
                <a:latin typeface="Arial"/>
                <a:cs typeface="Arial"/>
              </a:rPr>
              <a:t>ed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objects.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7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-3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eate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easy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access,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racks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can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be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configu</a:t>
            </a:r>
            <a:r>
              <a:rPr sz="1100" spc="-25" dirty="0">
                <a:latin typeface="Trebuchet MS"/>
                <a:cs typeface="Trebuchet MS"/>
              </a:rPr>
              <a:t>r</a:t>
            </a:r>
            <a:r>
              <a:rPr sz="1100" spc="30" dirty="0">
                <a:latin typeface="Trebuchet MS"/>
                <a:cs typeface="Trebuchet MS"/>
              </a:rPr>
              <a:t>ed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as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single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or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double-sided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runs.</a:t>
            </a:r>
            <a:endParaRPr sz="1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135255">
              <a:lnSpc>
                <a:spcPct val="166700"/>
              </a:lnSpc>
            </a:pPr>
            <a:r>
              <a:rPr sz="1100" spc="25" dirty="0">
                <a:latin typeface="Arial"/>
                <a:cs typeface="Arial"/>
              </a:rPr>
              <a:t>Do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you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need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storage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hat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</a:t>
            </a:r>
            <a:r>
              <a:rPr sz="1100" spc="15" dirty="0">
                <a:latin typeface="Arial"/>
                <a:cs typeface="Arial"/>
              </a:rPr>
              <a:t>equi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extra </a:t>
            </a:r>
            <a:r>
              <a:rPr sz="1100" spc="35" dirty="0">
                <a:latin typeface="Arial"/>
                <a:cs typeface="Arial"/>
              </a:rPr>
              <a:t>p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20" dirty="0">
                <a:latin typeface="Arial"/>
                <a:cs typeface="Arial"/>
              </a:rPr>
              <a:t>otect</a:t>
            </a:r>
            <a:r>
              <a:rPr sz="1100" spc="15" dirty="0">
                <a:latin typeface="Arial"/>
                <a:cs typeface="Arial"/>
              </a:rPr>
              <a:t>ion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against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ganisms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such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bacteria, </a:t>
            </a:r>
            <a:r>
              <a:rPr sz="1100" spc="15" dirty="0">
                <a:latin typeface="Arial"/>
                <a:cs typeface="Arial"/>
              </a:rPr>
              <a:t>fungi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algae?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Our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anti-mic</a:t>
            </a:r>
            <a:r>
              <a:rPr sz="1100" spc="-20" dirty="0">
                <a:latin typeface="Arial"/>
                <a:cs typeface="Arial"/>
              </a:rPr>
              <a:t>r</a:t>
            </a:r>
            <a:r>
              <a:rPr sz="1100" spc="15" dirty="0">
                <a:latin typeface="Arial"/>
                <a:cs typeface="Arial"/>
              </a:rPr>
              <a:t>obial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coat</a:t>
            </a:r>
            <a:r>
              <a:rPr sz="1100" spc="20" dirty="0">
                <a:latin typeface="Arial"/>
                <a:cs typeface="Arial"/>
              </a:rPr>
              <a:t>ing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minimises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risk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of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-3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oss-contaminat</a:t>
            </a:r>
            <a:r>
              <a:rPr sz="1100" spc="15" dirty="0">
                <a:latin typeface="Arial"/>
                <a:cs typeface="Arial"/>
              </a:rPr>
              <a:t>ion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30" dirty="0">
                <a:latin typeface="Arial"/>
                <a:cs typeface="Arial"/>
              </a:rPr>
              <a:t>om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surface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contact.</a:t>
            </a: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700" marR="339090">
              <a:lnSpc>
                <a:spcPct val="166700"/>
              </a:lnSpc>
              <a:spcBef>
                <a:spcPts val="935"/>
              </a:spcBef>
            </a:pPr>
            <a:r>
              <a:rPr sz="1100" dirty="0">
                <a:latin typeface="Arial"/>
                <a:cs typeface="Arial"/>
              </a:rPr>
              <a:t>Should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you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</a:t>
            </a:r>
            <a:r>
              <a:rPr sz="1100" spc="15" dirty="0">
                <a:latin typeface="Arial"/>
                <a:cs typeface="Arial"/>
              </a:rPr>
              <a:t>equi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extra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storage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space,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hese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systems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can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also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be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transformed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into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mobile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units.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4855" y="3482937"/>
            <a:ext cx="6437147" cy="3690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5299" y="3619336"/>
            <a:ext cx="2886075" cy="267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Trebuchet MS"/>
                <a:cs typeface="Trebuchet MS"/>
              </a:rPr>
              <a:t>I</a:t>
            </a:r>
            <a:r>
              <a:rPr sz="1100" spc="20" dirty="0">
                <a:latin typeface="Trebuchet MS"/>
                <a:cs typeface="Trebuchet MS"/>
              </a:rPr>
              <a:t>s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y</a:t>
            </a:r>
            <a:r>
              <a:rPr sz="1100" spc="60" dirty="0">
                <a:latin typeface="Trebuchet MS"/>
                <a:cs typeface="Trebuchet MS"/>
              </a:rPr>
              <a:t>o</a:t>
            </a:r>
            <a:r>
              <a:rPr sz="1100" spc="5" dirty="0">
                <a:latin typeface="Trebuchet MS"/>
                <a:cs typeface="Trebuchet MS"/>
              </a:rPr>
              <a:t>u</a:t>
            </a:r>
            <a:r>
              <a:rPr sz="1100" spc="-65" dirty="0">
                <a:latin typeface="Trebuchet MS"/>
                <a:cs typeface="Trebuchet MS"/>
              </a:rPr>
              <a:t>r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c</a:t>
            </a:r>
            <a:r>
              <a:rPr sz="1100" spc="55" dirty="0">
                <a:latin typeface="Trebuchet MS"/>
                <a:cs typeface="Trebuchet MS"/>
              </a:rPr>
              <a:t>o</a:t>
            </a:r>
            <a:r>
              <a:rPr sz="1100" spc="-75" dirty="0">
                <a:latin typeface="Trebuchet MS"/>
                <a:cs typeface="Trebuchet MS"/>
              </a:rPr>
              <a:t>l</a:t>
            </a:r>
            <a:r>
              <a:rPr sz="1100" spc="-65" dirty="0">
                <a:latin typeface="Trebuchet MS"/>
                <a:cs typeface="Trebuchet MS"/>
              </a:rPr>
              <a:t>l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25" dirty="0">
                <a:latin typeface="Trebuchet MS"/>
                <a:cs typeface="Trebuchet MS"/>
              </a:rPr>
              <a:t>c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60" dirty="0">
                <a:latin typeface="Trebuchet MS"/>
                <a:cs typeface="Trebuchet MS"/>
              </a:rPr>
              <a:t>i</a:t>
            </a:r>
            <a:r>
              <a:rPr sz="1100" spc="55" dirty="0">
                <a:latin typeface="Trebuchet MS"/>
                <a:cs typeface="Trebuchet MS"/>
              </a:rPr>
              <a:t>o</a:t>
            </a:r>
            <a:r>
              <a:rPr sz="1100" spc="5" dirty="0">
                <a:latin typeface="Trebuchet MS"/>
                <a:cs typeface="Trebuchet MS"/>
              </a:rPr>
              <a:t>n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Trebuchet MS"/>
                <a:cs typeface="Trebuchet MS"/>
              </a:rPr>
              <a:t>b</a:t>
            </a:r>
            <a:r>
              <a:rPr sz="1100" spc="20" dirty="0">
                <a:latin typeface="Trebuchet MS"/>
                <a:cs typeface="Trebuchet MS"/>
              </a:rPr>
              <a:t>e</a:t>
            </a:r>
            <a:r>
              <a:rPr sz="1100" spc="35" dirty="0">
                <a:latin typeface="Trebuchet MS"/>
                <a:cs typeface="Trebuchet MS"/>
              </a:rPr>
              <a:t>s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35" dirty="0">
                <a:latin typeface="Trebuchet MS"/>
                <a:cs typeface="Trebuchet MS"/>
              </a:rPr>
              <a:t>s</a:t>
            </a:r>
            <a:r>
              <a:rPr sz="1100" spc="-80" dirty="0">
                <a:latin typeface="Trebuchet MS"/>
                <a:cs typeface="Trebuchet MS"/>
              </a:rPr>
              <a:t>t</a:t>
            </a:r>
            <a:r>
              <a:rPr sz="1100" spc="55" dirty="0">
                <a:latin typeface="Trebuchet MS"/>
                <a:cs typeface="Trebuchet MS"/>
              </a:rPr>
              <a:t>o</a:t>
            </a:r>
            <a:r>
              <a:rPr sz="1100" spc="-75" dirty="0">
                <a:latin typeface="Trebuchet MS"/>
                <a:cs typeface="Trebuchet MS"/>
              </a:rPr>
              <a:t>r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55" dirty="0">
                <a:latin typeface="Trebuchet MS"/>
                <a:cs typeface="Trebuchet MS"/>
              </a:rPr>
              <a:t>d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l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-55" dirty="0">
                <a:latin typeface="Trebuchet MS"/>
                <a:cs typeface="Trebuchet MS"/>
              </a:rPr>
              <a:t>i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114" dirty="0">
                <a:latin typeface="Trebuchet MS"/>
                <a:cs typeface="Trebuchet MS"/>
              </a:rPr>
              <a:t>g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85" dirty="0">
                <a:latin typeface="Trebuchet MS"/>
                <a:cs typeface="Trebuchet MS"/>
              </a:rPr>
              <a:t>l</a:t>
            </a:r>
            <a:r>
              <a:rPr sz="1100" spc="-15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t</a:t>
            </a:r>
            <a:r>
              <a:rPr sz="1100" spc="105" dirty="0">
                <a:latin typeface="Trebuchet MS"/>
                <a:cs typeface="Trebuchet MS"/>
              </a:rPr>
              <a:t>?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00" spc="-120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60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5" dirty="0">
                <a:latin typeface="Arial"/>
                <a:cs typeface="Arial"/>
              </a:rPr>
              <a:t>n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30" dirty="0">
                <a:latin typeface="Arial"/>
                <a:cs typeface="Arial"/>
              </a:rPr>
              <a:t>t</a:t>
            </a:r>
            <a:r>
              <a:rPr sz="1100" spc="-105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12700" marR="200025">
              <a:lnSpc>
                <a:spcPct val="166700"/>
              </a:lnSpc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e,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50" dirty="0">
                <a:latin typeface="Arial"/>
                <a:cs typeface="Arial"/>
              </a:rPr>
              <a:t>b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ne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55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55" dirty="0">
                <a:latin typeface="Arial"/>
                <a:cs typeface="Arial"/>
              </a:rPr>
              <a:t>v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45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-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60" dirty="0">
                <a:latin typeface="Arial"/>
                <a:cs typeface="Arial"/>
              </a:rPr>
              <a:t>d</a:t>
            </a:r>
            <a:r>
              <a:rPr sz="1100" spc="20" dirty="0">
                <a:latin typeface="Arial"/>
                <a:cs typeface="Arial"/>
              </a:rPr>
              <a:t>l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" dirty="0">
                <a:latin typeface="Arial"/>
                <a:cs typeface="Arial"/>
              </a:rPr>
              <a:t>ee</a:t>
            </a:r>
            <a:r>
              <a:rPr sz="1100" spc="70" dirty="0">
                <a:latin typeface="Arial"/>
                <a:cs typeface="Arial"/>
              </a:rPr>
              <a:t>d</a:t>
            </a:r>
            <a:r>
              <a:rPr sz="1100" spc="-55" dirty="0">
                <a:latin typeface="Arial"/>
                <a:cs typeface="Arial"/>
              </a:rPr>
              <a:t>s.</a:t>
            </a:r>
            <a:endParaRPr sz="1100">
              <a:latin typeface="Arial"/>
              <a:cs typeface="Arial"/>
            </a:endParaRPr>
          </a:p>
          <a:p>
            <a:pPr marL="12700" marR="525780">
              <a:lnSpc>
                <a:spcPct val="166700"/>
              </a:lnSpc>
            </a:pPr>
            <a:r>
              <a:rPr sz="1100" spc="2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il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35" dirty="0">
                <a:latin typeface="Arial"/>
                <a:cs typeface="Arial"/>
              </a:rPr>
              <a:t>bl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50" dirty="0">
                <a:latin typeface="Trebuchet MS"/>
                <a:cs typeface="Trebuchet MS"/>
              </a:rPr>
              <a:t>o</a:t>
            </a:r>
            <a:r>
              <a:rPr sz="1100" spc="-85" dirty="0">
                <a:latin typeface="Trebuchet MS"/>
                <a:cs typeface="Trebuchet MS"/>
              </a:rPr>
              <a:t>f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Trebuchet MS"/>
                <a:cs typeface="Trebuchet MS"/>
              </a:rPr>
              <a:t>d</a:t>
            </a:r>
            <a:r>
              <a:rPr sz="1100" spc="-55" dirty="0">
                <a:latin typeface="Trebuchet MS"/>
                <a:cs typeface="Trebuchet MS"/>
              </a:rPr>
              <a:t>i</a:t>
            </a:r>
            <a:r>
              <a:rPr sz="1100" spc="15" dirty="0">
                <a:latin typeface="Trebuchet MS"/>
                <a:cs typeface="Trebuchet MS"/>
              </a:rPr>
              <a:t>me</a:t>
            </a:r>
            <a:r>
              <a:rPr sz="1100" spc="10" dirty="0">
                <a:latin typeface="Trebuchet MS"/>
                <a:cs typeface="Trebuchet MS"/>
              </a:rPr>
              <a:t>n</a:t>
            </a:r>
            <a:r>
              <a:rPr sz="1100" spc="20" dirty="0">
                <a:latin typeface="Trebuchet MS"/>
                <a:cs typeface="Trebuchet MS"/>
              </a:rPr>
              <a:t>s</a:t>
            </a:r>
            <a:r>
              <a:rPr sz="1100" spc="-60" dirty="0">
                <a:latin typeface="Trebuchet MS"/>
                <a:cs typeface="Trebuchet MS"/>
              </a:rPr>
              <a:t>i</a:t>
            </a:r>
            <a:r>
              <a:rPr sz="1100" spc="55" dirty="0">
                <a:latin typeface="Trebuchet MS"/>
                <a:cs typeface="Trebuchet MS"/>
              </a:rPr>
              <a:t>o</a:t>
            </a:r>
            <a:r>
              <a:rPr sz="1100" spc="10" dirty="0">
                <a:latin typeface="Trebuchet MS"/>
                <a:cs typeface="Trebuchet MS"/>
              </a:rPr>
              <a:t>n</a:t>
            </a:r>
            <a:r>
              <a:rPr sz="1100" spc="20" dirty="0">
                <a:latin typeface="Trebuchet MS"/>
                <a:cs typeface="Trebuchet MS"/>
              </a:rPr>
              <a:t>s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a</a:t>
            </a:r>
            <a:r>
              <a:rPr sz="1100" spc="5" dirty="0">
                <a:latin typeface="Trebuchet MS"/>
                <a:cs typeface="Trebuchet MS"/>
              </a:rPr>
              <a:t>n</a:t>
            </a:r>
            <a:r>
              <a:rPr sz="1100" spc="55" dirty="0">
                <a:latin typeface="Trebuchet MS"/>
                <a:cs typeface="Trebuchet MS"/>
              </a:rPr>
              <a:t>d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30" dirty="0">
                <a:latin typeface="Trebuchet MS"/>
                <a:cs typeface="Trebuchet MS"/>
              </a:rPr>
              <a:t>s</a:t>
            </a:r>
            <a:r>
              <a:rPr sz="1100" spc="60" dirty="0">
                <a:latin typeface="Trebuchet MS"/>
                <a:cs typeface="Trebuchet MS"/>
              </a:rPr>
              <a:t>p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-15" dirty="0">
                <a:latin typeface="Trebuchet MS"/>
                <a:cs typeface="Trebuchet MS"/>
              </a:rPr>
              <a:t>c</a:t>
            </a:r>
            <a:r>
              <a:rPr sz="1100" spc="-55" dirty="0">
                <a:latin typeface="Trebuchet MS"/>
                <a:cs typeface="Trebuchet MS"/>
              </a:rPr>
              <a:t>i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75" dirty="0">
                <a:latin typeface="Trebuchet MS"/>
                <a:cs typeface="Trebuchet MS"/>
              </a:rPr>
              <a:t>i</a:t>
            </a:r>
            <a:r>
              <a:rPr sz="1100" dirty="0">
                <a:latin typeface="Trebuchet MS"/>
                <a:cs typeface="Trebuchet MS"/>
              </a:rPr>
              <a:t>c</a:t>
            </a:r>
            <a:r>
              <a:rPr sz="1100" spc="-15" dirty="0">
                <a:latin typeface="Trebuchet MS"/>
                <a:cs typeface="Trebuchet MS"/>
              </a:rPr>
              <a:t>a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60" dirty="0">
                <a:latin typeface="Trebuchet MS"/>
                <a:cs typeface="Trebuchet MS"/>
              </a:rPr>
              <a:t>i</a:t>
            </a:r>
            <a:r>
              <a:rPr sz="1100" spc="55" dirty="0">
                <a:latin typeface="Trebuchet MS"/>
                <a:cs typeface="Trebuchet MS"/>
              </a:rPr>
              <a:t>o</a:t>
            </a:r>
            <a:r>
              <a:rPr sz="1100" spc="10" dirty="0">
                <a:latin typeface="Trebuchet MS"/>
                <a:cs typeface="Trebuchet MS"/>
              </a:rPr>
              <a:t>n</a:t>
            </a:r>
            <a:r>
              <a:rPr sz="1100" spc="-55" dirty="0">
                <a:latin typeface="Trebuchet MS"/>
                <a:cs typeface="Trebuchet MS"/>
              </a:rPr>
              <a:t>s.</a:t>
            </a:r>
            <a:endParaRPr sz="1100">
              <a:latin typeface="Trebuchet MS"/>
              <a:cs typeface="Trebuchet MS"/>
            </a:endParaRPr>
          </a:p>
          <a:p>
            <a:pPr marL="12700" marR="429259">
              <a:lnSpc>
                <a:spcPct val="166700"/>
              </a:lnSpc>
            </a:pPr>
            <a:r>
              <a:rPr sz="1100" spc="20" dirty="0">
                <a:latin typeface="Arial"/>
                <a:cs typeface="Arial"/>
              </a:rPr>
              <a:t>D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r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55" dirty="0">
                <a:latin typeface="Arial"/>
                <a:cs typeface="Arial"/>
              </a:rPr>
              <a:t>a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25" dirty="0">
                <a:latin typeface="Arial"/>
                <a:cs typeface="Arial"/>
              </a:rPr>
              <a:t>m</a:t>
            </a:r>
            <a:r>
              <a:rPr sz="1100" spc="35" dirty="0">
                <a:latin typeface="Arial"/>
                <a:cs typeface="Arial"/>
              </a:rPr>
              <a:t>pl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l</a:t>
            </a:r>
            <a:r>
              <a:rPr sz="1100" spc="-105" dirty="0">
                <a:latin typeface="Arial"/>
                <a:cs typeface="Arial"/>
              </a:rPr>
              <a:t>y</a:t>
            </a:r>
            <a:r>
              <a:rPr sz="1100" spc="-25" dirty="0">
                <a:latin typeface="Arial"/>
                <a:cs typeface="Arial"/>
              </a:rPr>
              <a:t>, 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0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, 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spc="20" dirty="0">
                <a:latin typeface="Arial"/>
                <a:cs typeface="Arial"/>
              </a:rPr>
              <a:t>it</a:t>
            </a:r>
            <a:r>
              <a:rPr sz="1100" spc="35" dirty="0">
                <a:latin typeface="Arial"/>
                <a:cs typeface="Arial"/>
              </a:rPr>
              <a:t>h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ri</a:t>
            </a:r>
            <a:r>
              <a:rPr sz="1100" spc="-50" dirty="0">
                <a:latin typeface="Arial"/>
                <a:cs typeface="Arial"/>
              </a:rPr>
              <a:t>s</a:t>
            </a:r>
            <a:r>
              <a:rPr sz="1100" spc="-55" dirty="0">
                <a:latin typeface="Arial"/>
                <a:cs typeface="Arial"/>
              </a:rPr>
              <a:t>k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D</a:t>
            </a:r>
            <a:r>
              <a:rPr spc="-30" dirty="0"/>
              <a:t>r</a:t>
            </a:r>
            <a:r>
              <a:rPr spc="-130" dirty="0"/>
              <a:t>aw</a:t>
            </a:r>
            <a:r>
              <a:rPr spc="-110" dirty="0"/>
              <a:t>e</a:t>
            </a:r>
            <a:r>
              <a:rPr spc="5" dirty="0"/>
              <a:t>r</a:t>
            </a:r>
            <a:r>
              <a:rPr spc="-270"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299" y="1994505"/>
            <a:ext cx="3187065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3600" spc="-310" dirty="0">
                <a:latin typeface="Arial"/>
                <a:cs typeface="Arial"/>
              </a:rPr>
              <a:t>F</a:t>
            </a:r>
            <a:r>
              <a:rPr sz="3600" spc="-50" dirty="0">
                <a:latin typeface="Arial"/>
                <a:cs typeface="Arial"/>
              </a:rPr>
              <a:t>l</a:t>
            </a:r>
            <a:r>
              <a:rPr sz="3600" spc="-40" dirty="0">
                <a:latin typeface="Arial"/>
                <a:cs typeface="Arial"/>
              </a:rPr>
              <a:t>e</a:t>
            </a:r>
            <a:r>
              <a:rPr sz="3600" spc="-105" dirty="0">
                <a:latin typeface="Arial"/>
                <a:cs typeface="Arial"/>
              </a:rPr>
              <a:t>x</a:t>
            </a:r>
            <a:r>
              <a:rPr sz="3600" spc="15" dirty="0">
                <a:latin typeface="Arial"/>
                <a:cs typeface="Arial"/>
              </a:rPr>
              <a:t>i</a:t>
            </a:r>
            <a:r>
              <a:rPr sz="3600" spc="110" dirty="0">
                <a:latin typeface="Arial"/>
                <a:cs typeface="Arial"/>
              </a:rPr>
              <a:t>b</a:t>
            </a:r>
            <a:r>
              <a:rPr sz="3600" spc="-50" dirty="0">
                <a:latin typeface="Arial"/>
                <a:cs typeface="Arial"/>
              </a:rPr>
              <a:t>l</a:t>
            </a:r>
            <a:r>
              <a:rPr sz="3600" spc="40" dirty="0">
                <a:latin typeface="Arial"/>
                <a:cs typeface="Arial"/>
              </a:rPr>
              <a:t>e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254" dirty="0">
                <a:latin typeface="Arial"/>
                <a:cs typeface="Arial"/>
              </a:rPr>
              <a:t>s</a:t>
            </a:r>
            <a:r>
              <a:rPr sz="3600" spc="90" dirty="0">
                <a:latin typeface="Arial"/>
                <a:cs typeface="Arial"/>
              </a:rPr>
              <a:t>t</a:t>
            </a:r>
            <a:r>
              <a:rPr sz="3600" spc="65" dirty="0">
                <a:latin typeface="Arial"/>
                <a:cs typeface="Arial"/>
              </a:rPr>
              <a:t>o</a:t>
            </a:r>
            <a:r>
              <a:rPr sz="3600" spc="-30" dirty="0">
                <a:latin typeface="Arial"/>
                <a:cs typeface="Arial"/>
              </a:rPr>
              <a:t>r</a:t>
            </a:r>
            <a:r>
              <a:rPr sz="3600" spc="-225" dirty="0">
                <a:latin typeface="Arial"/>
                <a:cs typeface="Arial"/>
              </a:rPr>
              <a:t>a</a:t>
            </a:r>
            <a:r>
              <a:rPr sz="3600" spc="160" dirty="0">
                <a:latin typeface="Arial"/>
                <a:cs typeface="Arial"/>
              </a:rPr>
              <a:t>g</a:t>
            </a:r>
            <a:r>
              <a:rPr sz="3600" dirty="0">
                <a:latin typeface="Arial"/>
                <a:cs typeface="Arial"/>
              </a:rPr>
              <a:t>e </a:t>
            </a:r>
            <a:r>
              <a:rPr sz="3600" spc="-5" dirty="0">
                <a:latin typeface="Arial"/>
                <a:cs typeface="Arial"/>
              </a:rPr>
              <a:t>i</a:t>
            </a:r>
            <a:r>
              <a:rPr sz="3600" dirty="0">
                <a:latin typeface="Arial"/>
                <a:cs typeface="Arial"/>
              </a:rPr>
              <a:t>n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o</a:t>
            </a:r>
            <a:r>
              <a:rPr sz="3600" spc="-55" dirty="0">
                <a:latin typeface="Arial"/>
                <a:cs typeface="Arial"/>
              </a:rPr>
              <a:t>n</a:t>
            </a:r>
            <a:r>
              <a:rPr sz="3600" dirty="0">
                <a:latin typeface="Arial"/>
                <a:cs typeface="Arial"/>
              </a:rPr>
              <a:t>e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300" dirty="0">
                <a:latin typeface="Arial"/>
                <a:cs typeface="Arial"/>
              </a:rPr>
              <a:t>s</a:t>
            </a:r>
            <a:r>
              <a:rPr sz="3600" spc="-240" dirty="0">
                <a:latin typeface="Arial"/>
                <a:cs typeface="Arial"/>
              </a:rPr>
              <a:t>y</a:t>
            </a:r>
            <a:r>
              <a:rPr sz="3600" spc="-204" dirty="0">
                <a:latin typeface="Arial"/>
                <a:cs typeface="Arial"/>
              </a:rPr>
              <a:t>s</a:t>
            </a:r>
            <a:r>
              <a:rPr sz="3600" spc="95" dirty="0">
                <a:latin typeface="Arial"/>
                <a:cs typeface="Arial"/>
              </a:rPr>
              <a:t>t</a:t>
            </a:r>
            <a:r>
              <a:rPr sz="3600" spc="-50" dirty="0">
                <a:latin typeface="Arial"/>
                <a:cs typeface="Arial"/>
              </a:rPr>
              <a:t>e</a:t>
            </a:r>
            <a:r>
              <a:rPr sz="3600" spc="60" dirty="0">
                <a:latin typeface="Arial"/>
                <a:cs typeface="Arial"/>
              </a:rPr>
              <a:t>m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038" y="3482937"/>
            <a:ext cx="1245603" cy="158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3841" y="3482949"/>
            <a:ext cx="1245603" cy="1592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6236" y="3482937"/>
            <a:ext cx="1245590" cy="15931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8643" y="3482937"/>
            <a:ext cx="1245590" cy="15931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01039" y="3482939"/>
            <a:ext cx="1245590" cy="15931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1438" y="3482937"/>
            <a:ext cx="1245598" cy="15931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5300" y="1981805"/>
            <a:ext cx="4263390" cy="104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3600" spc="165" dirty="0">
                <a:latin typeface="Arial"/>
                <a:cs typeface="Arial"/>
              </a:rPr>
              <a:t>O</a:t>
            </a:r>
            <a:r>
              <a:rPr sz="3600" spc="-120" dirty="0">
                <a:latin typeface="Arial"/>
                <a:cs typeface="Arial"/>
              </a:rPr>
              <a:t>r</a:t>
            </a:r>
            <a:r>
              <a:rPr sz="3600" spc="140" dirty="0">
                <a:latin typeface="Arial"/>
                <a:cs typeface="Arial"/>
              </a:rPr>
              <a:t>g</a:t>
            </a:r>
            <a:r>
              <a:rPr sz="3600" spc="-135" dirty="0">
                <a:latin typeface="Arial"/>
                <a:cs typeface="Arial"/>
              </a:rPr>
              <a:t>a</a:t>
            </a:r>
            <a:r>
              <a:rPr sz="3600" spc="-160" dirty="0">
                <a:latin typeface="Arial"/>
                <a:cs typeface="Arial"/>
              </a:rPr>
              <a:t>n</a:t>
            </a:r>
            <a:r>
              <a:rPr sz="3600" spc="-10" dirty="0">
                <a:latin typeface="Arial"/>
                <a:cs typeface="Arial"/>
              </a:rPr>
              <a:t>i</a:t>
            </a:r>
            <a:r>
              <a:rPr sz="3600" spc="-365" dirty="0">
                <a:latin typeface="Arial"/>
                <a:cs typeface="Arial"/>
              </a:rPr>
              <a:t>z</a:t>
            </a:r>
            <a:r>
              <a:rPr sz="3600" dirty="0">
                <a:latin typeface="Arial"/>
                <a:cs typeface="Arial"/>
              </a:rPr>
              <a:t>e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35" dirty="0">
                <a:latin typeface="Arial"/>
                <a:cs typeface="Arial"/>
              </a:rPr>
              <a:t>an</a:t>
            </a:r>
            <a:r>
              <a:rPr sz="3600" spc="20" dirty="0">
                <a:latin typeface="Arial"/>
                <a:cs typeface="Arial"/>
              </a:rPr>
              <a:t>d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130" dirty="0">
                <a:latin typeface="Arial"/>
                <a:cs typeface="Arial"/>
              </a:rPr>
              <a:t>p</a:t>
            </a:r>
            <a:r>
              <a:rPr sz="3600" spc="-100" dirty="0">
                <a:latin typeface="Arial"/>
                <a:cs typeface="Arial"/>
              </a:rPr>
              <a:t>r</a:t>
            </a:r>
            <a:r>
              <a:rPr sz="3600" spc="40" dirty="0">
                <a:latin typeface="Arial"/>
                <a:cs typeface="Arial"/>
              </a:rPr>
              <a:t>o</a:t>
            </a:r>
            <a:r>
              <a:rPr sz="3600" spc="95" dirty="0">
                <a:latin typeface="Arial"/>
                <a:cs typeface="Arial"/>
              </a:rPr>
              <a:t>t</a:t>
            </a:r>
            <a:r>
              <a:rPr sz="3600" spc="-50" dirty="0">
                <a:latin typeface="Arial"/>
                <a:cs typeface="Arial"/>
              </a:rPr>
              <a:t>e</a:t>
            </a:r>
            <a:r>
              <a:rPr sz="3600" spc="25" dirty="0">
                <a:latin typeface="Arial"/>
                <a:cs typeface="Arial"/>
              </a:rPr>
              <a:t>c</a:t>
            </a:r>
            <a:r>
              <a:rPr sz="3600" spc="190" dirty="0">
                <a:latin typeface="Arial"/>
                <a:cs typeface="Arial"/>
              </a:rPr>
              <a:t>t </a:t>
            </a:r>
            <a:r>
              <a:rPr sz="3600" spc="-240" dirty="0">
                <a:latin typeface="Arial"/>
                <a:cs typeface="Arial"/>
              </a:rPr>
              <a:t>y</a:t>
            </a:r>
            <a:r>
              <a:rPr sz="3600" spc="75" dirty="0">
                <a:latin typeface="Arial"/>
                <a:cs typeface="Arial"/>
              </a:rPr>
              <a:t>o</a:t>
            </a:r>
            <a:r>
              <a:rPr sz="3600" spc="-55" dirty="0">
                <a:latin typeface="Arial"/>
                <a:cs typeface="Arial"/>
              </a:rPr>
              <a:t>u</a:t>
            </a:r>
            <a:r>
              <a:rPr sz="3600" dirty="0">
                <a:latin typeface="Arial"/>
                <a:cs typeface="Arial"/>
              </a:rPr>
              <a:t>r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130" dirty="0">
                <a:latin typeface="Arial"/>
                <a:cs typeface="Arial"/>
              </a:rPr>
              <a:t>c</a:t>
            </a:r>
            <a:r>
              <a:rPr sz="3600" spc="75" dirty="0">
                <a:latin typeface="Arial"/>
                <a:cs typeface="Arial"/>
              </a:rPr>
              <a:t>o</a:t>
            </a:r>
            <a:r>
              <a:rPr sz="3600" spc="-35" dirty="0">
                <a:latin typeface="Arial"/>
                <a:cs typeface="Arial"/>
              </a:rPr>
              <a:t>l</a:t>
            </a:r>
            <a:r>
              <a:rPr sz="3600" spc="-50" dirty="0">
                <a:latin typeface="Arial"/>
                <a:cs typeface="Arial"/>
              </a:rPr>
              <a:t>l</a:t>
            </a:r>
            <a:r>
              <a:rPr sz="3600" spc="-10" dirty="0">
                <a:latin typeface="Arial"/>
                <a:cs typeface="Arial"/>
              </a:rPr>
              <a:t>e</a:t>
            </a:r>
            <a:r>
              <a:rPr sz="3600" spc="25" dirty="0">
                <a:latin typeface="Arial"/>
                <a:cs typeface="Arial"/>
              </a:rPr>
              <a:t>c</a:t>
            </a:r>
            <a:r>
              <a:rPr sz="3600" spc="135" dirty="0">
                <a:latin typeface="Arial"/>
                <a:cs typeface="Arial"/>
              </a:rPr>
              <a:t>t</a:t>
            </a:r>
            <a:r>
              <a:rPr sz="3600" spc="-15" dirty="0">
                <a:latin typeface="Arial"/>
                <a:cs typeface="Arial"/>
              </a:rPr>
              <a:t>i</a:t>
            </a:r>
            <a:r>
              <a:rPr sz="3600" spc="65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43998"/>
              </p:ext>
            </p:extLst>
          </p:nvPr>
        </p:nvGraphicFramePr>
        <p:xfrm>
          <a:off x="590113" y="5136644"/>
          <a:ext cx="8198663" cy="1914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4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2280">
                <a:tc>
                  <a:txBody>
                    <a:bodyPr/>
                    <a:lstStyle/>
                    <a:p>
                      <a:pPr marL="34925" marR="455930">
                        <a:lnSpc>
                          <a:spcPts val="1400"/>
                        </a:lnSpc>
                      </a:pPr>
                      <a:r>
                        <a:rPr sz="1400" b="1" spc="-5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400" b="1" spc="-1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b="1" spc="-2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400" b="1" spc="-2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rd dr</a:t>
                      </a:r>
                      <a:r>
                        <a:rPr sz="1400" b="1" spc="-3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b="1" spc="-4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b="1" spc="-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endParaRPr sz="1400" dirty="0">
                        <a:solidFill>
                          <a:schemeClr val="accent1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 marR="334645">
                        <a:lnSpc>
                          <a:spcPts val="1400"/>
                        </a:lnSpc>
                      </a:pP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Sp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b="1" spc="-1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b="1" spc="-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-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pr</a:t>
                      </a: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oo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f 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dr</a:t>
                      </a:r>
                      <a:r>
                        <a:rPr sz="1400" b="1" spc="-3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b="1" spc="-4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b="1" spc="-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endParaRPr sz="1400" dirty="0">
                        <a:solidFill>
                          <a:schemeClr val="accent1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marR="135255">
                        <a:lnSpc>
                          <a:spcPts val="1400"/>
                        </a:lnSpc>
                      </a:pPr>
                      <a:r>
                        <a:rPr sz="1400" b="1" spc="-1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b="1" spc="-5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b="1" spc="-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b="1" spc="-2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400" b="1" spc="-3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b="1" spc="-5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z</a:t>
                      </a: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400" b="1" spc="-3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400" b="1" spc="-1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t 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dr</a:t>
                      </a:r>
                      <a:r>
                        <a:rPr sz="1400" b="1" spc="-3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b="1" spc="-4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b="1" spc="-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endParaRPr sz="1400" dirty="0">
                        <a:solidFill>
                          <a:schemeClr val="accent1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 marR="295275">
                        <a:lnSpc>
                          <a:spcPts val="1400"/>
                        </a:lnSpc>
                      </a:pP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Dr</a:t>
                      </a:r>
                      <a:r>
                        <a:rPr sz="1400" b="1" spc="-3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b="1" spc="-4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b="1" spc="-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400" b="1" spc="-3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for 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400" b="1" spc="-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endParaRPr sz="1400" dirty="0">
                        <a:solidFill>
                          <a:schemeClr val="accent1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 marR="571500">
                        <a:lnSpc>
                          <a:spcPts val="1400"/>
                        </a:lnSpc>
                      </a:pP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p 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dr</a:t>
                      </a:r>
                      <a:r>
                        <a:rPr sz="1400" b="1" spc="-3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b="1" spc="-4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b="1" spc="-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endParaRPr sz="1400" dirty="0">
                        <a:solidFill>
                          <a:schemeClr val="accent1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 marR="165735">
                        <a:lnSpc>
                          <a:spcPts val="1400"/>
                        </a:lnSpc>
                      </a:pP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ul</a:t>
                      </a: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ur</a:t>
                      </a:r>
                      <a:r>
                        <a:rPr sz="1400" b="1" spc="-3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po</a:t>
                      </a:r>
                      <a:r>
                        <a:rPr sz="1400" b="1" spc="-2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dr</a:t>
                      </a:r>
                      <a:r>
                        <a:rPr sz="1400" b="1" spc="-3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b="1" spc="-40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b="1" spc="-2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b="1" spc="-5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b="1" dirty="0">
                          <a:solidFill>
                            <a:schemeClr val="accent1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endParaRPr sz="1400" dirty="0">
                        <a:solidFill>
                          <a:schemeClr val="accent1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6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850" spc="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ze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Wit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pil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,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awe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ine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ul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ddi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8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850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lv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g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nf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awe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bj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bl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850" spc="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awe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,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8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850" spc="1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850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8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5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50" spc="2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850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850" spc="10" dirty="0">
                          <a:latin typeface="Trebuchet MS"/>
                          <a:cs typeface="Trebuchet MS"/>
                        </a:rPr>
                        <a:t>ac</a:t>
                      </a:r>
                      <a:r>
                        <a:rPr sz="85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8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50" spc="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850" spc="40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50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50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850" spc="15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850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850" spc="10" dirty="0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85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50" spc="10" dirty="0"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850" dirty="0">
                          <a:latin typeface="Trebuchet MS"/>
                          <a:cs typeface="Trebuchet MS"/>
                        </a:rPr>
                        <a:t>d</a:t>
                      </a:r>
                      <a:endParaRPr sz="8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ial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68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awe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ime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ine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ls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awe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wit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h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pu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awe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591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marR="131445">
                        <a:lnSpc>
                          <a:spcPct val="107800"/>
                        </a:lnSpc>
                      </a:pP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awe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wit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850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50" spc="5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850" spc="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5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50" spc="1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850" spc="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850" spc="4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850" spc="20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850" spc="10" dirty="0">
                          <a:latin typeface="Trebuchet MS"/>
                          <a:cs typeface="Trebuchet MS"/>
                        </a:rPr>
                        <a:t>ac</a:t>
                      </a:r>
                      <a:r>
                        <a:rPr sz="85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8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50" spc="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850" spc="5" dirty="0">
                          <a:latin typeface="Trebuchet MS"/>
                          <a:cs typeface="Trebuchet MS"/>
                        </a:rPr>
                        <a:t>rea</a:t>
                      </a:r>
                      <a:r>
                        <a:rPr sz="850" dirty="0"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8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50" spc="-6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850" dirty="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avoi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bl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ple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awe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inet.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 marR="203200">
                        <a:lnSpc>
                          <a:spcPct val="107800"/>
                        </a:lnSpc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ace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bi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us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 marR="368300">
                        <a:lnSpc>
                          <a:spcPct val="107800"/>
                        </a:lnSpc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ime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ev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 marR="27305">
                        <a:lnSpc>
                          <a:spcPct val="107800"/>
                        </a:lnSpc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ul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div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pl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men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wit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div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awe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004" y="5014810"/>
            <a:ext cx="1386001" cy="206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56005" y="5014810"/>
            <a:ext cx="1386001" cy="206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3989" y="5014810"/>
            <a:ext cx="1386001" cy="2068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1998" y="5014810"/>
            <a:ext cx="1386001" cy="2068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9995" y="5014810"/>
            <a:ext cx="1386001" cy="2068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15" dirty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spc="-100" dirty="0">
                <a:solidFill>
                  <a:schemeClr val="accent1"/>
                </a:solidFill>
                <a:latin typeface="Tahoma"/>
                <a:cs typeface="Tahoma"/>
              </a:rPr>
              <a:t>a</a:t>
            </a:r>
            <a:r>
              <a:rPr spc="40" dirty="0">
                <a:solidFill>
                  <a:schemeClr val="accent1"/>
                </a:solidFill>
                <a:latin typeface="Tahoma"/>
                <a:cs typeface="Tahoma"/>
              </a:rPr>
              <a:t>c</a:t>
            </a:r>
            <a:r>
              <a:rPr spc="-60" dirty="0">
                <a:solidFill>
                  <a:schemeClr val="accent1"/>
                </a:solidFill>
                <a:latin typeface="Tahoma"/>
                <a:cs typeface="Tahoma"/>
              </a:rPr>
              <a:t>k</a:t>
            </a:r>
            <a:r>
              <a:rPr spc="-85" dirty="0">
                <a:solidFill>
                  <a:schemeClr val="accent1"/>
                </a:solidFill>
                <a:latin typeface="Tahoma"/>
                <a:cs typeface="Tahoma"/>
              </a:rPr>
              <a:t>s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41301" y="2909235"/>
            <a:ext cx="4606925" cy="156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700"/>
              </a:lnSpc>
            </a:pPr>
            <a:r>
              <a:rPr sz="1100" spc="-80" dirty="0">
                <a:latin typeface="Tahoma"/>
                <a:cs typeface="Tahoma"/>
              </a:rPr>
              <a:t>If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</a:t>
            </a:r>
            <a:r>
              <a:rPr sz="1100" spc="-10" dirty="0">
                <a:latin typeface="Tahoma"/>
                <a:cs typeface="Tahoma"/>
              </a:rPr>
              <a:t>h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60" dirty="0">
                <a:latin typeface="Tahoma"/>
                <a:cs typeface="Tahoma"/>
              </a:rPr>
              <a:t>o</a:t>
            </a:r>
            <a:r>
              <a:rPr sz="1100" spc="55" dirty="0">
                <a:latin typeface="Tahoma"/>
                <a:cs typeface="Tahoma"/>
              </a:rPr>
              <a:t>b</a:t>
            </a:r>
            <a:r>
              <a:rPr sz="1100" spc="-55" dirty="0">
                <a:latin typeface="Tahoma"/>
                <a:cs typeface="Tahoma"/>
              </a:rPr>
              <a:t>j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60" dirty="0">
                <a:latin typeface="Tahoma"/>
                <a:cs typeface="Tahoma"/>
              </a:rPr>
              <a:t>c</a:t>
            </a:r>
            <a:r>
              <a:rPr sz="1100" spc="25" dirty="0">
                <a:latin typeface="Tahoma"/>
                <a:cs typeface="Tahoma"/>
              </a:rPr>
              <a:t>t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20" dirty="0">
                <a:latin typeface="Tahoma"/>
                <a:cs typeface="Tahoma"/>
              </a:rPr>
              <a:t>e</a:t>
            </a:r>
            <a:r>
              <a:rPr sz="1100" spc="-55" dirty="0">
                <a:latin typeface="Tahoma"/>
                <a:cs typeface="Tahoma"/>
              </a:rPr>
              <a:t>v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-10" dirty="0">
                <a:latin typeface="Tahoma"/>
                <a:cs typeface="Tahoma"/>
              </a:rPr>
              <a:t>n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h</a:t>
            </a:r>
            <a:r>
              <a:rPr sz="1100" spc="20" dirty="0">
                <a:latin typeface="Tahoma"/>
                <a:cs typeface="Tahoma"/>
              </a:rPr>
              <a:t>e</a:t>
            </a:r>
            <a:r>
              <a:rPr sz="1100" spc="-25" dirty="0">
                <a:latin typeface="Tahoma"/>
                <a:cs typeface="Tahoma"/>
              </a:rPr>
              <a:t>a</a:t>
            </a:r>
            <a:r>
              <a:rPr sz="1100" spc="-40" dirty="0">
                <a:latin typeface="Tahoma"/>
                <a:cs typeface="Tahoma"/>
              </a:rPr>
              <a:t>v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-110" dirty="0">
                <a:latin typeface="Tahoma"/>
                <a:cs typeface="Tahoma"/>
              </a:rPr>
              <a:t>r</a:t>
            </a:r>
            <a:r>
              <a:rPr sz="1100" spc="-50" dirty="0">
                <a:latin typeface="Tahoma"/>
                <a:cs typeface="Tahoma"/>
              </a:rPr>
              <a:t>,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p</a:t>
            </a:r>
            <a:r>
              <a:rPr sz="1100" spc="-20" dirty="0">
                <a:latin typeface="Tahoma"/>
                <a:cs typeface="Tahoma"/>
              </a:rPr>
              <a:t>a</a:t>
            </a:r>
            <a:r>
              <a:rPr sz="1100" dirty="0">
                <a:latin typeface="Tahoma"/>
                <a:cs typeface="Tahoma"/>
              </a:rPr>
              <a:t>l</a:t>
            </a:r>
            <a:r>
              <a:rPr sz="1100" spc="10" dirty="0">
                <a:latin typeface="Tahoma"/>
                <a:cs typeface="Tahoma"/>
              </a:rPr>
              <a:t>l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5" dirty="0">
                <a:latin typeface="Tahoma"/>
                <a:cs typeface="Tahoma"/>
              </a:rPr>
              <a:t>t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25" dirty="0">
                <a:latin typeface="Tahoma"/>
                <a:cs typeface="Tahoma"/>
              </a:rPr>
              <a:t>c</a:t>
            </a:r>
            <a:r>
              <a:rPr sz="1100" spc="-5" dirty="0">
                <a:latin typeface="Tahoma"/>
                <a:cs typeface="Tahoma"/>
              </a:rPr>
              <a:t>k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70" dirty="0">
                <a:latin typeface="Tahoma"/>
                <a:cs typeface="Tahoma"/>
              </a:rPr>
              <a:t>d</a:t>
            </a:r>
            <a:r>
              <a:rPr sz="1100" spc="20" dirty="0">
                <a:latin typeface="Tahoma"/>
                <a:cs typeface="Tahoma"/>
              </a:rPr>
              <a:t>e</a:t>
            </a:r>
            <a:r>
              <a:rPr sz="1100" spc="-20" dirty="0">
                <a:latin typeface="Tahoma"/>
                <a:cs typeface="Tahoma"/>
              </a:rPr>
              <a:t>a</a:t>
            </a:r>
            <a:r>
              <a:rPr sz="1100" spc="-5" dirty="0">
                <a:latin typeface="Tahoma"/>
                <a:cs typeface="Tahoma"/>
              </a:rPr>
              <a:t>l</a:t>
            </a:r>
            <a:r>
              <a:rPr sz="1100" spc="-50" dirty="0">
                <a:latin typeface="Tahoma"/>
                <a:cs typeface="Tahoma"/>
              </a:rPr>
              <a:t>.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T</a:t>
            </a:r>
            <a:r>
              <a:rPr sz="1100" spc="-10" dirty="0">
                <a:latin typeface="Tahoma"/>
                <a:cs typeface="Tahoma"/>
              </a:rPr>
              <a:t>h</a:t>
            </a:r>
            <a:r>
              <a:rPr sz="1100" spc="35" dirty="0">
                <a:latin typeface="Tahoma"/>
                <a:cs typeface="Tahoma"/>
              </a:rPr>
              <a:t>e</a:t>
            </a:r>
            <a:r>
              <a:rPr sz="1100" spc="-20" dirty="0">
                <a:latin typeface="Tahoma"/>
                <a:cs typeface="Tahoma"/>
              </a:rPr>
              <a:t>s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s</a:t>
            </a:r>
            <a:r>
              <a:rPr sz="1100" spc="0" dirty="0">
                <a:latin typeface="Tahoma"/>
                <a:cs typeface="Tahoma"/>
              </a:rPr>
              <a:t>t</a:t>
            </a:r>
            <a:r>
              <a:rPr sz="1100" spc="-5" dirty="0">
                <a:latin typeface="Tahoma"/>
                <a:cs typeface="Tahoma"/>
              </a:rPr>
              <a:t>a</a:t>
            </a:r>
            <a:r>
              <a:rPr sz="1100" spc="30" dirty="0">
                <a:latin typeface="Tahoma"/>
                <a:cs typeface="Tahoma"/>
              </a:rPr>
              <a:t>bl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10" dirty="0">
                <a:latin typeface="Tahoma"/>
                <a:cs typeface="Tahoma"/>
              </a:rPr>
              <a:t>n</a:t>
            </a:r>
            <a:r>
              <a:rPr sz="1100" spc="60" dirty="0">
                <a:latin typeface="Tahoma"/>
                <a:cs typeface="Tahoma"/>
              </a:rPr>
              <a:t>d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-15" dirty="0">
                <a:latin typeface="Tahoma"/>
                <a:cs typeface="Tahoma"/>
              </a:rPr>
              <a:t>r</a:t>
            </a:r>
            <a:r>
              <a:rPr sz="1100" spc="-20" dirty="0">
                <a:latin typeface="Tahoma"/>
                <a:cs typeface="Tahoma"/>
              </a:rPr>
              <a:t>s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5" dirty="0">
                <a:latin typeface="Tahoma"/>
                <a:cs typeface="Tahoma"/>
              </a:rPr>
              <a:t>t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10" dirty="0">
                <a:latin typeface="Tahoma"/>
                <a:cs typeface="Tahoma"/>
              </a:rPr>
              <a:t>l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s</a:t>
            </a:r>
            <a:r>
              <a:rPr sz="1100" spc="-35" dirty="0">
                <a:latin typeface="Tahoma"/>
                <a:cs typeface="Tahoma"/>
              </a:rPr>
              <a:t>y</a:t>
            </a:r>
            <a:r>
              <a:rPr sz="1100" spc="-5" dirty="0">
                <a:latin typeface="Tahoma"/>
                <a:cs typeface="Tahoma"/>
              </a:rPr>
              <a:t>s</a:t>
            </a:r>
            <a:r>
              <a:rPr sz="1100" spc="-15" dirty="0">
                <a:latin typeface="Tahoma"/>
                <a:cs typeface="Tahoma"/>
              </a:rPr>
              <a:t>t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10" dirty="0">
                <a:latin typeface="Tahoma"/>
                <a:cs typeface="Tahoma"/>
              </a:rPr>
              <a:t>m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w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dirty="0">
                <a:latin typeface="Tahoma"/>
                <a:cs typeface="Tahoma"/>
              </a:rPr>
              <a:t>l</a:t>
            </a:r>
            <a:r>
              <a:rPr sz="1100" spc="10" dirty="0">
                <a:latin typeface="Tahoma"/>
                <a:cs typeface="Tahoma"/>
              </a:rPr>
              <a:t>l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g</a:t>
            </a:r>
            <a:r>
              <a:rPr sz="1100" spc="-15" dirty="0">
                <a:latin typeface="Tahoma"/>
                <a:cs typeface="Tahoma"/>
              </a:rPr>
              <a:t>ua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10" dirty="0">
                <a:latin typeface="Tahoma"/>
                <a:cs typeface="Tahoma"/>
              </a:rPr>
              <a:t>n</a:t>
            </a:r>
            <a:r>
              <a:rPr sz="1100" spc="-15" dirty="0">
                <a:latin typeface="Tahoma"/>
                <a:cs typeface="Tahoma"/>
              </a:rPr>
              <a:t>t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s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30" dirty="0">
                <a:latin typeface="Tahoma"/>
                <a:cs typeface="Tahoma"/>
              </a:rPr>
              <a:t>f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10" dirty="0">
                <a:latin typeface="Tahoma"/>
                <a:cs typeface="Tahoma"/>
              </a:rPr>
              <a:t>n</a:t>
            </a:r>
            <a:r>
              <a:rPr sz="1100" spc="60" dirty="0">
                <a:latin typeface="Tahoma"/>
                <a:cs typeface="Tahoma"/>
              </a:rPr>
              <a:t>d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20" dirty="0">
                <a:latin typeface="Tahoma"/>
                <a:cs typeface="Tahoma"/>
              </a:rPr>
              <a:t>c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15" dirty="0">
                <a:latin typeface="Tahoma"/>
                <a:cs typeface="Tahoma"/>
              </a:rPr>
              <a:t>m</a:t>
            </a:r>
            <a:r>
              <a:rPr sz="1100" spc="55" dirty="0">
                <a:latin typeface="Tahoma"/>
                <a:cs typeface="Tahoma"/>
              </a:rPr>
              <a:t>p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60" dirty="0">
                <a:latin typeface="Tahoma"/>
                <a:cs typeface="Tahoma"/>
              </a:rPr>
              <a:t>c</a:t>
            </a:r>
            <a:r>
              <a:rPr sz="1100" spc="-5" dirty="0">
                <a:latin typeface="Tahoma"/>
                <a:cs typeface="Tahoma"/>
              </a:rPr>
              <a:t>t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s</a:t>
            </a:r>
            <a:r>
              <a:rPr sz="1100" spc="-15" dirty="0">
                <a:latin typeface="Tahoma"/>
                <a:cs typeface="Tahoma"/>
              </a:rPr>
              <a:t>t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20" dirty="0">
                <a:latin typeface="Tahoma"/>
                <a:cs typeface="Tahoma"/>
              </a:rPr>
              <a:t>a</a:t>
            </a:r>
            <a:r>
              <a:rPr sz="1100" spc="70" dirty="0">
                <a:latin typeface="Tahoma"/>
                <a:cs typeface="Tahoma"/>
              </a:rPr>
              <a:t>g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f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</a:t>
            </a:r>
            <a:r>
              <a:rPr sz="1100" spc="-10" dirty="0">
                <a:latin typeface="Tahoma"/>
                <a:cs typeface="Tahoma"/>
              </a:rPr>
              <a:t>h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h</a:t>
            </a:r>
            <a:r>
              <a:rPr sz="1100" spc="20" dirty="0">
                <a:latin typeface="Tahoma"/>
                <a:cs typeface="Tahoma"/>
              </a:rPr>
              <a:t>e</a:t>
            </a:r>
            <a:r>
              <a:rPr sz="1100" spc="-25" dirty="0">
                <a:latin typeface="Tahoma"/>
                <a:cs typeface="Tahoma"/>
              </a:rPr>
              <a:t>a</a:t>
            </a:r>
            <a:r>
              <a:rPr sz="1100" spc="-40" dirty="0">
                <a:latin typeface="Tahoma"/>
                <a:cs typeface="Tahoma"/>
              </a:rPr>
              <a:t>v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35" dirty="0">
                <a:latin typeface="Tahoma"/>
                <a:cs typeface="Tahoma"/>
              </a:rPr>
              <a:t>e</a:t>
            </a:r>
            <a:r>
              <a:rPr sz="1100" spc="-5" dirty="0">
                <a:latin typeface="Tahoma"/>
                <a:cs typeface="Tahoma"/>
              </a:rPr>
              <a:t>st </a:t>
            </a:r>
            <a:r>
              <a:rPr sz="1100" spc="45" dirty="0">
                <a:latin typeface="Arial"/>
                <a:cs typeface="Arial"/>
              </a:rPr>
              <a:t>o</a:t>
            </a:r>
            <a:r>
              <a:rPr sz="1100" spc="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j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5" dirty="0">
                <a:latin typeface="Arial"/>
                <a:cs typeface="Arial"/>
              </a:rPr>
              <a:t>s.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F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</a:t>
            </a:r>
            <a:r>
              <a:rPr sz="1100" spc="-5" dirty="0">
                <a:latin typeface="Arial"/>
                <a:cs typeface="Arial"/>
              </a:rPr>
              <a:t>l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o</a:t>
            </a:r>
            <a:r>
              <a:rPr sz="1100" spc="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j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90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ne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k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25" dirty="0">
                <a:latin typeface="Arial"/>
                <a:cs typeface="Arial"/>
              </a:rPr>
              <a:t>o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20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-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-55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-25" dirty="0">
                <a:latin typeface="Arial"/>
                <a:cs typeface="Arial"/>
              </a:rPr>
              <a:t>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r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k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50" dirty="0">
                <a:latin typeface="Arial"/>
                <a:cs typeface="Arial"/>
              </a:rPr>
              <a:t>f</a:t>
            </a:r>
            <a:r>
              <a:rPr sz="1100" spc="5" dirty="0">
                <a:latin typeface="Arial"/>
                <a:cs typeface="Arial"/>
              </a:rPr>
              <a:t>f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d</a:t>
            </a:r>
            <a:r>
              <a:rPr sz="1100" spc="-85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marR="154305">
              <a:lnSpc>
                <a:spcPct val="166700"/>
              </a:lnSpc>
            </a:pPr>
            <a:r>
              <a:rPr sz="1100" spc="4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f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dirty="0">
                <a:latin typeface="Tahoma"/>
                <a:cs typeface="Tahoma"/>
              </a:rPr>
              <a:t>l</a:t>
            </a:r>
            <a:r>
              <a:rPr sz="1100" spc="10" dirty="0">
                <a:latin typeface="Tahoma"/>
                <a:cs typeface="Tahoma"/>
              </a:rPr>
              <a:t>l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60" dirty="0">
                <a:latin typeface="Tahoma"/>
                <a:cs typeface="Tahoma"/>
              </a:rPr>
              <a:t>d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m</a:t>
            </a:r>
            <a:r>
              <a:rPr sz="1100" spc="-15" dirty="0">
                <a:latin typeface="Tahoma"/>
                <a:cs typeface="Tahoma"/>
              </a:rPr>
              <a:t>at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dirty="0">
                <a:latin typeface="Tahoma"/>
                <a:cs typeface="Tahoma"/>
              </a:rPr>
              <a:t>i</a:t>
            </a:r>
            <a:r>
              <a:rPr sz="1100" spc="-20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l</a:t>
            </a:r>
            <a:r>
              <a:rPr sz="1100" spc="-40" dirty="0">
                <a:latin typeface="Tahoma"/>
                <a:cs typeface="Tahoma"/>
              </a:rPr>
              <a:t>s.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If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70" dirty="0">
                <a:latin typeface="Tahoma"/>
                <a:cs typeface="Tahoma"/>
              </a:rPr>
              <a:t>q</a:t>
            </a:r>
            <a:r>
              <a:rPr sz="1100" spc="-15" dirty="0">
                <a:latin typeface="Tahoma"/>
                <a:cs typeface="Tahoma"/>
              </a:rPr>
              <a:t>u</a:t>
            </a:r>
            <a:r>
              <a:rPr sz="1100" spc="10" dirty="0">
                <a:latin typeface="Tahoma"/>
                <a:cs typeface="Tahoma"/>
              </a:rPr>
              <a:t>i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55" dirty="0">
                <a:latin typeface="Tahoma"/>
                <a:cs typeface="Tahoma"/>
              </a:rPr>
              <a:t>d</a:t>
            </a:r>
            <a:r>
              <a:rPr sz="1100" spc="-50" dirty="0">
                <a:latin typeface="Tahoma"/>
                <a:cs typeface="Tahoma"/>
              </a:rPr>
              <a:t>,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</a:t>
            </a:r>
            <a:r>
              <a:rPr sz="1100" spc="-10" dirty="0">
                <a:latin typeface="Tahoma"/>
                <a:cs typeface="Tahoma"/>
              </a:rPr>
              <a:t>h</a:t>
            </a:r>
            <a:r>
              <a:rPr sz="1100" spc="20" dirty="0">
                <a:latin typeface="Tahoma"/>
                <a:cs typeface="Tahoma"/>
              </a:rPr>
              <a:t>e</a:t>
            </a:r>
            <a:r>
              <a:rPr sz="1100" spc="-45" dirty="0">
                <a:latin typeface="Tahoma"/>
                <a:cs typeface="Tahoma"/>
              </a:rPr>
              <a:t>y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w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dirty="0">
                <a:latin typeface="Tahoma"/>
                <a:cs typeface="Tahoma"/>
              </a:rPr>
              <a:t>l</a:t>
            </a:r>
            <a:r>
              <a:rPr sz="1100" spc="10" dirty="0">
                <a:latin typeface="Tahoma"/>
                <a:cs typeface="Tahoma"/>
              </a:rPr>
              <a:t>l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p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40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v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70" dirty="0">
                <a:latin typeface="Tahoma"/>
                <a:cs typeface="Tahoma"/>
              </a:rPr>
              <a:t>d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fun</a:t>
            </a:r>
            <a:r>
              <a:rPr sz="1100" spc="60" dirty="0">
                <a:latin typeface="Tahoma"/>
                <a:cs typeface="Tahoma"/>
              </a:rPr>
              <a:t>c</a:t>
            </a:r>
            <a:r>
              <a:rPr sz="1100" spc="-5" dirty="0">
                <a:latin typeface="Tahoma"/>
                <a:cs typeface="Tahoma"/>
              </a:rPr>
              <a:t>t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15" dirty="0">
                <a:latin typeface="Tahoma"/>
                <a:cs typeface="Tahoma"/>
              </a:rPr>
              <a:t>n</a:t>
            </a:r>
            <a:r>
              <a:rPr sz="1100" spc="-20" dirty="0">
                <a:latin typeface="Tahoma"/>
                <a:cs typeface="Tahoma"/>
              </a:rPr>
              <a:t>a</a:t>
            </a:r>
            <a:r>
              <a:rPr sz="1100" spc="10" dirty="0">
                <a:latin typeface="Tahoma"/>
                <a:cs typeface="Tahoma"/>
              </a:rPr>
              <a:t>l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s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10" dirty="0">
                <a:latin typeface="Tahoma"/>
                <a:cs typeface="Tahoma"/>
              </a:rPr>
              <a:t>l</a:t>
            </a:r>
            <a:r>
              <a:rPr sz="1100" dirty="0">
                <a:latin typeface="Tahoma"/>
                <a:cs typeface="Tahoma"/>
              </a:rPr>
              <a:t>u</a:t>
            </a:r>
            <a:r>
              <a:rPr sz="1100" spc="-5" dirty="0">
                <a:latin typeface="Tahoma"/>
                <a:cs typeface="Tahoma"/>
              </a:rPr>
              <a:t>t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10" dirty="0">
                <a:latin typeface="Tahoma"/>
                <a:cs typeface="Tahoma"/>
              </a:rPr>
              <a:t>n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f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o</a:t>
            </a:r>
            <a:r>
              <a:rPr sz="1100" spc="-55" dirty="0">
                <a:latin typeface="Tahoma"/>
                <a:cs typeface="Tahoma"/>
              </a:rPr>
              <a:t>v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-15" dirty="0">
                <a:latin typeface="Tahoma"/>
                <a:cs typeface="Tahoma"/>
              </a:rPr>
              <a:t>r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5" dirty="0">
                <a:latin typeface="Tahoma"/>
                <a:cs typeface="Tahoma"/>
              </a:rPr>
              <a:t>i</a:t>
            </a:r>
            <a:r>
              <a:rPr sz="1100" spc="-20" dirty="0">
                <a:latin typeface="Tahoma"/>
                <a:cs typeface="Tahoma"/>
              </a:rPr>
              <a:t>z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60" dirty="0">
                <a:latin typeface="Tahoma"/>
                <a:cs typeface="Tahoma"/>
              </a:rPr>
              <a:t>d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25" dirty="0">
                <a:latin typeface="Tahoma"/>
                <a:cs typeface="Tahoma"/>
              </a:rPr>
              <a:t>n</a:t>
            </a:r>
            <a:r>
              <a:rPr sz="1100" spc="-40" dirty="0">
                <a:latin typeface="Tahoma"/>
                <a:cs typeface="Tahoma"/>
              </a:rPr>
              <a:t>v</a:t>
            </a:r>
            <a:r>
              <a:rPr sz="1100" spc="-5" dirty="0">
                <a:latin typeface="Tahoma"/>
                <a:cs typeface="Tahoma"/>
              </a:rPr>
              <a:t>a</a:t>
            </a:r>
            <a:r>
              <a:rPr sz="1100" spc="-20" dirty="0">
                <a:latin typeface="Tahoma"/>
                <a:cs typeface="Tahoma"/>
              </a:rPr>
              <a:t>s</a:t>
            </a:r>
            <a:r>
              <a:rPr sz="1100" spc="35" dirty="0">
                <a:latin typeface="Tahoma"/>
                <a:cs typeface="Tahoma"/>
              </a:rPr>
              <a:t>e</a:t>
            </a:r>
            <a:r>
              <a:rPr sz="1100" spc="-40" dirty="0">
                <a:latin typeface="Tahoma"/>
                <a:cs typeface="Tahoma"/>
              </a:rPr>
              <a:t>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55177" y="6234988"/>
            <a:ext cx="182880" cy="848360"/>
          </a:xfrm>
          <a:custGeom>
            <a:avLst/>
            <a:gdLst/>
            <a:ahLst/>
            <a:cxnLst/>
            <a:rect l="l" t="t" r="r" b="b"/>
            <a:pathLst>
              <a:path w="182880" h="848359">
                <a:moveTo>
                  <a:pt x="0" y="848017"/>
                </a:moveTo>
                <a:lnTo>
                  <a:pt x="182664" y="848017"/>
                </a:lnTo>
                <a:lnTo>
                  <a:pt x="182664" y="0"/>
                </a:lnTo>
                <a:lnTo>
                  <a:pt x="0" y="0"/>
                </a:lnTo>
                <a:lnTo>
                  <a:pt x="0" y="848017"/>
                </a:lnTo>
                <a:close/>
              </a:path>
            </a:pathLst>
          </a:custGeom>
          <a:solidFill>
            <a:srgbClr val="0809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01688" y="6407058"/>
            <a:ext cx="139700" cy="558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g 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59330" y="6234988"/>
            <a:ext cx="182880" cy="848360"/>
          </a:xfrm>
          <a:custGeom>
            <a:avLst/>
            <a:gdLst/>
            <a:ahLst/>
            <a:cxnLst/>
            <a:rect l="l" t="t" r="r" b="b"/>
            <a:pathLst>
              <a:path w="182879" h="848359">
                <a:moveTo>
                  <a:pt x="0" y="848017"/>
                </a:moveTo>
                <a:lnTo>
                  <a:pt x="182664" y="848017"/>
                </a:lnTo>
                <a:lnTo>
                  <a:pt x="182664" y="0"/>
                </a:lnTo>
                <a:lnTo>
                  <a:pt x="0" y="0"/>
                </a:lnTo>
                <a:lnTo>
                  <a:pt x="0" y="848017"/>
                </a:lnTo>
                <a:close/>
              </a:path>
            </a:pathLst>
          </a:custGeom>
          <a:solidFill>
            <a:srgbClr val="0809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05839" y="6326098"/>
            <a:ext cx="139700" cy="720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rp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t 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57340" y="6234988"/>
            <a:ext cx="182880" cy="848360"/>
          </a:xfrm>
          <a:custGeom>
            <a:avLst/>
            <a:gdLst/>
            <a:ahLst/>
            <a:cxnLst/>
            <a:rect l="l" t="t" r="r" b="b"/>
            <a:pathLst>
              <a:path w="182879" h="848359">
                <a:moveTo>
                  <a:pt x="0" y="848017"/>
                </a:moveTo>
                <a:lnTo>
                  <a:pt x="182664" y="848017"/>
                </a:lnTo>
                <a:lnTo>
                  <a:pt x="182664" y="0"/>
                </a:lnTo>
                <a:lnTo>
                  <a:pt x="0" y="0"/>
                </a:lnTo>
                <a:lnTo>
                  <a:pt x="0" y="848017"/>
                </a:lnTo>
                <a:close/>
              </a:path>
            </a:pathLst>
          </a:custGeom>
          <a:solidFill>
            <a:srgbClr val="0809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03840" y="6360605"/>
            <a:ext cx="139700" cy="6508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t 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53333" y="6234988"/>
            <a:ext cx="182880" cy="848360"/>
          </a:xfrm>
          <a:custGeom>
            <a:avLst/>
            <a:gdLst/>
            <a:ahLst/>
            <a:cxnLst/>
            <a:rect l="l" t="t" r="r" b="b"/>
            <a:pathLst>
              <a:path w="182879" h="848359">
                <a:moveTo>
                  <a:pt x="0" y="848017"/>
                </a:moveTo>
                <a:lnTo>
                  <a:pt x="182664" y="848017"/>
                </a:lnTo>
                <a:lnTo>
                  <a:pt x="182664" y="0"/>
                </a:lnTo>
                <a:lnTo>
                  <a:pt x="0" y="0"/>
                </a:lnTo>
                <a:lnTo>
                  <a:pt x="0" y="848017"/>
                </a:lnTo>
                <a:close/>
              </a:path>
            </a:pathLst>
          </a:custGeom>
          <a:solidFill>
            <a:srgbClr val="0809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99838" y="6391428"/>
            <a:ext cx="139700" cy="5873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nt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ev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55336" y="6234988"/>
            <a:ext cx="182880" cy="848360"/>
          </a:xfrm>
          <a:custGeom>
            <a:avLst/>
            <a:gdLst/>
            <a:ahLst/>
            <a:cxnLst/>
            <a:rect l="l" t="t" r="r" b="b"/>
            <a:pathLst>
              <a:path w="182879" h="848359">
                <a:moveTo>
                  <a:pt x="0" y="848017"/>
                </a:moveTo>
                <a:lnTo>
                  <a:pt x="182664" y="848017"/>
                </a:lnTo>
                <a:lnTo>
                  <a:pt x="182664" y="0"/>
                </a:lnTo>
                <a:lnTo>
                  <a:pt x="0" y="0"/>
                </a:lnTo>
                <a:lnTo>
                  <a:pt x="0" y="848017"/>
                </a:lnTo>
                <a:close/>
              </a:path>
            </a:pathLst>
          </a:custGeom>
          <a:solidFill>
            <a:srgbClr val="0809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01837" y="6365920"/>
            <a:ext cx="139700" cy="6407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l 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5299" y="2909235"/>
            <a:ext cx="414591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66700"/>
              </a:lnSpc>
            </a:pPr>
            <a:r>
              <a:rPr sz="1100" spc="-50" dirty="0">
                <a:latin typeface="Tahoma"/>
                <a:cs typeface="Tahoma"/>
              </a:rPr>
              <a:t>R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65" dirty="0">
                <a:latin typeface="Tahoma"/>
                <a:cs typeface="Tahoma"/>
              </a:rPr>
              <a:t>g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65" dirty="0">
                <a:latin typeface="Tahoma"/>
                <a:cs typeface="Tahoma"/>
              </a:rPr>
              <a:t>d</a:t>
            </a:r>
            <a:r>
              <a:rPr sz="1100" spc="10" dirty="0">
                <a:latin typeface="Tahoma"/>
                <a:cs typeface="Tahoma"/>
              </a:rPr>
              <a:t>l</a:t>
            </a:r>
            <a:r>
              <a:rPr sz="1100" spc="35" dirty="0">
                <a:latin typeface="Tahoma"/>
                <a:cs typeface="Tahoma"/>
              </a:rPr>
              <a:t>e</a:t>
            </a:r>
            <a:r>
              <a:rPr sz="1100" spc="-5" dirty="0">
                <a:latin typeface="Tahoma"/>
                <a:cs typeface="Tahoma"/>
              </a:rPr>
              <a:t>s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f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</a:t>
            </a:r>
            <a:r>
              <a:rPr sz="1100" spc="-10" dirty="0">
                <a:latin typeface="Tahoma"/>
                <a:cs typeface="Tahoma"/>
              </a:rPr>
              <a:t>h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s</a:t>
            </a:r>
            <a:r>
              <a:rPr sz="1100" spc="-15" dirty="0">
                <a:latin typeface="Tahoma"/>
                <a:cs typeface="Tahoma"/>
              </a:rPr>
              <a:t>h</a:t>
            </a:r>
            <a:r>
              <a:rPr sz="1100" spc="-5" dirty="0">
                <a:latin typeface="Tahoma"/>
                <a:cs typeface="Tahoma"/>
              </a:rPr>
              <a:t>a</a:t>
            </a:r>
            <a:r>
              <a:rPr sz="1100" spc="65" dirty="0">
                <a:latin typeface="Tahoma"/>
                <a:cs typeface="Tahoma"/>
              </a:rPr>
              <a:t>p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10" dirty="0">
                <a:latin typeface="Tahoma"/>
                <a:cs typeface="Tahoma"/>
              </a:rPr>
              <a:t>n</a:t>
            </a:r>
            <a:r>
              <a:rPr sz="1100" spc="60" dirty="0">
                <a:latin typeface="Tahoma"/>
                <a:cs typeface="Tahoma"/>
              </a:rPr>
              <a:t>d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w</a:t>
            </a:r>
            <a:r>
              <a:rPr sz="1100" spc="20" dirty="0">
                <a:latin typeface="Tahoma"/>
                <a:cs typeface="Tahoma"/>
              </a:rPr>
              <a:t>e</a:t>
            </a:r>
            <a:r>
              <a:rPr sz="1100" dirty="0">
                <a:latin typeface="Tahoma"/>
                <a:cs typeface="Tahoma"/>
              </a:rPr>
              <a:t>i</a:t>
            </a:r>
            <a:r>
              <a:rPr sz="1100" spc="70" dirty="0">
                <a:latin typeface="Tahoma"/>
                <a:cs typeface="Tahoma"/>
              </a:rPr>
              <a:t>g</a:t>
            </a:r>
            <a:r>
              <a:rPr sz="1100" spc="-5" dirty="0">
                <a:latin typeface="Tahoma"/>
                <a:cs typeface="Tahoma"/>
              </a:rPr>
              <a:t>ht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f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</a:t>
            </a:r>
            <a:r>
              <a:rPr sz="1100" spc="-10" dirty="0">
                <a:latin typeface="Tahoma"/>
                <a:cs typeface="Tahoma"/>
              </a:rPr>
              <a:t>h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60" dirty="0">
                <a:latin typeface="Tahoma"/>
                <a:cs typeface="Tahoma"/>
              </a:rPr>
              <a:t>o</a:t>
            </a:r>
            <a:r>
              <a:rPr sz="1100" spc="55" dirty="0">
                <a:latin typeface="Tahoma"/>
                <a:cs typeface="Tahoma"/>
              </a:rPr>
              <a:t>b</a:t>
            </a:r>
            <a:r>
              <a:rPr sz="1100" spc="-55" dirty="0">
                <a:latin typeface="Tahoma"/>
                <a:cs typeface="Tahoma"/>
              </a:rPr>
              <a:t>j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60" dirty="0">
                <a:latin typeface="Tahoma"/>
                <a:cs typeface="Tahoma"/>
              </a:rPr>
              <a:t>c</a:t>
            </a:r>
            <a:r>
              <a:rPr sz="1100" spc="25" dirty="0">
                <a:latin typeface="Tahoma"/>
                <a:cs typeface="Tahoma"/>
              </a:rPr>
              <a:t>t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b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2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h</a:t>
            </a:r>
            <a:r>
              <a:rPr sz="1100" spc="15" dirty="0">
                <a:latin typeface="Tahoma"/>
                <a:cs typeface="Tahoma"/>
              </a:rPr>
              <a:t>i</a:t>
            </a:r>
            <a:r>
              <a:rPr sz="1100" spc="-55" dirty="0">
                <a:latin typeface="Tahoma"/>
                <a:cs typeface="Tahoma"/>
              </a:rPr>
              <a:t>v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55" dirty="0">
                <a:latin typeface="Tahoma"/>
                <a:cs typeface="Tahoma"/>
              </a:rPr>
              <a:t>d</a:t>
            </a:r>
            <a:r>
              <a:rPr sz="1100" spc="-50" dirty="0">
                <a:latin typeface="Tahoma"/>
                <a:cs typeface="Tahoma"/>
              </a:rPr>
              <a:t>,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w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10" dirty="0">
                <a:latin typeface="Tahoma"/>
                <a:cs typeface="Tahoma"/>
              </a:rPr>
              <a:t>n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o</a:t>
            </a:r>
            <a:r>
              <a:rPr sz="1100" spc="20" dirty="0">
                <a:latin typeface="Tahoma"/>
                <a:cs typeface="Tahoma"/>
              </a:rPr>
              <a:t>f</a:t>
            </a:r>
            <a:r>
              <a:rPr sz="1100" spc="-30" dirty="0">
                <a:latin typeface="Tahoma"/>
                <a:cs typeface="Tahoma"/>
              </a:rPr>
              <a:t>f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</a:t>
            </a:r>
            <a:r>
              <a:rPr sz="1100" spc="-10" dirty="0">
                <a:latin typeface="Tahoma"/>
                <a:cs typeface="Tahoma"/>
              </a:rPr>
              <a:t>h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b</a:t>
            </a:r>
            <a:r>
              <a:rPr sz="1100" spc="35" dirty="0">
                <a:latin typeface="Tahoma"/>
                <a:cs typeface="Tahoma"/>
              </a:rPr>
              <a:t>e</a:t>
            </a:r>
            <a:r>
              <a:rPr sz="1100" spc="-5" dirty="0">
                <a:latin typeface="Tahoma"/>
                <a:cs typeface="Tahoma"/>
              </a:rPr>
              <a:t>st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p</a:t>
            </a:r>
            <a:r>
              <a:rPr sz="1100" spc="55" dirty="0">
                <a:latin typeface="Tahoma"/>
                <a:cs typeface="Tahoma"/>
              </a:rPr>
              <a:t>o</a:t>
            </a:r>
            <a:r>
              <a:rPr sz="1100" spc="-5" dirty="0">
                <a:latin typeface="Tahoma"/>
                <a:cs typeface="Tahoma"/>
              </a:rPr>
              <a:t>s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15" dirty="0">
                <a:latin typeface="Tahoma"/>
                <a:cs typeface="Tahoma"/>
              </a:rPr>
              <a:t>i</a:t>
            </a:r>
            <a:r>
              <a:rPr sz="1100" spc="30" dirty="0">
                <a:latin typeface="Tahoma"/>
                <a:cs typeface="Tahoma"/>
              </a:rPr>
              <a:t>bl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s</a:t>
            </a:r>
            <a:r>
              <a:rPr sz="1100" spc="-15" dirty="0">
                <a:latin typeface="Tahoma"/>
                <a:cs typeface="Tahoma"/>
              </a:rPr>
              <a:t>t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20" dirty="0">
                <a:latin typeface="Tahoma"/>
                <a:cs typeface="Tahoma"/>
              </a:rPr>
              <a:t>a</a:t>
            </a:r>
            <a:r>
              <a:rPr sz="1100" spc="70" dirty="0">
                <a:latin typeface="Tahoma"/>
                <a:cs typeface="Tahoma"/>
              </a:rPr>
              <a:t>g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s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10" dirty="0">
                <a:latin typeface="Tahoma"/>
                <a:cs typeface="Tahoma"/>
              </a:rPr>
              <a:t>l</a:t>
            </a:r>
            <a:r>
              <a:rPr sz="1100" dirty="0">
                <a:latin typeface="Tahoma"/>
                <a:cs typeface="Tahoma"/>
              </a:rPr>
              <a:t>u</a:t>
            </a:r>
            <a:r>
              <a:rPr sz="1100" spc="-5" dirty="0">
                <a:latin typeface="Tahoma"/>
                <a:cs typeface="Tahoma"/>
              </a:rPr>
              <a:t>t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10" dirty="0">
                <a:latin typeface="Tahoma"/>
                <a:cs typeface="Tahoma"/>
              </a:rPr>
              <a:t>n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f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y</a:t>
            </a:r>
            <a:r>
              <a:rPr sz="1100" spc="55" dirty="0">
                <a:latin typeface="Tahoma"/>
                <a:cs typeface="Tahoma"/>
              </a:rPr>
              <a:t>o</a:t>
            </a:r>
            <a:r>
              <a:rPr sz="1100" spc="-10" dirty="0">
                <a:latin typeface="Tahoma"/>
                <a:cs typeface="Tahoma"/>
              </a:rPr>
              <a:t>u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20" dirty="0">
                <a:latin typeface="Tahoma"/>
                <a:cs typeface="Tahoma"/>
              </a:rPr>
              <a:t>c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dirty="0">
                <a:latin typeface="Tahoma"/>
                <a:cs typeface="Tahoma"/>
              </a:rPr>
              <a:t>l</a:t>
            </a:r>
            <a:r>
              <a:rPr sz="1100" spc="10" dirty="0">
                <a:latin typeface="Tahoma"/>
                <a:cs typeface="Tahoma"/>
              </a:rPr>
              <a:t>l</a:t>
            </a:r>
            <a:r>
              <a:rPr sz="1100" spc="30" dirty="0">
                <a:latin typeface="Tahoma"/>
                <a:cs typeface="Tahoma"/>
              </a:rPr>
              <a:t>e</a:t>
            </a:r>
            <a:r>
              <a:rPr sz="1100" spc="60" dirty="0">
                <a:latin typeface="Tahoma"/>
                <a:cs typeface="Tahoma"/>
              </a:rPr>
              <a:t>c</a:t>
            </a:r>
            <a:r>
              <a:rPr sz="1100" spc="-5" dirty="0">
                <a:latin typeface="Tahoma"/>
                <a:cs typeface="Tahoma"/>
              </a:rPr>
              <a:t>t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n</a:t>
            </a:r>
            <a:r>
              <a:rPr sz="1100" spc="-50" dirty="0">
                <a:latin typeface="Tahoma"/>
                <a:cs typeface="Tahoma"/>
              </a:rPr>
              <a:t>,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</a:t>
            </a:r>
            <a:r>
              <a:rPr sz="1100" spc="-15" dirty="0">
                <a:latin typeface="Tahoma"/>
                <a:cs typeface="Tahoma"/>
              </a:rPr>
              <a:t>ha</a:t>
            </a:r>
            <a:r>
              <a:rPr sz="1100" spc="-10" dirty="0">
                <a:latin typeface="Tahoma"/>
                <a:cs typeface="Tahoma"/>
              </a:rPr>
              <a:t>n</a:t>
            </a:r>
            <a:r>
              <a:rPr sz="1100" spc="-5" dirty="0">
                <a:latin typeface="Tahoma"/>
                <a:cs typeface="Tahoma"/>
              </a:rPr>
              <a:t>k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w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70" dirty="0">
                <a:latin typeface="Tahoma"/>
                <a:cs typeface="Tahoma"/>
              </a:rPr>
              <a:t>d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15" dirty="0">
                <a:latin typeface="Tahoma"/>
                <a:cs typeface="Tahoma"/>
              </a:rPr>
              <a:t>an</a:t>
            </a:r>
            <a:r>
              <a:rPr sz="1100" spc="70" dirty="0">
                <a:latin typeface="Tahoma"/>
                <a:cs typeface="Tahoma"/>
              </a:rPr>
              <a:t>g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f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25" dirty="0">
                <a:latin typeface="Tahoma"/>
                <a:cs typeface="Tahoma"/>
              </a:rPr>
              <a:t>c</a:t>
            </a:r>
            <a:r>
              <a:rPr sz="1100" spc="-10" dirty="0">
                <a:latin typeface="Tahoma"/>
                <a:cs typeface="Tahoma"/>
              </a:rPr>
              <a:t>k</a:t>
            </a:r>
            <a:r>
              <a:rPr sz="1100" spc="10" dirty="0">
                <a:latin typeface="Tahoma"/>
                <a:cs typeface="Tahoma"/>
              </a:rPr>
              <a:t>i</a:t>
            </a:r>
            <a:r>
              <a:rPr sz="1100" spc="-15" dirty="0">
                <a:latin typeface="Tahoma"/>
                <a:cs typeface="Tahoma"/>
              </a:rPr>
              <a:t>n</a:t>
            </a:r>
            <a:r>
              <a:rPr sz="1100" spc="60" dirty="0">
                <a:latin typeface="Tahoma"/>
                <a:cs typeface="Tahoma"/>
              </a:rPr>
              <a:t>g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60" dirty="0">
                <a:latin typeface="Tahoma"/>
                <a:cs typeface="Tahoma"/>
              </a:rPr>
              <a:t>o</a:t>
            </a:r>
            <a:r>
              <a:rPr sz="1100" spc="55" dirty="0">
                <a:latin typeface="Tahoma"/>
                <a:cs typeface="Tahoma"/>
              </a:rPr>
              <a:t>p</a:t>
            </a:r>
            <a:r>
              <a:rPr sz="1100" spc="-5" dirty="0">
                <a:latin typeface="Tahoma"/>
                <a:cs typeface="Tahoma"/>
              </a:rPr>
              <a:t>t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5" dirty="0">
                <a:latin typeface="Tahoma"/>
                <a:cs typeface="Tahoma"/>
              </a:rPr>
              <a:t>n</a:t>
            </a:r>
            <a:r>
              <a:rPr sz="1100" spc="-40" dirty="0">
                <a:latin typeface="Tahoma"/>
                <a:cs typeface="Tahoma"/>
              </a:rPr>
              <a:t>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5299" y="4026835"/>
            <a:ext cx="454215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Tahoma"/>
                <a:cs typeface="Tahoma"/>
              </a:rPr>
              <a:t>L</a:t>
            </a:r>
            <a:r>
              <a:rPr sz="1100" spc="30" dirty="0">
                <a:latin typeface="Tahoma"/>
                <a:cs typeface="Tahoma"/>
              </a:rPr>
              <a:t>o</a:t>
            </a:r>
            <a:r>
              <a:rPr sz="1100" spc="-35" dirty="0">
                <a:latin typeface="Tahoma"/>
                <a:cs typeface="Tahoma"/>
              </a:rPr>
              <a:t>n</a:t>
            </a:r>
            <a:r>
              <a:rPr sz="1100" spc="60" dirty="0">
                <a:latin typeface="Tahoma"/>
                <a:cs typeface="Tahoma"/>
              </a:rPr>
              <a:t>g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s</a:t>
            </a:r>
            <a:r>
              <a:rPr sz="1100" spc="35" dirty="0">
                <a:latin typeface="Tahoma"/>
                <a:cs typeface="Tahoma"/>
              </a:rPr>
              <a:t>p</a:t>
            </a:r>
            <a:r>
              <a:rPr sz="1100" spc="-35" dirty="0">
                <a:latin typeface="Tahoma"/>
                <a:cs typeface="Tahoma"/>
              </a:rPr>
              <a:t>a</a:t>
            </a:r>
            <a:r>
              <a:rPr sz="1100" spc="-10" dirty="0">
                <a:latin typeface="Tahoma"/>
                <a:cs typeface="Tahoma"/>
              </a:rPr>
              <a:t>n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</a:t>
            </a:r>
            <a:r>
              <a:rPr sz="1100" spc="-30" dirty="0">
                <a:latin typeface="Tahoma"/>
                <a:cs typeface="Tahoma"/>
              </a:rPr>
              <a:t>h</a:t>
            </a:r>
            <a:r>
              <a:rPr sz="1100" spc="5" dirty="0">
                <a:latin typeface="Tahoma"/>
                <a:cs typeface="Tahoma"/>
              </a:rPr>
              <a:t>e</a:t>
            </a:r>
            <a:r>
              <a:rPr sz="1100" spc="-10" dirty="0">
                <a:latin typeface="Tahoma"/>
                <a:cs typeface="Tahoma"/>
              </a:rPr>
              <a:t>l</a:t>
            </a:r>
            <a:r>
              <a:rPr sz="1100" spc="-65" dirty="0">
                <a:latin typeface="Tahoma"/>
                <a:cs typeface="Tahoma"/>
              </a:rPr>
              <a:t>v</a:t>
            </a:r>
            <a:r>
              <a:rPr sz="1100" spc="-15" dirty="0">
                <a:latin typeface="Tahoma"/>
                <a:cs typeface="Tahoma"/>
              </a:rPr>
              <a:t>i</a:t>
            </a:r>
            <a:r>
              <a:rPr sz="1100" spc="-35" dirty="0">
                <a:latin typeface="Tahoma"/>
                <a:cs typeface="Tahoma"/>
              </a:rPr>
              <a:t>n</a:t>
            </a:r>
            <a:r>
              <a:rPr sz="1100" spc="60" dirty="0">
                <a:latin typeface="Tahoma"/>
                <a:cs typeface="Tahoma"/>
              </a:rPr>
              <a:t>g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i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p</a:t>
            </a:r>
            <a:r>
              <a:rPr sz="1100" spc="5" dirty="0">
                <a:latin typeface="Tahoma"/>
                <a:cs typeface="Tahoma"/>
              </a:rPr>
              <a:t>e</a:t>
            </a:r>
            <a:r>
              <a:rPr sz="1100" spc="-10" dirty="0">
                <a:latin typeface="Tahoma"/>
                <a:cs typeface="Tahoma"/>
              </a:rPr>
              <a:t>r</a:t>
            </a:r>
            <a:r>
              <a:rPr sz="1100" spc="-50" dirty="0">
                <a:latin typeface="Tahoma"/>
                <a:cs typeface="Tahoma"/>
              </a:rPr>
              <a:t>f</a:t>
            </a:r>
            <a:r>
              <a:rPr sz="1100" spc="5" dirty="0">
                <a:latin typeface="Tahoma"/>
                <a:cs typeface="Tahoma"/>
              </a:rPr>
              <a:t>e</a:t>
            </a:r>
            <a:r>
              <a:rPr sz="1100" spc="45" dirty="0">
                <a:latin typeface="Tahoma"/>
                <a:cs typeface="Tahoma"/>
              </a:rPr>
              <a:t>c</a:t>
            </a:r>
            <a:r>
              <a:rPr sz="1100" spc="-5" dirty="0">
                <a:latin typeface="Tahoma"/>
                <a:cs typeface="Tahoma"/>
              </a:rPr>
              <a:t>t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f</a:t>
            </a:r>
            <a:r>
              <a:rPr sz="1100" spc="30" dirty="0">
                <a:latin typeface="Tahoma"/>
                <a:cs typeface="Tahoma"/>
              </a:rPr>
              <a:t>o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t</a:t>
            </a:r>
            <a:r>
              <a:rPr sz="1100" spc="-30" dirty="0">
                <a:latin typeface="Tahoma"/>
                <a:cs typeface="Tahoma"/>
              </a:rPr>
              <a:t>h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40" dirty="0">
                <a:latin typeface="Tahoma"/>
                <a:cs typeface="Tahoma"/>
              </a:rPr>
              <a:t>t</a:t>
            </a:r>
            <a:r>
              <a:rPr sz="1100" spc="30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-40" dirty="0">
                <a:latin typeface="Tahoma"/>
                <a:cs typeface="Tahoma"/>
              </a:rPr>
              <a:t>a</a:t>
            </a:r>
            <a:r>
              <a:rPr sz="1100" spc="50" dirty="0">
                <a:latin typeface="Tahoma"/>
                <a:cs typeface="Tahoma"/>
              </a:rPr>
              <a:t>g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2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f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l</a:t>
            </a:r>
            <a:r>
              <a:rPr sz="1100" spc="-35" dirty="0">
                <a:latin typeface="Tahoma"/>
                <a:cs typeface="Tahoma"/>
              </a:rPr>
              <a:t>a</a:t>
            </a:r>
            <a:r>
              <a:rPr sz="1100" spc="-75" dirty="0">
                <a:latin typeface="Tahoma"/>
                <a:cs typeface="Tahoma"/>
              </a:rPr>
              <a:t>r</a:t>
            </a:r>
            <a:r>
              <a:rPr sz="1100" spc="50" dirty="0">
                <a:latin typeface="Tahoma"/>
                <a:cs typeface="Tahoma"/>
              </a:rPr>
              <a:t>g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o</a:t>
            </a:r>
            <a:r>
              <a:rPr sz="1100" spc="35" dirty="0">
                <a:latin typeface="Tahoma"/>
                <a:cs typeface="Tahoma"/>
              </a:rPr>
              <a:t>b</a:t>
            </a:r>
            <a:r>
              <a:rPr sz="1100" spc="-75" dirty="0">
                <a:latin typeface="Tahoma"/>
                <a:cs typeface="Tahoma"/>
              </a:rPr>
              <a:t>j</a:t>
            </a:r>
            <a:r>
              <a:rPr sz="1100" spc="5" dirty="0">
                <a:latin typeface="Tahoma"/>
                <a:cs typeface="Tahoma"/>
              </a:rPr>
              <a:t>e</a:t>
            </a:r>
            <a:r>
              <a:rPr sz="1100" spc="45" dirty="0">
                <a:latin typeface="Tahoma"/>
                <a:cs typeface="Tahoma"/>
              </a:rPr>
              <a:t>c</a:t>
            </a:r>
            <a:r>
              <a:rPr sz="1100" dirty="0">
                <a:latin typeface="Tahoma"/>
                <a:cs typeface="Tahoma"/>
              </a:rPr>
              <a:t>t</a:t>
            </a:r>
            <a:r>
              <a:rPr sz="1100" spc="-65" dirty="0">
                <a:latin typeface="Tahoma"/>
                <a:cs typeface="Tahoma"/>
              </a:rPr>
              <a:t>s.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66700"/>
              </a:lnSpc>
            </a:pPr>
            <a:r>
              <a:rPr sz="1100" spc="-25" dirty="0">
                <a:latin typeface="Tahoma"/>
                <a:cs typeface="Tahoma"/>
              </a:rPr>
              <a:t>T</a:t>
            </a:r>
            <a:r>
              <a:rPr sz="1100" spc="-30" dirty="0">
                <a:latin typeface="Tahoma"/>
                <a:cs typeface="Tahoma"/>
              </a:rPr>
              <a:t>h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</a:t>
            </a:r>
            <a:r>
              <a:rPr sz="1100" spc="-30" dirty="0">
                <a:latin typeface="Tahoma"/>
                <a:cs typeface="Tahoma"/>
              </a:rPr>
              <a:t>h</a:t>
            </a:r>
            <a:r>
              <a:rPr sz="1100" spc="5" dirty="0">
                <a:latin typeface="Tahoma"/>
                <a:cs typeface="Tahoma"/>
              </a:rPr>
              <a:t>e</a:t>
            </a:r>
            <a:r>
              <a:rPr sz="1100" spc="-10" dirty="0">
                <a:latin typeface="Tahoma"/>
                <a:cs typeface="Tahoma"/>
              </a:rPr>
              <a:t>l</a:t>
            </a:r>
            <a:r>
              <a:rPr sz="1100" spc="-75" dirty="0">
                <a:latin typeface="Tahoma"/>
                <a:cs typeface="Tahoma"/>
              </a:rPr>
              <a:t>v</a:t>
            </a:r>
            <a:r>
              <a:rPr sz="1100" spc="15" dirty="0">
                <a:latin typeface="Tahoma"/>
                <a:cs typeface="Tahoma"/>
              </a:rPr>
              <a:t>e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a</a:t>
            </a:r>
            <a:r>
              <a:rPr sz="1100" spc="-65" dirty="0">
                <a:latin typeface="Tahoma"/>
                <a:cs typeface="Tahoma"/>
              </a:rPr>
              <a:t>r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e</a:t>
            </a:r>
            <a:r>
              <a:rPr sz="1100" spc="-30" dirty="0">
                <a:latin typeface="Tahoma"/>
                <a:cs typeface="Tahoma"/>
              </a:rPr>
              <a:t>a</a:t>
            </a:r>
            <a:r>
              <a:rPr sz="1100" spc="-50" dirty="0">
                <a:latin typeface="Tahoma"/>
                <a:cs typeface="Tahoma"/>
              </a:rPr>
              <a:t>s</a:t>
            </a:r>
            <a:r>
              <a:rPr sz="1100" spc="-20" dirty="0">
                <a:latin typeface="Tahoma"/>
                <a:cs typeface="Tahoma"/>
              </a:rPr>
              <a:t>i</a:t>
            </a:r>
            <a:r>
              <a:rPr sz="1100" spc="-10" dirty="0">
                <a:latin typeface="Tahoma"/>
                <a:cs typeface="Tahoma"/>
              </a:rPr>
              <a:t>l</a:t>
            </a:r>
            <a:r>
              <a:rPr sz="1100" spc="-45" dirty="0">
                <a:latin typeface="Tahoma"/>
                <a:cs typeface="Tahoma"/>
              </a:rPr>
              <a:t>y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a</a:t>
            </a:r>
            <a:r>
              <a:rPr sz="1100" dirty="0">
                <a:latin typeface="Tahoma"/>
                <a:cs typeface="Tahoma"/>
              </a:rPr>
              <a:t>cc</a:t>
            </a:r>
            <a:r>
              <a:rPr sz="1100" spc="15" dirty="0">
                <a:latin typeface="Tahoma"/>
                <a:cs typeface="Tahoma"/>
              </a:rPr>
              <a:t>e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50" dirty="0">
                <a:latin typeface="Tahoma"/>
                <a:cs typeface="Tahoma"/>
              </a:rPr>
              <a:t>s</a:t>
            </a:r>
            <a:r>
              <a:rPr sz="1100" spc="-5" dirty="0">
                <a:latin typeface="Tahoma"/>
                <a:cs typeface="Tahoma"/>
              </a:rPr>
              <a:t>i</a:t>
            </a:r>
            <a:r>
              <a:rPr sz="1100" spc="5" dirty="0">
                <a:latin typeface="Tahoma"/>
                <a:cs typeface="Tahoma"/>
              </a:rPr>
              <a:t>bl</a:t>
            </a:r>
            <a:r>
              <a:rPr sz="1100" spc="-20" dirty="0">
                <a:latin typeface="Tahoma"/>
                <a:cs typeface="Tahoma"/>
              </a:rPr>
              <a:t>e</a:t>
            </a:r>
            <a:r>
              <a:rPr sz="1100" spc="-50" dirty="0">
                <a:latin typeface="Tahoma"/>
                <a:cs typeface="Tahoma"/>
              </a:rPr>
              <a:t>,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a</a:t>
            </a:r>
            <a:r>
              <a:rPr sz="1100" spc="45" dirty="0">
                <a:latin typeface="Tahoma"/>
                <a:cs typeface="Tahoma"/>
              </a:rPr>
              <a:t>d</a:t>
            </a:r>
            <a:r>
              <a:rPr sz="1100" spc="-45" dirty="0">
                <a:latin typeface="Tahoma"/>
                <a:cs typeface="Tahoma"/>
              </a:rPr>
              <a:t>j</a:t>
            </a:r>
            <a:r>
              <a:rPr sz="1100" spc="-55" dirty="0">
                <a:latin typeface="Tahoma"/>
                <a:cs typeface="Tahoma"/>
              </a:rPr>
              <a:t>u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15" dirty="0">
                <a:latin typeface="Tahoma"/>
                <a:cs typeface="Tahoma"/>
              </a:rPr>
              <a:t>t</a:t>
            </a:r>
            <a:r>
              <a:rPr sz="1100" spc="-25" dirty="0">
                <a:latin typeface="Tahoma"/>
                <a:cs typeface="Tahoma"/>
              </a:rPr>
              <a:t>a</a:t>
            </a:r>
            <a:r>
              <a:rPr sz="1100" spc="5" dirty="0">
                <a:latin typeface="Tahoma"/>
                <a:cs typeface="Tahoma"/>
              </a:rPr>
              <a:t>bl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i</a:t>
            </a:r>
            <a:r>
              <a:rPr sz="1100" spc="-10" dirty="0">
                <a:latin typeface="Tahoma"/>
                <a:cs typeface="Tahoma"/>
              </a:rPr>
              <a:t>n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5</a:t>
            </a:r>
            <a:r>
              <a:rPr sz="1100" spc="-30" dirty="0">
                <a:latin typeface="Tahoma"/>
                <a:cs typeface="Tahoma"/>
              </a:rPr>
              <a:t>0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m</a:t>
            </a:r>
            <a:r>
              <a:rPr sz="1100" spc="5" dirty="0">
                <a:latin typeface="Tahoma"/>
                <a:cs typeface="Tahoma"/>
              </a:rPr>
              <a:t>m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/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114" dirty="0">
                <a:latin typeface="Tahoma"/>
                <a:cs typeface="Tahoma"/>
              </a:rPr>
              <a:t>1</a:t>
            </a:r>
            <a:r>
              <a:rPr sz="1100" spc="-140" dirty="0">
                <a:latin typeface="Tahoma"/>
                <a:cs typeface="Tahoma"/>
              </a:rPr>
              <a:t>.</a:t>
            </a:r>
            <a:r>
              <a:rPr sz="1100" spc="-65" dirty="0">
                <a:latin typeface="Tahoma"/>
                <a:cs typeface="Tahoma"/>
              </a:rPr>
              <a:t>9</a:t>
            </a:r>
            <a:r>
              <a:rPr sz="1100" spc="-30" dirty="0">
                <a:latin typeface="Tahoma"/>
                <a:cs typeface="Tahoma"/>
              </a:rPr>
              <a:t>6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i</a:t>
            </a:r>
            <a:r>
              <a:rPr sz="1100" spc="-30" dirty="0">
                <a:latin typeface="Tahoma"/>
                <a:cs typeface="Tahoma"/>
              </a:rPr>
              <a:t>n</a:t>
            </a:r>
            <a:r>
              <a:rPr sz="1100" spc="10" dirty="0">
                <a:latin typeface="Tahoma"/>
                <a:cs typeface="Tahoma"/>
              </a:rPr>
              <a:t>c</a:t>
            </a:r>
            <a:r>
              <a:rPr sz="1100" spc="-10" dirty="0">
                <a:latin typeface="Tahoma"/>
                <a:cs typeface="Tahoma"/>
              </a:rPr>
              <a:t>h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i</a:t>
            </a:r>
            <a:r>
              <a:rPr sz="1100" spc="-30" dirty="0">
                <a:latin typeface="Tahoma"/>
                <a:cs typeface="Tahoma"/>
              </a:rPr>
              <a:t>n</a:t>
            </a:r>
            <a:r>
              <a:rPr sz="1100" spc="10" dirty="0">
                <a:latin typeface="Tahoma"/>
                <a:cs typeface="Tahoma"/>
              </a:rPr>
              <a:t>c</a:t>
            </a:r>
            <a:r>
              <a:rPr sz="1100" spc="-65" dirty="0">
                <a:latin typeface="Tahoma"/>
                <a:cs typeface="Tahoma"/>
              </a:rPr>
              <a:t>r</a:t>
            </a:r>
            <a:r>
              <a:rPr sz="1100" spc="5" dirty="0">
                <a:latin typeface="Tahoma"/>
                <a:cs typeface="Tahoma"/>
              </a:rPr>
              <a:t>e</a:t>
            </a:r>
            <a:r>
              <a:rPr sz="1100" spc="-15" dirty="0">
                <a:latin typeface="Tahoma"/>
                <a:cs typeface="Tahoma"/>
              </a:rPr>
              <a:t>m</a:t>
            </a:r>
            <a:r>
              <a:rPr sz="1100" spc="5" dirty="0">
                <a:latin typeface="Tahoma"/>
                <a:cs typeface="Tahoma"/>
              </a:rPr>
              <a:t>e</a:t>
            </a:r>
            <a:r>
              <a:rPr sz="1100" spc="-35" dirty="0">
                <a:latin typeface="Tahoma"/>
                <a:cs typeface="Tahoma"/>
              </a:rPr>
              <a:t>n</a:t>
            </a:r>
            <a:r>
              <a:rPr sz="1100" dirty="0">
                <a:latin typeface="Tahoma"/>
                <a:cs typeface="Tahoma"/>
              </a:rPr>
              <a:t>t</a:t>
            </a:r>
            <a:r>
              <a:rPr sz="1100" spc="-25" dirty="0">
                <a:latin typeface="Tahoma"/>
                <a:cs typeface="Tahoma"/>
              </a:rPr>
              <a:t>s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a</a:t>
            </a:r>
            <a:r>
              <a:rPr sz="1100" spc="-30" dirty="0">
                <a:latin typeface="Tahoma"/>
                <a:cs typeface="Tahoma"/>
              </a:rPr>
              <a:t>n</a:t>
            </a:r>
            <a:r>
              <a:rPr sz="1100" spc="60" dirty="0">
                <a:latin typeface="Tahoma"/>
                <a:cs typeface="Tahoma"/>
              </a:rPr>
              <a:t>d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h</a:t>
            </a:r>
            <a:r>
              <a:rPr sz="1100" spc="-45" dirty="0">
                <a:latin typeface="Tahoma"/>
                <a:cs typeface="Tahoma"/>
              </a:rPr>
              <a:t>a</a:t>
            </a:r>
            <a:r>
              <a:rPr sz="1100" spc="-75" dirty="0">
                <a:latin typeface="Tahoma"/>
                <a:cs typeface="Tahoma"/>
              </a:rPr>
              <a:t>v</a:t>
            </a:r>
            <a:r>
              <a:rPr sz="1100" spc="25" dirty="0">
                <a:latin typeface="Tahoma"/>
                <a:cs typeface="Tahoma"/>
              </a:rPr>
              <a:t>e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a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l</a:t>
            </a:r>
            <a:r>
              <a:rPr sz="1100" spc="25" dirty="0">
                <a:latin typeface="Tahoma"/>
                <a:cs typeface="Tahoma"/>
              </a:rPr>
              <a:t>o</a:t>
            </a:r>
            <a:r>
              <a:rPr sz="1100" spc="-35" dirty="0">
                <a:latin typeface="Tahoma"/>
                <a:cs typeface="Tahoma"/>
              </a:rPr>
              <a:t>a</a:t>
            </a:r>
            <a:r>
              <a:rPr sz="1100" spc="60" dirty="0">
                <a:latin typeface="Tahoma"/>
                <a:cs typeface="Tahoma"/>
              </a:rPr>
              <a:t>d</a:t>
            </a:r>
            <a:r>
              <a:rPr sz="1100" spc="-40" dirty="0">
                <a:latin typeface="Tahoma"/>
                <a:cs typeface="Tahoma"/>
              </a:rPr>
              <a:t>-</a:t>
            </a:r>
            <a:r>
              <a:rPr sz="1100" spc="40" dirty="0">
                <a:latin typeface="Tahoma"/>
                <a:cs typeface="Tahoma"/>
              </a:rPr>
              <a:t>b</a:t>
            </a:r>
            <a:r>
              <a:rPr sz="1100" spc="-5" dirty="0">
                <a:latin typeface="Tahoma"/>
                <a:cs typeface="Tahoma"/>
              </a:rPr>
              <a:t>e</a:t>
            </a:r>
            <a:r>
              <a:rPr sz="1100" spc="-35" dirty="0">
                <a:latin typeface="Tahoma"/>
                <a:cs typeface="Tahoma"/>
              </a:rPr>
              <a:t>a</a:t>
            </a:r>
            <a:r>
              <a:rPr sz="1100" spc="-50" dirty="0">
                <a:latin typeface="Tahoma"/>
                <a:cs typeface="Tahoma"/>
              </a:rPr>
              <a:t>r</a:t>
            </a:r>
            <a:r>
              <a:rPr sz="1100" spc="-15" dirty="0">
                <a:latin typeface="Tahoma"/>
                <a:cs typeface="Tahoma"/>
              </a:rPr>
              <a:t>i</a:t>
            </a:r>
            <a:r>
              <a:rPr sz="1100" spc="-35" dirty="0">
                <a:latin typeface="Tahoma"/>
                <a:cs typeface="Tahoma"/>
              </a:rPr>
              <a:t>n</a:t>
            </a:r>
            <a:r>
              <a:rPr sz="1100" spc="60" dirty="0">
                <a:latin typeface="Tahoma"/>
                <a:cs typeface="Tahoma"/>
              </a:rPr>
              <a:t>g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c</a:t>
            </a:r>
            <a:r>
              <a:rPr sz="1100" spc="-25" dirty="0">
                <a:latin typeface="Tahoma"/>
                <a:cs typeface="Tahoma"/>
              </a:rPr>
              <a:t>a</a:t>
            </a:r>
            <a:r>
              <a:rPr sz="1100" spc="35" dirty="0">
                <a:latin typeface="Tahoma"/>
                <a:cs typeface="Tahoma"/>
              </a:rPr>
              <a:t>p</a:t>
            </a:r>
            <a:r>
              <a:rPr sz="1100" spc="-35" dirty="0">
                <a:latin typeface="Tahoma"/>
                <a:cs typeface="Tahoma"/>
              </a:rPr>
              <a:t>a</a:t>
            </a:r>
            <a:r>
              <a:rPr sz="1100" dirty="0">
                <a:latin typeface="Tahoma"/>
                <a:cs typeface="Tahoma"/>
              </a:rPr>
              <a:t>ci</a:t>
            </a:r>
            <a:r>
              <a:rPr sz="1100" spc="5" dirty="0">
                <a:latin typeface="Tahoma"/>
                <a:cs typeface="Tahoma"/>
              </a:rPr>
              <a:t>t</a:t>
            </a:r>
            <a:r>
              <a:rPr sz="1100" spc="-45" dirty="0">
                <a:latin typeface="Tahoma"/>
                <a:cs typeface="Tahoma"/>
              </a:rPr>
              <a:t>y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u</a:t>
            </a:r>
            <a:r>
              <a:rPr sz="1100" spc="60" dirty="0">
                <a:latin typeface="Tahoma"/>
                <a:cs typeface="Tahoma"/>
              </a:rPr>
              <a:t>p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</a:t>
            </a:r>
            <a:r>
              <a:rPr sz="1100" spc="50" dirty="0">
                <a:latin typeface="Tahoma"/>
                <a:cs typeface="Tahoma"/>
              </a:rPr>
              <a:t>o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</a:t>
            </a:r>
            <a:r>
              <a:rPr sz="1100" spc="-5" dirty="0">
                <a:latin typeface="Tahoma"/>
                <a:cs typeface="Tahoma"/>
              </a:rPr>
              <a:t>e</a:t>
            </a:r>
            <a:r>
              <a:rPr sz="1100" spc="-75" dirty="0">
                <a:latin typeface="Tahoma"/>
                <a:cs typeface="Tahoma"/>
              </a:rPr>
              <a:t>v</a:t>
            </a:r>
            <a:r>
              <a:rPr sz="1100" spc="5" dirty="0">
                <a:latin typeface="Tahoma"/>
                <a:cs typeface="Tahoma"/>
              </a:rPr>
              <a:t>e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-40" dirty="0">
                <a:latin typeface="Tahoma"/>
                <a:cs typeface="Tahoma"/>
              </a:rPr>
              <a:t>a</a:t>
            </a:r>
            <a:r>
              <a:rPr sz="1100" spc="10" dirty="0">
                <a:latin typeface="Tahoma"/>
                <a:cs typeface="Tahoma"/>
              </a:rPr>
              <a:t>l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hun</a:t>
            </a:r>
            <a:r>
              <a:rPr sz="1100" spc="50" dirty="0">
                <a:latin typeface="Tahoma"/>
                <a:cs typeface="Tahoma"/>
              </a:rPr>
              <a:t>d</a:t>
            </a:r>
            <a:r>
              <a:rPr sz="1100" spc="-65" dirty="0">
                <a:latin typeface="Tahoma"/>
                <a:cs typeface="Tahoma"/>
              </a:rPr>
              <a:t>r</a:t>
            </a:r>
            <a:r>
              <a:rPr sz="1100" spc="5" dirty="0">
                <a:latin typeface="Tahoma"/>
                <a:cs typeface="Tahoma"/>
              </a:rPr>
              <a:t>e</a:t>
            </a:r>
            <a:r>
              <a:rPr sz="1100" spc="60" dirty="0">
                <a:latin typeface="Tahoma"/>
                <a:cs typeface="Tahoma"/>
              </a:rPr>
              <a:t>d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p</a:t>
            </a:r>
            <a:r>
              <a:rPr sz="1100" spc="30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un</a:t>
            </a:r>
            <a:r>
              <a:rPr sz="1100" spc="55" dirty="0">
                <a:latin typeface="Tahoma"/>
                <a:cs typeface="Tahoma"/>
              </a:rPr>
              <a:t>d</a:t>
            </a:r>
            <a:r>
              <a:rPr sz="1100" spc="-65" dirty="0">
                <a:latin typeface="Tahoma"/>
                <a:cs typeface="Tahoma"/>
              </a:rPr>
              <a:t>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5299" y="1994505"/>
            <a:ext cx="51460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34" dirty="0">
                <a:latin typeface="Tahoma"/>
                <a:cs typeface="Tahoma"/>
              </a:rPr>
              <a:t>T</a:t>
            </a:r>
            <a:r>
              <a:rPr sz="3600" spc="-110" dirty="0">
                <a:latin typeface="Tahoma"/>
                <a:cs typeface="Tahoma"/>
              </a:rPr>
              <a:t>a</a:t>
            </a:r>
            <a:r>
              <a:rPr sz="3600" spc="-55" dirty="0">
                <a:latin typeface="Tahoma"/>
                <a:cs typeface="Tahoma"/>
              </a:rPr>
              <a:t>i</a:t>
            </a:r>
            <a:r>
              <a:rPr sz="3600" dirty="0">
                <a:latin typeface="Tahoma"/>
                <a:cs typeface="Tahoma"/>
              </a:rPr>
              <a:t>l</a:t>
            </a:r>
            <a:r>
              <a:rPr sz="3600" spc="100" dirty="0">
                <a:latin typeface="Tahoma"/>
                <a:cs typeface="Tahoma"/>
              </a:rPr>
              <a:t>o</a:t>
            </a:r>
            <a:r>
              <a:rPr sz="3600" spc="-200" dirty="0">
                <a:latin typeface="Tahoma"/>
                <a:cs typeface="Tahoma"/>
              </a:rPr>
              <a:t>r</a:t>
            </a:r>
            <a:r>
              <a:rPr sz="3600" spc="40" dirty="0">
                <a:latin typeface="Tahoma"/>
                <a:cs typeface="Tahoma"/>
              </a:rPr>
              <a:t>e</a:t>
            </a:r>
            <a:r>
              <a:rPr sz="3600" spc="195" dirty="0">
                <a:latin typeface="Tahoma"/>
                <a:cs typeface="Tahoma"/>
              </a:rPr>
              <a:t>d</a:t>
            </a:r>
            <a:r>
              <a:rPr sz="3600" spc="-229" dirty="0">
                <a:latin typeface="Tahoma"/>
                <a:cs typeface="Tahoma"/>
              </a:rPr>
              <a:t> </a:t>
            </a:r>
            <a:r>
              <a:rPr sz="3600" spc="-114" dirty="0">
                <a:latin typeface="Tahoma"/>
                <a:cs typeface="Tahoma"/>
              </a:rPr>
              <a:t>t</a:t>
            </a:r>
            <a:r>
              <a:rPr sz="3600" spc="175" dirty="0">
                <a:latin typeface="Tahoma"/>
                <a:cs typeface="Tahoma"/>
              </a:rPr>
              <a:t>o</a:t>
            </a:r>
            <a:r>
              <a:rPr sz="3600" spc="-229" dirty="0">
                <a:latin typeface="Tahoma"/>
                <a:cs typeface="Tahoma"/>
              </a:rPr>
              <a:t> </a:t>
            </a:r>
            <a:r>
              <a:rPr sz="3600" spc="-240" dirty="0">
                <a:latin typeface="Tahoma"/>
                <a:cs typeface="Tahoma"/>
              </a:rPr>
              <a:t>y</a:t>
            </a:r>
            <a:r>
              <a:rPr sz="3600" spc="130" dirty="0">
                <a:latin typeface="Tahoma"/>
                <a:cs typeface="Tahoma"/>
              </a:rPr>
              <a:t>o</a:t>
            </a:r>
            <a:r>
              <a:rPr sz="3600" spc="-75" dirty="0">
                <a:latin typeface="Tahoma"/>
                <a:cs typeface="Tahoma"/>
              </a:rPr>
              <a:t>u</a:t>
            </a:r>
            <a:r>
              <a:rPr sz="3600" spc="-105" dirty="0">
                <a:latin typeface="Tahoma"/>
                <a:cs typeface="Tahoma"/>
              </a:rPr>
              <a:t>r</a:t>
            </a:r>
            <a:r>
              <a:rPr sz="3600" spc="-229" dirty="0">
                <a:latin typeface="Tahoma"/>
                <a:cs typeface="Tahoma"/>
              </a:rPr>
              <a:t> </a:t>
            </a:r>
            <a:r>
              <a:rPr sz="3600" spc="10" dirty="0">
                <a:latin typeface="Tahoma"/>
                <a:cs typeface="Tahoma"/>
              </a:rPr>
              <a:t>c</a:t>
            </a:r>
            <a:r>
              <a:rPr sz="3600" spc="90" dirty="0">
                <a:latin typeface="Tahoma"/>
                <a:cs typeface="Tahoma"/>
              </a:rPr>
              <a:t>o</a:t>
            </a:r>
            <a:r>
              <a:rPr sz="3600" spc="-25" dirty="0">
                <a:latin typeface="Tahoma"/>
                <a:cs typeface="Tahoma"/>
              </a:rPr>
              <a:t>ll</a:t>
            </a:r>
            <a:r>
              <a:rPr sz="3600" spc="40" dirty="0">
                <a:latin typeface="Tahoma"/>
                <a:cs typeface="Tahoma"/>
              </a:rPr>
              <a:t>e</a:t>
            </a:r>
            <a:r>
              <a:rPr sz="3600" spc="165" dirty="0">
                <a:latin typeface="Tahoma"/>
                <a:cs typeface="Tahoma"/>
              </a:rPr>
              <a:t>c</a:t>
            </a:r>
            <a:r>
              <a:rPr sz="3600" spc="-70" dirty="0">
                <a:latin typeface="Tahoma"/>
                <a:cs typeface="Tahoma"/>
              </a:rPr>
              <a:t>t</a:t>
            </a:r>
            <a:r>
              <a:rPr sz="3600" spc="-45" dirty="0">
                <a:latin typeface="Tahoma"/>
                <a:cs typeface="Tahoma"/>
              </a:rPr>
              <a:t>i</a:t>
            </a:r>
            <a:r>
              <a:rPr sz="3600" spc="120" dirty="0">
                <a:latin typeface="Tahoma"/>
                <a:cs typeface="Tahoma"/>
              </a:rPr>
              <a:t>o</a:t>
            </a:r>
            <a:r>
              <a:rPr sz="3600" spc="-20" dirty="0">
                <a:latin typeface="Tahoma"/>
                <a:cs typeface="Tahoma"/>
              </a:rPr>
              <a:t>n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0701" y="6854911"/>
            <a:ext cx="426986" cy="330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82037" y="6373761"/>
            <a:ext cx="442372" cy="880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63006" y="6824236"/>
            <a:ext cx="459229" cy="434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7688" y="6818858"/>
            <a:ext cx="554344" cy="437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0385" y="6818859"/>
            <a:ext cx="958330" cy="4435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7996" y="7488008"/>
            <a:ext cx="2034539" cy="72390"/>
          </a:xfrm>
          <a:custGeom>
            <a:avLst/>
            <a:gdLst/>
            <a:ahLst/>
            <a:cxnLst/>
            <a:rect l="l" t="t" r="r" b="b"/>
            <a:pathLst>
              <a:path w="2034540" h="72390">
                <a:moveTo>
                  <a:pt x="0" y="71996"/>
                </a:moveTo>
                <a:lnTo>
                  <a:pt x="2034006" y="71996"/>
                </a:lnTo>
                <a:lnTo>
                  <a:pt x="2034006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5299" y="3479636"/>
            <a:ext cx="4387215" cy="128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40" dirty="0">
                <a:latin typeface="Arial"/>
                <a:cs typeface="Arial"/>
              </a:rPr>
              <a:t>oo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lang="en-US" sz="1100" spc="-45" dirty="0" err="1">
                <a:latin typeface="Arial"/>
                <a:cs typeface="Arial"/>
              </a:rPr>
              <a:t>B</a:t>
            </a:r>
            <a:r>
              <a:rPr lang="en-US" sz="1100" spc="15" dirty="0" err="1">
                <a:latin typeface="Arial"/>
                <a:cs typeface="Arial"/>
              </a:rPr>
              <a:t>r</a:t>
            </a:r>
            <a:r>
              <a:rPr lang="en-US" sz="1100" spc="5" dirty="0" err="1">
                <a:latin typeface="Arial"/>
                <a:cs typeface="Arial"/>
              </a:rPr>
              <a:t>u</a:t>
            </a:r>
            <a:r>
              <a:rPr lang="en-US" sz="1100" spc="-35" dirty="0" err="1">
                <a:latin typeface="Arial"/>
                <a:cs typeface="Arial"/>
              </a:rPr>
              <a:t>y</a:t>
            </a:r>
            <a:r>
              <a:rPr lang="en-US" sz="1100" spc="5" dirty="0" err="1">
                <a:latin typeface="Arial"/>
                <a:cs typeface="Arial"/>
              </a:rPr>
              <a:t>n</a:t>
            </a:r>
            <a:r>
              <a:rPr lang="en-US" sz="1100" spc="-95" dirty="0" err="1">
                <a:latin typeface="Arial"/>
                <a:cs typeface="Arial"/>
              </a:rPr>
              <a:t>z</a:t>
            </a:r>
            <a:r>
              <a:rPr lang="en-US" sz="1100" spc="5" dirty="0" err="1">
                <a:latin typeface="Arial"/>
                <a:cs typeface="Arial"/>
              </a:rPr>
              <a:t>e</a:t>
            </a:r>
            <a:r>
              <a:rPr lang="en-US" sz="1100" dirty="0" err="1">
                <a:latin typeface="Arial"/>
                <a:cs typeface="Arial"/>
              </a:rPr>
              <a:t>e</a:t>
            </a:r>
            <a:r>
              <a:rPr lang="en-US" sz="1100" spc="15" dirty="0" err="1">
                <a:latin typeface="Arial"/>
                <a:cs typeface="Arial"/>
              </a:rPr>
              <a:t>l</a:t>
            </a:r>
            <a:r>
              <a:rPr lang="en-US" sz="1100" spc="15" dirty="0">
                <a:latin typeface="Arial"/>
                <a:cs typeface="Arial"/>
              </a:rPr>
              <a:t> </a:t>
            </a:r>
            <a:r>
              <a:rPr lang="en-US" sz="1100" spc="-45" dirty="0">
                <a:latin typeface="Arial"/>
                <a:cs typeface="Arial"/>
              </a:rPr>
              <a:t>through Inpro LLC. 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n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q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9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ee</a:t>
            </a:r>
            <a:r>
              <a:rPr sz="1100" spc="15" dirty="0">
                <a:latin typeface="Arial"/>
                <a:cs typeface="Arial"/>
              </a:rPr>
              <a:t>d.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100" spc="-140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40" dirty="0">
                <a:latin typeface="Arial"/>
                <a:cs typeface="Arial"/>
              </a:rPr>
              <a:t>a</a:t>
            </a:r>
            <a:r>
              <a:rPr sz="1100" spc="-45" dirty="0">
                <a:latin typeface="Arial"/>
                <a:cs typeface="Arial"/>
              </a:rPr>
              <a:t>k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bl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</a:t>
            </a:r>
            <a:r>
              <a:rPr sz="1100" spc="-35" dirty="0">
                <a:latin typeface="Arial"/>
                <a:cs typeface="Arial"/>
              </a:rPr>
              <a:t>y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25" dirty="0">
                <a:latin typeface="Arial"/>
                <a:cs typeface="Arial"/>
              </a:rPr>
              <a:t>m</a:t>
            </a:r>
            <a:r>
              <a:rPr sz="1100" spc="55" dirty="0">
                <a:latin typeface="Arial"/>
                <a:cs typeface="Arial"/>
              </a:rPr>
              <a:t>p</a:t>
            </a:r>
            <a:r>
              <a:rPr sz="1100" spc="25" dirty="0">
                <a:latin typeface="Arial"/>
                <a:cs typeface="Arial"/>
              </a:rPr>
              <a:t>l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w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i</a:t>
            </a:r>
            <a:r>
              <a:rPr sz="1100" spc="-55" dirty="0">
                <a:latin typeface="Arial"/>
                <a:cs typeface="Arial"/>
              </a:rPr>
              <a:t>z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q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9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60" dirty="0">
                <a:latin typeface="Arial"/>
                <a:cs typeface="Arial"/>
              </a:rPr>
              <a:t>d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70" dirty="0">
                <a:latin typeface="Arial"/>
                <a:cs typeface="Arial"/>
              </a:rPr>
              <a:t>d</a:t>
            </a:r>
            <a:r>
              <a:rPr sz="1100" spc="-90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b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i</a:t>
            </a:r>
            <a:r>
              <a:rPr sz="1100" spc="5" dirty="0">
                <a:latin typeface="Trebuchet MS"/>
                <a:cs typeface="Trebuchet MS"/>
              </a:rPr>
              <a:t>n</a:t>
            </a:r>
            <a:r>
              <a:rPr sz="1100" spc="65" dirty="0">
                <a:latin typeface="Trebuchet MS"/>
                <a:cs typeface="Trebuchet MS"/>
              </a:rPr>
              <a:t>d</a:t>
            </a:r>
            <a:r>
              <a:rPr sz="1100" spc="20" dirty="0">
                <a:latin typeface="Trebuchet MS"/>
                <a:cs typeface="Trebuchet MS"/>
              </a:rPr>
              <a:t>e</a:t>
            </a:r>
            <a:r>
              <a:rPr sz="1100" spc="60" dirty="0">
                <a:latin typeface="Trebuchet MS"/>
                <a:cs typeface="Trebuchet MS"/>
              </a:rPr>
              <a:t>p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5" dirty="0">
                <a:latin typeface="Trebuchet MS"/>
                <a:cs typeface="Trebuchet MS"/>
              </a:rPr>
              <a:t>n</a:t>
            </a:r>
            <a:r>
              <a:rPr sz="1100" spc="65" dirty="0">
                <a:latin typeface="Trebuchet MS"/>
                <a:cs typeface="Trebuchet MS"/>
              </a:rPr>
              <a:t>d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5" dirty="0">
                <a:latin typeface="Trebuchet MS"/>
                <a:cs typeface="Trebuchet MS"/>
              </a:rPr>
              <a:t>n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e</a:t>
            </a:r>
            <a:r>
              <a:rPr sz="1100" spc="-5" dirty="0">
                <a:latin typeface="Trebuchet MS"/>
                <a:cs typeface="Trebuchet MS"/>
              </a:rPr>
              <a:t>x</a:t>
            </a:r>
            <a:r>
              <a:rPr sz="1100" spc="60" dirty="0">
                <a:latin typeface="Trebuchet MS"/>
                <a:cs typeface="Trebuchet MS"/>
              </a:rPr>
              <a:t>p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-20" dirty="0">
                <a:latin typeface="Trebuchet MS"/>
                <a:cs typeface="Trebuchet MS"/>
              </a:rPr>
              <a:t>r</a:t>
            </a:r>
            <a:r>
              <a:rPr sz="1100" spc="-40" dirty="0">
                <a:latin typeface="Trebuchet MS"/>
                <a:cs typeface="Trebuchet MS"/>
              </a:rPr>
              <a:t>t</a:t>
            </a:r>
            <a:r>
              <a:rPr sz="1100" spc="20" dirty="0">
                <a:latin typeface="Trebuchet MS"/>
                <a:cs typeface="Trebuchet MS"/>
              </a:rPr>
              <a:t>s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i</a:t>
            </a:r>
            <a:r>
              <a:rPr sz="1100" spc="5" dirty="0">
                <a:latin typeface="Trebuchet MS"/>
                <a:cs typeface="Trebuchet MS"/>
              </a:rPr>
              <a:t>n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t</a:t>
            </a:r>
            <a:r>
              <a:rPr sz="1100" spc="5" dirty="0">
                <a:latin typeface="Trebuchet MS"/>
                <a:cs typeface="Trebuchet MS"/>
              </a:rPr>
              <a:t>h</a:t>
            </a:r>
            <a:r>
              <a:rPr sz="1100" spc="10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75" dirty="0">
                <a:latin typeface="Trebuchet MS"/>
                <a:cs typeface="Trebuchet MS"/>
              </a:rPr>
              <a:t>i</a:t>
            </a:r>
            <a:r>
              <a:rPr sz="1100" spc="10" dirty="0">
                <a:latin typeface="Trebuchet MS"/>
                <a:cs typeface="Trebuchet MS"/>
              </a:rPr>
              <a:t>e</a:t>
            </a:r>
            <a:r>
              <a:rPr sz="1100" spc="-65" dirty="0">
                <a:latin typeface="Trebuchet MS"/>
                <a:cs typeface="Trebuchet MS"/>
              </a:rPr>
              <a:t>l</a:t>
            </a:r>
            <a:r>
              <a:rPr sz="1100" spc="-35" dirty="0">
                <a:latin typeface="Trebuchet MS"/>
                <a:cs typeface="Trebuchet MS"/>
              </a:rPr>
              <a:t>d.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</a:t>
            </a:r>
            <a:r>
              <a:rPr sz="1100" spc="5" dirty="0">
                <a:latin typeface="Trebuchet MS"/>
                <a:cs typeface="Trebuchet MS"/>
              </a:rPr>
              <a:t>h</a:t>
            </a:r>
            <a:r>
              <a:rPr sz="1100" spc="10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40" dirty="0">
                <a:latin typeface="Trebuchet MS"/>
                <a:cs typeface="Trebuchet MS"/>
              </a:rPr>
              <a:t>R</a:t>
            </a:r>
            <a:r>
              <a:rPr sz="1100" spc="100" dirty="0">
                <a:latin typeface="Trebuchet MS"/>
                <a:cs typeface="Trebuchet MS"/>
              </a:rPr>
              <a:t>A</a:t>
            </a:r>
            <a:r>
              <a:rPr sz="1100" spc="-15" dirty="0">
                <a:latin typeface="Trebuchet MS"/>
                <a:cs typeface="Trebuchet MS"/>
              </a:rPr>
              <a:t>L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c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-20" dirty="0">
                <a:latin typeface="Trebuchet MS"/>
                <a:cs typeface="Trebuchet MS"/>
              </a:rPr>
              <a:t>r</a:t>
            </a:r>
            <a:r>
              <a:rPr sz="1100" spc="-60" dirty="0">
                <a:latin typeface="Trebuchet MS"/>
                <a:cs typeface="Trebuchet MS"/>
              </a:rPr>
              <a:t>ti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75" dirty="0">
                <a:latin typeface="Trebuchet MS"/>
                <a:cs typeface="Trebuchet MS"/>
              </a:rPr>
              <a:t>i</a:t>
            </a:r>
            <a:r>
              <a:rPr sz="1100" dirty="0">
                <a:latin typeface="Trebuchet MS"/>
                <a:cs typeface="Trebuchet MS"/>
              </a:rPr>
              <a:t>c</a:t>
            </a:r>
            <a:r>
              <a:rPr sz="1100" spc="-15" dirty="0">
                <a:latin typeface="Trebuchet MS"/>
                <a:cs typeface="Trebuchet MS"/>
              </a:rPr>
              <a:t>a</a:t>
            </a:r>
            <a:r>
              <a:rPr sz="1100" spc="-80" dirty="0">
                <a:latin typeface="Trebuchet MS"/>
                <a:cs typeface="Trebuchet MS"/>
              </a:rPr>
              <a:t>t</a:t>
            </a:r>
            <a:r>
              <a:rPr sz="1100" spc="20" dirty="0">
                <a:latin typeface="Trebuchet MS"/>
                <a:cs typeface="Trebuchet MS"/>
              </a:rPr>
              <a:t>es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a</a:t>
            </a:r>
            <a:r>
              <a:rPr sz="1100" spc="-45" dirty="0">
                <a:latin typeface="Trebuchet MS"/>
                <a:cs typeface="Trebuchet MS"/>
              </a:rPr>
              <a:t>w</a:t>
            </a:r>
            <a:r>
              <a:rPr sz="1100" spc="-15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r</a:t>
            </a:r>
            <a:r>
              <a:rPr sz="1100" spc="65" dirty="0">
                <a:latin typeface="Trebuchet MS"/>
                <a:cs typeface="Trebuchet MS"/>
              </a:rPr>
              <a:t>d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55" dirty="0">
                <a:latin typeface="Trebuchet MS"/>
                <a:cs typeface="Trebuchet MS"/>
              </a:rPr>
              <a:t>d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55" dirty="0">
                <a:latin typeface="Trebuchet MS"/>
                <a:cs typeface="Trebuchet MS"/>
              </a:rPr>
              <a:t>o</a:t>
            </a:r>
            <a:r>
              <a:rPr sz="1100" spc="-65" dirty="0">
                <a:latin typeface="Trebuchet MS"/>
                <a:cs typeface="Trebuchet MS"/>
              </a:rPr>
              <a:t>r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Trebuchet MS"/>
                <a:cs typeface="Trebuchet MS"/>
              </a:rPr>
              <a:t>o</a:t>
            </a:r>
            <a:r>
              <a:rPr sz="1100" spc="5" dirty="0">
                <a:latin typeface="Trebuchet MS"/>
                <a:cs typeface="Trebuchet MS"/>
              </a:rPr>
              <a:t>u</a:t>
            </a:r>
            <a:r>
              <a:rPr sz="1100" spc="-65" dirty="0">
                <a:latin typeface="Trebuchet MS"/>
                <a:cs typeface="Trebuchet MS"/>
              </a:rPr>
              <a:t>r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25" dirty="0">
                <a:latin typeface="Arial"/>
                <a:cs typeface="Arial"/>
              </a:rPr>
              <a:t>an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spc="15" dirty="0">
                <a:latin typeface="Arial"/>
                <a:cs typeface="Arial"/>
              </a:rPr>
              <a:t>or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spc="20" dirty="0">
                <a:latin typeface="Arial"/>
                <a:cs typeface="Arial"/>
              </a:rPr>
              <a:t>o</a:t>
            </a:r>
            <a:r>
              <a:rPr sz="1100" spc="2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25" dirty="0">
                <a:latin typeface="Arial"/>
                <a:cs typeface="Arial"/>
              </a:rPr>
              <a:t>an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il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95" dirty="0">
                <a:latin typeface="Arial"/>
                <a:cs typeface="Arial"/>
              </a:rPr>
              <a:t>t</a:t>
            </a:r>
            <a:r>
              <a:rPr sz="1100" spc="-100" dirty="0">
                <a:latin typeface="Arial"/>
                <a:cs typeface="Arial"/>
              </a:rPr>
              <a:t>y</a:t>
            </a:r>
            <a:r>
              <a:rPr sz="1100" spc="-2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2893" y="672253"/>
            <a:ext cx="742329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>
                <a:solidFill>
                  <a:schemeClr val="accent1"/>
                </a:solidFill>
              </a:rPr>
              <a:t>C</a:t>
            </a:r>
            <a:r>
              <a:rPr spc="-55" dirty="0">
                <a:solidFill>
                  <a:schemeClr val="accent1"/>
                </a:solidFill>
              </a:rPr>
              <a:t>hoo</a:t>
            </a:r>
            <a:r>
              <a:rPr spc="-65" dirty="0">
                <a:solidFill>
                  <a:schemeClr val="accent1"/>
                </a:solidFill>
              </a:rPr>
              <a:t>s</a:t>
            </a:r>
            <a:r>
              <a:rPr spc="-5" dirty="0">
                <a:solidFill>
                  <a:schemeClr val="accent1"/>
                </a:solidFill>
              </a:rPr>
              <a:t>i</a:t>
            </a:r>
            <a:r>
              <a:rPr spc="-80" dirty="0">
                <a:solidFill>
                  <a:schemeClr val="accent1"/>
                </a:solidFill>
              </a:rPr>
              <a:t>n</a:t>
            </a:r>
            <a:r>
              <a:rPr spc="180" dirty="0">
                <a:solidFill>
                  <a:schemeClr val="accent1"/>
                </a:solidFill>
              </a:rPr>
              <a:t>g</a:t>
            </a:r>
            <a:r>
              <a:rPr spc="-105" dirty="0">
                <a:solidFill>
                  <a:schemeClr val="accent1"/>
                </a:solidFill>
              </a:rPr>
              <a:t> </a:t>
            </a:r>
            <a:r>
              <a:rPr spc="160" dirty="0">
                <a:solidFill>
                  <a:schemeClr val="accent1"/>
                </a:solidFill>
              </a:rPr>
              <a:t>q</a:t>
            </a:r>
            <a:r>
              <a:rPr spc="-80" dirty="0">
                <a:solidFill>
                  <a:schemeClr val="accent1"/>
                </a:solidFill>
              </a:rPr>
              <a:t>u</a:t>
            </a:r>
            <a:r>
              <a:rPr spc="-220" dirty="0">
                <a:solidFill>
                  <a:schemeClr val="accent1"/>
                </a:solidFill>
              </a:rPr>
              <a:t>a</a:t>
            </a:r>
            <a:r>
              <a:rPr spc="-25" dirty="0">
                <a:solidFill>
                  <a:schemeClr val="accent1"/>
                </a:solidFill>
              </a:rPr>
              <a:t>l</a:t>
            </a:r>
            <a:r>
              <a:rPr spc="15" dirty="0">
                <a:solidFill>
                  <a:schemeClr val="accent1"/>
                </a:solidFill>
              </a:rPr>
              <a:t>i</a:t>
            </a:r>
            <a:r>
              <a:rPr spc="265" dirty="0">
                <a:solidFill>
                  <a:schemeClr val="accent1"/>
                </a:solidFill>
              </a:rPr>
              <a:t>t</a:t>
            </a:r>
            <a:r>
              <a:rPr spc="-145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87300" y="2121735"/>
            <a:ext cx="4337685" cy="29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2110">
              <a:lnSpc>
                <a:spcPct val="166700"/>
              </a:lnSpc>
            </a:pPr>
            <a:r>
              <a:rPr sz="1100" spc="-180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5" dirty="0">
                <a:latin typeface="Arial"/>
                <a:cs typeface="Arial"/>
              </a:rPr>
              <a:t>er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70" dirty="0">
                <a:latin typeface="Arial"/>
                <a:cs typeface="Arial"/>
              </a:rPr>
              <a:t>d</a:t>
            </a:r>
            <a:r>
              <a:rPr sz="1100" spc="-90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,</a:t>
            </a:r>
            <a:r>
              <a:rPr sz="1100" spc="-35" dirty="0">
                <a:latin typeface="Arial"/>
                <a:cs typeface="Arial"/>
              </a:rPr>
              <a:t> a</a:t>
            </a:r>
            <a:r>
              <a:rPr sz="1100" spc="-25" dirty="0">
                <a:latin typeface="Arial"/>
                <a:cs typeface="Arial"/>
              </a:rPr>
              <a:t>cc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60" dirty="0">
                <a:latin typeface="Arial"/>
                <a:cs typeface="Arial"/>
              </a:rPr>
              <a:t>d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</a:t>
            </a:r>
            <a:r>
              <a:rPr sz="1100" spc="-135" dirty="0">
                <a:latin typeface="Arial"/>
                <a:cs typeface="Arial"/>
              </a:rPr>
              <a:t>S</a:t>
            </a:r>
            <a:r>
              <a:rPr sz="1100" spc="60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9</a:t>
            </a:r>
            <a:r>
              <a:rPr sz="1100" spc="5" dirty="0">
                <a:latin typeface="Arial"/>
                <a:cs typeface="Arial"/>
              </a:rPr>
              <a:t>0</a:t>
            </a:r>
            <a:r>
              <a:rPr sz="1100" spc="-65" dirty="0">
                <a:latin typeface="Arial"/>
                <a:cs typeface="Arial"/>
              </a:rPr>
              <a:t>0</a:t>
            </a:r>
            <a:r>
              <a:rPr sz="1100" spc="-45" dirty="0">
                <a:latin typeface="Arial"/>
                <a:cs typeface="Arial"/>
              </a:rPr>
              <a:t>1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</a:t>
            </a:r>
            <a:r>
              <a:rPr sz="1100" spc="-135" dirty="0">
                <a:latin typeface="Arial"/>
                <a:cs typeface="Arial"/>
              </a:rPr>
              <a:t>S</a:t>
            </a:r>
            <a:r>
              <a:rPr sz="1100" spc="60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1</a:t>
            </a:r>
            <a:r>
              <a:rPr sz="1100" spc="-20" dirty="0">
                <a:latin typeface="Arial"/>
                <a:cs typeface="Arial"/>
              </a:rPr>
              <a:t>4</a:t>
            </a:r>
            <a:r>
              <a:rPr sz="1100" spc="5" dirty="0">
                <a:latin typeface="Arial"/>
                <a:cs typeface="Arial"/>
              </a:rPr>
              <a:t>0</a:t>
            </a:r>
            <a:r>
              <a:rPr sz="1100" spc="-65" dirty="0">
                <a:latin typeface="Arial"/>
                <a:cs typeface="Arial"/>
              </a:rPr>
              <a:t>0</a:t>
            </a:r>
            <a:r>
              <a:rPr sz="1100" spc="-110" dirty="0">
                <a:latin typeface="Arial"/>
                <a:cs typeface="Arial"/>
              </a:rPr>
              <a:t>1</a:t>
            </a:r>
            <a:r>
              <a:rPr sz="1100" spc="-2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360045">
              <a:lnSpc>
                <a:spcPct val="166700"/>
              </a:lnSpc>
            </a:pPr>
            <a:r>
              <a:rPr sz="1100" spc="-30" dirty="0">
                <a:latin typeface="Arial"/>
                <a:cs typeface="Arial"/>
              </a:rPr>
              <a:t>W</a:t>
            </a:r>
            <a:r>
              <a:rPr sz="1100" spc="2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rl</a:t>
            </a:r>
            <a:r>
              <a:rPr sz="1100" spc="75" dirty="0">
                <a:latin typeface="Arial"/>
                <a:cs typeface="Arial"/>
              </a:rPr>
              <a:t>d</a:t>
            </a:r>
            <a:r>
              <a:rPr sz="1100" spc="25" dirty="0">
                <a:latin typeface="Arial"/>
                <a:cs typeface="Arial"/>
              </a:rPr>
              <a:t>-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25" dirty="0">
                <a:latin typeface="Arial"/>
                <a:cs typeface="Arial"/>
              </a:rPr>
              <a:t>an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l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me</a:t>
            </a:r>
            <a:r>
              <a:rPr sz="1100" spc="15" dirty="0">
                <a:latin typeface="Arial"/>
                <a:cs typeface="Arial"/>
              </a:rPr>
              <a:t>th</a:t>
            </a:r>
            <a:r>
              <a:rPr sz="1100" spc="20" dirty="0">
                <a:latin typeface="Arial"/>
                <a:cs typeface="Arial"/>
              </a:rPr>
              <a:t>o</a:t>
            </a:r>
            <a:r>
              <a:rPr sz="1100" spc="70" dirty="0">
                <a:latin typeface="Arial"/>
                <a:cs typeface="Arial"/>
              </a:rPr>
              <a:t>d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m</a:t>
            </a:r>
            <a:r>
              <a:rPr sz="1100" spc="55" dirty="0">
                <a:latin typeface="Arial"/>
                <a:cs typeface="Arial"/>
              </a:rPr>
              <a:t>p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5" dirty="0">
                <a:latin typeface="Arial"/>
                <a:cs typeface="Arial"/>
              </a:rPr>
              <a:t>em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 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il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ie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 w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100" spc="-55" dirty="0">
                <a:latin typeface="Trebuchet MS"/>
                <a:cs typeface="Trebuchet MS"/>
              </a:rPr>
              <a:t>i</a:t>
            </a:r>
            <a:r>
              <a:rPr sz="1100" spc="5" dirty="0">
                <a:latin typeface="Trebuchet MS"/>
                <a:cs typeface="Trebuchet MS"/>
              </a:rPr>
              <a:t>n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t</a:t>
            </a:r>
            <a:r>
              <a:rPr sz="1100" spc="5" dirty="0">
                <a:latin typeface="Trebuchet MS"/>
                <a:cs typeface="Trebuchet MS"/>
              </a:rPr>
              <a:t>h</a:t>
            </a:r>
            <a:r>
              <a:rPr sz="1100" spc="60" dirty="0">
                <a:latin typeface="Trebuchet MS"/>
                <a:cs typeface="Trebuchet MS"/>
              </a:rPr>
              <a:t>o</a:t>
            </a:r>
            <a:r>
              <a:rPr sz="1100" spc="10" dirty="0">
                <a:latin typeface="Trebuchet MS"/>
                <a:cs typeface="Trebuchet MS"/>
              </a:rPr>
              <a:t>u</a:t>
            </a:r>
            <a:r>
              <a:rPr sz="1100" spc="25" dirty="0">
                <a:latin typeface="Trebuchet MS"/>
                <a:cs typeface="Trebuchet MS"/>
              </a:rPr>
              <a:t>s</a:t>
            </a:r>
            <a:r>
              <a:rPr sz="1100" spc="-15" dirty="0">
                <a:latin typeface="Trebuchet MS"/>
                <a:cs typeface="Trebuchet MS"/>
              </a:rPr>
              <a:t>a</a:t>
            </a:r>
            <a:r>
              <a:rPr sz="1100" spc="5" dirty="0">
                <a:latin typeface="Trebuchet MS"/>
                <a:cs typeface="Trebuchet MS"/>
              </a:rPr>
              <a:t>n</a:t>
            </a:r>
            <a:r>
              <a:rPr sz="1100" spc="70" dirty="0">
                <a:latin typeface="Trebuchet MS"/>
                <a:cs typeface="Trebuchet MS"/>
              </a:rPr>
              <a:t>d</a:t>
            </a:r>
            <a:r>
              <a:rPr sz="1100" spc="20" dirty="0">
                <a:latin typeface="Trebuchet MS"/>
                <a:cs typeface="Trebuchet MS"/>
              </a:rPr>
              <a:t>s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50" dirty="0">
                <a:latin typeface="Trebuchet MS"/>
                <a:cs typeface="Trebuchet MS"/>
              </a:rPr>
              <a:t>o</a:t>
            </a:r>
            <a:r>
              <a:rPr sz="1100" spc="-85" dirty="0">
                <a:latin typeface="Trebuchet MS"/>
                <a:cs typeface="Trebuchet MS"/>
              </a:rPr>
              <a:t>f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Trebuchet MS"/>
                <a:cs typeface="Trebuchet MS"/>
              </a:rPr>
              <a:t>d</a:t>
            </a:r>
            <a:r>
              <a:rPr sz="1100" spc="-50" dirty="0">
                <a:latin typeface="Trebuchet MS"/>
                <a:cs typeface="Trebuchet MS"/>
              </a:rPr>
              <a:t>i</a:t>
            </a:r>
            <a:r>
              <a:rPr sz="1100" spc="-40" dirty="0">
                <a:latin typeface="Trebuchet MS"/>
                <a:cs typeface="Trebuchet MS"/>
              </a:rPr>
              <a:t>f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-75" dirty="0">
                <a:latin typeface="Trebuchet MS"/>
                <a:cs typeface="Trebuchet MS"/>
              </a:rPr>
              <a:t>r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5" dirty="0">
                <a:latin typeface="Trebuchet MS"/>
                <a:cs typeface="Trebuchet MS"/>
              </a:rPr>
              <a:t>n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c</a:t>
            </a:r>
            <a:r>
              <a:rPr sz="1100" spc="5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80" dirty="0">
                <a:latin typeface="Trebuchet MS"/>
                <a:cs typeface="Trebuchet MS"/>
              </a:rPr>
              <a:t>i</a:t>
            </a:r>
            <a:r>
              <a:rPr sz="1100" spc="125" dirty="0">
                <a:latin typeface="Trebuchet MS"/>
                <a:cs typeface="Trebuchet MS"/>
              </a:rPr>
              <a:t>g</a:t>
            </a:r>
            <a:r>
              <a:rPr sz="1100" spc="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15" dirty="0">
                <a:latin typeface="Trebuchet MS"/>
                <a:cs typeface="Trebuchet MS"/>
              </a:rPr>
              <a:t>a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60" dirty="0">
                <a:latin typeface="Trebuchet MS"/>
                <a:cs typeface="Trebuchet MS"/>
              </a:rPr>
              <a:t>i</a:t>
            </a:r>
            <a:r>
              <a:rPr sz="1100" spc="55" dirty="0">
                <a:latin typeface="Trebuchet MS"/>
                <a:cs typeface="Trebuchet MS"/>
              </a:rPr>
              <a:t>o</a:t>
            </a:r>
            <a:r>
              <a:rPr sz="1100" spc="10" dirty="0">
                <a:latin typeface="Trebuchet MS"/>
                <a:cs typeface="Trebuchet MS"/>
              </a:rPr>
              <a:t>n</a:t>
            </a:r>
            <a:r>
              <a:rPr sz="1100" spc="-55" dirty="0">
                <a:latin typeface="Trebuchet MS"/>
                <a:cs typeface="Trebuchet MS"/>
              </a:rPr>
              <a:t>s.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Trebuchet MS"/>
                <a:cs typeface="Trebuchet MS"/>
              </a:rPr>
              <a:t>W</a:t>
            </a:r>
            <a:r>
              <a:rPr sz="1100" spc="10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u</a:t>
            </a:r>
            <a:r>
              <a:rPr sz="1100" spc="25" dirty="0">
                <a:latin typeface="Trebuchet MS"/>
                <a:cs typeface="Trebuchet MS"/>
              </a:rPr>
              <a:t>s</a:t>
            </a:r>
            <a:r>
              <a:rPr sz="1100" spc="10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m</a:t>
            </a:r>
            <a:r>
              <a:rPr sz="1100" spc="-20" dirty="0">
                <a:latin typeface="Trebuchet MS"/>
                <a:cs typeface="Trebuchet MS"/>
              </a:rPr>
              <a:t>a</a:t>
            </a:r>
            <a:r>
              <a:rPr sz="1100" spc="-55" dirty="0">
                <a:latin typeface="Trebuchet MS"/>
                <a:cs typeface="Trebuchet MS"/>
              </a:rPr>
              <a:t>i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60" dirty="0">
                <a:latin typeface="Trebuchet MS"/>
                <a:cs typeface="Trebuchet MS"/>
              </a:rPr>
              <a:t>l</a:t>
            </a:r>
            <a:r>
              <a:rPr sz="1100" spc="-40" dirty="0">
                <a:latin typeface="Trebuchet MS"/>
                <a:cs typeface="Trebuchet MS"/>
              </a:rPr>
              <a:t>y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50" dirty="0">
                <a:latin typeface="Trebuchet MS"/>
                <a:cs typeface="Trebuchet MS"/>
              </a:rPr>
              <a:t>o</a:t>
            </a:r>
            <a:r>
              <a:rPr sz="1100" spc="-60" dirty="0">
                <a:latin typeface="Trebuchet MS"/>
                <a:cs typeface="Trebuchet MS"/>
              </a:rPr>
              <a:t>i</a:t>
            </a:r>
            <a:r>
              <a:rPr sz="1100" spc="-55" dirty="0">
                <a:latin typeface="Trebuchet MS"/>
                <a:cs typeface="Trebuchet MS"/>
              </a:rPr>
              <a:t>l</a:t>
            </a:r>
            <a:r>
              <a:rPr sz="1100" spc="-50" dirty="0">
                <a:latin typeface="Trebuchet MS"/>
                <a:cs typeface="Trebuchet MS"/>
              </a:rPr>
              <a:t>-</a:t>
            </a:r>
            <a:r>
              <a:rPr sz="1100" spc="-70" dirty="0">
                <a:latin typeface="Trebuchet MS"/>
                <a:cs typeface="Trebuchet MS"/>
              </a:rPr>
              <a:t>f</a:t>
            </a:r>
            <a:r>
              <a:rPr sz="1100" spc="-75" dirty="0">
                <a:latin typeface="Trebuchet MS"/>
                <a:cs typeface="Trebuchet MS"/>
              </a:rPr>
              <a:t>r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10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35" dirty="0">
                <a:latin typeface="Trebuchet MS"/>
                <a:cs typeface="Trebuchet MS"/>
              </a:rPr>
              <a:t>s</a:t>
            </a:r>
            <a:r>
              <a:rPr sz="1100" spc="-80" dirty="0">
                <a:latin typeface="Trebuchet MS"/>
                <a:cs typeface="Trebuchet MS"/>
              </a:rPr>
              <a:t>t</a:t>
            </a:r>
            <a:r>
              <a:rPr sz="1100" spc="15" dirty="0">
                <a:latin typeface="Trebuchet MS"/>
                <a:cs typeface="Trebuchet MS"/>
              </a:rPr>
              <a:t>e</a:t>
            </a:r>
            <a:r>
              <a:rPr sz="1100" spc="10" dirty="0">
                <a:latin typeface="Trebuchet MS"/>
                <a:cs typeface="Trebuchet MS"/>
              </a:rPr>
              <a:t>e</a:t>
            </a:r>
            <a:r>
              <a:rPr sz="1100" spc="-65" dirty="0">
                <a:latin typeface="Trebuchet MS"/>
                <a:cs typeface="Trebuchet MS"/>
              </a:rPr>
              <a:t>l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20" dirty="0">
                <a:latin typeface="Arial"/>
                <a:cs typeface="Arial"/>
              </a:rPr>
              <a:t>i</a:t>
            </a:r>
            <a:r>
              <a:rPr sz="1100" spc="-55" dirty="0">
                <a:latin typeface="Arial"/>
                <a:cs typeface="Arial"/>
              </a:rPr>
              <a:t>z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m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b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" dirty="0">
                <a:latin typeface="Arial"/>
                <a:cs typeface="Arial"/>
              </a:rPr>
              <a:t>ee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spc="15" dirty="0">
                <a:latin typeface="Arial"/>
                <a:cs typeface="Arial"/>
              </a:rPr>
              <a:t>or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3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te</a:t>
            </a:r>
            <a:r>
              <a:rPr sz="1100" spc="-15" dirty="0">
                <a:latin typeface="Arial"/>
                <a:cs typeface="Arial"/>
              </a:rPr>
              <a:t>r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c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an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r</a:t>
            </a:r>
            <a:r>
              <a:rPr sz="1100" spc="-90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5" dirty="0">
                <a:latin typeface="Arial"/>
                <a:cs typeface="Arial"/>
              </a:rPr>
              <a:t>at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25" dirty="0">
                <a:latin typeface="Arial"/>
                <a:cs typeface="Arial"/>
              </a:rPr>
              <a:t>an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1</a:t>
            </a:r>
            <a:r>
              <a:rPr sz="1100" spc="5" dirty="0">
                <a:latin typeface="Arial"/>
                <a:cs typeface="Arial"/>
              </a:rPr>
              <a:t>0</a:t>
            </a:r>
            <a:r>
              <a:rPr sz="1100" spc="-30" dirty="0">
                <a:latin typeface="Arial"/>
                <a:cs typeface="Arial"/>
              </a:rPr>
              <a:t>0</a:t>
            </a:r>
            <a:r>
              <a:rPr sz="1100" spc="-90" dirty="0">
                <a:latin typeface="Arial"/>
                <a:cs typeface="Arial"/>
              </a:rPr>
              <a:t>%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w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20" dirty="0">
                <a:latin typeface="Arial"/>
                <a:cs typeface="Arial"/>
              </a:rPr>
              <a:t>o</a:t>
            </a:r>
            <a:r>
              <a:rPr sz="1100" spc="5" dirty="0">
                <a:latin typeface="Arial"/>
                <a:cs typeface="Arial"/>
              </a:rPr>
              <a:t>x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75" dirty="0">
                <a:latin typeface="Arial"/>
                <a:cs typeface="Arial"/>
              </a:rPr>
              <a:t>r</a:t>
            </a:r>
            <a:r>
              <a:rPr sz="1100" spc="-2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-75" dirty="0">
                <a:latin typeface="Arial"/>
                <a:cs typeface="Arial"/>
              </a:rPr>
              <a:t>r</a:t>
            </a:r>
            <a:r>
              <a:rPr sz="1100" spc="-2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119380">
              <a:lnSpc>
                <a:spcPct val="166700"/>
              </a:lnSpc>
              <a:spcBef>
                <a:spcPts val="935"/>
              </a:spcBef>
            </a:pPr>
            <a:r>
              <a:rPr sz="1100" spc="-30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il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9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l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b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55" dirty="0">
                <a:latin typeface="Arial"/>
                <a:cs typeface="Arial"/>
              </a:rPr>
              <a:t>f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spc="5" dirty="0">
                <a:latin typeface="Arial"/>
                <a:cs typeface="Arial"/>
              </a:rPr>
              <a:t>er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35" dirty="0">
                <a:latin typeface="Arial"/>
                <a:cs typeface="Arial"/>
              </a:rPr>
              <a:t>bl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20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-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-55" dirty="0">
                <a:latin typeface="Arial"/>
                <a:cs typeface="Arial"/>
              </a:rPr>
              <a:t>a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55" dirty="0">
                <a:latin typeface="Arial"/>
                <a:cs typeface="Arial"/>
              </a:rPr>
              <a:t>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299" y="1994505"/>
            <a:ext cx="3528060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3600" spc="-125" dirty="0">
                <a:latin typeface="Arial"/>
                <a:cs typeface="Arial"/>
              </a:rPr>
              <a:t>w</a:t>
            </a:r>
            <a:r>
              <a:rPr sz="3600" spc="15" dirty="0">
                <a:latin typeface="Arial"/>
                <a:cs typeface="Arial"/>
              </a:rPr>
              <a:t>i</a:t>
            </a:r>
            <a:r>
              <a:rPr sz="3600" spc="150" dirty="0">
                <a:latin typeface="Arial"/>
                <a:cs typeface="Arial"/>
              </a:rPr>
              <a:t>t</a:t>
            </a:r>
            <a:r>
              <a:rPr sz="3600" dirty="0">
                <a:latin typeface="Arial"/>
                <a:cs typeface="Arial"/>
              </a:rPr>
              <a:t>h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145" dirty="0">
                <a:latin typeface="Arial"/>
                <a:cs typeface="Arial"/>
              </a:rPr>
              <a:t>a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315" dirty="0">
                <a:latin typeface="Arial"/>
                <a:cs typeface="Arial"/>
              </a:rPr>
              <a:t>s</a:t>
            </a:r>
            <a:r>
              <a:rPr sz="3600" spc="-35" dirty="0">
                <a:latin typeface="Arial"/>
                <a:cs typeface="Arial"/>
              </a:rPr>
              <a:t>u</a:t>
            </a:r>
            <a:r>
              <a:rPr sz="3600" spc="-254" dirty="0">
                <a:latin typeface="Arial"/>
                <a:cs typeface="Arial"/>
              </a:rPr>
              <a:t>s</a:t>
            </a:r>
            <a:r>
              <a:rPr sz="3600" spc="160" dirty="0">
                <a:latin typeface="Arial"/>
                <a:cs typeface="Arial"/>
              </a:rPr>
              <a:t>t</a:t>
            </a:r>
            <a:r>
              <a:rPr sz="3600" spc="-215" dirty="0">
                <a:latin typeface="Arial"/>
                <a:cs typeface="Arial"/>
              </a:rPr>
              <a:t>a</a:t>
            </a:r>
            <a:r>
              <a:rPr sz="3600" spc="-50" dirty="0">
                <a:latin typeface="Arial"/>
                <a:cs typeface="Arial"/>
              </a:rPr>
              <a:t>i</a:t>
            </a:r>
            <a:r>
              <a:rPr sz="3600" spc="-40" dirty="0">
                <a:latin typeface="Arial"/>
                <a:cs typeface="Arial"/>
              </a:rPr>
              <a:t>n</a:t>
            </a:r>
            <a:r>
              <a:rPr sz="3600" spc="-175" dirty="0">
                <a:latin typeface="Arial"/>
                <a:cs typeface="Arial"/>
              </a:rPr>
              <a:t>a</a:t>
            </a:r>
            <a:r>
              <a:rPr sz="3600" spc="110" dirty="0">
                <a:latin typeface="Arial"/>
                <a:cs typeface="Arial"/>
              </a:rPr>
              <a:t>b</a:t>
            </a:r>
            <a:r>
              <a:rPr sz="3600" spc="-40" dirty="0">
                <a:latin typeface="Arial"/>
                <a:cs typeface="Arial"/>
              </a:rPr>
              <a:t>le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t</a:t>
            </a:r>
            <a:r>
              <a:rPr sz="3600" spc="175" dirty="0">
                <a:latin typeface="Arial"/>
                <a:cs typeface="Arial"/>
              </a:rPr>
              <a:t>o</a:t>
            </a:r>
            <a:r>
              <a:rPr sz="3600" spc="-60" dirty="0">
                <a:latin typeface="Arial"/>
                <a:cs typeface="Arial"/>
              </a:rPr>
              <a:t>u</a:t>
            </a:r>
            <a:r>
              <a:rPr sz="3600" spc="-100" dirty="0">
                <a:latin typeface="Arial"/>
                <a:cs typeface="Arial"/>
              </a:rPr>
              <a:t>c</a:t>
            </a:r>
            <a:r>
              <a:rPr sz="3600" dirty="0">
                <a:latin typeface="Arial"/>
                <a:cs typeface="Arial"/>
              </a:rPr>
              <a:t>h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7488008"/>
            <a:ext cx="8658225" cy="72390"/>
          </a:xfrm>
          <a:custGeom>
            <a:avLst/>
            <a:gdLst/>
            <a:ahLst/>
            <a:cxnLst/>
            <a:rect l="l" t="t" r="r" b="b"/>
            <a:pathLst>
              <a:path w="8658225" h="72390">
                <a:moveTo>
                  <a:pt x="0" y="71996"/>
                </a:moveTo>
                <a:lnTo>
                  <a:pt x="8657996" y="71996"/>
                </a:lnTo>
                <a:lnTo>
                  <a:pt x="8657996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9337"/>
            <a:ext cx="10693400" cy="757218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4776" y="5021732"/>
            <a:ext cx="7269295" cy="1208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 defTabSz="457200"/>
            <a:r>
              <a:rPr lang="en-US" sz="4700" kern="1200" spc="19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4700" kern="1200" spc="18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700" kern="1200" spc="7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4700" kern="12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700" kern="1200" spc="1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4700" kern="1200" spc="-5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700" kern="1200" spc="-33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</a:t>
            </a:r>
            <a:r>
              <a:rPr lang="en-US" sz="4700" kern="12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700" kern="1200" spc="-8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4700" kern="1200" spc="18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4700" kern="1200" spc="-10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spc="-28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4700" kern="1200" spc="10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700" kern="1200" spc="-204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700" kern="1200" spc="-12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4776" y="6230726"/>
            <a:ext cx="7269295" cy="961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104139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200" i="1" spc="9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7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2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me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200" i="1" spc="5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-5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-7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-125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75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200" i="1" spc="-65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i="1" spc="2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ms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5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un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i="1" spc="-7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5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-85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9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200" i="1" spc="-8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-65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3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5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200" i="1" spc="-15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9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-65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-5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6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4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3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-5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65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3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3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sz="1200" i="1" spc="-8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4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1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200" i="1" spc="4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-8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4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3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ie</a:t>
            </a:r>
            <a:r>
              <a:rPr lang="en-US" sz="1200" i="1" spc="-55">
                <a:solidFill>
                  <a:schemeClr val="tx1">
                    <a:lumMod val="50000"/>
                    <a:lumOff val="50000"/>
                  </a:schemeClr>
                </a:solidFill>
              </a:rPr>
              <a:t>s.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4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he n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ee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mo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1200" i="1" spc="3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5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4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1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8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3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3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-15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25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il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ie</a:t>
            </a:r>
            <a:r>
              <a:rPr lang="en-US" sz="1200" i="1" spc="-9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-25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co</a:t>
            </a:r>
            <a:r>
              <a:rPr lang="en-US" sz="1200" i="1" spc="25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i="1" spc="5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US" sz="1200" i="1" spc="2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55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-10">
                <a:solidFill>
                  <a:schemeClr val="tx1">
                    <a:lumMod val="50000"/>
                    <a:lumOff val="50000"/>
                  </a:schemeClr>
                </a:solidFill>
              </a:rPr>
              <a:t>cr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3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8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25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1200" i="1" spc="3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3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-8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1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65">
                <a:solidFill>
                  <a:schemeClr val="tx1">
                    <a:lumMod val="50000"/>
                    <a:lumOff val="50000"/>
                  </a:schemeClr>
                </a:solidFill>
              </a:rPr>
              <a:t>q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-1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8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6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4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3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-5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65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200" i="1" spc="-25">
                <a:solidFill>
                  <a:schemeClr val="tx1">
                    <a:lumMod val="50000"/>
                    <a:lumOff val="50000"/>
                  </a:schemeClr>
                </a:solidFill>
              </a:rPr>
              <a:t>e, 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1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6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200" i="1" spc="-1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7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75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6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200" i="1" spc="-5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-15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1200" i="1" spc="-5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114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1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i="1" spc="2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i="1" spc="-1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i="1" spc="-17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9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200" i="1" spc="-8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-65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1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75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1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25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-55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25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We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he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55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en-US" sz="1200" i="1" spc="4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w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he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3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ne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1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i="1" spc="-5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200" i="1" spc="2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4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5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3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15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65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200" i="1" spc="-1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200" i="1" spc="3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j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-8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4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3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6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55">
                <a:solidFill>
                  <a:schemeClr val="tx1">
                    <a:lumMod val="50000"/>
                    <a:lumOff val="50000"/>
                  </a:schemeClr>
                </a:solidFill>
              </a:rPr>
              <a:t>av</a:t>
            </a:r>
            <a:r>
              <a:rPr lang="en-US" sz="1200" i="1" spc="3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65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4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US" sz="1200" i="1" spc="-25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200" i="1" spc="45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 spc="5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1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i="1" spc="-35">
                <a:solidFill>
                  <a:schemeClr val="tx1">
                    <a:lumMod val="50000"/>
                    <a:lumOff val="50000"/>
                  </a:schemeClr>
                </a:solidFill>
              </a:rPr>
              <a:t>iz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55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en-US" sz="1200" i="1" spc="4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ur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i="1" spc="-8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200" i="1" spc="-1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US" sz="1200" i="1" spc="-8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200" i="1" spc="-15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sz="1200" i="1" spc="2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-65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200" i="1" spc="15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" i="1" spc="-5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i="1" spc="55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spc="-7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i="1" spc="5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200" i="1" spc="-45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200" i="1" spc="-20">
                <a:solidFill>
                  <a:schemeClr val="tx1">
                    <a:lumMod val="50000"/>
                    <a:lumOff val="50000"/>
                  </a:schemeClr>
                </a:solidFill>
              </a:rPr>
              <a:t>ce</a:t>
            </a:r>
            <a:r>
              <a:rPr lang="en-US" sz="1200" i="1" spc="-25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2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id="{1BF1FF91-256D-4B19-9E12-548A8D820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077" y="1180279"/>
            <a:ext cx="3638560" cy="36385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07662" y="828271"/>
            <a:ext cx="3860220" cy="4342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6014" y="12"/>
            <a:ext cx="5345988" cy="75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5" dirty="0"/>
              <a:t>V</a:t>
            </a:r>
            <a:r>
              <a:rPr spc="15" dirty="0"/>
              <a:t>i</a:t>
            </a:r>
            <a:r>
              <a:rPr spc="-210" dirty="0"/>
              <a:t>s</a:t>
            </a:r>
            <a:r>
              <a:rPr spc="-110" dirty="0"/>
              <a:t>i</a:t>
            </a:r>
            <a:r>
              <a:rPr spc="60" dirty="0"/>
              <a:t>bl</a:t>
            </a:r>
            <a:r>
              <a:rPr dirty="0"/>
              <a:t>e</a:t>
            </a:r>
            <a:r>
              <a:rPr spc="-105" dirty="0"/>
              <a:t> </a:t>
            </a:r>
            <a:r>
              <a:rPr spc="-254" dirty="0"/>
              <a:t>s</a:t>
            </a:r>
            <a:r>
              <a:rPr spc="90" dirty="0"/>
              <a:t>t</a:t>
            </a:r>
            <a:r>
              <a:rPr spc="65" dirty="0"/>
              <a:t>o</a:t>
            </a:r>
            <a:r>
              <a:rPr spc="-30" dirty="0"/>
              <a:t>r</a:t>
            </a:r>
            <a:r>
              <a:rPr spc="-225" dirty="0"/>
              <a:t>a</a:t>
            </a:r>
            <a:r>
              <a:rPr spc="160" dirty="0"/>
              <a:t>g</a:t>
            </a:r>
            <a:r>
              <a:rPr dirty="0"/>
              <a:t>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299" y="2908335"/>
            <a:ext cx="4036060" cy="3101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1005">
              <a:lnSpc>
                <a:spcPct val="166700"/>
              </a:lnSpc>
            </a:pPr>
            <a:r>
              <a:rPr sz="1100" spc="10" dirty="0">
                <a:latin typeface="Arial"/>
                <a:cs typeface="Arial"/>
              </a:rPr>
              <a:t>W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20" dirty="0">
                <a:latin typeface="Arial"/>
                <a:cs typeface="Arial"/>
              </a:rPr>
              <a:t>m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60" dirty="0">
                <a:latin typeface="Arial"/>
                <a:cs typeface="Arial"/>
              </a:rPr>
              <a:t>d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p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9</a:t>
            </a:r>
            <a:r>
              <a:rPr sz="1100" spc="-60" dirty="0">
                <a:latin typeface="Arial"/>
                <a:cs typeface="Arial"/>
              </a:rPr>
              <a:t>5</a:t>
            </a:r>
            <a:r>
              <a:rPr sz="1100" spc="-90" dirty="0">
                <a:latin typeface="Arial"/>
                <a:cs typeface="Arial"/>
              </a:rPr>
              <a:t>%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im</a:t>
            </a:r>
            <a:r>
              <a:rPr sz="1100" spc="-25" dirty="0">
                <a:latin typeface="Arial"/>
                <a:cs typeface="Arial"/>
              </a:rPr>
              <a:t>e,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p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il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95" dirty="0">
                <a:latin typeface="Arial"/>
                <a:cs typeface="Arial"/>
              </a:rPr>
              <a:t>t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w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</a:p>
          <a:p>
            <a:pPr marL="12700" marR="617220">
              <a:lnSpc>
                <a:spcPct val="166700"/>
              </a:lnSpc>
            </a:pP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spc="45" dirty="0">
                <a:latin typeface="Arial"/>
                <a:cs typeface="Arial"/>
              </a:rPr>
              <a:t>o</a:t>
            </a:r>
            <a:r>
              <a:rPr sz="1100" spc="50" dirty="0">
                <a:latin typeface="Arial"/>
                <a:cs typeface="Arial"/>
              </a:rPr>
              <a:t>b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</a:t>
            </a:r>
            <a:r>
              <a:rPr sz="1100" spc="-35" dirty="0">
                <a:latin typeface="Arial"/>
                <a:cs typeface="Arial"/>
              </a:rPr>
              <a:t>y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cr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55" dirty="0">
                <a:latin typeface="Arial"/>
                <a:cs typeface="Arial"/>
              </a:rPr>
              <a:t>v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w</a:t>
            </a:r>
            <a:r>
              <a:rPr sz="1100" spc="-55" dirty="0">
                <a:latin typeface="Arial"/>
                <a:cs typeface="Arial"/>
              </a:rPr>
              <a:t>a</a:t>
            </a:r>
            <a:r>
              <a:rPr sz="1100" spc="-45" dirty="0">
                <a:latin typeface="Arial"/>
                <a:cs typeface="Arial"/>
              </a:rPr>
              <a:t>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60" dirty="0">
                <a:latin typeface="Arial"/>
                <a:cs typeface="Arial"/>
              </a:rPr>
              <a:t>g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b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cr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4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85" dirty="0">
                <a:latin typeface="Arial"/>
                <a:cs typeface="Arial"/>
              </a:rPr>
              <a:t>t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 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65" dirty="0">
                <a:latin typeface="Arial"/>
                <a:cs typeface="Arial"/>
              </a:rPr>
              <a:t>dd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b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w</a:t>
            </a:r>
            <a:r>
              <a:rPr sz="1100" spc="-2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 marR="5080">
              <a:lnSpc>
                <a:spcPct val="166700"/>
              </a:lnSpc>
            </a:pPr>
            <a:r>
              <a:rPr sz="1100" spc="-75" dirty="0">
                <a:latin typeface="Arial"/>
                <a:cs typeface="Arial"/>
              </a:rPr>
              <a:t>V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bl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2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x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10" dirty="0">
                <a:latin typeface="Arial"/>
                <a:cs typeface="Arial"/>
              </a:rPr>
              <a:t>m</a:t>
            </a:r>
            <a:r>
              <a:rPr sz="1100" spc="-35" dirty="0">
                <a:latin typeface="Arial"/>
                <a:cs typeface="Arial"/>
              </a:rPr>
              <a:t>iz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55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55" dirty="0">
                <a:latin typeface="Arial"/>
                <a:cs typeface="Arial"/>
              </a:rPr>
              <a:t>b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c</a:t>
            </a:r>
            <a:r>
              <a:rPr sz="1100" spc="-20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 m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eum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25" dirty="0">
                <a:latin typeface="Arial"/>
                <a:cs typeface="Arial"/>
              </a:rPr>
              <a:t>r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col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15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n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he</a:t>
            </a:r>
            <a:r>
              <a:rPr sz="1100" spc="15" dirty="0">
                <a:latin typeface="Arial"/>
                <a:cs typeface="Arial"/>
              </a:rPr>
              <a:t>l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e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20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ie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2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o</a:t>
            </a:r>
            <a:r>
              <a:rPr sz="1100" spc="40" dirty="0">
                <a:latin typeface="Arial"/>
                <a:cs typeface="Arial"/>
              </a:rPr>
              <a:t>m</a:t>
            </a:r>
            <a:r>
              <a:rPr sz="1100" spc="-90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. </a:t>
            </a:r>
            <a:r>
              <a:rPr sz="1100" spc="-40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65" dirty="0">
                <a:latin typeface="Arial"/>
                <a:cs typeface="Arial"/>
              </a:rPr>
              <a:t>q</a:t>
            </a:r>
            <a:r>
              <a:rPr sz="1100" dirty="0">
                <a:latin typeface="Arial"/>
                <a:cs typeface="Arial"/>
              </a:rPr>
              <a:t>ue</a:t>
            </a:r>
            <a:r>
              <a:rPr sz="1100" spc="-20" dirty="0">
                <a:latin typeface="Arial"/>
                <a:cs typeface="Arial"/>
              </a:rPr>
              <a:t> w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lang="en-US" sz="1100" spc="-20" dirty="0">
                <a:latin typeface="Arial"/>
                <a:cs typeface="Arial"/>
              </a:rPr>
              <a:t>an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5" dirty="0">
                <a:latin typeface="Arial"/>
                <a:cs typeface="Arial"/>
              </a:rPr>
              <a:t>n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t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M</a:t>
            </a:r>
            <a:r>
              <a:rPr sz="1100" spc="5" dirty="0">
                <a:latin typeface="Arial"/>
                <a:cs typeface="Arial"/>
              </a:rPr>
              <a:t>u</a:t>
            </a:r>
            <a:r>
              <a:rPr sz="1100" spc="-8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A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S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5" dirty="0">
                <a:latin typeface="Arial"/>
                <a:cs typeface="Arial"/>
              </a:rPr>
              <a:t>m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l</a:t>
            </a:r>
            <a:r>
              <a:rPr sz="1100" spc="60" dirty="0">
                <a:latin typeface="Arial"/>
                <a:cs typeface="Arial"/>
              </a:rPr>
              <a:t>g</a:t>
            </a:r>
            <a:r>
              <a:rPr sz="1100" spc="5" dirty="0">
                <a:latin typeface="Arial"/>
                <a:cs typeface="Arial"/>
              </a:rPr>
              <a:t>iu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-2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20" dirty="0">
                <a:latin typeface="Arial"/>
                <a:cs typeface="Arial"/>
              </a:rPr>
              <a:t>c</a:t>
            </a:r>
            <a:r>
              <a:rPr sz="1100" spc="6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ri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i</a:t>
            </a:r>
            <a:r>
              <a:rPr sz="1100" spc="5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 w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spc="-85" dirty="0">
                <a:latin typeface="Arial"/>
                <a:cs typeface="Arial"/>
              </a:rPr>
              <a:t>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55" dirty="0">
                <a:latin typeface="Arial"/>
                <a:cs typeface="Arial"/>
              </a:rPr>
              <a:t>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u</a:t>
            </a:r>
            <a:r>
              <a:rPr sz="1100" spc="35" dirty="0">
                <a:latin typeface="Arial"/>
                <a:cs typeface="Arial"/>
              </a:rPr>
              <a:t>bl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c</a:t>
            </a:r>
            <a:r>
              <a:rPr sz="1100" spc="-45" dirty="0">
                <a:latin typeface="Arial"/>
                <a:cs typeface="Arial"/>
              </a:rPr>
              <a:t>k</a:t>
            </a:r>
            <a:r>
              <a:rPr sz="1100" spc="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35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r</a:t>
            </a:r>
            <a:r>
              <a:rPr sz="1100" spc="-50" dirty="0">
                <a:latin typeface="Arial"/>
                <a:cs typeface="Arial"/>
              </a:rPr>
              <a:t>a</a:t>
            </a:r>
            <a:r>
              <a:rPr sz="1100" spc="6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</a:t>
            </a:r>
            <a:r>
              <a:rPr sz="1100" spc="-35" dirty="0">
                <a:latin typeface="Arial"/>
                <a:cs typeface="Arial"/>
              </a:rPr>
              <a:t>y</a:t>
            </a:r>
            <a:r>
              <a:rPr sz="1100" spc="-65" dirty="0">
                <a:latin typeface="Arial"/>
                <a:cs typeface="Arial"/>
              </a:rPr>
              <a:t>s</a:t>
            </a:r>
            <a:r>
              <a:rPr sz="1100" spc="4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em</a:t>
            </a:r>
            <a:r>
              <a:rPr sz="1100" spc="-2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299" y="1994505"/>
            <a:ext cx="294195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15" dirty="0">
                <a:latin typeface="Arial"/>
                <a:cs typeface="Arial"/>
              </a:rPr>
              <a:t>F</a:t>
            </a:r>
            <a:r>
              <a:rPr sz="3600" spc="65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r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220" dirty="0">
                <a:latin typeface="Arial"/>
                <a:cs typeface="Arial"/>
              </a:rPr>
              <a:t>a</a:t>
            </a:r>
            <a:r>
              <a:rPr sz="3600" spc="-30" dirty="0">
                <a:latin typeface="Arial"/>
                <a:cs typeface="Arial"/>
              </a:rPr>
              <a:t>l</a:t>
            </a:r>
            <a:r>
              <a:rPr sz="3600" spc="60" dirty="0">
                <a:latin typeface="Arial"/>
                <a:cs typeface="Arial"/>
              </a:rPr>
              <a:t>l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90" dirty="0">
                <a:latin typeface="Arial"/>
                <a:cs typeface="Arial"/>
              </a:rPr>
              <a:t>t</a:t>
            </a:r>
            <a:r>
              <a:rPr sz="3600" spc="120" dirty="0">
                <a:latin typeface="Arial"/>
                <a:cs typeface="Arial"/>
              </a:rPr>
              <a:t>o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50" dirty="0">
                <a:latin typeface="Arial"/>
                <a:cs typeface="Arial"/>
              </a:rPr>
              <a:t>e</a:t>
            </a:r>
            <a:r>
              <a:rPr sz="3600" spc="-70" dirty="0">
                <a:latin typeface="Arial"/>
                <a:cs typeface="Arial"/>
              </a:rPr>
              <a:t>n</a:t>
            </a:r>
            <a:r>
              <a:rPr sz="3600" spc="-15" dirty="0">
                <a:latin typeface="Arial"/>
                <a:cs typeface="Arial"/>
              </a:rPr>
              <a:t>j</a:t>
            </a:r>
            <a:r>
              <a:rPr sz="3600" spc="25" dirty="0">
                <a:latin typeface="Arial"/>
                <a:cs typeface="Arial"/>
              </a:rPr>
              <a:t>o</a:t>
            </a:r>
            <a:r>
              <a:rPr sz="3600" spc="-145" dirty="0"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1252" y="5736554"/>
            <a:ext cx="6445885" cy="1401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9845" marR="5080" indent="-374015" algn="r">
              <a:lnSpc>
                <a:spcPct val="138900"/>
              </a:lnSpc>
            </a:pPr>
            <a:r>
              <a:rPr sz="1800" b="1" i="1" spc="-10" dirty="0">
                <a:latin typeface="Arial"/>
                <a:cs typeface="Arial"/>
              </a:rPr>
              <a:t>“</a:t>
            </a:r>
            <a:r>
              <a:rPr sz="1800" b="1" i="1" spc="100" dirty="0">
                <a:latin typeface="Arial"/>
                <a:cs typeface="Arial"/>
              </a:rPr>
              <a:t>O</a:t>
            </a:r>
            <a:r>
              <a:rPr sz="1800" b="1" i="1" spc="-70" dirty="0">
                <a:latin typeface="Arial"/>
                <a:cs typeface="Arial"/>
              </a:rPr>
              <a:t>u</a:t>
            </a:r>
            <a:r>
              <a:rPr sz="1800" b="1" i="1" dirty="0">
                <a:latin typeface="Arial"/>
                <a:cs typeface="Arial"/>
              </a:rPr>
              <a:t>r</a:t>
            </a:r>
            <a:r>
              <a:rPr sz="1800" b="1" i="1" spc="30" dirty="0">
                <a:latin typeface="Arial"/>
                <a:cs typeface="Arial"/>
              </a:rPr>
              <a:t> b</a:t>
            </a:r>
            <a:r>
              <a:rPr sz="1800" b="1" i="1" spc="-35" dirty="0">
                <a:latin typeface="Arial"/>
                <a:cs typeface="Arial"/>
              </a:rPr>
              <a:t>i</a:t>
            </a:r>
            <a:r>
              <a:rPr sz="1800" b="1" i="1" spc="30" dirty="0">
                <a:latin typeface="Arial"/>
                <a:cs typeface="Arial"/>
              </a:rPr>
              <a:t>gg</a:t>
            </a:r>
            <a:r>
              <a:rPr sz="1800" b="1" i="1" spc="35" dirty="0">
                <a:latin typeface="Arial"/>
                <a:cs typeface="Arial"/>
              </a:rPr>
              <a:t>e</a:t>
            </a:r>
            <a:r>
              <a:rPr sz="1800" b="1" i="1" spc="-195" dirty="0">
                <a:latin typeface="Arial"/>
                <a:cs typeface="Arial"/>
              </a:rPr>
              <a:t>s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130" dirty="0">
                <a:latin typeface="Arial"/>
                <a:cs typeface="Arial"/>
              </a:rPr>
              <a:t>c</a:t>
            </a:r>
            <a:r>
              <a:rPr sz="1800" b="1" i="1" spc="-55" dirty="0">
                <a:latin typeface="Arial"/>
                <a:cs typeface="Arial"/>
              </a:rPr>
              <a:t>h</a:t>
            </a:r>
            <a:r>
              <a:rPr sz="1800" b="1" i="1" spc="-45" dirty="0">
                <a:latin typeface="Arial"/>
                <a:cs typeface="Arial"/>
              </a:rPr>
              <a:t>a</a:t>
            </a:r>
            <a:r>
              <a:rPr sz="1800" b="1" i="1" spc="-30" dirty="0">
                <a:latin typeface="Arial"/>
                <a:cs typeface="Arial"/>
              </a:rPr>
              <a:t>l</a:t>
            </a:r>
            <a:r>
              <a:rPr sz="1800" b="1" i="1" spc="-35" dirty="0">
                <a:latin typeface="Arial"/>
                <a:cs typeface="Arial"/>
              </a:rPr>
              <a:t>l</a:t>
            </a:r>
            <a:r>
              <a:rPr sz="1800" b="1" i="1" spc="35" dirty="0">
                <a:latin typeface="Arial"/>
                <a:cs typeface="Arial"/>
              </a:rPr>
              <a:t>e</a:t>
            </a:r>
            <a:r>
              <a:rPr sz="1800" b="1" i="1" spc="-85" dirty="0">
                <a:latin typeface="Arial"/>
                <a:cs typeface="Arial"/>
              </a:rPr>
              <a:t>n</a:t>
            </a:r>
            <a:r>
              <a:rPr sz="1800" b="1" i="1" spc="30" dirty="0">
                <a:latin typeface="Arial"/>
                <a:cs typeface="Arial"/>
              </a:rPr>
              <a:t>ge </a:t>
            </a:r>
            <a:r>
              <a:rPr sz="1800" b="1" i="1" spc="15" dirty="0">
                <a:latin typeface="Arial"/>
                <a:cs typeface="Arial"/>
              </a:rPr>
              <a:t>w</a:t>
            </a:r>
            <a:r>
              <a:rPr sz="1800" b="1" i="1" spc="-25" dirty="0">
                <a:latin typeface="Arial"/>
                <a:cs typeface="Arial"/>
              </a:rPr>
              <a:t>a</a:t>
            </a:r>
            <a:r>
              <a:rPr sz="1800" b="1" i="1" spc="-215" dirty="0">
                <a:latin typeface="Arial"/>
                <a:cs typeface="Arial"/>
              </a:rPr>
              <a:t>s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80" dirty="0">
                <a:latin typeface="Arial"/>
                <a:cs typeface="Arial"/>
              </a:rPr>
              <a:t>t</a:t>
            </a:r>
            <a:r>
              <a:rPr sz="1800" b="1" i="1" spc="-15" dirty="0">
                <a:latin typeface="Arial"/>
                <a:cs typeface="Arial"/>
              </a:rPr>
              <a:t>o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195" dirty="0">
                <a:latin typeface="Arial"/>
                <a:cs typeface="Arial"/>
              </a:rPr>
              <a:t>s</a:t>
            </a:r>
            <a:r>
              <a:rPr sz="1800" b="1" i="1" spc="80" dirty="0">
                <a:latin typeface="Arial"/>
                <a:cs typeface="Arial"/>
              </a:rPr>
              <a:t>t</a:t>
            </a:r>
            <a:r>
              <a:rPr sz="1800" b="1" i="1" spc="-15" dirty="0">
                <a:latin typeface="Arial"/>
                <a:cs typeface="Arial"/>
              </a:rPr>
              <a:t>o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spc="30" dirty="0">
                <a:latin typeface="Arial"/>
                <a:cs typeface="Arial"/>
              </a:rPr>
              <a:t>e </a:t>
            </a:r>
            <a:r>
              <a:rPr sz="1800" b="1" i="1" spc="-40" dirty="0">
                <a:latin typeface="Arial"/>
                <a:cs typeface="Arial"/>
              </a:rPr>
              <a:t>a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35" dirty="0">
                <a:latin typeface="Arial"/>
                <a:cs typeface="Arial"/>
              </a:rPr>
              <a:t>l</a:t>
            </a:r>
            <a:r>
              <a:rPr sz="1800" b="1" i="1" spc="-30" dirty="0">
                <a:latin typeface="Arial"/>
                <a:cs typeface="Arial"/>
              </a:rPr>
              <a:t>a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spc="30" dirty="0">
                <a:latin typeface="Arial"/>
                <a:cs typeface="Arial"/>
              </a:rPr>
              <a:t>ge </a:t>
            </a:r>
            <a:r>
              <a:rPr sz="1800" b="1" i="1" dirty="0">
                <a:latin typeface="Arial"/>
                <a:cs typeface="Arial"/>
              </a:rPr>
              <a:t>p</a:t>
            </a:r>
            <a:r>
              <a:rPr sz="1800" b="1" i="1" spc="10" dirty="0">
                <a:latin typeface="Arial"/>
                <a:cs typeface="Arial"/>
              </a:rPr>
              <a:t>a</a:t>
            </a:r>
            <a:r>
              <a:rPr sz="1800" b="1" i="1" spc="45" dirty="0">
                <a:latin typeface="Arial"/>
                <a:cs typeface="Arial"/>
              </a:rPr>
              <a:t>r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30" dirty="0">
                <a:latin typeface="Arial"/>
                <a:cs typeface="Arial"/>
              </a:rPr>
              <a:t>o</a:t>
            </a:r>
            <a:r>
              <a:rPr sz="1800" b="1" i="1" spc="30" dirty="0">
                <a:latin typeface="Arial"/>
                <a:cs typeface="Arial"/>
              </a:rPr>
              <a:t>f</a:t>
            </a:r>
            <a:r>
              <a:rPr sz="1800" b="1" i="1" spc="25" dirty="0">
                <a:latin typeface="Arial"/>
                <a:cs typeface="Arial"/>
              </a:rPr>
              <a:t> </a:t>
            </a:r>
            <a:r>
              <a:rPr sz="1800" b="1" i="1" spc="-45" dirty="0">
                <a:latin typeface="Arial"/>
                <a:cs typeface="Arial"/>
              </a:rPr>
              <a:t>o</a:t>
            </a:r>
            <a:r>
              <a:rPr sz="1800" b="1" i="1" spc="-35" dirty="0">
                <a:latin typeface="Arial"/>
                <a:cs typeface="Arial"/>
              </a:rPr>
              <a:t>u</a:t>
            </a:r>
            <a:r>
              <a:rPr sz="1800" b="1" i="1" dirty="0">
                <a:latin typeface="Arial"/>
                <a:cs typeface="Arial"/>
              </a:rPr>
              <a:t>r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75" dirty="0">
                <a:latin typeface="Arial"/>
                <a:cs typeface="Arial"/>
              </a:rPr>
              <a:t>co</a:t>
            </a:r>
            <a:r>
              <a:rPr sz="1800" b="1" i="1" spc="-30" dirty="0">
                <a:latin typeface="Arial"/>
                <a:cs typeface="Arial"/>
              </a:rPr>
              <a:t>l</a:t>
            </a:r>
            <a:r>
              <a:rPr sz="1800" b="1" i="1" spc="-35" dirty="0">
                <a:latin typeface="Arial"/>
                <a:cs typeface="Arial"/>
              </a:rPr>
              <a:t>l</a:t>
            </a:r>
            <a:r>
              <a:rPr sz="1800" b="1" i="1" spc="30" dirty="0">
                <a:latin typeface="Arial"/>
                <a:cs typeface="Arial"/>
              </a:rPr>
              <a:t>e</a:t>
            </a:r>
            <a:r>
              <a:rPr sz="1800" b="1" i="1" spc="-95" dirty="0">
                <a:latin typeface="Arial"/>
                <a:cs typeface="Arial"/>
              </a:rPr>
              <a:t>c</a:t>
            </a:r>
            <a:r>
              <a:rPr sz="1800" b="1" i="1" spc="20" dirty="0">
                <a:latin typeface="Arial"/>
                <a:cs typeface="Arial"/>
              </a:rPr>
              <a:t>tio</a:t>
            </a:r>
            <a:r>
              <a:rPr sz="1800" b="1" i="1" spc="-80" dirty="0">
                <a:latin typeface="Arial"/>
                <a:cs typeface="Arial"/>
              </a:rPr>
              <a:t>n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30" dirty="0">
                <a:latin typeface="Arial"/>
                <a:cs typeface="Arial"/>
              </a:rPr>
              <a:t>i</a:t>
            </a:r>
            <a:r>
              <a:rPr sz="1800" b="1" i="1" spc="-80" dirty="0">
                <a:latin typeface="Arial"/>
                <a:cs typeface="Arial"/>
              </a:rPr>
              <a:t>n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40" dirty="0">
                <a:latin typeface="Arial"/>
                <a:cs typeface="Arial"/>
              </a:rPr>
              <a:t>a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70" dirty="0">
                <a:latin typeface="Arial"/>
                <a:cs typeface="Arial"/>
              </a:rPr>
              <a:t>c</a:t>
            </a:r>
            <a:r>
              <a:rPr sz="1800" b="1" i="1" spc="-75" dirty="0">
                <a:latin typeface="Arial"/>
                <a:cs typeface="Arial"/>
              </a:rPr>
              <a:t>o</a:t>
            </a:r>
            <a:r>
              <a:rPr sz="1800" b="1" i="1" spc="-40" dirty="0">
                <a:latin typeface="Arial"/>
                <a:cs typeface="Arial"/>
              </a:rPr>
              <a:t>m</a:t>
            </a:r>
            <a:r>
              <a:rPr sz="1800" b="1" i="1" dirty="0">
                <a:latin typeface="Arial"/>
                <a:cs typeface="Arial"/>
              </a:rPr>
              <a:t>pa</a:t>
            </a:r>
            <a:r>
              <a:rPr sz="1800" b="1" i="1" spc="-95" dirty="0">
                <a:latin typeface="Arial"/>
                <a:cs typeface="Arial"/>
              </a:rPr>
              <a:t>c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15" dirty="0">
                <a:latin typeface="Arial"/>
                <a:cs typeface="Arial"/>
              </a:rPr>
              <a:t>w</a:t>
            </a:r>
            <a:r>
              <a:rPr sz="1800" b="1" i="1" spc="-60" dirty="0">
                <a:latin typeface="Arial"/>
                <a:cs typeface="Arial"/>
              </a:rPr>
              <a:t>a</a:t>
            </a:r>
            <a:r>
              <a:rPr sz="1800" b="1" i="1" spc="-70" dirty="0">
                <a:latin typeface="Arial"/>
                <a:cs typeface="Arial"/>
              </a:rPr>
              <a:t>y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30" dirty="0">
                <a:latin typeface="Arial"/>
                <a:cs typeface="Arial"/>
              </a:rPr>
              <a:t>i</a:t>
            </a:r>
            <a:r>
              <a:rPr sz="1800" b="1" i="1" spc="-80" dirty="0">
                <a:latin typeface="Arial"/>
                <a:cs typeface="Arial"/>
              </a:rPr>
              <a:t>n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45" dirty="0">
                <a:latin typeface="Arial"/>
                <a:cs typeface="Arial"/>
              </a:rPr>
              <a:t>o</a:t>
            </a:r>
            <a:r>
              <a:rPr sz="1800" b="1" i="1" spc="-35" dirty="0">
                <a:latin typeface="Arial"/>
                <a:cs typeface="Arial"/>
              </a:rPr>
              <a:t>u</a:t>
            </a:r>
            <a:r>
              <a:rPr sz="1800" b="1" i="1" dirty="0">
                <a:latin typeface="Arial"/>
                <a:cs typeface="Arial"/>
              </a:rPr>
              <a:t>r</a:t>
            </a:r>
            <a:r>
              <a:rPr sz="1800" b="1" i="1" spc="30" dirty="0">
                <a:latin typeface="Arial"/>
                <a:cs typeface="Arial"/>
              </a:rPr>
              <a:t> d</a:t>
            </a:r>
            <a:r>
              <a:rPr sz="1800" b="1" i="1" spc="35" dirty="0">
                <a:latin typeface="Arial"/>
                <a:cs typeface="Arial"/>
              </a:rPr>
              <a:t>e</a:t>
            </a:r>
            <a:r>
              <a:rPr sz="1800" b="1" i="1" spc="10" dirty="0">
                <a:latin typeface="Arial"/>
                <a:cs typeface="Arial"/>
              </a:rPr>
              <a:t>p</a:t>
            </a:r>
            <a:r>
              <a:rPr sz="1800" b="1" i="1" spc="-5" dirty="0">
                <a:latin typeface="Arial"/>
                <a:cs typeface="Arial"/>
              </a:rPr>
              <a:t>o</a:t>
            </a:r>
            <a:r>
              <a:rPr sz="1800" b="1" i="1" spc="100" dirty="0">
                <a:latin typeface="Arial"/>
                <a:cs typeface="Arial"/>
              </a:rPr>
              <a:t>t</a:t>
            </a:r>
            <a:r>
              <a:rPr sz="1800" b="1" i="1" spc="30" dirty="0">
                <a:latin typeface="Arial"/>
                <a:cs typeface="Arial"/>
              </a:rPr>
              <a:t>,  </a:t>
            </a:r>
            <a:r>
              <a:rPr sz="1800" b="1" i="1" spc="-50" dirty="0">
                <a:latin typeface="Arial"/>
                <a:cs typeface="Arial"/>
              </a:rPr>
              <a:t>a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-25" dirty="0">
                <a:latin typeface="Arial"/>
                <a:cs typeface="Arial"/>
              </a:rPr>
              <a:t>he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200" dirty="0">
                <a:latin typeface="Arial"/>
                <a:cs typeface="Arial"/>
              </a:rPr>
              <a:t>s</a:t>
            </a:r>
            <a:r>
              <a:rPr sz="1800" b="1" i="1" spc="-25" dirty="0">
                <a:latin typeface="Arial"/>
                <a:cs typeface="Arial"/>
              </a:rPr>
              <a:t>a</a:t>
            </a:r>
            <a:r>
              <a:rPr sz="1800" b="1" i="1" spc="-50" dirty="0">
                <a:latin typeface="Arial"/>
                <a:cs typeface="Arial"/>
              </a:rPr>
              <a:t>m</a:t>
            </a:r>
            <a:r>
              <a:rPr sz="1800" b="1" i="1" spc="30" dirty="0">
                <a:latin typeface="Arial"/>
                <a:cs typeface="Arial"/>
              </a:rPr>
              <a:t>e </a:t>
            </a:r>
            <a:r>
              <a:rPr sz="1800" b="1" i="1" spc="35" dirty="0">
                <a:latin typeface="Arial"/>
                <a:cs typeface="Arial"/>
              </a:rPr>
              <a:t>t</a:t>
            </a:r>
            <a:r>
              <a:rPr sz="1800" b="1" i="1" spc="40" dirty="0">
                <a:latin typeface="Arial"/>
                <a:cs typeface="Arial"/>
              </a:rPr>
              <a:t>i</a:t>
            </a:r>
            <a:r>
              <a:rPr sz="1800" b="1" i="1" spc="-50" dirty="0">
                <a:latin typeface="Arial"/>
                <a:cs typeface="Arial"/>
              </a:rPr>
              <a:t>m</a:t>
            </a:r>
            <a:r>
              <a:rPr sz="1800" b="1" i="1" spc="30" dirty="0">
                <a:latin typeface="Arial"/>
                <a:cs typeface="Arial"/>
              </a:rPr>
              <a:t>e b</a:t>
            </a:r>
            <a:r>
              <a:rPr sz="1800" b="1" i="1" spc="35" dirty="0">
                <a:latin typeface="Arial"/>
                <a:cs typeface="Arial"/>
              </a:rPr>
              <a:t>e</a:t>
            </a:r>
            <a:r>
              <a:rPr sz="1800" b="1" i="1" spc="-30" dirty="0">
                <a:latin typeface="Arial"/>
                <a:cs typeface="Arial"/>
              </a:rPr>
              <a:t>i</a:t>
            </a:r>
            <a:r>
              <a:rPr sz="1800" b="1" i="1" spc="-85" dirty="0">
                <a:latin typeface="Arial"/>
                <a:cs typeface="Arial"/>
              </a:rPr>
              <a:t>n</a:t>
            </a:r>
            <a:r>
              <a:rPr sz="1800" b="1" i="1" spc="30" dirty="0">
                <a:latin typeface="Arial"/>
                <a:cs typeface="Arial"/>
              </a:rPr>
              <a:t>g </a:t>
            </a:r>
            <a:r>
              <a:rPr sz="1800" b="1" i="1" spc="-40" dirty="0">
                <a:latin typeface="Arial"/>
                <a:cs typeface="Arial"/>
              </a:rPr>
              <a:t>a</a:t>
            </a:r>
            <a:r>
              <a:rPr sz="1800" b="1" i="1" spc="-80" dirty="0">
                <a:latin typeface="Arial"/>
                <a:cs typeface="Arial"/>
              </a:rPr>
              <a:t>cc</a:t>
            </a:r>
            <a:r>
              <a:rPr sz="1800" b="1" i="1" spc="-75" dirty="0">
                <a:latin typeface="Arial"/>
                <a:cs typeface="Arial"/>
              </a:rPr>
              <a:t>e</a:t>
            </a:r>
            <a:r>
              <a:rPr sz="1800" b="1" i="1" spc="-200" dirty="0">
                <a:latin typeface="Arial"/>
                <a:cs typeface="Arial"/>
              </a:rPr>
              <a:t>ss</a:t>
            </a:r>
            <a:r>
              <a:rPr sz="1800" b="1" i="1" spc="-30" dirty="0">
                <a:latin typeface="Arial"/>
                <a:cs typeface="Arial"/>
              </a:rPr>
              <a:t>i</a:t>
            </a:r>
            <a:r>
              <a:rPr sz="1800" b="1" i="1" spc="30" dirty="0">
                <a:latin typeface="Arial"/>
                <a:cs typeface="Arial"/>
              </a:rPr>
              <a:t>b</a:t>
            </a:r>
            <a:r>
              <a:rPr sz="1800" b="1" i="1" spc="-35" dirty="0">
                <a:latin typeface="Arial"/>
                <a:cs typeface="Arial"/>
              </a:rPr>
              <a:t>l</a:t>
            </a:r>
            <a:r>
              <a:rPr sz="1800" b="1" i="1" spc="30" dirty="0">
                <a:latin typeface="Arial"/>
                <a:cs typeface="Arial"/>
              </a:rPr>
              <a:t>e </a:t>
            </a:r>
            <a:r>
              <a:rPr sz="1800" b="1" i="1" spc="80" dirty="0">
                <a:latin typeface="Arial"/>
                <a:cs typeface="Arial"/>
              </a:rPr>
              <a:t>t</a:t>
            </a:r>
            <a:r>
              <a:rPr sz="1800" b="1" i="1" spc="-15" dirty="0">
                <a:latin typeface="Arial"/>
                <a:cs typeface="Arial"/>
              </a:rPr>
              <a:t>o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-25" dirty="0">
                <a:latin typeface="Arial"/>
                <a:cs typeface="Arial"/>
              </a:rPr>
              <a:t>he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25" dirty="0">
                <a:latin typeface="Arial"/>
                <a:cs typeface="Arial"/>
              </a:rPr>
              <a:t>p</a:t>
            </a:r>
            <a:r>
              <a:rPr sz="1800" b="1" i="1" spc="-70" dirty="0">
                <a:latin typeface="Arial"/>
                <a:cs typeface="Arial"/>
              </a:rPr>
              <a:t>u</a:t>
            </a:r>
            <a:r>
              <a:rPr sz="1800" b="1" i="1" spc="30" dirty="0">
                <a:latin typeface="Arial"/>
                <a:cs typeface="Arial"/>
              </a:rPr>
              <a:t>b</a:t>
            </a:r>
            <a:r>
              <a:rPr sz="1800" b="1" i="1" spc="-30" dirty="0">
                <a:latin typeface="Arial"/>
                <a:cs typeface="Arial"/>
              </a:rPr>
              <a:t>l</a:t>
            </a:r>
            <a:r>
              <a:rPr sz="1800" b="1" i="1" spc="-60" dirty="0">
                <a:latin typeface="Arial"/>
                <a:cs typeface="Arial"/>
              </a:rPr>
              <a:t>i</a:t>
            </a:r>
            <a:r>
              <a:rPr sz="1800" b="1" i="1" spc="-105" dirty="0">
                <a:latin typeface="Arial"/>
                <a:cs typeface="Arial"/>
              </a:rPr>
              <a:t>c</a:t>
            </a:r>
            <a:r>
              <a:rPr sz="1800" b="1" i="1" spc="3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1100" i="1" spc="-105" dirty="0">
                <a:latin typeface="Verdana"/>
                <a:cs typeface="Verdana"/>
              </a:rPr>
              <a:t>Bram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80" dirty="0">
                <a:latin typeface="Verdana"/>
                <a:cs typeface="Verdana"/>
              </a:rPr>
              <a:t>Janssens,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65" dirty="0">
                <a:latin typeface="Verdana"/>
                <a:cs typeface="Verdana"/>
              </a:rPr>
              <a:t>Repository</a:t>
            </a:r>
            <a:r>
              <a:rPr sz="1100" i="1" spc="-85" dirty="0">
                <a:latin typeface="Verdana"/>
                <a:cs typeface="Verdana"/>
              </a:rPr>
              <a:t> manager </a:t>
            </a:r>
            <a:r>
              <a:rPr sz="1100" i="1" spc="-35" dirty="0">
                <a:latin typeface="Verdana"/>
                <a:cs typeface="Verdana"/>
              </a:rPr>
              <a:t>MAS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80" dirty="0">
                <a:latin typeface="Verdana"/>
                <a:cs typeface="Verdana"/>
              </a:rPr>
              <a:t>V</a:t>
            </a:r>
            <a:r>
              <a:rPr sz="1100" i="1" spc="-50" dirty="0">
                <a:latin typeface="Verdana"/>
                <a:cs typeface="Verdana"/>
              </a:rPr>
              <a:t>isible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70" dirty="0">
                <a:latin typeface="Verdana"/>
                <a:cs typeface="Verdana"/>
              </a:rPr>
              <a:t>Storage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40" dirty="0">
                <a:latin typeface="Verdana"/>
                <a:cs typeface="Verdana"/>
              </a:rPr>
              <a:t>Depot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5299" y="3477136"/>
            <a:ext cx="4638040" cy="240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66700"/>
              </a:lnSpc>
            </a:pP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Pull-out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pictu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racks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make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50" dirty="0">
                <a:solidFill>
                  <a:srgbClr val="6D6E71"/>
                </a:solidFill>
                <a:latin typeface="Trebuchet MS"/>
                <a:cs typeface="Trebuchet MS"/>
              </a:rPr>
              <a:t>f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ficient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use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of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space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while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6D6E71"/>
                </a:solidFill>
                <a:latin typeface="Trebuchet MS"/>
                <a:cs typeface="Trebuchet MS"/>
              </a:rPr>
              <a:t>al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lowing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paint</a:t>
            </a:r>
            <a:r>
              <a:rPr sz="1100" spc="20" dirty="0">
                <a:solidFill>
                  <a:srgbClr val="6D6E71"/>
                </a:solidFill>
                <a:latin typeface="Trebuchet MS"/>
                <a:cs typeface="Trebuchet MS"/>
              </a:rPr>
              <a:t>ings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to</a:t>
            </a:r>
            <a:r>
              <a:rPr sz="1100" spc="-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be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easily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accessible.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If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you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need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to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view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certain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object,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only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art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work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in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elevant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frame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is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moved.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111760">
              <a:lnSpc>
                <a:spcPct val="166700"/>
              </a:lnSpc>
              <a:spcBef>
                <a:spcPts val="935"/>
              </a:spcBef>
            </a:pP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W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it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our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pull-out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paint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ing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frames,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you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wil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l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iscover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hat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eservat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and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accessibil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ity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go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hand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in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hand.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The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frames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available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in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versions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to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suit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range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of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eservat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equi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ements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and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budgets: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ful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ly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suspended;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running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6D6E71"/>
                </a:solidFill>
                <a:latin typeface="Trebuchet MS"/>
                <a:cs typeface="Trebuchet MS"/>
              </a:rPr>
              <a:t>on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fixed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6D6E71"/>
                </a:solidFill>
                <a:latin typeface="Trebuchet MS"/>
                <a:cs typeface="Trebuchet MS"/>
              </a:rPr>
              <a:t>rails;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or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running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6D6E71"/>
                </a:solidFill>
                <a:latin typeface="Trebuchet MS"/>
                <a:cs typeface="Trebuchet MS"/>
              </a:rPr>
              <a:t>on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wheels.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Find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out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which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solut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ion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would </a:t>
            </a:r>
            <a:r>
              <a:rPr sz="1100" spc="-75" dirty="0">
                <a:solidFill>
                  <a:srgbClr val="6D6E71"/>
                </a:solidFill>
                <a:latin typeface="Trebuchet MS"/>
                <a:cs typeface="Trebuchet MS"/>
              </a:rPr>
              <a:t>fit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your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envi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onment.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8004" y="1152005"/>
            <a:ext cx="4913998" cy="5694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5299" y="1994505"/>
            <a:ext cx="2595880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3600" spc="-5" dirty="0">
                <a:latin typeface="Arial"/>
                <a:cs typeface="Arial"/>
              </a:rPr>
              <a:t>D</a:t>
            </a:r>
            <a:r>
              <a:rPr sz="3600" spc="-30" dirty="0">
                <a:latin typeface="Arial"/>
                <a:cs typeface="Arial"/>
              </a:rPr>
              <a:t>e</a:t>
            </a:r>
            <a:r>
              <a:rPr sz="3600" spc="-335" dirty="0">
                <a:latin typeface="Arial"/>
                <a:cs typeface="Arial"/>
              </a:rPr>
              <a:t>s</a:t>
            </a:r>
            <a:r>
              <a:rPr sz="3600" spc="-35" dirty="0">
                <a:latin typeface="Arial"/>
                <a:cs typeface="Arial"/>
              </a:rPr>
              <a:t>i</a:t>
            </a:r>
            <a:r>
              <a:rPr sz="3600" spc="155" dirty="0">
                <a:latin typeface="Arial"/>
                <a:cs typeface="Arial"/>
              </a:rPr>
              <a:t>g</a:t>
            </a:r>
            <a:r>
              <a:rPr sz="3600" spc="-55" dirty="0">
                <a:latin typeface="Arial"/>
                <a:cs typeface="Arial"/>
              </a:rPr>
              <a:t>n</a:t>
            </a:r>
            <a:r>
              <a:rPr sz="3600" spc="-50" dirty="0">
                <a:latin typeface="Arial"/>
                <a:cs typeface="Arial"/>
              </a:rPr>
              <a:t>e</a:t>
            </a:r>
            <a:r>
              <a:rPr sz="3600" spc="180" dirty="0">
                <a:latin typeface="Arial"/>
                <a:cs typeface="Arial"/>
              </a:rPr>
              <a:t>d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f</a:t>
            </a:r>
            <a:r>
              <a:rPr sz="3600" spc="5" dirty="0">
                <a:latin typeface="Arial"/>
                <a:cs typeface="Arial"/>
              </a:rPr>
              <a:t>or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85" dirty="0">
                <a:latin typeface="Arial"/>
                <a:cs typeface="Arial"/>
              </a:rPr>
              <a:t>e</a:t>
            </a:r>
            <a:r>
              <a:rPr sz="3600" spc="-180" dirty="0">
                <a:latin typeface="Arial"/>
                <a:cs typeface="Arial"/>
              </a:rPr>
              <a:t>a</a:t>
            </a:r>
            <a:r>
              <a:rPr sz="3600" spc="-250" dirty="0">
                <a:latin typeface="Arial"/>
                <a:cs typeface="Arial"/>
              </a:rPr>
              <a:t>s</a:t>
            </a:r>
            <a:r>
              <a:rPr sz="3600" spc="-220" dirty="0">
                <a:latin typeface="Arial"/>
                <a:cs typeface="Arial"/>
              </a:rPr>
              <a:t>y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204" dirty="0">
                <a:latin typeface="Arial"/>
                <a:cs typeface="Arial"/>
              </a:rPr>
              <a:t>a</a:t>
            </a:r>
            <a:r>
              <a:rPr sz="3600" spc="-130" dirty="0">
                <a:latin typeface="Arial"/>
                <a:cs typeface="Arial"/>
              </a:rPr>
              <a:t>c</a:t>
            </a:r>
            <a:r>
              <a:rPr sz="3600" spc="-125" dirty="0">
                <a:latin typeface="Arial"/>
                <a:cs typeface="Arial"/>
              </a:rPr>
              <a:t>c</a:t>
            </a:r>
            <a:r>
              <a:rPr sz="3600" spc="-195" dirty="0">
                <a:latin typeface="Arial"/>
                <a:cs typeface="Arial"/>
              </a:rPr>
              <a:t>e</a:t>
            </a:r>
            <a:r>
              <a:rPr sz="3600" spc="-135" dirty="0">
                <a:latin typeface="Arial"/>
                <a:cs typeface="Arial"/>
              </a:rPr>
              <a:t>s</a:t>
            </a:r>
            <a:r>
              <a:rPr sz="3600" spc="-270" dirty="0"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30" dirty="0"/>
              <a:t>P</a:t>
            </a:r>
            <a:r>
              <a:rPr spc="-75" dirty="0"/>
              <a:t>u</a:t>
            </a:r>
            <a:r>
              <a:rPr spc="-30" dirty="0"/>
              <a:t>l</a:t>
            </a:r>
            <a:r>
              <a:rPr spc="30" dirty="0"/>
              <a:t>l</a:t>
            </a:r>
            <a:r>
              <a:rPr spc="20" dirty="0"/>
              <a:t>-</a:t>
            </a:r>
            <a:r>
              <a:rPr spc="75" dirty="0"/>
              <a:t>o</a:t>
            </a:r>
            <a:r>
              <a:rPr spc="-35" dirty="0"/>
              <a:t>u</a:t>
            </a:r>
            <a:r>
              <a:rPr spc="190" dirty="0"/>
              <a:t>t</a:t>
            </a:r>
            <a:r>
              <a:rPr spc="-105" dirty="0"/>
              <a:t> </a:t>
            </a:r>
            <a:r>
              <a:rPr spc="100" dirty="0"/>
              <a:t>p</a:t>
            </a:r>
            <a:r>
              <a:rPr spc="-15" dirty="0"/>
              <a:t>i</a:t>
            </a:r>
            <a:r>
              <a:rPr spc="25" dirty="0"/>
              <a:t>c</a:t>
            </a:r>
            <a:r>
              <a:rPr spc="150" dirty="0"/>
              <a:t>t</a:t>
            </a:r>
            <a:r>
              <a:rPr spc="-55" dirty="0"/>
              <a:t>u</a:t>
            </a:r>
            <a:r>
              <a:rPr spc="-95" dirty="0"/>
              <a:t>r</a:t>
            </a:r>
            <a:r>
              <a:rPr dirty="0"/>
              <a:t>e</a:t>
            </a:r>
            <a:r>
              <a:rPr spc="-105" dirty="0"/>
              <a:t> </a:t>
            </a:r>
            <a:r>
              <a:rPr spc="-30" dirty="0"/>
              <a:t>r</a:t>
            </a:r>
            <a:r>
              <a:rPr spc="-204" dirty="0"/>
              <a:t>a</a:t>
            </a:r>
            <a:r>
              <a:rPr spc="-95" dirty="0"/>
              <a:t>c</a:t>
            </a:r>
            <a:r>
              <a:rPr spc="-85" dirty="0"/>
              <a:t>k</a:t>
            </a:r>
            <a:r>
              <a:rPr spc="-5" dirty="0"/>
              <a:t>i</a:t>
            </a:r>
            <a:r>
              <a:rPr spc="-80" dirty="0"/>
              <a:t>n</a:t>
            </a:r>
            <a:r>
              <a:rPr spc="180" dirty="0"/>
              <a:t>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95300" y="1176736"/>
            <a:ext cx="4364990" cy="519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solidFill>
                  <a:srgbClr val="6D6E71"/>
                </a:solidFill>
                <a:latin typeface="Gill Sans MT"/>
                <a:cs typeface="Gill Sans MT"/>
              </a:rPr>
              <a:t>Uninterupted</a:t>
            </a:r>
            <a:r>
              <a:rPr sz="1100" b="1" spc="-45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-15" dirty="0">
                <a:solidFill>
                  <a:srgbClr val="6D6E71"/>
                </a:solidFill>
                <a:latin typeface="Gill Sans MT"/>
                <a:cs typeface="Gill Sans MT"/>
              </a:rPr>
              <a:t>transport</a:t>
            </a:r>
            <a:r>
              <a:rPr sz="1100" b="1" spc="-45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-90" dirty="0">
                <a:solidFill>
                  <a:srgbClr val="6D6E71"/>
                </a:solidFill>
                <a:latin typeface="Gill Sans MT"/>
                <a:cs typeface="Gill Sans MT"/>
              </a:rPr>
              <a:t>r</a:t>
            </a:r>
            <a:r>
              <a:rPr sz="1100" b="1" spc="5" dirty="0">
                <a:solidFill>
                  <a:srgbClr val="6D6E71"/>
                </a:solidFill>
                <a:latin typeface="Gill Sans MT"/>
                <a:cs typeface="Gill Sans MT"/>
              </a:rPr>
              <a:t>outes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ct val="166700"/>
              </a:lnSpc>
            </a:pP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ArteSto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Penda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frames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best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system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for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valuable,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del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icate 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artworks.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Its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nea</a:t>
            </a:r>
            <a:r>
              <a:rPr sz="1100" spc="-7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30" dirty="0">
                <a:solidFill>
                  <a:srgbClr val="6D6E71"/>
                </a:solidFill>
                <a:latin typeface="Arial"/>
                <a:cs typeface="Arial"/>
              </a:rPr>
              <a:t>-ze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vibrat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movement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ensu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50" dirty="0">
                <a:solidFill>
                  <a:srgbClr val="6D6E71"/>
                </a:solidFill>
                <a:latin typeface="Arial"/>
                <a:cs typeface="Arial"/>
              </a:rPr>
              <a:t>es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paint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ings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kept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in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prime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Trebuchet MS"/>
                <a:cs typeface="Trebuchet MS"/>
              </a:rPr>
              <a:t>cond</a:t>
            </a:r>
            <a:r>
              <a:rPr sz="1100" spc="-60" dirty="0">
                <a:solidFill>
                  <a:srgbClr val="6D6E71"/>
                </a:solidFill>
                <a:latin typeface="Trebuchet MS"/>
                <a:cs typeface="Trebuchet MS"/>
              </a:rPr>
              <a:t>it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ion.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An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6D6E71"/>
                </a:solidFill>
                <a:latin typeface="Trebuchet MS"/>
                <a:cs typeface="Trebuchet MS"/>
              </a:rPr>
              <a:t>add</a:t>
            </a:r>
            <a:r>
              <a:rPr sz="1100" spc="-60" dirty="0">
                <a:solidFill>
                  <a:srgbClr val="6D6E71"/>
                </a:solidFill>
                <a:latin typeface="Trebuchet MS"/>
                <a:cs typeface="Trebuchet MS"/>
              </a:rPr>
              <a:t>it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ional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advantage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of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his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system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is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he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floor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is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 uninterrupted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by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6D6E71"/>
                </a:solidFill>
                <a:latin typeface="Trebuchet MS"/>
                <a:cs typeface="Trebuchet MS"/>
              </a:rPr>
              <a:t>rails,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an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important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6D6E71"/>
                </a:solidFill>
                <a:latin typeface="Trebuchet MS"/>
                <a:cs typeface="Trebuchet MS"/>
              </a:rPr>
              <a:t>featu</a:t>
            </a:r>
            <a:r>
              <a:rPr sz="1100" spc="-50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6D6E71"/>
                </a:solidFill>
                <a:latin typeface="Trebuchet MS"/>
                <a:cs typeface="Trebuchet MS"/>
              </a:rPr>
              <a:t>if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he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floor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-50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ea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also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Trebuchet MS"/>
                <a:cs typeface="Trebuchet MS"/>
              </a:rPr>
              <a:t>serves 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as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transport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oute.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40005">
              <a:lnSpc>
                <a:spcPct val="166700"/>
              </a:lnSpc>
              <a:spcBef>
                <a:spcPts val="935"/>
              </a:spcBef>
            </a:pPr>
            <a:r>
              <a:rPr sz="1100" b="1" spc="-50" dirty="0">
                <a:solidFill>
                  <a:srgbClr val="6D6E71"/>
                </a:solidFill>
                <a:latin typeface="Gill Sans MT"/>
                <a:cs typeface="Gill Sans MT"/>
              </a:rPr>
              <a:t>Ra</a:t>
            </a:r>
            <a:r>
              <a:rPr sz="1100" b="1" spc="-55" dirty="0">
                <a:solidFill>
                  <a:srgbClr val="6D6E71"/>
                </a:solidFill>
                <a:latin typeface="Gill Sans MT"/>
                <a:cs typeface="Gill Sans MT"/>
              </a:rPr>
              <a:t>r</a:t>
            </a:r>
            <a:r>
              <a:rPr sz="1100" b="1" dirty="0">
                <a:solidFill>
                  <a:srgbClr val="6D6E71"/>
                </a:solidFill>
                <a:latin typeface="Gill Sans MT"/>
                <a:cs typeface="Gill Sans MT"/>
              </a:rPr>
              <a:t>ely</a:t>
            </a:r>
            <a:r>
              <a:rPr sz="1100" b="1" spc="-45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-90" dirty="0">
                <a:solidFill>
                  <a:srgbClr val="6D6E71"/>
                </a:solidFill>
                <a:latin typeface="Gill Sans MT"/>
                <a:cs typeface="Gill Sans MT"/>
              </a:rPr>
              <a:t>r</a:t>
            </a:r>
            <a:r>
              <a:rPr sz="1100" b="1" spc="-10" dirty="0">
                <a:solidFill>
                  <a:srgbClr val="6D6E71"/>
                </a:solidFill>
                <a:latin typeface="Gill Sans MT"/>
                <a:cs typeface="Gill Sans MT"/>
              </a:rPr>
              <a:t>equi</a:t>
            </a:r>
            <a:r>
              <a:rPr sz="1100" b="1" spc="-25" dirty="0">
                <a:solidFill>
                  <a:srgbClr val="6D6E71"/>
                </a:solidFill>
                <a:latin typeface="Gill Sans MT"/>
                <a:cs typeface="Gill Sans MT"/>
              </a:rPr>
              <a:t>r</a:t>
            </a:r>
            <a:r>
              <a:rPr sz="1100" b="1" spc="15" dirty="0">
                <a:solidFill>
                  <a:srgbClr val="6D6E71"/>
                </a:solidFill>
                <a:latin typeface="Gill Sans MT"/>
                <a:cs typeface="Gill Sans MT"/>
              </a:rPr>
              <a:t>es</a:t>
            </a:r>
            <a:r>
              <a:rPr sz="1100" b="1" spc="-45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-25" dirty="0">
                <a:solidFill>
                  <a:srgbClr val="6D6E71"/>
                </a:solidFill>
                <a:latin typeface="Gill Sans MT"/>
                <a:cs typeface="Gill Sans MT"/>
              </a:rPr>
              <a:t>t</a:t>
            </a:r>
            <a:r>
              <a:rPr sz="1100" b="1" spc="5" dirty="0">
                <a:solidFill>
                  <a:srgbClr val="6D6E71"/>
                </a:solidFill>
                <a:latin typeface="Gill Sans MT"/>
                <a:cs typeface="Gill Sans MT"/>
              </a:rPr>
              <a:t>he</a:t>
            </a:r>
            <a:r>
              <a:rPr sz="1100" b="1" spc="-45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-20" dirty="0">
                <a:solidFill>
                  <a:srgbClr val="6D6E71"/>
                </a:solidFill>
                <a:latin typeface="Gill Sans MT"/>
                <a:cs typeface="Gill Sans MT"/>
              </a:rPr>
              <a:t>construct</a:t>
            </a:r>
            <a:r>
              <a:rPr sz="1100" b="1" spc="-10" dirty="0">
                <a:solidFill>
                  <a:srgbClr val="6D6E71"/>
                </a:solidFill>
                <a:latin typeface="Gill Sans MT"/>
                <a:cs typeface="Gill Sans MT"/>
              </a:rPr>
              <a:t>ion</a:t>
            </a:r>
            <a:r>
              <a:rPr sz="1100" b="1" spc="-50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30" dirty="0">
                <a:solidFill>
                  <a:srgbClr val="6D6E71"/>
                </a:solidFill>
                <a:latin typeface="Gill Sans MT"/>
                <a:cs typeface="Gill Sans MT"/>
              </a:rPr>
              <a:t>of</a:t>
            </a:r>
            <a:r>
              <a:rPr sz="1100" b="1" spc="-45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5" dirty="0">
                <a:solidFill>
                  <a:srgbClr val="6D6E71"/>
                </a:solidFill>
                <a:latin typeface="Gill Sans MT"/>
                <a:cs typeface="Gill Sans MT"/>
              </a:rPr>
              <a:t>a</a:t>
            </a:r>
            <a:r>
              <a:rPr sz="1100" b="1" spc="-50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5" dirty="0">
                <a:solidFill>
                  <a:srgbClr val="6D6E71"/>
                </a:solidFill>
                <a:latin typeface="Gill Sans MT"/>
                <a:cs typeface="Gill Sans MT"/>
              </a:rPr>
              <a:t>load-baring</a:t>
            </a:r>
            <a:r>
              <a:rPr sz="1100" b="1" spc="-45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dirty="0">
                <a:solidFill>
                  <a:srgbClr val="6D6E71"/>
                </a:solidFill>
                <a:latin typeface="Gill Sans MT"/>
                <a:cs typeface="Gill Sans MT"/>
              </a:rPr>
              <a:t>steel</a:t>
            </a:r>
            <a:r>
              <a:rPr sz="1100" b="1" spc="-45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-20" dirty="0">
                <a:solidFill>
                  <a:srgbClr val="6D6E71"/>
                </a:solidFill>
                <a:latin typeface="Gill Sans MT"/>
                <a:cs typeface="Gill Sans MT"/>
              </a:rPr>
              <a:t>frame</a:t>
            </a:r>
            <a:r>
              <a:rPr sz="1100" b="1" spc="-10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ArteSto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7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erra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frames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also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have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virtual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ly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vibrat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movement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and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ext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emely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stable.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As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frames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not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suspended,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his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opt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ra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ely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equi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50" dirty="0">
                <a:solidFill>
                  <a:srgbClr val="6D6E71"/>
                </a:solidFill>
                <a:latin typeface="Arial"/>
                <a:cs typeface="Arial"/>
              </a:rPr>
              <a:t>es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construct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of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load-baring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steel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frame,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helping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to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keep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costs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down.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W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it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his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system,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imensions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of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wi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e-mesh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frames</a:t>
            </a:r>
            <a:r>
              <a:rPr sz="1100" spc="15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also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matched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to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size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of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paint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ings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and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available 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space.</a:t>
            </a:r>
            <a:r>
              <a:rPr sz="1100" spc="12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Al</a:t>
            </a:r>
            <a:r>
              <a:rPr sz="1100" spc="-35" dirty="0">
                <a:solidFill>
                  <a:srgbClr val="6D6E71"/>
                </a:solidFill>
                <a:latin typeface="Trebuchet MS"/>
                <a:cs typeface="Trebuchet MS"/>
              </a:rPr>
              <a:t>ternat</a:t>
            </a:r>
            <a:r>
              <a:rPr sz="1100" spc="-40" dirty="0">
                <a:solidFill>
                  <a:srgbClr val="6D6E71"/>
                </a:solidFill>
                <a:latin typeface="Trebuchet MS"/>
                <a:cs typeface="Trebuchet MS"/>
              </a:rPr>
              <a:t>ivel</a:t>
            </a:r>
            <a:r>
              <a:rPr sz="1100" spc="-145" dirty="0">
                <a:solidFill>
                  <a:srgbClr val="6D6E71"/>
                </a:solidFill>
                <a:latin typeface="Trebuchet MS"/>
                <a:cs typeface="Trebuchet MS"/>
              </a:rPr>
              <a:t>y</a:t>
            </a:r>
            <a:r>
              <a:rPr sz="1100" spc="-125" dirty="0">
                <a:solidFill>
                  <a:srgbClr val="6D6E71"/>
                </a:solidFill>
                <a:latin typeface="Trebuchet MS"/>
                <a:cs typeface="Trebuchet MS"/>
              </a:rPr>
              <a:t>,</a:t>
            </a:r>
            <a:r>
              <a:rPr sz="1100" spc="12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he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Trebuchet MS"/>
                <a:cs typeface="Trebuchet MS"/>
              </a:rPr>
              <a:t>rails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can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Trebuchet MS"/>
                <a:cs typeface="Trebuchet MS"/>
              </a:rPr>
              <a:t>be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set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flush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into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conc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ete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floo</a:t>
            </a:r>
            <a:r>
              <a:rPr sz="1100" spc="-170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spc="-125" dirty="0">
                <a:solidFill>
                  <a:srgbClr val="6D6E71"/>
                </a:solidFill>
                <a:latin typeface="Trebuchet MS"/>
                <a:cs typeface="Trebuchet MS"/>
              </a:rPr>
              <a:t>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6D6E71"/>
                </a:solidFill>
                <a:latin typeface="Gill Sans MT"/>
                <a:cs typeface="Gill Sans MT"/>
              </a:rPr>
              <a:t>Cost-e</a:t>
            </a:r>
            <a:r>
              <a:rPr sz="1100" b="1" spc="-25" dirty="0">
                <a:solidFill>
                  <a:srgbClr val="6D6E71"/>
                </a:solidFill>
                <a:latin typeface="Gill Sans MT"/>
                <a:cs typeface="Gill Sans MT"/>
              </a:rPr>
              <a:t>f</a:t>
            </a:r>
            <a:r>
              <a:rPr sz="1100" b="1" spc="5" dirty="0">
                <a:solidFill>
                  <a:srgbClr val="6D6E71"/>
                </a:solidFill>
                <a:latin typeface="Gill Sans MT"/>
                <a:cs typeface="Gill Sans MT"/>
              </a:rPr>
              <a:t>fect</a:t>
            </a:r>
            <a:r>
              <a:rPr sz="1100" b="1" dirty="0">
                <a:solidFill>
                  <a:srgbClr val="6D6E71"/>
                </a:solidFill>
                <a:latin typeface="Gill Sans MT"/>
                <a:cs typeface="Gill Sans MT"/>
              </a:rPr>
              <a:t>ive</a:t>
            </a:r>
            <a:r>
              <a:rPr sz="1100" b="1" spc="-50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10" dirty="0">
                <a:solidFill>
                  <a:srgbClr val="6D6E71"/>
                </a:solidFill>
                <a:latin typeface="Gill Sans MT"/>
                <a:cs typeface="Gill Sans MT"/>
              </a:rPr>
              <a:t>storage</a:t>
            </a:r>
            <a:endParaRPr sz="1100">
              <a:latin typeface="Gill Sans MT"/>
              <a:cs typeface="Gill Sans MT"/>
            </a:endParaRPr>
          </a:p>
          <a:p>
            <a:pPr marL="12700" marR="127000">
              <a:lnSpc>
                <a:spcPct val="166700"/>
              </a:lnSpc>
            </a:pP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If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customizat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is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not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equi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ed,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ArtSto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Rota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fers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cost-e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fect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ive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solut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in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standa</a:t>
            </a:r>
            <a:r>
              <a:rPr sz="1100" spc="-3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sizes.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The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deg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of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vibrat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in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movement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is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dependent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6D6E71"/>
                </a:solidFill>
                <a:latin typeface="Trebuchet MS"/>
                <a:cs typeface="Trebuchet MS"/>
              </a:rPr>
              <a:t>on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he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qual</a:t>
            </a:r>
            <a:r>
              <a:rPr sz="1100" spc="-55" dirty="0">
                <a:solidFill>
                  <a:srgbClr val="6D6E71"/>
                </a:solidFill>
                <a:latin typeface="Trebuchet MS"/>
                <a:cs typeface="Trebuchet MS"/>
              </a:rPr>
              <a:t>ity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and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consistency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of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he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floor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surface.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004" y="1152004"/>
            <a:ext cx="4589995" cy="1512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8004" y="3239998"/>
            <a:ext cx="4589995" cy="1512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004" y="5327993"/>
            <a:ext cx="4589995" cy="1512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32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25015" y="5715508"/>
            <a:ext cx="6132195" cy="165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4710" algn="r">
              <a:lnSpc>
                <a:spcPct val="138900"/>
              </a:lnSpc>
            </a:pPr>
            <a:r>
              <a:rPr sz="1800" b="1" i="1" spc="20" dirty="0">
                <a:latin typeface="Arial"/>
                <a:cs typeface="Arial"/>
              </a:rPr>
              <a:t>“</a:t>
            </a:r>
            <a:r>
              <a:rPr sz="1800" b="1" i="1" dirty="0">
                <a:latin typeface="Arial"/>
                <a:cs typeface="Arial"/>
              </a:rPr>
              <a:t>I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a</a:t>
            </a:r>
            <a:r>
              <a:rPr sz="1800" b="1" i="1" spc="-50" dirty="0">
                <a:latin typeface="Arial"/>
                <a:cs typeface="Arial"/>
              </a:rPr>
              <a:t>m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a</a:t>
            </a:r>
            <a:r>
              <a:rPr sz="1800" b="1" i="1" spc="-195" dirty="0">
                <a:latin typeface="Arial"/>
                <a:cs typeface="Arial"/>
              </a:rPr>
              <a:t>s</a:t>
            </a:r>
            <a:r>
              <a:rPr sz="1800" b="1" i="1" spc="80" dirty="0">
                <a:latin typeface="Arial"/>
                <a:cs typeface="Arial"/>
              </a:rPr>
              <a:t>t</a:t>
            </a:r>
            <a:r>
              <a:rPr sz="1800" b="1" i="1" spc="-15" dirty="0">
                <a:latin typeface="Arial"/>
                <a:cs typeface="Arial"/>
              </a:rPr>
              <a:t>o</a:t>
            </a:r>
            <a:r>
              <a:rPr sz="1800" b="1" i="1" spc="-80" dirty="0">
                <a:latin typeface="Arial"/>
                <a:cs typeface="Arial"/>
              </a:rPr>
              <a:t>n</a:t>
            </a:r>
            <a:r>
              <a:rPr sz="1800" b="1" i="1" spc="-25" dirty="0">
                <a:latin typeface="Arial"/>
                <a:cs typeface="Arial"/>
              </a:rPr>
              <a:t>i</a:t>
            </a:r>
            <a:r>
              <a:rPr sz="1800" b="1" i="1" spc="-195" dirty="0">
                <a:latin typeface="Arial"/>
                <a:cs typeface="Arial"/>
              </a:rPr>
              <a:t>s</a:t>
            </a:r>
            <a:r>
              <a:rPr sz="1800" b="1" i="1" spc="-25" dirty="0">
                <a:latin typeface="Arial"/>
                <a:cs typeface="Arial"/>
              </a:rPr>
              <a:t>h</a:t>
            </a:r>
            <a:r>
              <a:rPr sz="1800" b="1" i="1" spc="-15" dirty="0">
                <a:latin typeface="Arial"/>
                <a:cs typeface="Arial"/>
              </a:rPr>
              <a:t>e</a:t>
            </a:r>
            <a:r>
              <a:rPr sz="1800" b="1" i="1" spc="30" dirty="0">
                <a:latin typeface="Arial"/>
                <a:cs typeface="Arial"/>
              </a:rPr>
              <a:t>d </a:t>
            </a:r>
            <a:r>
              <a:rPr sz="1800" b="1" i="1" spc="5" dirty="0">
                <a:latin typeface="Arial"/>
                <a:cs typeface="Arial"/>
              </a:rPr>
              <a:t>b</a:t>
            </a:r>
            <a:r>
              <a:rPr sz="1800" b="1" i="1" spc="-70" dirty="0">
                <a:latin typeface="Arial"/>
                <a:cs typeface="Arial"/>
              </a:rPr>
              <a:t>y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-25" dirty="0">
                <a:latin typeface="Arial"/>
                <a:cs typeface="Arial"/>
              </a:rPr>
              <a:t>he</a:t>
            </a:r>
            <a:r>
              <a:rPr sz="1800" b="1" i="1" spc="30" dirty="0">
                <a:latin typeface="Arial"/>
                <a:cs typeface="Arial"/>
              </a:rPr>
              <a:t> q</a:t>
            </a:r>
            <a:r>
              <a:rPr sz="1800" b="1" i="1" spc="-80" dirty="0">
                <a:latin typeface="Arial"/>
                <a:cs typeface="Arial"/>
              </a:rPr>
              <a:t>u</a:t>
            </a:r>
            <a:r>
              <a:rPr sz="1800" b="1" i="1" spc="-35" dirty="0">
                <a:latin typeface="Arial"/>
                <a:cs typeface="Arial"/>
              </a:rPr>
              <a:t>a</a:t>
            </a:r>
            <a:r>
              <a:rPr sz="1800" b="1" i="1" spc="-30" dirty="0">
                <a:latin typeface="Arial"/>
                <a:cs typeface="Arial"/>
              </a:rPr>
              <a:t>l</a:t>
            </a:r>
            <a:r>
              <a:rPr sz="1800" b="1" i="1" spc="-45" dirty="0">
                <a:latin typeface="Arial"/>
                <a:cs typeface="Arial"/>
              </a:rPr>
              <a:t>i</a:t>
            </a:r>
            <a:r>
              <a:rPr sz="1800" b="1" i="1" spc="125" dirty="0">
                <a:latin typeface="Arial"/>
                <a:cs typeface="Arial"/>
              </a:rPr>
              <a:t>t</a:t>
            </a:r>
            <a:r>
              <a:rPr sz="1800" b="1" i="1" spc="-70" dirty="0">
                <a:latin typeface="Arial"/>
                <a:cs typeface="Arial"/>
              </a:rPr>
              <a:t>y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30" dirty="0">
                <a:latin typeface="Arial"/>
                <a:cs typeface="Arial"/>
              </a:rPr>
              <a:t>a</a:t>
            </a:r>
            <a:r>
              <a:rPr sz="1800" b="1" i="1" spc="-25" dirty="0">
                <a:latin typeface="Arial"/>
                <a:cs typeface="Arial"/>
              </a:rPr>
              <a:t>nd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-25" dirty="0">
                <a:latin typeface="Arial"/>
                <a:cs typeface="Arial"/>
              </a:rPr>
              <a:t>he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80" dirty="0">
                <a:latin typeface="Arial"/>
                <a:cs typeface="Arial"/>
              </a:rPr>
              <a:t>t</a:t>
            </a:r>
            <a:r>
              <a:rPr sz="1800" b="1" i="1" spc="30" dirty="0">
                <a:latin typeface="Arial"/>
                <a:cs typeface="Arial"/>
              </a:rPr>
              <a:t>e</a:t>
            </a:r>
            <a:r>
              <a:rPr sz="1800" b="1" i="1" spc="-130" dirty="0">
                <a:latin typeface="Arial"/>
                <a:cs typeface="Arial"/>
              </a:rPr>
              <a:t>c</a:t>
            </a:r>
            <a:r>
              <a:rPr sz="1800" b="1" i="1" spc="-75" dirty="0">
                <a:latin typeface="Arial"/>
                <a:cs typeface="Arial"/>
              </a:rPr>
              <a:t>h</a:t>
            </a:r>
            <a:r>
              <a:rPr sz="1800" b="1" i="1" spc="-80" dirty="0">
                <a:latin typeface="Arial"/>
                <a:cs typeface="Arial"/>
              </a:rPr>
              <a:t>n</a:t>
            </a:r>
            <a:r>
              <a:rPr sz="1800" b="1" i="1" spc="-60" dirty="0">
                <a:latin typeface="Arial"/>
                <a:cs typeface="Arial"/>
              </a:rPr>
              <a:t>i</a:t>
            </a:r>
            <a:r>
              <a:rPr sz="1800" b="1" i="1" spc="-105" dirty="0">
                <a:latin typeface="Arial"/>
                <a:cs typeface="Arial"/>
              </a:rPr>
              <a:t>c</a:t>
            </a:r>
            <a:r>
              <a:rPr sz="1800" b="1" i="1" spc="-35" dirty="0">
                <a:latin typeface="Arial"/>
                <a:cs typeface="Arial"/>
              </a:rPr>
              <a:t>al </a:t>
            </a:r>
            <a:r>
              <a:rPr sz="1800" b="1" i="1" spc="-55" dirty="0">
                <a:latin typeface="Arial"/>
                <a:cs typeface="Arial"/>
              </a:rPr>
              <a:t>n</a:t>
            </a:r>
            <a:r>
              <a:rPr sz="1800" b="1" i="1" spc="-60" dirty="0">
                <a:latin typeface="Arial"/>
                <a:cs typeface="Arial"/>
              </a:rPr>
              <a:t>a</a:t>
            </a:r>
            <a:r>
              <a:rPr sz="1800" b="1" i="1" spc="90" dirty="0">
                <a:latin typeface="Arial"/>
                <a:cs typeface="Arial"/>
              </a:rPr>
              <a:t>t</a:t>
            </a:r>
            <a:r>
              <a:rPr sz="1800" b="1" i="1" spc="-70" dirty="0">
                <a:latin typeface="Arial"/>
                <a:cs typeface="Arial"/>
              </a:rPr>
              <a:t>u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spc="30" dirty="0">
                <a:latin typeface="Arial"/>
                <a:cs typeface="Arial"/>
              </a:rPr>
              <a:t>e </a:t>
            </a:r>
            <a:r>
              <a:rPr sz="1800" b="1" i="1" spc="-30" dirty="0">
                <a:latin typeface="Arial"/>
                <a:cs typeface="Arial"/>
              </a:rPr>
              <a:t>o</a:t>
            </a:r>
            <a:r>
              <a:rPr sz="1800" b="1" i="1" spc="30" dirty="0">
                <a:latin typeface="Arial"/>
                <a:cs typeface="Arial"/>
              </a:rPr>
              <a:t>f 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-25" dirty="0">
                <a:latin typeface="Arial"/>
                <a:cs typeface="Arial"/>
              </a:rPr>
              <a:t>he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10" dirty="0">
                <a:latin typeface="Arial"/>
                <a:cs typeface="Arial"/>
              </a:rPr>
              <a:t>w</a:t>
            </a:r>
            <a:r>
              <a:rPr sz="1800" b="1" i="1" spc="-15" dirty="0">
                <a:latin typeface="Arial"/>
                <a:cs typeface="Arial"/>
              </a:rPr>
              <a:t>o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spc="-30" dirty="0">
                <a:latin typeface="Arial"/>
                <a:cs typeface="Arial"/>
              </a:rPr>
              <a:t>k</a:t>
            </a:r>
            <a:r>
              <a:rPr sz="1800" b="1" i="1" spc="-204" dirty="0">
                <a:latin typeface="Arial"/>
                <a:cs typeface="Arial"/>
              </a:rPr>
              <a:t>s</a:t>
            </a:r>
            <a:r>
              <a:rPr sz="1800" b="1" i="1" spc="30" dirty="0">
                <a:latin typeface="Arial"/>
                <a:cs typeface="Arial"/>
              </a:rPr>
              <a:t>. </a:t>
            </a:r>
            <a:r>
              <a:rPr sz="1800" b="1" i="1" spc="15" dirty="0">
                <a:latin typeface="Arial"/>
                <a:cs typeface="Arial"/>
              </a:rPr>
              <a:t>A</a:t>
            </a:r>
            <a:r>
              <a:rPr sz="1800" b="1" i="1" spc="-215" dirty="0">
                <a:latin typeface="Arial"/>
                <a:cs typeface="Arial"/>
              </a:rPr>
              <a:t>s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30" dirty="0">
                <a:latin typeface="Arial"/>
                <a:cs typeface="Arial"/>
              </a:rPr>
              <a:t>a</a:t>
            </a:r>
            <a:r>
              <a:rPr sz="1800" b="1" i="1" spc="-80" dirty="0">
                <a:latin typeface="Arial"/>
                <a:cs typeface="Arial"/>
              </a:rPr>
              <a:t>n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10" dirty="0">
                <a:latin typeface="Arial"/>
                <a:cs typeface="Arial"/>
              </a:rPr>
              <a:t>e</a:t>
            </a:r>
            <a:r>
              <a:rPr sz="1800" b="1" i="1" spc="-55" dirty="0">
                <a:latin typeface="Arial"/>
                <a:cs typeface="Arial"/>
              </a:rPr>
              <a:t>x</a:t>
            </a:r>
            <a:r>
              <a:rPr sz="1800" b="1" i="1" spc="-25" dirty="0">
                <a:latin typeface="Arial"/>
                <a:cs typeface="Arial"/>
              </a:rPr>
              <a:t>a</a:t>
            </a:r>
            <a:r>
              <a:rPr sz="1800" b="1" i="1" spc="-40" dirty="0">
                <a:latin typeface="Arial"/>
                <a:cs typeface="Arial"/>
              </a:rPr>
              <a:t>m</a:t>
            </a:r>
            <a:r>
              <a:rPr sz="1800" b="1" i="1" spc="30" dirty="0">
                <a:latin typeface="Arial"/>
                <a:cs typeface="Arial"/>
              </a:rPr>
              <a:t>p</a:t>
            </a:r>
            <a:r>
              <a:rPr sz="1800" b="1" i="1" spc="-35" dirty="0">
                <a:latin typeface="Arial"/>
                <a:cs typeface="Arial"/>
              </a:rPr>
              <a:t>l</a:t>
            </a:r>
            <a:r>
              <a:rPr sz="1800" b="1" i="1" dirty="0">
                <a:latin typeface="Arial"/>
                <a:cs typeface="Arial"/>
              </a:rPr>
              <a:t>e</a:t>
            </a:r>
            <a:r>
              <a:rPr sz="1800" b="1" i="1" spc="30" dirty="0">
                <a:latin typeface="Arial"/>
                <a:cs typeface="Arial"/>
              </a:rPr>
              <a:t>, </a:t>
            </a:r>
            <a:r>
              <a:rPr sz="1800" b="1" i="1" dirty="0">
                <a:latin typeface="Arial"/>
                <a:cs typeface="Arial"/>
              </a:rPr>
              <a:t>I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15" dirty="0">
                <a:latin typeface="Arial"/>
                <a:cs typeface="Arial"/>
              </a:rPr>
              <a:t>w</a:t>
            </a:r>
            <a:r>
              <a:rPr sz="1800" b="1" i="1" spc="-25" dirty="0">
                <a:latin typeface="Arial"/>
                <a:cs typeface="Arial"/>
              </a:rPr>
              <a:t>a</a:t>
            </a:r>
            <a:r>
              <a:rPr sz="1800" b="1" i="1" spc="-215" dirty="0">
                <a:latin typeface="Arial"/>
                <a:cs typeface="Arial"/>
              </a:rPr>
              <a:t>s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45" dirty="0">
                <a:latin typeface="Arial"/>
                <a:cs typeface="Arial"/>
              </a:rPr>
              <a:t>n</a:t>
            </a:r>
            <a:r>
              <a:rPr sz="1800" b="1" i="1" spc="-60" dirty="0">
                <a:latin typeface="Arial"/>
                <a:cs typeface="Arial"/>
              </a:rPr>
              <a:t>o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10" dirty="0">
                <a:latin typeface="Arial"/>
                <a:cs typeface="Arial"/>
              </a:rPr>
              <a:t>e</a:t>
            </a:r>
            <a:r>
              <a:rPr sz="1800" b="1" i="1" spc="-35" dirty="0">
                <a:latin typeface="Arial"/>
                <a:cs typeface="Arial"/>
              </a:rPr>
              <a:t>x</a:t>
            </a:r>
            <a:r>
              <a:rPr sz="1800" b="1" i="1" spc="30" dirty="0">
                <a:latin typeface="Arial"/>
                <a:cs typeface="Arial"/>
              </a:rPr>
              <a:t>pe</a:t>
            </a:r>
            <a:r>
              <a:rPr sz="1800" b="1" i="1" spc="-95" dirty="0">
                <a:latin typeface="Arial"/>
                <a:cs typeface="Arial"/>
              </a:rPr>
              <a:t>c</a:t>
            </a:r>
            <a:r>
              <a:rPr sz="1800" b="1" i="1" spc="35" dirty="0">
                <a:latin typeface="Arial"/>
                <a:cs typeface="Arial"/>
              </a:rPr>
              <a:t>ti</a:t>
            </a:r>
            <a:r>
              <a:rPr sz="1800" b="1" i="1" spc="-85" dirty="0">
                <a:latin typeface="Arial"/>
                <a:cs typeface="Arial"/>
              </a:rPr>
              <a:t>n</a:t>
            </a:r>
            <a:r>
              <a:rPr sz="1800" b="1" i="1" spc="30" dirty="0">
                <a:latin typeface="Arial"/>
                <a:cs typeface="Arial"/>
              </a:rPr>
              <a:t>g</a:t>
            </a:r>
            <a:r>
              <a:rPr sz="1800" b="1" i="1" spc="15" dirty="0">
                <a:latin typeface="Arial"/>
                <a:cs typeface="Arial"/>
              </a:rPr>
              <a:t> </a:t>
            </a:r>
            <a:r>
              <a:rPr sz="1800" b="1" i="1" spc="-204" dirty="0">
                <a:latin typeface="Arial"/>
                <a:cs typeface="Arial"/>
              </a:rPr>
              <a:t>s</a:t>
            </a:r>
            <a:r>
              <a:rPr sz="1800" b="1" i="1" spc="-110" dirty="0">
                <a:latin typeface="Arial"/>
                <a:cs typeface="Arial"/>
              </a:rPr>
              <a:t>u</a:t>
            </a:r>
            <a:r>
              <a:rPr sz="1800" b="1" i="1" spc="-85" dirty="0">
                <a:latin typeface="Arial"/>
                <a:cs typeface="Arial"/>
              </a:rPr>
              <a:t>c</a:t>
            </a:r>
            <a:r>
              <a:rPr sz="1800" b="1" i="1" spc="-80" dirty="0">
                <a:latin typeface="Arial"/>
                <a:cs typeface="Arial"/>
              </a:rPr>
              <a:t>h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40" dirty="0">
                <a:latin typeface="Arial"/>
                <a:cs typeface="Arial"/>
              </a:rPr>
              <a:t>a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60" dirty="0">
                <a:latin typeface="Arial"/>
                <a:cs typeface="Arial"/>
              </a:rPr>
              <a:t>hi</a:t>
            </a:r>
            <a:r>
              <a:rPr sz="1800" b="1" i="1" spc="40" dirty="0">
                <a:latin typeface="Arial"/>
                <a:cs typeface="Arial"/>
              </a:rPr>
              <a:t>g</a:t>
            </a:r>
            <a:r>
              <a:rPr sz="1800" b="1" i="1" spc="-80" dirty="0">
                <a:latin typeface="Arial"/>
                <a:cs typeface="Arial"/>
              </a:rPr>
              <a:t>h</a:t>
            </a:r>
            <a:r>
              <a:rPr sz="1800" b="1" i="1" spc="30" dirty="0">
                <a:latin typeface="Arial"/>
                <a:cs typeface="Arial"/>
              </a:rPr>
              <a:t> q</a:t>
            </a:r>
            <a:r>
              <a:rPr sz="1800" b="1" i="1" spc="-80" dirty="0">
                <a:latin typeface="Arial"/>
                <a:cs typeface="Arial"/>
              </a:rPr>
              <a:t>u</a:t>
            </a:r>
            <a:r>
              <a:rPr sz="1800" b="1" i="1" spc="-35" dirty="0">
                <a:latin typeface="Arial"/>
                <a:cs typeface="Arial"/>
              </a:rPr>
              <a:t>a</a:t>
            </a:r>
            <a:r>
              <a:rPr sz="1800" b="1" i="1" spc="-30" dirty="0">
                <a:latin typeface="Arial"/>
                <a:cs typeface="Arial"/>
              </a:rPr>
              <a:t>l</a:t>
            </a:r>
            <a:r>
              <a:rPr sz="1800" b="1" i="1" spc="-45" dirty="0">
                <a:latin typeface="Arial"/>
                <a:cs typeface="Arial"/>
              </a:rPr>
              <a:t>i</a:t>
            </a:r>
            <a:r>
              <a:rPr sz="1800" b="1" i="1" spc="125" dirty="0">
                <a:latin typeface="Arial"/>
                <a:cs typeface="Arial"/>
              </a:rPr>
              <a:t>t</a:t>
            </a:r>
            <a:r>
              <a:rPr sz="1800" b="1" i="1" spc="-70" dirty="0">
                <a:latin typeface="Arial"/>
                <a:cs typeface="Arial"/>
              </a:rPr>
              <a:t>y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30" dirty="0">
                <a:latin typeface="Arial"/>
                <a:cs typeface="Arial"/>
              </a:rPr>
              <a:t>o</a:t>
            </a:r>
            <a:r>
              <a:rPr sz="1800" b="1" i="1" spc="30" dirty="0">
                <a:latin typeface="Arial"/>
                <a:cs typeface="Arial"/>
              </a:rPr>
              <a:t>f 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-25" dirty="0">
                <a:latin typeface="Arial"/>
                <a:cs typeface="Arial"/>
              </a:rPr>
              <a:t>he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50" dirty="0">
                <a:latin typeface="Arial"/>
                <a:cs typeface="Arial"/>
              </a:rPr>
              <a:t>m</a:t>
            </a:r>
            <a:r>
              <a:rPr sz="1800" b="1" i="1" spc="-70" dirty="0">
                <a:latin typeface="Arial"/>
                <a:cs typeface="Arial"/>
              </a:rPr>
              <a:t>u</a:t>
            </a:r>
            <a:r>
              <a:rPr sz="1800" b="1" i="1" spc="-210" dirty="0">
                <a:latin typeface="Arial"/>
                <a:cs typeface="Arial"/>
              </a:rPr>
              <a:t>s</a:t>
            </a:r>
            <a:r>
              <a:rPr sz="1800" b="1" i="1" spc="-20" dirty="0">
                <a:latin typeface="Arial"/>
                <a:cs typeface="Arial"/>
              </a:rPr>
              <a:t>e</a:t>
            </a:r>
            <a:r>
              <a:rPr sz="1800" b="1" i="1" spc="-10" dirty="0">
                <a:latin typeface="Arial"/>
                <a:cs typeface="Arial"/>
              </a:rPr>
              <a:t>u</a:t>
            </a:r>
            <a:r>
              <a:rPr sz="1800" b="1" i="1" spc="-50" dirty="0">
                <a:latin typeface="Arial"/>
                <a:cs typeface="Arial"/>
              </a:rPr>
              <a:t>m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spc="35" dirty="0">
                <a:latin typeface="Arial"/>
                <a:cs typeface="Arial"/>
              </a:rPr>
              <a:t>e</a:t>
            </a:r>
            <a:r>
              <a:rPr sz="1800" b="1" i="1" spc="10" dirty="0">
                <a:latin typeface="Arial"/>
                <a:cs typeface="Arial"/>
              </a:rPr>
              <a:t>po</a:t>
            </a:r>
            <a:r>
              <a:rPr sz="1800" b="1" i="1" spc="-200" dirty="0">
                <a:latin typeface="Arial"/>
                <a:cs typeface="Arial"/>
              </a:rPr>
              <a:t>s</a:t>
            </a:r>
            <a:r>
              <a:rPr sz="1800" b="1" i="1" spc="-45" dirty="0">
                <a:latin typeface="Arial"/>
                <a:cs typeface="Arial"/>
              </a:rPr>
              <a:t>i</a:t>
            </a:r>
            <a:r>
              <a:rPr sz="1800" b="1" i="1" spc="80" dirty="0">
                <a:latin typeface="Arial"/>
                <a:cs typeface="Arial"/>
              </a:rPr>
              <a:t>t</a:t>
            </a:r>
            <a:r>
              <a:rPr sz="1800" b="1" i="1" spc="-15" dirty="0">
                <a:latin typeface="Arial"/>
                <a:cs typeface="Arial"/>
              </a:rPr>
              <a:t>o</a:t>
            </a:r>
            <a:r>
              <a:rPr sz="1800" b="1" i="1" spc="50" dirty="0">
                <a:latin typeface="Arial"/>
                <a:cs typeface="Arial"/>
              </a:rPr>
              <a:t>r</a:t>
            </a:r>
            <a:r>
              <a:rPr sz="1800" b="1" i="1" spc="-155" dirty="0">
                <a:latin typeface="Arial"/>
                <a:cs typeface="Arial"/>
              </a:rPr>
              <a:t>y</a:t>
            </a:r>
            <a:r>
              <a:rPr sz="1800" b="1" i="1" spc="30" dirty="0">
                <a:latin typeface="Arial"/>
                <a:cs typeface="Arial"/>
              </a:rPr>
              <a:t>. </a:t>
            </a:r>
            <a:r>
              <a:rPr sz="1800" b="1" i="1" dirty="0">
                <a:latin typeface="Arial"/>
                <a:cs typeface="Arial"/>
              </a:rPr>
              <a:t>A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50" dirty="0">
                <a:latin typeface="Arial"/>
                <a:cs typeface="Arial"/>
              </a:rPr>
              <a:t>m</a:t>
            </a:r>
            <a:r>
              <a:rPr sz="1800" b="1" i="1" spc="-70" dirty="0">
                <a:latin typeface="Arial"/>
                <a:cs typeface="Arial"/>
              </a:rPr>
              <a:t>u</a:t>
            </a:r>
            <a:r>
              <a:rPr sz="1800" b="1" i="1" spc="-210" dirty="0">
                <a:latin typeface="Arial"/>
                <a:cs typeface="Arial"/>
              </a:rPr>
              <a:t>s</a:t>
            </a:r>
            <a:r>
              <a:rPr sz="1800" b="1" i="1" spc="-20" dirty="0">
                <a:latin typeface="Arial"/>
                <a:cs typeface="Arial"/>
              </a:rPr>
              <a:t>e</a:t>
            </a:r>
            <a:r>
              <a:rPr sz="1800" b="1" i="1" spc="-10" dirty="0">
                <a:latin typeface="Arial"/>
                <a:cs typeface="Arial"/>
              </a:rPr>
              <a:t>u</a:t>
            </a:r>
            <a:r>
              <a:rPr sz="1800" b="1" i="1" spc="-50" dirty="0">
                <a:latin typeface="Arial"/>
                <a:cs typeface="Arial"/>
              </a:rPr>
              <a:t>m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5" dirty="0">
                <a:latin typeface="Arial"/>
                <a:cs typeface="Arial"/>
              </a:rPr>
              <a:t>w</a:t>
            </a:r>
            <a:r>
              <a:rPr sz="1800" b="1" i="1" spc="-45" dirty="0">
                <a:latin typeface="Arial"/>
                <a:cs typeface="Arial"/>
              </a:rPr>
              <a:t>i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-10" dirty="0">
                <a:latin typeface="Arial"/>
                <a:cs typeface="Arial"/>
              </a:rPr>
              <a:t>hout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40" dirty="0">
                <a:latin typeface="Arial"/>
                <a:cs typeface="Arial"/>
              </a:rPr>
              <a:t>a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10" dirty="0">
                <a:latin typeface="Arial"/>
                <a:cs typeface="Arial"/>
              </a:rPr>
              <a:t>g</a:t>
            </a:r>
            <a:r>
              <a:rPr sz="1800" b="1" i="1" spc="5" dirty="0">
                <a:latin typeface="Arial"/>
                <a:cs typeface="Arial"/>
              </a:rPr>
              <a:t>o</a:t>
            </a:r>
            <a:r>
              <a:rPr sz="1800" b="1" i="1" spc="-15" dirty="0">
                <a:latin typeface="Arial"/>
                <a:cs typeface="Arial"/>
              </a:rPr>
              <a:t>o</a:t>
            </a:r>
            <a:r>
              <a:rPr sz="1800" b="1" i="1" spc="30" dirty="0">
                <a:latin typeface="Arial"/>
                <a:cs typeface="Arial"/>
              </a:rPr>
              <a:t>d 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spc="35" dirty="0">
                <a:latin typeface="Arial"/>
                <a:cs typeface="Arial"/>
              </a:rPr>
              <a:t>e</a:t>
            </a:r>
            <a:r>
              <a:rPr sz="1800" b="1" i="1" spc="10" dirty="0">
                <a:latin typeface="Arial"/>
                <a:cs typeface="Arial"/>
              </a:rPr>
              <a:t>po</a:t>
            </a:r>
            <a:r>
              <a:rPr sz="1800" b="1" i="1" spc="-200" dirty="0">
                <a:latin typeface="Arial"/>
                <a:cs typeface="Arial"/>
              </a:rPr>
              <a:t>s</a:t>
            </a:r>
            <a:r>
              <a:rPr sz="1800" b="1" i="1" spc="-45" dirty="0">
                <a:latin typeface="Arial"/>
                <a:cs typeface="Arial"/>
              </a:rPr>
              <a:t>i</a:t>
            </a:r>
            <a:r>
              <a:rPr sz="1800" b="1" i="1" spc="80" dirty="0">
                <a:latin typeface="Arial"/>
                <a:cs typeface="Arial"/>
              </a:rPr>
              <a:t>t</a:t>
            </a:r>
            <a:r>
              <a:rPr sz="1800" b="1" i="1" spc="-15" dirty="0">
                <a:latin typeface="Arial"/>
                <a:cs typeface="Arial"/>
              </a:rPr>
              <a:t>o</a:t>
            </a:r>
            <a:r>
              <a:rPr sz="1800" b="1" i="1" spc="50" dirty="0">
                <a:latin typeface="Arial"/>
                <a:cs typeface="Arial"/>
              </a:rPr>
              <a:t>r</a:t>
            </a:r>
            <a:r>
              <a:rPr sz="1800" b="1" i="1" spc="-70" dirty="0">
                <a:latin typeface="Arial"/>
                <a:cs typeface="Arial"/>
              </a:rPr>
              <a:t>y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i</a:t>
            </a:r>
            <a:r>
              <a:rPr sz="1800" b="1" i="1" spc="-215" dirty="0">
                <a:latin typeface="Arial"/>
                <a:cs typeface="Arial"/>
              </a:rPr>
              <a:t>s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45" dirty="0">
                <a:latin typeface="Arial"/>
                <a:cs typeface="Arial"/>
              </a:rPr>
              <a:t>n</a:t>
            </a:r>
            <a:r>
              <a:rPr sz="1800" b="1" i="1" spc="-60" dirty="0">
                <a:latin typeface="Arial"/>
                <a:cs typeface="Arial"/>
              </a:rPr>
              <a:t>o</a:t>
            </a:r>
            <a:r>
              <a:rPr sz="1800" b="1" i="1" spc="95" dirty="0">
                <a:latin typeface="Arial"/>
                <a:cs typeface="Arial"/>
              </a:rPr>
              <a:t>t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40" dirty="0">
                <a:latin typeface="Arial"/>
                <a:cs typeface="Arial"/>
              </a:rPr>
              <a:t>a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10" dirty="0">
                <a:latin typeface="Arial"/>
                <a:cs typeface="Arial"/>
              </a:rPr>
              <a:t>g</a:t>
            </a:r>
            <a:r>
              <a:rPr sz="1800" b="1" i="1" spc="5" dirty="0">
                <a:latin typeface="Arial"/>
                <a:cs typeface="Arial"/>
              </a:rPr>
              <a:t>o</a:t>
            </a:r>
            <a:r>
              <a:rPr sz="1800" b="1" i="1" spc="-15" dirty="0">
                <a:latin typeface="Arial"/>
                <a:cs typeface="Arial"/>
              </a:rPr>
              <a:t>o</a:t>
            </a:r>
            <a:r>
              <a:rPr sz="1800" b="1" i="1" spc="30" dirty="0">
                <a:latin typeface="Arial"/>
                <a:cs typeface="Arial"/>
              </a:rPr>
              <a:t>d </a:t>
            </a:r>
            <a:r>
              <a:rPr sz="1800" b="1" i="1" spc="-50" dirty="0">
                <a:latin typeface="Arial"/>
                <a:cs typeface="Arial"/>
              </a:rPr>
              <a:t>m</a:t>
            </a:r>
            <a:r>
              <a:rPr sz="1800" b="1" i="1" spc="-70" dirty="0">
                <a:latin typeface="Arial"/>
                <a:cs typeface="Arial"/>
              </a:rPr>
              <a:t>u</a:t>
            </a:r>
            <a:r>
              <a:rPr sz="1800" b="1" i="1" spc="-210" dirty="0">
                <a:latin typeface="Arial"/>
                <a:cs typeface="Arial"/>
              </a:rPr>
              <a:t>s</a:t>
            </a:r>
            <a:r>
              <a:rPr sz="1800" b="1" i="1" spc="-20" dirty="0">
                <a:latin typeface="Arial"/>
                <a:cs typeface="Arial"/>
              </a:rPr>
              <a:t>e</a:t>
            </a:r>
            <a:r>
              <a:rPr sz="1800" b="1" i="1" spc="-10" dirty="0">
                <a:latin typeface="Arial"/>
                <a:cs typeface="Arial"/>
              </a:rPr>
              <a:t>u</a:t>
            </a:r>
            <a:r>
              <a:rPr sz="1800" b="1" i="1" spc="-60" dirty="0">
                <a:latin typeface="Arial"/>
                <a:cs typeface="Arial"/>
              </a:rPr>
              <a:t>m</a:t>
            </a:r>
            <a:r>
              <a:rPr sz="1800" b="1" i="1" spc="-120" dirty="0">
                <a:latin typeface="Arial"/>
                <a:cs typeface="Arial"/>
              </a:rPr>
              <a:t>.</a:t>
            </a:r>
            <a:r>
              <a:rPr sz="1800" b="1" i="1" spc="25" dirty="0">
                <a:latin typeface="Arial"/>
                <a:cs typeface="Arial"/>
              </a:rPr>
              <a:t>”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r>
              <a:rPr sz="1100" i="1" spc="-70" dirty="0">
                <a:latin typeface="Verdana"/>
                <a:cs typeface="Verdana"/>
              </a:rPr>
              <a:t>Pier</a:t>
            </a:r>
            <a:r>
              <a:rPr sz="1100" i="1" spc="-85" dirty="0">
                <a:latin typeface="Verdana"/>
                <a:cs typeface="Verdana"/>
              </a:rPr>
              <a:t>r</a:t>
            </a:r>
            <a:r>
              <a:rPr sz="1100" i="1" spc="-50" dirty="0">
                <a:latin typeface="Verdana"/>
                <a:cs typeface="Verdana"/>
              </a:rPr>
              <a:t>e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75" dirty="0">
                <a:latin typeface="Verdana"/>
                <a:cs typeface="Verdana"/>
              </a:rPr>
              <a:t>Soulages,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75" dirty="0">
                <a:latin typeface="Verdana"/>
                <a:cs typeface="Verdana"/>
              </a:rPr>
              <a:t>Artist,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60" dirty="0">
                <a:latin typeface="Verdana"/>
                <a:cs typeface="Verdana"/>
              </a:rPr>
              <a:t>about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75" dirty="0">
                <a:latin typeface="Verdana"/>
                <a:cs typeface="Verdana"/>
              </a:rPr>
              <a:t>the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70" dirty="0">
                <a:latin typeface="Verdana"/>
                <a:cs typeface="Verdana"/>
              </a:rPr>
              <a:t>Soulages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70" dirty="0">
                <a:latin typeface="Verdana"/>
                <a:cs typeface="Verdana"/>
              </a:rPr>
              <a:t>Museum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5299" y="4024336"/>
            <a:ext cx="3210560" cy="128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9380">
              <a:lnSpc>
                <a:spcPct val="166700"/>
              </a:lnSpc>
            </a:pPr>
            <a:r>
              <a:rPr sz="1100" spc="20" dirty="0">
                <a:solidFill>
                  <a:srgbClr val="6D6E71"/>
                </a:solidFill>
                <a:latin typeface="Trebuchet MS"/>
                <a:cs typeface="Trebuchet MS"/>
              </a:rPr>
              <a:t>Looking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for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an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50" dirty="0">
                <a:solidFill>
                  <a:srgbClr val="6D6E71"/>
                </a:solidFill>
                <a:latin typeface="Trebuchet MS"/>
                <a:cs typeface="Trebuchet MS"/>
              </a:rPr>
              <a:t>f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ficient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storage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solut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ion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for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your</a:t>
            </a:r>
            <a:r>
              <a:rPr sz="1100" spc="-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artworks?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Or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storage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solut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hat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can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be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used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for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temporary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storage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situat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ions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hat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have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quick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 turna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ound,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Arial"/>
                <a:cs typeface="Arial"/>
              </a:rPr>
              <a:t>such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as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transit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and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quarantine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storage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for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6D6E71"/>
                </a:solidFill>
                <a:latin typeface="Trebuchet MS"/>
                <a:cs typeface="Trebuchet MS"/>
              </a:rPr>
              <a:t>art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6D6E71"/>
                </a:solidFill>
                <a:latin typeface="Trebuchet MS"/>
                <a:cs typeface="Trebuchet MS"/>
              </a:rPr>
              <a:t>l</a:t>
            </a:r>
            <a:r>
              <a:rPr sz="1100" spc="-5" dirty="0">
                <a:solidFill>
                  <a:srgbClr val="6D6E71"/>
                </a:solidFill>
                <a:latin typeface="Trebuchet MS"/>
                <a:cs typeface="Trebuchet MS"/>
              </a:rPr>
              <a:t>ibraries?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Stat</a:t>
            </a:r>
            <a:r>
              <a:rPr sz="1100" spc="-35" dirty="0">
                <a:solidFill>
                  <a:srgbClr val="6D6E71"/>
                </a:solidFill>
                <a:latin typeface="Trebuchet MS"/>
                <a:cs typeface="Trebuchet MS"/>
              </a:rPr>
              <a:t>ic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pictu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Trebuchet MS"/>
                <a:cs typeface="Trebuchet MS"/>
              </a:rPr>
              <a:t>racks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6D6E71"/>
                </a:solidFill>
                <a:latin typeface="Trebuchet MS"/>
                <a:cs typeface="Trebuchet MS"/>
              </a:rPr>
              <a:t>wil</a:t>
            </a:r>
            <a:r>
              <a:rPr sz="1100" spc="-65" dirty="0">
                <a:solidFill>
                  <a:srgbClr val="6D6E71"/>
                </a:solidFill>
                <a:latin typeface="Trebuchet MS"/>
                <a:cs typeface="Trebuchet MS"/>
              </a:rPr>
              <a:t>l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6D6E71"/>
                </a:solidFill>
                <a:latin typeface="Trebuchet MS"/>
                <a:cs typeface="Trebuchet MS"/>
              </a:rPr>
              <a:t>fit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your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need.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299" y="5700736"/>
            <a:ext cx="3378835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700"/>
              </a:lnSpc>
            </a:pP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Pushed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for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space?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The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pictu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racking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can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be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mounted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our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mobile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base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equipped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wit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an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elect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onic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Compactus</a:t>
            </a:r>
            <a:r>
              <a:rPr sz="975" spc="44" baseline="29914" dirty="0">
                <a:solidFill>
                  <a:srgbClr val="6D6E71"/>
                </a:solidFill>
                <a:latin typeface="Arial"/>
                <a:cs typeface="Arial"/>
              </a:rPr>
              <a:t>®</a:t>
            </a:r>
            <a:r>
              <a:rPr sz="975" spc="67" baseline="29914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Dynamic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drive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system,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the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eby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doubl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ing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your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storage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capacit</a:t>
            </a:r>
            <a:r>
              <a:rPr sz="1100" spc="-150" dirty="0">
                <a:solidFill>
                  <a:srgbClr val="6D6E71"/>
                </a:solidFill>
                <a:latin typeface="Arial"/>
                <a:cs typeface="Arial"/>
              </a:rPr>
              <a:t>y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3352" y="1104746"/>
            <a:ext cx="3018155" cy="156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20" dirty="0">
                <a:solidFill>
                  <a:srgbClr val="6D6E71"/>
                </a:solidFill>
                <a:latin typeface="Gill Sans MT"/>
                <a:cs typeface="Gill Sans MT"/>
              </a:rPr>
              <a:t>Static</a:t>
            </a:r>
            <a:r>
              <a:rPr sz="1100" b="1" spc="-45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-20" dirty="0">
                <a:solidFill>
                  <a:srgbClr val="6D6E71"/>
                </a:solidFill>
                <a:latin typeface="Gill Sans MT"/>
                <a:cs typeface="Gill Sans MT"/>
              </a:rPr>
              <a:t>pictu</a:t>
            </a:r>
            <a:r>
              <a:rPr sz="1100" b="1" spc="-35" dirty="0">
                <a:solidFill>
                  <a:srgbClr val="6D6E71"/>
                </a:solidFill>
                <a:latin typeface="Gill Sans MT"/>
                <a:cs typeface="Gill Sans MT"/>
              </a:rPr>
              <a:t>r</a:t>
            </a:r>
            <a:r>
              <a:rPr sz="1100" b="1" spc="15" dirty="0">
                <a:solidFill>
                  <a:srgbClr val="6D6E71"/>
                </a:solidFill>
                <a:latin typeface="Gill Sans MT"/>
                <a:cs typeface="Gill Sans MT"/>
              </a:rPr>
              <a:t>e</a:t>
            </a:r>
            <a:r>
              <a:rPr sz="1100" b="1" spc="-50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-10" dirty="0">
                <a:solidFill>
                  <a:srgbClr val="6D6E71"/>
                </a:solidFill>
                <a:latin typeface="Gill Sans MT"/>
                <a:cs typeface="Gill Sans MT"/>
              </a:rPr>
              <a:t>racking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ct val="166700"/>
              </a:lnSpc>
            </a:pP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Stat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ic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pictu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racks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available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in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ffe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ent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sizes,</a:t>
            </a:r>
            <a:r>
              <a:rPr sz="1100" spc="-3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6D6E71"/>
                </a:solidFill>
                <a:latin typeface="Trebuchet MS"/>
                <a:cs typeface="Trebuchet MS"/>
              </a:rPr>
              <a:t>so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hey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6D6E71"/>
                </a:solidFill>
                <a:latin typeface="Trebuchet MS"/>
                <a:cs typeface="Trebuchet MS"/>
              </a:rPr>
              <a:t>wil</a:t>
            </a:r>
            <a:r>
              <a:rPr sz="1100" spc="-65" dirty="0">
                <a:solidFill>
                  <a:srgbClr val="6D6E71"/>
                </a:solidFill>
                <a:latin typeface="Trebuchet MS"/>
                <a:cs typeface="Trebuchet MS"/>
              </a:rPr>
              <a:t>l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neat</a:t>
            </a:r>
            <a:r>
              <a:rPr sz="1100" spc="-50" dirty="0">
                <a:solidFill>
                  <a:srgbClr val="6D6E71"/>
                </a:solidFill>
                <a:latin typeface="Trebuchet MS"/>
                <a:cs typeface="Trebuchet MS"/>
              </a:rPr>
              <a:t>ly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6D6E71"/>
                </a:solidFill>
                <a:latin typeface="Trebuchet MS"/>
                <a:cs typeface="Trebuchet MS"/>
              </a:rPr>
              <a:t>fit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into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he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available</a:t>
            </a:r>
            <a:r>
              <a:rPr sz="1100" spc="-10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epository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space.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They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fer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cost-e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fect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ive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storage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 solut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ion,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suitable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for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demands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high-density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storage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system.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3327" y="3060546"/>
            <a:ext cx="2975610" cy="156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solidFill>
                  <a:srgbClr val="6D6E71"/>
                </a:solidFill>
                <a:latin typeface="Gill Sans MT"/>
                <a:cs typeface="Gill Sans MT"/>
              </a:rPr>
              <a:t>Mobile</a:t>
            </a:r>
            <a:r>
              <a:rPr sz="1100" b="1" spc="-45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-20" dirty="0">
                <a:solidFill>
                  <a:srgbClr val="6D6E71"/>
                </a:solidFill>
                <a:latin typeface="Gill Sans MT"/>
                <a:cs typeface="Gill Sans MT"/>
              </a:rPr>
              <a:t>pictu</a:t>
            </a:r>
            <a:r>
              <a:rPr sz="1100" b="1" spc="-35" dirty="0">
                <a:solidFill>
                  <a:srgbClr val="6D6E71"/>
                </a:solidFill>
                <a:latin typeface="Gill Sans MT"/>
                <a:cs typeface="Gill Sans MT"/>
              </a:rPr>
              <a:t>r</a:t>
            </a:r>
            <a:r>
              <a:rPr sz="1100" b="1" spc="15" dirty="0">
                <a:solidFill>
                  <a:srgbClr val="6D6E71"/>
                </a:solidFill>
                <a:latin typeface="Gill Sans MT"/>
                <a:cs typeface="Gill Sans MT"/>
              </a:rPr>
              <a:t>e</a:t>
            </a:r>
            <a:r>
              <a:rPr sz="1100" b="1" spc="-50" dirty="0">
                <a:solidFill>
                  <a:srgbClr val="6D6E71"/>
                </a:solidFill>
                <a:latin typeface="Gill Sans MT"/>
                <a:cs typeface="Gill Sans MT"/>
              </a:rPr>
              <a:t> </a:t>
            </a:r>
            <a:r>
              <a:rPr sz="1100" b="1" spc="-10" dirty="0">
                <a:solidFill>
                  <a:srgbClr val="6D6E71"/>
                </a:solidFill>
                <a:latin typeface="Gill Sans MT"/>
                <a:cs typeface="Gill Sans MT"/>
              </a:rPr>
              <a:t>racking</a:t>
            </a:r>
            <a:endParaRPr sz="1100" dirty="0">
              <a:latin typeface="Gill Sans MT"/>
              <a:cs typeface="Gill Sans MT"/>
            </a:endParaRPr>
          </a:p>
          <a:p>
            <a:pPr marL="12700" marR="5080">
              <a:lnSpc>
                <a:spcPct val="166700"/>
              </a:lnSpc>
            </a:pP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Mounting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pictu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racks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Compactu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975" spc="44" baseline="29914" dirty="0">
                <a:solidFill>
                  <a:srgbClr val="6D6E71"/>
                </a:solidFill>
                <a:latin typeface="Arial"/>
                <a:cs typeface="Arial"/>
              </a:rPr>
              <a:t>®</a:t>
            </a:r>
            <a:r>
              <a:rPr sz="975" spc="67" baseline="29914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mobile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Arial"/>
                <a:cs typeface="Arial"/>
              </a:rPr>
              <a:t>bases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Arial"/>
                <a:cs typeface="Arial"/>
              </a:rPr>
              <a:t>makes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opt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imal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Arial"/>
                <a:cs typeface="Arial"/>
              </a:rPr>
              <a:t>use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of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available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space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by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using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only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single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aisle.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The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mobile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frames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can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be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moved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ind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ividual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ly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or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Arial"/>
                <a:cs typeface="Arial"/>
              </a:rPr>
              <a:t>several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at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Arial"/>
                <a:cs typeface="Arial"/>
              </a:rPr>
              <a:t>same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ime,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c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eat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ing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an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aisle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whe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ever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necessar</a:t>
            </a:r>
            <a:r>
              <a:rPr sz="1100" spc="-150" dirty="0">
                <a:solidFill>
                  <a:srgbClr val="6D6E71"/>
                </a:solidFill>
                <a:latin typeface="Arial"/>
                <a:cs typeface="Arial"/>
              </a:rPr>
              <a:t>y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3327" y="5016336"/>
            <a:ext cx="2774315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700"/>
              </a:lnSpc>
            </a:pP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In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add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it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to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maximizing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storage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capacit</a:t>
            </a:r>
            <a:r>
              <a:rPr sz="1100" spc="-150" dirty="0">
                <a:solidFill>
                  <a:srgbClr val="6D6E71"/>
                </a:solidFill>
                <a:latin typeface="Arial"/>
                <a:cs typeface="Arial"/>
              </a:rPr>
              <a:t>y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,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elect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onic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operation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minimizes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vibrat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and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rovides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opt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imal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otect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ion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against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dust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and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ight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when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system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is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closed.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44999" y="1080008"/>
            <a:ext cx="2222995" cy="1512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4999" y="3042008"/>
            <a:ext cx="2222995" cy="4253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5299" y="1291149"/>
            <a:ext cx="2963545" cy="2356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60" dirty="0">
                <a:solidFill>
                  <a:schemeClr val="accent1"/>
                </a:solidFill>
                <a:latin typeface="Arial"/>
                <a:cs typeface="Arial"/>
              </a:rPr>
              <a:t>S</a:t>
            </a:r>
            <a:r>
              <a:rPr sz="3600" spc="-90" dirty="0">
                <a:solidFill>
                  <a:schemeClr val="accent1"/>
                </a:solidFill>
                <a:latin typeface="Arial"/>
                <a:cs typeface="Arial"/>
              </a:rPr>
              <a:t>t</a:t>
            </a:r>
            <a:r>
              <a:rPr sz="3600" spc="-200" dirty="0">
                <a:solidFill>
                  <a:schemeClr val="accent1"/>
                </a:solidFill>
                <a:latin typeface="Arial"/>
                <a:cs typeface="Arial"/>
              </a:rPr>
              <a:t>a</a:t>
            </a:r>
            <a:r>
              <a:rPr sz="3600" spc="135" dirty="0">
                <a:solidFill>
                  <a:schemeClr val="accent1"/>
                </a:solidFill>
                <a:latin typeface="Arial"/>
                <a:cs typeface="Arial"/>
              </a:rPr>
              <a:t>t</a:t>
            </a:r>
            <a:r>
              <a:rPr sz="3600" spc="-15" dirty="0">
                <a:solidFill>
                  <a:schemeClr val="accent1"/>
                </a:solidFill>
                <a:latin typeface="Arial"/>
                <a:cs typeface="Arial"/>
              </a:rPr>
              <a:t>i</a:t>
            </a:r>
            <a:r>
              <a:rPr sz="3600" spc="-75" dirty="0">
                <a:solidFill>
                  <a:schemeClr val="accent1"/>
                </a:solidFill>
                <a:latin typeface="Arial"/>
                <a:cs typeface="Arial"/>
              </a:rPr>
              <a:t>c</a:t>
            </a:r>
            <a:endParaRPr sz="36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3600" spc="100" dirty="0">
                <a:solidFill>
                  <a:schemeClr val="accent1"/>
                </a:solidFill>
                <a:latin typeface="Arial"/>
                <a:cs typeface="Arial"/>
              </a:rPr>
              <a:t>p</a:t>
            </a:r>
            <a:r>
              <a:rPr sz="3600" spc="-5" dirty="0">
                <a:solidFill>
                  <a:schemeClr val="accent1"/>
                </a:solidFill>
                <a:latin typeface="Arial"/>
                <a:cs typeface="Arial"/>
              </a:rPr>
              <a:t>i</a:t>
            </a:r>
            <a:r>
              <a:rPr sz="3600" spc="25" dirty="0">
                <a:solidFill>
                  <a:schemeClr val="accent1"/>
                </a:solidFill>
                <a:latin typeface="Arial"/>
                <a:cs typeface="Arial"/>
              </a:rPr>
              <a:t>c</a:t>
            </a:r>
            <a:r>
              <a:rPr sz="3600" spc="150" dirty="0">
                <a:solidFill>
                  <a:schemeClr val="accent1"/>
                </a:solidFill>
                <a:latin typeface="Arial"/>
                <a:cs typeface="Arial"/>
              </a:rPr>
              <a:t>t</a:t>
            </a:r>
            <a:r>
              <a:rPr sz="3600" spc="-55" dirty="0">
                <a:solidFill>
                  <a:schemeClr val="accent1"/>
                </a:solidFill>
                <a:latin typeface="Arial"/>
                <a:cs typeface="Arial"/>
              </a:rPr>
              <a:t>u</a:t>
            </a:r>
            <a:r>
              <a:rPr sz="3600" spc="-95" dirty="0">
                <a:solidFill>
                  <a:schemeClr val="accent1"/>
                </a:solidFill>
                <a:latin typeface="Arial"/>
                <a:cs typeface="Arial"/>
              </a:rPr>
              <a:t>r</a:t>
            </a:r>
            <a:r>
              <a:rPr sz="3600" dirty="0">
                <a:solidFill>
                  <a:schemeClr val="accent1"/>
                </a:solidFill>
                <a:latin typeface="Arial"/>
                <a:cs typeface="Arial"/>
              </a:rPr>
              <a:t>e</a:t>
            </a:r>
            <a:r>
              <a:rPr sz="3600" spc="-10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chemeClr val="accent1"/>
                </a:solidFill>
                <a:latin typeface="Arial"/>
                <a:cs typeface="Arial"/>
              </a:rPr>
              <a:t>r</a:t>
            </a:r>
            <a:r>
              <a:rPr sz="3600" spc="-204" dirty="0">
                <a:solidFill>
                  <a:schemeClr val="accent1"/>
                </a:solidFill>
                <a:latin typeface="Arial"/>
                <a:cs typeface="Arial"/>
              </a:rPr>
              <a:t>a</a:t>
            </a:r>
            <a:r>
              <a:rPr sz="3600" spc="-95" dirty="0">
                <a:solidFill>
                  <a:schemeClr val="accent1"/>
                </a:solidFill>
                <a:latin typeface="Arial"/>
                <a:cs typeface="Arial"/>
              </a:rPr>
              <a:t>c</a:t>
            </a:r>
            <a:r>
              <a:rPr sz="3600" spc="-85" dirty="0">
                <a:solidFill>
                  <a:schemeClr val="accent1"/>
                </a:solidFill>
                <a:latin typeface="Arial"/>
                <a:cs typeface="Arial"/>
              </a:rPr>
              <a:t>k</a:t>
            </a:r>
            <a:r>
              <a:rPr sz="3600" spc="-5" dirty="0">
                <a:solidFill>
                  <a:schemeClr val="accent1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chemeClr val="accent1"/>
                </a:solidFill>
                <a:latin typeface="Arial"/>
                <a:cs typeface="Arial"/>
              </a:rPr>
              <a:t>ng</a:t>
            </a:r>
          </a:p>
          <a:p>
            <a:pPr marL="12700" marR="466090">
              <a:lnSpc>
                <a:spcPct val="101800"/>
              </a:lnSpc>
              <a:spcBef>
                <a:spcPts val="1055"/>
              </a:spcBef>
            </a:pPr>
            <a:r>
              <a:rPr sz="3600" spc="-210" dirty="0">
                <a:latin typeface="Arial"/>
                <a:cs typeface="Arial"/>
              </a:rPr>
              <a:t>B</a:t>
            </a:r>
            <a:r>
              <a:rPr sz="3600" spc="-75" dirty="0">
                <a:latin typeface="Arial"/>
                <a:cs typeface="Arial"/>
              </a:rPr>
              <a:t>u</a:t>
            </a:r>
            <a:r>
              <a:rPr sz="3600" spc="-25" dirty="0">
                <a:latin typeface="Arial"/>
                <a:cs typeface="Arial"/>
              </a:rPr>
              <a:t>i</a:t>
            </a:r>
            <a:r>
              <a:rPr sz="3600" spc="65" dirty="0">
                <a:latin typeface="Arial"/>
                <a:cs typeface="Arial"/>
              </a:rPr>
              <a:t>l</a:t>
            </a:r>
            <a:r>
              <a:rPr sz="3600" spc="140" dirty="0">
                <a:latin typeface="Arial"/>
                <a:cs typeface="Arial"/>
              </a:rPr>
              <a:t>t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90" dirty="0">
                <a:latin typeface="Arial"/>
                <a:cs typeface="Arial"/>
              </a:rPr>
              <a:t>t</a:t>
            </a:r>
            <a:r>
              <a:rPr sz="3600" spc="120" dirty="0">
                <a:latin typeface="Arial"/>
                <a:cs typeface="Arial"/>
              </a:rPr>
              <a:t>o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240" dirty="0">
                <a:latin typeface="Arial"/>
                <a:cs typeface="Arial"/>
              </a:rPr>
              <a:t>y</a:t>
            </a:r>
            <a:r>
              <a:rPr sz="3600" spc="15" dirty="0">
                <a:latin typeface="Arial"/>
                <a:cs typeface="Arial"/>
              </a:rPr>
              <a:t>o</a:t>
            </a:r>
            <a:r>
              <a:rPr sz="3600" spc="5" dirty="0">
                <a:latin typeface="Arial"/>
                <a:cs typeface="Arial"/>
              </a:rPr>
              <a:t>u</a:t>
            </a:r>
            <a:r>
              <a:rPr sz="3600" dirty="0">
                <a:latin typeface="Arial"/>
                <a:cs typeface="Arial"/>
              </a:rPr>
              <a:t>r </a:t>
            </a:r>
            <a:r>
              <a:rPr sz="3600" spc="55" dirty="0">
                <a:latin typeface="Trebuchet MS"/>
                <a:cs typeface="Trebuchet MS"/>
              </a:rPr>
              <a:t>s</a:t>
            </a:r>
            <a:r>
              <a:rPr sz="3600" spc="130" dirty="0">
                <a:latin typeface="Trebuchet MS"/>
                <a:cs typeface="Trebuchet MS"/>
              </a:rPr>
              <a:t>p</a:t>
            </a:r>
            <a:r>
              <a:rPr sz="3600" spc="-15" dirty="0">
                <a:latin typeface="Trebuchet MS"/>
                <a:cs typeface="Trebuchet MS"/>
              </a:rPr>
              <a:t>e</a:t>
            </a:r>
            <a:r>
              <a:rPr sz="3600" spc="-95" dirty="0">
                <a:latin typeface="Trebuchet MS"/>
                <a:cs typeface="Trebuchet MS"/>
              </a:rPr>
              <a:t>c</a:t>
            </a:r>
            <a:r>
              <a:rPr sz="3600" spc="-225" dirty="0">
                <a:latin typeface="Trebuchet MS"/>
                <a:cs typeface="Trebuchet MS"/>
              </a:rPr>
              <a:t>i</a:t>
            </a:r>
            <a:r>
              <a:rPr sz="3600" spc="-280" dirty="0">
                <a:latin typeface="Trebuchet MS"/>
                <a:cs typeface="Trebuchet MS"/>
              </a:rPr>
              <a:t>f</a:t>
            </a:r>
            <a:r>
              <a:rPr sz="3600" spc="-300" dirty="0">
                <a:latin typeface="Trebuchet MS"/>
                <a:cs typeface="Trebuchet MS"/>
              </a:rPr>
              <a:t>i</a:t>
            </a:r>
            <a:r>
              <a:rPr sz="3600" spc="-50" dirty="0">
                <a:latin typeface="Trebuchet MS"/>
                <a:cs typeface="Trebuchet MS"/>
              </a:rPr>
              <a:t>c</a:t>
            </a:r>
            <a:r>
              <a:rPr sz="3600" spc="-95" dirty="0">
                <a:latin typeface="Trebuchet MS"/>
                <a:cs typeface="Trebuchet MS"/>
              </a:rPr>
              <a:t>a</a:t>
            </a:r>
            <a:r>
              <a:rPr sz="3600" spc="-285" dirty="0">
                <a:latin typeface="Trebuchet MS"/>
                <a:cs typeface="Trebuchet MS"/>
              </a:rPr>
              <a:t>t</a:t>
            </a:r>
            <a:r>
              <a:rPr sz="3600" spc="-240" dirty="0">
                <a:latin typeface="Trebuchet MS"/>
                <a:cs typeface="Trebuchet MS"/>
              </a:rPr>
              <a:t>i</a:t>
            </a:r>
            <a:r>
              <a:rPr sz="3600" spc="135" dirty="0">
                <a:latin typeface="Trebuchet MS"/>
                <a:cs typeface="Trebuchet MS"/>
              </a:rPr>
              <a:t>o</a:t>
            </a:r>
            <a:r>
              <a:rPr sz="3600" spc="15" dirty="0">
                <a:latin typeface="Trebuchet MS"/>
                <a:cs typeface="Trebuchet MS"/>
              </a:rPr>
              <a:t>n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177" y="1291427"/>
            <a:ext cx="3136265" cy="1094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3600" spc="-15" dirty="0">
                <a:solidFill>
                  <a:schemeClr val="accent1"/>
                </a:solidFill>
                <a:latin typeface="Arial"/>
                <a:cs typeface="Arial"/>
              </a:rPr>
              <a:t>C</a:t>
            </a:r>
            <a:r>
              <a:rPr sz="3600" spc="-35" dirty="0">
                <a:solidFill>
                  <a:schemeClr val="accent1"/>
                </a:solidFill>
                <a:latin typeface="Arial"/>
                <a:cs typeface="Arial"/>
              </a:rPr>
              <a:t>o</a:t>
            </a:r>
            <a:r>
              <a:rPr sz="3600" spc="30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  <a:r>
              <a:rPr sz="3600" spc="105" dirty="0">
                <a:solidFill>
                  <a:schemeClr val="accent1"/>
                </a:solidFill>
                <a:latin typeface="Arial"/>
                <a:cs typeface="Arial"/>
              </a:rPr>
              <a:t>p</a:t>
            </a:r>
            <a:r>
              <a:rPr sz="3600" spc="-204" dirty="0">
                <a:solidFill>
                  <a:schemeClr val="accent1"/>
                </a:solidFill>
                <a:latin typeface="Arial"/>
                <a:cs typeface="Arial"/>
              </a:rPr>
              <a:t>a</a:t>
            </a:r>
            <a:r>
              <a:rPr sz="3600" spc="25" dirty="0">
                <a:solidFill>
                  <a:schemeClr val="accent1"/>
                </a:solidFill>
                <a:latin typeface="Arial"/>
                <a:cs typeface="Arial"/>
              </a:rPr>
              <a:t>c</a:t>
            </a:r>
            <a:r>
              <a:rPr sz="3600" spc="20" dirty="0">
                <a:solidFill>
                  <a:schemeClr val="accent1"/>
                </a:solidFill>
                <a:latin typeface="Arial"/>
                <a:cs typeface="Arial"/>
              </a:rPr>
              <a:t>t</a:t>
            </a:r>
            <a:r>
              <a:rPr sz="3600" spc="85" dirty="0">
                <a:solidFill>
                  <a:schemeClr val="accent1"/>
                </a:solidFill>
                <a:latin typeface="Arial"/>
                <a:cs typeface="Arial"/>
              </a:rPr>
              <a:t>u</a:t>
            </a:r>
            <a:r>
              <a:rPr sz="3600" spc="-285" dirty="0">
                <a:solidFill>
                  <a:schemeClr val="accent1"/>
                </a:solidFill>
                <a:latin typeface="Arial"/>
                <a:cs typeface="Arial"/>
              </a:rPr>
              <a:t>s</a:t>
            </a:r>
            <a:r>
              <a:rPr sz="3150" spc="179" baseline="31746" dirty="0">
                <a:solidFill>
                  <a:schemeClr val="accent1"/>
                </a:solidFill>
                <a:latin typeface="Arial"/>
                <a:cs typeface="Arial"/>
              </a:rPr>
              <a:t>®</a:t>
            </a:r>
            <a:r>
              <a:rPr sz="3150" spc="67" baseline="31746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600" spc="5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  <a:r>
              <a:rPr sz="3600" spc="95" dirty="0">
                <a:solidFill>
                  <a:schemeClr val="accent1"/>
                </a:solidFill>
                <a:latin typeface="Arial"/>
                <a:cs typeface="Arial"/>
              </a:rPr>
              <a:t>o</a:t>
            </a:r>
            <a:r>
              <a:rPr sz="3600" spc="100" dirty="0">
                <a:solidFill>
                  <a:schemeClr val="accent1"/>
                </a:solidFill>
                <a:latin typeface="Arial"/>
                <a:cs typeface="Arial"/>
              </a:rPr>
              <a:t>b</a:t>
            </a:r>
            <a:r>
              <a:rPr sz="3600" spc="-25" dirty="0">
                <a:solidFill>
                  <a:schemeClr val="accent1"/>
                </a:solidFill>
                <a:latin typeface="Arial"/>
                <a:cs typeface="Arial"/>
              </a:rPr>
              <a:t>i</a:t>
            </a:r>
            <a:r>
              <a:rPr sz="3600" spc="-50" dirty="0">
                <a:solidFill>
                  <a:schemeClr val="accent1"/>
                </a:solidFill>
                <a:latin typeface="Arial"/>
                <a:cs typeface="Arial"/>
              </a:rPr>
              <a:t>l</a:t>
            </a:r>
            <a:r>
              <a:rPr sz="3600" spc="40" dirty="0">
                <a:solidFill>
                  <a:schemeClr val="accent1"/>
                </a:solidFill>
                <a:latin typeface="Arial"/>
                <a:cs typeface="Arial"/>
              </a:rPr>
              <a:t>e</a:t>
            </a:r>
            <a:r>
              <a:rPr sz="3600" spc="-10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600" spc="-310" dirty="0">
                <a:solidFill>
                  <a:schemeClr val="accent1"/>
                </a:solidFill>
                <a:latin typeface="Arial"/>
                <a:cs typeface="Arial"/>
              </a:rPr>
              <a:t>s</a:t>
            </a:r>
            <a:r>
              <a:rPr sz="3600" spc="-55" dirty="0">
                <a:solidFill>
                  <a:schemeClr val="accent1"/>
                </a:solidFill>
                <a:latin typeface="Arial"/>
                <a:cs typeface="Arial"/>
              </a:rPr>
              <a:t>h</a:t>
            </a:r>
            <a:r>
              <a:rPr sz="3600" spc="-25" dirty="0">
                <a:solidFill>
                  <a:schemeClr val="accent1"/>
                </a:solidFill>
                <a:latin typeface="Arial"/>
                <a:cs typeface="Arial"/>
              </a:rPr>
              <a:t>e</a:t>
            </a:r>
            <a:r>
              <a:rPr sz="3600" spc="-30" dirty="0">
                <a:solidFill>
                  <a:schemeClr val="accent1"/>
                </a:solidFill>
                <a:latin typeface="Arial"/>
                <a:cs typeface="Arial"/>
              </a:rPr>
              <a:t>l</a:t>
            </a:r>
            <a:r>
              <a:rPr sz="3600" spc="-190" dirty="0">
                <a:solidFill>
                  <a:schemeClr val="accent1"/>
                </a:solidFill>
                <a:latin typeface="Arial"/>
                <a:cs typeface="Arial"/>
              </a:rPr>
              <a:t>v</a:t>
            </a:r>
            <a:r>
              <a:rPr sz="3600" spc="-50" dirty="0">
                <a:solidFill>
                  <a:schemeClr val="accent1"/>
                </a:solidFill>
                <a:latin typeface="Arial"/>
                <a:cs typeface="Arial"/>
              </a:rPr>
              <a:t>i</a:t>
            </a:r>
            <a:r>
              <a:rPr sz="3600" spc="-40" dirty="0">
                <a:solidFill>
                  <a:schemeClr val="accent1"/>
                </a:solidFill>
                <a:latin typeface="Arial"/>
                <a:cs typeface="Arial"/>
              </a:rPr>
              <a:t>n</a:t>
            </a:r>
            <a:r>
              <a:rPr sz="3600" spc="180" dirty="0">
                <a:solidFill>
                  <a:schemeClr val="accent1"/>
                </a:solidFill>
                <a:latin typeface="Arial"/>
                <a:cs typeface="Arial"/>
              </a:rPr>
              <a:t>g</a:t>
            </a:r>
            <a:endParaRPr sz="3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246" y="3395235"/>
            <a:ext cx="4674235" cy="267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5600">
              <a:lnSpc>
                <a:spcPct val="166700"/>
              </a:lnSpc>
            </a:pP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In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7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00" dirty="0">
                <a:solidFill>
                  <a:srgbClr val="6D6E71"/>
                </a:solidFill>
                <a:latin typeface="Arial"/>
                <a:cs typeface="Arial"/>
              </a:rPr>
              <a:t>1</a:t>
            </a:r>
            <a:r>
              <a:rPr sz="1100" spc="-70" dirty="0">
                <a:solidFill>
                  <a:srgbClr val="6D6E71"/>
                </a:solidFill>
                <a:latin typeface="Arial"/>
                <a:cs typeface="Arial"/>
              </a:rPr>
              <a:t>9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4</a:t>
            </a:r>
            <a:r>
              <a:rPr sz="1100" spc="-175" dirty="0">
                <a:solidFill>
                  <a:srgbClr val="6D6E71"/>
                </a:solidFill>
                <a:latin typeface="Arial"/>
                <a:cs typeface="Arial"/>
              </a:rPr>
              <a:t>7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3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w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8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ee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-8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65" dirty="0">
                <a:solidFill>
                  <a:srgbClr val="6D6E71"/>
                </a:solidFill>
                <a:latin typeface="Arial"/>
                <a:cs typeface="Arial"/>
              </a:rPr>
              <a:t>g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l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65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-8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-55" dirty="0">
                <a:solidFill>
                  <a:srgbClr val="6D6E71"/>
                </a:solidFill>
                <a:latin typeface="Arial"/>
                <a:cs typeface="Arial"/>
              </a:rPr>
              <a:t>v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-3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: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7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-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b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50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65" dirty="0">
                <a:solidFill>
                  <a:srgbClr val="6D6E71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7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y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em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C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c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u</a:t>
            </a:r>
            <a:r>
              <a:rPr sz="1100" spc="-7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975" spc="44" baseline="29914" dirty="0">
                <a:solidFill>
                  <a:srgbClr val="6D6E71"/>
                </a:solidFill>
                <a:latin typeface="Arial"/>
                <a:cs typeface="Arial"/>
              </a:rPr>
              <a:t>®</a:t>
            </a:r>
            <a:r>
              <a:rPr sz="975" baseline="29914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75" spc="-120" baseline="29914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50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65" dirty="0">
                <a:solidFill>
                  <a:srgbClr val="6D6E71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7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y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w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8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b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W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it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tu</a:t>
            </a:r>
            <a:r>
              <a:rPr sz="1100" spc="-7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975" spc="44" baseline="29914" dirty="0">
                <a:solidFill>
                  <a:srgbClr val="6D6E71"/>
                </a:solidFill>
                <a:latin typeface="Arial"/>
                <a:cs typeface="Arial"/>
              </a:rPr>
              <a:t>®</a:t>
            </a:r>
            <a:r>
              <a:rPr sz="975" baseline="29914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975" spc="-120" baseline="29914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y</a:t>
            </a:r>
            <a:r>
              <a:rPr sz="1100" spc="35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-8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m</a:t>
            </a:r>
            <a:r>
              <a:rPr sz="1100" spc="-125" dirty="0">
                <a:solidFill>
                  <a:srgbClr val="6D6E71"/>
                </a:solidFill>
                <a:latin typeface="Trebuchet MS"/>
                <a:cs typeface="Trebuchet MS"/>
              </a:rPr>
              <a:t>,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o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-60" dirty="0">
                <a:solidFill>
                  <a:srgbClr val="6D6E71"/>
                </a:solidFill>
                <a:latin typeface="Trebuchet MS"/>
                <a:cs typeface="Trebuchet MS"/>
              </a:rPr>
              <a:t>l</a:t>
            </a:r>
            <a:r>
              <a:rPr sz="1100" spc="-40" dirty="0">
                <a:solidFill>
                  <a:srgbClr val="6D6E71"/>
                </a:solidFill>
                <a:latin typeface="Trebuchet MS"/>
                <a:cs typeface="Trebuchet MS"/>
              </a:rPr>
              <a:t>y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o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40" dirty="0">
                <a:solidFill>
                  <a:srgbClr val="6D6E71"/>
                </a:solidFill>
                <a:latin typeface="Trebuchet MS"/>
                <a:cs typeface="Trebuchet MS"/>
              </a:rPr>
              <a:t>‘</a:t>
            </a:r>
            <a:r>
              <a:rPr sz="1100" spc="-90" dirty="0">
                <a:solidFill>
                  <a:srgbClr val="6D6E71"/>
                </a:solidFill>
                <a:latin typeface="Trebuchet MS"/>
                <a:cs typeface="Trebuchet MS"/>
              </a:rPr>
              <a:t>f</a:t>
            </a:r>
            <a:r>
              <a:rPr sz="1100" spc="-80" dirty="0">
                <a:solidFill>
                  <a:srgbClr val="6D6E71"/>
                </a:solidFill>
                <a:latin typeface="Trebuchet MS"/>
                <a:cs typeface="Trebuchet MS"/>
              </a:rPr>
              <a:t>l</a:t>
            </a:r>
            <a:r>
              <a:rPr sz="1100" spc="50" dirty="0">
                <a:solidFill>
                  <a:srgbClr val="6D6E71"/>
                </a:solidFill>
                <a:latin typeface="Trebuchet MS"/>
                <a:cs typeface="Trebuchet MS"/>
              </a:rPr>
              <a:t>o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-60" dirty="0">
                <a:solidFill>
                  <a:srgbClr val="6D6E71"/>
                </a:solidFill>
                <a:latin typeface="Trebuchet MS"/>
                <a:cs typeface="Trebuchet MS"/>
              </a:rPr>
              <a:t>ti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110" dirty="0">
                <a:solidFill>
                  <a:srgbClr val="6D6E71"/>
                </a:solidFill>
                <a:latin typeface="Trebuchet MS"/>
                <a:cs typeface="Trebuchet MS"/>
              </a:rPr>
              <a:t>g</a:t>
            </a:r>
            <a:r>
              <a:rPr sz="1100" spc="-125" dirty="0">
                <a:solidFill>
                  <a:srgbClr val="6D6E71"/>
                </a:solidFill>
                <a:latin typeface="Trebuchet MS"/>
                <a:cs typeface="Trebuchet MS"/>
              </a:rPr>
              <a:t>’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-50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spc="20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-65" dirty="0">
                <a:solidFill>
                  <a:srgbClr val="6D6E71"/>
                </a:solidFill>
                <a:latin typeface="Trebuchet MS"/>
                <a:cs typeface="Trebuchet MS"/>
              </a:rPr>
              <a:t>l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spc="20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65" dirty="0">
                <a:solidFill>
                  <a:srgbClr val="6D6E71"/>
                </a:solidFill>
                <a:latin typeface="Trebuchet MS"/>
                <a:cs typeface="Trebuchet MS"/>
              </a:rPr>
              <a:t>q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u</a:t>
            </a:r>
            <a:r>
              <a:rPr sz="1100" spc="-55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spc="-75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50" dirty="0">
                <a:solidFill>
                  <a:srgbClr val="6D6E71"/>
                </a:solidFill>
                <a:latin typeface="Trebuchet MS"/>
                <a:cs typeface="Trebuchet MS"/>
              </a:rPr>
              <a:t>d</a:t>
            </a:r>
            <a:r>
              <a:rPr sz="1100" spc="-125" dirty="0">
                <a:solidFill>
                  <a:srgbClr val="6D6E71"/>
                </a:solidFill>
                <a:latin typeface="Trebuchet MS"/>
                <a:cs typeface="Trebuchet MS"/>
              </a:rPr>
              <a:t>,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ct val="166700"/>
              </a:lnSpc>
            </a:pP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-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bl</a:t>
            </a:r>
            <a:r>
              <a:rPr sz="1100" spc="-55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114" dirty="0">
                <a:solidFill>
                  <a:srgbClr val="6D6E71"/>
                </a:solidFill>
                <a:latin typeface="Trebuchet MS"/>
                <a:cs typeface="Trebuchet MS"/>
              </a:rPr>
              <a:t>g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u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p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o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w</a:t>
            </a:r>
            <a:r>
              <a:rPr sz="1100" spc="-60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c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20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m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-5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-40" dirty="0">
                <a:solidFill>
                  <a:srgbClr val="6D6E71"/>
                </a:solidFill>
                <a:latin typeface="Trebuchet MS"/>
                <a:cs typeface="Trebuchet MS"/>
              </a:rPr>
              <a:t>y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c</a:t>
            </a:r>
            <a:r>
              <a:rPr sz="1100" spc="-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50" dirty="0">
                <a:solidFill>
                  <a:srgbClr val="6D6E71"/>
                </a:solidFill>
                <a:latin typeface="Trebuchet MS"/>
                <a:cs typeface="Trebuchet MS"/>
              </a:rPr>
              <a:t>b</a:t>
            </a:r>
            <a:r>
              <a:rPr sz="1100" spc="-55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4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20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o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6D6E71"/>
                </a:solidFill>
                <a:latin typeface="Trebuchet MS"/>
                <a:cs typeface="Trebuchet MS"/>
              </a:rPr>
              <a:t>b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6D6E71"/>
                </a:solidFill>
                <a:latin typeface="Trebuchet MS"/>
                <a:cs typeface="Trebuchet MS"/>
              </a:rPr>
              <a:t>f</a:t>
            </a:r>
            <a:r>
              <a:rPr sz="1100" spc="-65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-8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d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h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me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6D6E71"/>
                </a:solidFill>
                <a:latin typeface="Trebuchet MS"/>
                <a:cs typeface="Trebuchet MS"/>
              </a:rPr>
              <a:t>f</a:t>
            </a:r>
            <a:r>
              <a:rPr sz="1100" spc="-80" dirty="0">
                <a:solidFill>
                  <a:srgbClr val="6D6E71"/>
                </a:solidFill>
                <a:latin typeface="Trebuchet MS"/>
                <a:cs typeface="Trebuchet MS"/>
              </a:rPr>
              <a:t>l</a:t>
            </a:r>
            <a:r>
              <a:rPr sz="1100" spc="60" dirty="0">
                <a:solidFill>
                  <a:srgbClr val="6D6E71"/>
                </a:solidFill>
                <a:latin typeface="Trebuchet MS"/>
                <a:cs typeface="Trebuchet MS"/>
              </a:rPr>
              <a:t>o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o</a:t>
            </a:r>
            <a:r>
              <a:rPr sz="1100" spc="-65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50" dirty="0">
                <a:solidFill>
                  <a:srgbClr val="6D6E71"/>
                </a:solidFill>
                <a:latin typeface="Trebuchet MS"/>
                <a:cs typeface="Trebuchet MS"/>
              </a:rPr>
              <a:t>p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ac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125" dirty="0">
                <a:solidFill>
                  <a:srgbClr val="6D6E71"/>
                </a:solidFill>
                <a:latin typeface="Trebuchet MS"/>
                <a:cs typeface="Trebuchet MS"/>
              </a:rPr>
              <a:t>.</a:t>
            </a:r>
            <a:r>
              <a:rPr sz="1100" spc="-100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h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y</a:t>
            </a:r>
            <a:r>
              <a:rPr sz="1100" spc="35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-8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em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6D6E71"/>
                </a:solidFill>
                <a:latin typeface="Trebuchet MS"/>
                <a:cs typeface="Trebuchet MS"/>
              </a:rPr>
              <a:t>c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6D6E71"/>
                </a:solidFill>
                <a:latin typeface="Trebuchet MS"/>
                <a:cs typeface="Trebuchet MS"/>
              </a:rPr>
              <a:t>b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60" dirty="0">
                <a:solidFill>
                  <a:srgbClr val="6D6E71"/>
                </a:solidFill>
                <a:latin typeface="Trebuchet MS"/>
                <a:cs typeface="Trebuchet MS"/>
              </a:rPr>
              <a:t>d</a:t>
            </a:r>
            <a:r>
              <a:rPr sz="1100" spc="-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50" dirty="0">
                <a:solidFill>
                  <a:srgbClr val="6D6E71"/>
                </a:solidFill>
                <a:latin typeface="Trebuchet MS"/>
                <a:cs typeface="Trebuchet MS"/>
              </a:rPr>
              <a:t>p</a:t>
            </a:r>
            <a:r>
              <a:rPr sz="1100" spc="-8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d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o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-5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-40" dirty="0">
                <a:solidFill>
                  <a:srgbClr val="6D6E71"/>
                </a:solidFill>
                <a:latin typeface="Trebuchet MS"/>
                <a:cs typeface="Trebuchet MS"/>
              </a:rPr>
              <a:t>y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c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o</a:t>
            </a:r>
            <a:r>
              <a:rPr sz="1100" spc="10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35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-65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-50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u</a:t>
            </a:r>
            <a:r>
              <a:rPr sz="1100" spc="25" dirty="0">
                <a:solidFill>
                  <a:srgbClr val="6D6E71"/>
                </a:solidFill>
                <a:latin typeface="Trebuchet MS"/>
                <a:cs typeface="Trebuchet MS"/>
              </a:rPr>
              <a:t>c</a:t>
            </a:r>
            <a:r>
              <a:rPr sz="1100" spc="-7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-60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o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n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d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6D6E71"/>
                </a:solidFill>
                <a:latin typeface="Trebuchet MS"/>
                <a:cs typeface="Trebuchet MS"/>
              </a:rPr>
              <a:t>f</a:t>
            </a:r>
            <a:r>
              <a:rPr sz="1100" spc="-65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spc="-3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-80" dirty="0">
                <a:solidFill>
                  <a:srgbClr val="6D6E71"/>
                </a:solidFill>
                <a:latin typeface="Trebuchet MS"/>
                <a:cs typeface="Trebuchet MS"/>
              </a:rPr>
              <a:t>t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d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a</a:t>
            </a:r>
            <a:r>
              <a:rPr sz="1100" spc="-75" dirty="0">
                <a:solidFill>
                  <a:srgbClr val="6D6E71"/>
                </a:solidFill>
                <a:latin typeface="Trebuchet MS"/>
                <a:cs typeface="Trebuchet MS"/>
              </a:rPr>
              <a:t>r</a:t>
            </a:r>
            <a:r>
              <a:rPr sz="1100" spc="60" dirty="0">
                <a:solidFill>
                  <a:srgbClr val="6D6E71"/>
                </a:solidFill>
                <a:latin typeface="Trebuchet MS"/>
                <a:cs typeface="Trebuchet MS"/>
              </a:rPr>
              <a:t>o</a:t>
            </a:r>
            <a:r>
              <a:rPr sz="1100" spc="5" dirty="0">
                <a:solidFill>
                  <a:srgbClr val="6D6E71"/>
                </a:solidFill>
                <a:latin typeface="Trebuchet MS"/>
                <a:cs typeface="Trebuchet MS"/>
              </a:rPr>
              <a:t>un</a:t>
            </a:r>
            <a:r>
              <a:rPr sz="1100" spc="55" dirty="0">
                <a:solidFill>
                  <a:srgbClr val="6D6E71"/>
                </a:solidFill>
                <a:latin typeface="Trebuchet MS"/>
                <a:cs typeface="Trebuchet MS"/>
              </a:rPr>
              <a:t>d</a:t>
            </a:r>
            <a:r>
              <a:rPr sz="1100" spc="-45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Trebuchet MS"/>
                <a:cs typeface="Trebuchet MS"/>
              </a:rPr>
              <a:t>s</a:t>
            </a:r>
            <a:r>
              <a:rPr sz="1100" spc="60" dirty="0">
                <a:solidFill>
                  <a:srgbClr val="6D6E71"/>
                </a:solidFill>
                <a:latin typeface="Trebuchet MS"/>
                <a:cs typeface="Trebuchet MS"/>
              </a:rPr>
              <a:t>p</a:t>
            </a:r>
            <a:r>
              <a:rPr sz="1100" spc="15" dirty="0">
                <a:solidFill>
                  <a:srgbClr val="6D6E71"/>
                </a:solidFill>
                <a:latin typeface="Trebuchet MS"/>
                <a:cs typeface="Trebuchet MS"/>
              </a:rPr>
              <a:t>e</a:t>
            </a:r>
            <a:r>
              <a:rPr sz="1100" spc="-15" dirty="0">
                <a:solidFill>
                  <a:srgbClr val="6D6E71"/>
                </a:solidFill>
                <a:latin typeface="Trebuchet MS"/>
                <a:cs typeface="Trebuchet MS"/>
              </a:rPr>
              <a:t>c</a:t>
            </a:r>
            <a:r>
              <a:rPr sz="1100" spc="-55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spc="-90" dirty="0">
                <a:solidFill>
                  <a:srgbClr val="6D6E71"/>
                </a:solidFill>
                <a:latin typeface="Trebuchet MS"/>
                <a:cs typeface="Trebuchet MS"/>
              </a:rPr>
              <a:t>f</a:t>
            </a:r>
            <a:r>
              <a:rPr sz="1100" spc="-75" dirty="0">
                <a:solidFill>
                  <a:srgbClr val="6D6E71"/>
                </a:solidFill>
                <a:latin typeface="Trebuchet MS"/>
                <a:cs typeface="Trebuchet MS"/>
              </a:rPr>
              <a:t>i</a:t>
            </a:r>
            <a:r>
              <a:rPr sz="1100" spc="-20" dirty="0">
                <a:solidFill>
                  <a:srgbClr val="6D6E71"/>
                </a:solidFill>
                <a:latin typeface="Trebuchet MS"/>
                <a:cs typeface="Trebuchet MS"/>
              </a:rPr>
              <a:t>c</a:t>
            </a:r>
            <a:r>
              <a:rPr sz="1100" spc="-10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u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l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50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8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-9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u</a:t>
            </a:r>
            <a:r>
              <a:rPr sz="1100" spc="-15" dirty="0">
                <a:solidFill>
                  <a:srgbClr val="6D6E71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8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p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l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8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6D6E71"/>
                </a:solidFill>
                <a:latin typeface="Arial"/>
                <a:cs typeface="Arial"/>
              </a:rPr>
              <a:t>v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il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8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-55" dirty="0">
                <a:solidFill>
                  <a:srgbClr val="6D6E71"/>
                </a:solidFill>
                <a:latin typeface="Arial"/>
                <a:cs typeface="Arial"/>
              </a:rPr>
              <a:t>s.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6D6E71"/>
                </a:solidFill>
                <a:latin typeface="Arial"/>
                <a:cs typeface="Arial"/>
              </a:rPr>
              <a:t>i</a:t>
            </a:r>
            <a:r>
              <a:rPr sz="1100" spc="-55" dirty="0">
                <a:solidFill>
                  <a:srgbClr val="6D6E71"/>
                </a:solidFill>
                <a:latin typeface="Arial"/>
                <a:cs typeface="Arial"/>
              </a:rPr>
              <a:t>v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7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y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 en</a:t>
            </a:r>
            <a:r>
              <a:rPr sz="1100" spc="-8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8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8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1100" spc="2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-55" dirty="0">
                <a:solidFill>
                  <a:srgbClr val="6D6E71"/>
                </a:solidFill>
                <a:latin typeface="Arial"/>
                <a:cs typeface="Arial"/>
              </a:rPr>
              <a:t>v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7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y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g</a:t>
            </a:r>
            <a:r>
              <a:rPr sz="1100" spc="-4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d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spc="-6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85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r 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he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u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sz="1100" spc="60" dirty="0">
                <a:solidFill>
                  <a:srgbClr val="6D6E71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D6E71"/>
                </a:solidFill>
                <a:latin typeface="Arial"/>
                <a:cs typeface="Arial"/>
              </a:rPr>
              <a:t>c</a:t>
            </a:r>
            <a:r>
              <a:rPr sz="1100" spc="-35" dirty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6D6E71"/>
                </a:solidFill>
                <a:latin typeface="Arial"/>
                <a:cs typeface="Arial"/>
              </a:rPr>
              <a:t>b</a:t>
            </a:r>
            <a:r>
              <a:rPr sz="1100" spc="15" dirty="0">
                <a:solidFill>
                  <a:srgbClr val="6D6E71"/>
                </a:solidFill>
                <a:latin typeface="Arial"/>
                <a:cs typeface="Arial"/>
              </a:rPr>
              <a:t>ine</a:t>
            </a:r>
            <a:r>
              <a:rPr sz="1100" spc="35" dirty="0">
                <a:solidFill>
                  <a:srgbClr val="6D6E71"/>
                </a:solidFill>
                <a:latin typeface="Arial"/>
                <a:cs typeface="Arial"/>
              </a:rPr>
              <a:t>t</a:t>
            </a:r>
            <a:r>
              <a:rPr sz="1100" spc="-90" dirty="0">
                <a:solidFill>
                  <a:srgbClr val="6D6E71"/>
                </a:solidFill>
                <a:latin typeface="Arial"/>
                <a:cs typeface="Arial"/>
              </a:rPr>
              <a:t>s</a:t>
            </a:r>
            <a:r>
              <a:rPr sz="1100" spc="-25" dirty="0">
                <a:solidFill>
                  <a:srgbClr val="6D6E7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1996"/>
                </a:moveTo>
                <a:lnTo>
                  <a:pt x="10692003" y="71996"/>
                </a:lnTo>
                <a:lnTo>
                  <a:pt x="10692003" y="0"/>
                </a:lnTo>
                <a:lnTo>
                  <a:pt x="0" y="0"/>
                </a:lnTo>
                <a:lnTo>
                  <a:pt x="0" y="71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5299" y="2483205"/>
            <a:ext cx="42443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000101"/>
                </a:solidFill>
                <a:latin typeface="Arial"/>
                <a:cs typeface="Arial"/>
              </a:rPr>
              <a:t>D</a:t>
            </a:r>
            <a:r>
              <a:rPr sz="3600" spc="15" dirty="0">
                <a:solidFill>
                  <a:srgbClr val="000101"/>
                </a:solidFill>
                <a:latin typeface="Arial"/>
                <a:cs typeface="Arial"/>
              </a:rPr>
              <a:t>o</a:t>
            </a:r>
            <a:r>
              <a:rPr sz="3600" spc="30" dirty="0">
                <a:solidFill>
                  <a:srgbClr val="000101"/>
                </a:solidFill>
                <a:latin typeface="Arial"/>
                <a:cs typeface="Arial"/>
              </a:rPr>
              <a:t>u</a:t>
            </a:r>
            <a:r>
              <a:rPr sz="3600" spc="110" dirty="0">
                <a:solidFill>
                  <a:srgbClr val="000101"/>
                </a:solidFill>
                <a:latin typeface="Arial"/>
                <a:cs typeface="Arial"/>
              </a:rPr>
              <a:t>b</a:t>
            </a:r>
            <a:r>
              <a:rPr sz="3600" spc="-5" dirty="0">
                <a:solidFill>
                  <a:srgbClr val="000101"/>
                </a:solidFill>
                <a:latin typeface="Arial"/>
                <a:cs typeface="Arial"/>
              </a:rPr>
              <a:t>l</a:t>
            </a:r>
            <a:r>
              <a:rPr sz="3600" dirty="0">
                <a:solidFill>
                  <a:srgbClr val="000101"/>
                </a:solidFill>
                <a:latin typeface="Arial"/>
                <a:cs typeface="Arial"/>
              </a:rPr>
              <a:t>e</a:t>
            </a:r>
            <a:r>
              <a:rPr sz="3600" spc="-10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3600" spc="-240" dirty="0">
                <a:solidFill>
                  <a:srgbClr val="000101"/>
                </a:solidFill>
                <a:latin typeface="Arial"/>
                <a:cs typeface="Arial"/>
              </a:rPr>
              <a:t>y</a:t>
            </a:r>
            <a:r>
              <a:rPr sz="3600" spc="15" dirty="0">
                <a:solidFill>
                  <a:srgbClr val="000101"/>
                </a:solidFill>
                <a:latin typeface="Arial"/>
                <a:cs typeface="Arial"/>
              </a:rPr>
              <a:t>o</a:t>
            </a:r>
            <a:r>
              <a:rPr sz="3600" spc="5" dirty="0">
                <a:solidFill>
                  <a:srgbClr val="000101"/>
                </a:solidFill>
                <a:latin typeface="Arial"/>
                <a:cs typeface="Arial"/>
              </a:rPr>
              <a:t>u</a:t>
            </a:r>
            <a:r>
              <a:rPr sz="3600" dirty="0">
                <a:solidFill>
                  <a:srgbClr val="000101"/>
                </a:solidFill>
                <a:latin typeface="Arial"/>
                <a:cs typeface="Arial"/>
              </a:rPr>
              <a:t>r</a:t>
            </a:r>
            <a:r>
              <a:rPr sz="3600" spc="-105" dirty="0">
                <a:solidFill>
                  <a:srgbClr val="000101"/>
                </a:solidFill>
                <a:latin typeface="Arial"/>
                <a:cs typeface="Arial"/>
              </a:rPr>
              <a:t> </a:t>
            </a:r>
            <a:r>
              <a:rPr sz="3600" spc="-70" dirty="0">
                <a:solidFill>
                  <a:srgbClr val="000101"/>
                </a:solidFill>
                <a:latin typeface="Arial"/>
                <a:cs typeface="Arial"/>
              </a:rPr>
              <a:t>c</a:t>
            </a:r>
            <a:r>
              <a:rPr sz="3600" spc="-175" dirty="0">
                <a:solidFill>
                  <a:srgbClr val="000101"/>
                </a:solidFill>
                <a:latin typeface="Arial"/>
                <a:cs typeface="Arial"/>
              </a:rPr>
              <a:t>a</a:t>
            </a:r>
            <a:r>
              <a:rPr sz="3600" spc="105" dirty="0">
                <a:solidFill>
                  <a:srgbClr val="000101"/>
                </a:solidFill>
                <a:latin typeface="Arial"/>
                <a:cs typeface="Arial"/>
              </a:rPr>
              <a:t>p</a:t>
            </a:r>
            <a:r>
              <a:rPr sz="3600" spc="-204" dirty="0">
                <a:solidFill>
                  <a:srgbClr val="000101"/>
                </a:solidFill>
                <a:latin typeface="Arial"/>
                <a:cs typeface="Arial"/>
              </a:rPr>
              <a:t>a</a:t>
            </a:r>
            <a:r>
              <a:rPr sz="3600" spc="-114" dirty="0">
                <a:solidFill>
                  <a:srgbClr val="000101"/>
                </a:solidFill>
                <a:latin typeface="Arial"/>
                <a:cs typeface="Arial"/>
              </a:rPr>
              <a:t>c</a:t>
            </a:r>
            <a:r>
              <a:rPr sz="3600" spc="65" dirty="0">
                <a:solidFill>
                  <a:srgbClr val="000101"/>
                </a:solidFill>
                <a:latin typeface="Arial"/>
                <a:cs typeface="Arial"/>
              </a:rPr>
              <a:t>i</a:t>
            </a:r>
            <a:r>
              <a:rPr sz="3600" spc="215" dirty="0">
                <a:solidFill>
                  <a:srgbClr val="000101"/>
                </a:solidFill>
                <a:latin typeface="Arial"/>
                <a:cs typeface="Arial"/>
              </a:rPr>
              <a:t>t</a:t>
            </a:r>
            <a:r>
              <a:rPr sz="3600" spc="-145" dirty="0">
                <a:solidFill>
                  <a:srgbClr val="000101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1D7FE06B13D4DAE380FE2CC5A47A5" ma:contentTypeVersion="15" ma:contentTypeDescription="Create a new document." ma:contentTypeScope="" ma:versionID="46518754d2f03ca51815306b00764db0">
  <xsd:schema xmlns:xsd="http://www.w3.org/2001/XMLSchema" xmlns:xs="http://www.w3.org/2001/XMLSchema" xmlns:p="http://schemas.microsoft.com/office/2006/metadata/properties" xmlns:ns1="http://schemas.microsoft.com/sharepoint/v3" xmlns:ns3="e7ce73f5-b0e8-4702-966d-d064e99aec40" xmlns:ns4="dca529fa-2f18-454b-8cc6-8701b617e02a" targetNamespace="http://schemas.microsoft.com/office/2006/metadata/properties" ma:root="true" ma:fieldsID="60abe91a784678107aac99333a3be27d" ns1:_="" ns3:_="" ns4:_="">
    <xsd:import namespace="http://schemas.microsoft.com/sharepoint/v3"/>
    <xsd:import namespace="e7ce73f5-b0e8-4702-966d-d064e99aec40"/>
    <xsd:import namespace="dca529fa-2f18-454b-8cc6-8701b617e02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e73f5-b0e8-4702-966d-d064e99aec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529fa-2f18-454b-8cc6-8701b617e0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DFB6B5-FBC2-448C-B4C2-09C755C38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ce73f5-b0e8-4702-966d-d064e99aec40"/>
    <ds:schemaRef ds:uri="dca529fa-2f18-454b-8cc6-8701b617e0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4AA12E-87BA-472D-AD77-98EAFE502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270DA-F946-42E2-9BC1-DEE3BD2FF72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e7ce73f5-b0e8-4702-966d-d064e99aec40"/>
    <ds:schemaRef ds:uri="http://schemas.microsoft.com/office/infopath/2007/PartnerControls"/>
    <ds:schemaRef ds:uri="dca529fa-2f18-454b-8cc6-8701b617e02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1813</Words>
  <Application>Microsoft Office PowerPoint</Application>
  <PresentationFormat>Custom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Gill Sans MT</vt:lpstr>
      <vt:lpstr>Tahoma</vt:lpstr>
      <vt:lpstr>Times New Roman</vt:lpstr>
      <vt:lpstr>Trebuchet MS</vt:lpstr>
      <vt:lpstr>Verdana</vt:lpstr>
      <vt:lpstr>Wingdings 3</vt:lpstr>
      <vt:lpstr>Facet</vt:lpstr>
      <vt:lpstr>Museum Preserving our history</vt:lpstr>
      <vt:lpstr>Optimizing space</vt:lpstr>
      <vt:lpstr>Visible storage</vt:lpstr>
      <vt:lpstr>PowerPoint Presentation</vt:lpstr>
      <vt:lpstr>Pull-out picture racking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Sysco®  shelving</vt:lpstr>
      <vt:lpstr>PowerPoint Presentation</vt:lpstr>
      <vt:lpstr>Drawers</vt:lpstr>
      <vt:lpstr>PowerPoint Presentation</vt:lpstr>
      <vt:lpstr>Racks</vt:lpstr>
      <vt:lpstr>Choosing quality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Museum Preserving our history</dc:title>
  <dc:creator>Murphy, Christine</dc:creator>
  <cp:lastModifiedBy>Murphy, Christine</cp:lastModifiedBy>
  <cp:revision>2</cp:revision>
  <dcterms:created xsi:type="dcterms:W3CDTF">2019-09-08T00:15:54Z</dcterms:created>
  <dcterms:modified xsi:type="dcterms:W3CDTF">2019-09-10T15:43:43Z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0x0101001A71D7FE06B13D4DAE380FE2CC5A47A5</vt:lpwstr>
  </property>
</Properties>
</file>