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56" r:id="rId2"/>
    <p:sldId id="258" r:id="rId3"/>
    <p:sldId id="268" r:id="rId4"/>
    <p:sldId id="259" r:id="rId5"/>
    <p:sldId id="261" r:id="rId6"/>
    <p:sldId id="280" r:id="rId7"/>
    <p:sldId id="282" r:id="rId8"/>
    <p:sldId id="281" r:id="rId9"/>
    <p:sldId id="283" r:id="rId10"/>
    <p:sldId id="291" r:id="rId11"/>
    <p:sldId id="285" r:id="rId12"/>
    <p:sldId id="290" r:id="rId13"/>
    <p:sldId id="289" r:id="rId14"/>
    <p:sldId id="270" r:id="rId15"/>
    <p:sldId id="263" r:id="rId16"/>
    <p:sldId id="292" r:id="rId17"/>
    <p:sldId id="264"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72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356" autoAdjust="0"/>
  </p:normalViewPr>
  <p:slideViewPr>
    <p:cSldViewPr snapToGrid="0">
      <p:cViewPr varScale="1">
        <p:scale>
          <a:sx n="110" d="100"/>
          <a:sy n="110" d="100"/>
        </p:scale>
        <p:origin x="672"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F43E57-5792-4F35-9ED7-FE9BEE0B81B5}" type="datetimeFigureOut">
              <a:rPr lang="en-NZ" smtClean="0"/>
              <a:t>1/09/20</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65DAC-AE98-4135-A0C6-3AD578FA2472}" type="slidenum">
              <a:rPr lang="en-NZ" smtClean="0"/>
              <a:t>‹#›</a:t>
            </a:fld>
            <a:endParaRPr lang="en-NZ"/>
          </a:p>
        </p:txBody>
      </p:sp>
    </p:spTree>
    <p:extLst>
      <p:ext uri="{BB962C8B-B14F-4D97-AF65-F5344CB8AC3E}">
        <p14:creationId xmlns:p14="http://schemas.microsoft.com/office/powerpoint/2010/main" val="2268456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tx1"/>
              </a:buClr>
              <a:buFont typeface="Arial" panose="020B0604020202020204" pitchFamily="34" charset="0"/>
              <a:buChar char="•"/>
            </a:pPr>
            <a:r>
              <a:rPr lang="en-NZ" dirty="0"/>
              <a:t>New Zealand based study abroad programme</a:t>
            </a:r>
          </a:p>
          <a:p>
            <a:pPr>
              <a:buClr>
                <a:schemeClr val="tx1"/>
              </a:buClr>
              <a:buFont typeface="Arial" panose="020B0604020202020204" pitchFamily="34" charset="0"/>
              <a:buChar char="•"/>
            </a:pPr>
            <a:r>
              <a:rPr lang="en-NZ" dirty="0"/>
              <a:t>Field training experiences in the diverse culture and environment of the New Zealand landscape</a:t>
            </a:r>
          </a:p>
          <a:p>
            <a:pPr>
              <a:buClr>
                <a:schemeClr val="tx1"/>
              </a:buClr>
              <a:buFont typeface="Arial" panose="020B0604020202020204" pitchFamily="34" charset="0"/>
              <a:buChar char="•"/>
            </a:pPr>
            <a:r>
              <a:rPr lang="en-NZ" dirty="0"/>
              <a:t>Our </a:t>
            </a:r>
            <a:r>
              <a:rPr lang="en-NZ" b="1" dirty="0"/>
              <a:t>“immersion learning experiences”</a:t>
            </a:r>
            <a:r>
              <a:rPr lang="en-NZ" dirty="0"/>
              <a:t> take you to places of active research</a:t>
            </a:r>
          </a:p>
          <a:p>
            <a:pPr>
              <a:buClr>
                <a:schemeClr val="tx1"/>
              </a:buClr>
              <a:buFont typeface="Arial" panose="020B0604020202020204" pitchFamily="34" charset="0"/>
              <a:buChar char="•"/>
            </a:pPr>
            <a:r>
              <a:rPr lang="en-NZ" dirty="0"/>
              <a:t>We combine </a:t>
            </a:r>
            <a:r>
              <a:rPr lang="en-NZ" b="1" dirty="0"/>
              <a:t>field-based education</a:t>
            </a:r>
            <a:r>
              <a:rPr lang="en-NZ" dirty="0"/>
              <a:t>, </a:t>
            </a:r>
            <a:r>
              <a:rPr lang="en-NZ" b="1" dirty="0"/>
              <a:t>inquiry-based learning</a:t>
            </a:r>
            <a:r>
              <a:rPr lang="en-NZ" dirty="0"/>
              <a:t>, and </a:t>
            </a:r>
            <a:r>
              <a:rPr lang="en-NZ" b="1" dirty="0"/>
              <a:t>research projects</a:t>
            </a:r>
            <a:r>
              <a:rPr lang="en-NZ" dirty="0"/>
              <a:t> to provide an incredible study abroad experience</a:t>
            </a:r>
          </a:p>
          <a:p>
            <a:pPr>
              <a:buClr>
                <a:schemeClr val="tx1"/>
              </a:buClr>
              <a:buFont typeface="Arial" panose="020B0604020202020204" pitchFamily="34" charset="0"/>
              <a:buChar char="•"/>
            </a:pPr>
            <a:r>
              <a:rPr lang="en-NZ" dirty="0"/>
              <a:t>Delivering pioneering study abroad experiences since 2008</a:t>
            </a:r>
          </a:p>
          <a:p>
            <a:endParaRPr lang="en-NZ" dirty="0"/>
          </a:p>
        </p:txBody>
      </p:sp>
      <p:sp>
        <p:nvSpPr>
          <p:cNvPr id="4" name="Slide Number Placeholder 3"/>
          <p:cNvSpPr>
            <a:spLocks noGrp="1"/>
          </p:cNvSpPr>
          <p:nvPr>
            <p:ph type="sldNum" sz="quarter" idx="10"/>
          </p:nvPr>
        </p:nvSpPr>
        <p:spPr/>
        <p:txBody>
          <a:bodyPr/>
          <a:lstStyle/>
          <a:p>
            <a:fld id="{7F765DAC-AE98-4135-A0C6-3AD578FA2472}" type="slidenum">
              <a:rPr lang="en-NZ" smtClean="0"/>
              <a:t>2</a:t>
            </a:fld>
            <a:endParaRPr lang="en-NZ"/>
          </a:p>
        </p:txBody>
      </p:sp>
    </p:spTree>
    <p:extLst>
      <p:ext uri="{BB962C8B-B14F-4D97-AF65-F5344CB8AC3E}">
        <p14:creationId xmlns:p14="http://schemas.microsoft.com/office/powerpoint/2010/main" val="2596296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tx1"/>
              </a:buClr>
              <a:buFont typeface="Arial" panose="020B0604020202020204" pitchFamily="34" charset="0"/>
              <a:buChar char="•"/>
            </a:pPr>
            <a:r>
              <a:rPr lang="en-NZ" dirty="0"/>
              <a:t>Our field camps are delivered in a series of modules led by Frontiers Abroad staff and associated academics. </a:t>
            </a:r>
          </a:p>
          <a:p>
            <a:pPr>
              <a:buClr>
                <a:schemeClr val="tx1"/>
              </a:buClr>
              <a:buFont typeface="Arial" panose="020B0604020202020204" pitchFamily="34" charset="0"/>
              <a:buChar char="•"/>
            </a:pPr>
            <a:r>
              <a:rPr lang="en-NZ" dirty="0"/>
              <a:t>Each module has themes and defined learning outcomes, which scaffold and build your expertise in the varying fields of science.</a:t>
            </a:r>
          </a:p>
          <a:p>
            <a:pPr>
              <a:buClr>
                <a:schemeClr val="tx1"/>
              </a:buClr>
              <a:buFont typeface="Arial" panose="020B0604020202020204" pitchFamily="34" charset="0"/>
              <a:buChar char="•"/>
            </a:pPr>
            <a:r>
              <a:rPr lang="en-NZ" dirty="0"/>
              <a:t>For field camp we stay in a variety of accommodations. Our main accommodation is in field stations, buildings situated directly in the environments that we explore. </a:t>
            </a:r>
          </a:p>
          <a:p>
            <a:pPr>
              <a:buClr>
                <a:schemeClr val="tx1"/>
              </a:buClr>
              <a:buFont typeface="Arial" panose="020B0604020202020204" pitchFamily="34" charset="0"/>
              <a:buChar char="•"/>
            </a:pPr>
            <a:r>
              <a:rPr lang="en-NZ" dirty="0"/>
              <a:t>Unlike other field camps you are catered for. We provide breakfast, provisions to make your own packed lunch and snacks, dinner and desert.</a:t>
            </a:r>
          </a:p>
          <a:p>
            <a:endParaRPr lang="en-NZ" dirty="0"/>
          </a:p>
        </p:txBody>
      </p:sp>
      <p:sp>
        <p:nvSpPr>
          <p:cNvPr id="4" name="Slide Number Placeholder 3"/>
          <p:cNvSpPr>
            <a:spLocks noGrp="1"/>
          </p:cNvSpPr>
          <p:nvPr>
            <p:ph type="sldNum" sz="quarter" idx="10"/>
          </p:nvPr>
        </p:nvSpPr>
        <p:spPr/>
        <p:txBody>
          <a:bodyPr/>
          <a:lstStyle/>
          <a:p>
            <a:fld id="{7F765DAC-AE98-4135-A0C6-3AD578FA2472}" type="slidenum">
              <a:rPr lang="en-NZ" smtClean="0"/>
              <a:t>3</a:t>
            </a:fld>
            <a:endParaRPr lang="en-NZ"/>
          </a:p>
        </p:txBody>
      </p:sp>
    </p:spTree>
    <p:extLst>
      <p:ext uri="{BB962C8B-B14F-4D97-AF65-F5344CB8AC3E}">
        <p14:creationId xmlns:p14="http://schemas.microsoft.com/office/powerpoint/2010/main" val="2074782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tx1"/>
              </a:buClr>
              <a:buNone/>
            </a:pPr>
            <a:r>
              <a:rPr lang="en-NZ" b="1" dirty="0"/>
              <a:t>2020 Field Modules (Modules Subject to Change)</a:t>
            </a:r>
          </a:p>
          <a:p>
            <a:pPr>
              <a:buClr>
                <a:schemeClr val="tx1"/>
              </a:buClr>
              <a:buFont typeface="Arial" panose="020B0604020202020204" pitchFamily="34" charset="0"/>
              <a:buChar char="•"/>
            </a:pPr>
            <a:r>
              <a:rPr lang="en-NZ" dirty="0"/>
              <a:t>Module 1: Introduction to Earth Systems Field Skills and Observations in the Bay of Plenty and Mt. </a:t>
            </a:r>
            <a:r>
              <a:rPr lang="en-NZ" dirty="0" err="1"/>
              <a:t>Ruapehu</a:t>
            </a:r>
            <a:endParaRPr lang="en-NZ" dirty="0"/>
          </a:p>
          <a:p>
            <a:pPr>
              <a:buClr>
                <a:schemeClr val="tx1"/>
              </a:buClr>
              <a:buFont typeface="Arial" panose="020B0604020202020204" pitchFamily="34" charset="0"/>
              <a:buChar char="•"/>
            </a:pPr>
            <a:r>
              <a:rPr lang="en-NZ" dirty="0"/>
              <a:t>Module 2: </a:t>
            </a:r>
            <a:r>
              <a:rPr lang="en-NZ" dirty="0" err="1"/>
              <a:t>Kaitiakitanga</a:t>
            </a:r>
            <a:r>
              <a:rPr lang="en-NZ" dirty="0"/>
              <a:t>, Maori perspectives on natural hazards, resource management, and environmental restoration, Bay of Plenty.</a:t>
            </a:r>
          </a:p>
          <a:p>
            <a:pPr>
              <a:buClr>
                <a:schemeClr val="tx1"/>
              </a:buClr>
              <a:buFont typeface="Arial" panose="020B0604020202020204" pitchFamily="34" charset="0"/>
              <a:buChar char="•"/>
            </a:pPr>
            <a:r>
              <a:rPr lang="en-NZ" dirty="0"/>
              <a:t>Module 3: New Zealand Hydrosphere -The Southern Alps</a:t>
            </a:r>
          </a:p>
          <a:p>
            <a:pPr>
              <a:buClr>
                <a:schemeClr val="tx1"/>
              </a:buClr>
              <a:buFont typeface="Arial" panose="020B0604020202020204" pitchFamily="34" charset="0"/>
              <a:buChar char="•"/>
            </a:pPr>
            <a:r>
              <a:rPr lang="en-NZ" dirty="0"/>
              <a:t>Module 4: Climate Change and Conservation in the Southern Alps</a:t>
            </a:r>
          </a:p>
          <a:p>
            <a:pPr>
              <a:buClr>
                <a:schemeClr val="tx1"/>
              </a:buClr>
              <a:buFont typeface="Arial" panose="020B0604020202020204" pitchFamily="34" charset="0"/>
              <a:buChar char="•"/>
            </a:pPr>
            <a:r>
              <a:rPr lang="en-NZ" dirty="0"/>
              <a:t>Module 5: Research Projects</a:t>
            </a:r>
          </a:p>
          <a:p>
            <a:endParaRPr lang="en-NZ" dirty="0"/>
          </a:p>
        </p:txBody>
      </p:sp>
      <p:sp>
        <p:nvSpPr>
          <p:cNvPr id="4" name="Slide Number Placeholder 3"/>
          <p:cNvSpPr>
            <a:spLocks noGrp="1"/>
          </p:cNvSpPr>
          <p:nvPr>
            <p:ph type="sldNum" sz="quarter" idx="10"/>
          </p:nvPr>
        </p:nvSpPr>
        <p:spPr/>
        <p:txBody>
          <a:bodyPr/>
          <a:lstStyle/>
          <a:p>
            <a:fld id="{7F765DAC-AE98-4135-A0C6-3AD578FA2472}" type="slidenum">
              <a:rPr lang="en-NZ" smtClean="0"/>
              <a:t>8</a:t>
            </a:fld>
            <a:endParaRPr lang="en-NZ"/>
          </a:p>
        </p:txBody>
      </p:sp>
    </p:spTree>
    <p:extLst>
      <p:ext uri="{BB962C8B-B14F-4D97-AF65-F5344CB8AC3E}">
        <p14:creationId xmlns:p14="http://schemas.microsoft.com/office/powerpoint/2010/main" val="2915773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tx1"/>
              </a:buClr>
              <a:buFont typeface="Arial" panose="020B0604020202020204" pitchFamily="34" charset="0"/>
              <a:buChar char="•"/>
            </a:pPr>
            <a:r>
              <a:rPr lang="en-NZ" dirty="0"/>
              <a:t>Actively contributing to ongoing research programs, enabling collaboration and networking, and exposed to specific skill sets and analytical techniques</a:t>
            </a:r>
          </a:p>
          <a:p>
            <a:pPr>
              <a:buClr>
                <a:schemeClr val="tx1"/>
              </a:buClr>
              <a:buFont typeface="Arial" panose="020B0604020202020204" pitchFamily="34" charset="0"/>
              <a:buChar char="•"/>
            </a:pPr>
            <a:r>
              <a:rPr lang="en-NZ" dirty="0"/>
              <a:t>Defines and initiates your research question under the guidance of an academic mentor</a:t>
            </a:r>
          </a:p>
          <a:p>
            <a:pPr>
              <a:buClr>
                <a:schemeClr val="tx1"/>
              </a:buClr>
              <a:buFont typeface="Arial" panose="020B0604020202020204" pitchFamily="34" charset="0"/>
              <a:buChar char="•"/>
            </a:pPr>
            <a:r>
              <a:rPr lang="en-NZ" dirty="0"/>
              <a:t>Projects - undertaken within an academic semester (~12 weeks).</a:t>
            </a:r>
          </a:p>
          <a:p>
            <a:pPr lvl="1">
              <a:buClr>
                <a:schemeClr val="tx1"/>
              </a:buClr>
              <a:buFont typeface="Arial" panose="020B0604020202020204" pitchFamily="34" charset="0"/>
              <a:buChar char="•"/>
            </a:pPr>
            <a:r>
              <a:rPr lang="en-NZ" sz="2200" dirty="0"/>
              <a:t>Individually may be of significance, or </a:t>
            </a:r>
          </a:p>
          <a:p>
            <a:pPr lvl="1">
              <a:buClr>
                <a:schemeClr val="tx1"/>
              </a:buClr>
              <a:buFont typeface="Arial" panose="020B0604020202020204" pitchFamily="34" charset="0"/>
              <a:buChar char="•"/>
            </a:pPr>
            <a:r>
              <a:rPr lang="en-NZ" sz="2200" dirty="0"/>
              <a:t>Cumulatively begin to answer and contribute to our scientific knowledge and objectives</a:t>
            </a:r>
            <a:endParaRPr lang="en-NZ" dirty="0"/>
          </a:p>
          <a:p>
            <a:pPr>
              <a:buClr>
                <a:schemeClr val="tx1"/>
              </a:buClr>
              <a:buFont typeface="Arial" panose="020B0604020202020204" pitchFamily="34" charset="0"/>
              <a:buChar char="•"/>
            </a:pPr>
            <a:r>
              <a:rPr lang="en-NZ" dirty="0"/>
              <a:t> Outputs - journal-article style manuscript or scientific report, and a professional research poster presentation</a:t>
            </a:r>
          </a:p>
          <a:p>
            <a:pPr>
              <a:buClr>
                <a:schemeClr val="tx1"/>
              </a:buClr>
              <a:buFont typeface="Arial" panose="020B0604020202020204" pitchFamily="34" charset="0"/>
              <a:buChar char="•"/>
            </a:pPr>
            <a:endParaRPr lang="en-NZ" dirty="0"/>
          </a:p>
          <a:p>
            <a:r>
              <a:rPr lang="en-NZ" dirty="0"/>
              <a:t>Partnership with the University of Canterbury, and University of Auckland</a:t>
            </a:r>
          </a:p>
          <a:p>
            <a:r>
              <a:rPr lang="en-NZ" dirty="0"/>
              <a:t>Designed to link field research, data collection, lab analysis, with instruction in scientific research</a:t>
            </a:r>
          </a:p>
          <a:p>
            <a:r>
              <a:rPr lang="en-NZ" dirty="0"/>
              <a:t>Guide you through research journey, introducing fundamental skills, processes, graphic design, scientific writing, presentation, and reporting</a:t>
            </a:r>
          </a:p>
          <a:p>
            <a:pPr>
              <a:buClr>
                <a:schemeClr val="tx1"/>
              </a:buClr>
              <a:buFont typeface="Arial" panose="020B0604020202020204" pitchFamily="34" charset="0"/>
              <a:buChar char="•"/>
            </a:pPr>
            <a:endParaRPr lang="en-NZ" dirty="0"/>
          </a:p>
          <a:p>
            <a:endParaRPr lang="en-NZ" dirty="0"/>
          </a:p>
        </p:txBody>
      </p:sp>
      <p:sp>
        <p:nvSpPr>
          <p:cNvPr id="4" name="Slide Number Placeholder 3"/>
          <p:cNvSpPr>
            <a:spLocks noGrp="1"/>
          </p:cNvSpPr>
          <p:nvPr>
            <p:ph type="sldNum" sz="quarter" idx="10"/>
          </p:nvPr>
        </p:nvSpPr>
        <p:spPr/>
        <p:txBody>
          <a:bodyPr/>
          <a:lstStyle/>
          <a:p>
            <a:fld id="{7F765DAC-AE98-4135-A0C6-3AD578FA2472}" type="slidenum">
              <a:rPr lang="en-NZ" smtClean="0"/>
              <a:t>11</a:t>
            </a:fld>
            <a:endParaRPr lang="en-NZ"/>
          </a:p>
        </p:txBody>
      </p:sp>
    </p:spTree>
    <p:extLst>
      <p:ext uri="{BB962C8B-B14F-4D97-AF65-F5344CB8AC3E}">
        <p14:creationId xmlns:p14="http://schemas.microsoft.com/office/powerpoint/2010/main" val="3466805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tx1"/>
              </a:buClr>
              <a:buFont typeface="Arial" panose="020B0604020202020204" pitchFamily="34" charset="0"/>
              <a:buChar char="•"/>
            </a:pPr>
            <a:r>
              <a:rPr lang="en-NZ" dirty="0"/>
              <a:t>NZ Laboratory – discover, work and learn in the dynamic environment of New Zealand</a:t>
            </a:r>
          </a:p>
          <a:p>
            <a:pPr>
              <a:buClr>
                <a:schemeClr val="tx1"/>
              </a:buClr>
              <a:buFont typeface="Arial" panose="020B0604020202020204" pitchFamily="34" charset="0"/>
              <a:buChar char="•"/>
            </a:pPr>
            <a:r>
              <a:rPr lang="en-NZ" dirty="0"/>
              <a:t>Expert field instructors  – our expert instructors are academics based at New Zealand Universities</a:t>
            </a:r>
          </a:p>
          <a:p>
            <a:pPr>
              <a:buClr>
                <a:schemeClr val="tx1"/>
              </a:buClr>
              <a:buFont typeface="Arial" panose="020B0604020202020204" pitchFamily="34" charset="0"/>
              <a:buChar char="•"/>
            </a:pPr>
            <a:r>
              <a:rPr lang="en-NZ" dirty="0"/>
              <a:t>Experiential learning – work, live, play, and experience in New Zealand </a:t>
            </a:r>
          </a:p>
          <a:p>
            <a:pPr>
              <a:buClr>
                <a:schemeClr val="tx1"/>
              </a:buClr>
              <a:buFont typeface="Arial" panose="020B0604020202020204" pitchFamily="34" charset="0"/>
              <a:buChar char="•"/>
            </a:pPr>
            <a:r>
              <a:rPr lang="en-NZ" dirty="0"/>
              <a:t>Be part of a dynamic team – work with your fellow students and academics in field and research teams</a:t>
            </a:r>
          </a:p>
          <a:p>
            <a:pPr>
              <a:buClr>
                <a:schemeClr val="tx1"/>
              </a:buClr>
              <a:buFont typeface="Arial" panose="020B0604020202020204" pitchFamily="34" charset="0"/>
              <a:buChar char="•"/>
            </a:pPr>
            <a:r>
              <a:rPr lang="en-NZ" dirty="0"/>
              <a:t>Not your typical field camp – sleep in beds, fully catered, amazing people</a:t>
            </a:r>
          </a:p>
          <a:p>
            <a:endParaRPr lang="en-NZ" dirty="0"/>
          </a:p>
        </p:txBody>
      </p:sp>
      <p:sp>
        <p:nvSpPr>
          <p:cNvPr id="4" name="Slide Number Placeholder 3"/>
          <p:cNvSpPr>
            <a:spLocks noGrp="1"/>
          </p:cNvSpPr>
          <p:nvPr>
            <p:ph type="sldNum" sz="quarter" idx="10"/>
          </p:nvPr>
        </p:nvSpPr>
        <p:spPr/>
        <p:txBody>
          <a:bodyPr/>
          <a:lstStyle/>
          <a:p>
            <a:fld id="{7F765DAC-AE98-4135-A0C6-3AD578FA2472}" type="slidenum">
              <a:rPr lang="en-NZ" smtClean="0"/>
              <a:t>14</a:t>
            </a:fld>
            <a:endParaRPr lang="en-NZ"/>
          </a:p>
        </p:txBody>
      </p:sp>
    </p:spTree>
    <p:extLst>
      <p:ext uri="{BB962C8B-B14F-4D97-AF65-F5344CB8AC3E}">
        <p14:creationId xmlns:p14="http://schemas.microsoft.com/office/powerpoint/2010/main" val="2630299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tx1"/>
              </a:buClr>
              <a:buFont typeface="Arial" panose="020B0604020202020204" pitchFamily="34" charset="0"/>
              <a:buChar char="•"/>
            </a:pPr>
            <a:r>
              <a:rPr lang="en-NZ" dirty="0"/>
              <a:t>Be part of a research team – work alongside academics on their research</a:t>
            </a:r>
          </a:p>
          <a:p>
            <a:pPr>
              <a:buClr>
                <a:schemeClr val="tx1"/>
              </a:buClr>
              <a:buFont typeface="Arial" panose="020B0604020202020204" pitchFamily="34" charset="0"/>
              <a:buChar char="•"/>
            </a:pPr>
            <a:r>
              <a:rPr lang="en-NZ" dirty="0"/>
              <a:t>We want you to be successful – research projects are designed to be successfully supported and undertaken </a:t>
            </a:r>
          </a:p>
          <a:p>
            <a:pPr>
              <a:buClr>
                <a:schemeClr val="tx1"/>
              </a:buClr>
              <a:buFont typeface="Arial" panose="020B0604020202020204" pitchFamily="34" charset="0"/>
              <a:buChar char="•"/>
            </a:pPr>
            <a:r>
              <a:rPr lang="en-NZ" dirty="0"/>
              <a:t>Continuity – our research projects build on each other, tying into ongoing academic research </a:t>
            </a:r>
          </a:p>
          <a:p>
            <a:pPr>
              <a:buClr>
                <a:schemeClr val="tx1"/>
              </a:buClr>
              <a:buFont typeface="Arial" panose="020B0604020202020204" pitchFamily="34" charset="0"/>
              <a:buChar char="•"/>
            </a:pPr>
            <a:r>
              <a:rPr lang="en-NZ" dirty="0"/>
              <a:t>Projects in the New Zealand laboratory  – we look to the NZ environment for our research projects</a:t>
            </a:r>
          </a:p>
          <a:p>
            <a:pPr>
              <a:buClr>
                <a:schemeClr val="tx1"/>
              </a:buClr>
              <a:buFont typeface="Arial" panose="020B0604020202020204" pitchFamily="34" charset="0"/>
              <a:buChar char="•"/>
            </a:pPr>
            <a:r>
              <a:rPr lang="en-NZ" dirty="0"/>
              <a:t>Set you up for academic success  – our courses are structured to enable you to undertake, present and write up research</a:t>
            </a:r>
          </a:p>
          <a:p>
            <a:pPr>
              <a:buClr>
                <a:schemeClr val="tx1"/>
              </a:buClr>
              <a:buFont typeface="Arial" panose="020B0604020202020204" pitchFamily="34" charset="0"/>
              <a:buChar char="•"/>
            </a:pPr>
            <a:r>
              <a:rPr lang="en-NZ" dirty="0"/>
              <a:t>Present your research – the majority of our geology research students present their research at GSA </a:t>
            </a:r>
          </a:p>
          <a:p>
            <a:endParaRPr lang="en-NZ" dirty="0"/>
          </a:p>
        </p:txBody>
      </p:sp>
      <p:sp>
        <p:nvSpPr>
          <p:cNvPr id="4" name="Slide Number Placeholder 3"/>
          <p:cNvSpPr>
            <a:spLocks noGrp="1"/>
          </p:cNvSpPr>
          <p:nvPr>
            <p:ph type="sldNum" sz="quarter" idx="10"/>
          </p:nvPr>
        </p:nvSpPr>
        <p:spPr/>
        <p:txBody>
          <a:bodyPr/>
          <a:lstStyle/>
          <a:p>
            <a:fld id="{7F765DAC-AE98-4135-A0C6-3AD578FA2472}" type="slidenum">
              <a:rPr lang="en-NZ" smtClean="0"/>
              <a:t>15</a:t>
            </a:fld>
            <a:endParaRPr lang="en-NZ"/>
          </a:p>
        </p:txBody>
      </p:sp>
    </p:spTree>
    <p:extLst>
      <p:ext uri="{BB962C8B-B14F-4D97-AF65-F5344CB8AC3E}">
        <p14:creationId xmlns:p14="http://schemas.microsoft.com/office/powerpoint/2010/main" val="3788011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tx1"/>
              </a:buClr>
              <a:buFont typeface="Arial" panose="020B0604020202020204" pitchFamily="34" charset="0"/>
              <a:buChar char="•"/>
            </a:pPr>
            <a:r>
              <a:rPr lang="en-NZ" dirty="0"/>
              <a:t>Be part of a research team – work alongside academics on their research</a:t>
            </a:r>
          </a:p>
          <a:p>
            <a:pPr>
              <a:buClr>
                <a:schemeClr val="tx1"/>
              </a:buClr>
              <a:buFont typeface="Arial" panose="020B0604020202020204" pitchFamily="34" charset="0"/>
              <a:buChar char="•"/>
            </a:pPr>
            <a:r>
              <a:rPr lang="en-NZ" dirty="0"/>
              <a:t>We want you to be successful – research projects are designed to be successfully supported and undertaken </a:t>
            </a:r>
          </a:p>
          <a:p>
            <a:pPr>
              <a:buClr>
                <a:schemeClr val="tx1"/>
              </a:buClr>
              <a:buFont typeface="Arial" panose="020B0604020202020204" pitchFamily="34" charset="0"/>
              <a:buChar char="•"/>
            </a:pPr>
            <a:r>
              <a:rPr lang="en-NZ" dirty="0"/>
              <a:t>Continuity – our research projects build on each other, tying into ongoing academic research </a:t>
            </a:r>
          </a:p>
          <a:p>
            <a:pPr>
              <a:buClr>
                <a:schemeClr val="tx1"/>
              </a:buClr>
              <a:buFont typeface="Arial" panose="020B0604020202020204" pitchFamily="34" charset="0"/>
              <a:buChar char="•"/>
            </a:pPr>
            <a:r>
              <a:rPr lang="en-NZ" dirty="0"/>
              <a:t>Projects in the New Zealand laboratory  – we look to the NZ environment for our research projects</a:t>
            </a:r>
          </a:p>
          <a:p>
            <a:pPr>
              <a:buClr>
                <a:schemeClr val="tx1"/>
              </a:buClr>
              <a:buFont typeface="Arial" panose="020B0604020202020204" pitchFamily="34" charset="0"/>
              <a:buChar char="•"/>
            </a:pPr>
            <a:r>
              <a:rPr lang="en-NZ" dirty="0"/>
              <a:t>Set you up for academic success  – our courses are structured to enable you to undertake, present and write up research</a:t>
            </a:r>
          </a:p>
          <a:p>
            <a:pPr>
              <a:buClr>
                <a:schemeClr val="tx1"/>
              </a:buClr>
              <a:buFont typeface="Arial" panose="020B0604020202020204" pitchFamily="34" charset="0"/>
              <a:buChar char="•"/>
            </a:pPr>
            <a:r>
              <a:rPr lang="en-NZ" dirty="0"/>
              <a:t>Present your research – the majority of our geology research students present their research at GSA </a:t>
            </a:r>
          </a:p>
          <a:p>
            <a:endParaRPr lang="en-NZ" dirty="0"/>
          </a:p>
        </p:txBody>
      </p:sp>
      <p:sp>
        <p:nvSpPr>
          <p:cNvPr id="4" name="Slide Number Placeholder 3"/>
          <p:cNvSpPr>
            <a:spLocks noGrp="1"/>
          </p:cNvSpPr>
          <p:nvPr>
            <p:ph type="sldNum" sz="quarter" idx="10"/>
          </p:nvPr>
        </p:nvSpPr>
        <p:spPr/>
        <p:txBody>
          <a:bodyPr/>
          <a:lstStyle/>
          <a:p>
            <a:fld id="{7F765DAC-AE98-4135-A0C6-3AD578FA2472}" type="slidenum">
              <a:rPr lang="en-NZ" smtClean="0"/>
              <a:t>16</a:t>
            </a:fld>
            <a:endParaRPr lang="en-NZ"/>
          </a:p>
        </p:txBody>
      </p:sp>
    </p:spTree>
    <p:extLst>
      <p:ext uri="{BB962C8B-B14F-4D97-AF65-F5344CB8AC3E}">
        <p14:creationId xmlns:p14="http://schemas.microsoft.com/office/powerpoint/2010/main" val="3788011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NZ" dirty="0"/>
              <a:t>Whether in New Zealand during field camp or staying for a semester you have plenty of opportunities to see and experience New Zealand. </a:t>
            </a:r>
          </a:p>
          <a:p>
            <a:pPr fontAlgn="base"/>
            <a:endParaRPr lang="en-NZ" dirty="0"/>
          </a:p>
          <a:p>
            <a:pPr fontAlgn="base"/>
            <a:r>
              <a:rPr lang="en-NZ" dirty="0"/>
              <a:t>Our field trips traverse the North and South Islands of Aotearoa / New Zealand and provide you with “guided tours” while you learn.</a:t>
            </a:r>
          </a:p>
          <a:p>
            <a:pPr fontAlgn="base"/>
            <a:endParaRPr lang="en-NZ" dirty="0"/>
          </a:p>
          <a:p>
            <a:pPr fontAlgn="base"/>
            <a:r>
              <a:rPr lang="en-NZ" dirty="0"/>
              <a:t>While here in New Zealand many of our students make the most of their weekends and their mid semester breaks. If you stay in Christchurch or Auckland the outdoors is only a short drive away.</a:t>
            </a:r>
          </a:p>
          <a:p>
            <a:endParaRPr lang="en-NZ" dirty="0"/>
          </a:p>
        </p:txBody>
      </p:sp>
      <p:sp>
        <p:nvSpPr>
          <p:cNvPr id="4" name="Slide Number Placeholder 3"/>
          <p:cNvSpPr>
            <a:spLocks noGrp="1"/>
          </p:cNvSpPr>
          <p:nvPr>
            <p:ph type="sldNum" sz="quarter" idx="10"/>
          </p:nvPr>
        </p:nvSpPr>
        <p:spPr/>
        <p:txBody>
          <a:bodyPr/>
          <a:lstStyle/>
          <a:p>
            <a:fld id="{7F765DAC-AE98-4135-A0C6-3AD578FA2472}" type="slidenum">
              <a:rPr lang="en-NZ" smtClean="0"/>
              <a:t>17</a:t>
            </a:fld>
            <a:endParaRPr lang="en-NZ"/>
          </a:p>
        </p:txBody>
      </p:sp>
    </p:spTree>
    <p:extLst>
      <p:ext uri="{BB962C8B-B14F-4D97-AF65-F5344CB8AC3E}">
        <p14:creationId xmlns:p14="http://schemas.microsoft.com/office/powerpoint/2010/main" val="23376606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10" name="Rectangle 9"/>
          <p:cNvSpPr/>
          <p:nvPr userDrawn="1"/>
        </p:nvSpPr>
        <p:spPr>
          <a:xfrm>
            <a:off x="0" y="0"/>
            <a:ext cx="12192000" cy="4804229"/>
          </a:xfrm>
          <a:prstGeom prst="rect">
            <a:avLst/>
          </a:prstGeom>
          <a:solidFill>
            <a:srgbClr val="2272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05D2BD-6567-4C2B-8177-8D296056C237}" type="datetimeFigureOut">
              <a:rPr lang="en-NZ" smtClean="0"/>
              <a:t>1/09/20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0B53C5CF-D81D-4226-8EF1-478AD764E686}" type="slidenum">
              <a:rPr lang="en-NZ" smtClean="0"/>
              <a:t>‹#›</a:t>
            </a:fld>
            <a:endParaRPr lang="en-NZ"/>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199" y="870857"/>
            <a:ext cx="11321929" cy="3522853"/>
          </a:xfrm>
          <a:prstGeom prst="rect">
            <a:avLst/>
          </a:prstGeom>
        </p:spPr>
      </p:pic>
    </p:spTree>
    <p:extLst>
      <p:ext uri="{BB962C8B-B14F-4D97-AF65-F5344CB8AC3E}">
        <p14:creationId xmlns:p14="http://schemas.microsoft.com/office/powerpoint/2010/main" val="737197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478971"/>
            <a:ext cx="12192000" cy="1645686"/>
          </a:xfrm>
          <a:prstGeom prst="rect">
            <a:avLst/>
          </a:prstGeom>
          <a:solidFill>
            <a:srgbClr val="2272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0B53C5CF-D81D-4226-8EF1-478AD764E686}" type="slidenum">
              <a:rPr lang="en-NZ" smtClean="0"/>
              <a:t>‹#›</a:t>
            </a:fld>
            <a:endParaRPr lang="en-NZ"/>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399" y="5963802"/>
            <a:ext cx="2272454" cy="707081"/>
          </a:xfrm>
          <a:prstGeom prst="rect">
            <a:avLst/>
          </a:prstGeom>
        </p:spPr>
      </p:pic>
    </p:spTree>
    <p:extLst>
      <p:ext uri="{BB962C8B-B14F-4D97-AF65-F5344CB8AC3E}">
        <p14:creationId xmlns:p14="http://schemas.microsoft.com/office/powerpoint/2010/main" val="530659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p:cNvSpPr/>
          <p:nvPr userDrawn="1"/>
        </p:nvSpPr>
        <p:spPr>
          <a:xfrm>
            <a:off x="0" y="478971"/>
            <a:ext cx="12192000" cy="1645686"/>
          </a:xfrm>
          <a:prstGeom prst="rect">
            <a:avLst/>
          </a:prstGeom>
          <a:solidFill>
            <a:srgbClr val="2272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0B53C5CF-D81D-4226-8EF1-478AD764E686}" type="slidenum">
              <a:rPr lang="en-NZ" smtClean="0"/>
              <a:t>‹#›</a:t>
            </a:fld>
            <a:endParaRPr lang="en-NZ"/>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399" y="5963802"/>
            <a:ext cx="2272454" cy="707081"/>
          </a:xfrm>
          <a:prstGeom prst="rect">
            <a:avLst/>
          </a:prstGeom>
        </p:spPr>
      </p:pic>
    </p:spTree>
    <p:extLst>
      <p:ext uri="{BB962C8B-B14F-4D97-AF65-F5344CB8AC3E}">
        <p14:creationId xmlns:p14="http://schemas.microsoft.com/office/powerpoint/2010/main" val="2783054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12192000" cy="4572001"/>
          </a:xfrm>
          <a:prstGeom prst="rect">
            <a:avLst/>
          </a:prstGeom>
          <a:solidFill>
            <a:srgbClr val="2272A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CB05D2BD-6567-4C2B-8177-8D296056C237}" type="datetimeFigureOut">
              <a:rPr lang="en-NZ" smtClean="0"/>
              <a:t>1/09/20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0B53C5CF-D81D-4226-8EF1-478AD764E686}" type="slidenum">
              <a:rPr lang="en-NZ" smtClean="0"/>
              <a:t>‹#›</a:t>
            </a:fld>
            <a:endParaRPr lang="en-NZ"/>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870857"/>
            <a:ext cx="11321927" cy="3522853"/>
          </a:xfrm>
          <a:prstGeom prst="rect">
            <a:avLst/>
          </a:prstGeom>
        </p:spPr>
      </p:pic>
    </p:spTree>
    <p:extLst>
      <p:ext uri="{BB962C8B-B14F-4D97-AF65-F5344CB8AC3E}">
        <p14:creationId xmlns:p14="http://schemas.microsoft.com/office/powerpoint/2010/main" val="34869612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B05D2BD-6567-4C2B-8177-8D296056C237}" type="datetimeFigureOut">
              <a:rPr lang="en-NZ" smtClean="0"/>
              <a:t>1/09/20</a:t>
            </a:fld>
            <a:endParaRPr lang="en-NZ"/>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NZ"/>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0B53C5CF-D81D-4226-8EF1-478AD764E686}" type="slidenum">
              <a:rPr lang="en-NZ" smtClean="0"/>
              <a:t>‹#›</a:t>
            </a:fld>
            <a:endParaRPr lang="en-NZ"/>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4941384"/>
      </p:ext>
    </p:extLst>
  </p:cSld>
  <p:clrMap bg1="lt1" tx1="dk1" bg2="lt2" tx2="dk2" accent1="accent1" accent2="accent2" accent3="accent3" accent4="accent4" accent5="accent5" accent6="accent6" hlink="hlink" folHlink="folHlink"/>
  <p:sldLayoutIdLst>
    <p:sldLayoutId id="2147483681" r:id="rId1"/>
    <p:sldLayoutId id="2147483674" r:id="rId2"/>
    <p:sldLayoutId id="2147483683" r:id="rId3"/>
    <p:sldLayoutId id="2147483673" r:id="rId4"/>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g"/><Relationship Id="rId7"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hyperlink" Target="mailto:Darren@frontiersabroad.com" TargetMode="External"/><Relationship Id="rId2" Type="http://schemas.openxmlformats.org/officeDocument/2006/relationships/hyperlink" Target="mailto:max@frontiersabroad.com" TargetMode="External"/><Relationship Id="rId1" Type="http://schemas.openxmlformats.org/officeDocument/2006/relationships/slideLayout" Target="../slideLayouts/slideLayout3.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NZ" dirty="0"/>
              <a:t>Earth &amp; Envrionmental Semester Programmes 2020</a:t>
            </a:r>
          </a:p>
        </p:txBody>
      </p:sp>
      <p:sp>
        <p:nvSpPr>
          <p:cNvPr id="3" name="Subtitle 2"/>
          <p:cNvSpPr>
            <a:spLocks noGrp="1"/>
          </p:cNvSpPr>
          <p:nvPr>
            <p:ph type="subTitle" idx="1"/>
          </p:nvPr>
        </p:nvSpPr>
        <p:spPr/>
        <p:txBody>
          <a:bodyPr/>
          <a:lstStyle/>
          <a:p>
            <a:r>
              <a:rPr lang="en-NZ" dirty="0"/>
              <a:t>September 2020</a:t>
            </a:r>
          </a:p>
        </p:txBody>
      </p:sp>
    </p:spTree>
    <p:extLst>
      <p:ext uri="{BB962C8B-B14F-4D97-AF65-F5344CB8AC3E}">
        <p14:creationId xmlns:p14="http://schemas.microsoft.com/office/powerpoint/2010/main" val="2337671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4004.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84754" y="2802565"/>
            <a:ext cx="5407247" cy="4055435"/>
          </a:xfrm>
          <a:prstGeom prst="rect">
            <a:avLst/>
          </a:prstGeom>
        </p:spPr>
      </p:pic>
      <p:sp>
        <p:nvSpPr>
          <p:cNvPr id="2" name="Title 1"/>
          <p:cNvSpPr>
            <a:spLocks noGrp="1"/>
          </p:cNvSpPr>
          <p:nvPr>
            <p:ph type="title"/>
          </p:nvPr>
        </p:nvSpPr>
        <p:spPr>
          <a:xfrm>
            <a:off x="1024128" y="585216"/>
            <a:ext cx="6700505" cy="1499616"/>
          </a:xfrm>
        </p:spPr>
        <p:txBody>
          <a:bodyPr/>
          <a:lstStyle/>
          <a:p>
            <a:r>
              <a:rPr lang="en-NZ" dirty="0"/>
              <a:t>Campus Life</a:t>
            </a:r>
          </a:p>
        </p:txBody>
      </p:sp>
      <p:sp>
        <p:nvSpPr>
          <p:cNvPr id="3" name="Content Placeholder 2"/>
          <p:cNvSpPr>
            <a:spLocks noGrp="1"/>
          </p:cNvSpPr>
          <p:nvPr>
            <p:ph idx="1"/>
          </p:nvPr>
        </p:nvSpPr>
        <p:spPr>
          <a:xfrm>
            <a:off x="610009" y="2286000"/>
            <a:ext cx="6441196" cy="4023360"/>
          </a:xfrm>
        </p:spPr>
        <p:txBody>
          <a:bodyPr>
            <a:normAutofit/>
          </a:bodyPr>
          <a:lstStyle/>
          <a:p>
            <a:pPr>
              <a:buClr>
                <a:schemeClr val="tx1"/>
              </a:buClr>
              <a:buFont typeface="Arial" panose="020B0604020202020204" pitchFamily="34" charset="0"/>
              <a:buChar char="•"/>
            </a:pPr>
            <a:r>
              <a:rPr lang="en-NZ" dirty="0"/>
              <a:t>Live on / near campus at University housing</a:t>
            </a:r>
          </a:p>
          <a:p>
            <a:pPr>
              <a:buClr>
                <a:schemeClr val="tx1"/>
              </a:buClr>
              <a:buFont typeface="Arial" panose="020B0604020202020204" pitchFamily="34" charset="0"/>
              <a:buChar char="•"/>
            </a:pPr>
            <a:r>
              <a:rPr lang="en-NZ" dirty="0"/>
              <a:t>Choose courses from a complete University course catalogue </a:t>
            </a:r>
          </a:p>
          <a:p>
            <a:pPr>
              <a:buClr>
                <a:schemeClr val="tx1"/>
              </a:buClr>
              <a:buFont typeface="Arial" panose="020B0604020202020204" pitchFamily="34" charset="0"/>
              <a:buChar char="•"/>
            </a:pPr>
            <a:r>
              <a:rPr lang="en-NZ" dirty="0"/>
              <a:t>Take our Frontiers Abroad crafted research course</a:t>
            </a:r>
          </a:p>
          <a:p>
            <a:pPr>
              <a:buClr>
                <a:schemeClr val="tx1"/>
              </a:buClr>
              <a:buFont typeface="Arial" panose="020B0604020202020204" pitchFamily="34" charset="0"/>
              <a:buChar char="•"/>
            </a:pPr>
            <a:r>
              <a:rPr lang="en-NZ" dirty="0"/>
              <a:t>Join University social &amp; recreation clubs</a:t>
            </a:r>
          </a:p>
          <a:p>
            <a:pPr>
              <a:buClr>
                <a:schemeClr val="tx1"/>
              </a:buClr>
              <a:buFont typeface="Arial" panose="020B0604020202020204" pitchFamily="34" charset="0"/>
              <a:buChar char="•"/>
            </a:pPr>
            <a:r>
              <a:rPr lang="en-NZ" dirty="0"/>
              <a:t>Make Kiwi mates</a:t>
            </a:r>
          </a:p>
          <a:p>
            <a:pPr>
              <a:buClr>
                <a:schemeClr val="tx1"/>
              </a:buClr>
              <a:buFont typeface="Arial" panose="020B0604020202020204" pitchFamily="34" charset="0"/>
              <a:buChar char="•"/>
            </a:pPr>
            <a:r>
              <a:rPr lang="en-NZ" dirty="0"/>
              <a:t>Pastoral care and support</a:t>
            </a:r>
          </a:p>
          <a:p>
            <a:pPr>
              <a:buClr>
                <a:schemeClr val="tx1"/>
              </a:buClr>
              <a:buFont typeface="Arial" panose="020B0604020202020204" pitchFamily="34" charset="0"/>
              <a:buChar char="•"/>
            </a:pPr>
            <a:endParaRPr lang="en-NZ"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00800" y="0"/>
            <a:ext cx="4291200" cy="2862230"/>
          </a:xfrm>
          <a:prstGeom prst="rect">
            <a:avLst/>
          </a:prstGeom>
        </p:spPr>
      </p:pic>
      <p:sp>
        <p:nvSpPr>
          <p:cNvPr id="6" name="TextBox 5"/>
          <p:cNvSpPr txBox="1"/>
          <p:nvPr/>
        </p:nvSpPr>
        <p:spPr>
          <a:xfrm>
            <a:off x="9018884" y="6519446"/>
            <a:ext cx="3052971" cy="338554"/>
          </a:xfrm>
          <a:prstGeom prst="rect">
            <a:avLst/>
          </a:prstGeom>
          <a:noFill/>
        </p:spPr>
        <p:txBody>
          <a:bodyPr wrap="none" rtlCol="0">
            <a:spAutoFit/>
          </a:bodyPr>
          <a:lstStyle/>
          <a:p>
            <a:r>
              <a:rPr lang="en-NZ" sz="1600" i="1" dirty="0">
                <a:solidFill>
                  <a:srgbClr val="0D0D0D"/>
                </a:solidFill>
              </a:rPr>
              <a:t>First Day of Class on Campus 2020</a:t>
            </a:r>
          </a:p>
        </p:txBody>
      </p:sp>
      <p:sp>
        <p:nvSpPr>
          <p:cNvPr id="7" name="TextBox 6"/>
          <p:cNvSpPr txBox="1"/>
          <p:nvPr/>
        </p:nvSpPr>
        <p:spPr>
          <a:xfrm>
            <a:off x="7900800" y="2453831"/>
            <a:ext cx="4027898" cy="338554"/>
          </a:xfrm>
          <a:prstGeom prst="rect">
            <a:avLst/>
          </a:prstGeom>
          <a:noFill/>
        </p:spPr>
        <p:txBody>
          <a:bodyPr wrap="none" rtlCol="0">
            <a:spAutoFit/>
          </a:bodyPr>
          <a:lstStyle/>
          <a:p>
            <a:r>
              <a:rPr lang="en-NZ" sz="1600" i="1" dirty="0">
                <a:solidFill>
                  <a:schemeClr val="bg1"/>
                </a:solidFill>
              </a:rPr>
              <a:t>Individual room at </a:t>
            </a:r>
            <a:r>
              <a:rPr lang="en-NZ" sz="1600" i="1" dirty="0" err="1">
                <a:solidFill>
                  <a:schemeClr val="bg1"/>
                </a:solidFill>
              </a:rPr>
              <a:t>Ilam</a:t>
            </a:r>
            <a:r>
              <a:rPr lang="en-NZ" sz="1600" i="1" dirty="0">
                <a:solidFill>
                  <a:schemeClr val="bg1"/>
                </a:solidFill>
              </a:rPr>
              <a:t> Apartments, Christchurch</a:t>
            </a:r>
          </a:p>
        </p:txBody>
      </p:sp>
    </p:spTree>
    <p:extLst>
      <p:ext uri="{BB962C8B-B14F-4D97-AF65-F5344CB8AC3E}">
        <p14:creationId xmlns:p14="http://schemas.microsoft.com/office/powerpoint/2010/main" val="3934330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Semester – Research Course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6231217" y="998806"/>
            <a:ext cx="5726323" cy="5726323"/>
          </a:xfrm>
        </p:spPr>
      </p:pic>
      <p:sp>
        <p:nvSpPr>
          <p:cNvPr id="6" name="Content Placeholder 2"/>
          <p:cNvSpPr txBox="1">
            <a:spLocks/>
          </p:cNvSpPr>
          <p:nvPr/>
        </p:nvSpPr>
        <p:spPr>
          <a:xfrm>
            <a:off x="1024129" y="2286000"/>
            <a:ext cx="4842387" cy="4023360"/>
          </a:xfrm>
          <a:prstGeom prst="rect">
            <a:avLst/>
          </a:prstGeom>
        </p:spPr>
        <p:txBody>
          <a:bodyPr vert="horz" lIns="45720" tIns="45720" rIns="4572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Clr>
                <a:schemeClr val="tx1"/>
              </a:buClr>
              <a:buNone/>
            </a:pPr>
            <a:r>
              <a:rPr lang="en-NZ" dirty="0"/>
              <a:t>Our Research Learning Model:</a:t>
            </a:r>
          </a:p>
          <a:p>
            <a:pPr>
              <a:buClr>
                <a:schemeClr val="tx1"/>
              </a:buClr>
              <a:buFont typeface="Arial" panose="020B0604020202020204" pitchFamily="34" charset="0"/>
              <a:buChar char="•"/>
            </a:pPr>
            <a:r>
              <a:rPr lang="en-NZ" dirty="0"/>
              <a:t>‘Longitudinal learning’ (from the field to the classroom/laboratory)</a:t>
            </a:r>
          </a:p>
          <a:p>
            <a:pPr>
              <a:buClr>
                <a:schemeClr val="tx1"/>
              </a:buClr>
              <a:buFont typeface="Arial" panose="020B0604020202020204" pitchFamily="34" charset="0"/>
              <a:buChar char="•"/>
            </a:pPr>
            <a:r>
              <a:rPr lang="en-NZ" dirty="0"/>
              <a:t>Inquiry-driven/scientific method</a:t>
            </a:r>
          </a:p>
          <a:p>
            <a:pPr>
              <a:buClr>
                <a:schemeClr val="tx1"/>
              </a:buClr>
              <a:buFont typeface="Arial" panose="020B0604020202020204" pitchFamily="34" charset="0"/>
              <a:buChar char="•"/>
            </a:pPr>
            <a:r>
              <a:rPr lang="en-NZ" dirty="0"/>
              <a:t>Being part of a research team</a:t>
            </a:r>
          </a:p>
          <a:p>
            <a:pPr>
              <a:buClr>
                <a:schemeClr val="tx1"/>
              </a:buClr>
              <a:buFont typeface="Arial" panose="020B0604020202020204" pitchFamily="34" charset="0"/>
              <a:buChar char="•"/>
            </a:pPr>
            <a:r>
              <a:rPr lang="en-NZ" dirty="0"/>
              <a:t>Communicationg Science (presentation skills)</a:t>
            </a:r>
          </a:p>
          <a:p>
            <a:pPr>
              <a:buClr>
                <a:schemeClr val="tx1"/>
              </a:buClr>
              <a:buFont typeface="Arial" panose="020B0604020202020204" pitchFamily="34" charset="0"/>
              <a:buChar char="•"/>
            </a:pPr>
            <a:r>
              <a:rPr lang="en-NZ" dirty="0"/>
              <a:t>Manuscript/Report production</a:t>
            </a:r>
          </a:p>
          <a:p>
            <a:pPr>
              <a:buClr>
                <a:schemeClr val="tx1"/>
              </a:buClr>
              <a:buFont typeface="Arial" panose="020B0604020202020204" pitchFamily="34" charset="0"/>
              <a:buChar char="•"/>
            </a:pPr>
            <a:r>
              <a:rPr lang="en-NZ" dirty="0"/>
              <a:t>Kick start your career (academic, industry, NGO, government)</a:t>
            </a:r>
          </a:p>
        </p:txBody>
      </p:sp>
    </p:spTree>
    <p:extLst>
      <p:ext uri="{BB962C8B-B14F-4D97-AF65-F5344CB8AC3E}">
        <p14:creationId xmlns:p14="http://schemas.microsoft.com/office/powerpoint/2010/main" val="2187163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27192" y="4392636"/>
            <a:ext cx="3296532" cy="247239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04848" y="4392636"/>
            <a:ext cx="3287151" cy="2465364"/>
          </a:xfrm>
          <a:prstGeom prst="rect">
            <a:avLst/>
          </a:prstGeom>
        </p:spPr>
      </p:pic>
      <p:sp>
        <p:nvSpPr>
          <p:cNvPr id="2" name="Title 1"/>
          <p:cNvSpPr>
            <a:spLocks noGrp="1"/>
          </p:cNvSpPr>
          <p:nvPr>
            <p:ph type="title"/>
          </p:nvPr>
        </p:nvSpPr>
        <p:spPr/>
        <p:txBody>
          <a:bodyPr/>
          <a:lstStyle/>
          <a:p>
            <a:r>
              <a:rPr lang="en-NZ" dirty="0"/>
              <a:t>Conferences – GSA</a:t>
            </a: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a:ext>
            </a:extLst>
          </a:blip>
          <a:stretch>
            <a:fillRect/>
          </a:stretch>
        </p:blipFill>
        <p:spPr>
          <a:xfrm>
            <a:off x="5627077" y="2141104"/>
            <a:ext cx="3277771" cy="2458329"/>
          </a:xfr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04848" y="2141104"/>
            <a:ext cx="3287152" cy="2465364"/>
          </a:xfrm>
          <a:prstGeom prst="rect">
            <a:avLst/>
          </a:prstGeom>
        </p:spPr>
      </p:pic>
      <p:sp>
        <p:nvSpPr>
          <p:cNvPr id="8" name="Content Placeholder 2"/>
          <p:cNvSpPr txBox="1">
            <a:spLocks/>
          </p:cNvSpPr>
          <p:nvPr/>
        </p:nvSpPr>
        <p:spPr>
          <a:xfrm>
            <a:off x="1024130" y="2286000"/>
            <a:ext cx="4508636" cy="402336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Clr>
                <a:schemeClr val="tx1"/>
              </a:buClr>
              <a:buFont typeface="Arial" panose="020B0604020202020204" pitchFamily="34" charset="0"/>
              <a:buChar char="•"/>
            </a:pPr>
            <a:r>
              <a:rPr lang="en-NZ" dirty="0"/>
              <a:t>Oral presentation</a:t>
            </a:r>
          </a:p>
          <a:p>
            <a:pPr>
              <a:buClr>
                <a:schemeClr val="tx1"/>
              </a:buClr>
              <a:buFont typeface="Arial" panose="020B0604020202020204" pitchFamily="34" charset="0"/>
              <a:buChar char="•"/>
            </a:pPr>
            <a:r>
              <a:rPr lang="en-NZ" dirty="0"/>
              <a:t>Poster presentation</a:t>
            </a:r>
          </a:p>
          <a:p>
            <a:pPr>
              <a:buClr>
                <a:schemeClr val="tx1"/>
              </a:buClr>
              <a:buFont typeface="Arial" panose="020B0604020202020204" pitchFamily="34" charset="0"/>
              <a:buChar char="•"/>
            </a:pPr>
            <a:r>
              <a:rPr lang="en-NZ" dirty="0"/>
              <a:t>Networking</a:t>
            </a:r>
          </a:p>
          <a:p>
            <a:pPr>
              <a:buClr>
                <a:schemeClr val="tx1"/>
              </a:buClr>
              <a:buFont typeface="Arial" panose="020B0604020202020204" pitchFamily="34" charset="0"/>
              <a:buChar char="•"/>
            </a:pPr>
            <a:r>
              <a:rPr lang="en-NZ" dirty="0"/>
              <a:t>Career</a:t>
            </a:r>
          </a:p>
          <a:p>
            <a:pPr>
              <a:buClr>
                <a:schemeClr val="tx1"/>
              </a:buClr>
              <a:buFont typeface="Arial" panose="020B0604020202020204" pitchFamily="34" charset="0"/>
              <a:buChar char="•"/>
            </a:pPr>
            <a:r>
              <a:rPr lang="en-NZ" dirty="0"/>
              <a:t>Alum events</a:t>
            </a:r>
          </a:p>
          <a:p>
            <a:pPr>
              <a:buClr>
                <a:schemeClr val="tx1"/>
              </a:buClr>
              <a:buFont typeface="Arial" panose="020B0604020202020204" pitchFamily="34" charset="0"/>
              <a:buChar char="•"/>
            </a:pPr>
            <a:r>
              <a:rPr lang="en-NZ" dirty="0"/>
              <a:t>Over a hundred student presentations</a:t>
            </a:r>
          </a:p>
          <a:p>
            <a:pPr lvl="1">
              <a:buClr>
                <a:schemeClr val="tx1"/>
              </a:buClr>
              <a:buFont typeface="Arial" panose="020B0604020202020204" pitchFamily="34" charset="0"/>
              <a:buChar char="•"/>
            </a:pPr>
            <a:r>
              <a:rPr lang="en-NZ" sz="2200" dirty="0"/>
              <a:t>2019 – 17 students</a:t>
            </a:r>
          </a:p>
          <a:p>
            <a:pPr lvl="1">
              <a:buClr>
                <a:schemeClr val="tx1"/>
              </a:buClr>
              <a:buFont typeface="Arial" panose="020B0604020202020204" pitchFamily="34" charset="0"/>
              <a:buChar char="•"/>
            </a:pPr>
            <a:r>
              <a:rPr lang="en-NZ" sz="2200" dirty="0"/>
              <a:t>2018 – 14 students</a:t>
            </a:r>
          </a:p>
          <a:p>
            <a:pPr lvl="1">
              <a:buClr>
                <a:schemeClr val="tx1"/>
              </a:buClr>
              <a:buFont typeface="Arial" panose="020B0604020202020204" pitchFamily="34" charset="0"/>
              <a:buChar char="•"/>
            </a:pPr>
            <a:r>
              <a:rPr lang="en-NZ" sz="2200" dirty="0"/>
              <a:t>2017 – 16 students </a:t>
            </a:r>
          </a:p>
        </p:txBody>
      </p:sp>
      <p:sp>
        <p:nvSpPr>
          <p:cNvPr id="9" name="TextBox 8"/>
          <p:cNvSpPr txBox="1"/>
          <p:nvPr/>
        </p:nvSpPr>
        <p:spPr>
          <a:xfrm>
            <a:off x="5627077" y="4223359"/>
            <a:ext cx="1058303" cy="338554"/>
          </a:xfrm>
          <a:prstGeom prst="rect">
            <a:avLst/>
          </a:prstGeom>
          <a:noFill/>
        </p:spPr>
        <p:txBody>
          <a:bodyPr wrap="none" rtlCol="0">
            <a:spAutoFit/>
          </a:bodyPr>
          <a:lstStyle/>
          <a:p>
            <a:r>
              <a:rPr lang="en-NZ" sz="1600" i="1" dirty="0">
                <a:solidFill>
                  <a:schemeClr val="bg1"/>
                </a:solidFill>
              </a:rPr>
              <a:t>GSA 2010</a:t>
            </a:r>
          </a:p>
        </p:txBody>
      </p:sp>
      <p:sp>
        <p:nvSpPr>
          <p:cNvPr id="10" name="TextBox 9"/>
          <p:cNvSpPr txBox="1"/>
          <p:nvPr/>
        </p:nvSpPr>
        <p:spPr>
          <a:xfrm>
            <a:off x="7494797" y="6540549"/>
            <a:ext cx="1523238" cy="338554"/>
          </a:xfrm>
          <a:prstGeom prst="rect">
            <a:avLst/>
          </a:prstGeom>
          <a:noFill/>
        </p:spPr>
        <p:txBody>
          <a:bodyPr wrap="none" rtlCol="0">
            <a:spAutoFit/>
          </a:bodyPr>
          <a:lstStyle/>
          <a:p>
            <a:r>
              <a:rPr lang="en-NZ" sz="1600" i="1" dirty="0">
                <a:solidFill>
                  <a:schemeClr val="bg1"/>
                </a:solidFill>
              </a:rPr>
              <a:t>FA Alum at GSA</a:t>
            </a:r>
          </a:p>
        </p:txBody>
      </p:sp>
      <p:sp>
        <p:nvSpPr>
          <p:cNvPr id="11" name="TextBox 10"/>
          <p:cNvSpPr txBox="1"/>
          <p:nvPr/>
        </p:nvSpPr>
        <p:spPr>
          <a:xfrm>
            <a:off x="9963035" y="4646321"/>
            <a:ext cx="2228965" cy="338554"/>
          </a:xfrm>
          <a:prstGeom prst="rect">
            <a:avLst/>
          </a:prstGeom>
          <a:noFill/>
        </p:spPr>
        <p:txBody>
          <a:bodyPr wrap="square" rtlCol="0">
            <a:spAutoFit/>
          </a:bodyPr>
          <a:lstStyle/>
          <a:p>
            <a:r>
              <a:rPr lang="en-NZ" sz="1600" i="1" dirty="0"/>
              <a:t>GSA poster presentations</a:t>
            </a:r>
          </a:p>
        </p:txBody>
      </p:sp>
      <p:sp>
        <p:nvSpPr>
          <p:cNvPr id="12" name="TextBox 11"/>
          <p:cNvSpPr txBox="1"/>
          <p:nvPr/>
        </p:nvSpPr>
        <p:spPr>
          <a:xfrm>
            <a:off x="9932556" y="2116723"/>
            <a:ext cx="2228965" cy="338554"/>
          </a:xfrm>
          <a:prstGeom prst="rect">
            <a:avLst/>
          </a:prstGeom>
          <a:noFill/>
        </p:spPr>
        <p:txBody>
          <a:bodyPr wrap="square" rtlCol="0">
            <a:spAutoFit/>
          </a:bodyPr>
          <a:lstStyle/>
          <a:p>
            <a:r>
              <a:rPr lang="en-NZ" sz="1600" i="1" dirty="0">
                <a:solidFill>
                  <a:schemeClr val="bg1"/>
                </a:solidFill>
              </a:rPr>
              <a:t>GSA poster presentations</a:t>
            </a:r>
          </a:p>
        </p:txBody>
      </p:sp>
      <p:sp>
        <p:nvSpPr>
          <p:cNvPr id="13" name="Rectangle 12"/>
          <p:cNvSpPr/>
          <p:nvPr/>
        </p:nvSpPr>
        <p:spPr>
          <a:xfrm>
            <a:off x="5774822" y="519416"/>
            <a:ext cx="6096000" cy="1631216"/>
          </a:xfrm>
          <a:prstGeom prst="rect">
            <a:avLst/>
          </a:prstGeom>
        </p:spPr>
        <p:txBody>
          <a:bodyPr>
            <a:spAutoFit/>
          </a:bodyPr>
          <a:lstStyle/>
          <a:p>
            <a:pPr algn="ctr"/>
            <a:r>
              <a:rPr lang="en-NZ" sz="2000" i="1" dirty="0">
                <a:solidFill>
                  <a:schemeClr val="bg1"/>
                </a:solidFill>
              </a:rPr>
              <a:t>“I think that having come to New Zealand and studied with Frontiers Abroad it definitely gave me a leg up when I went to apply for jobs. Because most students coming from undergraduate careers don’t really have this field research and this field experience that I got here.”</a:t>
            </a:r>
          </a:p>
        </p:txBody>
      </p:sp>
    </p:spTree>
    <p:extLst>
      <p:ext uri="{BB962C8B-B14F-4D97-AF65-F5344CB8AC3E}">
        <p14:creationId xmlns:p14="http://schemas.microsoft.com/office/powerpoint/2010/main" val="4023319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rot="545380">
            <a:off x="2926203" y="1997689"/>
            <a:ext cx="3476561" cy="459998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rot="20966756">
            <a:off x="8590696" y="569166"/>
            <a:ext cx="3652197" cy="4773168"/>
          </a:xfrm>
          <a:prstGeom prst="rect">
            <a:avLst/>
          </a:prstGeom>
        </p:spPr>
      </p:pic>
      <p:sp>
        <p:nvSpPr>
          <p:cNvPr id="2" name="Title 1"/>
          <p:cNvSpPr>
            <a:spLocks noGrp="1"/>
          </p:cNvSpPr>
          <p:nvPr>
            <p:ph type="title"/>
          </p:nvPr>
        </p:nvSpPr>
        <p:spPr>
          <a:xfrm>
            <a:off x="1024128" y="322902"/>
            <a:ext cx="9720072" cy="1499616"/>
          </a:xfrm>
        </p:spPr>
        <p:txBody>
          <a:bodyPr/>
          <a:lstStyle/>
          <a:p>
            <a:r>
              <a:rPr lang="en-NZ" dirty="0"/>
              <a:t>FA Students Publish!!</a:t>
            </a:r>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858225">
            <a:off x="6467662" y="1506298"/>
            <a:ext cx="3093588" cy="440547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rot="21304865">
            <a:off x="249204" y="1646418"/>
            <a:ext cx="3383460" cy="4526218"/>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a:ext>
            </a:extLst>
          </a:blip>
          <a:stretch>
            <a:fillRect/>
          </a:stretch>
        </p:blipFill>
        <p:spPr>
          <a:xfrm rot="20453997">
            <a:off x="4588059" y="3969621"/>
            <a:ext cx="3647945" cy="4859886"/>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a:ext>
            </a:extLst>
          </a:blip>
          <a:stretch>
            <a:fillRect/>
          </a:stretch>
        </p:blipFill>
        <p:spPr>
          <a:xfrm rot="1276596">
            <a:off x="7813020" y="3646274"/>
            <a:ext cx="3888040" cy="5122128"/>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a:ext>
            </a:extLst>
          </a:blip>
          <a:stretch>
            <a:fillRect/>
          </a:stretch>
        </p:blipFill>
        <p:spPr>
          <a:xfrm rot="1040302">
            <a:off x="72319" y="3723248"/>
            <a:ext cx="3852663" cy="5149726"/>
          </a:xfrm>
          <a:prstGeom prst="rect">
            <a:avLst/>
          </a:prstGeom>
        </p:spPr>
      </p:pic>
    </p:spTree>
    <p:extLst>
      <p:ext uri="{BB962C8B-B14F-4D97-AF65-F5344CB8AC3E}">
        <p14:creationId xmlns:p14="http://schemas.microsoft.com/office/powerpoint/2010/main" val="2114934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480935" cy="1499616"/>
          </a:xfrm>
        </p:spPr>
        <p:txBody>
          <a:bodyPr/>
          <a:lstStyle/>
          <a:p>
            <a:r>
              <a:rPr lang="en-NZ" dirty="0"/>
              <a:t>Personal Wellbeing- Having Fun while learning</a:t>
            </a:r>
          </a:p>
        </p:txBody>
      </p:sp>
      <p:sp>
        <p:nvSpPr>
          <p:cNvPr id="3" name="Content Placeholder 2"/>
          <p:cNvSpPr>
            <a:spLocks noGrp="1"/>
          </p:cNvSpPr>
          <p:nvPr>
            <p:ph idx="1"/>
          </p:nvPr>
        </p:nvSpPr>
        <p:spPr>
          <a:xfrm>
            <a:off x="1024129" y="2286000"/>
            <a:ext cx="4373065" cy="4023360"/>
          </a:xfrm>
        </p:spPr>
        <p:txBody>
          <a:bodyPr>
            <a:normAutofit/>
          </a:bodyPr>
          <a:lstStyle/>
          <a:p>
            <a:pPr>
              <a:buClr>
                <a:schemeClr val="tx1"/>
              </a:buClr>
              <a:buFont typeface="Arial" panose="020B0604020202020204" pitchFamily="34" charset="0"/>
              <a:buChar char="•"/>
            </a:pPr>
            <a:r>
              <a:rPr lang="en-NZ" sz="2800" dirty="0"/>
              <a:t>Academic rigour but in a relaxed ‘kiwi’ style learning environment</a:t>
            </a:r>
          </a:p>
          <a:p>
            <a:pPr>
              <a:buClr>
                <a:schemeClr val="tx1"/>
              </a:buClr>
              <a:buFont typeface="Arial" panose="020B0604020202020204" pitchFamily="34" charset="0"/>
              <a:buChar char="•"/>
            </a:pPr>
            <a:r>
              <a:rPr lang="en-NZ" sz="2800" dirty="0"/>
              <a:t>Reflective learning approaches</a:t>
            </a:r>
          </a:p>
          <a:p>
            <a:pPr>
              <a:buClr>
                <a:schemeClr val="tx1"/>
              </a:buClr>
              <a:buFont typeface="Arial" panose="020B0604020202020204" pitchFamily="34" charset="0"/>
              <a:buChar char="•"/>
            </a:pPr>
            <a:r>
              <a:rPr lang="en-NZ" sz="2800" dirty="0"/>
              <a:t>Make life-long friends</a:t>
            </a:r>
          </a:p>
          <a:p>
            <a:pPr>
              <a:buClr>
                <a:schemeClr val="tx1"/>
              </a:buClr>
              <a:buFont typeface="Arial" panose="020B0604020202020204" pitchFamily="34" charset="0"/>
              <a:buChar char="•"/>
            </a:pPr>
            <a:r>
              <a:rPr lang="en-NZ" sz="2800" dirty="0"/>
              <a:t>Family environment </a:t>
            </a:r>
          </a:p>
        </p:txBody>
      </p:sp>
      <p:pic>
        <p:nvPicPr>
          <p:cNvPr id="1026" name="Picture 2" descr="http://frontiersabroad.com/wp-content/uploads/2019/08/5bbae895ed4faa5388337f355137c72f-819x1024.jpg"/>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5600132" y="2060811"/>
            <a:ext cx="6591868" cy="481766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5968621" y="2286000"/>
            <a:ext cx="6096000" cy="1722459"/>
          </a:xfrm>
          <a:prstGeom prst="rect">
            <a:avLst/>
          </a:prstGeom>
        </p:spPr>
        <p:txBody>
          <a:bodyPr>
            <a:spAutoFit/>
          </a:bodyPr>
          <a:lstStyle/>
          <a:p>
            <a:pPr>
              <a:lnSpc>
                <a:spcPct val="107000"/>
              </a:lnSpc>
              <a:spcAft>
                <a:spcPts val="800"/>
              </a:spcAft>
            </a:pPr>
            <a:r>
              <a:rPr lang="en-NZ" sz="2000" i="1" dirty="0">
                <a:ea typeface="Calibri" panose="020F0502020204030204" pitchFamily="34" charset="0"/>
                <a:cs typeface="Times New Roman" panose="02020603050405020304" pitchFamily="18" charset="0"/>
              </a:rPr>
              <a:t>“It’s been an unbelievable learning experience, not only about geology, but about myself as well. And just being out in New Zealand, you know pretty much as far as way from home as possible, really makes you reflect on the things that you never really would have thought of before.” </a:t>
            </a:r>
            <a:endParaRPr lang="en-NZ" sz="2000" i="1"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2354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2506.jpe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49322" y="2126083"/>
            <a:ext cx="6442678" cy="4832009"/>
          </a:xfrm>
          <a:prstGeom prst="rect">
            <a:avLst/>
          </a:prstGeom>
        </p:spPr>
      </p:pic>
      <p:sp>
        <p:nvSpPr>
          <p:cNvPr id="2" name="Title 1"/>
          <p:cNvSpPr>
            <a:spLocks noGrp="1"/>
          </p:cNvSpPr>
          <p:nvPr>
            <p:ph type="title"/>
          </p:nvPr>
        </p:nvSpPr>
        <p:spPr>
          <a:xfrm>
            <a:off x="1024127" y="585216"/>
            <a:ext cx="11008215" cy="1499616"/>
          </a:xfrm>
        </p:spPr>
        <p:txBody>
          <a:bodyPr/>
          <a:lstStyle/>
          <a:p>
            <a:r>
              <a:rPr lang="en-NZ" dirty="0"/>
              <a:t>Personal Wellbeing- Stay Active (Body &amp; Mind)</a:t>
            </a:r>
          </a:p>
        </p:txBody>
      </p:sp>
      <p:sp>
        <p:nvSpPr>
          <p:cNvPr id="3" name="Content Placeholder 2"/>
          <p:cNvSpPr>
            <a:spLocks noGrp="1"/>
          </p:cNvSpPr>
          <p:nvPr>
            <p:ph idx="1"/>
          </p:nvPr>
        </p:nvSpPr>
        <p:spPr>
          <a:xfrm>
            <a:off x="1024128" y="2286000"/>
            <a:ext cx="4538709" cy="4023360"/>
          </a:xfrm>
        </p:spPr>
        <p:txBody>
          <a:bodyPr>
            <a:normAutofit lnSpcReduction="10000"/>
          </a:bodyPr>
          <a:lstStyle/>
          <a:p>
            <a:pPr>
              <a:buClr>
                <a:schemeClr val="tx1"/>
              </a:buClr>
              <a:buFont typeface="Arial" panose="020B0604020202020204" pitchFamily="34" charset="0"/>
              <a:buChar char="•"/>
            </a:pPr>
            <a:r>
              <a:rPr lang="en-NZ" sz="2800" dirty="0"/>
              <a:t>Local hiking</a:t>
            </a:r>
          </a:p>
          <a:p>
            <a:pPr>
              <a:buClr>
                <a:schemeClr val="tx1"/>
              </a:buClr>
              <a:buFont typeface="Arial" panose="020B0604020202020204" pitchFamily="34" charset="0"/>
              <a:buChar char="•"/>
            </a:pPr>
            <a:r>
              <a:rPr lang="en-NZ" sz="2800" dirty="0"/>
              <a:t>Local climbing and bouldering gyms</a:t>
            </a:r>
          </a:p>
          <a:p>
            <a:pPr>
              <a:buClr>
                <a:schemeClr val="tx1"/>
              </a:buClr>
              <a:buFont typeface="Arial" panose="020B0604020202020204" pitchFamily="34" charset="0"/>
              <a:buChar char="•"/>
            </a:pPr>
            <a:r>
              <a:rPr lang="en-NZ" sz="2800" dirty="0"/>
              <a:t>Frontiers Abroad Yoga, Pilates and Mindfulness sessions</a:t>
            </a:r>
          </a:p>
          <a:p>
            <a:pPr>
              <a:buClr>
                <a:schemeClr val="tx1"/>
              </a:buClr>
              <a:buFont typeface="Arial" panose="020B0604020202020204" pitchFamily="34" charset="0"/>
              <a:buChar char="•"/>
            </a:pPr>
            <a:r>
              <a:rPr lang="en-NZ" sz="2800" dirty="0"/>
              <a:t>Weekly social rugby sessions and go to Professional Rugby match</a:t>
            </a:r>
          </a:p>
          <a:p>
            <a:pPr>
              <a:buClr>
                <a:schemeClr val="tx1"/>
              </a:buClr>
              <a:buFont typeface="Arial" panose="020B0604020202020204" pitchFamily="34" charset="0"/>
              <a:buChar char="•"/>
            </a:pPr>
            <a:r>
              <a:rPr lang="en-NZ" sz="2800" dirty="0"/>
              <a:t>Getting out on the weekends!!</a:t>
            </a:r>
          </a:p>
          <a:p>
            <a:pPr>
              <a:buClr>
                <a:schemeClr val="tx1"/>
              </a:buClr>
              <a:buFont typeface="Arial" panose="020B0604020202020204" pitchFamily="34" charset="0"/>
              <a:buChar char="•"/>
            </a:pPr>
            <a:endParaRPr lang="en-NZ" dirty="0"/>
          </a:p>
        </p:txBody>
      </p:sp>
    </p:spTree>
    <p:extLst>
      <p:ext uri="{BB962C8B-B14F-4D97-AF65-F5344CB8AC3E}">
        <p14:creationId xmlns:p14="http://schemas.microsoft.com/office/powerpoint/2010/main" val="1375999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lant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45534" y="2139892"/>
            <a:ext cx="3074073" cy="2305555"/>
          </a:xfrm>
          <a:prstGeom prst="rect">
            <a:avLst/>
          </a:prstGeom>
        </p:spPr>
      </p:pic>
      <p:pic>
        <p:nvPicPr>
          <p:cNvPr id="6" name="Picture 5" descr="Annabell and Paula with Jacinda.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51765" y="4077384"/>
            <a:ext cx="3054038" cy="2290528"/>
          </a:xfrm>
          <a:prstGeom prst="rect">
            <a:avLst/>
          </a:prstGeom>
        </p:spPr>
      </p:pic>
      <p:sp>
        <p:nvSpPr>
          <p:cNvPr id="2" name="Title 1"/>
          <p:cNvSpPr>
            <a:spLocks noGrp="1"/>
          </p:cNvSpPr>
          <p:nvPr>
            <p:ph type="title"/>
          </p:nvPr>
        </p:nvSpPr>
        <p:spPr>
          <a:xfrm>
            <a:off x="1024127" y="585216"/>
            <a:ext cx="11008215" cy="1499616"/>
          </a:xfrm>
        </p:spPr>
        <p:txBody>
          <a:bodyPr/>
          <a:lstStyle/>
          <a:p>
            <a:r>
              <a:rPr lang="en-NZ" dirty="0"/>
              <a:t>Community &amp; Cultural Integration</a:t>
            </a:r>
          </a:p>
        </p:txBody>
      </p:sp>
      <p:sp>
        <p:nvSpPr>
          <p:cNvPr id="3" name="Content Placeholder 2"/>
          <p:cNvSpPr>
            <a:spLocks noGrp="1"/>
          </p:cNvSpPr>
          <p:nvPr>
            <p:ph idx="1"/>
          </p:nvPr>
        </p:nvSpPr>
        <p:spPr>
          <a:xfrm>
            <a:off x="720450" y="2424059"/>
            <a:ext cx="4538709" cy="4023360"/>
          </a:xfrm>
        </p:spPr>
        <p:txBody>
          <a:bodyPr>
            <a:normAutofit/>
          </a:bodyPr>
          <a:lstStyle/>
          <a:p>
            <a:pPr>
              <a:buClr>
                <a:schemeClr val="tx1"/>
              </a:buClr>
              <a:buFont typeface="Arial" panose="020B0604020202020204" pitchFamily="34" charset="0"/>
              <a:buChar char="•"/>
            </a:pPr>
            <a:r>
              <a:rPr lang="en-NZ" sz="2800" dirty="0"/>
              <a:t>Community &amp; Cultural events (volunteering, engagement)</a:t>
            </a:r>
          </a:p>
          <a:p>
            <a:pPr>
              <a:buClr>
                <a:schemeClr val="tx1"/>
              </a:buClr>
              <a:buFont typeface="Arial" panose="020B0604020202020204" pitchFamily="34" charset="0"/>
              <a:buChar char="•"/>
            </a:pPr>
            <a:r>
              <a:rPr lang="en-NZ" sz="2800" dirty="0"/>
              <a:t>Making a difference in the environment and climate (native tree planting events)</a:t>
            </a:r>
          </a:p>
          <a:p>
            <a:pPr>
              <a:buClr>
                <a:schemeClr val="tx1"/>
              </a:buClr>
              <a:buFont typeface="Arial" panose="020B0604020202020204" pitchFamily="34" charset="0"/>
              <a:buChar char="•"/>
            </a:pPr>
            <a:r>
              <a:rPr lang="en-NZ" sz="2800" dirty="0"/>
              <a:t>Getting out and enjoying festivals and meeting Kiwis!!</a:t>
            </a:r>
          </a:p>
          <a:p>
            <a:pPr>
              <a:buClr>
                <a:schemeClr val="tx1"/>
              </a:buClr>
              <a:buFont typeface="Arial" panose="020B0604020202020204" pitchFamily="34" charset="0"/>
              <a:buChar char="•"/>
            </a:pPr>
            <a:endParaRPr lang="en-NZ" dirty="0"/>
          </a:p>
        </p:txBody>
      </p:sp>
      <p:sp>
        <p:nvSpPr>
          <p:cNvPr id="4" name="TextBox 3"/>
          <p:cNvSpPr txBox="1"/>
          <p:nvPr/>
        </p:nvSpPr>
        <p:spPr>
          <a:xfrm>
            <a:off x="9666021" y="6314642"/>
            <a:ext cx="2583592" cy="584776"/>
          </a:xfrm>
          <a:prstGeom prst="rect">
            <a:avLst/>
          </a:prstGeom>
          <a:noFill/>
        </p:spPr>
        <p:txBody>
          <a:bodyPr wrap="none" rtlCol="0">
            <a:spAutoFit/>
          </a:bodyPr>
          <a:lstStyle/>
          <a:p>
            <a:r>
              <a:rPr lang="en-NZ" sz="1600" i="1" dirty="0">
                <a:solidFill>
                  <a:srgbClr val="0D0D0D"/>
                </a:solidFill>
              </a:rPr>
              <a:t>FA students at festival with </a:t>
            </a:r>
          </a:p>
          <a:p>
            <a:r>
              <a:rPr lang="en-NZ" sz="1600" i="1" dirty="0">
                <a:solidFill>
                  <a:srgbClr val="0D0D0D"/>
                </a:solidFill>
              </a:rPr>
              <a:t>Prime Minister Jacinda Ardern</a:t>
            </a:r>
          </a:p>
        </p:txBody>
      </p:sp>
      <p:pic>
        <p:nvPicPr>
          <p:cNvPr id="10" name="Picture 9" descr="student help.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15723" y="4560510"/>
            <a:ext cx="3463656" cy="2309104"/>
          </a:xfrm>
          <a:prstGeom prst="rect">
            <a:avLst/>
          </a:prstGeom>
        </p:spPr>
      </p:pic>
      <p:pic>
        <p:nvPicPr>
          <p:cNvPr id="7" name="Picture 6" descr="marae straightened.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59981" y="2119420"/>
            <a:ext cx="3505594" cy="2623298"/>
          </a:xfrm>
          <a:prstGeom prst="rect">
            <a:avLst/>
          </a:prstGeom>
        </p:spPr>
      </p:pic>
    </p:spTree>
    <p:extLst>
      <p:ext uri="{BB962C8B-B14F-4D97-AF65-F5344CB8AC3E}">
        <p14:creationId xmlns:p14="http://schemas.microsoft.com/office/powerpoint/2010/main" val="2630898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62289" y="2126084"/>
            <a:ext cx="3829712" cy="4787140"/>
          </a:xfrm>
          <a:prstGeom prst="rect">
            <a:avLst/>
          </a:prstGeom>
        </p:spPr>
      </p:pic>
      <p:pic>
        <p:nvPicPr>
          <p:cNvPr id="3" name="Picture 2" descr="IMG_6999.jpe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4218068"/>
            <a:ext cx="3519909" cy="2639932"/>
          </a:xfrm>
          <a:prstGeom prst="rect">
            <a:avLst/>
          </a:prstGeom>
        </p:spPr>
      </p:pic>
      <p:sp>
        <p:nvSpPr>
          <p:cNvPr id="2" name="Title 1"/>
          <p:cNvSpPr>
            <a:spLocks noGrp="1"/>
          </p:cNvSpPr>
          <p:nvPr>
            <p:ph type="title"/>
          </p:nvPr>
        </p:nvSpPr>
        <p:spPr/>
        <p:txBody>
          <a:bodyPr/>
          <a:lstStyle/>
          <a:p>
            <a:pPr fontAlgn="base"/>
            <a:r>
              <a:rPr lang="en-NZ" dirty="0"/>
              <a:t>Challenge yourself- Explore - Grow</a:t>
            </a:r>
          </a:p>
        </p:txBody>
      </p:sp>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09645" y="4426322"/>
            <a:ext cx="3269673" cy="245225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68232" y="2116224"/>
            <a:ext cx="3269674" cy="2452255"/>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333662" y="2122560"/>
            <a:ext cx="2512239" cy="3323508"/>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33663" y="4973821"/>
            <a:ext cx="2512238" cy="1884179"/>
          </a:xfrm>
          <a:prstGeom prst="rect">
            <a:avLst/>
          </a:prstGeom>
        </p:spPr>
      </p:pic>
      <p:sp>
        <p:nvSpPr>
          <p:cNvPr id="11" name="Rectangle 10"/>
          <p:cNvSpPr/>
          <p:nvPr/>
        </p:nvSpPr>
        <p:spPr>
          <a:xfrm>
            <a:off x="8942615" y="5369133"/>
            <a:ext cx="3129085" cy="1323439"/>
          </a:xfrm>
          <a:prstGeom prst="rect">
            <a:avLst/>
          </a:prstGeom>
        </p:spPr>
        <p:txBody>
          <a:bodyPr wrap="square">
            <a:spAutoFit/>
          </a:bodyPr>
          <a:lstStyle/>
          <a:p>
            <a:pPr algn="ctr"/>
            <a:r>
              <a:rPr lang="en-NZ" sz="2000" i="1" dirty="0">
                <a:solidFill>
                  <a:schemeClr val="bg1"/>
                </a:solidFill>
              </a:rPr>
              <a:t>“I was able to go kayaking, skiing, surfing, rock climbing, </a:t>
            </a:r>
            <a:r>
              <a:rPr lang="en-NZ" sz="2000" i="1" dirty="0" err="1">
                <a:solidFill>
                  <a:schemeClr val="bg1"/>
                </a:solidFill>
              </a:rPr>
              <a:t>bungy</a:t>
            </a:r>
            <a:r>
              <a:rPr lang="en-NZ" sz="2000" i="1" dirty="0">
                <a:solidFill>
                  <a:schemeClr val="bg1"/>
                </a:solidFill>
              </a:rPr>
              <a:t> jumping, nearly every single weekend.” </a:t>
            </a:r>
          </a:p>
        </p:txBody>
      </p:sp>
      <p:pic>
        <p:nvPicPr>
          <p:cNvPr id="6" name="Picture 5" descr="IMG_2594.jpe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10800000">
            <a:off x="-9756" y="2084666"/>
            <a:ext cx="3529665" cy="2647249"/>
          </a:xfrm>
          <a:prstGeom prst="rect">
            <a:avLst/>
          </a:prstGeom>
        </p:spPr>
      </p:pic>
    </p:spTree>
    <p:extLst>
      <p:ext uri="{BB962C8B-B14F-4D97-AF65-F5344CB8AC3E}">
        <p14:creationId xmlns:p14="http://schemas.microsoft.com/office/powerpoint/2010/main" val="1987910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How to Apply to Frontiers Abroad</a:t>
            </a:r>
          </a:p>
        </p:txBody>
      </p:sp>
      <p:sp>
        <p:nvSpPr>
          <p:cNvPr id="3" name="Content Placeholder 2"/>
          <p:cNvSpPr>
            <a:spLocks noGrp="1"/>
          </p:cNvSpPr>
          <p:nvPr>
            <p:ph idx="1"/>
          </p:nvPr>
        </p:nvSpPr>
        <p:spPr>
          <a:xfrm>
            <a:off x="1024128" y="2286000"/>
            <a:ext cx="5076421" cy="4023360"/>
          </a:xfrm>
        </p:spPr>
        <p:txBody>
          <a:bodyPr>
            <a:normAutofit/>
          </a:bodyPr>
          <a:lstStyle/>
          <a:p>
            <a:pPr marL="0" indent="0">
              <a:buClr>
                <a:schemeClr val="tx1"/>
              </a:buClr>
              <a:buNone/>
            </a:pPr>
            <a:r>
              <a:rPr lang="en-NZ" dirty="0"/>
              <a:t>Online at frontiersabroad.com</a:t>
            </a:r>
          </a:p>
          <a:p>
            <a:pPr>
              <a:buClr>
                <a:schemeClr val="tx1"/>
              </a:buClr>
              <a:buFont typeface="Arial" panose="020B0604020202020204" pitchFamily="34" charset="0"/>
              <a:buChar char="•"/>
            </a:pPr>
            <a:r>
              <a:rPr lang="en-NZ" dirty="0"/>
              <a:t>Head to our Apply Now page</a:t>
            </a:r>
          </a:p>
          <a:p>
            <a:pPr>
              <a:buClr>
                <a:schemeClr val="tx1"/>
              </a:buClr>
              <a:buFont typeface="Arial" panose="020B0604020202020204" pitchFamily="34" charset="0"/>
              <a:buChar char="•"/>
            </a:pPr>
            <a:r>
              <a:rPr lang="en-NZ" dirty="0"/>
              <a:t>Complete our online form</a:t>
            </a:r>
          </a:p>
          <a:p>
            <a:pPr>
              <a:buClr>
                <a:schemeClr val="tx1"/>
              </a:buClr>
              <a:buFont typeface="Arial" panose="020B0604020202020204" pitchFamily="34" charset="0"/>
              <a:buChar char="•"/>
            </a:pPr>
            <a:endParaRPr lang="en-NZ" dirty="0"/>
          </a:p>
          <a:p>
            <a:pPr marL="0" indent="0">
              <a:buClr>
                <a:schemeClr val="tx1"/>
              </a:buClr>
              <a:buNone/>
            </a:pPr>
            <a:r>
              <a:rPr lang="en-NZ" dirty="0"/>
              <a:t>Contact us:</a:t>
            </a:r>
          </a:p>
          <a:p>
            <a:pPr marL="0" indent="0">
              <a:buClr>
                <a:schemeClr val="tx1"/>
              </a:buClr>
              <a:buNone/>
            </a:pPr>
            <a:r>
              <a:rPr lang="en-NZ" dirty="0">
                <a:hlinkClick r:id="rId2"/>
              </a:rPr>
              <a:t>max@frontiersabroad.com</a:t>
            </a:r>
            <a:endParaRPr lang="en-NZ" dirty="0"/>
          </a:p>
          <a:p>
            <a:pPr marL="0" indent="0">
              <a:buClr>
                <a:schemeClr val="tx1"/>
              </a:buClr>
              <a:buNone/>
            </a:pPr>
            <a:endParaRPr lang="en-NZ" dirty="0"/>
          </a:p>
          <a:p>
            <a:pPr marL="0" indent="0">
              <a:buClr>
                <a:schemeClr val="tx1"/>
              </a:buClr>
              <a:buNone/>
            </a:pPr>
            <a:r>
              <a:rPr lang="en-NZ" dirty="0">
                <a:hlinkClick r:id="rId3"/>
              </a:rPr>
              <a:t>darren@frontiersabroad.com</a:t>
            </a:r>
            <a:endParaRPr lang="en-NZ" dirty="0"/>
          </a:p>
          <a:p>
            <a:pPr marL="0" indent="0">
              <a:buClr>
                <a:schemeClr val="tx1"/>
              </a:buClr>
              <a:buNone/>
            </a:pPr>
            <a:endParaRPr lang="en-NZ"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074088" y="2143081"/>
            <a:ext cx="5117912" cy="4714919"/>
          </a:xfrm>
          <a:prstGeom prst="rect">
            <a:avLst/>
          </a:prstGeom>
        </p:spPr>
      </p:pic>
      <p:sp>
        <p:nvSpPr>
          <p:cNvPr id="5" name="TextBox 4"/>
          <p:cNvSpPr txBox="1"/>
          <p:nvPr/>
        </p:nvSpPr>
        <p:spPr>
          <a:xfrm>
            <a:off x="8654493" y="6519446"/>
            <a:ext cx="3537507" cy="338554"/>
          </a:xfrm>
          <a:prstGeom prst="rect">
            <a:avLst/>
          </a:prstGeom>
          <a:noFill/>
        </p:spPr>
        <p:txBody>
          <a:bodyPr wrap="none" rtlCol="0">
            <a:spAutoFit/>
          </a:bodyPr>
          <a:lstStyle/>
          <a:p>
            <a:r>
              <a:rPr lang="en-NZ" sz="1600" i="1" dirty="0"/>
              <a:t>Avalanche Peak, Arthurs Pass, South Island</a:t>
            </a:r>
          </a:p>
        </p:txBody>
      </p:sp>
    </p:spTree>
    <p:extLst>
      <p:ext uri="{BB962C8B-B14F-4D97-AF65-F5344CB8AC3E}">
        <p14:creationId xmlns:p14="http://schemas.microsoft.com/office/powerpoint/2010/main" val="2550912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2156.jpe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5910386" y="2139887"/>
            <a:ext cx="6295416" cy="4721562"/>
          </a:xfrm>
          <a:prstGeom prst="rect">
            <a:avLst/>
          </a:prstGeom>
        </p:spPr>
      </p:pic>
      <p:sp>
        <p:nvSpPr>
          <p:cNvPr id="2" name="Title 1"/>
          <p:cNvSpPr>
            <a:spLocks noGrp="1"/>
          </p:cNvSpPr>
          <p:nvPr>
            <p:ph type="title"/>
          </p:nvPr>
        </p:nvSpPr>
        <p:spPr/>
        <p:txBody>
          <a:bodyPr/>
          <a:lstStyle/>
          <a:p>
            <a:r>
              <a:rPr lang="en-NZ" dirty="0"/>
              <a:t>What is frontiers abroad?</a:t>
            </a:r>
          </a:p>
        </p:txBody>
      </p:sp>
      <p:sp>
        <p:nvSpPr>
          <p:cNvPr id="3" name="Content Placeholder 2"/>
          <p:cNvSpPr>
            <a:spLocks noGrp="1"/>
          </p:cNvSpPr>
          <p:nvPr>
            <p:ph idx="1"/>
          </p:nvPr>
        </p:nvSpPr>
        <p:spPr>
          <a:xfrm>
            <a:off x="57849" y="3003912"/>
            <a:ext cx="5698238" cy="4023360"/>
          </a:xfrm>
        </p:spPr>
        <p:txBody>
          <a:bodyPr>
            <a:normAutofit/>
          </a:bodyPr>
          <a:lstStyle/>
          <a:p>
            <a:pPr marL="0" indent="0">
              <a:buClr>
                <a:schemeClr val="tx1"/>
              </a:buClr>
              <a:buNone/>
            </a:pPr>
            <a:r>
              <a:rPr lang="en-NZ" sz="3200" dirty="0"/>
              <a:t>Our aim is for you to have a life-changing experience in Aotearoa (New Zealand) and return home with a road map for your future!</a:t>
            </a:r>
          </a:p>
        </p:txBody>
      </p:sp>
      <p:sp>
        <p:nvSpPr>
          <p:cNvPr id="7" name="Rectangle 6"/>
          <p:cNvSpPr/>
          <p:nvPr/>
        </p:nvSpPr>
        <p:spPr>
          <a:xfrm>
            <a:off x="6200178" y="2230777"/>
            <a:ext cx="3581400" cy="1015663"/>
          </a:xfrm>
          <a:prstGeom prst="rect">
            <a:avLst/>
          </a:prstGeom>
        </p:spPr>
        <p:txBody>
          <a:bodyPr wrap="square">
            <a:spAutoFit/>
          </a:bodyPr>
          <a:lstStyle/>
          <a:p>
            <a:pPr algn="ctr"/>
            <a:r>
              <a:rPr lang="en-NZ" sz="2000" i="1" dirty="0">
                <a:solidFill>
                  <a:srgbClr val="0D0D0D"/>
                </a:solidFill>
              </a:rPr>
              <a:t>“It’s like a dream, New Zealand is unreal. It’s very cool.” </a:t>
            </a:r>
          </a:p>
          <a:p>
            <a:pPr algn="ctr"/>
            <a:endParaRPr lang="en-NZ" sz="2000" i="1" dirty="0">
              <a:solidFill>
                <a:schemeClr val="bg1"/>
              </a:solidFill>
            </a:endParaRPr>
          </a:p>
        </p:txBody>
      </p:sp>
      <p:sp>
        <p:nvSpPr>
          <p:cNvPr id="9" name="Rectangle 8"/>
          <p:cNvSpPr/>
          <p:nvPr/>
        </p:nvSpPr>
        <p:spPr>
          <a:xfrm>
            <a:off x="8795803" y="3252937"/>
            <a:ext cx="3581400" cy="1015663"/>
          </a:xfrm>
          <a:prstGeom prst="rect">
            <a:avLst/>
          </a:prstGeom>
        </p:spPr>
        <p:txBody>
          <a:bodyPr wrap="square">
            <a:spAutoFit/>
          </a:bodyPr>
          <a:lstStyle/>
          <a:p>
            <a:pPr algn="ctr"/>
            <a:r>
              <a:rPr lang="en-NZ" sz="2000" i="1" dirty="0">
                <a:solidFill>
                  <a:srgbClr val="0D0D0D"/>
                </a:solidFill>
              </a:rPr>
              <a:t>“It’s very epic, there is so much variety. It’s hard to believe.” </a:t>
            </a:r>
          </a:p>
          <a:p>
            <a:pPr algn="ctr"/>
            <a:endParaRPr lang="en-NZ" sz="2000" i="1" dirty="0">
              <a:solidFill>
                <a:schemeClr val="bg1"/>
              </a:solidFill>
            </a:endParaRPr>
          </a:p>
        </p:txBody>
      </p:sp>
    </p:spTree>
    <p:extLst>
      <p:ext uri="{BB962C8B-B14F-4D97-AF65-F5344CB8AC3E}">
        <p14:creationId xmlns:p14="http://schemas.microsoft.com/office/powerpoint/2010/main" val="2594669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Not your Typical Study Abroad</a:t>
            </a:r>
          </a:p>
        </p:txBody>
      </p:sp>
      <p:sp>
        <p:nvSpPr>
          <p:cNvPr id="3" name="Content Placeholder 2"/>
          <p:cNvSpPr>
            <a:spLocks noGrp="1"/>
          </p:cNvSpPr>
          <p:nvPr>
            <p:ph idx="1"/>
          </p:nvPr>
        </p:nvSpPr>
        <p:spPr>
          <a:xfrm>
            <a:off x="1024129" y="2286000"/>
            <a:ext cx="7178176" cy="4023360"/>
          </a:xfrm>
        </p:spPr>
        <p:txBody>
          <a:bodyPr>
            <a:normAutofit lnSpcReduction="10000"/>
          </a:bodyPr>
          <a:lstStyle/>
          <a:p>
            <a:pPr>
              <a:buClr>
                <a:schemeClr val="tx1"/>
              </a:buClr>
              <a:buFont typeface="Arial" panose="020B0604020202020204" pitchFamily="34" charset="0"/>
              <a:buChar char="•"/>
            </a:pPr>
            <a:r>
              <a:rPr lang="en-NZ" dirty="0"/>
              <a:t>Learning Earth and Environmental Science in the New Zealand outdoors with local experts</a:t>
            </a:r>
          </a:p>
          <a:p>
            <a:pPr>
              <a:buClr>
                <a:schemeClr val="tx1"/>
              </a:buClr>
              <a:buFont typeface="Arial" panose="020B0604020202020204" pitchFamily="34" charset="0"/>
              <a:buChar char="•"/>
            </a:pPr>
            <a:r>
              <a:rPr lang="en-NZ" dirty="0"/>
              <a:t>An emphasis on student Wellbeing through adventure, challenge, community engagement, reflection, and personal growth</a:t>
            </a:r>
          </a:p>
          <a:p>
            <a:pPr>
              <a:buClr>
                <a:schemeClr val="tx1"/>
              </a:buClr>
              <a:buFont typeface="Arial" panose="020B0604020202020204" pitchFamily="34" charset="0"/>
              <a:buChar char="•"/>
            </a:pPr>
            <a:r>
              <a:rPr lang="en-NZ" dirty="0"/>
              <a:t>Performing authentic research with an academic mentor</a:t>
            </a:r>
          </a:p>
          <a:p>
            <a:pPr>
              <a:buClr>
                <a:schemeClr val="tx1"/>
              </a:buClr>
              <a:buFont typeface="Arial" panose="020B0604020202020204" pitchFamily="34" charset="0"/>
              <a:buChar char="•"/>
            </a:pPr>
            <a:r>
              <a:rPr lang="en-NZ" dirty="0"/>
              <a:t>Discovering different ways of knowing including Mātauranga Māori </a:t>
            </a:r>
          </a:p>
          <a:p>
            <a:pPr>
              <a:buClr>
                <a:schemeClr val="tx1"/>
              </a:buClr>
              <a:buFont typeface="Arial" panose="020B0604020202020204" pitchFamily="34" charset="0"/>
              <a:buChar char="•"/>
            </a:pPr>
            <a:r>
              <a:rPr lang="en-NZ" dirty="0"/>
              <a:t>Connecting, sharing, engaging with local communities through academic pursuits</a:t>
            </a:r>
          </a:p>
          <a:p>
            <a:pPr>
              <a:buClr>
                <a:schemeClr val="tx1"/>
              </a:buClr>
              <a:buFont typeface="Arial" panose="020B0604020202020204" pitchFamily="34" charset="0"/>
              <a:buChar char="•"/>
            </a:pPr>
            <a:r>
              <a:rPr lang="en-NZ" dirty="0"/>
              <a:t>Frontiers Abroad has a family-like atmosphere</a:t>
            </a:r>
          </a:p>
          <a:p>
            <a:pPr>
              <a:buClr>
                <a:schemeClr val="tx1"/>
              </a:buClr>
              <a:buFont typeface="Arial" panose="020B0604020202020204" pitchFamily="34" charset="0"/>
              <a:buChar char="•"/>
            </a:pPr>
            <a:endParaRPr lang="en-NZ" dirty="0"/>
          </a:p>
          <a:p>
            <a:pPr>
              <a:buClr>
                <a:schemeClr val="tx1"/>
              </a:buClr>
              <a:buFont typeface="Arial" panose="020B0604020202020204" pitchFamily="34" charset="0"/>
              <a:buChar char="•"/>
            </a:pPr>
            <a:endParaRPr lang="en-NZ" dirty="0"/>
          </a:p>
          <a:p>
            <a:pPr>
              <a:buClr>
                <a:schemeClr val="tx1"/>
              </a:buClr>
              <a:buFont typeface="Arial" panose="020B0604020202020204" pitchFamily="34" charset="0"/>
              <a:buChar char="•"/>
            </a:pPr>
            <a:endParaRPr lang="en-NZ" dirty="0"/>
          </a:p>
          <a:p>
            <a:pPr>
              <a:buClr>
                <a:schemeClr val="tx1"/>
              </a:buClr>
              <a:buFont typeface="Arial" panose="020B0604020202020204" pitchFamily="34" charset="0"/>
              <a:buChar char="•"/>
            </a:pPr>
            <a:endParaRPr lang="en-NZ" dirty="0"/>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20668" y="2143836"/>
            <a:ext cx="3771331" cy="4714164"/>
          </a:xfrm>
          <a:prstGeom prst="rect">
            <a:avLst/>
          </a:prstGeom>
        </p:spPr>
      </p:pic>
      <p:sp>
        <p:nvSpPr>
          <p:cNvPr id="7" name="TextBox 6"/>
          <p:cNvSpPr txBox="1"/>
          <p:nvPr/>
        </p:nvSpPr>
        <p:spPr>
          <a:xfrm>
            <a:off x="8420668" y="2143836"/>
            <a:ext cx="3857466" cy="830997"/>
          </a:xfrm>
          <a:prstGeom prst="rect">
            <a:avLst/>
          </a:prstGeom>
          <a:noFill/>
        </p:spPr>
        <p:txBody>
          <a:bodyPr wrap="none" rtlCol="0">
            <a:spAutoFit/>
          </a:bodyPr>
          <a:lstStyle/>
          <a:p>
            <a:r>
              <a:rPr lang="en-NZ" sz="1600" i="1" dirty="0"/>
              <a:t>Kaikoura Township in the foreground with the </a:t>
            </a:r>
          </a:p>
          <a:p>
            <a:r>
              <a:rPr lang="en-NZ" sz="1600" i="1" dirty="0"/>
              <a:t>Seaward Kaikoura Ranges in the background, </a:t>
            </a:r>
          </a:p>
          <a:p>
            <a:r>
              <a:rPr lang="en-NZ" sz="1600" i="1" dirty="0"/>
              <a:t>South Island</a:t>
            </a:r>
          </a:p>
        </p:txBody>
      </p:sp>
      <p:sp>
        <p:nvSpPr>
          <p:cNvPr id="4" name="Rectangle 3"/>
          <p:cNvSpPr/>
          <p:nvPr/>
        </p:nvSpPr>
        <p:spPr>
          <a:xfrm>
            <a:off x="8558701" y="4801552"/>
            <a:ext cx="3581400" cy="1631216"/>
          </a:xfrm>
          <a:prstGeom prst="rect">
            <a:avLst/>
          </a:prstGeom>
        </p:spPr>
        <p:txBody>
          <a:bodyPr wrap="square">
            <a:spAutoFit/>
          </a:bodyPr>
          <a:lstStyle/>
          <a:p>
            <a:pPr algn="ctr"/>
            <a:r>
              <a:rPr lang="en-NZ" sz="2000" i="1" dirty="0">
                <a:solidFill>
                  <a:schemeClr val="bg1"/>
                </a:solidFill>
              </a:rPr>
              <a:t>“Frontiers Abroad can take you as someone with not too much experience, as a background, and supply you with the tools that you need in order to succeed.” </a:t>
            </a:r>
          </a:p>
        </p:txBody>
      </p:sp>
    </p:spTree>
    <p:extLst>
      <p:ext uri="{BB962C8B-B14F-4D97-AF65-F5344CB8AC3E}">
        <p14:creationId xmlns:p14="http://schemas.microsoft.com/office/powerpoint/2010/main" val="2991937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950158" cy="1499616"/>
          </a:xfrm>
        </p:spPr>
        <p:txBody>
          <a:bodyPr/>
          <a:lstStyle/>
          <a:p>
            <a:r>
              <a:rPr lang="en-NZ" dirty="0"/>
              <a:t>Our programmes</a:t>
            </a:r>
          </a:p>
        </p:txBody>
      </p:sp>
      <p:sp>
        <p:nvSpPr>
          <p:cNvPr id="3" name="Content Placeholder 2"/>
          <p:cNvSpPr>
            <a:spLocks noGrp="1"/>
          </p:cNvSpPr>
          <p:nvPr>
            <p:ph idx="1"/>
          </p:nvPr>
        </p:nvSpPr>
        <p:spPr>
          <a:xfrm>
            <a:off x="1024129" y="2286000"/>
            <a:ext cx="5869966" cy="4023360"/>
          </a:xfrm>
        </p:spPr>
        <p:txBody>
          <a:bodyPr>
            <a:noAutofit/>
          </a:bodyPr>
          <a:lstStyle/>
          <a:p>
            <a:pPr marL="0" indent="0">
              <a:buClr>
                <a:schemeClr val="tx1"/>
              </a:buClr>
              <a:buNone/>
            </a:pPr>
            <a:r>
              <a:rPr lang="en-NZ" sz="2400" dirty="0"/>
              <a:t>Coupled Field Camp and Campus Semester Programmes</a:t>
            </a:r>
          </a:p>
          <a:p>
            <a:pPr lvl="1">
              <a:buClr>
                <a:schemeClr val="tx1"/>
              </a:buClr>
              <a:buFont typeface="Arial" panose="020B0604020202020204" pitchFamily="34" charset="0"/>
              <a:buChar char="•"/>
            </a:pPr>
            <a:r>
              <a:rPr lang="en-NZ" dirty="0"/>
              <a:t>University of Canterbury, Christchurch, South Island</a:t>
            </a:r>
          </a:p>
          <a:p>
            <a:pPr lvl="1">
              <a:buClr>
                <a:schemeClr val="tx1"/>
              </a:buClr>
              <a:buFont typeface="Arial" panose="020B0604020202020204" pitchFamily="34" charset="0"/>
              <a:buChar char="•"/>
            </a:pPr>
            <a:r>
              <a:rPr lang="en-NZ" dirty="0"/>
              <a:t>University of Auckland, Auckland, North Island </a:t>
            </a:r>
          </a:p>
          <a:p>
            <a:endParaRPr lang="en-NZ" dirty="0"/>
          </a:p>
          <a:p>
            <a:pPr marL="0" indent="0">
              <a:buNone/>
            </a:pPr>
            <a:r>
              <a:rPr lang="en-NZ" sz="2400" dirty="0"/>
              <a:t>Two Programmes to choose from:</a:t>
            </a:r>
          </a:p>
          <a:p>
            <a:pPr>
              <a:buClr>
                <a:schemeClr val="tx1"/>
              </a:buClr>
              <a:buFont typeface="Arial" panose="020B0604020202020204" pitchFamily="34" charset="0"/>
              <a:buChar char="•"/>
            </a:pPr>
            <a:r>
              <a:rPr lang="en-NZ" sz="2400" dirty="0"/>
              <a:t>Geology / Earth Science</a:t>
            </a:r>
          </a:p>
          <a:p>
            <a:pPr>
              <a:buClr>
                <a:schemeClr val="tx1"/>
              </a:buClr>
              <a:buFont typeface="Arial" panose="020B0604020202020204" pitchFamily="34" charset="0"/>
              <a:buChar char="•"/>
            </a:pPr>
            <a:r>
              <a:rPr lang="en-NZ" sz="2400" dirty="0"/>
              <a:t>Earth Systems / Environmental Science</a:t>
            </a:r>
          </a:p>
          <a:p>
            <a:endParaRPr lang="en-NZ" dirty="0"/>
          </a:p>
        </p:txBody>
      </p:sp>
      <p:pic>
        <p:nvPicPr>
          <p:cNvPr id="6" name="Picture 2" descr="C:\Users\Sam\Pictures\nz.jpg"/>
          <p:cNvPicPr>
            <a:picLocks noChangeAspect="1" noChangeArrowheads="1"/>
          </p:cNvPicPr>
          <p:nvPr/>
        </p:nvPicPr>
        <p:blipFill>
          <a:blip r:embed="rId2" cstate="print"/>
          <a:srcRect/>
          <a:stretch>
            <a:fillRect/>
          </a:stretch>
        </p:blipFill>
        <p:spPr bwMode="auto">
          <a:xfrm>
            <a:off x="7662919" y="430724"/>
            <a:ext cx="4529081" cy="6070146"/>
          </a:xfrm>
          <a:prstGeom prst="roundRect">
            <a:avLst>
              <a:gd name="adj" fmla="val 0"/>
            </a:avLst>
          </a:prstGeom>
          <a:ln>
            <a:noFill/>
          </a:ln>
          <a:effectLst/>
        </p:spPr>
      </p:pic>
      <p:pic>
        <p:nvPicPr>
          <p:cNvPr id="7" name="Picture 4"/>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10286171" y="4476134"/>
            <a:ext cx="1065307" cy="819197"/>
          </a:xfrm>
          <a:prstGeom prst="rect">
            <a:avLst/>
          </a:prstGeom>
          <a:ln>
            <a:noFill/>
          </a:ln>
          <a:effectLst/>
        </p:spPr>
      </p:pic>
      <p:pic>
        <p:nvPicPr>
          <p:cNvPr id="8" name="Picture 3"/>
          <p:cNvPicPr>
            <a:picLocks noChangeAspect="1" noChangeArrowheads="1"/>
          </p:cNvPicPr>
          <p:nvPr/>
        </p:nvPicPr>
        <p:blipFill>
          <a:blip r:embed="rId4"/>
          <a:srcRect/>
          <a:stretch>
            <a:fillRect/>
          </a:stretch>
        </p:blipFill>
        <p:spPr bwMode="auto">
          <a:xfrm>
            <a:off x="8706235" y="1556029"/>
            <a:ext cx="1442248" cy="536182"/>
          </a:xfrm>
          <a:prstGeom prst="rect">
            <a:avLst/>
          </a:prstGeom>
          <a:ln>
            <a:noFill/>
          </a:ln>
          <a:effectLst/>
        </p:spPr>
      </p:pic>
      <p:sp>
        <p:nvSpPr>
          <p:cNvPr id="9" name="Oval 8"/>
          <p:cNvSpPr/>
          <p:nvPr/>
        </p:nvSpPr>
        <p:spPr>
          <a:xfrm>
            <a:off x="10614783" y="1590059"/>
            <a:ext cx="108000" cy="108000"/>
          </a:xfrm>
          <a:prstGeom prst="ellipse">
            <a:avLst/>
          </a:prstGeom>
          <a:solidFill>
            <a:srgbClr val="2272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Oval 9"/>
          <p:cNvSpPr/>
          <p:nvPr/>
        </p:nvSpPr>
        <p:spPr>
          <a:xfrm>
            <a:off x="9818856" y="4593541"/>
            <a:ext cx="108000" cy="108000"/>
          </a:xfrm>
          <a:prstGeom prst="ellipse">
            <a:avLst/>
          </a:prstGeom>
          <a:solidFill>
            <a:srgbClr val="2272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917597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Programme Starts with Field Camp</a:t>
            </a:r>
          </a:p>
        </p:txBody>
      </p:sp>
      <p:sp>
        <p:nvSpPr>
          <p:cNvPr id="3" name="Content Placeholder 2"/>
          <p:cNvSpPr>
            <a:spLocks noGrp="1"/>
          </p:cNvSpPr>
          <p:nvPr>
            <p:ph idx="1"/>
          </p:nvPr>
        </p:nvSpPr>
        <p:spPr>
          <a:xfrm>
            <a:off x="1024128" y="2286000"/>
            <a:ext cx="5173673" cy="4023360"/>
          </a:xfrm>
        </p:spPr>
        <p:txBody>
          <a:bodyPr>
            <a:normAutofit lnSpcReduction="10000"/>
          </a:bodyPr>
          <a:lstStyle/>
          <a:p>
            <a:pPr marL="0" indent="0">
              <a:buClr>
                <a:schemeClr val="tx1"/>
              </a:buClr>
              <a:buNone/>
            </a:pPr>
            <a:r>
              <a:rPr lang="en-NZ" b="1" dirty="0"/>
              <a:t>Objectives</a:t>
            </a:r>
          </a:p>
          <a:p>
            <a:pPr>
              <a:buClr>
                <a:schemeClr val="tx1"/>
              </a:buClr>
              <a:buFont typeface="Arial" panose="020B0604020202020204" pitchFamily="34" charset="0"/>
              <a:buChar char="•"/>
            </a:pPr>
            <a:r>
              <a:rPr lang="en-NZ" dirty="0"/>
              <a:t>Build breadth through different disciplinary field modules</a:t>
            </a:r>
          </a:p>
          <a:p>
            <a:pPr>
              <a:buClr>
                <a:schemeClr val="tx1"/>
              </a:buClr>
              <a:buFont typeface="Arial" panose="020B0604020202020204" pitchFamily="34" charset="0"/>
              <a:buChar char="•"/>
            </a:pPr>
            <a:r>
              <a:rPr lang="en-NZ" dirty="0"/>
              <a:t>Build and develop your field skills</a:t>
            </a:r>
          </a:p>
          <a:p>
            <a:pPr>
              <a:buClr>
                <a:schemeClr val="tx1"/>
              </a:buClr>
              <a:buFont typeface="Arial" panose="020B0604020202020204" pitchFamily="34" charset="0"/>
              <a:buChar char="•"/>
            </a:pPr>
            <a:r>
              <a:rPr lang="en-NZ" dirty="0"/>
              <a:t>Observe, record, interpret, reflect</a:t>
            </a:r>
          </a:p>
          <a:p>
            <a:pPr>
              <a:buClr>
                <a:schemeClr val="tx1"/>
              </a:buClr>
              <a:buFont typeface="Arial" panose="020B0604020202020204" pitchFamily="34" charset="0"/>
              <a:buChar char="•"/>
            </a:pPr>
            <a:r>
              <a:rPr lang="en-NZ" dirty="0"/>
              <a:t>Work in teams</a:t>
            </a:r>
          </a:p>
          <a:p>
            <a:pPr>
              <a:buClr>
                <a:schemeClr val="tx1"/>
              </a:buClr>
              <a:buFont typeface="Arial" panose="020B0604020202020204" pitchFamily="34" charset="0"/>
              <a:buChar char="•"/>
            </a:pPr>
            <a:r>
              <a:rPr lang="en-NZ" dirty="0"/>
              <a:t>Challenge yourself</a:t>
            </a:r>
          </a:p>
          <a:p>
            <a:pPr>
              <a:buClr>
                <a:schemeClr val="tx1"/>
              </a:buClr>
              <a:buFont typeface="Arial" panose="020B0604020202020204" pitchFamily="34" charset="0"/>
              <a:buChar char="•"/>
            </a:pPr>
            <a:r>
              <a:rPr lang="en-NZ" dirty="0"/>
              <a:t>Learn how to perform field research</a:t>
            </a:r>
          </a:p>
          <a:p>
            <a:pPr>
              <a:buClr>
                <a:schemeClr val="tx1"/>
              </a:buClr>
              <a:buFont typeface="Arial" panose="020B0604020202020204" pitchFamily="34" charset="0"/>
              <a:buChar char="•"/>
            </a:pPr>
            <a:r>
              <a:rPr lang="en-NZ" dirty="0"/>
              <a:t>Grow as a person</a:t>
            </a:r>
          </a:p>
          <a:p>
            <a:pPr>
              <a:buClr>
                <a:schemeClr val="tx1"/>
              </a:buClr>
              <a:buFont typeface="Arial" panose="020B0604020202020204" pitchFamily="34" charset="0"/>
              <a:buChar char="•"/>
            </a:pPr>
            <a:endParaRPr lang="en-NZ" dirty="0"/>
          </a:p>
          <a:p>
            <a:pPr>
              <a:buClr>
                <a:schemeClr val="tx1"/>
              </a:buClr>
              <a:buFont typeface="Arial" panose="020B0604020202020204" pitchFamily="34" charset="0"/>
              <a:buChar char="•"/>
            </a:pPr>
            <a:endParaRPr lang="en-NZ" dirty="0"/>
          </a:p>
          <a:p>
            <a:pPr>
              <a:buClr>
                <a:schemeClr val="tx1"/>
              </a:buClr>
              <a:buFont typeface="Arial" panose="020B0604020202020204" pitchFamily="34" charset="0"/>
              <a:buChar char="•"/>
            </a:pPr>
            <a:endParaRPr lang="en-NZ" dirty="0"/>
          </a:p>
          <a:p>
            <a:pPr>
              <a:buClr>
                <a:schemeClr val="tx1"/>
              </a:buClr>
              <a:buFont typeface="Arial" panose="020B0604020202020204" pitchFamily="34" charset="0"/>
              <a:buChar char="•"/>
            </a:pPr>
            <a:endParaRPr lang="en-NZ" dirty="0"/>
          </a:p>
          <a:p>
            <a:pPr>
              <a:buClr>
                <a:schemeClr val="tx1"/>
              </a:buClr>
              <a:buFont typeface="Arial" panose="020B0604020202020204" pitchFamily="34" charset="0"/>
              <a:buChar char="•"/>
            </a:pPr>
            <a:endParaRPr lang="en-NZ" dirty="0"/>
          </a:p>
        </p:txBody>
      </p:sp>
      <p:sp>
        <p:nvSpPr>
          <p:cNvPr id="6" name="TextBox 5"/>
          <p:cNvSpPr txBox="1"/>
          <p:nvPr/>
        </p:nvSpPr>
        <p:spPr>
          <a:xfrm>
            <a:off x="8764459" y="4005292"/>
            <a:ext cx="3427541" cy="584775"/>
          </a:xfrm>
          <a:prstGeom prst="rect">
            <a:avLst/>
          </a:prstGeom>
          <a:noFill/>
        </p:spPr>
        <p:txBody>
          <a:bodyPr wrap="none" rtlCol="0">
            <a:spAutoFit/>
          </a:bodyPr>
          <a:lstStyle/>
          <a:p>
            <a:r>
              <a:rPr lang="en-NZ" sz="1600" i="1" dirty="0">
                <a:solidFill>
                  <a:schemeClr val="bg1"/>
                </a:solidFill>
              </a:rPr>
              <a:t>Getting perspective of the geologic units,</a:t>
            </a:r>
          </a:p>
          <a:p>
            <a:pPr algn="r"/>
            <a:r>
              <a:rPr lang="en-NZ" sz="1600" i="1" dirty="0">
                <a:solidFill>
                  <a:schemeClr val="bg1"/>
                </a:solidFill>
              </a:rPr>
              <a:t>West Coast, South Island</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13500" y="2133600"/>
            <a:ext cx="5778500" cy="4724400"/>
          </a:xfrm>
          <a:prstGeom prst="rect">
            <a:avLst/>
          </a:prstGeom>
        </p:spPr>
      </p:pic>
      <p:sp>
        <p:nvSpPr>
          <p:cNvPr id="7" name="TextBox 6"/>
          <p:cNvSpPr txBox="1"/>
          <p:nvPr/>
        </p:nvSpPr>
        <p:spPr>
          <a:xfrm>
            <a:off x="8177760" y="6519446"/>
            <a:ext cx="3873112" cy="338554"/>
          </a:xfrm>
          <a:prstGeom prst="rect">
            <a:avLst/>
          </a:prstGeom>
          <a:noFill/>
        </p:spPr>
        <p:txBody>
          <a:bodyPr wrap="none" rtlCol="0">
            <a:spAutoFit/>
          </a:bodyPr>
          <a:lstStyle/>
          <a:p>
            <a:r>
              <a:rPr lang="en-NZ" sz="1600" i="1" dirty="0">
                <a:solidFill>
                  <a:schemeClr val="bg1"/>
                </a:solidFill>
              </a:rPr>
              <a:t>Field research on Banks Peninsula, South Island</a:t>
            </a:r>
          </a:p>
        </p:txBody>
      </p:sp>
      <p:sp>
        <p:nvSpPr>
          <p:cNvPr id="8" name="Rectangle 7"/>
          <p:cNvSpPr/>
          <p:nvPr/>
        </p:nvSpPr>
        <p:spPr>
          <a:xfrm>
            <a:off x="7512050" y="2237232"/>
            <a:ext cx="3581400" cy="1323439"/>
          </a:xfrm>
          <a:prstGeom prst="rect">
            <a:avLst/>
          </a:prstGeom>
        </p:spPr>
        <p:txBody>
          <a:bodyPr wrap="square">
            <a:spAutoFit/>
          </a:bodyPr>
          <a:lstStyle/>
          <a:p>
            <a:pPr algn="ctr"/>
            <a:r>
              <a:rPr lang="en-NZ" sz="2000" i="1" dirty="0">
                <a:solidFill>
                  <a:schemeClr val="bg1"/>
                </a:solidFill>
              </a:rPr>
              <a:t>“I’ve had friends say that they eat, live, and breathe geology, but I don’t know if they can do it quite as much as they can here.” </a:t>
            </a:r>
          </a:p>
        </p:txBody>
      </p:sp>
    </p:spTree>
    <p:extLst>
      <p:ext uri="{BB962C8B-B14F-4D97-AF65-F5344CB8AC3E}">
        <p14:creationId xmlns:p14="http://schemas.microsoft.com/office/powerpoint/2010/main" val="445512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042704" y="0"/>
            <a:ext cx="814929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Title 1"/>
          <p:cNvSpPr>
            <a:spLocks noGrp="1"/>
          </p:cNvSpPr>
          <p:nvPr>
            <p:ph type="title"/>
          </p:nvPr>
        </p:nvSpPr>
        <p:spPr>
          <a:xfrm>
            <a:off x="1024128" y="543798"/>
            <a:ext cx="2595496" cy="1499616"/>
          </a:xfrm>
        </p:spPr>
        <p:txBody>
          <a:bodyPr>
            <a:normAutofit fontScale="90000"/>
          </a:bodyPr>
          <a:lstStyle/>
          <a:p>
            <a:pPr algn="ctr"/>
            <a:r>
              <a:rPr lang="en-NZ" dirty="0"/>
              <a:t>Geology Field Camp (5 weeks)</a:t>
            </a:r>
          </a:p>
        </p:txBody>
      </p:sp>
      <p:pic>
        <p:nvPicPr>
          <p:cNvPr id="4" name="Picture 2" descr="C:\Users\Sam\Pictures\nz.jpg"/>
          <p:cNvPicPr>
            <a:picLocks noChangeAspect="1" noChangeArrowheads="1"/>
          </p:cNvPicPr>
          <p:nvPr/>
        </p:nvPicPr>
        <p:blipFill>
          <a:blip r:embed="rId2" cstate="print"/>
          <a:srcRect/>
          <a:stretch>
            <a:fillRect/>
          </a:stretch>
        </p:blipFill>
        <p:spPr bwMode="auto">
          <a:xfrm>
            <a:off x="4042704" y="-43564"/>
            <a:ext cx="5149422" cy="6901564"/>
          </a:xfrm>
          <a:prstGeom prst="roundRect">
            <a:avLst>
              <a:gd name="adj" fmla="val 0"/>
            </a:avLst>
          </a:prstGeom>
          <a:ln>
            <a:noFill/>
          </a:ln>
          <a:effectLst/>
        </p:spPr>
      </p:pic>
      <p:sp>
        <p:nvSpPr>
          <p:cNvPr id="6" name="Title 1"/>
          <p:cNvSpPr txBox="1">
            <a:spLocks/>
          </p:cNvSpPr>
          <p:nvPr/>
        </p:nvSpPr>
        <p:spPr>
          <a:xfrm>
            <a:off x="8148702" y="585216"/>
            <a:ext cx="3028813"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endParaRPr lang="en-NZ" dirty="0"/>
          </a:p>
        </p:txBody>
      </p:sp>
      <p:sp>
        <p:nvSpPr>
          <p:cNvPr id="7" name="Oval 6"/>
          <p:cNvSpPr/>
          <p:nvPr/>
        </p:nvSpPr>
        <p:spPr>
          <a:xfrm>
            <a:off x="6429441" y="4670143"/>
            <a:ext cx="180000" cy="180000"/>
          </a:xfrm>
          <a:prstGeom prst="ellipse">
            <a:avLst/>
          </a:prstGeom>
          <a:solidFill>
            <a:srgbClr val="2272AE"/>
          </a:solidFill>
          <a:ln w="28575">
            <a:solidFill>
              <a:srgbClr val="2272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Oval 9"/>
          <p:cNvSpPr/>
          <p:nvPr/>
        </p:nvSpPr>
        <p:spPr>
          <a:xfrm>
            <a:off x="7760172" y="2410599"/>
            <a:ext cx="180000" cy="180000"/>
          </a:xfrm>
          <a:prstGeom prst="ellipse">
            <a:avLst/>
          </a:prstGeom>
          <a:solidFill>
            <a:srgbClr val="2272AE"/>
          </a:solidFill>
          <a:ln w="28575">
            <a:solidFill>
              <a:srgbClr val="2272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Oval 11"/>
          <p:cNvSpPr/>
          <p:nvPr/>
        </p:nvSpPr>
        <p:spPr>
          <a:xfrm>
            <a:off x="6101134" y="3828847"/>
            <a:ext cx="180000" cy="180000"/>
          </a:xfrm>
          <a:prstGeom prst="ellipse">
            <a:avLst/>
          </a:prstGeom>
          <a:solidFill>
            <a:srgbClr val="2272AE"/>
          </a:solidFill>
          <a:ln w="28575">
            <a:solidFill>
              <a:srgbClr val="2272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Oval 13"/>
          <p:cNvSpPr/>
          <p:nvPr/>
        </p:nvSpPr>
        <p:spPr>
          <a:xfrm>
            <a:off x="6226215" y="4435792"/>
            <a:ext cx="180000" cy="180000"/>
          </a:xfrm>
          <a:prstGeom prst="ellipse">
            <a:avLst/>
          </a:prstGeom>
          <a:solidFill>
            <a:srgbClr val="2272AE"/>
          </a:solidFill>
          <a:ln w="28575">
            <a:solidFill>
              <a:srgbClr val="2272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Round Diagonal Corner Rectangle 18"/>
          <p:cNvSpPr/>
          <p:nvPr/>
        </p:nvSpPr>
        <p:spPr>
          <a:xfrm>
            <a:off x="1943315" y="3392953"/>
            <a:ext cx="2671058" cy="2030743"/>
          </a:xfrm>
          <a:custGeom>
            <a:avLst/>
            <a:gdLst>
              <a:gd name="connsiteX0" fmla="*/ 97633 w 671513"/>
              <a:gd name="connsiteY0" fmla="*/ 0 h 585788"/>
              <a:gd name="connsiteX1" fmla="*/ 671513 w 671513"/>
              <a:gd name="connsiteY1" fmla="*/ 0 h 585788"/>
              <a:gd name="connsiteX2" fmla="*/ 671513 w 671513"/>
              <a:gd name="connsiteY2" fmla="*/ 0 h 585788"/>
              <a:gd name="connsiteX3" fmla="*/ 671513 w 671513"/>
              <a:gd name="connsiteY3" fmla="*/ 488155 h 585788"/>
              <a:gd name="connsiteX4" fmla="*/ 573880 w 671513"/>
              <a:gd name="connsiteY4" fmla="*/ 585788 h 585788"/>
              <a:gd name="connsiteX5" fmla="*/ 0 w 671513"/>
              <a:gd name="connsiteY5" fmla="*/ 585788 h 585788"/>
              <a:gd name="connsiteX6" fmla="*/ 0 w 671513"/>
              <a:gd name="connsiteY6" fmla="*/ 585788 h 585788"/>
              <a:gd name="connsiteX7" fmla="*/ 0 w 671513"/>
              <a:gd name="connsiteY7" fmla="*/ 97633 h 585788"/>
              <a:gd name="connsiteX8" fmla="*/ 97633 w 671513"/>
              <a:gd name="connsiteY8" fmla="*/ 0 h 585788"/>
              <a:gd name="connsiteX0" fmla="*/ 145258 w 719138"/>
              <a:gd name="connsiteY0" fmla="*/ 0 h 585788"/>
              <a:gd name="connsiteX1" fmla="*/ 719138 w 719138"/>
              <a:gd name="connsiteY1" fmla="*/ 0 h 585788"/>
              <a:gd name="connsiteX2" fmla="*/ 719138 w 719138"/>
              <a:gd name="connsiteY2" fmla="*/ 0 h 585788"/>
              <a:gd name="connsiteX3" fmla="*/ 719138 w 719138"/>
              <a:gd name="connsiteY3" fmla="*/ 488155 h 585788"/>
              <a:gd name="connsiteX4" fmla="*/ 621505 w 719138"/>
              <a:gd name="connsiteY4" fmla="*/ 585788 h 585788"/>
              <a:gd name="connsiteX5" fmla="*/ 47625 w 719138"/>
              <a:gd name="connsiteY5" fmla="*/ 585788 h 585788"/>
              <a:gd name="connsiteX6" fmla="*/ 0 w 719138"/>
              <a:gd name="connsiteY6" fmla="*/ 557213 h 585788"/>
              <a:gd name="connsiteX7" fmla="*/ 47625 w 719138"/>
              <a:gd name="connsiteY7" fmla="*/ 97633 h 585788"/>
              <a:gd name="connsiteX8" fmla="*/ 145258 w 719138"/>
              <a:gd name="connsiteY8" fmla="*/ 0 h 585788"/>
              <a:gd name="connsiteX0" fmla="*/ 145258 w 719138"/>
              <a:gd name="connsiteY0" fmla="*/ 0 h 585788"/>
              <a:gd name="connsiteX1" fmla="*/ 719138 w 719138"/>
              <a:gd name="connsiteY1" fmla="*/ 0 h 585788"/>
              <a:gd name="connsiteX2" fmla="*/ 719138 w 719138"/>
              <a:gd name="connsiteY2" fmla="*/ 0 h 585788"/>
              <a:gd name="connsiteX3" fmla="*/ 719138 w 719138"/>
              <a:gd name="connsiteY3" fmla="*/ 488155 h 585788"/>
              <a:gd name="connsiteX4" fmla="*/ 621505 w 719138"/>
              <a:gd name="connsiteY4" fmla="*/ 585788 h 585788"/>
              <a:gd name="connsiteX5" fmla="*/ 47625 w 719138"/>
              <a:gd name="connsiteY5" fmla="*/ 585788 h 585788"/>
              <a:gd name="connsiteX6" fmla="*/ 0 w 719138"/>
              <a:gd name="connsiteY6" fmla="*/ 557213 h 585788"/>
              <a:gd name="connsiteX7" fmla="*/ 47625 w 719138"/>
              <a:gd name="connsiteY7" fmla="*/ 97633 h 585788"/>
              <a:gd name="connsiteX8" fmla="*/ 145258 w 719138"/>
              <a:gd name="connsiteY8" fmla="*/ 0 h 585788"/>
              <a:gd name="connsiteX0" fmla="*/ 145258 w 719138"/>
              <a:gd name="connsiteY0" fmla="*/ 0 h 590551"/>
              <a:gd name="connsiteX1" fmla="*/ 719138 w 719138"/>
              <a:gd name="connsiteY1" fmla="*/ 0 h 590551"/>
              <a:gd name="connsiteX2" fmla="*/ 719138 w 719138"/>
              <a:gd name="connsiteY2" fmla="*/ 0 h 590551"/>
              <a:gd name="connsiteX3" fmla="*/ 719138 w 719138"/>
              <a:gd name="connsiteY3" fmla="*/ 488155 h 590551"/>
              <a:gd name="connsiteX4" fmla="*/ 523874 w 719138"/>
              <a:gd name="connsiteY4" fmla="*/ 590551 h 590551"/>
              <a:gd name="connsiteX5" fmla="*/ 47625 w 719138"/>
              <a:gd name="connsiteY5" fmla="*/ 585788 h 590551"/>
              <a:gd name="connsiteX6" fmla="*/ 0 w 719138"/>
              <a:gd name="connsiteY6" fmla="*/ 557213 h 590551"/>
              <a:gd name="connsiteX7" fmla="*/ 47625 w 719138"/>
              <a:gd name="connsiteY7" fmla="*/ 97633 h 590551"/>
              <a:gd name="connsiteX8" fmla="*/ 145258 w 719138"/>
              <a:gd name="connsiteY8" fmla="*/ 0 h 590551"/>
              <a:gd name="connsiteX0" fmla="*/ 145258 w 719138"/>
              <a:gd name="connsiteY0" fmla="*/ 0 h 585788"/>
              <a:gd name="connsiteX1" fmla="*/ 719138 w 719138"/>
              <a:gd name="connsiteY1" fmla="*/ 0 h 585788"/>
              <a:gd name="connsiteX2" fmla="*/ 719138 w 719138"/>
              <a:gd name="connsiteY2" fmla="*/ 0 h 585788"/>
              <a:gd name="connsiteX3" fmla="*/ 719138 w 719138"/>
              <a:gd name="connsiteY3" fmla="*/ 488155 h 585788"/>
              <a:gd name="connsiteX4" fmla="*/ 645318 w 719138"/>
              <a:gd name="connsiteY4" fmla="*/ 583407 h 585788"/>
              <a:gd name="connsiteX5" fmla="*/ 47625 w 719138"/>
              <a:gd name="connsiteY5" fmla="*/ 585788 h 585788"/>
              <a:gd name="connsiteX6" fmla="*/ 0 w 719138"/>
              <a:gd name="connsiteY6" fmla="*/ 557213 h 585788"/>
              <a:gd name="connsiteX7" fmla="*/ 47625 w 719138"/>
              <a:gd name="connsiteY7" fmla="*/ 97633 h 585788"/>
              <a:gd name="connsiteX8" fmla="*/ 145258 w 719138"/>
              <a:gd name="connsiteY8" fmla="*/ 0 h 585788"/>
              <a:gd name="connsiteX0" fmla="*/ 145258 w 766763"/>
              <a:gd name="connsiteY0" fmla="*/ 0 h 585788"/>
              <a:gd name="connsiteX1" fmla="*/ 719138 w 766763"/>
              <a:gd name="connsiteY1" fmla="*/ 0 h 585788"/>
              <a:gd name="connsiteX2" fmla="*/ 766763 w 766763"/>
              <a:gd name="connsiteY2" fmla="*/ 2381 h 585788"/>
              <a:gd name="connsiteX3" fmla="*/ 719138 w 766763"/>
              <a:gd name="connsiteY3" fmla="*/ 488155 h 585788"/>
              <a:gd name="connsiteX4" fmla="*/ 645318 w 766763"/>
              <a:gd name="connsiteY4" fmla="*/ 583407 h 585788"/>
              <a:gd name="connsiteX5" fmla="*/ 47625 w 766763"/>
              <a:gd name="connsiteY5" fmla="*/ 585788 h 585788"/>
              <a:gd name="connsiteX6" fmla="*/ 0 w 766763"/>
              <a:gd name="connsiteY6" fmla="*/ 557213 h 585788"/>
              <a:gd name="connsiteX7" fmla="*/ 47625 w 766763"/>
              <a:gd name="connsiteY7" fmla="*/ 97633 h 585788"/>
              <a:gd name="connsiteX8" fmla="*/ 145258 w 766763"/>
              <a:gd name="connsiteY8" fmla="*/ 0 h 585788"/>
              <a:gd name="connsiteX0" fmla="*/ 145258 w 769144"/>
              <a:gd name="connsiteY0" fmla="*/ 0 h 585788"/>
              <a:gd name="connsiteX1" fmla="*/ 719138 w 769144"/>
              <a:gd name="connsiteY1" fmla="*/ 0 h 585788"/>
              <a:gd name="connsiteX2" fmla="*/ 769144 w 769144"/>
              <a:gd name="connsiteY2" fmla="*/ 33338 h 585788"/>
              <a:gd name="connsiteX3" fmla="*/ 719138 w 769144"/>
              <a:gd name="connsiteY3" fmla="*/ 488155 h 585788"/>
              <a:gd name="connsiteX4" fmla="*/ 645318 w 769144"/>
              <a:gd name="connsiteY4" fmla="*/ 583407 h 585788"/>
              <a:gd name="connsiteX5" fmla="*/ 47625 w 769144"/>
              <a:gd name="connsiteY5" fmla="*/ 585788 h 585788"/>
              <a:gd name="connsiteX6" fmla="*/ 0 w 769144"/>
              <a:gd name="connsiteY6" fmla="*/ 557213 h 585788"/>
              <a:gd name="connsiteX7" fmla="*/ 47625 w 769144"/>
              <a:gd name="connsiteY7" fmla="*/ 97633 h 585788"/>
              <a:gd name="connsiteX8" fmla="*/ 145258 w 769144"/>
              <a:gd name="connsiteY8" fmla="*/ 0 h 585788"/>
              <a:gd name="connsiteX0" fmla="*/ 145258 w 776572"/>
              <a:gd name="connsiteY0" fmla="*/ 0 h 585788"/>
              <a:gd name="connsiteX1" fmla="*/ 719138 w 776572"/>
              <a:gd name="connsiteY1" fmla="*/ 0 h 585788"/>
              <a:gd name="connsiteX2" fmla="*/ 769144 w 776572"/>
              <a:gd name="connsiteY2" fmla="*/ 33338 h 585788"/>
              <a:gd name="connsiteX3" fmla="*/ 719138 w 776572"/>
              <a:gd name="connsiteY3" fmla="*/ 488155 h 585788"/>
              <a:gd name="connsiteX4" fmla="*/ 645318 w 776572"/>
              <a:gd name="connsiteY4" fmla="*/ 583407 h 585788"/>
              <a:gd name="connsiteX5" fmla="*/ 47625 w 776572"/>
              <a:gd name="connsiteY5" fmla="*/ 585788 h 585788"/>
              <a:gd name="connsiteX6" fmla="*/ 0 w 776572"/>
              <a:gd name="connsiteY6" fmla="*/ 557213 h 585788"/>
              <a:gd name="connsiteX7" fmla="*/ 47625 w 776572"/>
              <a:gd name="connsiteY7" fmla="*/ 97633 h 585788"/>
              <a:gd name="connsiteX8" fmla="*/ 145258 w 776572"/>
              <a:gd name="connsiteY8" fmla="*/ 0 h 585788"/>
              <a:gd name="connsiteX0" fmla="*/ 145258 w 776572"/>
              <a:gd name="connsiteY0" fmla="*/ 0 h 585788"/>
              <a:gd name="connsiteX1" fmla="*/ 719138 w 776572"/>
              <a:gd name="connsiteY1" fmla="*/ 0 h 585788"/>
              <a:gd name="connsiteX2" fmla="*/ 769144 w 776572"/>
              <a:gd name="connsiteY2" fmla="*/ 73819 h 585788"/>
              <a:gd name="connsiteX3" fmla="*/ 719138 w 776572"/>
              <a:gd name="connsiteY3" fmla="*/ 488155 h 585788"/>
              <a:gd name="connsiteX4" fmla="*/ 645318 w 776572"/>
              <a:gd name="connsiteY4" fmla="*/ 583407 h 585788"/>
              <a:gd name="connsiteX5" fmla="*/ 47625 w 776572"/>
              <a:gd name="connsiteY5" fmla="*/ 585788 h 585788"/>
              <a:gd name="connsiteX6" fmla="*/ 0 w 776572"/>
              <a:gd name="connsiteY6" fmla="*/ 557213 h 585788"/>
              <a:gd name="connsiteX7" fmla="*/ 47625 w 776572"/>
              <a:gd name="connsiteY7" fmla="*/ 97633 h 585788"/>
              <a:gd name="connsiteX8" fmla="*/ 145258 w 776572"/>
              <a:gd name="connsiteY8" fmla="*/ 0 h 585788"/>
              <a:gd name="connsiteX0" fmla="*/ 145258 w 774046"/>
              <a:gd name="connsiteY0" fmla="*/ 0 h 585788"/>
              <a:gd name="connsiteX1" fmla="*/ 719138 w 774046"/>
              <a:gd name="connsiteY1" fmla="*/ 0 h 585788"/>
              <a:gd name="connsiteX2" fmla="*/ 769144 w 774046"/>
              <a:gd name="connsiteY2" fmla="*/ 73819 h 585788"/>
              <a:gd name="connsiteX3" fmla="*/ 719138 w 774046"/>
              <a:gd name="connsiteY3" fmla="*/ 488155 h 585788"/>
              <a:gd name="connsiteX4" fmla="*/ 645318 w 774046"/>
              <a:gd name="connsiteY4" fmla="*/ 583407 h 585788"/>
              <a:gd name="connsiteX5" fmla="*/ 47625 w 774046"/>
              <a:gd name="connsiteY5" fmla="*/ 585788 h 585788"/>
              <a:gd name="connsiteX6" fmla="*/ 0 w 774046"/>
              <a:gd name="connsiteY6" fmla="*/ 557213 h 585788"/>
              <a:gd name="connsiteX7" fmla="*/ 47625 w 774046"/>
              <a:gd name="connsiteY7" fmla="*/ 97633 h 585788"/>
              <a:gd name="connsiteX8" fmla="*/ 145258 w 774046"/>
              <a:gd name="connsiteY8" fmla="*/ 0 h 585788"/>
              <a:gd name="connsiteX0" fmla="*/ 145258 w 774046"/>
              <a:gd name="connsiteY0" fmla="*/ 0 h 585788"/>
              <a:gd name="connsiteX1" fmla="*/ 719138 w 774046"/>
              <a:gd name="connsiteY1" fmla="*/ 0 h 585788"/>
              <a:gd name="connsiteX2" fmla="*/ 769144 w 774046"/>
              <a:gd name="connsiteY2" fmla="*/ 73819 h 585788"/>
              <a:gd name="connsiteX3" fmla="*/ 719138 w 774046"/>
              <a:gd name="connsiteY3" fmla="*/ 488155 h 585788"/>
              <a:gd name="connsiteX4" fmla="*/ 645318 w 774046"/>
              <a:gd name="connsiteY4" fmla="*/ 583407 h 585788"/>
              <a:gd name="connsiteX5" fmla="*/ 47625 w 774046"/>
              <a:gd name="connsiteY5" fmla="*/ 585788 h 585788"/>
              <a:gd name="connsiteX6" fmla="*/ 0 w 774046"/>
              <a:gd name="connsiteY6" fmla="*/ 557213 h 585788"/>
              <a:gd name="connsiteX7" fmla="*/ 47625 w 774046"/>
              <a:gd name="connsiteY7" fmla="*/ 97633 h 585788"/>
              <a:gd name="connsiteX8" fmla="*/ 145258 w 774046"/>
              <a:gd name="connsiteY8" fmla="*/ 0 h 585788"/>
              <a:gd name="connsiteX0" fmla="*/ 145258 w 774046"/>
              <a:gd name="connsiteY0" fmla="*/ 0 h 592931"/>
              <a:gd name="connsiteX1" fmla="*/ 719138 w 774046"/>
              <a:gd name="connsiteY1" fmla="*/ 0 h 592931"/>
              <a:gd name="connsiteX2" fmla="*/ 769144 w 774046"/>
              <a:gd name="connsiteY2" fmla="*/ 73819 h 592931"/>
              <a:gd name="connsiteX3" fmla="*/ 719138 w 774046"/>
              <a:gd name="connsiteY3" fmla="*/ 488155 h 592931"/>
              <a:gd name="connsiteX4" fmla="*/ 645318 w 774046"/>
              <a:gd name="connsiteY4" fmla="*/ 583407 h 592931"/>
              <a:gd name="connsiteX5" fmla="*/ 73819 w 774046"/>
              <a:gd name="connsiteY5" fmla="*/ 592931 h 592931"/>
              <a:gd name="connsiteX6" fmla="*/ 0 w 774046"/>
              <a:gd name="connsiteY6" fmla="*/ 557213 h 592931"/>
              <a:gd name="connsiteX7" fmla="*/ 47625 w 774046"/>
              <a:gd name="connsiteY7" fmla="*/ 97633 h 592931"/>
              <a:gd name="connsiteX8" fmla="*/ 145258 w 774046"/>
              <a:gd name="connsiteY8" fmla="*/ 0 h 592931"/>
              <a:gd name="connsiteX0" fmla="*/ 145258 w 774046"/>
              <a:gd name="connsiteY0" fmla="*/ 0 h 592931"/>
              <a:gd name="connsiteX1" fmla="*/ 719138 w 774046"/>
              <a:gd name="connsiteY1" fmla="*/ 0 h 592931"/>
              <a:gd name="connsiteX2" fmla="*/ 769144 w 774046"/>
              <a:gd name="connsiteY2" fmla="*/ 73819 h 592931"/>
              <a:gd name="connsiteX3" fmla="*/ 719138 w 774046"/>
              <a:gd name="connsiteY3" fmla="*/ 488155 h 592931"/>
              <a:gd name="connsiteX4" fmla="*/ 645318 w 774046"/>
              <a:gd name="connsiteY4" fmla="*/ 583407 h 592931"/>
              <a:gd name="connsiteX5" fmla="*/ 73819 w 774046"/>
              <a:gd name="connsiteY5" fmla="*/ 592931 h 592931"/>
              <a:gd name="connsiteX6" fmla="*/ 0 w 774046"/>
              <a:gd name="connsiteY6" fmla="*/ 557213 h 592931"/>
              <a:gd name="connsiteX7" fmla="*/ 47625 w 774046"/>
              <a:gd name="connsiteY7" fmla="*/ 97633 h 592931"/>
              <a:gd name="connsiteX8" fmla="*/ 145258 w 774046"/>
              <a:gd name="connsiteY8" fmla="*/ 0 h 592931"/>
              <a:gd name="connsiteX0" fmla="*/ 145258 w 774046"/>
              <a:gd name="connsiteY0" fmla="*/ 0 h 592931"/>
              <a:gd name="connsiteX1" fmla="*/ 719138 w 774046"/>
              <a:gd name="connsiteY1" fmla="*/ 0 h 592931"/>
              <a:gd name="connsiteX2" fmla="*/ 769144 w 774046"/>
              <a:gd name="connsiteY2" fmla="*/ 73819 h 592931"/>
              <a:gd name="connsiteX3" fmla="*/ 719138 w 774046"/>
              <a:gd name="connsiteY3" fmla="*/ 488155 h 592931"/>
              <a:gd name="connsiteX4" fmla="*/ 645318 w 774046"/>
              <a:gd name="connsiteY4" fmla="*/ 583407 h 592931"/>
              <a:gd name="connsiteX5" fmla="*/ 73819 w 774046"/>
              <a:gd name="connsiteY5" fmla="*/ 592931 h 592931"/>
              <a:gd name="connsiteX6" fmla="*/ 0 w 774046"/>
              <a:gd name="connsiteY6" fmla="*/ 523875 h 592931"/>
              <a:gd name="connsiteX7" fmla="*/ 47625 w 774046"/>
              <a:gd name="connsiteY7" fmla="*/ 97633 h 592931"/>
              <a:gd name="connsiteX8" fmla="*/ 145258 w 774046"/>
              <a:gd name="connsiteY8" fmla="*/ 0 h 592931"/>
              <a:gd name="connsiteX0" fmla="*/ 147639 w 776427"/>
              <a:gd name="connsiteY0" fmla="*/ 0 h 592931"/>
              <a:gd name="connsiteX1" fmla="*/ 721519 w 776427"/>
              <a:gd name="connsiteY1" fmla="*/ 0 h 592931"/>
              <a:gd name="connsiteX2" fmla="*/ 771525 w 776427"/>
              <a:gd name="connsiteY2" fmla="*/ 73819 h 592931"/>
              <a:gd name="connsiteX3" fmla="*/ 721519 w 776427"/>
              <a:gd name="connsiteY3" fmla="*/ 488155 h 592931"/>
              <a:gd name="connsiteX4" fmla="*/ 647699 w 776427"/>
              <a:gd name="connsiteY4" fmla="*/ 583407 h 592931"/>
              <a:gd name="connsiteX5" fmla="*/ 76200 w 776427"/>
              <a:gd name="connsiteY5" fmla="*/ 592931 h 592931"/>
              <a:gd name="connsiteX6" fmla="*/ 2381 w 776427"/>
              <a:gd name="connsiteY6" fmla="*/ 523875 h 592931"/>
              <a:gd name="connsiteX7" fmla="*/ 50006 w 776427"/>
              <a:gd name="connsiteY7" fmla="*/ 97633 h 592931"/>
              <a:gd name="connsiteX8" fmla="*/ 147639 w 776427"/>
              <a:gd name="connsiteY8" fmla="*/ 0 h 592931"/>
              <a:gd name="connsiteX0" fmla="*/ 147639 w 776427"/>
              <a:gd name="connsiteY0" fmla="*/ 0 h 592931"/>
              <a:gd name="connsiteX1" fmla="*/ 721519 w 776427"/>
              <a:gd name="connsiteY1" fmla="*/ 0 h 592931"/>
              <a:gd name="connsiteX2" fmla="*/ 771525 w 776427"/>
              <a:gd name="connsiteY2" fmla="*/ 73819 h 592931"/>
              <a:gd name="connsiteX3" fmla="*/ 721519 w 776427"/>
              <a:gd name="connsiteY3" fmla="*/ 488155 h 592931"/>
              <a:gd name="connsiteX4" fmla="*/ 647699 w 776427"/>
              <a:gd name="connsiteY4" fmla="*/ 583407 h 592931"/>
              <a:gd name="connsiteX5" fmla="*/ 76200 w 776427"/>
              <a:gd name="connsiteY5" fmla="*/ 592931 h 592931"/>
              <a:gd name="connsiteX6" fmla="*/ 2381 w 776427"/>
              <a:gd name="connsiteY6" fmla="*/ 523875 h 592931"/>
              <a:gd name="connsiteX7" fmla="*/ 50006 w 776427"/>
              <a:gd name="connsiteY7" fmla="*/ 97633 h 592931"/>
              <a:gd name="connsiteX8" fmla="*/ 147639 w 776427"/>
              <a:gd name="connsiteY8" fmla="*/ 0 h 592931"/>
              <a:gd name="connsiteX0" fmla="*/ 147639 w 777257"/>
              <a:gd name="connsiteY0" fmla="*/ 0 h 592931"/>
              <a:gd name="connsiteX1" fmla="*/ 721519 w 777257"/>
              <a:gd name="connsiteY1" fmla="*/ 0 h 592931"/>
              <a:gd name="connsiteX2" fmla="*/ 771525 w 777257"/>
              <a:gd name="connsiteY2" fmla="*/ 73819 h 592931"/>
              <a:gd name="connsiteX3" fmla="*/ 721519 w 777257"/>
              <a:gd name="connsiteY3" fmla="*/ 488155 h 592931"/>
              <a:gd name="connsiteX4" fmla="*/ 647699 w 777257"/>
              <a:gd name="connsiteY4" fmla="*/ 583407 h 592931"/>
              <a:gd name="connsiteX5" fmla="*/ 76200 w 777257"/>
              <a:gd name="connsiteY5" fmla="*/ 592931 h 592931"/>
              <a:gd name="connsiteX6" fmla="*/ 2381 w 777257"/>
              <a:gd name="connsiteY6" fmla="*/ 523875 h 592931"/>
              <a:gd name="connsiteX7" fmla="*/ 50006 w 777257"/>
              <a:gd name="connsiteY7" fmla="*/ 97633 h 592931"/>
              <a:gd name="connsiteX8" fmla="*/ 147639 w 777257"/>
              <a:gd name="connsiteY8" fmla="*/ 0 h 592931"/>
              <a:gd name="connsiteX0" fmla="*/ 147639 w 782044"/>
              <a:gd name="connsiteY0" fmla="*/ 0 h 592931"/>
              <a:gd name="connsiteX1" fmla="*/ 721519 w 782044"/>
              <a:gd name="connsiteY1" fmla="*/ 0 h 592931"/>
              <a:gd name="connsiteX2" fmla="*/ 776755 w 782044"/>
              <a:gd name="connsiteY2" fmla="*/ 88004 h 592931"/>
              <a:gd name="connsiteX3" fmla="*/ 721519 w 782044"/>
              <a:gd name="connsiteY3" fmla="*/ 488155 h 592931"/>
              <a:gd name="connsiteX4" fmla="*/ 647699 w 782044"/>
              <a:gd name="connsiteY4" fmla="*/ 583407 h 592931"/>
              <a:gd name="connsiteX5" fmla="*/ 76200 w 782044"/>
              <a:gd name="connsiteY5" fmla="*/ 592931 h 592931"/>
              <a:gd name="connsiteX6" fmla="*/ 2381 w 782044"/>
              <a:gd name="connsiteY6" fmla="*/ 523875 h 592931"/>
              <a:gd name="connsiteX7" fmla="*/ 50006 w 782044"/>
              <a:gd name="connsiteY7" fmla="*/ 97633 h 592931"/>
              <a:gd name="connsiteX8" fmla="*/ 147639 w 782044"/>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1519 w 780510"/>
              <a:gd name="connsiteY3" fmla="*/ 488155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5255 w 780510"/>
              <a:gd name="connsiteY3" fmla="*/ 480689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5255 w 780510"/>
              <a:gd name="connsiteY3" fmla="*/ 480689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5255 w 780510"/>
              <a:gd name="connsiteY3" fmla="*/ 480689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510" h="592931">
                <a:moveTo>
                  <a:pt x="147639" y="0"/>
                </a:moveTo>
                <a:lnTo>
                  <a:pt x="721519" y="0"/>
                </a:lnTo>
                <a:cubicBezTo>
                  <a:pt x="749396" y="2154"/>
                  <a:pt x="793703" y="13163"/>
                  <a:pt x="776755" y="88004"/>
                </a:cubicBezTo>
                <a:lnTo>
                  <a:pt x="725255" y="480689"/>
                </a:lnTo>
                <a:cubicBezTo>
                  <a:pt x="716289" y="565967"/>
                  <a:pt x="701620" y="583407"/>
                  <a:pt x="647699" y="583407"/>
                </a:cubicBezTo>
                <a:lnTo>
                  <a:pt x="76200" y="592931"/>
                </a:lnTo>
                <a:cubicBezTo>
                  <a:pt x="-22225" y="590550"/>
                  <a:pt x="3175" y="535781"/>
                  <a:pt x="2381" y="523875"/>
                </a:cubicBezTo>
                <a:cubicBezTo>
                  <a:pt x="47625" y="108745"/>
                  <a:pt x="47624" y="96045"/>
                  <a:pt x="50006" y="97633"/>
                </a:cubicBezTo>
                <a:cubicBezTo>
                  <a:pt x="50006" y="43712"/>
                  <a:pt x="93718" y="0"/>
                  <a:pt x="147639" y="0"/>
                </a:cubicBezTo>
                <a:close/>
              </a:path>
            </a:pathLst>
          </a:custGeom>
          <a:solidFill>
            <a:srgbClr val="2272A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Round Diagonal Corner Rectangle 18"/>
          <p:cNvSpPr/>
          <p:nvPr/>
        </p:nvSpPr>
        <p:spPr>
          <a:xfrm>
            <a:off x="9326716" y="216972"/>
            <a:ext cx="2671058" cy="2030743"/>
          </a:xfrm>
          <a:custGeom>
            <a:avLst/>
            <a:gdLst>
              <a:gd name="connsiteX0" fmla="*/ 97633 w 671513"/>
              <a:gd name="connsiteY0" fmla="*/ 0 h 585788"/>
              <a:gd name="connsiteX1" fmla="*/ 671513 w 671513"/>
              <a:gd name="connsiteY1" fmla="*/ 0 h 585788"/>
              <a:gd name="connsiteX2" fmla="*/ 671513 w 671513"/>
              <a:gd name="connsiteY2" fmla="*/ 0 h 585788"/>
              <a:gd name="connsiteX3" fmla="*/ 671513 w 671513"/>
              <a:gd name="connsiteY3" fmla="*/ 488155 h 585788"/>
              <a:gd name="connsiteX4" fmla="*/ 573880 w 671513"/>
              <a:gd name="connsiteY4" fmla="*/ 585788 h 585788"/>
              <a:gd name="connsiteX5" fmla="*/ 0 w 671513"/>
              <a:gd name="connsiteY5" fmla="*/ 585788 h 585788"/>
              <a:gd name="connsiteX6" fmla="*/ 0 w 671513"/>
              <a:gd name="connsiteY6" fmla="*/ 585788 h 585788"/>
              <a:gd name="connsiteX7" fmla="*/ 0 w 671513"/>
              <a:gd name="connsiteY7" fmla="*/ 97633 h 585788"/>
              <a:gd name="connsiteX8" fmla="*/ 97633 w 671513"/>
              <a:gd name="connsiteY8" fmla="*/ 0 h 585788"/>
              <a:gd name="connsiteX0" fmla="*/ 145258 w 719138"/>
              <a:gd name="connsiteY0" fmla="*/ 0 h 585788"/>
              <a:gd name="connsiteX1" fmla="*/ 719138 w 719138"/>
              <a:gd name="connsiteY1" fmla="*/ 0 h 585788"/>
              <a:gd name="connsiteX2" fmla="*/ 719138 w 719138"/>
              <a:gd name="connsiteY2" fmla="*/ 0 h 585788"/>
              <a:gd name="connsiteX3" fmla="*/ 719138 w 719138"/>
              <a:gd name="connsiteY3" fmla="*/ 488155 h 585788"/>
              <a:gd name="connsiteX4" fmla="*/ 621505 w 719138"/>
              <a:gd name="connsiteY4" fmla="*/ 585788 h 585788"/>
              <a:gd name="connsiteX5" fmla="*/ 47625 w 719138"/>
              <a:gd name="connsiteY5" fmla="*/ 585788 h 585788"/>
              <a:gd name="connsiteX6" fmla="*/ 0 w 719138"/>
              <a:gd name="connsiteY6" fmla="*/ 557213 h 585788"/>
              <a:gd name="connsiteX7" fmla="*/ 47625 w 719138"/>
              <a:gd name="connsiteY7" fmla="*/ 97633 h 585788"/>
              <a:gd name="connsiteX8" fmla="*/ 145258 w 719138"/>
              <a:gd name="connsiteY8" fmla="*/ 0 h 585788"/>
              <a:gd name="connsiteX0" fmla="*/ 145258 w 719138"/>
              <a:gd name="connsiteY0" fmla="*/ 0 h 585788"/>
              <a:gd name="connsiteX1" fmla="*/ 719138 w 719138"/>
              <a:gd name="connsiteY1" fmla="*/ 0 h 585788"/>
              <a:gd name="connsiteX2" fmla="*/ 719138 w 719138"/>
              <a:gd name="connsiteY2" fmla="*/ 0 h 585788"/>
              <a:gd name="connsiteX3" fmla="*/ 719138 w 719138"/>
              <a:gd name="connsiteY3" fmla="*/ 488155 h 585788"/>
              <a:gd name="connsiteX4" fmla="*/ 621505 w 719138"/>
              <a:gd name="connsiteY4" fmla="*/ 585788 h 585788"/>
              <a:gd name="connsiteX5" fmla="*/ 47625 w 719138"/>
              <a:gd name="connsiteY5" fmla="*/ 585788 h 585788"/>
              <a:gd name="connsiteX6" fmla="*/ 0 w 719138"/>
              <a:gd name="connsiteY6" fmla="*/ 557213 h 585788"/>
              <a:gd name="connsiteX7" fmla="*/ 47625 w 719138"/>
              <a:gd name="connsiteY7" fmla="*/ 97633 h 585788"/>
              <a:gd name="connsiteX8" fmla="*/ 145258 w 719138"/>
              <a:gd name="connsiteY8" fmla="*/ 0 h 585788"/>
              <a:gd name="connsiteX0" fmla="*/ 145258 w 719138"/>
              <a:gd name="connsiteY0" fmla="*/ 0 h 590551"/>
              <a:gd name="connsiteX1" fmla="*/ 719138 w 719138"/>
              <a:gd name="connsiteY1" fmla="*/ 0 h 590551"/>
              <a:gd name="connsiteX2" fmla="*/ 719138 w 719138"/>
              <a:gd name="connsiteY2" fmla="*/ 0 h 590551"/>
              <a:gd name="connsiteX3" fmla="*/ 719138 w 719138"/>
              <a:gd name="connsiteY3" fmla="*/ 488155 h 590551"/>
              <a:gd name="connsiteX4" fmla="*/ 523874 w 719138"/>
              <a:gd name="connsiteY4" fmla="*/ 590551 h 590551"/>
              <a:gd name="connsiteX5" fmla="*/ 47625 w 719138"/>
              <a:gd name="connsiteY5" fmla="*/ 585788 h 590551"/>
              <a:gd name="connsiteX6" fmla="*/ 0 w 719138"/>
              <a:gd name="connsiteY6" fmla="*/ 557213 h 590551"/>
              <a:gd name="connsiteX7" fmla="*/ 47625 w 719138"/>
              <a:gd name="connsiteY7" fmla="*/ 97633 h 590551"/>
              <a:gd name="connsiteX8" fmla="*/ 145258 w 719138"/>
              <a:gd name="connsiteY8" fmla="*/ 0 h 590551"/>
              <a:gd name="connsiteX0" fmla="*/ 145258 w 719138"/>
              <a:gd name="connsiteY0" fmla="*/ 0 h 585788"/>
              <a:gd name="connsiteX1" fmla="*/ 719138 w 719138"/>
              <a:gd name="connsiteY1" fmla="*/ 0 h 585788"/>
              <a:gd name="connsiteX2" fmla="*/ 719138 w 719138"/>
              <a:gd name="connsiteY2" fmla="*/ 0 h 585788"/>
              <a:gd name="connsiteX3" fmla="*/ 719138 w 719138"/>
              <a:gd name="connsiteY3" fmla="*/ 488155 h 585788"/>
              <a:gd name="connsiteX4" fmla="*/ 645318 w 719138"/>
              <a:gd name="connsiteY4" fmla="*/ 583407 h 585788"/>
              <a:gd name="connsiteX5" fmla="*/ 47625 w 719138"/>
              <a:gd name="connsiteY5" fmla="*/ 585788 h 585788"/>
              <a:gd name="connsiteX6" fmla="*/ 0 w 719138"/>
              <a:gd name="connsiteY6" fmla="*/ 557213 h 585788"/>
              <a:gd name="connsiteX7" fmla="*/ 47625 w 719138"/>
              <a:gd name="connsiteY7" fmla="*/ 97633 h 585788"/>
              <a:gd name="connsiteX8" fmla="*/ 145258 w 719138"/>
              <a:gd name="connsiteY8" fmla="*/ 0 h 585788"/>
              <a:gd name="connsiteX0" fmla="*/ 145258 w 766763"/>
              <a:gd name="connsiteY0" fmla="*/ 0 h 585788"/>
              <a:gd name="connsiteX1" fmla="*/ 719138 w 766763"/>
              <a:gd name="connsiteY1" fmla="*/ 0 h 585788"/>
              <a:gd name="connsiteX2" fmla="*/ 766763 w 766763"/>
              <a:gd name="connsiteY2" fmla="*/ 2381 h 585788"/>
              <a:gd name="connsiteX3" fmla="*/ 719138 w 766763"/>
              <a:gd name="connsiteY3" fmla="*/ 488155 h 585788"/>
              <a:gd name="connsiteX4" fmla="*/ 645318 w 766763"/>
              <a:gd name="connsiteY4" fmla="*/ 583407 h 585788"/>
              <a:gd name="connsiteX5" fmla="*/ 47625 w 766763"/>
              <a:gd name="connsiteY5" fmla="*/ 585788 h 585788"/>
              <a:gd name="connsiteX6" fmla="*/ 0 w 766763"/>
              <a:gd name="connsiteY6" fmla="*/ 557213 h 585788"/>
              <a:gd name="connsiteX7" fmla="*/ 47625 w 766763"/>
              <a:gd name="connsiteY7" fmla="*/ 97633 h 585788"/>
              <a:gd name="connsiteX8" fmla="*/ 145258 w 766763"/>
              <a:gd name="connsiteY8" fmla="*/ 0 h 585788"/>
              <a:gd name="connsiteX0" fmla="*/ 145258 w 769144"/>
              <a:gd name="connsiteY0" fmla="*/ 0 h 585788"/>
              <a:gd name="connsiteX1" fmla="*/ 719138 w 769144"/>
              <a:gd name="connsiteY1" fmla="*/ 0 h 585788"/>
              <a:gd name="connsiteX2" fmla="*/ 769144 w 769144"/>
              <a:gd name="connsiteY2" fmla="*/ 33338 h 585788"/>
              <a:gd name="connsiteX3" fmla="*/ 719138 w 769144"/>
              <a:gd name="connsiteY3" fmla="*/ 488155 h 585788"/>
              <a:gd name="connsiteX4" fmla="*/ 645318 w 769144"/>
              <a:gd name="connsiteY4" fmla="*/ 583407 h 585788"/>
              <a:gd name="connsiteX5" fmla="*/ 47625 w 769144"/>
              <a:gd name="connsiteY5" fmla="*/ 585788 h 585788"/>
              <a:gd name="connsiteX6" fmla="*/ 0 w 769144"/>
              <a:gd name="connsiteY6" fmla="*/ 557213 h 585788"/>
              <a:gd name="connsiteX7" fmla="*/ 47625 w 769144"/>
              <a:gd name="connsiteY7" fmla="*/ 97633 h 585788"/>
              <a:gd name="connsiteX8" fmla="*/ 145258 w 769144"/>
              <a:gd name="connsiteY8" fmla="*/ 0 h 585788"/>
              <a:gd name="connsiteX0" fmla="*/ 145258 w 776572"/>
              <a:gd name="connsiteY0" fmla="*/ 0 h 585788"/>
              <a:gd name="connsiteX1" fmla="*/ 719138 w 776572"/>
              <a:gd name="connsiteY1" fmla="*/ 0 h 585788"/>
              <a:gd name="connsiteX2" fmla="*/ 769144 w 776572"/>
              <a:gd name="connsiteY2" fmla="*/ 33338 h 585788"/>
              <a:gd name="connsiteX3" fmla="*/ 719138 w 776572"/>
              <a:gd name="connsiteY3" fmla="*/ 488155 h 585788"/>
              <a:gd name="connsiteX4" fmla="*/ 645318 w 776572"/>
              <a:gd name="connsiteY4" fmla="*/ 583407 h 585788"/>
              <a:gd name="connsiteX5" fmla="*/ 47625 w 776572"/>
              <a:gd name="connsiteY5" fmla="*/ 585788 h 585788"/>
              <a:gd name="connsiteX6" fmla="*/ 0 w 776572"/>
              <a:gd name="connsiteY6" fmla="*/ 557213 h 585788"/>
              <a:gd name="connsiteX7" fmla="*/ 47625 w 776572"/>
              <a:gd name="connsiteY7" fmla="*/ 97633 h 585788"/>
              <a:gd name="connsiteX8" fmla="*/ 145258 w 776572"/>
              <a:gd name="connsiteY8" fmla="*/ 0 h 585788"/>
              <a:gd name="connsiteX0" fmla="*/ 145258 w 776572"/>
              <a:gd name="connsiteY0" fmla="*/ 0 h 585788"/>
              <a:gd name="connsiteX1" fmla="*/ 719138 w 776572"/>
              <a:gd name="connsiteY1" fmla="*/ 0 h 585788"/>
              <a:gd name="connsiteX2" fmla="*/ 769144 w 776572"/>
              <a:gd name="connsiteY2" fmla="*/ 73819 h 585788"/>
              <a:gd name="connsiteX3" fmla="*/ 719138 w 776572"/>
              <a:gd name="connsiteY3" fmla="*/ 488155 h 585788"/>
              <a:gd name="connsiteX4" fmla="*/ 645318 w 776572"/>
              <a:gd name="connsiteY4" fmla="*/ 583407 h 585788"/>
              <a:gd name="connsiteX5" fmla="*/ 47625 w 776572"/>
              <a:gd name="connsiteY5" fmla="*/ 585788 h 585788"/>
              <a:gd name="connsiteX6" fmla="*/ 0 w 776572"/>
              <a:gd name="connsiteY6" fmla="*/ 557213 h 585788"/>
              <a:gd name="connsiteX7" fmla="*/ 47625 w 776572"/>
              <a:gd name="connsiteY7" fmla="*/ 97633 h 585788"/>
              <a:gd name="connsiteX8" fmla="*/ 145258 w 776572"/>
              <a:gd name="connsiteY8" fmla="*/ 0 h 585788"/>
              <a:gd name="connsiteX0" fmla="*/ 145258 w 774046"/>
              <a:gd name="connsiteY0" fmla="*/ 0 h 585788"/>
              <a:gd name="connsiteX1" fmla="*/ 719138 w 774046"/>
              <a:gd name="connsiteY1" fmla="*/ 0 h 585788"/>
              <a:gd name="connsiteX2" fmla="*/ 769144 w 774046"/>
              <a:gd name="connsiteY2" fmla="*/ 73819 h 585788"/>
              <a:gd name="connsiteX3" fmla="*/ 719138 w 774046"/>
              <a:gd name="connsiteY3" fmla="*/ 488155 h 585788"/>
              <a:gd name="connsiteX4" fmla="*/ 645318 w 774046"/>
              <a:gd name="connsiteY4" fmla="*/ 583407 h 585788"/>
              <a:gd name="connsiteX5" fmla="*/ 47625 w 774046"/>
              <a:gd name="connsiteY5" fmla="*/ 585788 h 585788"/>
              <a:gd name="connsiteX6" fmla="*/ 0 w 774046"/>
              <a:gd name="connsiteY6" fmla="*/ 557213 h 585788"/>
              <a:gd name="connsiteX7" fmla="*/ 47625 w 774046"/>
              <a:gd name="connsiteY7" fmla="*/ 97633 h 585788"/>
              <a:gd name="connsiteX8" fmla="*/ 145258 w 774046"/>
              <a:gd name="connsiteY8" fmla="*/ 0 h 585788"/>
              <a:gd name="connsiteX0" fmla="*/ 145258 w 774046"/>
              <a:gd name="connsiteY0" fmla="*/ 0 h 585788"/>
              <a:gd name="connsiteX1" fmla="*/ 719138 w 774046"/>
              <a:gd name="connsiteY1" fmla="*/ 0 h 585788"/>
              <a:gd name="connsiteX2" fmla="*/ 769144 w 774046"/>
              <a:gd name="connsiteY2" fmla="*/ 73819 h 585788"/>
              <a:gd name="connsiteX3" fmla="*/ 719138 w 774046"/>
              <a:gd name="connsiteY3" fmla="*/ 488155 h 585788"/>
              <a:gd name="connsiteX4" fmla="*/ 645318 w 774046"/>
              <a:gd name="connsiteY4" fmla="*/ 583407 h 585788"/>
              <a:gd name="connsiteX5" fmla="*/ 47625 w 774046"/>
              <a:gd name="connsiteY5" fmla="*/ 585788 h 585788"/>
              <a:gd name="connsiteX6" fmla="*/ 0 w 774046"/>
              <a:gd name="connsiteY6" fmla="*/ 557213 h 585788"/>
              <a:gd name="connsiteX7" fmla="*/ 47625 w 774046"/>
              <a:gd name="connsiteY7" fmla="*/ 97633 h 585788"/>
              <a:gd name="connsiteX8" fmla="*/ 145258 w 774046"/>
              <a:gd name="connsiteY8" fmla="*/ 0 h 585788"/>
              <a:gd name="connsiteX0" fmla="*/ 145258 w 774046"/>
              <a:gd name="connsiteY0" fmla="*/ 0 h 592931"/>
              <a:gd name="connsiteX1" fmla="*/ 719138 w 774046"/>
              <a:gd name="connsiteY1" fmla="*/ 0 h 592931"/>
              <a:gd name="connsiteX2" fmla="*/ 769144 w 774046"/>
              <a:gd name="connsiteY2" fmla="*/ 73819 h 592931"/>
              <a:gd name="connsiteX3" fmla="*/ 719138 w 774046"/>
              <a:gd name="connsiteY3" fmla="*/ 488155 h 592931"/>
              <a:gd name="connsiteX4" fmla="*/ 645318 w 774046"/>
              <a:gd name="connsiteY4" fmla="*/ 583407 h 592931"/>
              <a:gd name="connsiteX5" fmla="*/ 73819 w 774046"/>
              <a:gd name="connsiteY5" fmla="*/ 592931 h 592931"/>
              <a:gd name="connsiteX6" fmla="*/ 0 w 774046"/>
              <a:gd name="connsiteY6" fmla="*/ 557213 h 592931"/>
              <a:gd name="connsiteX7" fmla="*/ 47625 w 774046"/>
              <a:gd name="connsiteY7" fmla="*/ 97633 h 592931"/>
              <a:gd name="connsiteX8" fmla="*/ 145258 w 774046"/>
              <a:gd name="connsiteY8" fmla="*/ 0 h 592931"/>
              <a:gd name="connsiteX0" fmla="*/ 145258 w 774046"/>
              <a:gd name="connsiteY0" fmla="*/ 0 h 592931"/>
              <a:gd name="connsiteX1" fmla="*/ 719138 w 774046"/>
              <a:gd name="connsiteY1" fmla="*/ 0 h 592931"/>
              <a:gd name="connsiteX2" fmla="*/ 769144 w 774046"/>
              <a:gd name="connsiteY2" fmla="*/ 73819 h 592931"/>
              <a:gd name="connsiteX3" fmla="*/ 719138 w 774046"/>
              <a:gd name="connsiteY3" fmla="*/ 488155 h 592931"/>
              <a:gd name="connsiteX4" fmla="*/ 645318 w 774046"/>
              <a:gd name="connsiteY4" fmla="*/ 583407 h 592931"/>
              <a:gd name="connsiteX5" fmla="*/ 73819 w 774046"/>
              <a:gd name="connsiteY5" fmla="*/ 592931 h 592931"/>
              <a:gd name="connsiteX6" fmla="*/ 0 w 774046"/>
              <a:gd name="connsiteY6" fmla="*/ 557213 h 592931"/>
              <a:gd name="connsiteX7" fmla="*/ 47625 w 774046"/>
              <a:gd name="connsiteY7" fmla="*/ 97633 h 592931"/>
              <a:gd name="connsiteX8" fmla="*/ 145258 w 774046"/>
              <a:gd name="connsiteY8" fmla="*/ 0 h 592931"/>
              <a:gd name="connsiteX0" fmla="*/ 145258 w 774046"/>
              <a:gd name="connsiteY0" fmla="*/ 0 h 592931"/>
              <a:gd name="connsiteX1" fmla="*/ 719138 w 774046"/>
              <a:gd name="connsiteY1" fmla="*/ 0 h 592931"/>
              <a:gd name="connsiteX2" fmla="*/ 769144 w 774046"/>
              <a:gd name="connsiteY2" fmla="*/ 73819 h 592931"/>
              <a:gd name="connsiteX3" fmla="*/ 719138 w 774046"/>
              <a:gd name="connsiteY3" fmla="*/ 488155 h 592931"/>
              <a:gd name="connsiteX4" fmla="*/ 645318 w 774046"/>
              <a:gd name="connsiteY4" fmla="*/ 583407 h 592931"/>
              <a:gd name="connsiteX5" fmla="*/ 73819 w 774046"/>
              <a:gd name="connsiteY5" fmla="*/ 592931 h 592931"/>
              <a:gd name="connsiteX6" fmla="*/ 0 w 774046"/>
              <a:gd name="connsiteY6" fmla="*/ 523875 h 592931"/>
              <a:gd name="connsiteX7" fmla="*/ 47625 w 774046"/>
              <a:gd name="connsiteY7" fmla="*/ 97633 h 592931"/>
              <a:gd name="connsiteX8" fmla="*/ 145258 w 774046"/>
              <a:gd name="connsiteY8" fmla="*/ 0 h 592931"/>
              <a:gd name="connsiteX0" fmla="*/ 147639 w 776427"/>
              <a:gd name="connsiteY0" fmla="*/ 0 h 592931"/>
              <a:gd name="connsiteX1" fmla="*/ 721519 w 776427"/>
              <a:gd name="connsiteY1" fmla="*/ 0 h 592931"/>
              <a:gd name="connsiteX2" fmla="*/ 771525 w 776427"/>
              <a:gd name="connsiteY2" fmla="*/ 73819 h 592931"/>
              <a:gd name="connsiteX3" fmla="*/ 721519 w 776427"/>
              <a:gd name="connsiteY3" fmla="*/ 488155 h 592931"/>
              <a:gd name="connsiteX4" fmla="*/ 647699 w 776427"/>
              <a:gd name="connsiteY4" fmla="*/ 583407 h 592931"/>
              <a:gd name="connsiteX5" fmla="*/ 76200 w 776427"/>
              <a:gd name="connsiteY5" fmla="*/ 592931 h 592931"/>
              <a:gd name="connsiteX6" fmla="*/ 2381 w 776427"/>
              <a:gd name="connsiteY6" fmla="*/ 523875 h 592931"/>
              <a:gd name="connsiteX7" fmla="*/ 50006 w 776427"/>
              <a:gd name="connsiteY7" fmla="*/ 97633 h 592931"/>
              <a:gd name="connsiteX8" fmla="*/ 147639 w 776427"/>
              <a:gd name="connsiteY8" fmla="*/ 0 h 592931"/>
              <a:gd name="connsiteX0" fmla="*/ 147639 w 776427"/>
              <a:gd name="connsiteY0" fmla="*/ 0 h 592931"/>
              <a:gd name="connsiteX1" fmla="*/ 721519 w 776427"/>
              <a:gd name="connsiteY1" fmla="*/ 0 h 592931"/>
              <a:gd name="connsiteX2" fmla="*/ 771525 w 776427"/>
              <a:gd name="connsiteY2" fmla="*/ 73819 h 592931"/>
              <a:gd name="connsiteX3" fmla="*/ 721519 w 776427"/>
              <a:gd name="connsiteY3" fmla="*/ 488155 h 592931"/>
              <a:gd name="connsiteX4" fmla="*/ 647699 w 776427"/>
              <a:gd name="connsiteY4" fmla="*/ 583407 h 592931"/>
              <a:gd name="connsiteX5" fmla="*/ 76200 w 776427"/>
              <a:gd name="connsiteY5" fmla="*/ 592931 h 592931"/>
              <a:gd name="connsiteX6" fmla="*/ 2381 w 776427"/>
              <a:gd name="connsiteY6" fmla="*/ 523875 h 592931"/>
              <a:gd name="connsiteX7" fmla="*/ 50006 w 776427"/>
              <a:gd name="connsiteY7" fmla="*/ 97633 h 592931"/>
              <a:gd name="connsiteX8" fmla="*/ 147639 w 776427"/>
              <a:gd name="connsiteY8" fmla="*/ 0 h 592931"/>
              <a:gd name="connsiteX0" fmla="*/ 147639 w 777257"/>
              <a:gd name="connsiteY0" fmla="*/ 0 h 592931"/>
              <a:gd name="connsiteX1" fmla="*/ 721519 w 777257"/>
              <a:gd name="connsiteY1" fmla="*/ 0 h 592931"/>
              <a:gd name="connsiteX2" fmla="*/ 771525 w 777257"/>
              <a:gd name="connsiteY2" fmla="*/ 73819 h 592931"/>
              <a:gd name="connsiteX3" fmla="*/ 721519 w 777257"/>
              <a:gd name="connsiteY3" fmla="*/ 488155 h 592931"/>
              <a:gd name="connsiteX4" fmla="*/ 647699 w 777257"/>
              <a:gd name="connsiteY4" fmla="*/ 583407 h 592931"/>
              <a:gd name="connsiteX5" fmla="*/ 76200 w 777257"/>
              <a:gd name="connsiteY5" fmla="*/ 592931 h 592931"/>
              <a:gd name="connsiteX6" fmla="*/ 2381 w 777257"/>
              <a:gd name="connsiteY6" fmla="*/ 523875 h 592931"/>
              <a:gd name="connsiteX7" fmla="*/ 50006 w 777257"/>
              <a:gd name="connsiteY7" fmla="*/ 97633 h 592931"/>
              <a:gd name="connsiteX8" fmla="*/ 147639 w 777257"/>
              <a:gd name="connsiteY8" fmla="*/ 0 h 592931"/>
              <a:gd name="connsiteX0" fmla="*/ 147639 w 782044"/>
              <a:gd name="connsiteY0" fmla="*/ 0 h 592931"/>
              <a:gd name="connsiteX1" fmla="*/ 721519 w 782044"/>
              <a:gd name="connsiteY1" fmla="*/ 0 h 592931"/>
              <a:gd name="connsiteX2" fmla="*/ 776755 w 782044"/>
              <a:gd name="connsiteY2" fmla="*/ 88004 h 592931"/>
              <a:gd name="connsiteX3" fmla="*/ 721519 w 782044"/>
              <a:gd name="connsiteY3" fmla="*/ 488155 h 592931"/>
              <a:gd name="connsiteX4" fmla="*/ 647699 w 782044"/>
              <a:gd name="connsiteY4" fmla="*/ 583407 h 592931"/>
              <a:gd name="connsiteX5" fmla="*/ 76200 w 782044"/>
              <a:gd name="connsiteY5" fmla="*/ 592931 h 592931"/>
              <a:gd name="connsiteX6" fmla="*/ 2381 w 782044"/>
              <a:gd name="connsiteY6" fmla="*/ 523875 h 592931"/>
              <a:gd name="connsiteX7" fmla="*/ 50006 w 782044"/>
              <a:gd name="connsiteY7" fmla="*/ 97633 h 592931"/>
              <a:gd name="connsiteX8" fmla="*/ 147639 w 782044"/>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1519 w 780510"/>
              <a:gd name="connsiteY3" fmla="*/ 488155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5255 w 780510"/>
              <a:gd name="connsiteY3" fmla="*/ 480689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5255 w 780510"/>
              <a:gd name="connsiteY3" fmla="*/ 480689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5255 w 780510"/>
              <a:gd name="connsiteY3" fmla="*/ 480689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510" h="592931">
                <a:moveTo>
                  <a:pt x="147639" y="0"/>
                </a:moveTo>
                <a:lnTo>
                  <a:pt x="721519" y="0"/>
                </a:lnTo>
                <a:cubicBezTo>
                  <a:pt x="749396" y="2154"/>
                  <a:pt x="793703" y="13163"/>
                  <a:pt x="776755" y="88004"/>
                </a:cubicBezTo>
                <a:lnTo>
                  <a:pt x="725255" y="480689"/>
                </a:lnTo>
                <a:cubicBezTo>
                  <a:pt x="716289" y="565967"/>
                  <a:pt x="701620" y="583407"/>
                  <a:pt x="647699" y="583407"/>
                </a:cubicBezTo>
                <a:lnTo>
                  <a:pt x="76200" y="592931"/>
                </a:lnTo>
                <a:cubicBezTo>
                  <a:pt x="-22225" y="590550"/>
                  <a:pt x="3175" y="535781"/>
                  <a:pt x="2381" y="523875"/>
                </a:cubicBezTo>
                <a:cubicBezTo>
                  <a:pt x="47625" y="108745"/>
                  <a:pt x="47624" y="96045"/>
                  <a:pt x="50006" y="97633"/>
                </a:cubicBezTo>
                <a:cubicBezTo>
                  <a:pt x="50006" y="43712"/>
                  <a:pt x="93718" y="0"/>
                  <a:pt x="147639" y="0"/>
                </a:cubicBezTo>
                <a:close/>
              </a:path>
            </a:pathLst>
          </a:custGeom>
          <a:solidFill>
            <a:srgbClr val="2272A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2" name="Round Diagonal Corner Rectangle 18"/>
          <p:cNvSpPr/>
          <p:nvPr/>
        </p:nvSpPr>
        <p:spPr>
          <a:xfrm>
            <a:off x="4217990" y="1084926"/>
            <a:ext cx="2671058" cy="2030743"/>
          </a:xfrm>
          <a:custGeom>
            <a:avLst/>
            <a:gdLst>
              <a:gd name="connsiteX0" fmla="*/ 97633 w 671513"/>
              <a:gd name="connsiteY0" fmla="*/ 0 h 585788"/>
              <a:gd name="connsiteX1" fmla="*/ 671513 w 671513"/>
              <a:gd name="connsiteY1" fmla="*/ 0 h 585788"/>
              <a:gd name="connsiteX2" fmla="*/ 671513 w 671513"/>
              <a:gd name="connsiteY2" fmla="*/ 0 h 585788"/>
              <a:gd name="connsiteX3" fmla="*/ 671513 w 671513"/>
              <a:gd name="connsiteY3" fmla="*/ 488155 h 585788"/>
              <a:gd name="connsiteX4" fmla="*/ 573880 w 671513"/>
              <a:gd name="connsiteY4" fmla="*/ 585788 h 585788"/>
              <a:gd name="connsiteX5" fmla="*/ 0 w 671513"/>
              <a:gd name="connsiteY5" fmla="*/ 585788 h 585788"/>
              <a:gd name="connsiteX6" fmla="*/ 0 w 671513"/>
              <a:gd name="connsiteY6" fmla="*/ 585788 h 585788"/>
              <a:gd name="connsiteX7" fmla="*/ 0 w 671513"/>
              <a:gd name="connsiteY7" fmla="*/ 97633 h 585788"/>
              <a:gd name="connsiteX8" fmla="*/ 97633 w 671513"/>
              <a:gd name="connsiteY8" fmla="*/ 0 h 585788"/>
              <a:gd name="connsiteX0" fmla="*/ 145258 w 719138"/>
              <a:gd name="connsiteY0" fmla="*/ 0 h 585788"/>
              <a:gd name="connsiteX1" fmla="*/ 719138 w 719138"/>
              <a:gd name="connsiteY1" fmla="*/ 0 h 585788"/>
              <a:gd name="connsiteX2" fmla="*/ 719138 w 719138"/>
              <a:gd name="connsiteY2" fmla="*/ 0 h 585788"/>
              <a:gd name="connsiteX3" fmla="*/ 719138 w 719138"/>
              <a:gd name="connsiteY3" fmla="*/ 488155 h 585788"/>
              <a:gd name="connsiteX4" fmla="*/ 621505 w 719138"/>
              <a:gd name="connsiteY4" fmla="*/ 585788 h 585788"/>
              <a:gd name="connsiteX5" fmla="*/ 47625 w 719138"/>
              <a:gd name="connsiteY5" fmla="*/ 585788 h 585788"/>
              <a:gd name="connsiteX6" fmla="*/ 0 w 719138"/>
              <a:gd name="connsiteY6" fmla="*/ 557213 h 585788"/>
              <a:gd name="connsiteX7" fmla="*/ 47625 w 719138"/>
              <a:gd name="connsiteY7" fmla="*/ 97633 h 585788"/>
              <a:gd name="connsiteX8" fmla="*/ 145258 w 719138"/>
              <a:gd name="connsiteY8" fmla="*/ 0 h 585788"/>
              <a:gd name="connsiteX0" fmla="*/ 145258 w 719138"/>
              <a:gd name="connsiteY0" fmla="*/ 0 h 585788"/>
              <a:gd name="connsiteX1" fmla="*/ 719138 w 719138"/>
              <a:gd name="connsiteY1" fmla="*/ 0 h 585788"/>
              <a:gd name="connsiteX2" fmla="*/ 719138 w 719138"/>
              <a:gd name="connsiteY2" fmla="*/ 0 h 585788"/>
              <a:gd name="connsiteX3" fmla="*/ 719138 w 719138"/>
              <a:gd name="connsiteY3" fmla="*/ 488155 h 585788"/>
              <a:gd name="connsiteX4" fmla="*/ 621505 w 719138"/>
              <a:gd name="connsiteY4" fmla="*/ 585788 h 585788"/>
              <a:gd name="connsiteX5" fmla="*/ 47625 w 719138"/>
              <a:gd name="connsiteY5" fmla="*/ 585788 h 585788"/>
              <a:gd name="connsiteX6" fmla="*/ 0 w 719138"/>
              <a:gd name="connsiteY6" fmla="*/ 557213 h 585788"/>
              <a:gd name="connsiteX7" fmla="*/ 47625 w 719138"/>
              <a:gd name="connsiteY7" fmla="*/ 97633 h 585788"/>
              <a:gd name="connsiteX8" fmla="*/ 145258 w 719138"/>
              <a:gd name="connsiteY8" fmla="*/ 0 h 585788"/>
              <a:gd name="connsiteX0" fmla="*/ 145258 w 719138"/>
              <a:gd name="connsiteY0" fmla="*/ 0 h 590551"/>
              <a:gd name="connsiteX1" fmla="*/ 719138 w 719138"/>
              <a:gd name="connsiteY1" fmla="*/ 0 h 590551"/>
              <a:gd name="connsiteX2" fmla="*/ 719138 w 719138"/>
              <a:gd name="connsiteY2" fmla="*/ 0 h 590551"/>
              <a:gd name="connsiteX3" fmla="*/ 719138 w 719138"/>
              <a:gd name="connsiteY3" fmla="*/ 488155 h 590551"/>
              <a:gd name="connsiteX4" fmla="*/ 523874 w 719138"/>
              <a:gd name="connsiteY4" fmla="*/ 590551 h 590551"/>
              <a:gd name="connsiteX5" fmla="*/ 47625 w 719138"/>
              <a:gd name="connsiteY5" fmla="*/ 585788 h 590551"/>
              <a:gd name="connsiteX6" fmla="*/ 0 w 719138"/>
              <a:gd name="connsiteY6" fmla="*/ 557213 h 590551"/>
              <a:gd name="connsiteX7" fmla="*/ 47625 w 719138"/>
              <a:gd name="connsiteY7" fmla="*/ 97633 h 590551"/>
              <a:gd name="connsiteX8" fmla="*/ 145258 w 719138"/>
              <a:gd name="connsiteY8" fmla="*/ 0 h 590551"/>
              <a:gd name="connsiteX0" fmla="*/ 145258 w 719138"/>
              <a:gd name="connsiteY0" fmla="*/ 0 h 585788"/>
              <a:gd name="connsiteX1" fmla="*/ 719138 w 719138"/>
              <a:gd name="connsiteY1" fmla="*/ 0 h 585788"/>
              <a:gd name="connsiteX2" fmla="*/ 719138 w 719138"/>
              <a:gd name="connsiteY2" fmla="*/ 0 h 585788"/>
              <a:gd name="connsiteX3" fmla="*/ 719138 w 719138"/>
              <a:gd name="connsiteY3" fmla="*/ 488155 h 585788"/>
              <a:gd name="connsiteX4" fmla="*/ 645318 w 719138"/>
              <a:gd name="connsiteY4" fmla="*/ 583407 h 585788"/>
              <a:gd name="connsiteX5" fmla="*/ 47625 w 719138"/>
              <a:gd name="connsiteY5" fmla="*/ 585788 h 585788"/>
              <a:gd name="connsiteX6" fmla="*/ 0 w 719138"/>
              <a:gd name="connsiteY6" fmla="*/ 557213 h 585788"/>
              <a:gd name="connsiteX7" fmla="*/ 47625 w 719138"/>
              <a:gd name="connsiteY7" fmla="*/ 97633 h 585788"/>
              <a:gd name="connsiteX8" fmla="*/ 145258 w 719138"/>
              <a:gd name="connsiteY8" fmla="*/ 0 h 585788"/>
              <a:gd name="connsiteX0" fmla="*/ 145258 w 766763"/>
              <a:gd name="connsiteY0" fmla="*/ 0 h 585788"/>
              <a:gd name="connsiteX1" fmla="*/ 719138 w 766763"/>
              <a:gd name="connsiteY1" fmla="*/ 0 h 585788"/>
              <a:gd name="connsiteX2" fmla="*/ 766763 w 766763"/>
              <a:gd name="connsiteY2" fmla="*/ 2381 h 585788"/>
              <a:gd name="connsiteX3" fmla="*/ 719138 w 766763"/>
              <a:gd name="connsiteY3" fmla="*/ 488155 h 585788"/>
              <a:gd name="connsiteX4" fmla="*/ 645318 w 766763"/>
              <a:gd name="connsiteY4" fmla="*/ 583407 h 585788"/>
              <a:gd name="connsiteX5" fmla="*/ 47625 w 766763"/>
              <a:gd name="connsiteY5" fmla="*/ 585788 h 585788"/>
              <a:gd name="connsiteX6" fmla="*/ 0 w 766763"/>
              <a:gd name="connsiteY6" fmla="*/ 557213 h 585788"/>
              <a:gd name="connsiteX7" fmla="*/ 47625 w 766763"/>
              <a:gd name="connsiteY7" fmla="*/ 97633 h 585788"/>
              <a:gd name="connsiteX8" fmla="*/ 145258 w 766763"/>
              <a:gd name="connsiteY8" fmla="*/ 0 h 585788"/>
              <a:gd name="connsiteX0" fmla="*/ 145258 w 769144"/>
              <a:gd name="connsiteY0" fmla="*/ 0 h 585788"/>
              <a:gd name="connsiteX1" fmla="*/ 719138 w 769144"/>
              <a:gd name="connsiteY1" fmla="*/ 0 h 585788"/>
              <a:gd name="connsiteX2" fmla="*/ 769144 w 769144"/>
              <a:gd name="connsiteY2" fmla="*/ 33338 h 585788"/>
              <a:gd name="connsiteX3" fmla="*/ 719138 w 769144"/>
              <a:gd name="connsiteY3" fmla="*/ 488155 h 585788"/>
              <a:gd name="connsiteX4" fmla="*/ 645318 w 769144"/>
              <a:gd name="connsiteY4" fmla="*/ 583407 h 585788"/>
              <a:gd name="connsiteX5" fmla="*/ 47625 w 769144"/>
              <a:gd name="connsiteY5" fmla="*/ 585788 h 585788"/>
              <a:gd name="connsiteX6" fmla="*/ 0 w 769144"/>
              <a:gd name="connsiteY6" fmla="*/ 557213 h 585788"/>
              <a:gd name="connsiteX7" fmla="*/ 47625 w 769144"/>
              <a:gd name="connsiteY7" fmla="*/ 97633 h 585788"/>
              <a:gd name="connsiteX8" fmla="*/ 145258 w 769144"/>
              <a:gd name="connsiteY8" fmla="*/ 0 h 585788"/>
              <a:gd name="connsiteX0" fmla="*/ 145258 w 776572"/>
              <a:gd name="connsiteY0" fmla="*/ 0 h 585788"/>
              <a:gd name="connsiteX1" fmla="*/ 719138 w 776572"/>
              <a:gd name="connsiteY1" fmla="*/ 0 h 585788"/>
              <a:gd name="connsiteX2" fmla="*/ 769144 w 776572"/>
              <a:gd name="connsiteY2" fmla="*/ 33338 h 585788"/>
              <a:gd name="connsiteX3" fmla="*/ 719138 w 776572"/>
              <a:gd name="connsiteY3" fmla="*/ 488155 h 585788"/>
              <a:gd name="connsiteX4" fmla="*/ 645318 w 776572"/>
              <a:gd name="connsiteY4" fmla="*/ 583407 h 585788"/>
              <a:gd name="connsiteX5" fmla="*/ 47625 w 776572"/>
              <a:gd name="connsiteY5" fmla="*/ 585788 h 585788"/>
              <a:gd name="connsiteX6" fmla="*/ 0 w 776572"/>
              <a:gd name="connsiteY6" fmla="*/ 557213 h 585788"/>
              <a:gd name="connsiteX7" fmla="*/ 47625 w 776572"/>
              <a:gd name="connsiteY7" fmla="*/ 97633 h 585788"/>
              <a:gd name="connsiteX8" fmla="*/ 145258 w 776572"/>
              <a:gd name="connsiteY8" fmla="*/ 0 h 585788"/>
              <a:gd name="connsiteX0" fmla="*/ 145258 w 776572"/>
              <a:gd name="connsiteY0" fmla="*/ 0 h 585788"/>
              <a:gd name="connsiteX1" fmla="*/ 719138 w 776572"/>
              <a:gd name="connsiteY1" fmla="*/ 0 h 585788"/>
              <a:gd name="connsiteX2" fmla="*/ 769144 w 776572"/>
              <a:gd name="connsiteY2" fmla="*/ 73819 h 585788"/>
              <a:gd name="connsiteX3" fmla="*/ 719138 w 776572"/>
              <a:gd name="connsiteY3" fmla="*/ 488155 h 585788"/>
              <a:gd name="connsiteX4" fmla="*/ 645318 w 776572"/>
              <a:gd name="connsiteY4" fmla="*/ 583407 h 585788"/>
              <a:gd name="connsiteX5" fmla="*/ 47625 w 776572"/>
              <a:gd name="connsiteY5" fmla="*/ 585788 h 585788"/>
              <a:gd name="connsiteX6" fmla="*/ 0 w 776572"/>
              <a:gd name="connsiteY6" fmla="*/ 557213 h 585788"/>
              <a:gd name="connsiteX7" fmla="*/ 47625 w 776572"/>
              <a:gd name="connsiteY7" fmla="*/ 97633 h 585788"/>
              <a:gd name="connsiteX8" fmla="*/ 145258 w 776572"/>
              <a:gd name="connsiteY8" fmla="*/ 0 h 585788"/>
              <a:gd name="connsiteX0" fmla="*/ 145258 w 774046"/>
              <a:gd name="connsiteY0" fmla="*/ 0 h 585788"/>
              <a:gd name="connsiteX1" fmla="*/ 719138 w 774046"/>
              <a:gd name="connsiteY1" fmla="*/ 0 h 585788"/>
              <a:gd name="connsiteX2" fmla="*/ 769144 w 774046"/>
              <a:gd name="connsiteY2" fmla="*/ 73819 h 585788"/>
              <a:gd name="connsiteX3" fmla="*/ 719138 w 774046"/>
              <a:gd name="connsiteY3" fmla="*/ 488155 h 585788"/>
              <a:gd name="connsiteX4" fmla="*/ 645318 w 774046"/>
              <a:gd name="connsiteY4" fmla="*/ 583407 h 585788"/>
              <a:gd name="connsiteX5" fmla="*/ 47625 w 774046"/>
              <a:gd name="connsiteY5" fmla="*/ 585788 h 585788"/>
              <a:gd name="connsiteX6" fmla="*/ 0 w 774046"/>
              <a:gd name="connsiteY6" fmla="*/ 557213 h 585788"/>
              <a:gd name="connsiteX7" fmla="*/ 47625 w 774046"/>
              <a:gd name="connsiteY7" fmla="*/ 97633 h 585788"/>
              <a:gd name="connsiteX8" fmla="*/ 145258 w 774046"/>
              <a:gd name="connsiteY8" fmla="*/ 0 h 585788"/>
              <a:gd name="connsiteX0" fmla="*/ 145258 w 774046"/>
              <a:gd name="connsiteY0" fmla="*/ 0 h 585788"/>
              <a:gd name="connsiteX1" fmla="*/ 719138 w 774046"/>
              <a:gd name="connsiteY1" fmla="*/ 0 h 585788"/>
              <a:gd name="connsiteX2" fmla="*/ 769144 w 774046"/>
              <a:gd name="connsiteY2" fmla="*/ 73819 h 585788"/>
              <a:gd name="connsiteX3" fmla="*/ 719138 w 774046"/>
              <a:gd name="connsiteY3" fmla="*/ 488155 h 585788"/>
              <a:gd name="connsiteX4" fmla="*/ 645318 w 774046"/>
              <a:gd name="connsiteY4" fmla="*/ 583407 h 585788"/>
              <a:gd name="connsiteX5" fmla="*/ 47625 w 774046"/>
              <a:gd name="connsiteY5" fmla="*/ 585788 h 585788"/>
              <a:gd name="connsiteX6" fmla="*/ 0 w 774046"/>
              <a:gd name="connsiteY6" fmla="*/ 557213 h 585788"/>
              <a:gd name="connsiteX7" fmla="*/ 47625 w 774046"/>
              <a:gd name="connsiteY7" fmla="*/ 97633 h 585788"/>
              <a:gd name="connsiteX8" fmla="*/ 145258 w 774046"/>
              <a:gd name="connsiteY8" fmla="*/ 0 h 585788"/>
              <a:gd name="connsiteX0" fmla="*/ 145258 w 774046"/>
              <a:gd name="connsiteY0" fmla="*/ 0 h 592931"/>
              <a:gd name="connsiteX1" fmla="*/ 719138 w 774046"/>
              <a:gd name="connsiteY1" fmla="*/ 0 h 592931"/>
              <a:gd name="connsiteX2" fmla="*/ 769144 w 774046"/>
              <a:gd name="connsiteY2" fmla="*/ 73819 h 592931"/>
              <a:gd name="connsiteX3" fmla="*/ 719138 w 774046"/>
              <a:gd name="connsiteY3" fmla="*/ 488155 h 592931"/>
              <a:gd name="connsiteX4" fmla="*/ 645318 w 774046"/>
              <a:gd name="connsiteY4" fmla="*/ 583407 h 592931"/>
              <a:gd name="connsiteX5" fmla="*/ 73819 w 774046"/>
              <a:gd name="connsiteY5" fmla="*/ 592931 h 592931"/>
              <a:gd name="connsiteX6" fmla="*/ 0 w 774046"/>
              <a:gd name="connsiteY6" fmla="*/ 557213 h 592931"/>
              <a:gd name="connsiteX7" fmla="*/ 47625 w 774046"/>
              <a:gd name="connsiteY7" fmla="*/ 97633 h 592931"/>
              <a:gd name="connsiteX8" fmla="*/ 145258 w 774046"/>
              <a:gd name="connsiteY8" fmla="*/ 0 h 592931"/>
              <a:gd name="connsiteX0" fmla="*/ 145258 w 774046"/>
              <a:gd name="connsiteY0" fmla="*/ 0 h 592931"/>
              <a:gd name="connsiteX1" fmla="*/ 719138 w 774046"/>
              <a:gd name="connsiteY1" fmla="*/ 0 h 592931"/>
              <a:gd name="connsiteX2" fmla="*/ 769144 w 774046"/>
              <a:gd name="connsiteY2" fmla="*/ 73819 h 592931"/>
              <a:gd name="connsiteX3" fmla="*/ 719138 w 774046"/>
              <a:gd name="connsiteY3" fmla="*/ 488155 h 592931"/>
              <a:gd name="connsiteX4" fmla="*/ 645318 w 774046"/>
              <a:gd name="connsiteY4" fmla="*/ 583407 h 592931"/>
              <a:gd name="connsiteX5" fmla="*/ 73819 w 774046"/>
              <a:gd name="connsiteY5" fmla="*/ 592931 h 592931"/>
              <a:gd name="connsiteX6" fmla="*/ 0 w 774046"/>
              <a:gd name="connsiteY6" fmla="*/ 557213 h 592931"/>
              <a:gd name="connsiteX7" fmla="*/ 47625 w 774046"/>
              <a:gd name="connsiteY7" fmla="*/ 97633 h 592931"/>
              <a:gd name="connsiteX8" fmla="*/ 145258 w 774046"/>
              <a:gd name="connsiteY8" fmla="*/ 0 h 592931"/>
              <a:gd name="connsiteX0" fmla="*/ 145258 w 774046"/>
              <a:gd name="connsiteY0" fmla="*/ 0 h 592931"/>
              <a:gd name="connsiteX1" fmla="*/ 719138 w 774046"/>
              <a:gd name="connsiteY1" fmla="*/ 0 h 592931"/>
              <a:gd name="connsiteX2" fmla="*/ 769144 w 774046"/>
              <a:gd name="connsiteY2" fmla="*/ 73819 h 592931"/>
              <a:gd name="connsiteX3" fmla="*/ 719138 w 774046"/>
              <a:gd name="connsiteY3" fmla="*/ 488155 h 592931"/>
              <a:gd name="connsiteX4" fmla="*/ 645318 w 774046"/>
              <a:gd name="connsiteY4" fmla="*/ 583407 h 592931"/>
              <a:gd name="connsiteX5" fmla="*/ 73819 w 774046"/>
              <a:gd name="connsiteY5" fmla="*/ 592931 h 592931"/>
              <a:gd name="connsiteX6" fmla="*/ 0 w 774046"/>
              <a:gd name="connsiteY6" fmla="*/ 523875 h 592931"/>
              <a:gd name="connsiteX7" fmla="*/ 47625 w 774046"/>
              <a:gd name="connsiteY7" fmla="*/ 97633 h 592931"/>
              <a:gd name="connsiteX8" fmla="*/ 145258 w 774046"/>
              <a:gd name="connsiteY8" fmla="*/ 0 h 592931"/>
              <a:gd name="connsiteX0" fmla="*/ 147639 w 776427"/>
              <a:gd name="connsiteY0" fmla="*/ 0 h 592931"/>
              <a:gd name="connsiteX1" fmla="*/ 721519 w 776427"/>
              <a:gd name="connsiteY1" fmla="*/ 0 h 592931"/>
              <a:gd name="connsiteX2" fmla="*/ 771525 w 776427"/>
              <a:gd name="connsiteY2" fmla="*/ 73819 h 592931"/>
              <a:gd name="connsiteX3" fmla="*/ 721519 w 776427"/>
              <a:gd name="connsiteY3" fmla="*/ 488155 h 592931"/>
              <a:gd name="connsiteX4" fmla="*/ 647699 w 776427"/>
              <a:gd name="connsiteY4" fmla="*/ 583407 h 592931"/>
              <a:gd name="connsiteX5" fmla="*/ 76200 w 776427"/>
              <a:gd name="connsiteY5" fmla="*/ 592931 h 592931"/>
              <a:gd name="connsiteX6" fmla="*/ 2381 w 776427"/>
              <a:gd name="connsiteY6" fmla="*/ 523875 h 592931"/>
              <a:gd name="connsiteX7" fmla="*/ 50006 w 776427"/>
              <a:gd name="connsiteY7" fmla="*/ 97633 h 592931"/>
              <a:gd name="connsiteX8" fmla="*/ 147639 w 776427"/>
              <a:gd name="connsiteY8" fmla="*/ 0 h 592931"/>
              <a:gd name="connsiteX0" fmla="*/ 147639 w 776427"/>
              <a:gd name="connsiteY0" fmla="*/ 0 h 592931"/>
              <a:gd name="connsiteX1" fmla="*/ 721519 w 776427"/>
              <a:gd name="connsiteY1" fmla="*/ 0 h 592931"/>
              <a:gd name="connsiteX2" fmla="*/ 771525 w 776427"/>
              <a:gd name="connsiteY2" fmla="*/ 73819 h 592931"/>
              <a:gd name="connsiteX3" fmla="*/ 721519 w 776427"/>
              <a:gd name="connsiteY3" fmla="*/ 488155 h 592931"/>
              <a:gd name="connsiteX4" fmla="*/ 647699 w 776427"/>
              <a:gd name="connsiteY4" fmla="*/ 583407 h 592931"/>
              <a:gd name="connsiteX5" fmla="*/ 76200 w 776427"/>
              <a:gd name="connsiteY5" fmla="*/ 592931 h 592931"/>
              <a:gd name="connsiteX6" fmla="*/ 2381 w 776427"/>
              <a:gd name="connsiteY6" fmla="*/ 523875 h 592931"/>
              <a:gd name="connsiteX7" fmla="*/ 50006 w 776427"/>
              <a:gd name="connsiteY7" fmla="*/ 97633 h 592931"/>
              <a:gd name="connsiteX8" fmla="*/ 147639 w 776427"/>
              <a:gd name="connsiteY8" fmla="*/ 0 h 592931"/>
              <a:gd name="connsiteX0" fmla="*/ 147639 w 777257"/>
              <a:gd name="connsiteY0" fmla="*/ 0 h 592931"/>
              <a:gd name="connsiteX1" fmla="*/ 721519 w 777257"/>
              <a:gd name="connsiteY1" fmla="*/ 0 h 592931"/>
              <a:gd name="connsiteX2" fmla="*/ 771525 w 777257"/>
              <a:gd name="connsiteY2" fmla="*/ 73819 h 592931"/>
              <a:gd name="connsiteX3" fmla="*/ 721519 w 777257"/>
              <a:gd name="connsiteY3" fmla="*/ 488155 h 592931"/>
              <a:gd name="connsiteX4" fmla="*/ 647699 w 777257"/>
              <a:gd name="connsiteY4" fmla="*/ 583407 h 592931"/>
              <a:gd name="connsiteX5" fmla="*/ 76200 w 777257"/>
              <a:gd name="connsiteY5" fmla="*/ 592931 h 592931"/>
              <a:gd name="connsiteX6" fmla="*/ 2381 w 777257"/>
              <a:gd name="connsiteY6" fmla="*/ 523875 h 592931"/>
              <a:gd name="connsiteX7" fmla="*/ 50006 w 777257"/>
              <a:gd name="connsiteY7" fmla="*/ 97633 h 592931"/>
              <a:gd name="connsiteX8" fmla="*/ 147639 w 777257"/>
              <a:gd name="connsiteY8" fmla="*/ 0 h 592931"/>
              <a:gd name="connsiteX0" fmla="*/ 147639 w 782044"/>
              <a:gd name="connsiteY0" fmla="*/ 0 h 592931"/>
              <a:gd name="connsiteX1" fmla="*/ 721519 w 782044"/>
              <a:gd name="connsiteY1" fmla="*/ 0 h 592931"/>
              <a:gd name="connsiteX2" fmla="*/ 776755 w 782044"/>
              <a:gd name="connsiteY2" fmla="*/ 88004 h 592931"/>
              <a:gd name="connsiteX3" fmla="*/ 721519 w 782044"/>
              <a:gd name="connsiteY3" fmla="*/ 488155 h 592931"/>
              <a:gd name="connsiteX4" fmla="*/ 647699 w 782044"/>
              <a:gd name="connsiteY4" fmla="*/ 583407 h 592931"/>
              <a:gd name="connsiteX5" fmla="*/ 76200 w 782044"/>
              <a:gd name="connsiteY5" fmla="*/ 592931 h 592931"/>
              <a:gd name="connsiteX6" fmla="*/ 2381 w 782044"/>
              <a:gd name="connsiteY6" fmla="*/ 523875 h 592931"/>
              <a:gd name="connsiteX7" fmla="*/ 50006 w 782044"/>
              <a:gd name="connsiteY7" fmla="*/ 97633 h 592931"/>
              <a:gd name="connsiteX8" fmla="*/ 147639 w 782044"/>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1519 w 780510"/>
              <a:gd name="connsiteY3" fmla="*/ 488155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5255 w 780510"/>
              <a:gd name="connsiteY3" fmla="*/ 480689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5255 w 780510"/>
              <a:gd name="connsiteY3" fmla="*/ 480689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5255 w 780510"/>
              <a:gd name="connsiteY3" fmla="*/ 480689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510" h="592931">
                <a:moveTo>
                  <a:pt x="147639" y="0"/>
                </a:moveTo>
                <a:lnTo>
                  <a:pt x="721519" y="0"/>
                </a:lnTo>
                <a:cubicBezTo>
                  <a:pt x="749396" y="2154"/>
                  <a:pt x="793703" y="13163"/>
                  <a:pt x="776755" y="88004"/>
                </a:cubicBezTo>
                <a:lnTo>
                  <a:pt x="725255" y="480689"/>
                </a:lnTo>
                <a:cubicBezTo>
                  <a:pt x="716289" y="565967"/>
                  <a:pt x="701620" y="583407"/>
                  <a:pt x="647699" y="583407"/>
                </a:cubicBezTo>
                <a:lnTo>
                  <a:pt x="76200" y="592931"/>
                </a:lnTo>
                <a:cubicBezTo>
                  <a:pt x="-22225" y="590550"/>
                  <a:pt x="3175" y="535781"/>
                  <a:pt x="2381" y="523875"/>
                </a:cubicBezTo>
                <a:cubicBezTo>
                  <a:pt x="47625" y="108745"/>
                  <a:pt x="47624" y="96045"/>
                  <a:pt x="50006" y="97633"/>
                </a:cubicBezTo>
                <a:cubicBezTo>
                  <a:pt x="50006" y="43712"/>
                  <a:pt x="93718" y="0"/>
                  <a:pt x="147639" y="0"/>
                </a:cubicBezTo>
                <a:close/>
              </a:path>
            </a:pathLst>
          </a:custGeom>
          <a:solidFill>
            <a:srgbClr val="2272A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Round Diagonal Corner Rectangle 18"/>
          <p:cNvSpPr/>
          <p:nvPr/>
        </p:nvSpPr>
        <p:spPr>
          <a:xfrm>
            <a:off x="8649818" y="2443557"/>
            <a:ext cx="2671058" cy="2030743"/>
          </a:xfrm>
          <a:custGeom>
            <a:avLst/>
            <a:gdLst>
              <a:gd name="connsiteX0" fmla="*/ 97633 w 671513"/>
              <a:gd name="connsiteY0" fmla="*/ 0 h 585788"/>
              <a:gd name="connsiteX1" fmla="*/ 671513 w 671513"/>
              <a:gd name="connsiteY1" fmla="*/ 0 h 585788"/>
              <a:gd name="connsiteX2" fmla="*/ 671513 w 671513"/>
              <a:gd name="connsiteY2" fmla="*/ 0 h 585788"/>
              <a:gd name="connsiteX3" fmla="*/ 671513 w 671513"/>
              <a:gd name="connsiteY3" fmla="*/ 488155 h 585788"/>
              <a:gd name="connsiteX4" fmla="*/ 573880 w 671513"/>
              <a:gd name="connsiteY4" fmla="*/ 585788 h 585788"/>
              <a:gd name="connsiteX5" fmla="*/ 0 w 671513"/>
              <a:gd name="connsiteY5" fmla="*/ 585788 h 585788"/>
              <a:gd name="connsiteX6" fmla="*/ 0 w 671513"/>
              <a:gd name="connsiteY6" fmla="*/ 585788 h 585788"/>
              <a:gd name="connsiteX7" fmla="*/ 0 w 671513"/>
              <a:gd name="connsiteY7" fmla="*/ 97633 h 585788"/>
              <a:gd name="connsiteX8" fmla="*/ 97633 w 671513"/>
              <a:gd name="connsiteY8" fmla="*/ 0 h 585788"/>
              <a:gd name="connsiteX0" fmla="*/ 145258 w 719138"/>
              <a:gd name="connsiteY0" fmla="*/ 0 h 585788"/>
              <a:gd name="connsiteX1" fmla="*/ 719138 w 719138"/>
              <a:gd name="connsiteY1" fmla="*/ 0 h 585788"/>
              <a:gd name="connsiteX2" fmla="*/ 719138 w 719138"/>
              <a:gd name="connsiteY2" fmla="*/ 0 h 585788"/>
              <a:gd name="connsiteX3" fmla="*/ 719138 w 719138"/>
              <a:gd name="connsiteY3" fmla="*/ 488155 h 585788"/>
              <a:gd name="connsiteX4" fmla="*/ 621505 w 719138"/>
              <a:gd name="connsiteY4" fmla="*/ 585788 h 585788"/>
              <a:gd name="connsiteX5" fmla="*/ 47625 w 719138"/>
              <a:gd name="connsiteY5" fmla="*/ 585788 h 585788"/>
              <a:gd name="connsiteX6" fmla="*/ 0 w 719138"/>
              <a:gd name="connsiteY6" fmla="*/ 557213 h 585788"/>
              <a:gd name="connsiteX7" fmla="*/ 47625 w 719138"/>
              <a:gd name="connsiteY7" fmla="*/ 97633 h 585788"/>
              <a:gd name="connsiteX8" fmla="*/ 145258 w 719138"/>
              <a:gd name="connsiteY8" fmla="*/ 0 h 585788"/>
              <a:gd name="connsiteX0" fmla="*/ 145258 w 719138"/>
              <a:gd name="connsiteY0" fmla="*/ 0 h 585788"/>
              <a:gd name="connsiteX1" fmla="*/ 719138 w 719138"/>
              <a:gd name="connsiteY1" fmla="*/ 0 h 585788"/>
              <a:gd name="connsiteX2" fmla="*/ 719138 w 719138"/>
              <a:gd name="connsiteY2" fmla="*/ 0 h 585788"/>
              <a:gd name="connsiteX3" fmla="*/ 719138 w 719138"/>
              <a:gd name="connsiteY3" fmla="*/ 488155 h 585788"/>
              <a:gd name="connsiteX4" fmla="*/ 621505 w 719138"/>
              <a:gd name="connsiteY4" fmla="*/ 585788 h 585788"/>
              <a:gd name="connsiteX5" fmla="*/ 47625 w 719138"/>
              <a:gd name="connsiteY5" fmla="*/ 585788 h 585788"/>
              <a:gd name="connsiteX6" fmla="*/ 0 w 719138"/>
              <a:gd name="connsiteY6" fmla="*/ 557213 h 585788"/>
              <a:gd name="connsiteX7" fmla="*/ 47625 w 719138"/>
              <a:gd name="connsiteY7" fmla="*/ 97633 h 585788"/>
              <a:gd name="connsiteX8" fmla="*/ 145258 w 719138"/>
              <a:gd name="connsiteY8" fmla="*/ 0 h 585788"/>
              <a:gd name="connsiteX0" fmla="*/ 145258 w 719138"/>
              <a:gd name="connsiteY0" fmla="*/ 0 h 590551"/>
              <a:gd name="connsiteX1" fmla="*/ 719138 w 719138"/>
              <a:gd name="connsiteY1" fmla="*/ 0 h 590551"/>
              <a:gd name="connsiteX2" fmla="*/ 719138 w 719138"/>
              <a:gd name="connsiteY2" fmla="*/ 0 h 590551"/>
              <a:gd name="connsiteX3" fmla="*/ 719138 w 719138"/>
              <a:gd name="connsiteY3" fmla="*/ 488155 h 590551"/>
              <a:gd name="connsiteX4" fmla="*/ 523874 w 719138"/>
              <a:gd name="connsiteY4" fmla="*/ 590551 h 590551"/>
              <a:gd name="connsiteX5" fmla="*/ 47625 w 719138"/>
              <a:gd name="connsiteY5" fmla="*/ 585788 h 590551"/>
              <a:gd name="connsiteX6" fmla="*/ 0 w 719138"/>
              <a:gd name="connsiteY6" fmla="*/ 557213 h 590551"/>
              <a:gd name="connsiteX7" fmla="*/ 47625 w 719138"/>
              <a:gd name="connsiteY7" fmla="*/ 97633 h 590551"/>
              <a:gd name="connsiteX8" fmla="*/ 145258 w 719138"/>
              <a:gd name="connsiteY8" fmla="*/ 0 h 590551"/>
              <a:gd name="connsiteX0" fmla="*/ 145258 w 719138"/>
              <a:gd name="connsiteY0" fmla="*/ 0 h 585788"/>
              <a:gd name="connsiteX1" fmla="*/ 719138 w 719138"/>
              <a:gd name="connsiteY1" fmla="*/ 0 h 585788"/>
              <a:gd name="connsiteX2" fmla="*/ 719138 w 719138"/>
              <a:gd name="connsiteY2" fmla="*/ 0 h 585788"/>
              <a:gd name="connsiteX3" fmla="*/ 719138 w 719138"/>
              <a:gd name="connsiteY3" fmla="*/ 488155 h 585788"/>
              <a:gd name="connsiteX4" fmla="*/ 645318 w 719138"/>
              <a:gd name="connsiteY4" fmla="*/ 583407 h 585788"/>
              <a:gd name="connsiteX5" fmla="*/ 47625 w 719138"/>
              <a:gd name="connsiteY5" fmla="*/ 585788 h 585788"/>
              <a:gd name="connsiteX6" fmla="*/ 0 w 719138"/>
              <a:gd name="connsiteY6" fmla="*/ 557213 h 585788"/>
              <a:gd name="connsiteX7" fmla="*/ 47625 w 719138"/>
              <a:gd name="connsiteY7" fmla="*/ 97633 h 585788"/>
              <a:gd name="connsiteX8" fmla="*/ 145258 w 719138"/>
              <a:gd name="connsiteY8" fmla="*/ 0 h 585788"/>
              <a:gd name="connsiteX0" fmla="*/ 145258 w 766763"/>
              <a:gd name="connsiteY0" fmla="*/ 0 h 585788"/>
              <a:gd name="connsiteX1" fmla="*/ 719138 w 766763"/>
              <a:gd name="connsiteY1" fmla="*/ 0 h 585788"/>
              <a:gd name="connsiteX2" fmla="*/ 766763 w 766763"/>
              <a:gd name="connsiteY2" fmla="*/ 2381 h 585788"/>
              <a:gd name="connsiteX3" fmla="*/ 719138 w 766763"/>
              <a:gd name="connsiteY3" fmla="*/ 488155 h 585788"/>
              <a:gd name="connsiteX4" fmla="*/ 645318 w 766763"/>
              <a:gd name="connsiteY4" fmla="*/ 583407 h 585788"/>
              <a:gd name="connsiteX5" fmla="*/ 47625 w 766763"/>
              <a:gd name="connsiteY5" fmla="*/ 585788 h 585788"/>
              <a:gd name="connsiteX6" fmla="*/ 0 w 766763"/>
              <a:gd name="connsiteY6" fmla="*/ 557213 h 585788"/>
              <a:gd name="connsiteX7" fmla="*/ 47625 w 766763"/>
              <a:gd name="connsiteY7" fmla="*/ 97633 h 585788"/>
              <a:gd name="connsiteX8" fmla="*/ 145258 w 766763"/>
              <a:gd name="connsiteY8" fmla="*/ 0 h 585788"/>
              <a:gd name="connsiteX0" fmla="*/ 145258 w 769144"/>
              <a:gd name="connsiteY0" fmla="*/ 0 h 585788"/>
              <a:gd name="connsiteX1" fmla="*/ 719138 w 769144"/>
              <a:gd name="connsiteY1" fmla="*/ 0 h 585788"/>
              <a:gd name="connsiteX2" fmla="*/ 769144 w 769144"/>
              <a:gd name="connsiteY2" fmla="*/ 33338 h 585788"/>
              <a:gd name="connsiteX3" fmla="*/ 719138 w 769144"/>
              <a:gd name="connsiteY3" fmla="*/ 488155 h 585788"/>
              <a:gd name="connsiteX4" fmla="*/ 645318 w 769144"/>
              <a:gd name="connsiteY4" fmla="*/ 583407 h 585788"/>
              <a:gd name="connsiteX5" fmla="*/ 47625 w 769144"/>
              <a:gd name="connsiteY5" fmla="*/ 585788 h 585788"/>
              <a:gd name="connsiteX6" fmla="*/ 0 w 769144"/>
              <a:gd name="connsiteY6" fmla="*/ 557213 h 585788"/>
              <a:gd name="connsiteX7" fmla="*/ 47625 w 769144"/>
              <a:gd name="connsiteY7" fmla="*/ 97633 h 585788"/>
              <a:gd name="connsiteX8" fmla="*/ 145258 w 769144"/>
              <a:gd name="connsiteY8" fmla="*/ 0 h 585788"/>
              <a:gd name="connsiteX0" fmla="*/ 145258 w 776572"/>
              <a:gd name="connsiteY0" fmla="*/ 0 h 585788"/>
              <a:gd name="connsiteX1" fmla="*/ 719138 w 776572"/>
              <a:gd name="connsiteY1" fmla="*/ 0 h 585788"/>
              <a:gd name="connsiteX2" fmla="*/ 769144 w 776572"/>
              <a:gd name="connsiteY2" fmla="*/ 33338 h 585788"/>
              <a:gd name="connsiteX3" fmla="*/ 719138 w 776572"/>
              <a:gd name="connsiteY3" fmla="*/ 488155 h 585788"/>
              <a:gd name="connsiteX4" fmla="*/ 645318 w 776572"/>
              <a:gd name="connsiteY4" fmla="*/ 583407 h 585788"/>
              <a:gd name="connsiteX5" fmla="*/ 47625 w 776572"/>
              <a:gd name="connsiteY5" fmla="*/ 585788 h 585788"/>
              <a:gd name="connsiteX6" fmla="*/ 0 w 776572"/>
              <a:gd name="connsiteY6" fmla="*/ 557213 h 585788"/>
              <a:gd name="connsiteX7" fmla="*/ 47625 w 776572"/>
              <a:gd name="connsiteY7" fmla="*/ 97633 h 585788"/>
              <a:gd name="connsiteX8" fmla="*/ 145258 w 776572"/>
              <a:gd name="connsiteY8" fmla="*/ 0 h 585788"/>
              <a:gd name="connsiteX0" fmla="*/ 145258 w 776572"/>
              <a:gd name="connsiteY0" fmla="*/ 0 h 585788"/>
              <a:gd name="connsiteX1" fmla="*/ 719138 w 776572"/>
              <a:gd name="connsiteY1" fmla="*/ 0 h 585788"/>
              <a:gd name="connsiteX2" fmla="*/ 769144 w 776572"/>
              <a:gd name="connsiteY2" fmla="*/ 73819 h 585788"/>
              <a:gd name="connsiteX3" fmla="*/ 719138 w 776572"/>
              <a:gd name="connsiteY3" fmla="*/ 488155 h 585788"/>
              <a:gd name="connsiteX4" fmla="*/ 645318 w 776572"/>
              <a:gd name="connsiteY4" fmla="*/ 583407 h 585788"/>
              <a:gd name="connsiteX5" fmla="*/ 47625 w 776572"/>
              <a:gd name="connsiteY5" fmla="*/ 585788 h 585788"/>
              <a:gd name="connsiteX6" fmla="*/ 0 w 776572"/>
              <a:gd name="connsiteY6" fmla="*/ 557213 h 585788"/>
              <a:gd name="connsiteX7" fmla="*/ 47625 w 776572"/>
              <a:gd name="connsiteY7" fmla="*/ 97633 h 585788"/>
              <a:gd name="connsiteX8" fmla="*/ 145258 w 776572"/>
              <a:gd name="connsiteY8" fmla="*/ 0 h 585788"/>
              <a:gd name="connsiteX0" fmla="*/ 145258 w 774046"/>
              <a:gd name="connsiteY0" fmla="*/ 0 h 585788"/>
              <a:gd name="connsiteX1" fmla="*/ 719138 w 774046"/>
              <a:gd name="connsiteY1" fmla="*/ 0 h 585788"/>
              <a:gd name="connsiteX2" fmla="*/ 769144 w 774046"/>
              <a:gd name="connsiteY2" fmla="*/ 73819 h 585788"/>
              <a:gd name="connsiteX3" fmla="*/ 719138 w 774046"/>
              <a:gd name="connsiteY3" fmla="*/ 488155 h 585788"/>
              <a:gd name="connsiteX4" fmla="*/ 645318 w 774046"/>
              <a:gd name="connsiteY4" fmla="*/ 583407 h 585788"/>
              <a:gd name="connsiteX5" fmla="*/ 47625 w 774046"/>
              <a:gd name="connsiteY5" fmla="*/ 585788 h 585788"/>
              <a:gd name="connsiteX6" fmla="*/ 0 w 774046"/>
              <a:gd name="connsiteY6" fmla="*/ 557213 h 585788"/>
              <a:gd name="connsiteX7" fmla="*/ 47625 w 774046"/>
              <a:gd name="connsiteY7" fmla="*/ 97633 h 585788"/>
              <a:gd name="connsiteX8" fmla="*/ 145258 w 774046"/>
              <a:gd name="connsiteY8" fmla="*/ 0 h 585788"/>
              <a:gd name="connsiteX0" fmla="*/ 145258 w 774046"/>
              <a:gd name="connsiteY0" fmla="*/ 0 h 585788"/>
              <a:gd name="connsiteX1" fmla="*/ 719138 w 774046"/>
              <a:gd name="connsiteY1" fmla="*/ 0 h 585788"/>
              <a:gd name="connsiteX2" fmla="*/ 769144 w 774046"/>
              <a:gd name="connsiteY2" fmla="*/ 73819 h 585788"/>
              <a:gd name="connsiteX3" fmla="*/ 719138 w 774046"/>
              <a:gd name="connsiteY3" fmla="*/ 488155 h 585788"/>
              <a:gd name="connsiteX4" fmla="*/ 645318 w 774046"/>
              <a:gd name="connsiteY4" fmla="*/ 583407 h 585788"/>
              <a:gd name="connsiteX5" fmla="*/ 47625 w 774046"/>
              <a:gd name="connsiteY5" fmla="*/ 585788 h 585788"/>
              <a:gd name="connsiteX6" fmla="*/ 0 w 774046"/>
              <a:gd name="connsiteY6" fmla="*/ 557213 h 585788"/>
              <a:gd name="connsiteX7" fmla="*/ 47625 w 774046"/>
              <a:gd name="connsiteY7" fmla="*/ 97633 h 585788"/>
              <a:gd name="connsiteX8" fmla="*/ 145258 w 774046"/>
              <a:gd name="connsiteY8" fmla="*/ 0 h 585788"/>
              <a:gd name="connsiteX0" fmla="*/ 145258 w 774046"/>
              <a:gd name="connsiteY0" fmla="*/ 0 h 592931"/>
              <a:gd name="connsiteX1" fmla="*/ 719138 w 774046"/>
              <a:gd name="connsiteY1" fmla="*/ 0 h 592931"/>
              <a:gd name="connsiteX2" fmla="*/ 769144 w 774046"/>
              <a:gd name="connsiteY2" fmla="*/ 73819 h 592931"/>
              <a:gd name="connsiteX3" fmla="*/ 719138 w 774046"/>
              <a:gd name="connsiteY3" fmla="*/ 488155 h 592931"/>
              <a:gd name="connsiteX4" fmla="*/ 645318 w 774046"/>
              <a:gd name="connsiteY4" fmla="*/ 583407 h 592931"/>
              <a:gd name="connsiteX5" fmla="*/ 73819 w 774046"/>
              <a:gd name="connsiteY5" fmla="*/ 592931 h 592931"/>
              <a:gd name="connsiteX6" fmla="*/ 0 w 774046"/>
              <a:gd name="connsiteY6" fmla="*/ 557213 h 592931"/>
              <a:gd name="connsiteX7" fmla="*/ 47625 w 774046"/>
              <a:gd name="connsiteY7" fmla="*/ 97633 h 592931"/>
              <a:gd name="connsiteX8" fmla="*/ 145258 w 774046"/>
              <a:gd name="connsiteY8" fmla="*/ 0 h 592931"/>
              <a:gd name="connsiteX0" fmla="*/ 145258 w 774046"/>
              <a:gd name="connsiteY0" fmla="*/ 0 h 592931"/>
              <a:gd name="connsiteX1" fmla="*/ 719138 w 774046"/>
              <a:gd name="connsiteY1" fmla="*/ 0 h 592931"/>
              <a:gd name="connsiteX2" fmla="*/ 769144 w 774046"/>
              <a:gd name="connsiteY2" fmla="*/ 73819 h 592931"/>
              <a:gd name="connsiteX3" fmla="*/ 719138 w 774046"/>
              <a:gd name="connsiteY3" fmla="*/ 488155 h 592931"/>
              <a:gd name="connsiteX4" fmla="*/ 645318 w 774046"/>
              <a:gd name="connsiteY4" fmla="*/ 583407 h 592931"/>
              <a:gd name="connsiteX5" fmla="*/ 73819 w 774046"/>
              <a:gd name="connsiteY5" fmla="*/ 592931 h 592931"/>
              <a:gd name="connsiteX6" fmla="*/ 0 w 774046"/>
              <a:gd name="connsiteY6" fmla="*/ 557213 h 592931"/>
              <a:gd name="connsiteX7" fmla="*/ 47625 w 774046"/>
              <a:gd name="connsiteY7" fmla="*/ 97633 h 592931"/>
              <a:gd name="connsiteX8" fmla="*/ 145258 w 774046"/>
              <a:gd name="connsiteY8" fmla="*/ 0 h 592931"/>
              <a:gd name="connsiteX0" fmla="*/ 145258 w 774046"/>
              <a:gd name="connsiteY0" fmla="*/ 0 h 592931"/>
              <a:gd name="connsiteX1" fmla="*/ 719138 w 774046"/>
              <a:gd name="connsiteY1" fmla="*/ 0 h 592931"/>
              <a:gd name="connsiteX2" fmla="*/ 769144 w 774046"/>
              <a:gd name="connsiteY2" fmla="*/ 73819 h 592931"/>
              <a:gd name="connsiteX3" fmla="*/ 719138 w 774046"/>
              <a:gd name="connsiteY3" fmla="*/ 488155 h 592931"/>
              <a:gd name="connsiteX4" fmla="*/ 645318 w 774046"/>
              <a:gd name="connsiteY4" fmla="*/ 583407 h 592931"/>
              <a:gd name="connsiteX5" fmla="*/ 73819 w 774046"/>
              <a:gd name="connsiteY5" fmla="*/ 592931 h 592931"/>
              <a:gd name="connsiteX6" fmla="*/ 0 w 774046"/>
              <a:gd name="connsiteY6" fmla="*/ 523875 h 592931"/>
              <a:gd name="connsiteX7" fmla="*/ 47625 w 774046"/>
              <a:gd name="connsiteY7" fmla="*/ 97633 h 592931"/>
              <a:gd name="connsiteX8" fmla="*/ 145258 w 774046"/>
              <a:gd name="connsiteY8" fmla="*/ 0 h 592931"/>
              <a:gd name="connsiteX0" fmla="*/ 147639 w 776427"/>
              <a:gd name="connsiteY0" fmla="*/ 0 h 592931"/>
              <a:gd name="connsiteX1" fmla="*/ 721519 w 776427"/>
              <a:gd name="connsiteY1" fmla="*/ 0 h 592931"/>
              <a:gd name="connsiteX2" fmla="*/ 771525 w 776427"/>
              <a:gd name="connsiteY2" fmla="*/ 73819 h 592931"/>
              <a:gd name="connsiteX3" fmla="*/ 721519 w 776427"/>
              <a:gd name="connsiteY3" fmla="*/ 488155 h 592931"/>
              <a:gd name="connsiteX4" fmla="*/ 647699 w 776427"/>
              <a:gd name="connsiteY4" fmla="*/ 583407 h 592931"/>
              <a:gd name="connsiteX5" fmla="*/ 76200 w 776427"/>
              <a:gd name="connsiteY5" fmla="*/ 592931 h 592931"/>
              <a:gd name="connsiteX6" fmla="*/ 2381 w 776427"/>
              <a:gd name="connsiteY6" fmla="*/ 523875 h 592931"/>
              <a:gd name="connsiteX7" fmla="*/ 50006 w 776427"/>
              <a:gd name="connsiteY7" fmla="*/ 97633 h 592931"/>
              <a:gd name="connsiteX8" fmla="*/ 147639 w 776427"/>
              <a:gd name="connsiteY8" fmla="*/ 0 h 592931"/>
              <a:gd name="connsiteX0" fmla="*/ 147639 w 776427"/>
              <a:gd name="connsiteY0" fmla="*/ 0 h 592931"/>
              <a:gd name="connsiteX1" fmla="*/ 721519 w 776427"/>
              <a:gd name="connsiteY1" fmla="*/ 0 h 592931"/>
              <a:gd name="connsiteX2" fmla="*/ 771525 w 776427"/>
              <a:gd name="connsiteY2" fmla="*/ 73819 h 592931"/>
              <a:gd name="connsiteX3" fmla="*/ 721519 w 776427"/>
              <a:gd name="connsiteY3" fmla="*/ 488155 h 592931"/>
              <a:gd name="connsiteX4" fmla="*/ 647699 w 776427"/>
              <a:gd name="connsiteY4" fmla="*/ 583407 h 592931"/>
              <a:gd name="connsiteX5" fmla="*/ 76200 w 776427"/>
              <a:gd name="connsiteY5" fmla="*/ 592931 h 592931"/>
              <a:gd name="connsiteX6" fmla="*/ 2381 w 776427"/>
              <a:gd name="connsiteY6" fmla="*/ 523875 h 592931"/>
              <a:gd name="connsiteX7" fmla="*/ 50006 w 776427"/>
              <a:gd name="connsiteY7" fmla="*/ 97633 h 592931"/>
              <a:gd name="connsiteX8" fmla="*/ 147639 w 776427"/>
              <a:gd name="connsiteY8" fmla="*/ 0 h 592931"/>
              <a:gd name="connsiteX0" fmla="*/ 147639 w 777257"/>
              <a:gd name="connsiteY0" fmla="*/ 0 h 592931"/>
              <a:gd name="connsiteX1" fmla="*/ 721519 w 777257"/>
              <a:gd name="connsiteY1" fmla="*/ 0 h 592931"/>
              <a:gd name="connsiteX2" fmla="*/ 771525 w 777257"/>
              <a:gd name="connsiteY2" fmla="*/ 73819 h 592931"/>
              <a:gd name="connsiteX3" fmla="*/ 721519 w 777257"/>
              <a:gd name="connsiteY3" fmla="*/ 488155 h 592931"/>
              <a:gd name="connsiteX4" fmla="*/ 647699 w 777257"/>
              <a:gd name="connsiteY4" fmla="*/ 583407 h 592931"/>
              <a:gd name="connsiteX5" fmla="*/ 76200 w 777257"/>
              <a:gd name="connsiteY5" fmla="*/ 592931 h 592931"/>
              <a:gd name="connsiteX6" fmla="*/ 2381 w 777257"/>
              <a:gd name="connsiteY6" fmla="*/ 523875 h 592931"/>
              <a:gd name="connsiteX7" fmla="*/ 50006 w 777257"/>
              <a:gd name="connsiteY7" fmla="*/ 97633 h 592931"/>
              <a:gd name="connsiteX8" fmla="*/ 147639 w 777257"/>
              <a:gd name="connsiteY8" fmla="*/ 0 h 592931"/>
              <a:gd name="connsiteX0" fmla="*/ 147639 w 782044"/>
              <a:gd name="connsiteY0" fmla="*/ 0 h 592931"/>
              <a:gd name="connsiteX1" fmla="*/ 721519 w 782044"/>
              <a:gd name="connsiteY1" fmla="*/ 0 h 592931"/>
              <a:gd name="connsiteX2" fmla="*/ 776755 w 782044"/>
              <a:gd name="connsiteY2" fmla="*/ 88004 h 592931"/>
              <a:gd name="connsiteX3" fmla="*/ 721519 w 782044"/>
              <a:gd name="connsiteY3" fmla="*/ 488155 h 592931"/>
              <a:gd name="connsiteX4" fmla="*/ 647699 w 782044"/>
              <a:gd name="connsiteY4" fmla="*/ 583407 h 592931"/>
              <a:gd name="connsiteX5" fmla="*/ 76200 w 782044"/>
              <a:gd name="connsiteY5" fmla="*/ 592931 h 592931"/>
              <a:gd name="connsiteX6" fmla="*/ 2381 w 782044"/>
              <a:gd name="connsiteY6" fmla="*/ 523875 h 592931"/>
              <a:gd name="connsiteX7" fmla="*/ 50006 w 782044"/>
              <a:gd name="connsiteY7" fmla="*/ 97633 h 592931"/>
              <a:gd name="connsiteX8" fmla="*/ 147639 w 782044"/>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1519 w 780510"/>
              <a:gd name="connsiteY3" fmla="*/ 488155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5255 w 780510"/>
              <a:gd name="connsiteY3" fmla="*/ 480689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5255 w 780510"/>
              <a:gd name="connsiteY3" fmla="*/ 480689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5255 w 780510"/>
              <a:gd name="connsiteY3" fmla="*/ 480689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510" h="592931">
                <a:moveTo>
                  <a:pt x="147639" y="0"/>
                </a:moveTo>
                <a:lnTo>
                  <a:pt x="721519" y="0"/>
                </a:lnTo>
                <a:cubicBezTo>
                  <a:pt x="749396" y="2154"/>
                  <a:pt x="793703" y="13163"/>
                  <a:pt x="776755" y="88004"/>
                </a:cubicBezTo>
                <a:lnTo>
                  <a:pt x="725255" y="480689"/>
                </a:lnTo>
                <a:cubicBezTo>
                  <a:pt x="716289" y="565967"/>
                  <a:pt x="701620" y="583407"/>
                  <a:pt x="647699" y="583407"/>
                </a:cubicBezTo>
                <a:lnTo>
                  <a:pt x="76200" y="592931"/>
                </a:lnTo>
                <a:cubicBezTo>
                  <a:pt x="-22225" y="590550"/>
                  <a:pt x="3175" y="535781"/>
                  <a:pt x="2381" y="523875"/>
                </a:cubicBezTo>
                <a:cubicBezTo>
                  <a:pt x="47625" y="108745"/>
                  <a:pt x="47624" y="96045"/>
                  <a:pt x="50006" y="97633"/>
                </a:cubicBezTo>
                <a:cubicBezTo>
                  <a:pt x="50006" y="43712"/>
                  <a:pt x="93718" y="0"/>
                  <a:pt x="147639" y="0"/>
                </a:cubicBezTo>
                <a:close/>
              </a:path>
            </a:pathLst>
          </a:custGeom>
          <a:solidFill>
            <a:srgbClr val="2272A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Round Diagonal Corner Rectangle 18"/>
          <p:cNvSpPr/>
          <p:nvPr/>
        </p:nvSpPr>
        <p:spPr>
          <a:xfrm>
            <a:off x="6743123" y="4670143"/>
            <a:ext cx="2671058" cy="2030743"/>
          </a:xfrm>
          <a:custGeom>
            <a:avLst/>
            <a:gdLst>
              <a:gd name="connsiteX0" fmla="*/ 97633 w 671513"/>
              <a:gd name="connsiteY0" fmla="*/ 0 h 585788"/>
              <a:gd name="connsiteX1" fmla="*/ 671513 w 671513"/>
              <a:gd name="connsiteY1" fmla="*/ 0 h 585788"/>
              <a:gd name="connsiteX2" fmla="*/ 671513 w 671513"/>
              <a:gd name="connsiteY2" fmla="*/ 0 h 585788"/>
              <a:gd name="connsiteX3" fmla="*/ 671513 w 671513"/>
              <a:gd name="connsiteY3" fmla="*/ 488155 h 585788"/>
              <a:gd name="connsiteX4" fmla="*/ 573880 w 671513"/>
              <a:gd name="connsiteY4" fmla="*/ 585788 h 585788"/>
              <a:gd name="connsiteX5" fmla="*/ 0 w 671513"/>
              <a:gd name="connsiteY5" fmla="*/ 585788 h 585788"/>
              <a:gd name="connsiteX6" fmla="*/ 0 w 671513"/>
              <a:gd name="connsiteY6" fmla="*/ 585788 h 585788"/>
              <a:gd name="connsiteX7" fmla="*/ 0 w 671513"/>
              <a:gd name="connsiteY7" fmla="*/ 97633 h 585788"/>
              <a:gd name="connsiteX8" fmla="*/ 97633 w 671513"/>
              <a:gd name="connsiteY8" fmla="*/ 0 h 585788"/>
              <a:gd name="connsiteX0" fmla="*/ 145258 w 719138"/>
              <a:gd name="connsiteY0" fmla="*/ 0 h 585788"/>
              <a:gd name="connsiteX1" fmla="*/ 719138 w 719138"/>
              <a:gd name="connsiteY1" fmla="*/ 0 h 585788"/>
              <a:gd name="connsiteX2" fmla="*/ 719138 w 719138"/>
              <a:gd name="connsiteY2" fmla="*/ 0 h 585788"/>
              <a:gd name="connsiteX3" fmla="*/ 719138 w 719138"/>
              <a:gd name="connsiteY3" fmla="*/ 488155 h 585788"/>
              <a:gd name="connsiteX4" fmla="*/ 621505 w 719138"/>
              <a:gd name="connsiteY4" fmla="*/ 585788 h 585788"/>
              <a:gd name="connsiteX5" fmla="*/ 47625 w 719138"/>
              <a:gd name="connsiteY5" fmla="*/ 585788 h 585788"/>
              <a:gd name="connsiteX6" fmla="*/ 0 w 719138"/>
              <a:gd name="connsiteY6" fmla="*/ 557213 h 585788"/>
              <a:gd name="connsiteX7" fmla="*/ 47625 w 719138"/>
              <a:gd name="connsiteY7" fmla="*/ 97633 h 585788"/>
              <a:gd name="connsiteX8" fmla="*/ 145258 w 719138"/>
              <a:gd name="connsiteY8" fmla="*/ 0 h 585788"/>
              <a:gd name="connsiteX0" fmla="*/ 145258 w 719138"/>
              <a:gd name="connsiteY0" fmla="*/ 0 h 585788"/>
              <a:gd name="connsiteX1" fmla="*/ 719138 w 719138"/>
              <a:gd name="connsiteY1" fmla="*/ 0 h 585788"/>
              <a:gd name="connsiteX2" fmla="*/ 719138 w 719138"/>
              <a:gd name="connsiteY2" fmla="*/ 0 h 585788"/>
              <a:gd name="connsiteX3" fmla="*/ 719138 w 719138"/>
              <a:gd name="connsiteY3" fmla="*/ 488155 h 585788"/>
              <a:gd name="connsiteX4" fmla="*/ 621505 w 719138"/>
              <a:gd name="connsiteY4" fmla="*/ 585788 h 585788"/>
              <a:gd name="connsiteX5" fmla="*/ 47625 w 719138"/>
              <a:gd name="connsiteY5" fmla="*/ 585788 h 585788"/>
              <a:gd name="connsiteX6" fmla="*/ 0 w 719138"/>
              <a:gd name="connsiteY6" fmla="*/ 557213 h 585788"/>
              <a:gd name="connsiteX7" fmla="*/ 47625 w 719138"/>
              <a:gd name="connsiteY7" fmla="*/ 97633 h 585788"/>
              <a:gd name="connsiteX8" fmla="*/ 145258 w 719138"/>
              <a:gd name="connsiteY8" fmla="*/ 0 h 585788"/>
              <a:gd name="connsiteX0" fmla="*/ 145258 w 719138"/>
              <a:gd name="connsiteY0" fmla="*/ 0 h 590551"/>
              <a:gd name="connsiteX1" fmla="*/ 719138 w 719138"/>
              <a:gd name="connsiteY1" fmla="*/ 0 h 590551"/>
              <a:gd name="connsiteX2" fmla="*/ 719138 w 719138"/>
              <a:gd name="connsiteY2" fmla="*/ 0 h 590551"/>
              <a:gd name="connsiteX3" fmla="*/ 719138 w 719138"/>
              <a:gd name="connsiteY3" fmla="*/ 488155 h 590551"/>
              <a:gd name="connsiteX4" fmla="*/ 523874 w 719138"/>
              <a:gd name="connsiteY4" fmla="*/ 590551 h 590551"/>
              <a:gd name="connsiteX5" fmla="*/ 47625 w 719138"/>
              <a:gd name="connsiteY5" fmla="*/ 585788 h 590551"/>
              <a:gd name="connsiteX6" fmla="*/ 0 w 719138"/>
              <a:gd name="connsiteY6" fmla="*/ 557213 h 590551"/>
              <a:gd name="connsiteX7" fmla="*/ 47625 w 719138"/>
              <a:gd name="connsiteY7" fmla="*/ 97633 h 590551"/>
              <a:gd name="connsiteX8" fmla="*/ 145258 w 719138"/>
              <a:gd name="connsiteY8" fmla="*/ 0 h 590551"/>
              <a:gd name="connsiteX0" fmla="*/ 145258 w 719138"/>
              <a:gd name="connsiteY0" fmla="*/ 0 h 585788"/>
              <a:gd name="connsiteX1" fmla="*/ 719138 w 719138"/>
              <a:gd name="connsiteY1" fmla="*/ 0 h 585788"/>
              <a:gd name="connsiteX2" fmla="*/ 719138 w 719138"/>
              <a:gd name="connsiteY2" fmla="*/ 0 h 585788"/>
              <a:gd name="connsiteX3" fmla="*/ 719138 w 719138"/>
              <a:gd name="connsiteY3" fmla="*/ 488155 h 585788"/>
              <a:gd name="connsiteX4" fmla="*/ 645318 w 719138"/>
              <a:gd name="connsiteY4" fmla="*/ 583407 h 585788"/>
              <a:gd name="connsiteX5" fmla="*/ 47625 w 719138"/>
              <a:gd name="connsiteY5" fmla="*/ 585788 h 585788"/>
              <a:gd name="connsiteX6" fmla="*/ 0 w 719138"/>
              <a:gd name="connsiteY6" fmla="*/ 557213 h 585788"/>
              <a:gd name="connsiteX7" fmla="*/ 47625 w 719138"/>
              <a:gd name="connsiteY7" fmla="*/ 97633 h 585788"/>
              <a:gd name="connsiteX8" fmla="*/ 145258 w 719138"/>
              <a:gd name="connsiteY8" fmla="*/ 0 h 585788"/>
              <a:gd name="connsiteX0" fmla="*/ 145258 w 766763"/>
              <a:gd name="connsiteY0" fmla="*/ 0 h 585788"/>
              <a:gd name="connsiteX1" fmla="*/ 719138 w 766763"/>
              <a:gd name="connsiteY1" fmla="*/ 0 h 585788"/>
              <a:gd name="connsiteX2" fmla="*/ 766763 w 766763"/>
              <a:gd name="connsiteY2" fmla="*/ 2381 h 585788"/>
              <a:gd name="connsiteX3" fmla="*/ 719138 w 766763"/>
              <a:gd name="connsiteY3" fmla="*/ 488155 h 585788"/>
              <a:gd name="connsiteX4" fmla="*/ 645318 w 766763"/>
              <a:gd name="connsiteY4" fmla="*/ 583407 h 585788"/>
              <a:gd name="connsiteX5" fmla="*/ 47625 w 766763"/>
              <a:gd name="connsiteY5" fmla="*/ 585788 h 585788"/>
              <a:gd name="connsiteX6" fmla="*/ 0 w 766763"/>
              <a:gd name="connsiteY6" fmla="*/ 557213 h 585788"/>
              <a:gd name="connsiteX7" fmla="*/ 47625 w 766763"/>
              <a:gd name="connsiteY7" fmla="*/ 97633 h 585788"/>
              <a:gd name="connsiteX8" fmla="*/ 145258 w 766763"/>
              <a:gd name="connsiteY8" fmla="*/ 0 h 585788"/>
              <a:gd name="connsiteX0" fmla="*/ 145258 w 769144"/>
              <a:gd name="connsiteY0" fmla="*/ 0 h 585788"/>
              <a:gd name="connsiteX1" fmla="*/ 719138 w 769144"/>
              <a:gd name="connsiteY1" fmla="*/ 0 h 585788"/>
              <a:gd name="connsiteX2" fmla="*/ 769144 w 769144"/>
              <a:gd name="connsiteY2" fmla="*/ 33338 h 585788"/>
              <a:gd name="connsiteX3" fmla="*/ 719138 w 769144"/>
              <a:gd name="connsiteY3" fmla="*/ 488155 h 585788"/>
              <a:gd name="connsiteX4" fmla="*/ 645318 w 769144"/>
              <a:gd name="connsiteY4" fmla="*/ 583407 h 585788"/>
              <a:gd name="connsiteX5" fmla="*/ 47625 w 769144"/>
              <a:gd name="connsiteY5" fmla="*/ 585788 h 585788"/>
              <a:gd name="connsiteX6" fmla="*/ 0 w 769144"/>
              <a:gd name="connsiteY6" fmla="*/ 557213 h 585788"/>
              <a:gd name="connsiteX7" fmla="*/ 47625 w 769144"/>
              <a:gd name="connsiteY7" fmla="*/ 97633 h 585788"/>
              <a:gd name="connsiteX8" fmla="*/ 145258 w 769144"/>
              <a:gd name="connsiteY8" fmla="*/ 0 h 585788"/>
              <a:gd name="connsiteX0" fmla="*/ 145258 w 776572"/>
              <a:gd name="connsiteY0" fmla="*/ 0 h 585788"/>
              <a:gd name="connsiteX1" fmla="*/ 719138 w 776572"/>
              <a:gd name="connsiteY1" fmla="*/ 0 h 585788"/>
              <a:gd name="connsiteX2" fmla="*/ 769144 w 776572"/>
              <a:gd name="connsiteY2" fmla="*/ 33338 h 585788"/>
              <a:gd name="connsiteX3" fmla="*/ 719138 w 776572"/>
              <a:gd name="connsiteY3" fmla="*/ 488155 h 585788"/>
              <a:gd name="connsiteX4" fmla="*/ 645318 w 776572"/>
              <a:gd name="connsiteY4" fmla="*/ 583407 h 585788"/>
              <a:gd name="connsiteX5" fmla="*/ 47625 w 776572"/>
              <a:gd name="connsiteY5" fmla="*/ 585788 h 585788"/>
              <a:gd name="connsiteX6" fmla="*/ 0 w 776572"/>
              <a:gd name="connsiteY6" fmla="*/ 557213 h 585788"/>
              <a:gd name="connsiteX7" fmla="*/ 47625 w 776572"/>
              <a:gd name="connsiteY7" fmla="*/ 97633 h 585788"/>
              <a:gd name="connsiteX8" fmla="*/ 145258 w 776572"/>
              <a:gd name="connsiteY8" fmla="*/ 0 h 585788"/>
              <a:gd name="connsiteX0" fmla="*/ 145258 w 776572"/>
              <a:gd name="connsiteY0" fmla="*/ 0 h 585788"/>
              <a:gd name="connsiteX1" fmla="*/ 719138 w 776572"/>
              <a:gd name="connsiteY1" fmla="*/ 0 h 585788"/>
              <a:gd name="connsiteX2" fmla="*/ 769144 w 776572"/>
              <a:gd name="connsiteY2" fmla="*/ 73819 h 585788"/>
              <a:gd name="connsiteX3" fmla="*/ 719138 w 776572"/>
              <a:gd name="connsiteY3" fmla="*/ 488155 h 585788"/>
              <a:gd name="connsiteX4" fmla="*/ 645318 w 776572"/>
              <a:gd name="connsiteY4" fmla="*/ 583407 h 585788"/>
              <a:gd name="connsiteX5" fmla="*/ 47625 w 776572"/>
              <a:gd name="connsiteY5" fmla="*/ 585788 h 585788"/>
              <a:gd name="connsiteX6" fmla="*/ 0 w 776572"/>
              <a:gd name="connsiteY6" fmla="*/ 557213 h 585788"/>
              <a:gd name="connsiteX7" fmla="*/ 47625 w 776572"/>
              <a:gd name="connsiteY7" fmla="*/ 97633 h 585788"/>
              <a:gd name="connsiteX8" fmla="*/ 145258 w 776572"/>
              <a:gd name="connsiteY8" fmla="*/ 0 h 585788"/>
              <a:gd name="connsiteX0" fmla="*/ 145258 w 774046"/>
              <a:gd name="connsiteY0" fmla="*/ 0 h 585788"/>
              <a:gd name="connsiteX1" fmla="*/ 719138 w 774046"/>
              <a:gd name="connsiteY1" fmla="*/ 0 h 585788"/>
              <a:gd name="connsiteX2" fmla="*/ 769144 w 774046"/>
              <a:gd name="connsiteY2" fmla="*/ 73819 h 585788"/>
              <a:gd name="connsiteX3" fmla="*/ 719138 w 774046"/>
              <a:gd name="connsiteY3" fmla="*/ 488155 h 585788"/>
              <a:gd name="connsiteX4" fmla="*/ 645318 w 774046"/>
              <a:gd name="connsiteY4" fmla="*/ 583407 h 585788"/>
              <a:gd name="connsiteX5" fmla="*/ 47625 w 774046"/>
              <a:gd name="connsiteY5" fmla="*/ 585788 h 585788"/>
              <a:gd name="connsiteX6" fmla="*/ 0 w 774046"/>
              <a:gd name="connsiteY6" fmla="*/ 557213 h 585788"/>
              <a:gd name="connsiteX7" fmla="*/ 47625 w 774046"/>
              <a:gd name="connsiteY7" fmla="*/ 97633 h 585788"/>
              <a:gd name="connsiteX8" fmla="*/ 145258 w 774046"/>
              <a:gd name="connsiteY8" fmla="*/ 0 h 585788"/>
              <a:gd name="connsiteX0" fmla="*/ 145258 w 774046"/>
              <a:gd name="connsiteY0" fmla="*/ 0 h 585788"/>
              <a:gd name="connsiteX1" fmla="*/ 719138 w 774046"/>
              <a:gd name="connsiteY1" fmla="*/ 0 h 585788"/>
              <a:gd name="connsiteX2" fmla="*/ 769144 w 774046"/>
              <a:gd name="connsiteY2" fmla="*/ 73819 h 585788"/>
              <a:gd name="connsiteX3" fmla="*/ 719138 w 774046"/>
              <a:gd name="connsiteY3" fmla="*/ 488155 h 585788"/>
              <a:gd name="connsiteX4" fmla="*/ 645318 w 774046"/>
              <a:gd name="connsiteY4" fmla="*/ 583407 h 585788"/>
              <a:gd name="connsiteX5" fmla="*/ 47625 w 774046"/>
              <a:gd name="connsiteY5" fmla="*/ 585788 h 585788"/>
              <a:gd name="connsiteX6" fmla="*/ 0 w 774046"/>
              <a:gd name="connsiteY6" fmla="*/ 557213 h 585788"/>
              <a:gd name="connsiteX7" fmla="*/ 47625 w 774046"/>
              <a:gd name="connsiteY7" fmla="*/ 97633 h 585788"/>
              <a:gd name="connsiteX8" fmla="*/ 145258 w 774046"/>
              <a:gd name="connsiteY8" fmla="*/ 0 h 585788"/>
              <a:gd name="connsiteX0" fmla="*/ 145258 w 774046"/>
              <a:gd name="connsiteY0" fmla="*/ 0 h 592931"/>
              <a:gd name="connsiteX1" fmla="*/ 719138 w 774046"/>
              <a:gd name="connsiteY1" fmla="*/ 0 h 592931"/>
              <a:gd name="connsiteX2" fmla="*/ 769144 w 774046"/>
              <a:gd name="connsiteY2" fmla="*/ 73819 h 592931"/>
              <a:gd name="connsiteX3" fmla="*/ 719138 w 774046"/>
              <a:gd name="connsiteY3" fmla="*/ 488155 h 592931"/>
              <a:gd name="connsiteX4" fmla="*/ 645318 w 774046"/>
              <a:gd name="connsiteY4" fmla="*/ 583407 h 592931"/>
              <a:gd name="connsiteX5" fmla="*/ 73819 w 774046"/>
              <a:gd name="connsiteY5" fmla="*/ 592931 h 592931"/>
              <a:gd name="connsiteX6" fmla="*/ 0 w 774046"/>
              <a:gd name="connsiteY6" fmla="*/ 557213 h 592931"/>
              <a:gd name="connsiteX7" fmla="*/ 47625 w 774046"/>
              <a:gd name="connsiteY7" fmla="*/ 97633 h 592931"/>
              <a:gd name="connsiteX8" fmla="*/ 145258 w 774046"/>
              <a:gd name="connsiteY8" fmla="*/ 0 h 592931"/>
              <a:gd name="connsiteX0" fmla="*/ 145258 w 774046"/>
              <a:gd name="connsiteY0" fmla="*/ 0 h 592931"/>
              <a:gd name="connsiteX1" fmla="*/ 719138 w 774046"/>
              <a:gd name="connsiteY1" fmla="*/ 0 h 592931"/>
              <a:gd name="connsiteX2" fmla="*/ 769144 w 774046"/>
              <a:gd name="connsiteY2" fmla="*/ 73819 h 592931"/>
              <a:gd name="connsiteX3" fmla="*/ 719138 w 774046"/>
              <a:gd name="connsiteY3" fmla="*/ 488155 h 592931"/>
              <a:gd name="connsiteX4" fmla="*/ 645318 w 774046"/>
              <a:gd name="connsiteY4" fmla="*/ 583407 h 592931"/>
              <a:gd name="connsiteX5" fmla="*/ 73819 w 774046"/>
              <a:gd name="connsiteY5" fmla="*/ 592931 h 592931"/>
              <a:gd name="connsiteX6" fmla="*/ 0 w 774046"/>
              <a:gd name="connsiteY6" fmla="*/ 557213 h 592931"/>
              <a:gd name="connsiteX7" fmla="*/ 47625 w 774046"/>
              <a:gd name="connsiteY7" fmla="*/ 97633 h 592931"/>
              <a:gd name="connsiteX8" fmla="*/ 145258 w 774046"/>
              <a:gd name="connsiteY8" fmla="*/ 0 h 592931"/>
              <a:gd name="connsiteX0" fmla="*/ 145258 w 774046"/>
              <a:gd name="connsiteY0" fmla="*/ 0 h 592931"/>
              <a:gd name="connsiteX1" fmla="*/ 719138 w 774046"/>
              <a:gd name="connsiteY1" fmla="*/ 0 h 592931"/>
              <a:gd name="connsiteX2" fmla="*/ 769144 w 774046"/>
              <a:gd name="connsiteY2" fmla="*/ 73819 h 592931"/>
              <a:gd name="connsiteX3" fmla="*/ 719138 w 774046"/>
              <a:gd name="connsiteY3" fmla="*/ 488155 h 592931"/>
              <a:gd name="connsiteX4" fmla="*/ 645318 w 774046"/>
              <a:gd name="connsiteY4" fmla="*/ 583407 h 592931"/>
              <a:gd name="connsiteX5" fmla="*/ 73819 w 774046"/>
              <a:gd name="connsiteY5" fmla="*/ 592931 h 592931"/>
              <a:gd name="connsiteX6" fmla="*/ 0 w 774046"/>
              <a:gd name="connsiteY6" fmla="*/ 523875 h 592931"/>
              <a:gd name="connsiteX7" fmla="*/ 47625 w 774046"/>
              <a:gd name="connsiteY7" fmla="*/ 97633 h 592931"/>
              <a:gd name="connsiteX8" fmla="*/ 145258 w 774046"/>
              <a:gd name="connsiteY8" fmla="*/ 0 h 592931"/>
              <a:gd name="connsiteX0" fmla="*/ 147639 w 776427"/>
              <a:gd name="connsiteY0" fmla="*/ 0 h 592931"/>
              <a:gd name="connsiteX1" fmla="*/ 721519 w 776427"/>
              <a:gd name="connsiteY1" fmla="*/ 0 h 592931"/>
              <a:gd name="connsiteX2" fmla="*/ 771525 w 776427"/>
              <a:gd name="connsiteY2" fmla="*/ 73819 h 592931"/>
              <a:gd name="connsiteX3" fmla="*/ 721519 w 776427"/>
              <a:gd name="connsiteY3" fmla="*/ 488155 h 592931"/>
              <a:gd name="connsiteX4" fmla="*/ 647699 w 776427"/>
              <a:gd name="connsiteY4" fmla="*/ 583407 h 592931"/>
              <a:gd name="connsiteX5" fmla="*/ 76200 w 776427"/>
              <a:gd name="connsiteY5" fmla="*/ 592931 h 592931"/>
              <a:gd name="connsiteX6" fmla="*/ 2381 w 776427"/>
              <a:gd name="connsiteY6" fmla="*/ 523875 h 592931"/>
              <a:gd name="connsiteX7" fmla="*/ 50006 w 776427"/>
              <a:gd name="connsiteY7" fmla="*/ 97633 h 592931"/>
              <a:gd name="connsiteX8" fmla="*/ 147639 w 776427"/>
              <a:gd name="connsiteY8" fmla="*/ 0 h 592931"/>
              <a:gd name="connsiteX0" fmla="*/ 147639 w 776427"/>
              <a:gd name="connsiteY0" fmla="*/ 0 h 592931"/>
              <a:gd name="connsiteX1" fmla="*/ 721519 w 776427"/>
              <a:gd name="connsiteY1" fmla="*/ 0 h 592931"/>
              <a:gd name="connsiteX2" fmla="*/ 771525 w 776427"/>
              <a:gd name="connsiteY2" fmla="*/ 73819 h 592931"/>
              <a:gd name="connsiteX3" fmla="*/ 721519 w 776427"/>
              <a:gd name="connsiteY3" fmla="*/ 488155 h 592931"/>
              <a:gd name="connsiteX4" fmla="*/ 647699 w 776427"/>
              <a:gd name="connsiteY4" fmla="*/ 583407 h 592931"/>
              <a:gd name="connsiteX5" fmla="*/ 76200 w 776427"/>
              <a:gd name="connsiteY5" fmla="*/ 592931 h 592931"/>
              <a:gd name="connsiteX6" fmla="*/ 2381 w 776427"/>
              <a:gd name="connsiteY6" fmla="*/ 523875 h 592931"/>
              <a:gd name="connsiteX7" fmla="*/ 50006 w 776427"/>
              <a:gd name="connsiteY7" fmla="*/ 97633 h 592931"/>
              <a:gd name="connsiteX8" fmla="*/ 147639 w 776427"/>
              <a:gd name="connsiteY8" fmla="*/ 0 h 592931"/>
              <a:gd name="connsiteX0" fmla="*/ 147639 w 777257"/>
              <a:gd name="connsiteY0" fmla="*/ 0 h 592931"/>
              <a:gd name="connsiteX1" fmla="*/ 721519 w 777257"/>
              <a:gd name="connsiteY1" fmla="*/ 0 h 592931"/>
              <a:gd name="connsiteX2" fmla="*/ 771525 w 777257"/>
              <a:gd name="connsiteY2" fmla="*/ 73819 h 592931"/>
              <a:gd name="connsiteX3" fmla="*/ 721519 w 777257"/>
              <a:gd name="connsiteY3" fmla="*/ 488155 h 592931"/>
              <a:gd name="connsiteX4" fmla="*/ 647699 w 777257"/>
              <a:gd name="connsiteY4" fmla="*/ 583407 h 592931"/>
              <a:gd name="connsiteX5" fmla="*/ 76200 w 777257"/>
              <a:gd name="connsiteY5" fmla="*/ 592931 h 592931"/>
              <a:gd name="connsiteX6" fmla="*/ 2381 w 777257"/>
              <a:gd name="connsiteY6" fmla="*/ 523875 h 592931"/>
              <a:gd name="connsiteX7" fmla="*/ 50006 w 777257"/>
              <a:gd name="connsiteY7" fmla="*/ 97633 h 592931"/>
              <a:gd name="connsiteX8" fmla="*/ 147639 w 777257"/>
              <a:gd name="connsiteY8" fmla="*/ 0 h 592931"/>
              <a:gd name="connsiteX0" fmla="*/ 147639 w 782044"/>
              <a:gd name="connsiteY0" fmla="*/ 0 h 592931"/>
              <a:gd name="connsiteX1" fmla="*/ 721519 w 782044"/>
              <a:gd name="connsiteY1" fmla="*/ 0 h 592931"/>
              <a:gd name="connsiteX2" fmla="*/ 776755 w 782044"/>
              <a:gd name="connsiteY2" fmla="*/ 88004 h 592931"/>
              <a:gd name="connsiteX3" fmla="*/ 721519 w 782044"/>
              <a:gd name="connsiteY3" fmla="*/ 488155 h 592931"/>
              <a:gd name="connsiteX4" fmla="*/ 647699 w 782044"/>
              <a:gd name="connsiteY4" fmla="*/ 583407 h 592931"/>
              <a:gd name="connsiteX5" fmla="*/ 76200 w 782044"/>
              <a:gd name="connsiteY5" fmla="*/ 592931 h 592931"/>
              <a:gd name="connsiteX6" fmla="*/ 2381 w 782044"/>
              <a:gd name="connsiteY6" fmla="*/ 523875 h 592931"/>
              <a:gd name="connsiteX7" fmla="*/ 50006 w 782044"/>
              <a:gd name="connsiteY7" fmla="*/ 97633 h 592931"/>
              <a:gd name="connsiteX8" fmla="*/ 147639 w 782044"/>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1519 w 780510"/>
              <a:gd name="connsiteY3" fmla="*/ 488155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5255 w 780510"/>
              <a:gd name="connsiteY3" fmla="*/ 480689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5255 w 780510"/>
              <a:gd name="connsiteY3" fmla="*/ 480689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5255 w 780510"/>
              <a:gd name="connsiteY3" fmla="*/ 480689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510" h="592931">
                <a:moveTo>
                  <a:pt x="147639" y="0"/>
                </a:moveTo>
                <a:lnTo>
                  <a:pt x="721519" y="0"/>
                </a:lnTo>
                <a:cubicBezTo>
                  <a:pt x="749396" y="2154"/>
                  <a:pt x="793703" y="13163"/>
                  <a:pt x="776755" y="88004"/>
                </a:cubicBezTo>
                <a:lnTo>
                  <a:pt x="725255" y="480689"/>
                </a:lnTo>
                <a:cubicBezTo>
                  <a:pt x="716289" y="565967"/>
                  <a:pt x="701620" y="583407"/>
                  <a:pt x="647699" y="583407"/>
                </a:cubicBezTo>
                <a:lnTo>
                  <a:pt x="76200" y="592931"/>
                </a:lnTo>
                <a:cubicBezTo>
                  <a:pt x="-22225" y="590550"/>
                  <a:pt x="3175" y="535781"/>
                  <a:pt x="2381" y="523875"/>
                </a:cubicBezTo>
                <a:cubicBezTo>
                  <a:pt x="47625" y="108745"/>
                  <a:pt x="47624" y="96045"/>
                  <a:pt x="50006" y="97633"/>
                </a:cubicBezTo>
                <a:cubicBezTo>
                  <a:pt x="50006" y="43712"/>
                  <a:pt x="93718" y="0"/>
                  <a:pt x="147639" y="0"/>
                </a:cubicBezTo>
                <a:close/>
              </a:path>
            </a:pathLst>
          </a:custGeom>
          <a:solidFill>
            <a:srgbClr val="2272A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TextBox 2"/>
          <p:cNvSpPr txBox="1"/>
          <p:nvPr/>
        </p:nvSpPr>
        <p:spPr>
          <a:xfrm>
            <a:off x="9891088" y="261287"/>
            <a:ext cx="1709507" cy="430887"/>
          </a:xfrm>
          <a:prstGeom prst="rect">
            <a:avLst/>
          </a:prstGeom>
          <a:noFill/>
        </p:spPr>
        <p:txBody>
          <a:bodyPr wrap="none" rtlCol="0">
            <a:spAutoFit/>
          </a:bodyPr>
          <a:lstStyle/>
          <a:p>
            <a:r>
              <a:rPr lang="en-NZ" sz="2200" b="1" dirty="0">
                <a:solidFill>
                  <a:schemeClr val="bg1"/>
                </a:solidFill>
              </a:rPr>
              <a:t>VOLCANOES</a:t>
            </a:r>
          </a:p>
        </p:txBody>
      </p:sp>
      <p:sp>
        <p:nvSpPr>
          <p:cNvPr id="16" name="TextBox 15"/>
          <p:cNvSpPr txBox="1"/>
          <p:nvPr/>
        </p:nvSpPr>
        <p:spPr>
          <a:xfrm>
            <a:off x="4581601" y="1119580"/>
            <a:ext cx="2161874" cy="430887"/>
          </a:xfrm>
          <a:prstGeom prst="rect">
            <a:avLst/>
          </a:prstGeom>
          <a:noFill/>
        </p:spPr>
        <p:txBody>
          <a:bodyPr wrap="none" rtlCol="0">
            <a:spAutoFit/>
          </a:bodyPr>
          <a:lstStyle/>
          <a:p>
            <a:r>
              <a:rPr lang="en-NZ" sz="2200" b="1" dirty="0">
                <a:solidFill>
                  <a:schemeClr val="bg1"/>
                </a:solidFill>
              </a:rPr>
              <a:t>FUNDAMENTALS</a:t>
            </a:r>
          </a:p>
        </p:txBody>
      </p:sp>
      <p:sp>
        <p:nvSpPr>
          <p:cNvPr id="17" name="TextBox 16"/>
          <p:cNvSpPr txBox="1"/>
          <p:nvPr/>
        </p:nvSpPr>
        <p:spPr>
          <a:xfrm>
            <a:off x="9378487" y="2453076"/>
            <a:ext cx="1361270" cy="430887"/>
          </a:xfrm>
          <a:prstGeom prst="rect">
            <a:avLst/>
          </a:prstGeom>
          <a:noFill/>
        </p:spPr>
        <p:txBody>
          <a:bodyPr wrap="none" rtlCol="0">
            <a:spAutoFit/>
          </a:bodyPr>
          <a:lstStyle/>
          <a:p>
            <a:r>
              <a:rPr lang="en-NZ" sz="2200" b="1" dirty="0">
                <a:solidFill>
                  <a:schemeClr val="bg1"/>
                </a:solidFill>
              </a:rPr>
              <a:t>MAPPING</a:t>
            </a:r>
          </a:p>
        </p:txBody>
      </p:sp>
      <p:sp>
        <p:nvSpPr>
          <p:cNvPr id="18" name="TextBox 17"/>
          <p:cNvSpPr txBox="1"/>
          <p:nvPr/>
        </p:nvSpPr>
        <p:spPr>
          <a:xfrm>
            <a:off x="2129493" y="3462018"/>
            <a:ext cx="2539926" cy="430887"/>
          </a:xfrm>
          <a:prstGeom prst="rect">
            <a:avLst/>
          </a:prstGeom>
          <a:noFill/>
        </p:spPr>
        <p:txBody>
          <a:bodyPr wrap="none" rtlCol="0">
            <a:spAutoFit/>
          </a:bodyPr>
          <a:lstStyle/>
          <a:p>
            <a:r>
              <a:rPr lang="en-NZ" sz="2200" b="1" dirty="0">
                <a:solidFill>
                  <a:schemeClr val="bg1"/>
                </a:solidFill>
              </a:rPr>
              <a:t>GEOMORPHOLOGY</a:t>
            </a:r>
          </a:p>
        </p:txBody>
      </p:sp>
      <p:sp>
        <p:nvSpPr>
          <p:cNvPr id="20" name="TextBox 19"/>
          <p:cNvSpPr txBox="1"/>
          <p:nvPr/>
        </p:nvSpPr>
        <p:spPr>
          <a:xfrm>
            <a:off x="7435073" y="4721602"/>
            <a:ext cx="1443408" cy="430887"/>
          </a:xfrm>
          <a:prstGeom prst="rect">
            <a:avLst/>
          </a:prstGeom>
          <a:noFill/>
        </p:spPr>
        <p:txBody>
          <a:bodyPr wrap="none" rtlCol="0">
            <a:spAutoFit/>
          </a:bodyPr>
          <a:lstStyle/>
          <a:p>
            <a:r>
              <a:rPr lang="en-NZ" sz="2200" b="1" dirty="0">
                <a:solidFill>
                  <a:schemeClr val="bg1"/>
                </a:solidFill>
              </a:rPr>
              <a:t>RESEARCH</a:t>
            </a:r>
          </a:p>
        </p:txBody>
      </p:sp>
      <p:sp>
        <p:nvSpPr>
          <p:cNvPr id="25" name="Oval 24"/>
          <p:cNvSpPr/>
          <p:nvPr/>
        </p:nvSpPr>
        <p:spPr>
          <a:xfrm>
            <a:off x="6857976" y="4110595"/>
            <a:ext cx="180000" cy="180000"/>
          </a:xfrm>
          <a:prstGeom prst="ellipse">
            <a:avLst/>
          </a:prstGeom>
          <a:solidFill>
            <a:srgbClr val="2272AE"/>
          </a:solidFill>
          <a:ln w="28575">
            <a:solidFill>
              <a:srgbClr val="2272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8" name="Straight Connector 7"/>
          <p:cNvCxnSpPr>
            <a:endCxn id="12" idx="1"/>
          </p:cNvCxnSpPr>
          <p:nvPr/>
        </p:nvCxnSpPr>
        <p:spPr>
          <a:xfrm>
            <a:off x="5413829" y="3115669"/>
            <a:ext cx="713665" cy="7395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483421" y="4408324"/>
            <a:ext cx="1707713" cy="1174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10" idx="7"/>
          </p:cNvCxnSpPr>
          <p:nvPr/>
        </p:nvCxnSpPr>
        <p:spPr>
          <a:xfrm flipH="1">
            <a:off x="7913812" y="1232343"/>
            <a:ext cx="1500369" cy="12046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5" idx="6"/>
          </p:cNvCxnSpPr>
          <p:nvPr/>
        </p:nvCxnSpPr>
        <p:spPr>
          <a:xfrm flipV="1">
            <a:off x="7037976" y="3523137"/>
            <a:ext cx="1701842" cy="6774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7" idx="4"/>
          </p:cNvCxnSpPr>
          <p:nvPr/>
        </p:nvCxnSpPr>
        <p:spPr>
          <a:xfrm>
            <a:off x="6519441" y="4850143"/>
            <a:ext cx="315595" cy="8353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467036" y="1538726"/>
            <a:ext cx="2126020" cy="1477328"/>
          </a:xfrm>
          <a:prstGeom prst="rect">
            <a:avLst/>
          </a:prstGeom>
          <a:noFill/>
        </p:spPr>
        <p:txBody>
          <a:bodyPr wrap="square" rtlCol="0">
            <a:spAutoFit/>
          </a:bodyPr>
          <a:lstStyle/>
          <a:p>
            <a:pPr algn="ctr"/>
            <a:r>
              <a:rPr lang="en-NZ" i="1" dirty="0">
                <a:solidFill>
                  <a:schemeClr val="bg1"/>
                </a:solidFill>
              </a:rPr>
              <a:t>Field notes</a:t>
            </a:r>
          </a:p>
          <a:p>
            <a:pPr algn="ctr"/>
            <a:r>
              <a:rPr lang="en-NZ" i="1" dirty="0">
                <a:solidFill>
                  <a:schemeClr val="bg1"/>
                </a:solidFill>
              </a:rPr>
              <a:t>Descriptions</a:t>
            </a:r>
          </a:p>
          <a:p>
            <a:pPr algn="ctr"/>
            <a:r>
              <a:rPr lang="en-NZ" i="1" dirty="0">
                <a:solidFill>
                  <a:schemeClr val="bg1"/>
                </a:solidFill>
              </a:rPr>
              <a:t>Observations</a:t>
            </a:r>
          </a:p>
          <a:p>
            <a:pPr algn="ctr"/>
            <a:r>
              <a:rPr lang="en-NZ" i="1" dirty="0">
                <a:solidFill>
                  <a:schemeClr val="bg1"/>
                </a:solidFill>
              </a:rPr>
              <a:t>Measurements</a:t>
            </a:r>
          </a:p>
          <a:p>
            <a:pPr algn="ctr"/>
            <a:r>
              <a:rPr lang="en-NZ" i="1" dirty="0">
                <a:solidFill>
                  <a:schemeClr val="bg1"/>
                </a:solidFill>
              </a:rPr>
              <a:t>Field mapping</a:t>
            </a:r>
          </a:p>
        </p:txBody>
      </p:sp>
      <p:sp>
        <p:nvSpPr>
          <p:cNvPr id="28" name="TextBox 27"/>
          <p:cNvSpPr txBox="1"/>
          <p:nvPr/>
        </p:nvSpPr>
        <p:spPr>
          <a:xfrm>
            <a:off x="7015642" y="5108277"/>
            <a:ext cx="2126020" cy="1477328"/>
          </a:xfrm>
          <a:prstGeom prst="rect">
            <a:avLst/>
          </a:prstGeom>
          <a:noFill/>
        </p:spPr>
        <p:txBody>
          <a:bodyPr wrap="square" rtlCol="0">
            <a:spAutoFit/>
          </a:bodyPr>
          <a:lstStyle/>
          <a:p>
            <a:pPr algn="ctr"/>
            <a:r>
              <a:rPr lang="en-NZ" i="1" dirty="0">
                <a:solidFill>
                  <a:schemeClr val="bg1"/>
                </a:solidFill>
              </a:rPr>
              <a:t>Projects</a:t>
            </a:r>
          </a:p>
          <a:p>
            <a:pPr algn="ctr"/>
            <a:r>
              <a:rPr lang="en-NZ" i="1" dirty="0">
                <a:solidFill>
                  <a:schemeClr val="bg1"/>
                </a:solidFill>
              </a:rPr>
              <a:t>Mentors</a:t>
            </a:r>
          </a:p>
          <a:p>
            <a:pPr algn="ctr"/>
            <a:r>
              <a:rPr lang="en-NZ" i="1" dirty="0">
                <a:solidFill>
                  <a:schemeClr val="bg1"/>
                </a:solidFill>
              </a:rPr>
              <a:t>Self-directed</a:t>
            </a:r>
          </a:p>
          <a:p>
            <a:pPr algn="ctr"/>
            <a:r>
              <a:rPr lang="en-NZ" i="1" dirty="0">
                <a:solidFill>
                  <a:schemeClr val="bg1"/>
                </a:solidFill>
              </a:rPr>
              <a:t>Data collection</a:t>
            </a:r>
          </a:p>
          <a:p>
            <a:pPr algn="ctr"/>
            <a:endParaRPr lang="en-NZ" i="1" dirty="0">
              <a:solidFill>
                <a:schemeClr val="bg1"/>
              </a:solidFill>
            </a:endParaRPr>
          </a:p>
        </p:txBody>
      </p:sp>
      <p:sp>
        <p:nvSpPr>
          <p:cNvPr id="29" name="TextBox 28"/>
          <p:cNvSpPr txBox="1"/>
          <p:nvPr/>
        </p:nvSpPr>
        <p:spPr>
          <a:xfrm>
            <a:off x="2158773" y="3855207"/>
            <a:ext cx="2126020" cy="1477328"/>
          </a:xfrm>
          <a:prstGeom prst="rect">
            <a:avLst/>
          </a:prstGeom>
          <a:noFill/>
        </p:spPr>
        <p:txBody>
          <a:bodyPr wrap="square" rtlCol="0">
            <a:spAutoFit/>
          </a:bodyPr>
          <a:lstStyle/>
          <a:p>
            <a:pPr algn="ctr"/>
            <a:r>
              <a:rPr lang="en-NZ" i="1" dirty="0">
                <a:solidFill>
                  <a:schemeClr val="bg1"/>
                </a:solidFill>
              </a:rPr>
              <a:t>Geomorphic mapping</a:t>
            </a:r>
          </a:p>
          <a:p>
            <a:pPr algn="ctr"/>
            <a:r>
              <a:rPr lang="en-NZ" i="1" dirty="0">
                <a:solidFill>
                  <a:schemeClr val="bg1"/>
                </a:solidFill>
              </a:rPr>
              <a:t>Deformation</a:t>
            </a:r>
          </a:p>
          <a:p>
            <a:pPr algn="ctr"/>
            <a:r>
              <a:rPr lang="en-NZ" i="1" dirty="0">
                <a:solidFill>
                  <a:schemeClr val="bg1"/>
                </a:solidFill>
              </a:rPr>
              <a:t>Processes</a:t>
            </a:r>
          </a:p>
          <a:p>
            <a:pPr algn="ctr"/>
            <a:r>
              <a:rPr lang="en-NZ" i="1" dirty="0">
                <a:solidFill>
                  <a:schemeClr val="bg1"/>
                </a:solidFill>
              </a:rPr>
              <a:t>Timing</a:t>
            </a:r>
          </a:p>
          <a:p>
            <a:pPr algn="ctr"/>
            <a:r>
              <a:rPr lang="en-NZ" i="1" dirty="0">
                <a:solidFill>
                  <a:schemeClr val="bg1"/>
                </a:solidFill>
              </a:rPr>
              <a:t>Landscapes</a:t>
            </a:r>
          </a:p>
        </p:txBody>
      </p:sp>
      <p:sp>
        <p:nvSpPr>
          <p:cNvPr id="31" name="TextBox 30"/>
          <p:cNvSpPr txBox="1"/>
          <p:nvPr/>
        </p:nvSpPr>
        <p:spPr>
          <a:xfrm>
            <a:off x="8894909" y="2852874"/>
            <a:ext cx="2126020" cy="1477328"/>
          </a:xfrm>
          <a:prstGeom prst="rect">
            <a:avLst/>
          </a:prstGeom>
          <a:noFill/>
        </p:spPr>
        <p:txBody>
          <a:bodyPr wrap="square" rtlCol="0">
            <a:spAutoFit/>
          </a:bodyPr>
          <a:lstStyle/>
          <a:p>
            <a:pPr algn="ctr"/>
            <a:r>
              <a:rPr lang="en-NZ" i="1" dirty="0">
                <a:solidFill>
                  <a:schemeClr val="bg1"/>
                </a:solidFill>
              </a:rPr>
              <a:t>Tectonics - Structure</a:t>
            </a:r>
          </a:p>
          <a:p>
            <a:pPr algn="ctr"/>
            <a:r>
              <a:rPr lang="en-NZ" i="1" dirty="0">
                <a:solidFill>
                  <a:schemeClr val="bg1"/>
                </a:solidFill>
              </a:rPr>
              <a:t>Stratigraphy</a:t>
            </a:r>
          </a:p>
          <a:p>
            <a:pPr algn="ctr"/>
            <a:r>
              <a:rPr lang="en-NZ" i="1" dirty="0">
                <a:solidFill>
                  <a:schemeClr val="bg1"/>
                </a:solidFill>
              </a:rPr>
              <a:t>Geomorphology</a:t>
            </a:r>
          </a:p>
          <a:p>
            <a:pPr algn="ctr"/>
            <a:r>
              <a:rPr lang="en-NZ" i="1" dirty="0">
                <a:solidFill>
                  <a:schemeClr val="bg1"/>
                </a:solidFill>
              </a:rPr>
              <a:t>Professional -Geologic map</a:t>
            </a:r>
          </a:p>
        </p:txBody>
      </p:sp>
      <p:sp>
        <p:nvSpPr>
          <p:cNvPr id="32" name="TextBox 31"/>
          <p:cNvSpPr txBox="1"/>
          <p:nvPr/>
        </p:nvSpPr>
        <p:spPr>
          <a:xfrm>
            <a:off x="9615206" y="651068"/>
            <a:ext cx="2126020" cy="1754326"/>
          </a:xfrm>
          <a:prstGeom prst="rect">
            <a:avLst/>
          </a:prstGeom>
          <a:noFill/>
        </p:spPr>
        <p:txBody>
          <a:bodyPr wrap="square" rtlCol="0">
            <a:spAutoFit/>
          </a:bodyPr>
          <a:lstStyle/>
          <a:p>
            <a:pPr algn="ctr"/>
            <a:r>
              <a:rPr lang="en-NZ" i="1" dirty="0">
                <a:solidFill>
                  <a:schemeClr val="bg1"/>
                </a:solidFill>
              </a:rPr>
              <a:t>Lava flow fields</a:t>
            </a:r>
          </a:p>
          <a:p>
            <a:pPr algn="ctr"/>
            <a:r>
              <a:rPr lang="en-NZ" i="1" dirty="0">
                <a:solidFill>
                  <a:schemeClr val="bg1"/>
                </a:solidFill>
              </a:rPr>
              <a:t>Super volcanoes</a:t>
            </a:r>
          </a:p>
          <a:p>
            <a:pPr algn="ctr"/>
            <a:r>
              <a:rPr lang="en-NZ" i="1" dirty="0">
                <a:solidFill>
                  <a:schemeClr val="bg1"/>
                </a:solidFill>
              </a:rPr>
              <a:t>Geothermal</a:t>
            </a:r>
          </a:p>
          <a:p>
            <a:pPr algn="ctr"/>
            <a:r>
              <a:rPr lang="en-NZ" i="1" dirty="0" err="1">
                <a:solidFill>
                  <a:schemeClr val="bg1"/>
                </a:solidFill>
              </a:rPr>
              <a:t>Geohazards</a:t>
            </a:r>
            <a:endParaRPr lang="en-NZ" i="1" dirty="0">
              <a:solidFill>
                <a:schemeClr val="bg1"/>
              </a:solidFill>
            </a:endParaRPr>
          </a:p>
          <a:p>
            <a:pPr algn="ctr"/>
            <a:r>
              <a:rPr lang="en-NZ" i="1" dirty="0">
                <a:solidFill>
                  <a:schemeClr val="bg1"/>
                </a:solidFill>
              </a:rPr>
              <a:t>Quantitative Data</a:t>
            </a:r>
          </a:p>
          <a:p>
            <a:pPr algn="ctr"/>
            <a:endParaRPr lang="en-NZ" i="1" dirty="0">
              <a:solidFill>
                <a:schemeClr val="bg1"/>
              </a:solidFill>
            </a:endParaRPr>
          </a:p>
        </p:txBody>
      </p:sp>
    </p:spTree>
    <p:extLst>
      <p:ext uri="{BB962C8B-B14F-4D97-AF65-F5344CB8AC3E}">
        <p14:creationId xmlns:p14="http://schemas.microsoft.com/office/powerpoint/2010/main" val="369902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835191" y="4331172"/>
            <a:ext cx="3369104" cy="2526828"/>
          </a:xfrm>
          <a:prstGeom prst="rect">
            <a:avLst/>
          </a:prstGeom>
        </p:spPr>
      </p:pic>
      <p:sp>
        <p:nvSpPr>
          <p:cNvPr id="2" name="Title 1"/>
          <p:cNvSpPr>
            <a:spLocks noGrp="1"/>
          </p:cNvSpPr>
          <p:nvPr>
            <p:ph type="title"/>
          </p:nvPr>
        </p:nvSpPr>
        <p:spPr/>
        <p:txBody>
          <a:bodyPr/>
          <a:lstStyle/>
          <a:p>
            <a:r>
              <a:rPr lang="en-NZ" dirty="0"/>
              <a:t>Volcanoes Module- Tongariro (Mt. Doom)</a:t>
            </a:r>
          </a:p>
        </p:txBody>
      </p:sp>
      <p:sp>
        <p:nvSpPr>
          <p:cNvPr id="3" name="Content Placeholder 2"/>
          <p:cNvSpPr>
            <a:spLocks noGrp="1"/>
          </p:cNvSpPr>
          <p:nvPr>
            <p:ph idx="1"/>
          </p:nvPr>
        </p:nvSpPr>
        <p:spPr>
          <a:xfrm>
            <a:off x="1024128" y="2286000"/>
            <a:ext cx="2426764" cy="4023360"/>
          </a:xfrm>
        </p:spPr>
        <p:txBody>
          <a:bodyPr>
            <a:normAutofit/>
          </a:bodyPr>
          <a:lstStyle/>
          <a:p>
            <a:pPr>
              <a:buClr>
                <a:schemeClr val="tx1"/>
              </a:buClr>
              <a:buFont typeface="Arial" panose="020B0604020202020204" pitchFamily="34" charset="0"/>
              <a:buChar char="•"/>
            </a:pPr>
            <a:r>
              <a:rPr lang="en-NZ" dirty="0"/>
              <a:t>Field observations to interpretation</a:t>
            </a:r>
          </a:p>
          <a:p>
            <a:pPr>
              <a:buClr>
                <a:schemeClr val="tx1"/>
              </a:buClr>
              <a:buFont typeface="Arial" panose="020B0604020202020204" pitchFamily="34" charset="0"/>
              <a:buChar char="•"/>
            </a:pPr>
            <a:r>
              <a:rPr lang="en-NZ" dirty="0"/>
              <a:t>Eruption processes</a:t>
            </a:r>
          </a:p>
          <a:p>
            <a:pPr>
              <a:buClr>
                <a:schemeClr val="tx1"/>
              </a:buClr>
              <a:buFont typeface="Arial" panose="020B0604020202020204" pitchFamily="34" charset="0"/>
              <a:buChar char="•"/>
            </a:pPr>
            <a:r>
              <a:rPr lang="en-NZ" dirty="0"/>
              <a:t>Volcanic hazards and eruption simulation exercise</a:t>
            </a:r>
          </a:p>
          <a:p>
            <a:pPr>
              <a:buClr>
                <a:schemeClr val="tx1"/>
              </a:buClr>
              <a:buFont typeface="Arial" panose="020B0604020202020204" pitchFamily="34" charset="0"/>
              <a:buChar char="•"/>
            </a:pPr>
            <a:r>
              <a:rPr lang="en-NZ" dirty="0"/>
              <a:t>Integrated with students from New Zealand</a:t>
            </a:r>
          </a:p>
        </p:txBody>
      </p:sp>
      <p:sp>
        <p:nvSpPr>
          <p:cNvPr id="5" name="TextBox 4"/>
          <p:cNvSpPr txBox="1"/>
          <p:nvPr/>
        </p:nvSpPr>
        <p:spPr>
          <a:xfrm>
            <a:off x="3659275" y="2144788"/>
            <a:ext cx="3427541" cy="584775"/>
          </a:xfrm>
          <a:prstGeom prst="rect">
            <a:avLst/>
          </a:prstGeom>
          <a:noFill/>
        </p:spPr>
        <p:txBody>
          <a:bodyPr wrap="none" rtlCol="0">
            <a:spAutoFit/>
          </a:bodyPr>
          <a:lstStyle/>
          <a:p>
            <a:r>
              <a:rPr lang="en-NZ" sz="1600" i="1" dirty="0">
                <a:solidFill>
                  <a:schemeClr val="bg1"/>
                </a:solidFill>
              </a:rPr>
              <a:t>Getting perspective of the geologic units,</a:t>
            </a:r>
          </a:p>
          <a:p>
            <a:pPr algn="r"/>
            <a:r>
              <a:rPr lang="en-NZ" sz="1600" i="1" dirty="0">
                <a:solidFill>
                  <a:schemeClr val="bg1"/>
                </a:solidFill>
              </a:rPr>
              <a:t>West Coast, South Island</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61696" y="4289921"/>
            <a:ext cx="3850237" cy="256807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61697" y="2155101"/>
            <a:ext cx="3850238" cy="2165759"/>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002167" y="2144789"/>
            <a:ext cx="3189833" cy="2181552"/>
          </a:xfrm>
          <a:prstGeom prst="rect">
            <a:avLst/>
          </a:prstGeom>
        </p:spPr>
      </p:pic>
      <p:sp>
        <p:nvSpPr>
          <p:cNvPr id="12" name="TextBox 11"/>
          <p:cNvSpPr txBox="1"/>
          <p:nvPr/>
        </p:nvSpPr>
        <p:spPr>
          <a:xfrm>
            <a:off x="6927320" y="2098621"/>
            <a:ext cx="2101794" cy="338554"/>
          </a:xfrm>
          <a:prstGeom prst="rect">
            <a:avLst/>
          </a:prstGeom>
          <a:noFill/>
        </p:spPr>
        <p:txBody>
          <a:bodyPr wrap="none" rtlCol="0">
            <a:spAutoFit/>
          </a:bodyPr>
          <a:lstStyle/>
          <a:p>
            <a:r>
              <a:rPr lang="en-NZ" sz="1600" i="1" dirty="0"/>
              <a:t>Lava flow field mapping</a:t>
            </a:r>
          </a:p>
        </p:txBody>
      </p:sp>
      <p:sp>
        <p:nvSpPr>
          <p:cNvPr id="13" name="TextBox 12"/>
          <p:cNvSpPr txBox="1"/>
          <p:nvPr/>
        </p:nvSpPr>
        <p:spPr>
          <a:xfrm>
            <a:off x="10500687" y="3992618"/>
            <a:ext cx="1703608" cy="338554"/>
          </a:xfrm>
          <a:prstGeom prst="rect">
            <a:avLst/>
          </a:prstGeom>
          <a:noFill/>
        </p:spPr>
        <p:txBody>
          <a:bodyPr wrap="none" rtlCol="0">
            <a:spAutoFit/>
          </a:bodyPr>
          <a:lstStyle/>
          <a:p>
            <a:r>
              <a:rPr lang="en-NZ" sz="1600" i="1" dirty="0">
                <a:solidFill>
                  <a:schemeClr val="bg1"/>
                </a:solidFill>
              </a:rPr>
              <a:t>Eruption Simulation</a:t>
            </a:r>
          </a:p>
        </p:txBody>
      </p:sp>
      <p:sp>
        <p:nvSpPr>
          <p:cNvPr id="14" name="TextBox 13"/>
          <p:cNvSpPr txBox="1"/>
          <p:nvPr/>
        </p:nvSpPr>
        <p:spPr>
          <a:xfrm>
            <a:off x="10039058" y="6557054"/>
            <a:ext cx="1622367" cy="338554"/>
          </a:xfrm>
          <a:prstGeom prst="rect">
            <a:avLst/>
          </a:prstGeom>
          <a:noFill/>
        </p:spPr>
        <p:txBody>
          <a:bodyPr wrap="none" rtlCol="0">
            <a:spAutoFit/>
          </a:bodyPr>
          <a:lstStyle/>
          <a:p>
            <a:r>
              <a:rPr lang="en-NZ" sz="1600" i="1" dirty="0">
                <a:solidFill>
                  <a:schemeClr val="bg1"/>
                </a:solidFill>
              </a:rPr>
              <a:t>Natural classroom</a:t>
            </a:r>
          </a:p>
        </p:txBody>
      </p:sp>
      <p:sp>
        <p:nvSpPr>
          <p:cNvPr id="15" name="TextBox 14"/>
          <p:cNvSpPr txBox="1"/>
          <p:nvPr/>
        </p:nvSpPr>
        <p:spPr>
          <a:xfrm>
            <a:off x="6363944" y="6529758"/>
            <a:ext cx="2638223" cy="338554"/>
          </a:xfrm>
          <a:prstGeom prst="rect">
            <a:avLst/>
          </a:prstGeom>
          <a:noFill/>
        </p:spPr>
        <p:txBody>
          <a:bodyPr wrap="none" rtlCol="0">
            <a:spAutoFit/>
          </a:bodyPr>
          <a:lstStyle/>
          <a:p>
            <a:r>
              <a:rPr lang="en-NZ" sz="1600" i="1" dirty="0" err="1">
                <a:solidFill>
                  <a:schemeClr val="bg1"/>
                </a:solidFill>
              </a:rPr>
              <a:t>Tongariro</a:t>
            </a:r>
            <a:r>
              <a:rPr lang="en-NZ" sz="1600" i="1" dirty="0">
                <a:solidFill>
                  <a:schemeClr val="bg1"/>
                </a:solidFill>
              </a:rPr>
              <a:t> Crossing – Mt Doom</a:t>
            </a:r>
          </a:p>
        </p:txBody>
      </p:sp>
    </p:spTree>
    <p:extLst>
      <p:ext uri="{BB962C8B-B14F-4D97-AF65-F5344CB8AC3E}">
        <p14:creationId xmlns:p14="http://schemas.microsoft.com/office/powerpoint/2010/main" val="3052608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042704" y="0"/>
            <a:ext cx="814929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Title 1"/>
          <p:cNvSpPr>
            <a:spLocks noGrp="1"/>
          </p:cNvSpPr>
          <p:nvPr>
            <p:ph type="title"/>
          </p:nvPr>
        </p:nvSpPr>
        <p:spPr>
          <a:xfrm>
            <a:off x="455519" y="557604"/>
            <a:ext cx="3568246" cy="1499616"/>
          </a:xfrm>
        </p:spPr>
        <p:txBody>
          <a:bodyPr>
            <a:normAutofit fontScale="90000"/>
          </a:bodyPr>
          <a:lstStyle/>
          <a:p>
            <a:pPr algn="ctr"/>
            <a:r>
              <a:rPr lang="en-NZ" dirty="0"/>
              <a:t>EARTH SYSTEMS Field Camp </a:t>
            </a:r>
            <a:br>
              <a:rPr lang="en-NZ" dirty="0"/>
            </a:br>
            <a:r>
              <a:rPr lang="en-NZ" dirty="0"/>
              <a:t>(4 weeks)</a:t>
            </a:r>
          </a:p>
        </p:txBody>
      </p:sp>
      <p:pic>
        <p:nvPicPr>
          <p:cNvPr id="4" name="Picture 2" descr="C:\Users\Sam\Pictures\nz.jpg"/>
          <p:cNvPicPr>
            <a:picLocks noChangeAspect="1" noChangeArrowheads="1"/>
          </p:cNvPicPr>
          <p:nvPr/>
        </p:nvPicPr>
        <p:blipFill>
          <a:blip r:embed="rId3" cstate="print"/>
          <a:srcRect/>
          <a:stretch>
            <a:fillRect/>
          </a:stretch>
        </p:blipFill>
        <p:spPr bwMode="auto">
          <a:xfrm>
            <a:off x="4042704" y="-43564"/>
            <a:ext cx="5149422" cy="6901564"/>
          </a:xfrm>
          <a:prstGeom prst="roundRect">
            <a:avLst>
              <a:gd name="adj" fmla="val 0"/>
            </a:avLst>
          </a:prstGeom>
          <a:ln>
            <a:noFill/>
          </a:ln>
          <a:effectLst/>
        </p:spPr>
      </p:pic>
      <p:sp>
        <p:nvSpPr>
          <p:cNvPr id="6" name="Title 1"/>
          <p:cNvSpPr txBox="1">
            <a:spLocks/>
          </p:cNvSpPr>
          <p:nvPr/>
        </p:nvSpPr>
        <p:spPr>
          <a:xfrm>
            <a:off x="8148702" y="585216"/>
            <a:ext cx="3028813"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endParaRPr lang="en-NZ" dirty="0"/>
          </a:p>
        </p:txBody>
      </p:sp>
      <p:sp>
        <p:nvSpPr>
          <p:cNvPr id="7" name="Oval 6"/>
          <p:cNvSpPr/>
          <p:nvPr/>
        </p:nvSpPr>
        <p:spPr>
          <a:xfrm>
            <a:off x="5661985" y="5057862"/>
            <a:ext cx="180000" cy="180000"/>
          </a:xfrm>
          <a:prstGeom prst="ellipse">
            <a:avLst/>
          </a:prstGeom>
          <a:solidFill>
            <a:srgbClr val="2272AE"/>
          </a:solidFill>
          <a:ln w="28575">
            <a:solidFill>
              <a:srgbClr val="2272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Oval 9"/>
          <p:cNvSpPr/>
          <p:nvPr/>
        </p:nvSpPr>
        <p:spPr>
          <a:xfrm>
            <a:off x="8018967" y="2009602"/>
            <a:ext cx="180000" cy="180000"/>
          </a:xfrm>
          <a:prstGeom prst="ellipse">
            <a:avLst/>
          </a:prstGeom>
          <a:solidFill>
            <a:srgbClr val="2272AE"/>
          </a:solidFill>
          <a:ln w="28575">
            <a:solidFill>
              <a:srgbClr val="2272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Oval 11"/>
          <p:cNvSpPr/>
          <p:nvPr/>
        </p:nvSpPr>
        <p:spPr>
          <a:xfrm>
            <a:off x="7799014" y="1837174"/>
            <a:ext cx="180000" cy="180000"/>
          </a:xfrm>
          <a:prstGeom prst="ellipse">
            <a:avLst/>
          </a:prstGeom>
          <a:solidFill>
            <a:srgbClr val="2272AE"/>
          </a:solidFill>
          <a:ln w="28575">
            <a:solidFill>
              <a:srgbClr val="2272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Oval 13"/>
          <p:cNvSpPr/>
          <p:nvPr/>
        </p:nvSpPr>
        <p:spPr>
          <a:xfrm>
            <a:off x="6226215" y="4435792"/>
            <a:ext cx="180000" cy="180000"/>
          </a:xfrm>
          <a:prstGeom prst="ellipse">
            <a:avLst/>
          </a:prstGeom>
          <a:solidFill>
            <a:srgbClr val="2272AE"/>
          </a:solidFill>
          <a:ln w="28575">
            <a:solidFill>
              <a:srgbClr val="2272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Round Diagonal Corner Rectangle 18"/>
          <p:cNvSpPr/>
          <p:nvPr/>
        </p:nvSpPr>
        <p:spPr>
          <a:xfrm>
            <a:off x="1943315" y="3392953"/>
            <a:ext cx="2671058" cy="2030743"/>
          </a:xfrm>
          <a:custGeom>
            <a:avLst/>
            <a:gdLst>
              <a:gd name="connsiteX0" fmla="*/ 97633 w 671513"/>
              <a:gd name="connsiteY0" fmla="*/ 0 h 585788"/>
              <a:gd name="connsiteX1" fmla="*/ 671513 w 671513"/>
              <a:gd name="connsiteY1" fmla="*/ 0 h 585788"/>
              <a:gd name="connsiteX2" fmla="*/ 671513 w 671513"/>
              <a:gd name="connsiteY2" fmla="*/ 0 h 585788"/>
              <a:gd name="connsiteX3" fmla="*/ 671513 w 671513"/>
              <a:gd name="connsiteY3" fmla="*/ 488155 h 585788"/>
              <a:gd name="connsiteX4" fmla="*/ 573880 w 671513"/>
              <a:gd name="connsiteY4" fmla="*/ 585788 h 585788"/>
              <a:gd name="connsiteX5" fmla="*/ 0 w 671513"/>
              <a:gd name="connsiteY5" fmla="*/ 585788 h 585788"/>
              <a:gd name="connsiteX6" fmla="*/ 0 w 671513"/>
              <a:gd name="connsiteY6" fmla="*/ 585788 h 585788"/>
              <a:gd name="connsiteX7" fmla="*/ 0 w 671513"/>
              <a:gd name="connsiteY7" fmla="*/ 97633 h 585788"/>
              <a:gd name="connsiteX8" fmla="*/ 97633 w 671513"/>
              <a:gd name="connsiteY8" fmla="*/ 0 h 585788"/>
              <a:gd name="connsiteX0" fmla="*/ 145258 w 719138"/>
              <a:gd name="connsiteY0" fmla="*/ 0 h 585788"/>
              <a:gd name="connsiteX1" fmla="*/ 719138 w 719138"/>
              <a:gd name="connsiteY1" fmla="*/ 0 h 585788"/>
              <a:gd name="connsiteX2" fmla="*/ 719138 w 719138"/>
              <a:gd name="connsiteY2" fmla="*/ 0 h 585788"/>
              <a:gd name="connsiteX3" fmla="*/ 719138 w 719138"/>
              <a:gd name="connsiteY3" fmla="*/ 488155 h 585788"/>
              <a:gd name="connsiteX4" fmla="*/ 621505 w 719138"/>
              <a:gd name="connsiteY4" fmla="*/ 585788 h 585788"/>
              <a:gd name="connsiteX5" fmla="*/ 47625 w 719138"/>
              <a:gd name="connsiteY5" fmla="*/ 585788 h 585788"/>
              <a:gd name="connsiteX6" fmla="*/ 0 w 719138"/>
              <a:gd name="connsiteY6" fmla="*/ 557213 h 585788"/>
              <a:gd name="connsiteX7" fmla="*/ 47625 w 719138"/>
              <a:gd name="connsiteY7" fmla="*/ 97633 h 585788"/>
              <a:gd name="connsiteX8" fmla="*/ 145258 w 719138"/>
              <a:gd name="connsiteY8" fmla="*/ 0 h 585788"/>
              <a:gd name="connsiteX0" fmla="*/ 145258 w 719138"/>
              <a:gd name="connsiteY0" fmla="*/ 0 h 585788"/>
              <a:gd name="connsiteX1" fmla="*/ 719138 w 719138"/>
              <a:gd name="connsiteY1" fmla="*/ 0 h 585788"/>
              <a:gd name="connsiteX2" fmla="*/ 719138 w 719138"/>
              <a:gd name="connsiteY2" fmla="*/ 0 h 585788"/>
              <a:gd name="connsiteX3" fmla="*/ 719138 w 719138"/>
              <a:gd name="connsiteY3" fmla="*/ 488155 h 585788"/>
              <a:gd name="connsiteX4" fmla="*/ 621505 w 719138"/>
              <a:gd name="connsiteY4" fmla="*/ 585788 h 585788"/>
              <a:gd name="connsiteX5" fmla="*/ 47625 w 719138"/>
              <a:gd name="connsiteY5" fmla="*/ 585788 h 585788"/>
              <a:gd name="connsiteX6" fmla="*/ 0 w 719138"/>
              <a:gd name="connsiteY6" fmla="*/ 557213 h 585788"/>
              <a:gd name="connsiteX7" fmla="*/ 47625 w 719138"/>
              <a:gd name="connsiteY7" fmla="*/ 97633 h 585788"/>
              <a:gd name="connsiteX8" fmla="*/ 145258 w 719138"/>
              <a:gd name="connsiteY8" fmla="*/ 0 h 585788"/>
              <a:gd name="connsiteX0" fmla="*/ 145258 w 719138"/>
              <a:gd name="connsiteY0" fmla="*/ 0 h 590551"/>
              <a:gd name="connsiteX1" fmla="*/ 719138 w 719138"/>
              <a:gd name="connsiteY1" fmla="*/ 0 h 590551"/>
              <a:gd name="connsiteX2" fmla="*/ 719138 w 719138"/>
              <a:gd name="connsiteY2" fmla="*/ 0 h 590551"/>
              <a:gd name="connsiteX3" fmla="*/ 719138 w 719138"/>
              <a:gd name="connsiteY3" fmla="*/ 488155 h 590551"/>
              <a:gd name="connsiteX4" fmla="*/ 523874 w 719138"/>
              <a:gd name="connsiteY4" fmla="*/ 590551 h 590551"/>
              <a:gd name="connsiteX5" fmla="*/ 47625 w 719138"/>
              <a:gd name="connsiteY5" fmla="*/ 585788 h 590551"/>
              <a:gd name="connsiteX6" fmla="*/ 0 w 719138"/>
              <a:gd name="connsiteY6" fmla="*/ 557213 h 590551"/>
              <a:gd name="connsiteX7" fmla="*/ 47625 w 719138"/>
              <a:gd name="connsiteY7" fmla="*/ 97633 h 590551"/>
              <a:gd name="connsiteX8" fmla="*/ 145258 w 719138"/>
              <a:gd name="connsiteY8" fmla="*/ 0 h 590551"/>
              <a:gd name="connsiteX0" fmla="*/ 145258 w 719138"/>
              <a:gd name="connsiteY0" fmla="*/ 0 h 585788"/>
              <a:gd name="connsiteX1" fmla="*/ 719138 w 719138"/>
              <a:gd name="connsiteY1" fmla="*/ 0 h 585788"/>
              <a:gd name="connsiteX2" fmla="*/ 719138 w 719138"/>
              <a:gd name="connsiteY2" fmla="*/ 0 h 585788"/>
              <a:gd name="connsiteX3" fmla="*/ 719138 w 719138"/>
              <a:gd name="connsiteY3" fmla="*/ 488155 h 585788"/>
              <a:gd name="connsiteX4" fmla="*/ 645318 w 719138"/>
              <a:gd name="connsiteY4" fmla="*/ 583407 h 585788"/>
              <a:gd name="connsiteX5" fmla="*/ 47625 w 719138"/>
              <a:gd name="connsiteY5" fmla="*/ 585788 h 585788"/>
              <a:gd name="connsiteX6" fmla="*/ 0 w 719138"/>
              <a:gd name="connsiteY6" fmla="*/ 557213 h 585788"/>
              <a:gd name="connsiteX7" fmla="*/ 47625 w 719138"/>
              <a:gd name="connsiteY7" fmla="*/ 97633 h 585788"/>
              <a:gd name="connsiteX8" fmla="*/ 145258 w 719138"/>
              <a:gd name="connsiteY8" fmla="*/ 0 h 585788"/>
              <a:gd name="connsiteX0" fmla="*/ 145258 w 766763"/>
              <a:gd name="connsiteY0" fmla="*/ 0 h 585788"/>
              <a:gd name="connsiteX1" fmla="*/ 719138 w 766763"/>
              <a:gd name="connsiteY1" fmla="*/ 0 h 585788"/>
              <a:gd name="connsiteX2" fmla="*/ 766763 w 766763"/>
              <a:gd name="connsiteY2" fmla="*/ 2381 h 585788"/>
              <a:gd name="connsiteX3" fmla="*/ 719138 w 766763"/>
              <a:gd name="connsiteY3" fmla="*/ 488155 h 585788"/>
              <a:gd name="connsiteX4" fmla="*/ 645318 w 766763"/>
              <a:gd name="connsiteY4" fmla="*/ 583407 h 585788"/>
              <a:gd name="connsiteX5" fmla="*/ 47625 w 766763"/>
              <a:gd name="connsiteY5" fmla="*/ 585788 h 585788"/>
              <a:gd name="connsiteX6" fmla="*/ 0 w 766763"/>
              <a:gd name="connsiteY6" fmla="*/ 557213 h 585788"/>
              <a:gd name="connsiteX7" fmla="*/ 47625 w 766763"/>
              <a:gd name="connsiteY7" fmla="*/ 97633 h 585788"/>
              <a:gd name="connsiteX8" fmla="*/ 145258 w 766763"/>
              <a:gd name="connsiteY8" fmla="*/ 0 h 585788"/>
              <a:gd name="connsiteX0" fmla="*/ 145258 w 769144"/>
              <a:gd name="connsiteY0" fmla="*/ 0 h 585788"/>
              <a:gd name="connsiteX1" fmla="*/ 719138 w 769144"/>
              <a:gd name="connsiteY1" fmla="*/ 0 h 585788"/>
              <a:gd name="connsiteX2" fmla="*/ 769144 w 769144"/>
              <a:gd name="connsiteY2" fmla="*/ 33338 h 585788"/>
              <a:gd name="connsiteX3" fmla="*/ 719138 w 769144"/>
              <a:gd name="connsiteY3" fmla="*/ 488155 h 585788"/>
              <a:gd name="connsiteX4" fmla="*/ 645318 w 769144"/>
              <a:gd name="connsiteY4" fmla="*/ 583407 h 585788"/>
              <a:gd name="connsiteX5" fmla="*/ 47625 w 769144"/>
              <a:gd name="connsiteY5" fmla="*/ 585788 h 585788"/>
              <a:gd name="connsiteX6" fmla="*/ 0 w 769144"/>
              <a:gd name="connsiteY6" fmla="*/ 557213 h 585788"/>
              <a:gd name="connsiteX7" fmla="*/ 47625 w 769144"/>
              <a:gd name="connsiteY7" fmla="*/ 97633 h 585788"/>
              <a:gd name="connsiteX8" fmla="*/ 145258 w 769144"/>
              <a:gd name="connsiteY8" fmla="*/ 0 h 585788"/>
              <a:gd name="connsiteX0" fmla="*/ 145258 w 776572"/>
              <a:gd name="connsiteY0" fmla="*/ 0 h 585788"/>
              <a:gd name="connsiteX1" fmla="*/ 719138 w 776572"/>
              <a:gd name="connsiteY1" fmla="*/ 0 h 585788"/>
              <a:gd name="connsiteX2" fmla="*/ 769144 w 776572"/>
              <a:gd name="connsiteY2" fmla="*/ 33338 h 585788"/>
              <a:gd name="connsiteX3" fmla="*/ 719138 w 776572"/>
              <a:gd name="connsiteY3" fmla="*/ 488155 h 585788"/>
              <a:gd name="connsiteX4" fmla="*/ 645318 w 776572"/>
              <a:gd name="connsiteY4" fmla="*/ 583407 h 585788"/>
              <a:gd name="connsiteX5" fmla="*/ 47625 w 776572"/>
              <a:gd name="connsiteY5" fmla="*/ 585788 h 585788"/>
              <a:gd name="connsiteX6" fmla="*/ 0 w 776572"/>
              <a:gd name="connsiteY6" fmla="*/ 557213 h 585788"/>
              <a:gd name="connsiteX7" fmla="*/ 47625 w 776572"/>
              <a:gd name="connsiteY7" fmla="*/ 97633 h 585788"/>
              <a:gd name="connsiteX8" fmla="*/ 145258 w 776572"/>
              <a:gd name="connsiteY8" fmla="*/ 0 h 585788"/>
              <a:gd name="connsiteX0" fmla="*/ 145258 w 776572"/>
              <a:gd name="connsiteY0" fmla="*/ 0 h 585788"/>
              <a:gd name="connsiteX1" fmla="*/ 719138 w 776572"/>
              <a:gd name="connsiteY1" fmla="*/ 0 h 585788"/>
              <a:gd name="connsiteX2" fmla="*/ 769144 w 776572"/>
              <a:gd name="connsiteY2" fmla="*/ 73819 h 585788"/>
              <a:gd name="connsiteX3" fmla="*/ 719138 w 776572"/>
              <a:gd name="connsiteY3" fmla="*/ 488155 h 585788"/>
              <a:gd name="connsiteX4" fmla="*/ 645318 w 776572"/>
              <a:gd name="connsiteY4" fmla="*/ 583407 h 585788"/>
              <a:gd name="connsiteX5" fmla="*/ 47625 w 776572"/>
              <a:gd name="connsiteY5" fmla="*/ 585788 h 585788"/>
              <a:gd name="connsiteX6" fmla="*/ 0 w 776572"/>
              <a:gd name="connsiteY6" fmla="*/ 557213 h 585788"/>
              <a:gd name="connsiteX7" fmla="*/ 47625 w 776572"/>
              <a:gd name="connsiteY7" fmla="*/ 97633 h 585788"/>
              <a:gd name="connsiteX8" fmla="*/ 145258 w 776572"/>
              <a:gd name="connsiteY8" fmla="*/ 0 h 585788"/>
              <a:gd name="connsiteX0" fmla="*/ 145258 w 774046"/>
              <a:gd name="connsiteY0" fmla="*/ 0 h 585788"/>
              <a:gd name="connsiteX1" fmla="*/ 719138 w 774046"/>
              <a:gd name="connsiteY1" fmla="*/ 0 h 585788"/>
              <a:gd name="connsiteX2" fmla="*/ 769144 w 774046"/>
              <a:gd name="connsiteY2" fmla="*/ 73819 h 585788"/>
              <a:gd name="connsiteX3" fmla="*/ 719138 w 774046"/>
              <a:gd name="connsiteY3" fmla="*/ 488155 h 585788"/>
              <a:gd name="connsiteX4" fmla="*/ 645318 w 774046"/>
              <a:gd name="connsiteY4" fmla="*/ 583407 h 585788"/>
              <a:gd name="connsiteX5" fmla="*/ 47625 w 774046"/>
              <a:gd name="connsiteY5" fmla="*/ 585788 h 585788"/>
              <a:gd name="connsiteX6" fmla="*/ 0 w 774046"/>
              <a:gd name="connsiteY6" fmla="*/ 557213 h 585788"/>
              <a:gd name="connsiteX7" fmla="*/ 47625 w 774046"/>
              <a:gd name="connsiteY7" fmla="*/ 97633 h 585788"/>
              <a:gd name="connsiteX8" fmla="*/ 145258 w 774046"/>
              <a:gd name="connsiteY8" fmla="*/ 0 h 585788"/>
              <a:gd name="connsiteX0" fmla="*/ 145258 w 774046"/>
              <a:gd name="connsiteY0" fmla="*/ 0 h 585788"/>
              <a:gd name="connsiteX1" fmla="*/ 719138 w 774046"/>
              <a:gd name="connsiteY1" fmla="*/ 0 h 585788"/>
              <a:gd name="connsiteX2" fmla="*/ 769144 w 774046"/>
              <a:gd name="connsiteY2" fmla="*/ 73819 h 585788"/>
              <a:gd name="connsiteX3" fmla="*/ 719138 w 774046"/>
              <a:gd name="connsiteY3" fmla="*/ 488155 h 585788"/>
              <a:gd name="connsiteX4" fmla="*/ 645318 w 774046"/>
              <a:gd name="connsiteY4" fmla="*/ 583407 h 585788"/>
              <a:gd name="connsiteX5" fmla="*/ 47625 w 774046"/>
              <a:gd name="connsiteY5" fmla="*/ 585788 h 585788"/>
              <a:gd name="connsiteX6" fmla="*/ 0 w 774046"/>
              <a:gd name="connsiteY6" fmla="*/ 557213 h 585788"/>
              <a:gd name="connsiteX7" fmla="*/ 47625 w 774046"/>
              <a:gd name="connsiteY7" fmla="*/ 97633 h 585788"/>
              <a:gd name="connsiteX8" fmla="*/ 145258 w 774046"/>
              <a:gd name="connsiteY8" fmla="*/ 0 h 585788"/>
              <a:gd name="connsiteX0" fmla="*/ 145258 w 774046"/>
              <a:gd name="connsiteY0" fmla="*/ 0 h 592931"/>
              <a:gd name="connsiteX1" fmla="*/ 719138 w 774046"/>
              <a:gd name="connsiteY1" fmla="*/ 0 h 592931"/>
              <a:gd name="connsiteX2" fmla="*/ 769144 w 774046"/>
              <a:gd name="connsiteY2" fmla="*/ 73819 h 592931"/>
              <a:gd name="connsiteX3" fmla="*/ 719138 w 774046"/>
              <a:gd name="connsiteY3" fmla="*/ 488155 h 592931"/>
              <a:gd name="connsiteX4" fmla="*/ 645318 w 774046"/>
              <a:gd name="connsiteY4" fmla="*/ 583407 h 592931"/>
              <a:gd name="connsiteX5" fmla="*/ 73819 w 774046"/>
              <a:gd name="connsiteY5" fmla="*/ 592931 h 592931"/>
              <a:gd name="connsiteX6" fmla="*/ 0 w 774046"/>
              <a:gd name="connsiteY6" fmla="*/ 557213 h 592931"/>
              <a:gd name="connsiteX7" fmla="*/ 47625 w 774046"/>
              <a:gd name="connsiteY7" fmla="*/ 97633 h 592931"/>
              <a:gd name="connsiteX8" fmla="*/ 145258 w 774046"/>
              <a:gd name="connsiteY8" fmla="*/ 0 h 592931"/>
              <a:gd name="connsiteX0" fmla="*/ 145258 w 774046"/>
              <a:gd name="connsiteY0" fmla="*/ 0 h 592931"/>
              <a:gd name="connsiteX1" fmla="*/ 719138 w 774046"/>
              <a:gd name="connsiteY1" fmla="*/ 0 h 592931"/>
              <a:gd name="connsiteX2" fmla="*/ 769144 w 774046"/>
              <a:gd name="connsiteY2" fmla="*/ 73819 h 592931"/>
              <a:gd name="connsiteX3" fmla="*/ 719138 w 774046"/>
              <a:gd name="connsiteY3" fmla="*/ 488155 h 592931"/>
              <a:gd name="connsiteX4" fmla="*/ 645318 w 774046"/>
              <a:gd name="connsiteY4" fmla="*/ 583407 h 592931"/>
              <a:gd name="connsiteX5" fmla="*/ 73819 w 774046"/>
              <a:gd name="connsiteY5" fmla="*/ 592931 h 592931"/>
              <a:gd name="connsiteX6" fmla="*/ 0 w 774046"/>
              <a:gd name="connsiteY6" fmla="*/ 557213 h 592931"/>
              <a:gd name="connsiteX7" fmla="*/ 47625 w 774046"/>
              <a:gd name="connsiteY7" fmla="*/ 97633 h 592931"/>
              <a:gd name="connsiteX8" fmla="*/ 145258 w 774046"/>
              <a:gd name="connsiteY8" fmla="*/ 0 h 592931"/>
              <a:gd name="connsiteX0" fmla="*/ 145258 w 774046"/>
              <a:gd name="connsiteY0" fmla="*/ 0 h 592931"/>
              <a:gd name="connsiteX1" fmla="*/ 719138 w 774046"/>
              <a:gd name="connsiteY1" fmla="*/ 0 h 592931"/>
              <a:gd name="connsiteX2" fmla="*/ 769144 w 774046"/>
              <a:gd name="connsiteY2" fmla="*/ 73819 h 592931"/>
              <a:gd name="connsiteX3" fmla="*/ 719138 w 774046"/>
              <a:gd name="connsiteY3" fmla="*/ 488155 h 592931"/>
              <a:gd name="connsiteX4" fmla="*/ 645318 w 774046"/>
              <a:gd name="connsiteY4" fmla="*/ 583407 h 592931"/>
              <a:gd name="connsiteX5" fmla="*/ 73819 w 774046"/>
              <a:gd name="connsiteY5" fmla="*/ 592931 h 592931"/>
              <a:gd name="connsiteX6" fmla="*/ 0 w 774046"/>
              <a:gd name="connsiteY6" fmla="*/ 523875 h 592931"/>
              <a:gd name="connsiteX7" fmla="*/ 47625 w 774046"/>
              <a:gd name="connsiteY7" fmla="*/ 97633 h 592931"/>
              <a:gd name="connsiteX8" fmla="*/ 145258 w 774046"/>
              <a:gd name="connsiteY8" fmla="*/ 0 h 592931"/>
              <a:gd name="connsiteX0" fmla="*/ 147639 w 776427"/>
              <a:gd name="connsiteY0" fmla="*/ 0 h 592931"/>
              <a:gd name="connsiteX1" fmla="*/ 721519 w 776427"/>
              <a:gd name="connsiteY1" fmla="*/ 0 h 592931"/>
              <a:gd name="connsiteX2" fmla="*/ 771525 w 776427"/>
              <a:gd name="connsiteY2" fmla="*/ 73819 h 592931"/>
              <a:gd name="connsiteX3" fmla="*/ 721519 w 776427"/>
              <a:gd name="connsiteY3" fmla="*/ 488155 h 592931"/>
              <a:gd name="connsiteX4" fmla="*/ 647699 w 776427"/>
              <a:gd name="connsiteY4" fmla="*/ 583407 h 592931"/>
              <a:gd name="connsiteX5" fmla="*/ 76200 w 776427"/>
              <a:gd name="connsiteY5" fmla="*/ 592931 h 592931"/>
              <a:gd name="connsiteX6" fmla="*/ 2381 w 776427"/>
              <a:gd name="connsiteY6" fmla="*/ 523875 h 592931"/>
              <a:gd name="connsiteX7" fmla="*/ 50006 w 776427"/>
              <a:gd name="connsiteY7" fmla="*/ 97633 h 592931"/>
              <a:gd name="connsiteX8" fmla="*/ 147639 w 776427"/>
              <a:gd name="connsiteY8" fmla="*/ 0 h 592931"/>
              <a:gd name="connsiteX0" fmla="*/ 147639 w 776427"/>
              <a:gd name="connsiteY0" fmla="*/ 0 h 592931"/>
              <a:gd name="connsiteX1" fmla="*/ 721519 w 776427"/>
              <a:gd name="connsiteY1" fmla="*/ 0 h 592931"/>
              <a:gd name="connsiteX2" fmla="*/ 771525 w 776427"/>
              <a:gd name="connsiteY2" fmla="*/ 73819 h 592931"/>
              <a:gd name="connsiteX3" fmla="*/ 721519 w 776427"/>
              <a:gd name="connsiteY3" fmla="*/ 488155 h 592931"/>
              <a:gd name="connsiteX4" fmla="*/ 647699 w 776427"/>
              <a:gd name="connsiteY4" fmla="*/ 583407 h 592931"/>
              <a:gd name="connsiteX5" fmla="*/ 76200 w 776427"/>
              <a:gd name="connsiteY5" fmla="*/ 592931 h 592931"/>
              <a:gd name="connsiteX6" fmla="*/ 2381 w 776427"/>
              <a:gd name="connsiteY6" fmla="*/ 523875 h 592931"/>
              <a:gd name="connsiteX7" fmla="*/ 50006 w 776427"/>
              <a:gd name="connsiteY7" fmla="*/ 97633 h 592931"/>
              <a:gd name="connsiteX8" fmla="*/ 147639 w 776427"/>
              <a:gd name="connsiteY8" fmla="*/ 0 h 592931"/>
              <a:gd name="connsiteX0" fmla="*/ 147639 w 777257"/>
              <a:gd name="connsiteY0" fmla="*/ 0 h 592931"/>
              <a:gd name="connsiteX1" fmla="*/ 721519 w 777257"/>
              <a:gd name="connsiteY1" fmla="*/ 0 h 592931"/>
              <a:gd name="connsiteX2" fmla="*/ 771525 w 777257"/>
              <a:gd name="connsiteY2" fmla="*/ 73819 h 592931"/>
              <a:gd name="connsiteX3" fmla="*/ 721519 w 777257"/>
              <a:gd name="connsiteY3" fmla="*/ 488155 h 592931"/>
              <a:gd name="connsiteX4" fmla="*/ 647699 w 777257"/>
              <a:gd name="connsiteY4" fmla="*/ 583407 h 592931"/>
              <a:gd name="connsiteX5" fmla="*/ 76200 w 777257"/>
              <a:gd name="connsiteY5" fmla="*/ 592931 h 592931"/>
              <a:gd name="connsiteX6" fmla="*/ 2381 w 777257"/>
              <a:gd name="connsiteY6" fmla="*/ 523875 h 592931"/>
              <a:gd name="connsiteX7" fmla="*/ 50006 w 777257"/>
              <a:gd name="connsiteY7" fmla="*/ 97633 h 592931"/>
              <a:gd name="connsiteX8" fmla="*/ 147639 w 777257"/>
              <a:gd name="connsiteY8" fmla="*/ 0 h 592931"/>
              <a:gd name="connsiteX0" fmla="*/ 147639 w 782044"/>
              <a:gd name="connsiteY0" fmla="*/ 0 h 592931"/>
              <a:gd name="connsiteX1" fmla="*/ 721519 w 782044"/>
              <a:gd name="connsiteY1" fmla="*/ 0 h 592931"/>
              <a:gd name="connsiteX2" fmla="*/ 776755 w 782044"/>
              <a:gd name="connsiteY2" fmla="*/ 88004 h 592931"/>
              <a:gd name="connsiteX3" fmla="*/ 721519 w 782044"/>
              <a:gd name="connsiteY3" fmla="*/ 488155 h 592931"/>
              <a:gd name="connsiteX4" fmla="*/ 647699 w 782044"/>
              <a:gd name="connsiteY4" fmla="*/ 583407 h 592931"/>
              <a:gd name="connsiteX5" fmla="*/ 76200 w 782044"/>
              <a:gd name="connsiteY5" fmla="*/ 592931 h 592931"/>
              <a:gd name="connsiteX6" fmla="*/ 2381 w 782044"/>
              <a:gd name="connsiteY6" fmla="*/ 523875 h 592931"/>
              <a:gd name="connsiteX7" fmla="*/ 50006 w 782044"/>
              <a:gd name="connsiteY7" fmla="*/ 97633 h 592931"/>
              <a:gd name="connsiteX8" fmla="*/ 147639 w 782044"/>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1519 w 780510"/>
              <a:gd name="connsiteY3" fmla="*/ 488155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5255 w 780510"/>
              <a:gd name="connsiteY3" fmla="*/ 480689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5255 w 780510"/>
              <a:gd name="connsiteY3" fmla="*/ 480689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5255 w 780510"/>
              <a:gd name="connsiteY3" fmla="*/ 480689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510" h="592931">
                <a:moveTo>
                  <a:pt x="147639" y="0"/>
                </a:moveTo>
                <a:lnTo>
                  <a:pt x="721519" y="0"/>
                </a:lnTo>
                <a:cubicBezTo>
                  <a:pt x="749396" y="2154"/>
                  <a:pt x="793703" y="13163"/>
                  <a:pt x="776755" y="88004"/>
                </a:cubicBezTo>
                <a:lnTo>
                  <a:pt x="725255" y="480689"/>
                </a:lnTo>
                <a:cubicBezTo>
                  <a:pt x="716289" y="565967"/>
                  <a:pt x="701620" y="583407"/>
                  <a:pt x="647699" y="583407"/>
                </a:cubicBezTo>
                <a:lnTo>
                  <a:pt x="76200" y="592931"/>
                </a:lnTo>
                <a:cubicBezTo>
                  <a:pt x="-22225" y="590550"/>
                  <a:pt x="3175" y="535781"/>
                  <a:pt x="2381" y="523875"/>
                </a:cubicBezTo>
                <a:cubicBezTo>
                  <a:pt x="47625" y="108745"/>
                  <a:pt x="47624" y="96045"/>
                  <a:pt x="50006" y="97633"/>
                </a:cubicBezTo>
                <a:cubicBezTo>
                  <a:pt x="50006" y="43712"/>
                  <a:pt x="93718" y="0"/>
                  <a:pt x="147639" y="0"/>
                </a:cubicBezTo>
                <a:close/>
              </a:path>
            </a:pathLst>
          </a:custGeom>
          <a:solidFill>
            <a:srgbClr val="2272A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Round Diagonal Corner Rectangle 18"/>
          <p:cNvSpPr/>
          <p:nvPr/>
        </p:nvSpPr>
        <p:spPr>
          <a:xfrm>
            <a:off x="9326716" y="216972"/>
            <a:ext cx="2671058" cy="2030743"/>
          </a:xfrm>
          <a:custGeom>
            <a:avLst/>
            <a:gdLst>
              <a:gd name="connsiteX0" fmla="*/ 97633 w 671513"/>
              <a:gd name="connsiteY0" fmla="*/ 0 h 585788"/>
              <a:gd name="connsiteX1" fmla="*/ 671513 w 671513"/>
              <a:gd name="connsiteY1" fmla="*/ 0 h 585788"/>
              <a:gd name="connsiteX2" fmla="*/ 671513 w 671513"/>
              <a:gd name="connsiteY2" fmla="*/ 0 h 585788"/>
              <a:gd name="connsiteX3" fmla="*/ 671513 w 671513"/>
              <a:gd name="connsiteY3" fmla="*/ 488155 h 585788"/>
              <a:gd name="connsiteX4" fmla="*/ 573880 w 671513"/>
              <a:gd name="connsiteY4" fmla="*/ 585788 h 585788"/>
              <a:gd name="connsiteX5" fmla="*/ 0 w 671513"/>
              <a:gd name="connsiteY5" fmla="*/ 585788 h 585788"/>
              <a:gd name="connsiteX6" fmla="*/ 0 w 671513"/>
              <a:gd name="connsiteY6" fmla="*/ 585788 h 585788"/>
              <a:gd name="connsiteX7" fmla="*/ 0 w 671513"/>
              <a:gd name="connsiteY7" fmla="*/ 97633 h 585788"/>
              <a:gd name="connsiteX8" fmla="*/ 97633 w 671513"/>
              <a:gd name="connsiteY8" fmla="*/ 0 h 585788"/>
              <a:gd name="connsiteX0" fmla="*/ 145258 w 719138"/>
              <a:gd name="connsiteY0" fmla="*/ 0 h 585788"/>
              <a:gd name="connsiteX1" fmla="*/ 719138 w 719138"/>
              <a:gd name="connsiteY1" fmla="*/ 0 h 585788"/>
              <a:gd name="connsiteX2" fmla="*/ 719138 w 719138"/>
              <a:gd name="connsiteY2" fmla="*/ 0 h 585788"/>
              <a:gd name="connsiteX3" fmla="*/ 719138 w 719138"/>
              <a:gd name="connsiteY3" fmla="*/ 488155 h 585788"/>
              <a:gd name="connsiteX4" fmla="*/ 621505 w 719138"/>
              <a:gd name="connsiteY4" fmla="*/ 585788 h 585788"/>
              <a:gd name="connsiteX5" fmla="*/ 47625 w 719138"/>
              <a:gd name="connsiteY5" fmla="*/ 585788 h 585788"/>
              <a:gd name="connsiteX6" fmla="*/ 0 w 719138"/>
              <a:gd name="connsiteY6" fmla="*/ 557213 h 585788"/>
              <a:gd name="connsiteX7" fmla="*/ 47625 w 719138"/>
              <a:gd name="connsiteY7" fmla="*/ 97633 h 585788"/>
              <a:gd name="connsiteX8" fmla="*/ 145258 w 719138"/>
              <a:gd name="connsiteY8" fmla="*/ 0 h 585788"/>
              <a:gd name="connsiteX0" fmla="*/ 145258 w 719138"/>
              <a:gd name="connsiteY0" fmla="*/ 0 h 585788"/>
              <a:gd name="connsiteX1" fmla="*/ 719138 w 719138"/>
              <a:gd name="connsiteY1" fmla="*/ 0 h 585788"/>
              <a:gd name="connsiteX2" fmla="*/ 719138 w 719138"/>
              <a:gd name="connsiteY2" fmla="*/ 0 h 585788"/>
              <a:gd name="connsiteX3" fmla="*/ 719138 w 719138"/>
              <a:gd name="connsiteY3" fmla="*/ 488155 h 585788"/>
              <a:gd name="connsiteX4" fmla="*/ 621505 w 719138"/>
              <a:gd name="connsiteY4" fmla="*/ 585788 h 585788"/>
              <a:gd name="connsiteX5" fmla="*/ 47625 w 719138"/>
              <a:gd name="connsiteY5" fmla="*/ 585788 h 585788"/>
              <a:gd name="connsiteX6" fmla="*/ 0 w 719138"/>
              <a:gd name="connsiteY6" fmla="*/ 557213 h 585788"/>
              <a:gd name="connsiteX7" fmla="*/ 47625 w 719138"/>
              <a:gd name="connsiteY7" fmla="*/ 97633 h 585788"/>
              <a:gd name="connsiteX8" fmla="*/ 145258 w 719138"/>
              <a:gd name="connsiteY8" fmla="*/ 0 h 585788"/>
              <a:gd name="connsiteX0" fmla="*/ 145258 w 719138"/>
              <a:gd name="connsiteY0" fmla="*/ 0 h 590551"/>
              <a:gd name="connsiteX1" fmla="*/ 719138 w 719138"/>
              <a:gd name="connsiteY1" fmla="*/ 0 h 590551"/>
              <a:gd name="connsiteX2" fmla="*/ 719138 w 719138"/>
              <a:gd name="connsiteY2" fmla="*/ 0 h 590551"/>
              <a:gd name="connsiteX3" fmla="*/ 719138 w 719138"/>
              <a:gd name="connsiteY3" fmla="*/ 488155 h 590551"/>
              <a:gd name="connsiteX4" fmla="*/ 523874 w 719138"/>
              <a:gd name="connsiteY4" fmla="*/ 590551 h 590551"/>
              <a:gd name="connsiteX5" fmla="*/ 47625 w 719138"/>
              <a:gd name="connsiteY5" fmla="*/ 585788 h 590551"/>
              <a:gd name="connsiteX6" fmla="*/ 0 w 719138"/>
              <a:gd name="connsiteY6" fmla="*/ 557213 h 590551"/>
              <a:gd name="connsiteX7" fmla="*/ 47625 w 719138"/>
              <a:gd name="connsiteY7" fmla="*/ 97633 h 590551"/>
              <a:gd name="connsiteX8" fmla="*/ 145258 w 719138"/>
              <a:gd name="connsiteY8" fmla="*/ 0 h 590551"/>
              <a:gd name="connsiteX0" fmla="*/ 145258 w 719138"/>
              <a:gd name="connsiteY0" fmla="*/ 0 h 585788"/>
              <a:gd name="connsiteX1" fmla="*/ 719138 w 719138"/>
              <a:gd name="connsiteY1" fmla="*/ 0 h 585788"/>
              <a:gd name="connsiteX2" fmla="*/ 719138 w 719138"/>
              <a:gd name="connsiteY2" fmla="*/ 0 h 585788"/>
              <a:gd name="connsiteX3" fmla="*/ 719138 w 719138"/>
              <a:gd name="connsiteY3" fmla="*/ 488155 h 585788"/>
              <a:gd name="connsiteX4" fmla="*/ 645318 w 719138"/>
              <a:gd name="connsiteY4" fmla="*/ 583407 h 585788"/>
              <a:gd name="connsiteX5" fmla="*/ 47625 w 719138"/>
              <a:gd name="connsiteY5" fmla="*/ 585788 h 585788"/>
              <a:gd name="connsiteX6" fmla="*/ 0 w 719138"/>
              <a:gd name="connsiteY6" fmla="*/ 557213 h 585788"/>
              <a:gd name="connsiteX7" fmla="*/ 47625 w 719138"/>
              <a:gd name="connsiteY7" fmla="*/ 97633 h 585788"/>
              <a:gd name="connsiteX8" fmla="*/ 145258 w 719138"/>
              <a:gd name="connsiteY8" fmla="*/ 0 h 585788"/>
              <a:gd name="connsiteX0" fmla="*/ 145258 w 766763"/>
              <a:gd name="connsiteY0" fmla="*/ 0 h 585788"/>
              <a:gd name="connsiteX1" fmla="*/ 719138 w 766763"/>
              <a:gd name="connsiteY1" fmla="*/ 0 h 585788"/>
              <a:gd name="connsiteX2" fmla="*/ 766763 w 766763"/>
              <a:gd name="connsiteY2" fmla="*/ 2381 h 585788"/>
              <a:gd name="connsiteX3" fmla="*/ 719138 w 766763"/>
              <a:gd name="connsiteY3" fmla="*/ 488155 h 585788"/>
              <a:gd name="connsiteX4" fmla="*/ 645318 w 766763"/>
              <a:gd name="connsiteY4" fmla="*/ 583407 h 585788"/>
              <a:gd name="connsiteX5" fmla="*/ 47625 w 766763"/>
              <a:gd name="connsiteY5" fmla="*/ 585788 h 585788"/>
              <a:gd name="connsiteX6" fmla="*/ 0 w 766763"/>
              <a:gd name="connsiteY6" fmla="*/ 557213 h 585788"/>
              <a:gd name="connsiteX7" fmla="*/ 47625 w 766763"/>
              <a:gd name="connsiteY7" fmla="*/ 97633 h 585788"/>
              <a:gd name="connsiteX8" fmla="*/ 145258 w 766763"/>
              <a:gd name="connsiteY8" fmla="*/ 0 h 585788"/>
              <a:gd name="connsiteX0" fmla="*/ 145258 w 769144"/>
              <a:gd name="connsiteY0" fmla="*/ 0 h 585788"/>
              <a:gd name="connsiteX1" fmla="*/ 719138 w 769144"/>
              <a:gd name="connsiteY1" fmla="*/ 0 h 585788"/>
              <a:gd name="connsiteX2" fmla="*/ 769144 w 769144"/>
              <a:gd name="connsiteY2" fmla="*/ 33338 h 585788"/>
              <a:gd name="connsiteX3" fmla="*/ 719138 w 769144"/>
              <a:gd name="connsiteY3" fmla="*/ 488155 h 585788"/>
              <a:gd name="connsiteX4" fmla="*/ 645318 w 769144"/>
              <a:gd name="connsiteY4" fmla="*/ 583407 h 585788"/>
              <a:gd name="connsiteX5" fmla="*/ 47625 w 769144"/>
              <a:gd name="connsiteY5" fmla="*/ 585788 h 585788"/>
              <a:gd name="connsiteX6" fmla="*/ 0 w 769144"/>
              <a:gd name="connsiteY6" fmla="*/ 557213 h 585788"/>
              <a:gd name="connsiteX7" fmla="*/ 47625 w 769144"/>
              <a:gd name="connsiteY7" fmla="*/ 97633 h 585788"/>
              <a:gd name="connsiteX8" fmla="*/ 145258 w 769144"/>
              <a:gd name="connsiteY8" fmla="*/ 0 h 585788"/>
              <a:gd name="connsiteX0" fmla="*/ 145258 w 776572"/>
              <a:gd name="connsiteY0" fmla="*/ 0 h 585788"/>
              <a:gd name="connsiteX1" fmla="*/ 719138 w 776572"/>
              <a:gd name="connsiteY1" fmla="*/ 0 h 585788"/>
              <a:gd name="connsiteX2" fmla="*/ 769144 w 776572"/>
              <a:gd name="connsiteY2" fmla="*/ 33338 h 585788"/>
              <a:gd name="connsiteX3" fmla="*/ 719138 w 776572"/>
              <a:gd name="connsiteY3" fmla="*/ 488155 h 585788"/>
              <a:gd name="connsiteX4" fmla="*/ 645318 w 776572"/>
              <a:gd name="connsiteY4" fmla="*/ 583407 h 585788"/>
              <a:gd name="connsiteX5" fmla="*/ 47625 w 776572"/>
              <a:gd name="connsiteY5" fmla="*/ 585788 h 585788"/>
              <a:gd name="connsiteX6" fmla="*/ 0 w 776572"/>
              <a:gd name="connsiteY6" fmla="*/ 557213 h 585788"/>
              <a:gd name="connsiteX7" fmla="*/ 47625 w 776572"/>
              <a:gd name="connsiteY7" fmla="*/ 97633 h 585788"/>
              <a:gd name="connsiteX8" fmla="*/ 145258 w 776572"/>
              <a:gd name="connsiteY8" fmla="*/ 0 h 585788"/>
              <a:gd name="connsiteX0" fmla="*/ 145258 w 776572"/>
              <a:gd name="connsiteY0" fmla="*/ 0 h 585788"/>
              <a:gd name="connsiteX1" fmla="*/ 719138 w 776572"/>
              <a:gd name="connsiteY1" fmla="*/ 0 h 585788"/>
              <a:gd name="connsiteX2" fmla="*/ 769144 w 776572"/>
              <a:gd name="connsiteY2" fmla="*/ 73819 h 585788"/>
              <a:gd name="connsiteX3" fmla="*/ 719138 w 776572"/>
              <a:gd name="connsiteY3" fmla="*/ 488155 h 585788"/>
              <a:gd name="connsiteX4" fmla="*/ 645318 w 776572"/>
              <a:gd name="connsiteY4" fmla="*/ 583407 h 585788"/>
              <a:gd name="connsiteX5" fmla="*/ 47625 w 776572"/>
              <a:gd name="connsiteY5" fmla="*/ 585788 h 585788"/>
              <a:gd name="connsiteX6" fmla="*/ 0 w 776572"/>
              <a:gd name="connsiteY6" fmla="*/ 557213 h 585788"/>
              <a:gd name="connsiteX7" fmla="*/ 47625 w 776572"/>
              <a:gd name="connsiteY7" fmla="*/ 97633 h 585788"/>
              <a:gd name="connsiteX8" fmla="*/ 145258 w 776572"/>
              <a:gd name="connsiteY8" fmla="*/ 0 h 585788"/>
              <a:gd name="connsiteX0" fmla="*/ 145258 w 774046"/>
              <a:gd name="connsiteY0" fmla="*/ 0 h 585788"/>
              <a:gd name="connsiteX1" fmla="*/ 719138 w 774046"/>
              <a:gd name="connsiteY1" fmla="*/ 0 h 585788"/>
              <a:gd name="connsiteX2" fmla="*/ 769144 w 774046"/>
              <a:gd name="connsiteY2" fmla="*/ 73819 h 585788"/>
              <a:gd name="connsiteX3" fmla="*/ 719138 w 774046"/>
              <a:gd name="connsiteY3" fmla="*/ 488155 h 585788"/>
              <a:gd name="connsiteX4" fmla="*/ 645318 w 774046"/>
              <a:gd name="connsiteY4" fmla="*/ 583407 h 585788"/>
              <a:gd name="connsiteX5" fmla="*/ 47625 w 774046"/>
              <a:gd name="connsiteY5" fmla="*/ 585788 h 585788"/>
              <a:gd name="connsiteX6" fmla="*/ 0 w 774046"/>
              <a:gd name="connsiteY6" fmla="*/ 557213 h 585788"/>
              <a:gd name="connsiteX7" fmla="*/ 47625 w 774046"/>
              <a:gd name="connsiteY7" fmla="*/ 97633 h 585788"/>
              <a:gd name="connsiteX8" fmla="*/ 145258 w 774046"/>
              <a:gd name="connsiteY8" fmla="*/ 0 h 585788"/>
              <a:gd name="connsiteX0" fmla="*/ 145258 w 774046"/>
              <a:gd name="connsiteY0" fmla="*/ 0 h 585788"/>
              <a:gd name="connsiteX1" fmla="*/ 719138 w 774046"/>
              <a:gd name="connsiteY1" fmla="*/ 0 h 585788"/>
              <a:gd name="connsiteX2" fmla="*/ 769144 w 774046"/>
              <a:gd name="connsiteY2" fmla="*/ 73819 h 585788"/>
              <a:gd name="connsiteX3" fmla="*/ 719138 w 774046"/>
              <a:gd name="connsiteY3" fmla="*/ 488155 h 585788"/>
              <a:gd name="connsiteX4" fmla="*/ 645318 w 774046"/>
              <a:gd name="connsiteY4" fmla="*/ 583407 h 585788"/>
              <a:gd name="connsiteX5" fmla="*/ 47625 w 774046"/>
              <a:gd name="connsiteY5" fmla="*/ 585788 h 585788"/>
              <a:gd name="connsiteX6" fmla="*/ 0 w 774046"/>
              <a:gd name="connsiteY6" fmla="*/ 557213 h 585788"/>
              <a:gd name="connsiteX7" fmla="*/ 47625 w 774046"/>
              <a:gd name="connsiteY7" fmla="*/ 97633 h 585788"/>
              <a:gd name="connsiteX8" fmla="*/ 145258 w 774046"/>
              <a:gd name="connsiteY8" fmla="*/ 0 h 585788"/>
              <a:gd name="connsiteX0" fmla="*/ 145258 w 774046"/>
              <a:gd name="connsiteY0" fmla="*/ 0 h 592931"/>
              <a:gd name="connsiteX1" fmla="*/ 719138 w 774046"/>
              <a:gd name="connsiteY1" fmla="*/ 0 h 592931"/>
              <a:gd name="connsiteX2" fmla="*/ 769144 w 774046"/>
              <a:gd name="connsiteY2" fmla="*/ 73819 h 592931"/>
              <a:gd name="connsiteX3" fmla="*/ 719138 w 774046"/>
              <a:gd name="connsiteY3" fmla="*/ 488155 h 592931"/>
              <a:gd name="connsiteX4" fmla="*/ 645318 w 774046"/>
              <a:gd name="connsiteY4" fmla="*/ 583407 h 592931"/>
              <a:gd name="connsiteX5" fmla="*/ 73819 w 774046"/>
              <a:gd name="connsiteY5" fmla="*/ 592931 h 592931"/>
              <a:gd name="connsiteX6" fmla="*/ 0 w 774046"/>
              <a:gd name="connsiteY6" fmla="*/ 557213 h 592931"/>
              <a:gd name="connsiteX7" fmla="*/ 47625 w 774046"/>
              <a:gd name="connsiteY7" fmla="*/ 97633 h 592931"/>
              <a:gd name="connsiteX8" fmla="*/ 145258 w 774046"/>
              <a:gd name="connsiteY8" fmla="*/ 0 h 592931"/>
              <a:gd name="connsiteX0" fmla="*/ 145258 w 774046"/>
              <a:gd name="connsiteY0" fmla="*/ 0 h 592931"/>
              <a:gd name="connsiteX1" fmla="*/ 719138 w 774046"/>
              <a:gd name="connsiteY1" fmla="*/ 0 h 592931"/>
              <a:gd name="connsiteX2" fmla="*/ 769144 w 774046"/>
              <a:gd name="connsiteY2" fmla="*/ 73819 h 592931"/>
              <a:gd name="connsiteX3" fmla="*/ 719138 w 774046"/>
              <a:gd name="connsiteY3" fmla="*/ 488155 h 592931"/>
              <a:gd name="connsiteX4" fmla="*/ 645318 w 774046"/>
              <a:gd name="connsiteY4" fmla="*/ 583407 h 592931"/>
              <a:gd name="connsiteX5" fmla="*/ 73819 w 774046"/>
              <a:gd name="connsiteY5" fmla="*/ 592931 h 592931"/>
              <a:gd name="connsiteX6" fmla="*/ 0 w 774046"/>
              <a:gd name="connsiteY6" fmla="*/ 557213 h 592931"/>
              <a:gd name="connsiteX7" fmla="*/ 47625 w 774046"/>
              <a:gd name="connsiteY7" fmla="*/ 97633 h 592931"/>
              <a:gd name="connsiteX8" fmla="*/ 145258 w 774046"/>
              <a:gd name="connsiteY8" fmla="*/ 0 h 592931"/>
              <a:gd name="connsiteX0" fmla="*/ 145258 w 774046"/>
              <a:gd name="connsiteY0" fmla="*/ 0 h 592931"/>
              <a:gd name="connsiteX1" fmla="*/ 719138 w 774046"/>
              <a:gd name="connsiteY1" fmla="*/ 0 h 592931"/>
              <a:gd name="connsiteX2" fmla="*/ 769144 w 774046"/>
              <a:gd name="connsiteY2" fmla="*/ 73819 h 592931"/>
              <a:gd name="connsiteX3" fmla="*/ 719138 w 774046"/>
              <a:gd name="connsiteY3" fmla="*/ 488155 h 592931"/>
              <a:gd name="connsiteX4" fmla="*/ 645318 w 774046"/>
              <a:gd name="connsiteY4" fmla="*/ 583407 h 592931"/>
              <a:gd name="connsiteX5" fmla="*/ 73819 w 774046"/>
              <a:gd name="connsiteY5" fmla="*/ 592931 h 592931"/>
              <a:gd name="connsiteX6" fmla="*/ 0 w 774046"/>
              <a:gd name="connsiteY6" fmla="*/ 523875 h 592931"/>
              <a:gd name="connsiteX7" fmla="*/ 47625 w 774046"/>
              <a:gd name="connsiteY7" fmla="*/ 97633 h 592931"/>
              <a:gd name="connsiteX8" fmla="*/ 145258 w 774046"/>
              <a:gd name="connsiteY8" fmla="*/ 0 h 592931"/>
              <a:gd name="connsiteX0" fmla="*/ 147639 w 776427"/>
              <a:gd name="connsiteY0" fmla="*/ 0 h 592931"/>
              <a:gd name="connsiteX1" fmla="*/ 721519 w 776427"/>
              <a:gd name="connsiteY1" fmla="*/ 0 h 592931"/>
              <a:gd name="connsiteX2" fmla="*/ 771525 w 776427"/>
              <a:gd name="connsiteY2" fmla="*/ 73819 h 592931"/>
              <a:gd name="connsiteX3" fmla="*/ 721519 w 776427"/>
              <a:gd name="connsiteY3" fmla="*/ 488155 h 592931"/>
              <a:gd name="connsiteX4" fmla="*/ 647699 w 776427"/>
              <a:gd name="connsiteY4" fmla="*/ 583407 h 592931"/>
              <a:gd name="connsiteX5" fmla="*/ 76200 w 776427"/>
              <a:gd name="connsiteY5" fmla="*/ 592931 h 592931"/>
              <a:gd name="connsiteX6" fmla="*/ 2381 w 776427"/>
              <a:gd name="connsiteY6" fmla="*/ 523875 h 592931"/>
              <a:gd name="connsiteX7" fmla="*/ 50006 w 776427"/>
              <a:gd name="connsiteY7" fmla="*/ 97633 h 592931"/>
              <a:gd name="connsiteX8" fmla="*/ 147639 w 776427"/>
              <a:gd name="connsiteY8" fmla="*/ 0 h 592931"/>
              <a:gd name="connsiteX0" fmla="*/ 147639 w 776427"/>
              <a:gd name="connsiteY0" fmla="*/ 0 h 592931"/>
              <a:gd name="connsiteX1" fmla="*/ 721519 w 776427"/>
              <a:gd name="connsiteY1" fmla="*/ 0 h 592931"/>
              <a:gd name="connsiteX2" fmla="*/ 771525 w 776427"/>
              <a:gd name="connsiteY2" fmla="*/ 73819 h 592931"/>
              <a:gd name="connsiteX3" fmla="*/ 721519 w 776427"/>
              <a:gd name="connsiteY3" fmla="*/ 488155 h 592931"/>
              <a:gd name="connsiteX4" fmla="*/ 647699 w 776427"/>
              <a:gd name="connsiteY4" fmla="*/ 583407 h 592931"/>
              <a:gd name="connsiteX5" fmla="*/ 76200 w 776427"/>
              <a:gd name="connsiteY5" fmla="*/ 592931 h 592931"/>
              <a:gd name="connsiteX6" fmla="*/ 2381 w 776427"/>
              <a:gd name="connsiteY6" fmla="*/ 523875 h 592931"/>
              <a:gd name="connsiteX7" fmla="*/ 50006 w 776427"/>
              <a:gd name="connsiteY7" fmla="*/ 97633 h 592931"/>
              <a:gd name="connsiteX8" fmla="*/ 147639 w 776427"/>
              <a:gd name="connsiteY8" fmla="*/ 0 h 592931"/>
              <a:gd name="connsiteX0" fmla="*/ 147639 w 777257"/>
              <a:gd name="connsiteY0" fmla="*/ 0 h 592931"/>
              <a:gd name="connsiteX1" fmla="*/ 721519 w 777257"/>
              <a:gd name="connsiteY1" fmla="*/ 0 h 592931"/>
              <a:gd name="connsiteX2" fmla="*/ 771525 w 777257"/>
              <a:gd name="connsiteY2" fmla="*/ 73819 h 592931"/>
              <a:gd name="connsiteX3" fmla="*/ 721519 w 777257"/>
              <a:gd name="connsiteY3" fmla="*/ 488155 h 592931"/>
              <a:gd name="connsiteX4" fmla="*/ 647699 w 777257"/>
              <a:gd name="connsiteY4" fmla="*/ 583407 h 592931"/>
              <a:gd name="connsiteX5" fmla="*/ 76200 w 777257"/>
              <a:gd name="connsiteY5" fmla="*/ 592931 h 592931"/>
              <a:gd name="connsiteX6" fmla="*/ 2381 w 777257"/>
              <a:gd name="connsiteY6" fmla="*/ 523875 h 592931"/>
              <a:gd name="connsiteX7" fmla="*/ 50006 w 777257"/>
              <a:gd name="connsiteY7" fmla="*/ 97633 h 592931"/>
              <a:gd name="connsiteX8" fmla="*/ 147639 w 777257"/>
              <a:gd name="connsiteY8" fmla="*/ 0 h 592931"/>
              <a:gd name="connsiteX0" fmla="*/ 147639 w 782044"/>
              <a:gd name="connsiteY0" fmla="*/ 0 h 592931"/>
              <a:gd name="connsiteX1" fmla="*/ 721519 w 782044"/>
              <a:gd name="connsiteY1" fmla="*/ 0 h 592931"/>
              <a:gd name="connsiteX2" fmla="*/ 776755 w 782044"/>
              <a:gd name="connsiteY2" fmla="*/ 88004 h 592931"/>
              <a:gd name="connsiteX3" fmla="*/ 721519 w 782044"/>
              <a:gd name="connsiteY3" fmla="*/ 488155 h 592931"/>
              <a:gd name="connsiteX4" fmla="*/ 647699 w 782044"/>
              <a:gd name="connsiteY4" fmla="*/ 583407 h 592931"/>
              <a:gd name="connsiteX5" fmla="*/ 76200 w 782044"/>
              <a:gd name="connsiteY5" fmla="*/ 592931 h 592931"/>
              <a:gd name="connsiteX6" fmla="*/ 2381 w 782044"/>
              <a:gd name="connsiteY6" fmla="*/ 523875 h 592931"/>
              <a:gd name="connsiteX7" fmla="*/ 50006 w 782044"/>
              <a:gd name="connsiteY7" fmla="*/ 97633 h 592931"/>
              <a:gd name="connsiteX8" fmla="*/ 147639 w 782044"/>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1519 w 780510"/>
              <a:gd name="connsiteY3" fmla="*/ 488155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5255 w 780510"/>
              <a:gd name="connsiteY3" fmla="*/ 480689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5255 w 780510"/>
              <a:gd name="connsiteY3" fmla="*/ 480689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5255 w 780510"/>
              <a:gd name="connsiteY3" fmla="*/ 480689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510" h="592931">
                <a:moveTo>
                  <a:pt x="147639" y="0"/>
                </a:moveTo>
                <a:lnTo>
                  <a:pt x="721519" y="0"/>
                </a:lnTo>
                <a:cubicBezTo>
                  <a:pt x="749396" y="2154"/>
                  <a:pt x="793703" y="13163"/>
                  <a:pt x="776755" y="88004"/>
                </a:cubicBezTo>
                <a:lnTo>
                  <a:pt x="725255" y="480689"/>
                </a:lnTo>
                <a:cubicBezTo>
                  <a:pt x="716289" y="565967"/>
                  <a:pt x="701620" y="583407"/>
                  <a:pt x="647699" y="583407"/>
                </a:cubicBezTo>
                <a:lnTo>
                  <a:pt x="76200" y="592931"/>
                </a:lnTo>
                <a:cubicBezTo>
                  <a:pt x="-22225" y="590550"/>
                  <a:pt x="3175" y="535781"/>
                  <a:pt x="2381" y="523875"/>
                </a:cubicBezTo>
                <a:cubicBezTo>
                  <a:pt x="47625" y="108745"/>
                  <a:pt x="47624" y="96045"/>
                  <a:pt x="50006" y="97633"/>
                </a:cubicBezTo>
                <a:cubicBezTo>
                  <a:pt x="50006" y="43712"/>
                  <a:pt x="93718" y="0"/>
                  <a:pt x="147639" y="0"/>
                </a:cubicBezTo>
                <a:close/>
              </a:path>
            </a:pathLst>
          </a:custGeom>
          <a:solidFill>
            <a:srgbClr val="2272A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2" name="Round Diagonal Corner Rectangle 18"/>
          <p:cNvSpPr/>
          <p:nvPr/>
        </p:nvSpPr>
        <p:spPr>
          <a:xfrm>
            <a:off x="4217990" y="1084926"/>
            <a:ext cx="2671058" cy="2030743"/>
          </a:xfrm>
          <a:custGeom>
            <a:avLst/>
            <a:gdLst>
              <a:gd name="connsiteX0" fmla="*/ 97633 w 671513"/>
              <a:gd name="connsiteY0" fmla="*/ 0 h 585788"/>
              <a:gd name="connsiteX1" fmla="*/ 671513 w 671513"/>
              <a:gd name="connsiteY1" fmla="*/ 0 h 585788"/>
              <a:gd name="connsiteX2" fmla="*/ 671513 w 671513"/>
              <a:gd name="connsiteY2" fmla="*/ 0 h 585788"/>
              <a:gd name="connsiteX3" fmla="*/ 671513 w 671513"/>
              <a:gd name="connsiteY3" fmla="*/ 488155 h 585788"/>
              <a:gd name="connsiteX4" fmla="*/ 573880 w 671513"/>
              <a:gd name="connsiteY4" fmla="*/ 585788 h 585788"/>
              <a:gd name="connsiteX5" fmla="*/ 0 w 671513"/>
              <a:gd name="connsiteY5" fmla="*/ 585788 h 585788"/>
              <a:gd name="connsiteX6" fmla="*/ 0 w 671513"/>
              <a:gd name="connsiteY6" fmla="*/ 585788 h 585788"/>
              <a:gd name="connsiteX7" fmla="*/ 0 w 671513"/>
              <a:gd name="connsiteY7" fmla="*/ 97633 h 585788"/>
              <a:gd name="connsiteX8" fmla="*/ 97633 w 671513"/>
              <a:gd name="connsiteY8" fmla="*/ 0 h 585788"/>
              <a:gd name="connsiteX0" fmla="*/ 145258 w 719138"/>
              <a:gd name="connsiteY0" fmla="*/ 0 h 585788"/>
              <a:gd name="connsiteX1" fmla="*/ 719138 w 719138"/>
              <a:gd name="connsiteY1" fmla="*/ 0 h 585788"/>
              <a:gd name="connsiteX2" fmla="*/ 719138 w 719138"/>
              <a:gd name="connsiteY2" fmla="*/ 0 h 585788"/>
              <a:gd name="connsiteX3" fmla="*/ 719138 w 719138"/>
              <a:gd name="connsiteY3" fmla="*/ 488155 h 585788"/>
              <a:gd name="connsiteX4" fmla="*/ 621505 w 719138"/>
              <a:gd name="connsiteY4" fmla="*/ 585788 h 585788"/>
              <a:gd name="connsiteX5" fmla="*/ 47625 w 719138"/>
              <a:gd name="connsiteY5" fmla="*/ 585788 h 585788"/>
              <a:gd name="connsiteX6" fmla="*/ 0 w 719138"/>
              <a:gd name="connsiteY6" fmla="*/ 557213 h 585788"/>
              <a:gd name="connsiteX7" fmla="*/ 47625 w 719138"/>
              <a:gd name="connsiteY7" fmla="*/ 97633 h 585788"/>
              <a:gd name="connsiteX8" fmla="*/ 145258 w 719138"/>
              <a:gd name="connsiteY8" fmla="*/ 0 h 585788"/>
              <a:gd name="connsiteX0" fmla="*/ 145258 w 719138"/>
              <a:gd name="connsiteY0" fmla="*/ 0 h 585788"/>
              <a:gd name="connsiteX1" fmla="*/ 719138 w 719138"/>
              <a:gd name="connsiteY1" fmla="*/ 0 h 585788"/>
              <a:gd name="connsiteX2" fmla="*/ 719138 w 719138"/>
              <a:gd name="connsiteY2" fmla="*/ 0 h 585788"/>
              <a:gd name="connsiteX3" fmla="*/ 719138 w 719138"/>
              <a:gd name="connsiteY3" fmla="*/ 488155 h 585788"/>
              <a:gd name="connsiteX4" fmla="*/ 621505 w 719138"/>
              <a:gd name="connsiteY4" fmla="*/ 585788 h 585788"/>
              <a:gd name="connsiteX5" fmla="*/ 47625 w 719138"/>
              <a:gd name="connsiteY5" fmla="*/ 585788 h 585788"/>
              <a:gd name="connsiteX6" fmla="*/ 0 w 719138"/>
              <a:gd name="connsiteY6" fmla="*/ 557213 h 585788"/>
              <a:gd name="connsiteX7" fmla="*/ 47625 w 719138"/>
              <a:gd name="connsiteY7" fmla="*/ 97633 h 585788"/>
              <a:gd name="connsiteX8" fmla="*/ 145258 w 719138"/>
              <a:gd name="connsiteY8" fmla="*/ 0 h 585788"/>
              <a:gd name="connsiteX0" fmla="*/ 145258 w 719138"/>
              <a:gd name="connsiteY0" fmla="*/ 0 h 590551"/>
              <a:gd name="connsiteX1" fmla="*/ 719138 w 719138"/>
              <a:gd name="connsiteY1" fmla="*/ 0 h 590551"/>
              <a:gd name="connsiteX2" fmla="*/ 719138 w 719138"/>
              <a:gd name="connsiteY2" fmla="*/ 0 h 590551"/>
              <a:gd name="connsiteX3" fmla="*/ 719138 w 719138"/>
              <a:gd name="connsiteY3" fmla="*/ 488155 h 590551"/>
              <a:gd name="connsiteX4" fmla="*/ 523874 w 719138"/>
              <a:gd name="connsiteY4" fmla="*/ 590551 h 590551"/>
              <a:gd name="connsiteX5" fmla="*/ 47625 w 719138"/>
              <a:gd name="connsiteY5" fmla="*/ 585788 h 590551"/>
              <a:gd name="connsiteX6" fmla="*/ 0 w 719138"/>
              <a:gd name="connsiteY6" fmla="*/ 557213 h 590551"/>
              <a:gd name="connsiteX7" fmla="*/ 47625 w 719138"/>
              <a:gd name="connsiteY7" fmla="*/ 97633 h 590551"/>
              <a:gd name="connsiteX8" fmla="*/ 145258 w 719138"/>
              <a:gd name="connsiteY8" fmla="*/ 0 h 590551"/>
              <a:gd name="connsiteX0" fmla="*/ 145258 w 719138"/>
              <a:gd name="connsiteY0" fmla="*/ 0 h 585788"/>
              <a:gd name="connsiteX1" fmla="*/ 719138 w 719138"/>
              <a:gd name="connsiteY1" fmla="*/ 0 h 585788"/>
              <a:gd name="connsiteX2" fmla="*/ 719138 w 719138"/>
              <a:gd name="connsiteY2" fmla="*/ 0 h 585788"/>
              <a:gd name="connsiteX3" fmla="*/ 719138 w 719138"/>
              <a:gd name="connsiteY3" fmla="*/ 488155 h 585788"/>
              <a:gd name="connsiteX4" fmla="*/ 645318 w 719138"/>
              <a:gd name="connsiteY4" fmla="*/ 583407 h 585788"/>
              <a:gd name="connsiteX5" fmla="*/ 47625 w 719138"/>
              <a:gd name="connsiteY5" fmla="*/ 585788 h 585788"/>
              <a:gd name="connsiteX6" fmla="*/ 0 w 719138"/>
              <a:gd name="connsiteY6" fmla="*/ 557213 h 585788"/>
              <a:gd name="connsiteX7" fmla="*/ 47625 w 719138"/>
              <a:gd name="connsiteY7" fmla="*/ 97633 h 585788"/>
              <a:gd name="connsiteX8" fmla="*/ 145258 w 719138"/>
              <a:gd name="connsiteY8" fmla="*/ 0 h 585788"/>
              <a:gd name="connsiteX0" fmla="*/ 145258 w 766763"/>
              <a:gd name="connsiteY0" fmla="*/ 0 h 585788"/>
              <a:gd name="connsiteX1" fmla="*/ 719138 w 766763"/>
              <a:gd name="connsiteY1" fmla="*/ 0 h 585788"/>
              <a:gd name="connsiteX2" fmla="*/ 766763 w 766763"/>
              <a:gd name="connsiteY2" fmla="*/ 2381 h 585788"/>
              <a:gd name="connsiteX3" fmla="*/ 719138 w 766763"/>
              <a:gd name="connsiteY3" fmla="*/ 488155 h 585788"/>
              <a:gd name="connsiteX4" fmla="*/ 645318 w 766763"/>
              <a:gd name="connsiteY4" fmla="*/ 583407 h 585788"/>
              <a:gd name="connsiteX5" fmla="*/ 47625 w 766763"/>
              <a:gd name="connsiteY5" fmla="*/ 585788 h 585788"/>
              <a:gd name="connsiteX6" fmla="*/ 0 w 766763"/>
              <a:gd name="connsiteY6" fmla="*/ 557213 h 585788"/>
              <a:gd name="connsiteX7" fmla="*/ 47625 w 766763"/>
              <a:gd name="connsiteY7" fmla="*/ 97633 h 585788"/>
              <a:gd name="connsiteX8" fmla="*/ 145258 w 766763"/>
              <a:gd name="connsiteY8" fmla="*/ 0 h 585788"/>
              <a:gd name="connsiteX0" fmla="*/ 145258 w 769144"/>
              <a:gd name="connsiteY0" fmla="*/ 0 h 585788"/>
              <a:gd name="connsiteX1" fmla="*/ 719138 w 769144"/>
              <a:gd name="connsiteY1" fmla="*/ 0 h 585788"/>
              <a:gd name="connsiteX2" fmla="*/ 769144 w 769144"/>
              <a:gd name="connsiteY2" fmla="*/ 33338 h 585788"/>
              <a:gd name="connsiteX3" fmla="*/ 719138 w 769144"/>
              <a:gd name="connsiteY3" fmla="*/ 488155 h 585788"/>
              <a:gd name="connsiteX4" fmla="*/ 645318 w 769144"/>
              <a:gd name="connsiteY4" fmla="*/ 583407 h 585788"/>
              <a:gd name="connsiteX5" fmla="*/ 47625 w 769144"/>
              <a:gd name="connsiteY5" fmla="*/ 585788 h 585788"/>
              <a:gd name="connsiteX6" fmla="*/ 0 w 769144"/>
              <a:gd name="connsiteY6" fmla="*/ 557213 h 585788"/>
              <a:gd name="connsiteX7" fmla="*/ 47625 w 769144"/>
              <a:gd name="connsiteY7" fmla="*/ 97633 h 585788"/>
              <a:gd name="connsiteX8" fmla="*/ 145258 w 769144"/>
              <a:gd name="connsiteY8" fmla="*/ 0 h 585788"/>
              <a:gd name="connsiteX0" fmla="*/ 145258 w 776572"/>
              <a:gd name="connsiteY0" fmla="*/ 0 h 585788"/>
              <a:gd name="connsiteX1" fmla="*/ 719138 w 776572"/>
              <a:gd name="connsiteY1" fmla="*/ 0 h 585788"/>
              <a:gd name="connsiteX2" fmla="*/ 769144 w 776572"/>
              <a:gd name="connsiteY2" fmla="*/ 33338 h 585788"/>
              <a:gd name="connsiteX3" fmla="*/ 719138 w 776572"/>
              <a:gd name="connsiteY3" fmla="*/ 488155 h 585788"/>
              <a:gd name="connsiteX4" fmla="*/ 645318 w 776572"/>
              <a:gd name="connsiteY4" fmla="*/ 583407 h 585788"/>
              <a:gd name="connsiteX5" fmla="*/ 47625 w 776572"/>
              <a:gd name="connsiteY5" fmla="*/ 585788 h 585788"/>
              <a:gd name="connsiteX6" fmla="*/ 0 w 776572"/>
              <a:gd name="connsiteY6" fmla="*/ 557213 h 585788"/>
              <a:gd name="connsiteX7" fmla="*/ 47625 w 776572"/>
              <a:gd name="connsiteY7" fmla="*/ 97633 h 585788"/>
              <a:gd name="connsiteX8" fmla="*/ 145258 w 776572"/>
              <a:gd name="connsiteY8" fmla="*/ 0 h 585788"/>
              <a:gd name="connsiteX0" fmla="*/ 145258 w 776572"/>
              <a:gd name="connsiteY0" fmla="*/ 0 h 585788"/>
              <a:gd name="connsiteX1" fmla="*/ 719138 w 776572"/>
              <a:gd name="connsiteY1" fmla="*/ 0 h 585788"/>
              <a:gd name="connsiteX2" fmla="*/ 769144 w 776572"/>
              <a:gd name="connsiteY2" fmla="*/ 73819 h 585788"/>
              <a:gd name="connsiteX3" fmla="*/ 719138 w 776572"/>
              <a:gd name="connsiteY3" fmla="*/ 488155 h 585788"/>
              <a:gd name="connsiteX4" fmla="*/ 645318 w 776572"/>
              <a:gd name="connsiteY4" fmla="*/ 583407 h 585788"/>
              <a:gd name="connsiteX5" fmla="*/ 47625 w 776572"/>
              <a:gd name="connsiteY5" fmla="*/ 585788 h 585788"/>
              <a:gd name="connsiteX6" fmla="*/ 0 w 776572"/>
              <a:gd name="connsiteY6" fmla="*/ 557213 h 585788"/>
              <a:gd name="connsiteX7" fmla="*/ 47625 w 776572"/>
              <a:gd name="connsiteY7" fmla="*/ 97633 h 585788"/>
              <a:gd name="connsiteX8" fmla="*/ 145258 w 776572"/>
              <a:gd name="connsiteY8" fmla="*/ 0 h 585788"/>
              <a:gd name="connsiteX0" fmla="*/ 145258 w 774046"/>
              <a:gd name="connsiteY0" fmla="*/ 0 h 585788"/>
              <a:gd name="connsiteX1" fmla="*/ 719138 w 774046"/>
              <a:gd name="connsiteY1" fmla="*/ 0 h 585788"/>
              <a:gd name="connsiteX2" fmla="*/ 769144 w 774046"/>
              <a:gd name="connsiteY2" fmla="*/ 73819 h 585788"/>
              <a:gd name="connsiteX3" fmla="*/ 719138 w 774046"/>
              <a:gd name="connsiteY3" fmla="*/ 488155 h 585788"/>
              <a:gd name="connsiteX4" fmla="*/ 645318 w 774046"/>
              <a:gd name="connsiteY4" fmla="*/ 583407 h 585788"/>
              <a:gd name="connsiteX5" fmla="*/ 47625 w 774046"/>
              <a:gd name="connsiteY5" fmla="*/ 585788 h 585788"/>
              <a:gd name="connsiteX6" fmla="*/ 0 w 774046"/>
              <a:gd name="connsiteY6" fmla="*/ 557213 h 585788"/>
              <a:gd name="connsiteX7" fmla="*/ 47625 w 774046"/>
              <a:gd name="connsiteY7" fmla="*/ 97633 h 585788"/>
              <a:gd name="connsiteX8" fmla="*/ 145258 w 774046"/>
              <a:gd name="connsiteY8" fmla="*/ 0 h 585788"/>
              <a:gd name="connsiteX0" fmla="*/ 145258 w 774046"/>
              <a:gd name="connsiteY0" fmla="*/ 0 h 585788"/>
              <a:gd name="connsiteX1" fmla="*/ 719138 w 774046"/>
              <a:gd name="connsiteY1" fmla="*/ 0 h 585788"/>
              <a:gd name="connsiteX2" fmla="*/ 769144 w 774046"/>
              <a:gd name="connsiteY2" fmla="*/ 73819 h 585788"/>
              <a:gd name="connsiteX3" fmla="*/ 719138 w 774046"/>
              <a:gd name="connsiteY3" fmla="*/ 488155 h 585788"/>
              <a:gd name="connsiteX4" fmla="*/ 645318 w 774046"/>
              <a:gd name="connsiteY4" fmla="*/ 583407 h 585788"/>
              <a:gd name="connsiteX5" fmla="*/ 47625 w 774046"/>
              <a:gd name="connsiteY5" fmla="*/ 585788 h 585788"/>
              <a:gd name="connsiteX6" fmla="*/ 0 w 774046"/>
              <a:gd name="connsiteY6" fmla="*/ 557213 h 585788"/>
              <a:gd name="connsiteX7" fmla="*/ 47625 w 774046"/>
              <a:gd name="connsiteY7" fmla="*/ 97633 h 585788"/>
              <a:gd name="connsiteX8" fmla="*/ 145258 w 774046"/>
              <a:gd name="connsiteY8" fmla="*/ 0 h 585788"/>
              <a:gd name="connsiteX0" fmla="*/ 145258 w 774046"/>
              <a:gd name="connsiteY0" fmla="*/ 0 h 592931"/>
              <a:gd name="connsiteX1" fmla="*/ 719138 w 774046"/>
              <a:gd name="connsiteY1" fmla="*/ 0 h 592931"/>
              <a:gd name="connsiteX2" fmla="*/ 769144 w 774046"/>
              <a:gd name="connsiteY2" fmla="*/ 73819 h 592931"/>
              <a:gd name="connsiteX3" fmla="*/ 719138 w 774046"/>
              <a:gd name="connsiteY3" fmla="*/ 488155 h 592931"/>
              <a:gd name="connsiteX4" fmla="*/ 645318 w 774046"/>
              <a:gd name="connsiteY4" fmla="*/ 583407 h 592931"/>
              <a:gd name="connsiteX5" fmla="*/ 73819 w 774046"/>
              <a:gd name="connsiteY5" fmla="*/ 592931 h 592931"/>
              <a:gd name="connsiteX6" fmla="*/ 0 w 774046"/>
              <a:gd name="connsiteY6" fmla="*/ 557213 h 592931"/>
              <a:gd name="connsiteX7" fmla="*/ 47625 w 774046"/>
              <a:gd name="connsiteY7" fmla="*/ 97633 h 592931"/>
              <a:gd name="connsiteX8" fmla="*/ 145258 w 774046"/>
              <a:gd name="connsiteY8" fmla="*/ 0 h 592931"/>
              <a:gd name="connsiteX0" fmla="*/ 145258 w 774046"/>
              <a:gd name="connsiteY0" fmla="*/ 0 h 592931"/>
              <a:gd name="connsiteX1" fmla="*/ 719138 w 774046"/>
              <a:gd name="connsiteY1" fmla="*/ 0 h 592931"/>
              <a:gd name="connsiteX2" fmla="*/ 769144 w 774046"/>
              <a:gd name="connsiteY2" fmla="*/ 73819 h 592931"/>
              <a:gd name="connsiteX3" fmla="*/ 719138 w 774046"/>
              <a:gd name="connsiteY3" fmla="*/ 488155 h 592931"/>
              <a:gd name="connsiteX4" fmla="*/ 645318 w 774046"/>
              <a:gd name="connsiteY4" fmla="*/ 583407 h 592931"/>
              <a:gd name="connsiteX5" fmla="*/ 73819 w 774046"/>
              <a:gd name="connsiteY5" fmla="*/ 592931 h 592931"/>
              <a:gd name="connsiteX6" fmla="*/ 0 w 774046"/>
              <a:gd name="connsiteY6" fmla="*/ 557213 h 592931"/>
              <a:gd name="connsiteX7" fmla="*/ 47625 w 774046"/>
              <a:gd name="connsiteY7" fmla="*/ 97633 h 592931"/>
              <a:gd name="connsiteX8" fmla="*/ 145258 w 774046"/>
              <a:gd name="connsiteY8" fmla="*/ 0 h 592931"/>
              <a:gd name="connsiteX0" fmla="*/ 145258 w 774046"/>
              <a:gd name="connsiteY0" fmla="*/ 0 h 592931"/>
              <a:gd name="connsiteX1" fmla="*/ 719138 w 774046"/>
              <a:gd name="connsiteY1" fmla="*/ 0 h 592931"/>
              <a:gd name="connsiteX2" fmla="*/ 769144 w 774046"/>
              <a:gd name="connsiteY2" fmla="*/ 73819 h 592931"/>
              <a:gd name="connsiteX3" fmla="*/ 719138 w 774046"/>
              <a:gd name="connsiteY3" fmla="*/ 488155 h 592931"/>
              <a:gd name="connsiteX4" fmla="*/ 645318 w 774046"/>
              <a:gd name="connsiteY4" fmla="*/ 583407 h 592931"/>
              <a:gd name="connsiteX5" fmla="*/ 73819 w 774046"/>
              <a:gd name="connsiteY5" fmla="*/ 592931 h 592931"/>
              <a:gd name="connsiteX6" fmla="*/ 0 w 774046"/>
              <a:gd name="connsiteY6" fmla="*/ 523875 h 592931"/>
              <a:gd name="connsiteX7" fmla="*/ 47625 w 774046"/>
              <a:gd name="connsiteY7" fmla="*/ 97633 h 592931"/>
              <a:gd name="connsiteX8" fmla="*/ 145258 w 774046"/>
              <a:gd name="connsiteY8" fmla="*/ 0 h 592931"/>
              <a:gd name="connsiteX0" fmla="*/ 147639 w 776427"/>
              <a:gd name="connsiteY0" fmla="*/ 0 h 592931"/>
              <a:gd name="connsiteX1" fmla="*/ 721519 w 776427"/>
              <a:gd name="connsiteY1" fmla="*/ 0 h 592931"/>
              <a:gd name="connsiteX2" fmla="*/ 771525 w 776427"/>
              <a:gd name="connsiteY2" fmla="*/ 73819 h 592931"/>
              <a:gd name="connsiteX3" fmla="*/ 721519 w 776427"/>
              <a:gd name="connsiteY3" fmla="*/ 488155 h 592931"/>
              <a:gd name="connsiteX4" fmla="*/ 647699 w 776427"/>
              <a:gd name="connsiteY4" fmla="*/ 583407 h 592931"/>
              <a:gd name="connsiteX5" fmla="*/ 76200 w 776427"/>
              <a:gd name="connsiteY5" fmla="*/ 592931 h 592931"/>
              <a:gd name="connsiteX6" fmla="*/ 2381 w 776427"/>
              <a:gd name="connsiteY6" fmla="*/ 523875 h 592931"/>
              <a:gd name="connsiteX7" fmla="*/ 50006 w 776427"/>
              <a:gd name="connsiteY7" fmla="*/ 97633 h 592931"/>
              <a:gd name="connsiteX8" fmla="*/ 147639 w 776427"/>
              <a:gd name="connsiteY8" fmla="*/ 0 h 592931"/>
              <a:gd name="connsiteX0" fmla="*/ 147639 w 776427"/>
              <a:gd name="connsiteY0" fmla="*/ 0 h 592931"/>
              <a:gd name="connsiteX1" fmla="*/ 721519 w 776427"/>
              <a:gd name="connsiteY1" fmla="*/ 0 h 592931"/>
              <a:gd name="connsiteX2" fmla="*/ 771525 w 776427"/>
              <a:gd name="connsiteY2" fmla="*/ 73819 h 592931"/>
              <a:gd name="connsiteX3" fmla="*/ 721519 w 776427"/>
              <a:gd name="connsiteY3" fmla="*/ 488155 h 592931"/>
              <a:gd name="connsiteX4" fmla="*/ 647699 w 776427"/>
              <a:gd name="connsiteY4" fmla="*/ 583407 h 592931"/>
              <a:gd name="connsiteX5" fmla="*/ 76200 w 776427"/>
              <a:gd name="connsiteY5" fmla="*/ 592931 h 592931"/>
              <a:gd name="connsiteX6" fmla="*/ 2381 w 776427"/>
              <a:gd name="connsiteY6" fmla="*/ 523875 h 592931"/>
              <a:gd name="connsiteX7" fmla="*/ 50006 w 776427"/>
              <a:gd name="connsiteY7" fmla="*/ 97633 h 592931"/>
              <a:gd name="connsiteX8" fmla="*/ 147639 w 776427"/>
              <a:gd name="connsiteY8" fmla="*/ 0 h 592931"/>
              <a:gd name="connsiteX0" fmla="*/ 147639 w 777257"/>
              <a:gd name="connsiteY0" fmla="*/ 0 h 592931"/>
              <a:gd name="connsiteX1" fmla="*/ 721519 w 777257"/>
              <a:gd name="connsiteY1" fmla="*/ 0 h 592931"/>
              <a:gd name="connsiteX2" fmla="*/ 771525 w 777257"/>
              <a:gd name="connsiteY2" fmla="*/ 73819 h 592931"/>
              <a:gd name="connsiteX3" fmla="*/ 721519 w 777257"/>
              <a:gd name="connsiteY3" fmla="*/ 488155 h 592931"/>
              <a:gd name="connsiteX4" fmla="*/ 647699 w 777257"/>
              <a:gd name="connsiteY4" fmla="*/ 583407 h 592931"/>
              <a:gd name="connsiteX5" fmla="*/ 76200 w 777257"/>
              <a:gd name="connsiteY5" fmla="*/ 592931 h 592931"/>
              <a:gd name="connsiteX6" fmla="*/ 2381 w 777257"/>
              <a:gd name="connsiteY6" fmla="*/ 523875 h 592931"/>
              <a:gd name="connsiteX7" fmla="*/ 50006 w 777257"/>
              <a:gd name="connsiteY7" fmla="*/ 97633 h 592931"/>
              <a:gd name="connsiteX8" fmla="*/ 147639 w 777257"/>
              <a:gd name="connsiteY8" fmla="*/ 0 h 592931"/>
              <a:gd name="connsiteX0" fmla="*/ 147639 w 782044"/>
              <a:gd name="connsiteY0" fmla="*/ 0 h 592931"/>
              <a:gd name="connsiteX1" fmla="*/ 721519 w 782044"/>
              <a:gd name="connsiteY1" fmla="*/ 0 h 592931"/>
              <a:gd name="connsiteX2" fmla="*/ 776755 w 782044"/>
              <a:gd name="connsiteY2" fmla="*/ 88004 h 592931"/>
              <a:gd name="connsiteX3" fmla="*/ 721519 w 782044"/>
              <a:gd name="connsiteY3" fmla="*/ 488155 h 592931"/>
              <a:gd name="connsiteX4" fmla="*/ 647699 w 782044"/>
              <a:gd name="connsiteY4" fmla="*/ 583407 h 592931"/>
              <a:gd name="connsiteX5" fmla="*/ 76200 w 782044"/>
              <a:gd name="connsiteY5" fmla="*/ 592931 h 592931"/>
              <a:gd name="connsiteX6" fmla="*/ 2381 w 782044"/>
              <a:gd name="connsiteY6" fmla="*/ 523875 h 592931"/>
              <a:gd name="connsiteX7" fmla="*/ 50006 w 782044"/>
              <a:gd name="connsiteY7" fmla="*/ 97633 h 592931"/>
              <a:gd name="connsiteX8" fmla="*/ 147639 w 782044"/>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1519 w 780510"/>
              <a:gd name="connsiteY3" fmla="*/ 488155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5255 w 780510"/>
              <a:gd name="connsiteY3" fmla="*/ 480689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5255 w 780510"/>
              <a:gd name="connsiteY3" fmla="*/ 480689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5255 w 780510"/>
              <a:gd name="connsiteY3" fmla="*/ 480689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510" h="592931">
                <a:moveTo>
                  <a:pt x="147639" y="0"/>
                </a:moveTo>
                <a:lnTo>
                  <a:pt x="721519" y="0"/>
                </a:lnTo>
                <a:cubicBezTo>
                  <a:pt x="749396" y="2154"/>
                  <a:pt x="793703" y="13163"/>
                  <a:pt x="776755" y="88004"/>
                </a:cubicBezTo>
                <a:lnTo>
                  <a:pt x="725255" y="480689"/>
                </a:lnTo>
                <a:cubicBezTo>
                  <a:pt x="716289" y="565967"/>
                  <a:pt x="701620" y="583407"/>
                  <a:pt x="647699" y="583407"/>
                </a:cubicBezTo>
                <a:lnTo>
                  <a:pt x="76200" y="592931"/>
                </a:lnTo>
                <a:cubicBezTo>
                  <a:pt x="-22225" y="590550"/>
                  <a:pt x="3175" y="535781"/>
                  <a:pt x="2381" y="523875"/>
                </a:cubicBezTo>
                <a:cubicBezTo>
                  <a:pt x="47625" y="108745"/>
                  <a:pt x="47624" y="96045"/>
                  <a:pt x="50006" y="97633"/>
                </a:cubicBezTo>
                <a:cubicBezTo>
                  <a:pt x="50006" y="43712"/>
                  <a:pt x="93718" y="0"/>
                  <a:pt x="147639" y="0"/>
                </a:cubicBezTo>
                <a:close/>
              </a:path>
            </a:pathLst>
          </a:custGeom>
          <a:solidFill>
            <a:srgbClr val="2272A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Round Diagonal Corner Rectangle 18"/>
          <p:cNvSpPr/>
          <p:nvPr/>
        </p:nvSpPr>
        <p:spPr>
          <a:xfrm>
            <a:off x="8649818" y="2443557"/>
            <a:ext cx="2671058" cy="2030743"/>
          </a:xfrm>
          <a:custGeom>
            <a:avLst/>
            <a:gdLst>
              <a:gd name="connsiteX0" fmla="*/ 97633 w 671513"/>
              <a:gd name="connsiteY0" fmla="*/ 0 h 585788"/>
              <a:gd name="connsiteX1" fmla="*/ 671513 w 671513"/>
              <a:gd name="connsiteY1" fmla="*/ 0 h 585788"/>
              <a:gd name="connsiteX2" fmla="*/ 671513 w 671513"/>
              <a:gd name="connsiteY2" fmla="*/ 0 h 585788"/>
              <a:gd name="connsiteX3" fmla="*/ 671513 w 671513"/>
              <a:gd name="connsiteY3" fmla="*/ 488155 h 585788"/>
              <a:gd name="connsiteX4" fmla="*/ 573880 w 671513"/>
              <a:gd name="connsiteY4" fmla="*/ 585788 h 585788"/>
              <a:gd name="connsiteX5" fmla="*/ 0 w 671513"/>
              <a:gd name="connsiteY5" fmla="*/ 585788 h 585788"/>
              <a:gd name="connsiteX6" fmla="*/ 0 w 671513"/>
              <a:gd name="connsiteY6" fmla="*/ 585788 h 585788"/>
              <a:gd name="connsiteX7" fmla="*/ 0 w 671513"/>
              <a:gd name="connsiteY7" fmla="*/ 97633 h 585788"/>
              <a:gd name="connsiteX8" fmla="*/ 97633 w 671513"/>
              <a:gd name="connsiteY8" fmla="*/ 0 h 585788"/>
              <a:gd name="connsiteX0" fmla="*/ 145258 w 719138"/>
              <a:gd name="connsiteY0" fmla="*/ 0 h 585788"/>
              <a:gd name="connsiteX1" fmla="*/ 719138 w 719138"/>
              <a:gd name="connsiteY1" fmla="*/ 0 h 585788"/>
              <a:gd name="connsiteX2" fmla="*/ 719138 w 719138"/>
              <a:gd name="connsiteY2" fmla="*/ 0 h 585788"/>
              <a:gd name="connsiteX3" fmla="*/ 719138 w 719138"/>
              <a:gd name="connsiteY3" fmla="*/ 488155 h 585788"/>
              <a:gd name="connsiteX4" fmla="*/ 621505 w 719138"/>
              <a:gd name="connsiteY4" fmla="*/ 585788 h 585788"/>
              <a:gd name="connsiteX5" fmla="*/ 47625 w 719138"/>
              <a:gd name="connsiteY5" fmla="*/ 585788 h 585788"/>
              <a:gd name="connsiteX6" fmla="*/ 0 w 719138"/>
              <a:gd name="connsiteY6" fmla="*/ 557213 h 585788"/>
              <a:gd name="connsiteX7" fmla="*/ 47625 w 719138"/>
              <a:gd name="connsiteY7" fmla="*/ 97633 h 585788"/>
              <a:gd name="connsiteX8" fmla="*/ 145258 w 719138"/>
              <a:gd name="connsiteY8" fmla="*/ 0 h 585788"/>
              <a:gd name="connsiteX0" fmla="*/ 145258 w 719138"/>
              <a:gd name="connsiteY0" fmla="*/ 0 h 585788"/>
              <a:gd name="connsiteX1" fmla="*/ 719138 w 719138"/>
              <a:gd name="connsiteY1" fmla="*/ 0 h 585788"/>
              <a:gd name="connsiteX2" fmla="*/ 719138 w 719138"/>
              <a:gd name="connsiteY2" fmla="*/ 0 h 585788"/>
              <a:gd name="connsiteX3" fmla="*/ 719138 w 719138"/>
              <a:gd name="connsiteY3" fmla="*/ 488155 h 585788"/>
              <a:gd name="connsiteX4" fmla="*/ 621505 w 719138"/>
              <a:gd name="connsiteY4" fmla="*/ 585788 h 585788"/>
              <a:gd name="connsiteX5" fmla="*/ 47625 w 719138"/>
              <a:gd name="connsiteY5" fmla="*/ 585788 h 585788"/>
              <a:gd name="connsiteX6" fmla="*/ 0 w 719138"/>
              <a:gd name="connsiteY6" fmla="*/ 557213 h 585788"/>
              <a:gd name="connsiteX7" fmla="*/ 47625 w 719138"/>
              <a:gd name="connsiteY7" fmla="*/ 97633 h 585788"/>
              <a:gd name="connsiteX8" fmla="*/ 145258 w 719138"/>
              <a:gd name="connsiteY8" fmla="*/ 0 h 585788"/>
              <a:gd name="connsiteX0" fmla="*/ 145258 w 719138"/>
              <a:gd name="connsiteY0" fmla="*/ 0 h 590551"/>
              <a:gd name="connsiteX1" fmla="*/ 719138 w 719138"/>
              <a:gd name="connsiteY1" fmla="*/ 0 h 590551"/>
              <a:gd name="connsiteX2" fmla="*/ 719138 w 719138"/>
              <a:gd name="connsiteY2" fmla="*/ 0 h 590551"/>
              <a:gd name="connsiteX3" fmla="*/ 719138 w 719138"/>
              <a:gd name="connsiteY3" fmla="*/ 488155 h 590551"/>
              <a:gd name="connsiteX4" fmla="*/ 523874 w 719138"/>
              <a:gd name="connsiteY4" fmla="*/ 590551 h 590551"/>
              <a:gd name="connsiteX5" fmla="*/ 47625 w 719138"/>
              <a:gd name="connsiteY5" fmla="*/ 585788 h 590551"/>
              <a:gd name="connsiteX6" fmla="*/ 0 w 719138"/>
              <a:gd name="connsiteY6" fmla="*/ 557213 h 590551"/>
              <a:gd name="connsiteX7" fmla="*/ 47625 w 719138"/>
              <a:gd name="connsiteY7" fmla="*/ 97633 h 590551"/>
              <a:gd name="connsiteX8" fmla="*/ 145258 w 719138"/>
              <a:gd name="connsiteY8" fmla="*/ 0 h 590551"/>
              <a:gd name="connsiteX0" fmla="*/ 145258 w 719138"/>
              <a:gd name="connsiteY0" fmla="*/ 0 h 585788"/>
              <a:gd name="connsiteX1" fmla="*/ 719138 w 719138"/>
              <a:gd name="connsiteY1" fmla="*/ 0 h 585788"/>
              <a:gd name="connsiteX2" fmla="*/ 719138 w 719138"/>
              <a:gd name="connsiteY2" fmla="*/ 0 h 585788"/>
              <a:gd name="connsiteX3" fmla="*/ 719138 w 719138"/>
              <a:gd name="connsiteY3" fmla="*/ 488155 h 585788"/>
              <a:gd name="connsiteX4" fmla="*/ 645318 w 719138"/>
              <a:gd name="connsiteY4" fmla="*/ 583407 h 585788"/>
              <a:gd name="connsiteX5" fmla="*/ 47625 w 719138"/>
              <a:gd name="connsiteY5" fmla="*/ 585788 h 585788"/>
              <a:gd name="connsiteX6" fmla="*/ 0 w 719138"/>
              <a:gd name="connsiteY6" fmla="*/ 557213 h 585788"/>
              <a:gd name="connsiteX7" fmla="*/ 47625 w 719138"/>
              <a:gd name="connsiteY7" fmla="*/ 97633 h 585788"/>
              <a:gd name="connsiteX8" fmla="*/ 145258 w 719138"/>
              <a:gd name="connsiteY8" fmla="*/ 0 h 585788"/>
              <a:gd name="connsiteX0" fmla="*/ 145258 w 766763"/>
              <a:gd name="connsiteY0" fmla="*/ 0 h 585788"/>
              <a:gd name="connsiteX1" fmla="*/ 719138 w 766763"/>
              <a:gd name="connsiteY1" fmla="*/ 0 h 585788"/>
              <a:gd name="connsiteX2" fmla="*/ 766763 w 766763"/>
              <a:gd name="connsiteY2" fmla="*/ 2381 h 585788"/>
              <a:gd name="connsiteX3" fmla="*/ 719138 w 766763"/>
              <a:gd name="connsiteY3" fmla="*/ 488155 h 585788"/>
              <a:gd name="connsiteX4" fmla="*/ 645318 w 766763"/>
              <a:gd name="connsiteY4" fmla="*/ 583407 h 585788"/>
              <a:gd name="connsiteX5" fmla="*/ 47625 w 766763"/>
              <a:gd name="connsiteY5" fmla="*/ 585788 h 585788"/>
              <a:gd name="connsiteX6" fmla="*/ 0 w 766763"/>
              <a:gd name="connsiteY6" fmla="*/ 557213 h 585788"/>
              <a:gd name="connsiteX7" fmla="*/ 47625 w 766763"/>
              <a:gd name="connsiteY7" fmla="*/ 97633 h 585788"/>
              <a:gd name="connsiteX8" fmla="*/ 145258 w 766763"/>
              <a:gd name="connsiteY8" fmla="*/ 0 h 585788"/>
              <a:gd name="connsiteX0" fmla="*/ 145258 w 769144"/>
              <a:gd name="connsiteY0" fmla="*/ 0 h 585788"/>
              <a:gd name="connsiteX1" fmla="*/ 719138 w 769144"/>
              <a:gd name="connsiteY1" fmla="*/ 0 h 585788"/>
              <a:gd name="connsiteX2" fmla="*/ 769144 w 769144"/>
              <a:gd name="connsiteY2" fmla="*/ 33338 h 585788"/>
              <a:gd name="connsiteX3" fmla="*/ 719138 w 769144"/>
              <a:gd name="connsiteY3" fmla="*/ 488155 h 585788"/>
              <a:gd name="connsiteX4" fmla="*/ 645318 w 769144"/>
              <a:gd name="connsiteY4" fmla="*/ 583407 h 585788"/>
              <a:gd name="connsiteX5" fmla="*/ 47625 w 769144"/>
              <a:gd name="connsiteY5" fmla="*/ 585788 h 585788"/>
              <a:gd name="connsiteX6" fmla="*/ 0 w 769144"/>
              <a:gd name="connsiteY6" fmla="*/ 557213 h 585788"/>
              <a:gd name="connsiteX7" fmla="*/ 47625 w 769144"/>
              <a:gd name="connsiteY7" fmla="*/ 97633 h 585788"/>
              <a:gd name="connsiteX8" fmla="*/ 145258 w 769144"/>
              <a:gd name="connsiteY8" fmla="*/ 0 h 585788"/>
              <a:gd name="connsiteX0" fmla="*/ 145258 w 776572"/>
              <a:gd name="connsiteY0" fmla="*/ 0 h 585788"/>
              <a:gd name="connsiteX1" fmla="*/ 719138 w 776572"/>
              <a:gd name="connsiteY1" fmla="*/ 0 h 585788"/>
              <a:gd name="connsiteX2" fmla="*/ 769144 w 776572"/>
              <a:gd name="connsiteY2" fmla="*/ 33338 h 585788"/>
              <a:gd name="connsiteX3" fmla="*/ 719138 w 776572"/>
              <a:gd name="connsiteY3" fmla="*/ 488155 h 585788"/>
              <a:gd name="connsiteX4" fmla="*/ 645318 w 776572"/>
              <a:gd name="connsiteY4" fmla="*/ 583407 h 585788"/>
              <a:gd name="connsiteX5" fmla="*/ 47625 w 776572"/>
              <a:gd name="connsiteY5" fmla="*/ 585788 h 585788"/>
              <a:gd name="connsiteX6" fmla="*/ 0 w 776572"/>
              <a:gd name="connsiteY6" fmla="*/ 557213 h 585788"/>
              <a:gd name="connsiteX7" fmla="*/ 47625 w 776572"/>
              <a:gd name="connsiteY7" fmla="*/ 97633 h 585788"/>
              <a:gd name="connsiteX8" fmla="*/ 145258 w 776572"/>
              <a:gd name="connsiteY8" fmla="*/ 0 h 585788"/>
              <a:gd name="connsiteX0" fmla="*/ 145258 w 776572"/>
              <a:gd name="connsiteY0" fmla="*/ 0 h 585788"/>
              <a:gd name="connsiteX1" fmla="*/ 719138 w 776572"/>
              <a:gd name="connsiteY1" fmla="*/ 0 h 585788"/>
              <a:gd name="connsiteX2" fmla="*/ 769144 w 776572"/>
              <a:gd name="connsiteY2" fmla="*/ 73819 h 585788"/>
              <a:gd name="connsiteX3" fmla="*/ 719138 w 776572"/>
              <a:gd name="connsiteY3" fmla="*/ 488155 h 585788"/>
              <a:gd name="connsiteX4" fmla="*/ 645318 w 776572"/>
              <a:gd name="connsiteY4" fmla="*/ 583407 h 585788"/>
              <a:gd name="connsiteX5" fmla="*/ 47625 w 776572"/>
              <a:gd name="connsiteY5" fmla="*/ 585788 h 585788"/>
              <a:gd name="connsiteX6" fmla="*/ 0 w 776572"/>
              <a:gd name="connsiteY6" fmla="*/ 557213 h 585788"/>
              <a:gd name="connsiteX7" fmla="*/ 47625 w 776572"/>
              <a:gd name="connsiteY7" fmla="*/ 97633 h 585788"/>
              <a:gd name="connsiteX8" fmla="*/ 145258 w 776572"/>
              <a:gd name="connsiteY8" fmla="*/ 0 h 585788"/>
              <a:gd name="connsiteX0" fmla="*/ 145258 w 774046"/>
              <a:gd name="connsiteY0" fmla="*/ 0 h 585788"/>
              <a:gd name="connsiteX1" fmla="*/ 719138 w 774046"/>
              <a:gd name="connsiteY1" fmla="*/ 0 h 585788"/>
              <a:gd name="connsiteX2" fmla="*/ 769144 w 774046"/>
              <a:gd name="connsiteY2" fmla="*/ 73819 h 585788"/>
              <a:gd name="connsiteX3" fmla="*/ 719138 w 774046"/>
              <a:gd name="connsiteY3" fmla="*/ 488155 h 585788"/>
              <a:gd name="connsiteX4" fmla="*/ 645318 w 774046"/>
              <a:gd name="connsiteY4" fmla="*/ 583407 h 585788"/>
              <a:gd name="connsiteX5" fmla="*/ 47625 w 774046"/>
              <a:gd name="connsiteY5" fmla="*/ 585788 h 585788"/>
              <a:gd name="connsiteX6" fmla="*/ 0 w 774046"/>
              <a:gd name="connsiteY6" fmla="*/ 557213 h 585788"/>
              <a:gd name="connsiteX7" fmla="*/ 47625 w 774046"/>
              <a:gd name="connsiteY7" fmla="*/ 97633 h 585788"/>
              <a:gd name="connsiteX8" fmla="*/ 145258 w 774046"/>
              <a:gd name="connsiteY8" fmla="*/ 0 h 585788"/>
              <a:gd name="connsiteX0" fmla="*/ 145258 w 774046"/>
              <a:gd name="connsiteY0" fmla="*/ 0 h 585788"/>
              <a:gd name="connsiteX1" fmla="*/ 719138 w 774046"/>
              <a:gd name="connsiteY1" fmla="*/ 0 h 585788"/>
              <a:gd name="connsiteX2" fmla="*/ 769144 w 774046"/>
              <a:gd name="connsiteY2" fmla="*/ 73819 h 585788"/>
              <a:gd name="connsiteX3" fmla="*/ 719138 w 774046"/>
              <a:gd name="connsiteY3" fmla="*/ 488155 h 585788"/>
              <a:gd name="connsiteX4" fmla="*/ 645318 w 774046"/>
              <a:gd name="connsiteY4" fmla="*/ 583407 h 585788"/>
              <a:gd name="connsiteX5" fmla="*/ 47625 w 774046"/>
              <a:gd name="connsiteY5" fmla="*/ 585788 h 585788"/>
              <a:gd name="connsiteX6" fmla="*/ 0 w 774046"/>
              <a:gd name="connsiteY6" fmla="*/ 557213 h 585788"/>
              <a:gd name="connsiteX7" fmla="*/ 47625 w 774046"/>
              <a:gd name="connsiteY7" fmla="*/ 97633 h 585788"/>
              <a:gd name="connsiteX8" fmla="*/ 145258 w 774046"/>
              <a:gd name="connsiteY8" fmla="*/ 0 h 585788"/>
              <a:gd name="connsiteX0" fmla="*/ 145258 w 774046"/>
              <a:gd name="connsiteY0" fmla="*/ 0 h 592931"/>
              <a:gd name="connsiteX1" fmla="*/ 719138 w 774046"/>
              <a:gd name="connsiteY1" fmla="*/ 0 h 592931"/>
              <a:gd name="connsiteX2" fmla="*/ 769144 w 774046"/>
              <a:gd name="connsiteY2" fmla="*/ 73819 h 592931"/>
              <a:gd name="connsiteX3" fmla="*/ 719138 w 774046"/>
              <a:gd name="connsiteY3" fmla="*/ 488155 h 592931"/>
              <a:gd name="connsiteX4" fmla="*/ 645318 w 774046"/>
              <a:gd name="connsiteY4" fmla="*/ 583407 h 592931"/>
              <a:gd name="connsiteX5" fmla="*/ 73819 w 774046"/>
              <a:gd name="connsiteY5" fmla="*/ 592931 h 592931"/>
              <a:gd name="connsiteX6" fmla="*/ 0 w 774046"/>
              <a:gd name="connsiteY6" fmla="*/ 557213 h 592931"/>
              <a:gd name="connsiteX7" fmla="*/ 47625 w 774046"/>
              <a:gd name="connsiteY7" fmla="*/ 97633 h 592931"/>
              <a:gd name="connsiteX8" fmla="*/ 145258 w 774046"/>
              <a:gd name="connsiteY8" fmla="*/ 0 h 592931"/>
              <a:gd name="connsiteX0" fmla="*/ 145258 w 774046"/>
              <a:gd name="connsiteY0" fmla="*/ 0 h 592931"/>
              <a:gd name="connsiteX1" fmla="*/ 719138 w 774046"/>
              <a:gd name="connsiteY1" fmla="*/ 0 h 592931"/>
              <a:gd name="connsiteX2" fmla="*/ 769144 w 774046"/>
              <a:gd name="connsiteY2" fmla="*/ 73819 h 592931"/>
              <a:gd name="connsiteX3" fmla="*/ 719138 w 774046"/>
              <a:gd name="connsiteY3" fmla="*/ 488155 h 592931"/>
              <a:gd name="connsiteX4" fmla="*/ 645318 w 774046"/>
              <a:gd name="connsiteY4" fmla="*/ 583407 h 592931"/>
              <a:gd name="connsiteX5" fmla="*/ 73819 w 774046"/>
              <a:gd name="connsiteY5" fmla="*/ 592931 h 592931"/>
              <a:gd name="connsiteX6" fmla="*/ 0 w 774046"/>
              <a:gd name="connsiteY6" fmla="*/ 557213 h 592931"/>
              <a:gd name="connsiteX7" fmla="*/ 47625 w 774046"/>
              <a:gd name="connsiteY7" fmla="*/ 97633 h 592931"/>
              <a:gd name="connsiteX8" fmla="*/ 145258 w 774046"/>
              <a:gd name="connsiteY8" fmla="*/ 0 h 592931"/>
              <a:gd name="connsiteX0" fmla="*/ 145258 w 774046"/>
              <a:gd name="connsiteY0" fmla="*/ 0 h 592931"/>
              <a:gd name="connsiteX1" fmla="*/ 719138 w 774046"/>
              <a:gd name="connsiteY1" fmla="*/ 0 h 592931"/>
              <a:gd name="connsiteX2" fmla="*/ 769144 w 774046"/>
              <a:gd name="connsiteY2" fmla="*/ 73819 h 592931"/>
              <a:gd name="connsiteX3" fmla="*/ 719138 w 774046"/>
              <a:gd name="connsiteY3" fmla="*/ 488155 h 592931"/>
              <a:gd name="connsiteX4" fmla="*/ 645318 w 774046"/>
              <a:gd name="connsiteY4" fmla="*/ 583407 h 592931"/>
              <a:gd name="connsiteX5" fmla="*/ 73819 w 774046"/>
              <a:gd name="connsiteY5" fmla="*/ 592931 h 592931"/>
              <a:gd name="connsiteX6" fmla="*/ 0 w 774046"/>
              <a:gd name="connsiteY6" fmla="*/ 523875 h 592931"/>
              <a:gd name="connsiteX7" fmla="*/ 47625 w 774046"/>
              <a:gd name="connsiteY7" fmla="*/ 97633 h 592931"/>
              <a:gd name="connsiteX8" fmla="*/ 145258 w 774046"/>
              <a:gd name="connsiteY8" fmla="*/ 0 h 592931"/>
              <a:gd name="connsiteX0" fmla="*/ 147639 w 776427"/>
              <a:gd name="connsiteY0" fmla="*/ 0 h 592931"/>
              <a:gd name="connsiteX1" fmla="*/ 721519 w 776427"/>
              <a:gd name="connsiteY1" fmla="*/ 0 h 592931"/>
              <a:gd name="connsiteX2" fmla="*/ 771525 w 776427"/>
              <a:gd name="connsiteY2" fmla="*/ 73819 h 592931"/>
              <a:gd name="connsiteX3" fmla="*/ 721519 w 776427"/>
              <a:gd name="connsiteY3" fmla="*/ 488155 h 592931"/>
              <a:gd name="connsiteX4" fmla="*/ 647699 w 776427"/>
              <a:gd name="connsiteY4" fmla="*/ 583407 h 592931"/>
              <a:gd name="connsiteX5" fmla="*/ 76200 w 776427"/>
              <a:gd name="connsiteY5" fmla="*/ 592931 h 592931"/>
              <a:gd name="connsiteX6" fmla="*/ 2381 w 776427"/>
              <a:gd name="connsiteY6" fmla="*/ 523875 h 592931"/>
              <a:gd name="connsiteX7" fmla="*/ 50006 w 776427"/>
              <a:gd name="connsiteY7" fmla="*/ 97633 h 592931"/>
              <a:gd name="connsiteX8" fmla="*/ 147639 w 776427"/>
              <a:gd name="connsiteY8" fmla="*/ 0 h 592931"/>
              <a:gd name="connsiteX0" fmla="*/ 147639 w 776427"/>
              <a:gd name="connsiteY0" fmla="*/ 0 h 592931"/>
              <a:gd name="connsiteX1" fmla="*/ 721519 w 776427"/>
              <a:gd name="connsiteY1" fmla="*/ 0 h 592931"/>
              <a:gd name="connsiteX2" fmla="*/ 771525 w 776427"/>
              <a:gd name="connsiteY2" fmla="*/ 73819 h 592931"/>
              <a:gd name="connsiteX3" fmla="*/ 721519 w 776427"/>
              <a:gd name="connsiteY3" fmla="*/ 488155 h 592931"/>
              <a:gd name="connsiteX4" fmla="*/ 647699 w 776427"/>
              <a:gd name="connsiteY4" fmla="*/ 583407 h 592931"/>
              <a:gd name="connsiteX5" fmla="*/ 76200 w 776427"/>
              <a:gd name="connsiteY5" fmla="*/ 592931 h 592931"/>
              <a:gd name="connsiteX6" fmla="*/ 2381 w 776427"/>
              <a:gd name="connsiteY6" fmla="*/ 523875 h 592931"/>
              <a:gd name="connsiteX7" fmla="*/ 50006 w 776427"/>
              <a:gd name="connsiteY7" fmla="*/ 97633 h 592931"/>
              <a:gd name="connsiteX8" fmla="*/ 147639 w 776427"/>
              <a:gd name="connsiteY8" fmla="*/ 0 h 592931"/>
              <a:gd name="connsiteX0" fmla="*/ 147639 w 777257"/>
              <a:gd name="connsiteY0" fmla="*/ 0 h 592931"/>
              <a:gd name="connsiteX1" fmla="*/ 721519 w 777257"/>
              <a:gd name="connsiteY1" fmla="*/ 0 h 592931"/>
              <a:gd name="connsiteX2" fmla="*/ 771525 w 777257"/>
              <a:gd name="connsiteY2" fmla="*/ 73819 h 592931"/>
              <a:gd name="connsiteX3" fmla="*/ 721519 w 777257"/>
              <a:gd name="connsiteY3" fmla="*/ 488155 h 592931"/>
              <a:gd name="connsiteX4" fmla="*/ 647699 w 777257"/>
              <a:gd name="connsiteY4" fmla="*/ 583407 h 592931"/>
              <a:gd name="connsiteX5" fmla="*/ 76200 w 777257"/>
              <a:gd name="connsiteY5" fmla="*/ 592931 h 592931"/>
              <a:gd name="connsiteX6" fmla="*/ 2381 w 777257"/>
              <a:gd name="connsiteY6" fmla="*/ 523875 h 592931"/>
              <a:gd name="connsiteX7" fmla="*/ 50006 w 777257"/>
              <a:gd name="connsiteY7" fmla="*/ 97633 h 592931"/>
              <a:gd name="connsiteX8" fmla="*/ 147639 w 777257"/>
              <a:gd name="connsiteY8" fmla="*/ 0 h 592931"/>
              <a:gd name="connsiteX0" fmla="*/ 147639 w 782044"/>
              <a:gd name="connsiteY0" fmla="*/ 0 h 592931"/>
              <a:gd name="connsiteX1" fmla="*/ 721519 w 782044"/>
              <a:gd name="connsiteY1" fmla="*/ 0 h 592931"/>
              <a:gd name="connsiteX2" fmla="*/ 776755 w 782044"/>
              <a:gd name="connsiteY2" fmla="*/ 88004 h 592931"/>
              <a:gd name="connsiteX3" fmla="*/ 721519 w 782044"/>
              <a:gd name="connsiteY3" fmla="*/ 488155 h 592931"/>
              <a:gd name="connsiteX4" fmla="*/ 647699 w 782044"/>
              <a:gd name="connsiteY4" fmla="*/ 583407 h 592931"/>
              <a:gd name="connsiteX5" fmla="*/ 76200 w 782044"/>
              <a:gd name="connsiteY5" fmla="*/ 592931 h 592931"/>
              <a:gd name="connsiteX6" fmla="*/ 2381 w 782044"/>
              <a:gd name="connsiteY6" fmla="*/ 523875 h 592931"/>
              <a:gd name="connsiteX7" fmla="*/ 50006 w 782044"/>
              <a:gd name="connsiteY7" fmla="*/ 97633 h 592931"/>
              <a:gd name="connsiteX8" fmla="*/ 147639 w 782044"/>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1519 w 780510"/>
              <a:gd name="connsiteY3" fmla="*/ 488155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5255 w 780510"/>
              <a:gd name="connsiteY3" fmla="*/ 480689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5255 w 780510"/>
              <a:gd name="connsiteY3" fmla="*/ 480689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5255 w 780510"/>
              <a:gd name="connsiteY3" fmla="*/ 480689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510" h="592931">
                <a:moveTo>
                  <a:pt x="147639" y="0"/>
                </a:moveTo>
                <a:lnTo>
                  <a:pt x="721519" y="0"/>
                </a:lnTo>
                <a:cubicBezTo>
                  <a:pt x="749396" y="2154"/>
                  <a:pt x="793703" y="13163"/>
                  <a:pt x="776755" y="88004"/>
                </a:cubicBezTo>
                <a:lnTo>
                  <a:pt x="725255" y="480689"/>
                </a:lnTo>
                <a:cubicBezTo>
                  <a:pt x="716289" y="565967"/>
                  <a:pt x="701620" y="583407"/>
                  <a:pt x="647699" y="583407"/>
                </a:cubicBezTo>
                <a:lnTo>
                  <a:pt x="76200" y="592931"/>
                </a:lnTo>
                <a:cubicBezTo>
                  <a:pt x="-22225" y="590550"/>
                  <a:pt x="3175" y="535781"/>
                  <a:pt x="2381" y="523875"/>
                </a:cubicBezTo>
                <a:cubicBezTo>
                  <a:pt x="47625" y="108745"/>
                  <a:pt x="47624" y="96045"/>
                  <a:pt x="50006" y="97633"/>
                </a:cubicBezTo>
                <a:cubicBezTo>
                  <a:pt x="50006" y="43712"/>
                  <a:pt x="93718" y="0"/>
                  <a:pt x="147639" y="0"/>
                </a:cubicBezTo>
                <a:close/>
              </a:path>
            </a:pathLst>
          </a:custGeom>
          <a:solidFill>
            <a:srgbClr val="2272A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Round Diagonal Corner Rectangle 18"/>
          <p:cNvSpPr/>
          <p:nvPr/>
        </p:nvSpPr>
        <p:spPr>
          <a:xfrm>
            <a:off x="6743123" y="4670143"/>
            <a:ext cx="2671058" cy="2030743"/>
          </a:xfrm>
          <a:custGeom>
            <a:avLst/>
            <a:gdLst>
              <a:gd name="connsiteX0" fmla="*/ 97633 w 671513"/>
              <a:gd name="connsiteY0" fmla="*/ 0 h 585788"/>
              <a:gd name="connsiteX1" fmla="*/ 671513 w 671513"/>
              <a:gd name="connsiteY1" fmla="*/ 0 h 585788"/>
              <a:gd name="connsiteX2" fmla="*/ 671513 w 671513"/>
              <a:gd name="connsiteY2" fmla="*/ 0 h 585788"/>
              <a:gd name="connsiteX3" fmla="*/ 671513 w 671513"/>
              <a:gd name="connsiteY3" fmla="*/ 488155 h 585788"/>
              <a:gd name="connsiteX4" fmla="*/ 573880 w 671513"/>
              <a:gd name="connsiteY4" fmla="*/ 585788 h 585788"/>
              <a:gd name="connsiteX5" fmla="*/ 0 w 671513"/>
              <a:gd name="connsiteY5" fmla="*/ 585788 h 585788"/>
              <a:gd name="connsiteX6" fmla="*/ 0 w 671513"/>
              <a:gd name="connsiteY6" fmla="*/ 585788 h 585788"/>
              <a:gd name="connsiteX7" fmla="*/ 0 w 671513"/>
              <a:gd name="connsiteY7" fmla="*/ 97633 h 585788"/>
              <a:gd name="connsiteX8" fmla="*/ 97633 w 671513"/>
              <a:gd name="connsiteY8" fmla="*/ 0 h 585788"/>
              <a:gd name="connsiteX0" fmla="*/ 145258 w 719138"/>
              <a:gd name="connsiteY0" fmla="*/ 0 h 585788"/>
              <a:gd name="connsiteX1" fmla="*/ 719138 w 719138"/>
              <a:gd name="connsiteY1" fmla="*/ 0 h 585788"/>
              <a:gd name="connsiteX2" fmla="*/ 719138 w 719138"/>
              <a:gd name="connsiteY2" fmla="*/ 0 h 585788"/>
              <a:gd name="connsiteX3" fmla="*/ 719138 w 719138"/>
              <a:gd name="connsiteY3" fmla="*/ 488155 h 585788"/>
              <a:gd name="connsiteX4" fmla="*/ 621505 w 719138"/>
              <a:gd name="connsiteY4" fmla="*/ 585788 h 585788"/>
              <a:gd name="connsiteX5" fmla="*/ 47625 w 719138"/>
              <a:gd name="connsiteY5" fmla="*/ 585788 h 585788"/>
              <a:gd name="connsiteX6" fmla="*/ 0 w 719138"/>
              <a:gd name="connsiteY6" fmla="*/ 557213 h 585788"/>
              <a:gd name="connsiteX7" fmla="*/ 47625 w 719138"/>
              <a:gd name="connsiteY7" fmla="*/ 97633 h 585788"/>
              <a:gd name="connsiteX8" fmla="*/ 145258 w 719138"/>
              <a:gd name="connsiteY8" fmla="*/ 0 h 585788"/>
              <a:gd name="connsiteX0" fmla="*/ 145258 w 719138"/>
              <a:gd name="connsiteY0" fmla="*/ 0 h 585788"/>
              <a:gd name="connsiteX1" fmla="*/ 719138 w 719138"/>
              <a:gd name="connsiteY1" fmla="*/ 0 h 585788"/>
              <a:gd name="connsiteX2" fmla="*/ 719138 w 719138"/>
              <a:gd name="connsiteY2" fmla="*/ 0 h 585788"/>
              <a:gd name="connsiteX3" fmla="*/ 719138 w 719138"/>
              <a:gd name="connsiteY3" fmla="*/ 488155 h 585788"/>
              <a:gd name="connsiteX4" fmla="*/ 621505 w 719138"/>
              <a:gd name="connsiteY4" fmla="*/ 585788 h 585788"/>
              <a:gd name="connsiteX5" fmla="*/ 47625 w 719138"/>
              <a:gd name="connsiteY5" fmla="*/ 585788 h 585788"/>
              <a:gd name="connsiteX6" fmla="*/ 0 w 719138"/>
              <a:gd name="connsiteY6" fmla="*/ 557213 h 585788"/>
              <a:gd name="connsiteX7" fmla="*/ 47625 w 719138"/>
              <a:gd name="connsiteY7" fmla="*/ 97633 h 585788"/>
              <a:gd name="connsiteX8" fmla="*/ 145258 w 719138"/>
              <a:gd name="connsiteY8" fmla="*/ 0 h 585788"/>
              <a:gd name="connsiteX0" fmla="*/ 145258 w 719138"/>
              <a:gd name="connsiteY0" fmla="*/ 0 h 590551"/>
              <a:gd name="connsiteX1" fmla="*/ 719138 w 719138"/>
              <a:gd name="connsiteY1" fmla="*/ 0 h 590551"/>
              <a:gd name="connsiteX2" fmla="*/ 719138 w 719138"/>
              <a:gd name="connsiteY2" fmla="*/ 0 h 590551"/>
              <a:gd name="connsiteX3" fmla="*/ 719138 w 719138"/>
              <a:gd name="connsiteY3" fmla="*/ 488155 h 590551"/>
              <a:gd name="connsiteX4" fmla="*/ 523874 w 719138"/>
              <a:gd name="connsiteY4" fmla="*/ 590551 h 590551"/>
              <a:gd name="connsiteX5" fmla="*/ 47625 w 719138"/>
              <a:gd name="connsiteY5" fmla="*/ 585788 h 590551"/>
              <a:gd name="connsiteX6" fmla="*/ 0 w 719138"/>
              <a:gd name="connsiteY6" fmla="*/ 557213 h 590551"/>
              <a:gd name="connsiteX7" fmla="*/ 47625 w 719138"/>
              <a:gd name="connsiteY7" fmla="*/ 97633 h 590551"/>
              <a:gd name="connsiteX8" fmla="*/ 145258 w 719138"/>
              <a:gd name="connsiteY8" fmla="*/ 0 h 590551"/>
              <a:gd name="connsiteX0" fmla="*/ 145258 w 719138"/>
              <a:gd name="connsiteY0" fmla="*/ 0 h 585788"/>
              <a:gd name="connsiteX1" fmla="*/ 719138 w 719138"/>
              <a:gd name="connsiteY1" fmla="*/ 0 h 585788"/>
              <a:gd name="connsiteX2" fmla="*/ 719138 w 719138"/>
              <a:gd name="connsiteY2" fmla="*/ 0 h 585788"/>
              <a:gd name="connsiteX3" fmla="*/ 719138 w 719138"/>
              <a:gd name="connsiteY3" fmla="*/ 488155 h 585788"/>
              <a:gd name="connsiteX4" fmla="*/ 645318 w 719138"/>
              <a:gd name="connsiteY4" fmla="*/ 583407 h 585788"/>
              <a:gd name="connsiteX5" fmla="*/ 47625 w 719138"/>
              <a:gd name="connsiteY5" fmla="*/ 585788 h 585788"/>
              <a:gd name="connsiteX6" fmla="*/ 0 w 719138"/>
              <a:gd name="connsiteY6" fmla="*/ 557213 h 585788"/>
              <a:gd name="connsiteX7" fmla="*/ 47625 w 719138"/>
              <a:gd name="connsiteY7" fmla="*/ 97633 h 585788"/>
              <a:gd name="connsiteX8" fmla="*/ 145258 w 719138"/>
              <a:gd name="connsiteY8" fmla="*/ 0 h 585788"/>
              <a:gd name="connsiteX0" fmla="*/ 145258 w 766763"/>
              <a:gd name="connsiteY0" fmla="*/ 0 h 585788"/>
              <a:gd name="connsiteX1" fmla="*/ 719138 w 766763"/>
              <a:gd name="connsiteY1" fmla="*/ 0 h 585788"/>
              <a:gd name="connsiteX2" fmla="*/ 766763 w 766763"/>
              <a:gd name="connsiteY2" fmla="*/ 2381 h 585788"/>
              <a:gd name="connsiteX3" fmla="*/ 719138 w 766763"/>
              <a:gd name="connsiteY3" fmla="*/ 488155 h 585788"/>
              <a:gd name="connsiteX4" fmla="*/ 645318 w 766763"/>
              <a:gd name="connsiteY4" fmla="*/ 583407 h 585788"/>
              <a:gd name="connsiteX5" fmla="*/ 47625 w 766763"/>
              <a:gd name="connsiteY5" fmla="*/ 585788 h 585788"/>
              <a:gd name="connsiteX6" fmla="*/ 0 w 766763"/>
              <a:gd name="connsiteY6" fmla="*/ 557213 h 585788"/>
              <a:gd name="connsiteX7" fmla="*/ 47625 w 766763"/>
              <a:gd name="connsiteY7" fmla="*/ 97633 h 585788"/>
              <a:gd name="connsiteX8" fmla="*/ 145258 w 766763"/>
              <a:gd name="connsiteY8" fmla="*/ 0 h 585788"/>
              <a:gd name="connsiteX0" fmla="*/ 145258 w 769144"/>
              <a:gd name="connsiteY0" fmla="*/ 0 h 585788"/>
              <a:gd name="connsiteX1" fmla="*/ 719138 w 769144"/>
              <a:gd name="connsiteY1" fmla="*/ 0 h 585788"/>
              <a:gd name="connsiteX2" fmla="*/ 769144 w 769144"/>
              <a:gd name="connsiteY2" fmla="*/ 33338 h 585788"/>
              <a:gd name="connsiteX3" fmla="*/ 719138 w 769144"/>
              <a:gd name="connsiteY3" fmla="*/ 488155 h 585788"/>
              <a:gd name="connsiteX4" fmla="*/ 645318 w 769144"/>
              <a:gd name="connsiteY4" fmla="*/ 583407 h 585788"/>
              <a:gd name="connsiteX5" fmla="*/ 47625 w 769144"/>
              <a:gd name="connsiteY5" fmla="*/ 585788 h 585788"/>
              <a:gd name="connsiteX6" fmla="*/ 0 w 769144"/>
              <a:gd name="connsiteY6" fmla="*/ 557213 h 585788"/>
              <a:gd name="connsiteX7" fmla="*/ 47625 w 769144"/>
              <a:gd name="connsiteY7" fmla="*/ 97633 h 585788"/>
              <a:gd name="connsiteX8" fmla="*/ 145258 w 769144"/>
              <a:gd name="connsiteY8" fmla="*/ 0 h 585788"/>
              <a:gd name="connsiteX0" fmla="*/ 145258 w 776572"/>
              <a:gd name="connsiteY0" fmla="*/ 0 h 585788"/>
              <a:gd name="connsiteX1" fmla="*/ 719138 w 776572"/>
              <a:gd name="connsiteY1" fmla="*/ 0 h 585788"/>
              <a:gd name="connsiteX2" fmla="*/ 769144 w 776572"/>
              <a:gd name="connsiteY2" fmla="*/ 33338 h 585788"/>
              <a:gd name="connsiteX3" fmla="*/ 719138 w 776572"/>
              <a:gd name="connsiteY3" fmla="*/ 488155 h 585788"/>
              <a:gd name="connsiteX4" fmla="*/ 645318 w 776572"/>
              <a:gd name="connsiteY4" fmla="*/ 583407 h 585788"/>
              <a:gd name="connsiteX5" fmla="*/ 47625 w 776572"/>
              <a:gd name="connsiteY5" fmla="*/ 585788 h 585788"/>
              <a:gd name="connsiteX6" fmla="*/ 0 w 776572"/>
              <a:gd name="connsiteY6" fmla="*/ 557213 h 585788"/>
              <a:gd name="connsiteX7" fmla="*/ 47625 w 776572"/>
              <a:gd name="connsiteY7" fmla="*/ 97633 h 585788"/>
              <a:gd name="connsiteX8" fmla="*/ 145258 w 776572"/>
              <a:gd name="connsiteY8" fmla="*/ 0 h 585788"/>
              <a:gd name="connsiteX0" fmla="*/ 145258 w 776572"/>
              <a:gd name="connsiteY0" fmla="*/ 0 h 585788"/>
              <a:gd name="connsiteX1" fmla="*/ 719138 w 776572"/>
              <a:gd name="connsiteY1" fmla="*/ 0 h 585788"/>
              <a:gd name="connsiteX2" fmla="*/ 769144 w 776572"/>
              <a:gd name="connsiteY2" fmla="*/ 73819 h 585788"/>
              <a:gd name="connsiteX3" fmla="*/ 719138 w 776572"/>
              <a:gd name="connsiteY3" fmla="*/ 488155 h 585788"/>
              <a:gd name="connsiteX4" fmla="*/ 645318 w 776572"/>
              <a:gd name="connsiteY4" fmla="*/ 583407 h 585788"/>
              <a:gd name="connsiteX5" fmla="*/ 47625 w 776572"/>
              <a:gd name="connsiteY5" fmla="*/ 585788 h 585788"/>
              <a:gd name="connsiteX6" fmla="*/ 0 w 776572"/>
              <a:gd name="connsiteY6" fmla="*/ 557213 h 585788"/>
              <a:gd name="connsiteX7" fmla="*/ 47625 w 776572"/>
              <a:gd name="connsiteY7" fmla="*/ 97633 h 585788"/>
              <a:gd name="connsiteX8" fmla="*/ 145258 w 776572"/>
              <a:gd name="connsiteY8" fmla="*/ 0 h 585788"/>
              <a:gd name="connsiteX0" fmla="*/ 145258 w 774046"/>
              <a:gd name="connsiteY0" fmla="*/ 0 h 585788"/>
              <a:gd name="connsiteX1" fmla="*/ 719138 w 774046"/>
              <a:gd name="connsiteY1" fmla="*/ 0 h 585788"/>
              <a:gd name="connsiteX2" fmla="*/ 769144 w 774046"/>
              <a:gd name="connsiteY2" fmla="*/ 73819 h 585788"/>
              <a:gd name="connsiteX3" fmla="*/ 719138 w 774046"/>
              <a:gd name="connsiteY3" fmla="*/ 488155 h 585788"/>
              <a:gd name="connsiteX4" fmla="*/ 645318 w 774046"/>
              <a:gd name="connsiteY4" fmla="*/ 583407 h 585788"/>
              <a:gd name="connsiteX5" fmla="*/ 47625 w 774046"/>
              <a:gd name="connsiteY5" fmla="*/ 585788 h 585788"/>
              <a:gd name="connsiteX6" fmla="*/ 0 w 774046"/>
              <a:gd name="connsiteY6" fmla="*/ 557213 h 585788"/>
              <a:gd name="connsiteX7" fmla="*/ 47625 w 774046"/>
              <a:gd name="connsiteY7" fmla="*/ 97633 h 585788"/>
              <a:gd name="connsiteX8" fmla="*/ 145258 w 774046"/>
              <a:gd name="connsiteY8" fmla="*/ 0 h 585788"/>
              <a:gd name="connsiteX0" fmla="*/ 145258 w 774046"/>
              <a:gd name="connsiteY0" fmla="*/ 0 h 585788"/>
              <a:gd name="connsiteX1" fmla="*/ 719138 w 774046"/>
              <a:gd name="connsiteY1" fmla="*/ 0 h 585788"/>
              <a:gd name="connsiteX2" fmla="*/ 769144 w 774046"/>
              <a:gd name="connsiteY2" fmla="*/ 73819 h 585788"/>
              <a:gd name="connsiteX3" fmla="*/ 719138 w 774046"/>
              <a:gd name="connsiteY3" fmla="*/ 488155 h 585788"/>
              <a:gd name="connsiteX4" fmla="*/ 645318 w 774046"/>
              <a:gd name="connsiteY4" fmla="*/ 583407 h 585788"/>
              <a:gd name="connsiteX5" fmla="*/ 47625 w 774046"/>
              <a:gd name="connsiteY5" fmla="*/ 585788 h 585788"/>
              <a:gd name="connsiteX6" fmla="*/ 0 w 774046"/>
              <a:gd name="connsiteY6" fmla="*/ 557213 h 585788"/>
              <a:gd name="connsiteX7" fmla="*/ 47625 w 774046"/>
              <a:gd name="connsiteY7" fmla="*/ 97633 h 585788"/>
              <a:gd name="connsiteX8" fmla="*/ 145258 w 774046"/>
              <a:gd name="connsiteY8" fmla="*/ 0 h 585788"/>
              <a:gd name="connsiteX0" fmla="*/ 145258 w 774046"/>
              <a:gd name="connsiteY0" fmla="*/ 0 h 592931"/>
              <a:gd name="connsiteX1" fmla="*/ 719138 w 774046"/>
              <a:gd name="connsiteY1" fmla="*/ 0 h 592931"/>
              <a:gd name="connsiteX2" fmla="*/ 769144 w 774046"/>
              <a:gd name="connsiteY2" fmla="*/ 73819 h 592931"/>
              <a:gd name="connsiteX3" fmla="*/ 719138 w 774046"/>
              <a:gd name="connsiteY3" fmla="*/ 488155 h 592931"/>
              <a:gd name="connsiteX4" fmla="*/ 645318 w 774046"/>
              <a:gd name="connsiteY4" fmla="*/ 583407 h 592931"/>
              <a:gd name="connsiteX5" fmla="*/ 73819 w 774046"/>
              <a:gd name="connsiteY5" fmla="*/ 592931 h 592931"/>
              <a:gd name="connsiteX6" fmla="*/ 0 w 774046"/>
              <a:gd name="connsiteY6" fmla="*/ 557213 h 592931"/>
              <a:gd name="connsiteX7" fmla="*/ 47625 w 774046"/>
              <a:gd name="connsiteY7" fmla="*/ 97633 h 592931"/>
              <a:gd name="connsiteX8" fmla="*/ 145258 w 774046"/>
              <a:gd name="connsiteY8" fmla="*/ 0 h 592931"/>
              <a:gd name="connsiteX0" fmla="*/ 145258 w 774046"/>
              <a:gd name="connsiteY0" fmla="*/ 0 h 592931"/>
              <a:gd name="connsiteX1" fmla="*/ 719138 w 774046"/>
              <a:gd name="connsiteY1" fmla="*/ 0 h 592931"/>
              <a:gd name="connsiteX2" fmla="*/ 769144 w 774046"/>
              <a:gd name="connsiteY2" fmla="*/ 73819 h 592931"/>
              <a:gd name="connsiteX3" fmla="*/ 719138 w 774046"/>
              <a:gd name="connsiteY3" fmla="*/ 488155 h 592931"/>
              <a:gd name="connsiteX4" fmla="*/ 645318 w 774046"/>
              <a:gd name="connsiteY4" fmla="*/ 583407 h 592931"/>
              <a:gd name="connsiteX5" fmla="*/ 73819 w 774046"/>
              <a:gd name="connsiteY5" fmla="*/ 592931 h 592931"/>
              <a:gd name="connsiteX6" fmla="*/ 0 w 774046"/>
              <a:gd name="connsiteY6" fmla="*/ 557213 h 592931"/>
              <a:gd name="connsiteX7" fmla="*/ 47625 w 774046"/>
              <a:gd name="connsiteY7" fmla="*/ 97633 h 592931"/>
              <a:gd name="connsiteX8" fmla="*/ 145258 w 774046"/>
              <a:gd name="connsiteY8" fmla="*/ 0 h 592931"/>
              <a:gd name="connsiteX0" fmla="*/ 145258 w 774046"/>
              <a:gd name="connsiteY0" fmla="*/ 0 h 592931"/>
              <a:gd name="connsiteX1" fmla="*/ 719138 w 774046"/>
              <a:gd name="connsiteY1" fmla="*/ 0 h 592931"/>
              <a:gd name="connsiteX2" fmla="*/ 769144 w 774046"/>
              <a:gd name="connsiteY2" fmla="*/ 73819 h 592931"/>
              <a:gd name="connsiteX3" fmla="*/ 719138 w 774046"/>
              <a:gd name="connsiteY3" fmla="*/ 488155 h 592931"/>
              <a:gd name="connsiteX4" fmla="*/ 645318 w 774046"/>
              <a:gd name="connsiteY4" fmla="*/ 583407 h 592931"/>
              <a:gd name="connsiteX5" fmla="*/ 73819 w 774046"/>
              <a:gd name="connsiteY5" fmla="*/ 592931 h 592931"/>
              <a:gd name="connsiteX6" fmla="*/ 0 w 774046"/>
              <a:gd name="connsiteY6" fmla="*/ 523875 h 592931"/>
              <a:gd name="connsiteX7" fmla="*/ 47625 w 774046"/>
              <a:gd name="connsiteY7" fmla="*/ 97633 h 592931"/>
              <a:gd name="connsiteX8" fmla="*/ 145258 w 774046"/>
              <a:gd name="connsiteY8" fmla="*/ 0 h 592931"/>
              <a:gd name="connsiteX0" fmla="*/ 147639 w 776427"/>
              <a:gd name="connsiteY0" fmla="*/ 0 h 592931"/>
              <a:gd name="connsiteX1" fmla="*/ 721519 w 776427"/>
              <a:gd name="connsiteY1" fmla="*/ 0 h 592931"/>
              <a:gd name="connsiteX2" fmla="*/ 771525 w 776427"/>
              <a:gd name="connsiteY2" fmla="*/ 73819 h 592931"/>
              <a:gd name="connsiteX3" fmla="*/ 721519 w 776427"/>
              <a:gd name="connsiteY3" fmla="*/ 488155 h 592931"/>
              <a:gd name="connsiteX4" fmla="*/ 647699 w 776427"/>
              <a:gd name="connsiteY4" fmla="*/ 583407 h 592931"/>
              <a:gd name="connsiteX5" fmla="*/ 76200 w 776427"/>
              <a:gd name="connsiteY5" fmla="*/ 592931 h 592931"/>
              <a:gd name="connsiteX6" fmla="*/ 2381 w 776427"/>
              <a:gd name="connsiteY6" fmla="*/ 523875 h 592931"/>
              <a:gd name="connsiteX7" fmla="*/ 50006 w 776427"/>
              <a:gd name="connsiteY7" fmla="*/ 97633 h 592931"/>
              <a:gd name="connsiteX8" fmla="*/ 147639 w 776427"/>
              <a:gd name="connsiteY8" fmla="*/ 0 h 592931"/>
              <a:gd name="connsiteX0" fmla="*/ 147639 w 776427"/>
              <a:gd name="connsiteY0" fmla="*/ 0 h 592931"/>
              <a:gd name="connsiteX1" fmla="*/ 721519 w 776427"/>
              <a:gd name="connsiteY1" fmla="*/ 0 h 592931"/>
              <a:gd name="connsiteX2" fmla="*/ 771525 w 776427"/>
              <a:gd name="connsiteY2" fmla="*/ 73819 h 592931"/>
              <a:gd name="connsiteX3" fmla="*/ 721519 w 776427"/>
              <a:gd name="connsiteY3" fmla="*/ 488155 h 592931"/>
              <a:gd name="connsiteX4" fmla="*/ 647699 w 776427"/>
              <a:gd name="connsiteY4" fmla="*/ 583407 h 592931"/>
              <a:gd name="connsiteX5" fmla="*/ 76200 w 776427"/>
              <a:gd name="connsiteY5" fmla="*/ 592931 h 592931"/>
              <a:gd name="connsiteX6" fmla="*/ 2381 w 776427"/>
              <a:gd name="connsiteY6" fmla="*/ 523875 h 592931"/>
              <a:gd name="connsiteX7" fmla="*/ 50006 w 776427"/>
              <a:gd name="connsiteY7" fmla="*/ 97633 h 592931"/>
              <a:gd name="connsiteX8" fmla="*/ 147639 w 776427"/>
              <a:gd name="connsiteY8" fmla="*/ 0 h 592931"/>
              <a:gd name="connsiteX0" fmla="*/ 147639 w 777257"/>
              <a:gd name="connsiteY0" fmla="*/ 0 h 592931"/>
              <a:gd name="connsiteX1" fmla="*/ 721519 w 777257"/>
              <a:gd name="connsiteY1" fmla="*/ 0 h 592931"/>
              <a:gd name="connsiteX2" fmla="*/ 771525 w 777257"/>
              <a:gd name="connsiteY2" fmla="*/ 73819 h 592931"/>
              <a:gd name="connsiteX3" fmla="*/ 721519 w 777257"/>
              <a:gd name="connsiteY3" fmla="*/ 488155 h 592931"/>
              <a:gd name="connsiteX4" fmla="*/ 647699 w 777257"/>
              <a:gd name="connsiteY4" fmla="*/ 583407 h 592931"/>
              <a:gd name="connsiteX5" fmla="*/ 76200 w 777257"/>
              <a:gd name="connsiteY5" fmla="*/ 592931 h 592931"/>
              <a:gd name="connsiteX6" fmla="*/ 2381 w 777257"/>
              <a:gd name="connsiteY6" fmla="*/ 523875 h 592931"/>
              <a:gd name="connsiteX7" fmla="*/ 50006 w 777257"/>
              <a:gd name="connsiteY7" fmla="*/ 97633 h 592931"/>
              <a:gd name="connsiteX8" fmla="*/ 147639 w 777257"/>
              <a:gd name="connsiteY8" fmla="*/ 0 h 592931"/>
              <a:gd name="connsiteX0" fmla="*/ 147639 w 782044"/>
              <a:gd name="connsiteY0" fmla="*/ 0 h 592931"/>
              <a:gd name="connsiteX1" fmla="*/ 721519 w 782044"/>
              <a:gd name="connsiteY1" fmla="*/ 0 h 592931"/>
              <a:gd name="connsiteX2" fmla="*/ 776755 w 782044"/>
              <a:gd name="connsiteY2" fmla="*/ 88004 h 592931"/>
              <a:gd name="connsiteX3" fmla="*/ 721519 w 782044"/>
              <a:gd name="connsiteY3" fmla="*/ 488155 h 592931"/>
              <a:gd name="connsiteX4" fmla="*/ 647699 w 782044"/>
              <a:gd name="connsiteY4" fmla="*/ 583407 h 592931"/>
              <a:gd name="connsiteX5" fmla="*/ 76200 w 782044"/>
              <a:gd name="connsiteY5" fmla="*/ 592931 h 592931"/>
              <a:gd name="connsiteX6" fmla="*/ 2381 w 782044"/>
              <a:gd name="connsiteY6" fmla="*/ 523875 h 592931"/>
              <a:gd name="connsiteX7" fmla="*/ 50006 w 782044"/>
              <a:gd name="connsiteY7" fmla="*/ 97633 h 592931"/>
              <a:gd name="connsiteX8" fmla="*/ 147639 w 782044"/>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1519 w 780510"/>
              <a:gd name="connsiteY3" fmla="*/ 488155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5255 w 780510"/>
              <a:gd name="connsiteY3" fmla="*/ 480689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5255 w 780510"/>
              <a:gd name="connsiteY3" fmla="*/ 480689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 name="connsiteX0" fmla="*/ 147639 w 780510"/>
              <a:gd name="connsiteY0" fmla="*/ 0 h 592931"/>
              <a:gd name="connsiteX1" fmla="*/ 721519 w 780510"/>
              <a:gd name="connsiteY1" fmla="*/ 0 h 592931"/>
              <a:gd name="connsiteX2" fmla="*/ 776755 w 780510"/>
              <a:gd name="connsiteY2" fmla="*/ 88004 h 592931"/>
              <a:gd name="connsiteX3" fmla="*/ 725255 w 780510"/>
              <a:gd name="connsiteY3" fmla="*/ 480689 h 592931"/>
              <a:gd name="connsiteX4" fmla="*/ 647699 w 780510"/>
              <a:gd name="connsiteY4" fmla="*/ 583407 h 592931"/>
              <a:gd name="connsiteX5" fmla="*/ 76200 w 780510"/>
              <a:gd name="connsiteY5" fmla="*/ 592931 h 592931"/>
              <a:gd name="connsiteX6" fmla="*/ 2381 w 780510"/>
              <a:gd name="connsiteY6" fmla="*/ 523875 h 592931"/>
              <a:gd name="connsiteX7" fmla="*/ 50006 w 780510"/>
              <a:gd name="connsiteY7" fmla="*/ 97633 h 592931"/>
              <a:gd name="connsiteX8" fmla="*/ 147639 w 780510"/>
              <a:gd name="connsiteY8" fmla="*/ 0 h 59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510" h="592931">
                <a:moveTo>
                  <a:pt x="147639" y="0"/>
                </a:moveTo>
                <a:lnTo>
                  <a:pt x="721519" y="0"/>
                </a:lnTo>
                <a:cubicBezTo>
                  <a:pt x="749396" y="2154"/>
                  <a:pt x="793703" y="13163"/>
                  <a:pt x="776755" y="88004"/>
                </a:cubicBezTo>
                <a:lnTo>
                  <a:pt x="725255" y="480689"/>
                </a:lnTo>
                <a:cubicBezTo>
                  <a:pt x="716289" y="565967"/>
                  <a:pt x="701620" y="583407"/>
                  <a:pt x="647699" y="583407"/>
                </a:cubicBezTo>
                <a:lnTo>
                  <a:pt x="76200" y="592931"/>
                </a:lnTo>
                <a:cubicBezTo>
                  <a:pt x="-22225" y="590550"/>
                  <a:pt x="3175" y="535781"/>
                  <a:pt x="2381" y="523875"/>
                </a:cubicBezTo>
                <a:cubicBezTo>
                  <a:pt x="47625" y="108745"/>
                  <a:pt x="47624" y="96045"/>
                  <a:pt x="50006" y="97633"/>
                </a:cubicBezTo>
                <a:cubicBezTo>
                  <a:pt x="50006" y="43712"/>
                  <a:pt x="93718" y="0"/>
                  <a:pt x="147639" y="0"/>
                </a:cubicBezTo>
                <a:close/>
              </a:path>
            </a:pathLst>
          </a:custGeom>
          <a:solidFill>
            <a:srgbClr val="2272A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TextBox 2"/>
          <p:cNvSpPr txBox="1"/>
          <p:nvPr/>
        </p:nvSpPr>
        <p:spPr>
          <a:xfrm>
            <a:off x="9891088" y="261287"/>
            <a:ext cx="1665841" cy="430887"/>
          </a:xfrm>
          <a:prstGeom prst="rect">
            <a:avLst/>
          </a:prstGeom>
          <a:noFill/>
        </p:spPr>
        <p:txBody>
          <a:bodyPr wrap="none" rtlCol="0">
            <a:spAutoFit/>
          </a:bodyPr>
          <a:lstStyle/>
          <a:p>
            <a:r>
              <a:rPr lang="en-NZ" sz="2200" b="1" dirty="0">
                <a:solidFill>
                  <a:schemeClr val="bg1"/>
                </a:solidFill>
              </a:rPr>
              <a:t>FIELD SKILLS</a:t>
            </a:r>
          </a:p>
        </p:txBody>
      </p:sp>
      <p:sp>
        <p:nvSpPr>
          <p:cNvPr id="16" name="TextBox 15"/>
          <p:cNvSpPr txBox="1"/>
          <p:nvPr/>
        </p:nvSpPr>
        <p:spPr>
          <a:xfrm>
            <a:off x="4581601" y="1119580"/>
            <a:ext cx="2178353" cy="430887"/>
          </a:xfrm>
          <a:prstGeom prst="rect">
            <a:avLst/>
          </a:prstGeom>
          <a:noFill/>
        </p:spPr>
        <p:txBody>
          <a:bodyPr wrap="none" rtlCol="0">
            <a:spAutoFit/>
          </a:bodyPr>
          <a:lstStyle/>
          <a:p>
            <a:r>
              <a:rPr lang="en-NZ" sz="2200" b="1" dirty="0">
                <a:solidFill>
                  <a:schemeClr val="bg1"/>
                </a:solidFill>
              </a:rPr>
              <a:t>KAITIAKITANGA</a:t>
            </a:r>
          </a:p>
        </p:txBody>
      </p:sp>
      <p:sp>
        <p:nvSpPr>
          <p:cNvPr id="17" name="TextBox 16"/>
          <p:cNvSpPr txBox="1"/>
          <p:nvPr/>
        </p:nvSpPr>
        <p:spPr>
          <a:xfrm>
            <a:off x="9178659" y="2453076"/>
            <a:ext cx="1750800" cy="430887"/>
          </a:xfrm>
          <a:prstGeom prst="rect">
            <a:avLst/>
          </a:prstGeom>
          <a:noFill/>
        </p:spPr>
        <p:txBody>
          <a:bodyPr wrap="none" rtlCol="0">
            <a:spAutoFit/>
          </a:bodyPr>
          <a:lstStyle/>
          <a:p>
            <a:r>
              <a:rPr lang="en-NZ" sz="2200" b="1" dirty="0">
                <a:solidFill>
                  <a:schemeClr val="bg1"/>
                </a:solidFill>
              </a:rPr>
              <a:t>COMMUNITY</a:t>
            </a:r>
          </a:p>
        </p:txBody>
      </p:sp>
      <p:sp>
        <p:nvSpPr>
          <p:cNvPr id="18" name="TextBox 17"/>
          <p:cNvSpPr txBox="1"/>
          <p:nvPr/>
        </p:nvSpPr>
        <p:spPr>
          <a:xfrm>
            <a:off x="2466023" y="3485438"/>
            <a:ext cx="1968744" cy="430887"/>
          </a:xfrm>
          <a:prstGeom prst="rect">
            <a:avLst/>
          </a:prstGeom>
          <a:noFill/>
        </p:spPr>
        <p:txBody>
          <a:bodyPr wrap="none" rtlCol="0">
            <a:spAutoFit/>
          </a:bodyPr>
          <a:lstStyle/>
          <a:p>
            <a:r>
              <a:rPr lang="en-NZ" sz="2200" b="1" dirty="0">
                <a:solidFill>
                  <a:schemeClr val="bg1"/>
                </a:solidFill>
              </a:rPr>
              <a:t>HYDROSPHERE</a:t>
            </a:r>
          </a:p>
        </p:txBody>
      </p:sp>
      <p:sp>
        <p:nvSpPr>
          <p:cNvPr id="20" name="TextBox 19"/>
          <p:cNvSpPr txBox="1"/>
          <p:nvPr/>
        </p:nvSpPr>
        <p:spPr>
          <a:xfrm>
            <a:off x="7112743" y="4721517"/>
            <a:ext cx="2146678" cy="430887"/>
          </a:xfrm>
          <a:prstGeom prst="rect">
            <a:avLst/>
          </a:prstGeom>
          <a:noFill/>
        </p:spPr>
        <p:txBody>
          <a:bodyPr wrap="none" rtlCol="0">
            <a:spAutoFit/>
          </a:bodyPr>
          <a:lstStyle/>
          <a:p>
            <a:r>
              <a:rPr lang="en-NZ" sz="2200" b="1" dirty="0">
                <a:solidFill>
                  <a:schemeClr val="bg1"/>
                </a:solidFill>
              </a:rPr>
              <a:t>ANTHROSPHERE</a:t>
            </a:r>
          </a:p>
        </p:txBody>
      </p:sp>
      <p:sp>
        <p:nvSpPr>
          <p:cNvPr id="25" name="Oval 24"/>
          <p:cNvSpPr/>
          <p:nvPr/>
        </p:nvSpPr>
        <p:spPr>
          <a:xfrm>
            <a:off x="6459122" y="4641791"/>
            <a:ext cx="180000" cy="180000"/>
          </a:xfrm>
          <a:prstGeom prst="ellipse">
            <a:avLst/>
          </a:prstGeom>
          <a:solidFill>
            <a:srgbClr val="2272AE"/>
          </a:solidFill>
          <a:ln w="28575">
            <a:solidFill>
              <a:srgbClr val="2272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8" name="Straight Connector 7"/>
          <p:cNvCxnSpPr>
            <a:endCxn id="12" idx="1"/>
          </p:cNvCxnSpPr>
          <p:nvPr/>
        </p:nvCxnSpPr>
        <p:spPr>
          <a:xfrm>
            <a:off x="7111709" y="1123996"/>
            <a:ext cx="713665" cy="7395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483421" y="4408324"/>
            <a:ext cx="1707713" cy="1174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10" idx="7"/>
          </p:cNvCxnSpPr>
          <p:nvPr/>
        </p:nvCxnSpPr>
        <p:spPr>
          <a:xfrm flipH="1">
            <a:off x="8172607" y="1268580"/>
            <a:ext cx="1268565" cy="7673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5" idx="6"/>
          </p:cNvCxnSpPr>
          <p:nvPr/>
        </p:nvCxnSpPr>
        <p:spPr>
          <a:xfrm flipV="1">
            <a:off x="6639122" y="3437001"/>
            <a:ext cx="2121197" cy="12947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7" idx="4"/>
          </p:cNvCxnSpPr>
          <p:nvPr/>
        </p:nvCxnSpPr>
        <p:spPr>
          <a:xfrm>
            <a:off x="5751985" y="5237862"/>
            <a:ext cx="1077296" cy="392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467036" y="1538726"/>
            <a:ext cx="2126020" cy="1754326"/>
          </a:xfrm>
          <a:prstGeom prst="rect">
            <a:avLst/>
          </a:prstGeom>
          <a:noFill/>
        </p:spPr>
        <p:txBody>
          <a:bodyPr wrap="square" rtlCol="0">
            <a:spAutoFit/>
          </a:bodyPr>
          <a:lstStyle/>
          <a:p>
            <a:pPr algn="ctr"/>
            <a:r>
              <a:rPr lang="en-NZ" i="1" dirty="0">
                <a:solidFill>
                  <a:schemeClr val="bg1"/>
                </a:solidFill>
              </a:rPr>
              <a:t>Maori - World view</a:t>
            </a:r>
          </a:p>
          <a:p>
            <a:pPr algn="ctr"/>
            <a:r>
              <a:rPr lang="en-NZ" i="1" dirty="0">
                <a:solidFill>
                  <a:schemeClr val="bg1"/>
                </a:solidFill>
              </a:rPr>
              <a:t>Observations</a:t>
            </a:r>
          </a:p>
          <a:p>
            <a:pPr algn="ctr"/>
            <a:r>
              <a:rPr lang="en-NZ" i="1" dirty="0">
                <a:solidFill>
                  <a:schemeClr val="bg1"/>
                </a:solidFill>
              </a:rPr>
              <a:t>Field notes</a:t>
            </a:r>
          </a:p>
          <a:p>
            <a:pPr algn="ctr"/>
            <a:r>
              <a:rPr lang="en-NZ" i="1" dirty="0">
                <a:solidFill>
                  <a:schemeClr val="bg1"/>
                </a:solidFill>
              </a:rPr>
              <a:t>Communities</a:t>
            </a:r>
          </a:p>
          <a:p>
            <a:pPr algn="ctr"/>
            <a:r>
              <a:rPr lang="en-NZ" i="1" dirty="0">
                <a:solidFill>
                  <a:schemeClr val="bg1"/>
                </a:solidFill>
              </a:rPr>
              <a:t>Ecology</a:t>
            </a:r>
          </a:p>
          <a:p>
            <a:pPr algn="ctr"/>
            <a:endParaRPr lang="en-NZ" i="1" dirty="0">
              <a:solidFill>
                <a:schemeClr val="bg1"/>
              </a:solidFill>
            </a:endParaRPr>
          </a:p>
        </p:txBody>
      </p:sp>
      <p:sp>
        <p:nvSpPr>
          <p:cNvPr id="28" name="TextBox 27"/>
          <p:cNvSpPr txBox="1"/>
          <p:nvPr/>
        </p:nvSpPr>
        <p:spPr>
          <a:xfrm>
            <a:off x="7015642" y="5108277"/>
            <a:ext cx="2126020" cy="1754326"/>
          </a:xfrm>
          <a:prstGeom prst="rect">
            <a:avLst/>
          </a:prstGeom>
          <a:noFill/>
        </p:spPr>
        <p:txBody>
          <a:bodyPr wrap="square" rtlCol="0">
            <a:spAutoFit/>
          </a:bodyPr>
          <a:lstStyle/>
          <a:p>
            <a:pPr algn="ctr"/>
            <a:r>
              <a:rPr lang="en-NZ" i="1" dirty="0">
                <a:solidFill>
                  <a:schemeClr val="bg1"/>
                </a:solidFill>
              </a:rPr>
              <a:t>Glaciers</a:t>
            </a:r>
          </a:p>
          <a:p>
            <a:pPr algn="ctr"/>
            <a:r>
              <a:rPr lang="en-NZ" i="1" dirty="0">
                <a:solidFill>
                  <a:schemeClr val="bg1"/>
                </a:solidFill>
              </a:rPr>
              <a:t>Climate</a:t>
            </a:r>
          </a:p>
          <a:p>
            <a:pPr algn="ctr"/>
            <a:r>
              <a:rPr lang="en-NZ" i="1" dirty="0">
                <a:solidFill>
                  <a:schemeClr val="bg1"/>
                </a:solidFill>
              </a:rPr>
              <a:t>Tourism</a:t>
            </a:r>
          </a:p>
          <a:p>
            <a:pPr algn="ctr"/>
            <a:r>
              <a:rPr lang="en-NZ" i="1" dirty="0">
                <a:solidFill>
                  <a:schemeClr val="bg1"/>
                </a:solidFill>
              </a:rPr>
              <a:t>Sustainability</a:t>
            </a:r>
          </a:p>
          <a:p>
            <a:pPr algn="ctr"/>
            <a:r>
              <a:rPr lang="en-NZ" i="1" dirty="0">
                <a:solidFill>
                  <a:schemeClr val="bg1"/>
                </a:solidFill>
              </a:rPr>
              <a:t>Challenges</a:t>
            </a:r>
          </a:p>
          <a:p>
            <a:pPr algn="ctr"/>
            <a:endParaRPr lang="en-NZ" i="1" dirty="0">
              <a:solidFill>
                <a:schemeClr val="bg1"/>
              </a:solidFill>
            </a:endParaRPr>
          </a:p>
        </p:txBody>
      </p:sp>
      <p:sp>
        <p:nvSpPr>
          <p:cNvPr id="29" name="TextBox 28"/>
          <p:cNvSpPr txBox="1"/>
          <p:nvPr/>
        </p:nvSpPr>
        <p:spPr>
          <a:xfrm>
            <a:off x="2158773" y="3855207"/>
            <a:ext cx="2126020" cy="1477328"/>
          </a:xfrm>
          <a:prstGeom prst="rect">
            <a:avLst/>
          </a:prstGeom>
          <a:noFill/>
        </p:spPr>
        <p:txBody>
          <a:bodyPr wrap="square" rtlCol="0">
            <a:spAutoFit/>
          </a:bodyPr>
          <a:lstStyle/>
          <a:p>
            <a:pPr algn="ctr"/>
            <a:r>
              <a:rPr lang="en-NZ" i="1" dirty="0">
                <a:solidFill>
                  <a:schemeClr val="bg1"/>
                </a:solidFill>
              </a:rPr>
              <a:t>Hydrology</a:t>
            </a:r>
          </a:p>
          <a:p>
            <a:pPr algn="ctr"/>
            <a:r>
              <a:rPr lang="en-NZ" i="1" dirty="0">
                <a:solidFill>
                  <a:schemeClr val="bg1"/>
                </a:solidFill>
              </a:rPr>
              <a:t>Chemistry</a:t>
            </a:r>
          </a:p>
          <a:p>
            <a:pPr algn="ctr"/>
            <a:r>
              <a:rPr lang="en-NZ" i="1" dirty="0">
                <a:solidFill>
                  <a:schemeClr val="bg1"/>
                </a:solidFill>
              </a:rPr>
              <a:t>Data analysis</a:t>
            </a:r>
          </a:p>
          <a:p>
            <a:pPr algn="ctr"/>
            <a:r>
              <a:rPr lang="en-NZ" i="1" dirty="0">
                <a:solidFill>
                  <a:schemeClr val="bg1"/>
                </a:solidFill>
              </a:rPr>
              <a:t>NZ issues</a:t>
            </a:r>
          </a:p>
          <a:p>
            <a:pPr algn="ctr"/>
            <a:r>
              <a:rPr lang="en-NZ" i="1" dirty="0">
                <a:solidFill>
                  <a:schemeClr val="bg1"/>
                </a:solidFill>
              </a:rPr>
              <a:t>Source to Sink</a:t>
            </a:r>
          </a:p>
        </p:txBody>
      </p:sp>
      <p:sp>
        <p:nvSpPr>
          <p:cNvPr id="31" name="TextBox 30"/>
          <p:cNvSpPr txBox="1"/>
          <p:nvPr/>
        </p:nvSpPr>
        <p:spPr>
          <a:xfrm>
            <a:off x="8894909" y="2852874"/>
            <a:ext cx="2126020" cy="1200329"/>
          </a:xfrm>
          <a:prstGeom prst="rect">
            <a:avLst/>
          </a:prstGeom>
          <a:noFill/>
        </p:spPr>
        <p:txBody>
          <a:bodyPr wrap="square" rtlCol="0">
            <a:spAutoFit/>
          </a:bodyPr>
          <a:lstStyle/>
          <a:p>
            <a:pPr algn="ctr"/>
            <a:r>
              <a:rPr lang="en-NZ" i="1" dirty="0">
                <a:solidFill>
                  <a:schemeClr val="bg1"/>
                </a:solidFill>
              </a:rPr>
              <a:t>Engagement</a:t>
            </a:r>
          </a:p>
          <a:p>
            <a:pPr algn="ctr"/>
            <a:r>
              <a:rPr lang="en-NZ" i="1" dirty="0">
                <a:solidFill>
                  <a:schemeClr val="bg1"/>
                </a:solidFill>
              </a:rPr>
              <a:t>Reflection</a:t>
            </a:r>
          </a:p>
          <a:p>
            <a:pPr algn="ctr"/>
            <a:r>
              <a:rPr lang="en-NZ" i="1" dirty="0">
                <a:solidFill>
                  <a:schemeClr val="bg1"/>
                </a:solidFill>
              </a:rPr>
              <a:t>Culture</a:t>
            </a:r>
          </a:p>
          <a:p>
            <a:pPr algn="ctr"/>
            <a:r>
              <a:rPr lang="en-NZ" i="1" dirty="0">
                <a:solidFill>
                  <a:schemeClr val="bg1"/>
                </a:solidFill>
              </a:rPr>
              <a:t>Research</a:t>
            </a:r>
          </a:p>
        </p:txBody>
      </p:sp>
      <p:sp>
        <p:nvSpPr>
          <p:cNvPr id="32" name="TextBox 31"/>
          <p:cNvSpPr txBox="1"/>
          <p:nvPr/>
        </p:nvSpPr>
        <p:spPr>
          <a:xfrm>
            <a:off x="9615206" y="651068"/>
            <a:ext cx="2126020" cy="1754326"/>
          </a:xfrm>
          <a:prstGeom prst="rect">
            <a:avLst/>
          </a:prstGeom>
          <a:noFill/>
        </p:spPr>
        <p:txBody>
          <a:bodyPr wrap="square" rtlCol="0">
            <a:spAutoFit/>
          </a:bodyPr>
          <a:lstStyle/>
          <a:p>
            <a:pPr algn="ctr"/>
            <a:r>
              <a:rPr lang="en-NZ" i="1" dirty="0">
                <a:solidFill>
                  <a:schemeClr val="bg1"/>
                </a:solidFill>
              </a:rPr>
              <a:t>Environmental -restoration</a:t>
            </a:r>
          </a:p>
          <a:p>
            <a:pPr algn="ctr"/>
            <a:r>
              <a:rPr lang="en-NZ" i="1" dirty="0">
                <a:solidFill>
                  <a:schemeClr val="bg1"/>
                </a:solidFill>
              </a:rPr>
              <a:t>Natural hazards</a:t>
            </a:r>
          </a:p>
          <a:p>
            <a:pPr algn="ctr"/>
            <a:r>
              <a:rPr lang="en-NZ" i="1" dirty="0">
                <a:solidFill>
                  <a:schemeClr val="bg1"/>
                </a:solidFill>
              </a:rPr>
              <a:t>Resource management</a:t>
            </a:r>
          </a:p>
          <a:p>
            <a:pPr algn="ctr"/>
            <a:endParaRPr lang="en-NZ" i="1" dirty="0">
              <a:solidFill>
                <a:schemeClr val="bg1"/>
              </a:solidFill>
            </a:endParaRPr>
          </a:p>
        </p:txBody>
      </p:sp>
    </p:spTree>
    <p:extLst>
      <p:ext uri="{BB962C8B-B14F-4D97-AF65-F5344CB8AC3E}">
        <p14:creationId xmlns:p14="http://schemas.microsoft.com/office/powerpoint/2010/main" val="435683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127499" y="2132623"/>
            <a:ext cx="5211233" cy="4725377"/>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86800" y="4379100"/>
            <a:ext cx="3305200" cy="2478900"/>
          </a:xfrm>
          <a:prstGeom prst="rect">
            <a:avLst/>
          </a:prstGeom>
        </p:spPr>
      </p:pic>
      <p:sp>
        <p:nvSpPr>
          <p:cNvPr id="2" name="Title 1"/>
          <p:cNvSpPr>
            <a:spLocks noGrp="1"/>
          </p:cNvSpPr>
          <p:nvPr>
            <p:ph type="title"/>
          </p:nvPr>
        </p:nvSpPr>
        <p:spPr>
          <a:xfrm>
            <a:off x="1024128" y="585216"/>
            <a:ext cx="11053572" cy="1499616"/>
          </a:xfrm>
        </p:spPr>
        <p:txBody>
          <a:bodyPr/>
          <a:lstStyle/>
          <a:p>
            <a:r>
              <a:rPr lang="en-NZ" dirty="0"/>
              <a:t>Anthrosphere module– Climate change and conservation at Aoraki / Mt Cook </a:t>
            </a:r>
          </a:p>
        </p:txBody>
      </p:sp>
      <p:sp>
        <p:nvSpPr>
          <p:cNvPr id="6" name="Content Placeholder 5"/>
          <p:cNvSpPr>
            <a:spLocks noGrp="1"/>
          </p:cNvSpPr>
          <p:nvPr>
            <p:ph idx="1"/>
          </p:nvPr>
        </p:nvSpPr>
        <p:spPr>
          <a:xfrm>
            <a:off x="1024128" y="2286000"/>
            <a:ext cx="2633472" cy="4023360"/>
          </a:xfrm>
        </p:spPr>
        <p:txBody>
          <a:bodyPr/>
          <a:lstStyle/>
          <a:p>
            <a:pPr>
              <a:buClr>
                <a:schemeClr val="tx1"/>
              </a:buClr>
              <a:buFont typeface="Arial" panose="020B0604020202020204" pitchFamily="34" charset="0"/>
              <a:buChar char="•"/>
            </a:pPr>
            <a:r>
              <a:rPr lang="en-NZ" dirty="0"/>
              <a:t>Intersecting spheres of the Earth system</a:t>
            </a:r>
          </a:p>
          <a:p>
            <a:pPr>
              <a:buClr>
                <a:schemeClr val="tx1"/>
              </a:buClr>
              <a:buFont typeface="Arial" panose="020B0604020202020204" pitchFamily="34" charset="0"/>
              <a:buChar char="•"/>
            </a:pPr>
            <a:r>
              <a:rPr lang="en-NZ" dirty="0"/>
              <a:t>Anthropogenic climate change </a:t>
            </a:r>
          </a:p>
          <a:p>
            <a:pPr>
              <a:buClr>
                <a:schemeClr val="tx1"/>
              </a:buClr>
              <a:buFont typeface="Arial" panose="020B0604020202020204" pitchFamily="34" charset="0"/>
              <a:buChar char="•"/>
            </a:pPr>
            <a:r>
              <a:rPr lang="en-NZ" dirty="0"/>
              <a:t>Sustainable tourism</a:t>
            </a:r>
          </a:p>
          <a:p>
            <a:pPr>
              <a:buClr>
                <a:schemeClr val="tx1"/>
              </a:buClr>
              <a:buFont typeface="Arial" panose="020B0604020202020204" pitchFamily="34" charset="0"/>
              <a:buChar char="•"/>
            </a:pPr>
            <a:r>
              <a:rPr lang="en-NZ" dirty="0"/>
              <a:t>Cultural significance</a:t>
            </a:r>
          </a:p>
          <a:p>
            <a:pPr>
              <a:buClr>
                <a:schemeClr val="tx1"/>
              </a:buClr>
              <a:buFont typeface="Arial" panose="020B0604020202020204" pitchFamily="34" charset="0"/>
              <a:buChar char="•"/>
            </a:pPr>
            <a:r>
              <a:rPr lang="en-NZ" dirty="0"/>
              <a:t>Conservation strategies</a:t>
            </a:r>
          </a:p>
        </p:txBody>
      </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86800" y="2132623"/>
            <a:ext cx="3305200" cy="2481905"/>
          </a:xfrm>
          <a:prstGeom prst="rect">
            <a:avLst/>
          </a:prstGeom>
        </p:spPr>
      </p:pic>
      <p:sp>
        <p:nvSpPr>
          <p:cNvPr id="10" name="TextBox 9"/>
          <p:cNvSpPr txBox="1"/>
          <p:nvPr/>
        </p:nvSpPr>
        <p:spPr>
          <a:xfrm>
            <a:off x="4127499" y="2132623"/>
            <a:ext cx="2281778" cy="338554"/>
          </a:xfrm>
          <a:prstGeom prst="rect">
            <a:avLst/>
          </a:prstGeom>
          <a:noFill/>
        </p:spPr>
        <p:txBody>
          <a:bodyPr wrap="none" rtlCol="0">
            <a:spAutoFit/>
          </a:bodyPr>
          <a:lstStyle/>
          <a:p>
            <a:r>
              <a:rPr lang="en-NZ" sz="1600" i="1" dirty="0">
                <a:solidFill>
                  <a:schemeClr val="bg1"/>
                </a:solidFill>
              </a:rPr>
              <a:t>Southern Alps and glaciers</a:t>
            </a:r>
          </a:p>
        </p:txBody>
      </p:sp>
      <p:sp>
        <p:nvSpPr>
          <p:cNvPr id="11" name="TextBox 10"/>
          <p:cNvSpPr txBox="1"/>
          <p:nvPr/>
        </p:nvSpPr>
        <p:spPr>
          <a:xfrm>
            <a:off x="8886800" y="2132623"/>
            <a:ext cx="2196435" cy="338554"/>
          </a:xfrm>
          <a:prstGeom prst="rect">
            <a:avLst/>
          </a:prstGeom>
          <a:noFill/>
        </p:spPr>
        <p:txBody>
          <a:bodyPr wrap="none" rtlCol="0">
            <a:spAutoFit/>
          </a:bodyPr>
          <a:lstStyle/>
          <a:p>
            <a:r>
              <a:rPr lang="en-NZ" sz="1600" i="1" dirty="0" err="1">
                <a:solidFill>
                  <a:schemeClr val="bg1"/>
                </a:solidFill>
              </a:rPr>
              <a:t>Aoraki</a:t>
            </a:r>
            <a:r>
              <a:rPr lang="en-NZ" sz="1600" i="1" dirty="0">
                <a:solidFill>
                  <a:schemeClr val="bg1"/>
                </a:solidFill>
              </a:rPr>
              <a:t> in the background</a:t>
            </a:r>
          </a:p>
        </p:txBody>
      </p:sp>
      <p:sp>
        <p:nvSpPr>
          <p:cNvPr id="12" name="TextBox 11"/>
          <p:cNvSpPr txBox="1"/>
          <p:nvPr/>
        </p:nvSpPr>
        <p:spPr>
          <a:xfrm>
            <a:off x="10743699" y="6519446"/>
            <a:ext cx="1435906" cy="338554"/>
          </a:xfrm>
          <a:prstGeom prst="rect">
            <a:avLst/>
          </a:prstGeom>
          <a:noFill/>
        </p:spPr>
        <p:txBody>
          <a:bodyPr wrap="none" rtlCol="0">
            <a:spAutoFit/>
          </a:bodyPr>
          <a:lstStyle/>
          <a:p>
            <a:r>
              <a:rPr lang="en-NZ" sz="1600" i="1" dirty="0">
                <a:solidFill>
                  <a:schemeClr val="bg1"/>
                </a:solidFill>
              </a:rPr>
              <a:t>Glacier traverse</a:t>
            </a:r>
          </a:p>
        </p:txBody>
      </p:sp>
    </p:spTree>
    <p:extLst>
      <p:ext uri="{BB962C8B-B14F-4D97-AF65-F5344CB8AC3E}">
        <p14:creationId xmlns:p14="http://schemas.microsoft.com/office/powerpoint/2010/main" val="7469839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1949243</TotalTime>
  <Words>1680</Words>
  <Application>Microsoft Macintosh PowerPoint</Application>
  <PresentationFormat>Widescreen</PresentationFormat>
  <Paragraphs>238</Paragraphs>
  <Slides>18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Tw Cen MT</vt:lpstr>
      <vt:lpstr>Tw Cen MT Condensed</vt:lpstr>
      <vt:lpstr>Wingdings 3</vt:lpstr>
      <vt:lpstr>Integral</vt:lpstr>
      <vt:lpstr>Earth &amp; Envrionmental Semester Programmes 2020</vt:lpstr>
      <vt:lpstr>What is frontiers abroad?</vt:lpstr>
      <vt:lpstr>Not your Typical Study Abroad</vt:lpstr>
      <vt:lpstr>Our programmes</vt:lpstr>
      <vt:lpstr>Programme Starts with Field Camp</vt:lpstr>
      <vt:lpstr>Geology Field Camp (5 weeks)</vt:lpstr>
      <vt:lpstr>Volcanoes Module- Tongariro (Mt. Doom)</vt:lpstr>
      <vt:lpstr>EARTH SYSTEMS Field Camp  (4 weeks)</vt:lpstr>
      <vt:lpstr>Anthrosphere module– Climate change and conservation at Aoraki / Mt Cook </vt:lpstr>
      <vt:lpstr>Campus Life</vt:lpstr>
      <vt:lpstr>Semester – Research Course</vt:lpstr>
      <vt:lpstr>Conferences – GSA</vt:lpstr>
      <vt:lpstr>FA Students Publish!!</vt:lpstr>
      <vt:lpstr>Personal Wellbeing- Having Fun while learning</vt:lpstr>
      <vt:lpstr>Personal Wellbeing- Stay Active (Body &amp; Mind)</vt:lpstr>
      <vt:lpstr>Community &amp; Cultural Integration</vt:lpstr>
      <vt:lpstr>Challenge yourself- Explore - Grow</vt:lpstr>
      <vt:lpstr>How to Apply to Frontiers Abroad</vt:lpstr>
    </vt:vector>
  </TitlesOfParts>
  <Company>University of Canterbury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Frontiers Abroad / University of Canterbury Research Pods</dc:title>
  <dc:creator>Samuel Hampton</dc:creator>
  <cp:lastModifiedBy>Peter Borella</cp:lastModifiedBy>
  <cp:revision>100</cp:revision>
  <dcterms:created xsi:type="dcterms:W3CDTF">2019-01-25T06:51:30Z</dcterms:created>
  <dcterms:modified xsi:type="dcterms:W3CDTF">2020-08-31T22:05:19Z</dcterms:modified>
</cp:coreProperties>
</file>