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72" r:id="rId4"/>
    <p:sldId id="276" r:id="rId5"/>
    <p:sldId id="258" r:id="rId6"/>
    <p:sldId id="292" r:id="rId7"/>
    <p:sldId id="287" r:id="rId8"/>
    <p:sldId id="291" r:id="rId9"/>
    <p:sldId id="290" r:id="rId10"/>
    <p:sldId id="294" r:id="rId11"/>
    <p:sldId id="299" r:id="rId12"/>
    <p:sldId id="293" r:id="rId13"/>
    <p:sldId id="277" r:id="rId14"/>
    <p:sldId id="263" r:id="rId15"/>
    <p:sldId id="268" r:id="rId16"/>
    <p:sldId id="298" r:id="rId17"/>
    <p:sldId id="288" r:id="rId18"/>
    <p:sldId id="295" r:id="rId19"/>
    <p:sldId id="296" r:id="rId20"/>
    <p:sldId id="297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70807" autoAdjust="0"/>
  </p:normalViewPr>
  <p:slideViewPr>
    <p:cSldViewPr>
      <p:cViewPr varScale="1">
        <p:scale>
          <a:sx n="77" d="100"/>
          <a:sy n="77" d="100"/>
        </p:scale>
        <p:origin x="2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41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E6084-DDCE-274A-B886-DBB1623C2241}" type="doc">
      <dgm:prSet loTypeId="urn:microsoft.com/office/officeart/2005/8/layout/cycle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1E0677-8AD9-DF42-A997-FBDA5FCE0F40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Legalism</a:t>
          </a:r>
        </a:p>
      </dgm:t>
    </dgm:pt>
    <dgm:pt modelId="{36EEF247-1F22-0048-BF7A-5A30BBA991D2}" type="parTrans" cxnId="{FB52C46E-D0AB-7E44-9D62-13D7F7E06B0D}">
      <dgm:prSet/>
      <dgm:spPr/>
      <dgm:t>
        <a:bodyPr/>
        <a:lstStyle/>
        <a:p>
          <a:endParaRPr lang="en-US"/>
        </a:p>
      </dgm:t>
    </dgm:pt>
    <dgm:pt modelId="{64E39CB7-1E1A-A94B-99ED-973A661EE52A}" type="sibTrans" cxnId="{FB52C46E-D0AB-7E44-9D62-13D7F7E06B0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85C7CEE-E56D-C048-BC2C-4E9CA9EC1DBC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Deontology</a:t>
          </a:r>
        </a:p>
      </dgm:t>
    </dgm:pt>
    <dgm:pt modelId="{E4523D6C-B314-BF44-AA53-9A950C4E86CF}" type="parTrans" cxnId="{8C8B1844-CEFA-A048-8BBE-36A3198D0988}">
      <dgm:prSet/>
      <dgm:spPr/>
      <dgm:t>
        <a:bodyPr/>
        <a:lstStyle/>
        <a:p>
          <a:endParaRPr lang="en-US"/>
        </a:p>
      </dgm:t>
    </dgm:pt>
    <dgm:pt modelId="{BA1AFD52-B38C-6549-A4F4-3B58026BA2E5}" type="sibTrans" cxnId="{8C8B1844-CEFA-A048-8BBE-36A3198D098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D3F0DE1-FFE2-5146-A9E8-E1A3F3EE81AF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Teleology</a:t>
          </a:r>
        </a:p>
      </dgm:t>
    </dgm:pt>
    <dgm:pt modelId="{76A9C4D9-FFCD-804C-8FE2-DF1DF27F2E36}" type="parTrans" cxnId="{C651B654-9802-8643-83A3-2700B0FDF608}">
      <dgm:prSet/>
      <dgm:spPr/>
      <dgm:t>
        <a:bodyPr/>
        <a:lstStyle/>
        <a:p>
          <a:endParaRPr lang="en-US"/>
        </a:p>
      </dgm:t>
    </dgm:pt>
    <dgm:pt modelId="{3F723C33-F127-3B4A-AD10-67C6E163FF02}" type="sibTrans" cxnId="{C651B654-9802-8643-83A3-2700B0FDF60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57E6DBF-4E81-F847-A83B-CE2FBC4DA3B0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Virtue Ethics</a:t>
          </a:r>
        </a:p>
      </dgm:t>
    </dgm:pt>
    <dgm:pt modelId="{9A0F749A-287F-0A4B-AECF-6519D0715D6D}" type="parTrans" cxnId="{63B67877-696E-DE44-A902-A18D7877E10A}">
      <dgm:prSet/>
      <dgm:spPr/>
      <dgm:t>
        <a:bodyPr/>
        <a:lstStyle/>
        <a:p>
          <a:endParaRPr lang="en-US"/>
        </a:p>
      </dgm:t>
    </dgm:pt>
    <dgm:pt modelId="{B9B3936B-F81E-BB49-9A5A-E6B0318681AD}" type="sibTrans" cxnId="{63B67877-696E-DE44-A902-A18D7877E10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48AA2C9-F286-C944-974C-749D0700CCA1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Narrative Ethics</a:t>
          </a:r>
        </a:p>
      </dgm:t>
    </dgm:pt>
    <dgm:pt modelId="{E3AD3C3A-7D0A-FD49-8B21-81E16F399440}" type="parTrans" cxnId="{5755596F-64FE-5A4A-8616-050E01346710}">
      <dgm:prSet/>
      <dgm:spPr/>
      <dgm:t>
        <a:bodyPr/>
        <a:lstStyle/>
        <a:p>
          <a:endParaRPr lang="en-US"/>
        </a:p>
      </dgm:t>
    </dgm:pt>
    <dgm:pt modelId="{00F505AD-1526-FA40-B10B-54DB681AF20A}" type="sibTrans" cxnId="{5755596F-64FE-5A4A-8616-050E0134671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8237EB6-53BA-4145-89B8-92C6DCF15ECF}" type="pres">
      <dgm:prSet presAssocID="{D8FE6084-DDCE-274A-B886-DBB1623C2241}" presName="cycle" presStyleCnt="0">
        <dgm:presLayoutVars>
          <dgm:dir/>
          <dgm:resizeHandles val="exact"/>
        </dgm:presLayoutVars>
      </dgm:prSet>
      <dgm:spPr/>
    </dgm:pt>
    <dgm:pt modelId="{17F194A3-18A8-CA43-9F62-EAE6761E219A}" type="pres">
      <dgm:prSet presAssocID="{031E0677-8AD9-DF42-A997-FBDA5FCE0F40}" presName="node" presStyleLbl="node1" presStyleIdx="0" presStyleCnt="5" custScaleX="129165">
        <dgm:presLayoutVars>
          <dgm:bulletEnabled val="1"/>
        </dgm:presLayoutVars>
      </dgm:prSet>
      <dgm:spPr/>
    </dgm:pt>
    <dgm:pt modelId="{5677411A-4A28-7F44-B813-45F4E6CEC097}" type="pres">
      <dgm:prSet presAssocID="{031E0677-8AD9-DF42-A997-FBDA5FCE0F40}" presName="spNode" presStyleCnt="0"/>
      <dgm:spPr/>
    </dgm:pt>
    <dgm:pt modelId="{2673205C-B850-1349-B8BC-7C34942A716D}" type="pres">
      <dgm:prSet presAssocID="{64E39CB7-1E1A-A94B-99ED-973A661EE52A}" presName="sibTrans" presStyleLbl="sibTrans1D1" presStyleIdx="0" presStyleCnt="5" custScaleX="1119117"/>
      <dgm:spPr/>
    </dgm:pt>
    <dgm:pt modelId="{6F1395E0-2ECF-8040-BCFB-C0D63BD73A77}" type="pres">
      <dgm:prSet presAssocID="{C85C7CEE-E56D-C048-BC2C-4E9CA9EC1DBC}" presName="node" presStyleLbl="node1" presStyleIdx="1" presStyleCnt="5" custScaleX="129165">
        <dgm:presLayoutVars>
          <dgm:bulletEnabled val="1"/>
        </dgm:presLayoutVars>
      </dgm:prSet>
      <dgm:spPr/>
    </dgm:pt>
    <dgm:pt modelId="{C4A832BC-6E66-C340-B6EE-3DF787B7E9A1}" type="pres">
      <dgm:prSet presAssocID="{C85C7CEE-E56D-C048-BC2C-4E9CA9EC1DBC}" presName="spNode" presStyleCnt="0"/>
      <dgm:spPr/>
    </dgm:pt>
    <dgm:pt modelId="{5119A64E-3347-B942-B050-45FBA9E725A8}" type="pres">
      <dgm:prSet presAssocID="{BA1AFD52-B38C-6549-A4F4-3B58026BA2E5}" presName="sibTrans" presStyleLbl="sibTrans1D1" presStyleIdx="1" presStyleCnt="5" custScaleX="1119117"/>
      <dgm:spPr/>
    </dgm:pt>
    <dgm:pt modelId="{5FA70F1E-00C0-5440-8042-4F4E14268A12}" type="pres">
      <dgm:prSet presAssocID="{ED3F0DE1-FFE2-5146-A9E8-E1A3F3EE81AF}" presName="node" presStyleLbl="node1" presStyleIdx="2" presStyleCnt="5" custScaleX="129165">
        <dgm:presLayoutVars>
          <dgm:bulletEnabled val="1"/>
        </dgm:presLayoutVars>
      </dgm:prSet>
      <dgm:spPr/>
    </dgm:pt>
    <dgm:pt modelId="{CC5C03D6-F58A-8F48-B36E-B898A6D5FD49}" type="pres">
      <dgm:prSet presAssocID="{ED3F0DE1-FFE2-5146-A9E8-E1A3F3EE81AF}" presName="spNode" presStyleCnt="0"/>
      <dgm:spPr/>
    </dgm:pt>
    <dgm:pt modelId="{CBBD790A-D7E8-104A-B4B9-747F59DCBC97}" type="pres">
      <dgm:prSet presAssocID="{3F723C33-F127-3B4A-AD10-67C6E163FF02}" presName="sibTrans" presStyleLbl="sibTrans1D1" presStyleIdx="2" presStyleCnt="5" custScaleX="1119117"/>
      <dgm:spPr/>
    </dgm:pt>
    <dgm:pt modelId="{6007CDB3-FA62-4946-9834-54C59E3F94EE}" type="pres">
      <dgm:prSet presAssocID="{957E6DBF-4E81-F847-A83B-CE2FBC4DA3B0}" presName="node" presStyleLbl="node1" presStyleIdx="3" presStyleCnt="5" custScaleX="129165">
        <dgm:presLayoutVars>
          <dgm:bulletEnabled val="1"/>
        </dgm:presLayoutVars>
      </dgm:prSet>
      <dgm:spPr/>
    </dgm:pt>
    <dgm:pt modelId="{A924E6F3-EDAA-0C40-BAEF-B0E4599C9489}" type="pres">
      <dgm:prSet presAssocID="{957E6DBF-4E81-F847-A83B-CE2FBC4DA3B0}" presName="spNode" presStyleCnt="0"/>
      <dgm:spPr/>
    </dgm:pt>
    <dgm:pt modelId="{08A8C4FA-26A6-3945-AEF0-1E5BE11BA20D}" type="pres">
      <dgm:prSet presAssocID="{B9B3936B-F81E-BB49-9A5A-E6B0318681AD}" presName="sibTrans" presStyleLbl="sibTrans1D1" presStyleIdx="3" presStyleCnt="5" custScaleX="1119117"/>
      <dgm:spPr/>
    </dgm:pt>
    <dgm:pt modelId="{71512393-A1B8-9042-9E15-3322C4970A60}" type="pres">
      <dgm:prSet presAssocID="{848AA2C9-F286-C944-974C-749D0700CCA1}" presName="node" presStyleLbl="node1" presStyleIdx="4" presStyleCnt="5" custScaleX="129165">
        <dgm:presLayoutVars>
          <dgm:bulletEnabled val="1"/>
        </dgm:presLayoutVars>
      </dgm:prSet>
      <dgm:spPr/>
    </dgm:pt>
    <dgm:pt modelId="{4053C0BC-A0AD-0C40-9A53-E03BB649E057}" type="pres">
      <dgm:prSet presAssocID="{848AA2C9-F286-C944-974C-749D0700CCA1}" presName="spNode" presStyleCnt="0"/>
      <dgm:spPr/>
    </dgm:pt>
    <dgm:pt modelId="{2A82F3B3-3921-124F-9A89-C605240C76AE}" type="pres">
      <dgm:prSet presAssocID="{00F505AD-1526-FA40-B10B-54DB681AF20A}" presName="sibTrans" presStyleLbl="sibTrans1D1" presStyleIdx="4" presStyleCnt="5" custScaleX="1119117"/>
      <dgm:spPr/>
    </dgm:pt>
  </dgm:ptLst>
  <dgm:cxnLst>
    <dgm:cxn modelId="{DC72EB04-1709-8C42-BC27-E33B1C984C23}" type="presOf" srcId="{BA1AFD52-B38C-6549-A4F4-3B58026BA2E5}" destId="{5119A64E-3347-B942-B050-45FBA9E725A8}" srcOrd="0" destOrd="0" presId="urn:microsoft.com/office/officeart/2005/8/layout/cycle6"/>
    <dgm:cxn modelId="{E4AC8509-268C-9241-8557-E28BAD66325C}" type="presOf" srcId="{64E39CB7-1E1A-A94B-99ED-973A661EE52A}" destId="{2673205C-B850-1349-B8BC-7C34942A716D}" srcOrd="0" destOrd="0" presId="urn:microsoft.com/office/officeart/2005/8/layout/cycle6"/>
    <dgm:cxn modelId="{538D2E13-EFAA-514A-9814-EB3DE7840319}" type="presOf" srcId="{C85C7CEE-E56D-C048-BC2C-4E9CA9EC1DBC}" destId="{6F1395E0-2ECF-8040-BCFB-C0D63BD73A77}" srcOrd="0" destOrd="0" presId="urn:microsoft.com/office/officeart/2005/8/layout/cycle6"/>
    <dgm:cxn modelId="{9D12EB21-9B35-9E4C-A300-86D5F0B0B9FB}" type="presOf" srcId="{00F505AD-1526-FA40-B10B-54DB681AF20A}" destId="{2A82F3B3-3921-124F-9A89-C605240C76AE}" srcOrd="0" destOrd="0" presId="urn:microsoft.com/office/officeart/2005/8/layout/cycle6"/>
    <dgm:cxn modelId="{B3C3FF21-30E5-ED4E-A0F5-0480AB5217B8}" type="presOf" srcId="{957E6DBF-4E81-F847-A83B-CE2FBC4DA3B0}" destId="{6007CDB3-FA62-4946-9834-54C59E3F94EE}" srcOrd="0" destOrd="0" presId="urn:microsoft.com/office/officeart/2005/8/layout/cycle6"/>
    <dgm:cxn modelId="{49B1D530-06BF-FE44-8546-44EF063E0929}" type="presOf" srcId="{B9B3936B-F81E-BB49-9A5A-E6B0318681AD}" destId="{08A8C4FA-26A6-3945-AEF0-1E5BE11BA20D}" srcOrd="0" destOrd="0" presId="urn:microsoft.com/office/officeart/2005/8/layout/cycle6"/>
    <dgm:cxn modelId="{5139623B-E91D-304D-9F7F-B3DFBBD02832}" type="presOf" srcId="{D8FE6084-DDCE-274A-B886-DBB1623C2241}" destId="{98237EB6-53BA-4145-89B8-92C6DCF15ECF}" srcOrd="0" destOrd="0" presId="urn:microsoft.com/office/officeart/2005/8/layout/cycle6"/>
    <dgm:cxn modelId="{3D48A73E-ED89-7E42-ADB7-D1EF27E6B75A}" type="presOf" srcId="{3F723C33-F127-3B4A-AD10-67C6E163FF02}" destId="{CBBD790A-D7E8-104A-B4B9-747F59DCBC97}" srcOrd="0" destOrd="0" presId="urn:microsoft.com/office/officeart/2005/8/layout/cycle6"/>
    <dgm:cxn modelId="{8C8B1844-CEFA-A048-8BBE-36A3198D0988}" srcId="{D8FE6084-DDCE-274A-B886-DBB1623C2241}" destId="{C85C7CEE-E56D-C048-BC2C-4E9CA9EC1DBC}" srcOrd="1" destOrd="0" parTransId="{E4523D6C-B314-BF44-AA53-9A950C4E86CF}" sibTransId="{BA1AFD52-B38C-6549-A4F4-3B58026BA2E5}"/>
    <dgm:cxn modelId="{C651B654-9802-8643-83A3-2700B0FDF608}" srcId="{D8FE6084-DDCE-274A-B886-DBB1623C2241}" destId="{ED3F0DE1-FFE2-5146-A9E8-E1A3F3EE81AF}" srcOrd="2" destOrd="0" parTransId="{76A9C4D9-FFCD-804C-8FE2-DF1DF27F2E36}" sibTransId="{3F723C33-F127-3B4A-AD10-67C6E163FF02}"/>
    <dgm:cxn modelId="{7450EA5C-F4FC-BF44-98D8-48C16478A126}" type="presOf" srcId="{ED3F0DE1-FFE2-5146-A9E8-E1A3F3EE81AF}" destId="{5FA70F1E-00C0-5440-8042-4F4E14268A12}" srcOrd="0" destOrd="0" presId="urn:microsoft.com/office/officeart/2005/8/layout/cycle6"/>
    <dgm:cxn modelId="{FB52C46E-D0AB-7E44-9D62-13D7F7E06B0D}" srcId="{D8FE6084-DDCE-274A-B886-DBB1623C2241}" destId="{031E0677-8AD9-DF42-A997-FBDA5FCE0F40}" srcOrd="0" destOrd="0" parTransId="{36EEF247-1F22-0048-BF7A-5A30BBA991D2}" sibTransId="{64E39CB7-1E1A-A94B-99ED-973A661EE52A}"/>
    <dgm:cxn modelId="{5755596F-64FE-5A4A-8616-050E01346710}" srcId="{D8FE6084-DDCE-274A-B886-DBB1623C2241}" destId="{848AA2C9-F286-C944-974C-749D0700CCA1}" srcOrd="4" destOrd="0" parTransId="{E3AD3C3A-7D0A-FD49-8B21-81E16F399440}" sibTransId="{00F505AD-1526-FA40-B10B-54DB681AF20A}"/>
    <dgm:cxn modelId="{63B67877-696E-DE44-A902-A18D7877E10A}" srcId="{D8FE6084-DDCE-274A-B886-DBB1623C2241}" destId="{957E6DBF-4E81-F847-A83B-CE2FBC4DA3B0}" srcOrd="3" destOrd="0" parTransId="{9A0F749A-287F-0A4B-AECF-6519D0715D6D}" sibTransId="{B9B3936B-F81E-BB49-9A5A-E6B0318681AD}"/>
    <dgm:cxn modelId="{4791ACD7-6631-C641-9070-97246533A807}" type="presOf" srcId="{848AA2C9-F286-C944-974C-749D0700CCA1}" destId="{71512393-A1B8-9042-9E15-3322C4970A60}" srcOrd="0" destOrd="0" presId="urn:microsoft.com/office/officeart/2005/8/layout/cycle6"/>
    <dgm:cxn modelId="{2A344EF7-382E-584B-A0F4-4CB92BA19855}" type="presOf" srcId="{031E0677-8AD9-DF42-A997-FBDA5FCE0F40}" destId="{17F194A3-18A8-CA43-9F62-EAE6761E219A}" srcOrd="0" destOrd="0" presId="urn:microsoft.com/office/officeart/2005/8/layout/cycle6"/>
    <dgm:cxn modelId="{24EACFF0-CA29-244F-A130-F25BBD381CF1}" type="presParOf" srcId="{98237EB6-53BA-4145-89B8-92C6DCF15ECF}" destId="{17F194A3-18A8-CA43-9F62-EAE6761E219A}" srcOrd="0" destOrd="0" presId="urn:microsoft.com/office/officeart/2005/8/layout/cycle6"/>
    <dgm:cxn modelId="{08F718A5-62F3-C649-86C0-193972358215}" type="presParOf" srcId="{98237EB6-53BA-4145-89B8-92C6DCF15ECF}" destId="{5677411A-4A28-7F44-B813-45F4E6CEC097}" srcOrd="1" destOrd="0" presId="urn:microsoft.com/office/officeart/2005/8/layout/cycle6"/>
    <dgm:cxn modelId="{E3312DC8-41CA-AE48-A087-0757AA57A80D}" type="presParOf" srcId="{98237EB6-53BA-4145-89B8-92C6DCF15ECF}" destId="{2673205C-B850-1349-B8BC-7C34942A716D}" srcOrd="2" destOrd="0" presId="urn:microsoft.com/office/officeart/2005/8/layout/cycle6"/>
    <dgm:cxn modelId="{4904862B-4F37-E941-91D7-442732A38184}" type="presParOf" srcId="{98237EB6-53BA-4145-89B8-92C6DCF15ECF}" destId="{6F1395E0-2ECF-8040-BCFB-C0D63BD73A77}" srcOrd="3" destOrd="0" presId="urn:microsoft.com/office/officeart/2005/8/layout/cycle6"/>
    <dgm:cxn modelId="{9BFCA404-A4D7-AA48-AE91-215E7CC0A955}" type="presParOf" srcId="{98237EB6-53BA-4145-89B8-92C6DCF15ECF}" destId="{C4A832BC-6E66-C340-B6EE-3DF787B7E9A1}" srcOrd="4" destOrd="0" presId="urn:microsoft.com/office/officeart/2005/8/layout/cycle6"/>
    <dgm:cxn modelId="{D3BC73D6-6E2C-334F-8CB2-A8BB4E4705A2}" type="presParOf" srcId="{98237EB6-53BA-4145-89B8-92C6DCF15ECF}" destId="{5119A64E-3347-B942-B050-45FBA9E725A8}" srcOrd="5" destOrd="0" presId="urn:microsoft.com/office/officeart/2005/8/layout/cycle6"/>
    <dgm:cxn modelId="{A1F11D66-C667-DD47-BFCA-7F1254404378}" type="presParOf" srcId="{98237EB6-53BA-4145-89B8-92C6DCF15ECF}" destId="{5FA70F1E-00C0-5440-8042-4F4E14268A12}" srcOrd="6" destOrd="0" presId="urn:microsoft.com/office/officeart/2005/8/layout/cycle6"/>
    <dgm:cxn modelId="{84CDF2F7-D9D2-F947-ADDF-43C942639888}" type="presParOf" srcId="{98237EB6-53BA-4145-89B8-92C6DCF15ECF}" destId="{CC5C03D6-F58A-8F48-B36E-B898A6D5FD49}" srcOrd="7" destOrd="0" presId="urn:microsoft.com/office/officeart/2005/8/layout/cycle6"/>
    <dgm:cxn modelId="{BAAF8C93-DAB8-F54C-94D2-E4245E1BB38E}" type="presParOf" srcId="{98237EB6-53BA-4145-89B8-92C6DCF15ECF}" destId="{CBBD790A-D7E8-104A-B4B9-747F59DCBC97}" srcOrd="8" destOrd="0" presId="urn:microsoft.com/office/officeart/2005/8/layout/cycle6"/>
    <dgm:cxn modelId="{A8363612-12DE-F44A-9CE1-64781964420C}" type="presParOf" srcId="{98237EB6-53BA-4145-89B8-92C6DCF15ECF}" destId="{6007CDB3-FA62-4946-9834-54C59E3F94EE}" srcOrd="9" destOrd="0" presId="urn:microsoft.com/office/officeart/2005/8/layout/cycle6"/>
    <dgm:cxn modelId="{30108122-3167-CB49-AEE1-D5CC137F51EB}" type="presParOf" srcId="{98237EB6-53BA-4145-89B8-92C6DCF15ECF}" destId="{A924E6F3-EDAA-0C40-BAEF-B0E4599C9489}" srcOrd="10" destOrd="0" presId="urn:microsoft.com/office/officeart/2005/8/layout/cycle6"/>
    <dgm:cxn modelId="{384948E3-DC3F-1A42-82D3-827FF89D845E}" type="presParOf" srcId="{98237EB6-53BA-4145-89B8-92C6DCF15ECF}" destId="{08A8C4FA-26A6-3945-AEF0-1E5BE11BA20D}" srcOrd="11" destOrd="0" presId="urn:microsoft.com/office/officeart/2005/8/layout/cycle6"/>
    <dgm:cxn modelId="{57388329-8EDE-BE4D-94E4-FE5DC5350BA4}" type="presParOf" srcId="{98237EB6-53BA-4145-89B8-92C6DCF15ECF}" destId="{71512393-A1B8-9042-9E15-3322C4970A60}" srcOrd="12" destOrd="0" presId="urn:microsoft.com/office/officeart/2005/8/layout/cycle6"/>
    <dgm:cxn modelId="{89B06FA5-595B-764C-B30A-13067ACFE094}" type="presParOf" srcId="{98237EB6-53BA-4145-89B8-92C6DCF15ECF}" destId="{4053C0BC-A0AD-0C40-9A53-E03BB649E057}" srcOrd="13" destOrd="0" presId="urn:microsoft.com/office/officeart/2005/8/layout/cycle6"/>
    <dgm:cxn modelId="{158492C7-A6C7-E246-A29D-B662D3F03D6D}" type="presParOf" srcId="{98237EB6-53BA-4145-89B8-92C6DCF15ECF}" destId="{2A82F3B3-3921-124F-9A89-C605240C76A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47627-94D2-FE4A-B7FC-CD4FBEFE54C8}" type="doc">
      <dgm:prSet loTypeId="urn:microsoft.com/office/officeart/2005/8/layout/pyramid2" loCatId="pyramid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39CB5A4-5810-9D47-A99E-7D75C0F465BA}">
      <dgm:prSet custT="1"/>
      <dgm:spPr/>
      <dgm:t>
        <a:bodyPr/>
        <a:lstStyle/>
        <a:p>
          <a:r>
            <a:rPr lang="en-US" sz="2400" b="1" i="0"/>
            <a:t>Voice</a:t>
          </a:r>
          <a:endParaRPr lang="en-US" sz="2400" b="1"/>
        </a:p>
      </dgm:t>
    </dgm:pt>
    <dgm:pt modelId="{FCAD96ED-7F94-AA43-B43B-E989B79643EA}" type="parTrans" cxnId="{236AED64-BEED-F24B-AB8D-465A0285C342}">
      <dgm:prSet/>
      <dgm:spPr/>
      <dgm:t>
        <a:bodyPr/>
        <a:lstStyle/>
        <a:p>
          <a:endParaRPr lang="en-US"/>
        </a:p>
      </dgm:t>
    </dgm:pt>
    <dgm:pt modelId="{34A1EBA5-18CF-E643-B0BF-3C66E9C2D092}" type="sibTrans" cxnId="{236AED64-BEED-F24B-AB8D-465A0285C342}">
      <dgm:prSet/>
      <dgm:spPr/>
      <dgm:t>
        <a:bodyPr/>
        <a:lstStyle/>
        <a:p>
          <a:endParaRPr lang="en-US"/>
        </a:p>
      </dgm:t>
    </dgm:pt>
    <dgm:pt modelId="{39E79727-E65D-E849-B57D-2FDE45E12AEF}">
      <dgm:prSet custT="1"/>
      <dgm:spPr/>
      <dgm:t>
        <a:bodyPr/>
        <a:lstStyle/>
        <a:p>
          <a:r>
            <a:rPr lang="en-US" sz="2400" b="1" i="0"/>
            <a:t>Perspective</a:t>
          </a:r>
          <a:endParaRPr lang="en-US" sz="2400" b="1"/>
        </a:p>
      </dgm:t>
    </dgm:pt>
    <dgm:pt modelId="{5035625F-BFE6-D24A-A78B-F365D62B6725}" type="parTrans" cxnId="{0444E3CE-69D5-1A40-AC05-F1439BAEB92B}">
      <dgm:prSet/>
      <dgm:spPr/>
      <dgm:t>
        <a:bodyPr/>
        <a:lstStyle/>
        <a:p>
          <a:endParaRPr lang="en-US"/>
        </a:p>
      </dgm:t>
    </dgm:pt>
    <dgm:pt modelId="{D57A47D0-9B5F-3D4C-84E7-E5012EBB1295}" type="sibTrans" cxnId="{0444E3CE-69D5-1A40-AC05-F1439BAEB92B}">
      <dgm:prSet/>
      <dgm:spPr/>
      <dgm:t>
        <a:bodyPr/>
        <a:lstStyle/>
        <a:p>
          <a:endParaRPr lang="en-US"/>
        </a:p>
      </dgm:t>
    </dgm:pt>
    <dgm:pt modelId="{8BB60749-7634-BC4F-9371-49B7F7EABF48}">
      <dgm:prSet custT="1"/>
      <dgm:spPr/>
      <dgm:t>
        <a:bodyPr/>
        <a:lstStyle/>
        <a:p>
          <a:r>
            <a:rPr lang="en-US" sz="2400" b="1" i="0"/>
            <a:t>Audiences</a:t>
          </a:r>
          <a:endParaRPr lang="en-US" sz="2400" b="1"/>
        </a:p>
      </dgm:t>
    </dgm:pt>
    <dgm:pt modelId="{E63ED53B-D190-784E-801B-9152AE809918}" type="parTrans" cxnId="{F768B098-BE79-6A48-9D3E-2F7F4922DC5D}">
      <dgm:prSet/>
      <dgm:spPr/>
      <dgm:t>
        <a:bodyPr/>
        <a:lstStyle/>
        <a:p>
          <a:endParaRPr lang="en-US"/>
        </a:p>
      </dgm:t>
    </dgm:pt>
    <dgm:pt modelId="{D8AFE409-D649-5942-8476-49B8DCF71140}" type="sibTrans" cxnId="{F768B098-BE79-6A48-9D3E-2F7F4922DC5D}">
      <dgm:prSet/>
      <dgm:spPr/>
      <dgm:t>
        <a:bodyPr/>
        <a:lstStyle/>
        <a:p>
          <a:endParaRPr lang="en-US"/>
        </a:p>
      </dgm:t>
    </dgm:pt>
    <dgm:pt modelId="{5F2B5AAD-69BA-A748-A184-3F0D3111153E}">
      <dgm:prSet custT="1"/>
      <dgm:spPr/>
      <dgm:t>
        <a:bodyPr/>
        <a:lstStyle/>
        <a:p>
          <a:r>
            <a:rPr lang="en-US" sz="2400" b="1" i="0"/>
            <a:t>Plot</a:t>
          </a:r>
          <a:endParaRPr lang="en-US" sz="2400" b="1"/>
        </a:p>
      </dgm:t>
    </dgm:pt>
    <dgm:pt modelId="{771B26BD-1D64-DA46-9F83-0ED96EEF96AC}" type="parTrans" cxnId="{351ED2C1-FB1F-B349-AC45-60348CD85E94}">
      <dgm:prSet/>
      <dgm:spPr/>
      <dgm:t>
        <a:bodyPr/>
        <a:lstStyle/>
        <a:p>
          <a:endParaRPr lang="en-US"/>
        </a:p>
      </dgm:t>
    </dgm:pt>
    <dgm:pt modelId="{31714250-247D-4442-85D8-5CCFDE0CD8E2}" type="sibTrans" cxnId="{351ED2C1-FB1F-B349-AC45-60348CD85E94}">
      <dgm:prSet/>
      <dgm:spPr/>
      <dgm:t>
        <a:bodyPr/>
        <a:lstStyle/>
        <a:p>
          <a:endParaRPr lang="en-US"/>
        </a:p>
      </dgm:t>
    </dgm:pt>
    <dgm:pt modelId="{E8BF4745-A8FF-B04B-8560-24C47BB03690}">
      <dgm:prSet custT="1"/>
      <dgm:spPr/>
      <dgm:t>
        <a:bodyPr/>
        <a:lstStyle/>
        <a:p>
          <a:r>
            <a:rPr lang="en-US" sz="2400" b="1" i="0"/>
            <a:t>Character</a:t>
          </a:r>
          <a:endParaRPr lang="en-US" sz="2400" b="1"/>
        </a:p>
      </dgm:t>
    </dgm:pt>
    <dgm:pt modelId="{C69C8226-643F-3F40-AFEA-12959C565D0E}" type="parTrans" cxnId="{A5E9615B-5CD3-704F-9ECF-0EC9BE0541B3}">
      <dgm:prSet/>
      <dgm:spPr/>
      <dgm:t>
        <a:bodyPr/>
        <a:lstStyle/>
        <a:p>
          <a:endParaRPr lang="en-US"/>
        </a:p>
      </dgm:t>
    </dgm:pt>
    <dgm:pt modelId="{A749FC44-9750-5B40-AC86-C27F6079EBA3}" type="sibTrans" cxnId="{A5E9615B-5CD3-704F-9ECF-0EC9BE0541B3}">
      <dgm:prSet/>
      <dgm:spPr/>
      <dgm:t>
        <a:bodyPr/>
        <a:lstStyle/>
        <a:p>
          <a:endParaRPr lang="en-US"/>
        </a:p>
      </dgm:t>
    </dgm:pt>
    <dgm:pt modelId="{A6A883D7-4E3B-B540-A61C-FFCC1ABC67C4}">
      <dgm:prSet custT="1"/>
      <dgm:spPr/>
      <dgm:t>
        <a:bodyPr/>
        <a:lstStyle/>
        <a:p>
          <a:r>
            <a:rPr lang="en-US" sz="2400" b="1" i="0"/>
            <a:t>Conflict</a:t>
          </a:r>
          <a:endParaRPr lang="en-US" sz="2400" b="1"/>
        </a:p>
      </dgm:t>
    </dgm:pt>
    <dgm:pt modelId="{F76480D2-E49C-7D4B-8F80-F10FDF1D23F4}" type="parTrans" cxnId="{395B4FB7-0247-BF4C-AD6B-DFBACDE7617D}">
      <dgm:prSet/>
      <dgm:spPr/>
      <dgm:t>
        <a:bodyPr/>
        <a:lstStyle/>
        <a:p>
          <a:endParaRPr lang="en-US"/>
        </a:p>
      </dgm:t>
    </dgm:pt>
    <dgm:pt modelId="{9C7643BE-36FA-4846-8E6C-9315ACBE7CBF}" type="sibTrans" cxnId="{395B4FB7-0247-BF4C-AD6B-DFBACDE7617D}">
      <dgm:prSet/>
      <dgm:spPr/>
      <dgm:t>
        <a:bodyPr/>
        <a:lstStyle/>
        <a:p>
          <a:endParaRPr lang="en-US"/>
        </a:p>
      </dgm:t>
    </dgm:pt>
    <dgm:pt modelId="{7683CB8C-C38B-2242-9E66-9FEF1CC25CC8}">
      <dgm:prSet custT="1"/>
      <dgm:spPr/>
      <dgm:t>
        <a:bodyPr/>
        <a:lstStyle/>
        <a:p>
          <a:r>
            <a:rPr lang="en-US" sz="2400" b="1" i="0"/>
            <a:t>Resolution </a:t>
          </a:r>
          <a:endParaRPr lang="en-US" sz="2400" b="1"/>
        </a:p>
      </dgm:t>
    </dgm:pt>
    <dgm:pt modelId="{004FCC0C-F9C7-0D4C-8602-DB46D995C4A3}" type="parTrans" cxnId="{753461FF-09EF-6B4F-898B-1E34138D7727}">
      <dgm:prSet/>
      <dgm:spPr/>
      <dgm:t>
        <a:bodyPr/>
        <a:lstStyle/>
        <a:p>
          <a:endParaRPr lang="en-US"/>
        </a:p>
      </dgm:t>
    </dgm:pt>
    <dgm:pt modelId="{2236A3F9-889E-0E46-B37E-ECB96EC5E7BA}" type="sibTrans" cxnId="{753461FF-09EF-6B4F-898B-1E34138D7727}">
      <dgm:prSet/>
      <dgm:spPr/>
      <dgm:t>
        <a:bodyPr/>
        <a:lstStyle/>
        <a:p>
          <a:endParaRPr lang="en-US"/>
        </a:p>
      </dgm:t>
    </dgm:pt>
    <dgm:pt modelId="{7B28DD35-A338-BF46-861A-9137B0A6E593}" type="pres">
      <dgm:prSet presAssocID="{FC147627-94D2-FE4A-B7FC-CD4FBEFE54C8}" presName="compositeShape" presStyleCnt="0">
        <dgm:presLayoutVars>
          <dgm:dir/>
          <dgm:resizeHandles/>
        </dgm:presLayoutVars>
      </dgm:prSet>
      <dgm:spPr/>
    </dgm:pt>
    <dgm:pt modelId="{6F0974C9-D982-0E4C-B62F-AE02C0833C18}" type="pres">
      <dgm:prSet presAssocID="{FC147627-94D2-FE4A-B7FC-CD4FBEFE54C8}" presName="pyramid" presStyleLbl="node1" presStyleIdx="0" presStyleCnt="1"/>
      <dgm:spPr/>
    </dgm:pt>
    <dgm:pt modelId="{DE145880-1BB5-B946-B287-6300EB448174}" type="pres">
      <dgm:prSet presAssocID="{FC147627-94D2-FE4A-B7FC-CD4FBEFE54C8}" presName="theList" presStyleCnt="0"/>
      <dgm:spPr/>
    </dgm:pt>
    <dgm:pt modelId="{9FE7E851-0928-4948-84BE-BF3D3538E502}" type="pres">
      <dgm:prSet presAssocID="{339CB5A4-5810-9D47-A99E-7D75C0F465BA}" presName="aNode" presStyleLbl="fgAcc1" presStyleIdx="0" presStyleCnt="7">
        <dgm:presLayoutVars>
          <dgm:bulletEnabled val="1"/>
        </dgm:presLayoutVars>
      </dgm:prSet>
      <dgm:spPr/>
    </dgm:pt>
    <dgm:pt modelId="{969382B1-31E0-A748-89A8-5FC3225B6F51}" type="pres">
      <dgm:prSet presAssocID="{339CB5A4-5810-9D47-A99E-7D75C0F465BA}" presName="aSpace" presStyleCnt="0"/>
      <dgm:spPr/>
    </dgm:pt>
    <dgm:pt modelId="{EACEC597-9961-A44F-A6EB-424A337EB675}" type="pres">
      <dgm:prSet presAssocID="{39E79727-E65D-E849-B57D-2FDE45E12AEF}" presName="aNode" presStyleLbl="fgAcc1" presStyleIdx="1" presStyleCnt="7">
        <dgm:presLayoutVars>
          <dgm:bulletEnabled val="1"/>
        </dgm:presLayoutVars>
      </dgm:prSet>
      <dgm:spPr/>
    </dgm:pt>
    <dgm:pt modelId="{8010C5CF-A815-5E40-A85D-1C4E716B7D49}" type="pres">
      <dgm:prSet presAssocID="{39E79727-E65D-E849-B57D-2FDE45E12AEF}" presName="aSpace" presStyleCnt="0"/>
      <dgm:spPr/>
    </dgm:pt>
    <dgm:pt modelId="{CDB58605-68A7-0D46-982E-5F4A29A6D884}" type="pres">
      <dgm:prSet presAssocID="{8BB60749-7634-BC4F-9371-49B7F7EABF48}" presName="aNode" presStyleLbl="fgAcc1" presStyleIdx="2" presStyleCnt="7">
        <dgm:presLayoutVars>
          <dgm:bulletEnabled val="1"/>
        </dgm:presLayoutVars>
      </dgm:prSet>
      <dgm:spPr/>
    </dgm:pt>
    <dgm:pt modelId="{56E21B8E-1829-0F46-AFF6-9F0E0DE6E6FF}" type="pres">
      <dgm:prSet presAssocID="{8BB60749-7634-BC4F-9371-49B7F7EABF48}" presName="aSpace" presStyleCnt="0"/>
      <dgm:spPr/>
    </dgm:pt>
    <dgm:pt modelId="{49F4689A-ABDB-9D49-BE2E-EFB3144EC70A}" type="pres">
      <dgm:prSet presAssocID="{5F2B5AAD-69BA-A748-A184-3F0D3111153E}" presName="aNode" presStyleLbl="fgAcc1" presStyleIdx="3" presStyleCnt="7">
        <dgm:presLayoutVars>
          <dgm:bulletEnabled val="1"/>
        </dgm:presLayoutVars>
      </dgm:prSet>
      <dgm:spPr/>
    </dgm:pt>
    <dgm:pt modelId="{9070BA1D-0857-4240-B42C-F8E7934FAB90}" type="pres">
      <dgm:prSet presAssocID="{5F2B5AAD-69BA-A748-A184-3F0D3111153E}" presName="aSpace" presStyleCnt="0"/>
      <dgm:spPr/>
    </dgm:pt>
    <dgm:pt modelId="{2EF96F7D-5754-E045-BBB8-563BBE2F0211}" type="pres">
      <dgm:prSet presAssocID="{E8BF4745-A8FF-B04B-8560-24C47BB03690}" presName="aNode" presStyleLbl="fgAcc1" presStyleIdx="4" presStyleCnt="7">
        <dgm:presLayoutVars>
          <dgm:bulletEnabled val="1"/>
        </dgm:presLayoutVars>
      </dgm:prSet>
      <dgm:spPr/>
    </dgm:pt>
    <dgm:pt modelId="{07C169CF-1E26-0D42-A2BC-D86C0A4D1D52}" type="pres">
      <dgm:prSet presAssocID="{E8BF4745-A8FF-B04B-8560-24C47BB03690}" presName="aSpace" presStyleCnt="0"/>
      <dgm:spPr/>
    </dgm:pt>
    <dgm:pt modelId="{9F6C292D-525F-B946-8798-0CFD8EF34683}" type="pres">
      <dgm:prSet presAssocID="{A6A883D7-4E3B-B540-A61C-FFCC1ABC67C4}" presName="aNode" presStyleLbl="fgAcc1" presStyleIdx="5" presStyleCnt="7">
        <dgm:presLayoutVars>
          <dgm:bulletEnabled val="1"/>
        </dgm:presLayoutVars>
      </dgm:prSet>
      <dgm:spPr/>
    </dgm:pt>
    <dgm:pt modelId="{8E79098B-9ADB-6147-A780-03ED7EC4F205}" type="pres">
      <dgm:prSet presAssocID="{A6A883D7-4E3B-B540-A61C-FFCC1ABC67C4}" presName="aSpace" presStyleCnt="0"/>
      <dgm:spPr/>
    </dgm:pt>
    <dgm:pt modelId="{7E5A5A63-9C05-6443-8766-70F58AD1E89E}" type="pres">
      <dgm:prSet presAssocID="{7683CB8C-C38B-2242-9E66-9FEF1CC25CC8}" presName="aNode" presStyleLbl="fgAcc1" presStyleIdx="6" presStyleCnt="7">
        <dgm:presLayoutVars>
          <dgm:bulletEnabled val="1"/>
        </dgm:presLayoutVars>
      </dgm:prSet>
      <dgm:spPr/>
    </dgm:pt>
    <dgm:pt modelId="{CF70CB6A-A9F2-DC44-B3F3-0F25A500199C}" type="pres">
      <dgm:prSet presAssocID="{7683CB8C-C38B-2242-9E66-9FEF1CC25CC8}" presName="aSpace" presStyleCnt="0"/>
      <dgm:spPr/>
    </dgm:pt>
  </dgm:ptLst>
  <dgm:cxnLst>
    <dgm:cxn modelId="{C1EE430A-BF04-D14E-9158-D78B1897BC64}" type="presOf" srcId="{E8BF4745-A8FF-B04B-8560-24C47BB03690}" destId="{2EF96F7D-5754-E045-BBB8-563BBE2F0211}" srcOrd="0" destOrd="0" presId="urn:microsoft.com/office/officeart/2005/8/layout/pyramid2"/>
    <dgm:cxn modelId="{891BD413-FF1B-A449-8303-51886EEA8EC1}" type="presOf" srcId="{39E79727-E65D-E849-B57D-2FDE45E12AEF}" destId="{EACEC597-9961-A44F-A6EB-424A337EB675}" srcOrd="0" destOrd="0" presId="urn:microsoft.com/office/officeart/2005/8/layout/pyramid2"/>
    <dgm:cxn modelId="{A8671F1A-5E1D-FB4B-BDB4-1CA2BD87D00F}" type="presOf" srcId="{A6A883D7-4E3B-B540-A61C-FFCC1ABC67C4}" destId="{9F6C292D-525F-B946-8798-0CFD8EF34683}" srcOrd="0" destOrd="0" presId="urn:microsoft.com/office/officeart/2005/8/layout/pyramid2"/>
    <dgm:cxn modelId="{7FB09039-9A32-5C46-9453-B8CAD2E099D6}" type="presOf" srcId="{339CB5A4-5810-9D47-A99E-7D75C0F465BA}" destId="{9FE7E851-0928-4948-84BE-BF3D3538E502}" srcOrd="0" destOrd="0" presId="urn:microsoft.com/office/officeart/2005/8/layout/pyramid2"/>
    <dgm:cxn modelId="{A5E9615B-5CD3-704F-9ECF-0EC9BE0541B3}" srcId="{FC147627-94D2-FE4A-B7FC-CD4FBEFE54C8}" destId="{E8BF4745-A8FF-B04B-8560-24C47BB03690}" srcOrd="4" destOrd="0" parTransId="{C69C8226-643F-3F40-AFEA-12959C565D0E}" sibTransId="{A749FC44-9750-5B40-AC86-C27F6079EBA3}"/>
    <dgm:cxn modelId="{236AED64-BEED-F24B-AB8D-465A0285C342}" srcId="{FC147627-94D2-FE4A-B7FC-CD4FBEFE54C8}" destId="{339CB5A4-5810-9D47-A99E-7D75C0F465BA}" srcOrd="0" destOrd="0" parTransId="{FCAD96ED-7F94-AA43-B43B-E989B79643EA}" sibTransId="{34A1EBA5-18CF-E643-B0BF-3C66E9C2D092}"/>
    <dgm:cxn modelId="{F4F14475-15AF-F548-AA73-7EC2235296D5}" type="presOf" srcId="{FC147627-94D2-FE4A-B7FC-CD4FBEFE54C8}" destId="{7B28DD35-A338-BF46-861A-9137B0A6E593}" srcOrd="0" destOrd="0" presId="urn:microsoft.com/office/officeart/2005/8/layout/pyramid2"/>
    <dgm:cxn modelId="{DECA297B-C43C-E041-A89E-5A90E73CE603}" type="presOf" srcId="{7683CB8C-C38B-2242-9E66-9FEF1CC25CC8}" destId="{7E5A5A63-9C05-6443-8766-70F58AD1E89E}" srcOrd="0" destOrd="0" presId="urn:microsoft.com/office/officeart/2005/8/layout/pyramid2"/>
    <dgm:cxn modelId="{F768B098-BE79-6A48-9D3E-2F7F4922DC5D}" srcId="{FC147627-94D2-FE4A-B7FC-CD4FBEFE54C8}" destId="{8BB60749-7634-BC4F-9371-49B7F7EABF48}" srcOrd="2" destOrd="0" parTransId="{E63ED53B-D190-784E-801B-9152AE809918}" sibTransId="{D8AFE409-D649-5942-8476-49B8DCF71140}"/>
    <dgm:cxn modelId="{395B4FB7-0247-BF4C-AD6B-DFBACDE7617D}" srcId="{FC147627-94D2-FE4A-B7FC-CD4FBEFE54C8}" destId="{A6A883D7-4E3B-B540-A61C-FFCC1ABC67C4}" srcOrd="5" destOrd="0" parTransId="{F76480D2-E49C-7D4B-8F80-F10FDF1D23F4}" sibTransId="{9C7643BE-36FA-4846-8E6C-9315ACBE7CBF}"/>
    <dgm:cxn modelId="{E590CBBB-0DB3-044B-95FF-2E196C9CE17A}" type="presOf" srcId="{8BB60749-7634-BC4F-9371-49B7F7EABF48}" destId="{CDB58605-68A7-0D46-982E-5F4A29A6D884}" srcOrd="0" destOrd="0" presId="urn:microsoft.com/office/officeart/2005/8/layout/pyramid2"/>
    <dgm:cxn modelId="{351ED2C1-FB1F-B349-AC45-60348CD85E94}" srcId="{FC147627-94D2-FE4A-B7FC-CD4FBEFE54C8}" destId="{5F2B5AAD-69BA-A748-A184-3F0D3111153E}" srcOrd="3" destOrd="0" parTransId="{771B26BD-1D64-DA46-9F83-0ED96EEF96AC}" sibTransId="{31714250-247D-4442-85D8-5CCFDE0CD8E2}"/>
    <dgm:cxn modelId="{0444E3CE-69D5-1A40-AC05-F1439BAEB92B}" srcId="{FC147627-94D2-FE4A-B7FC-CD4FBEFE54C8}" destId="{39E79727-E65D-E849-B57D-2FDE45E12AEF}" srcOrd="1" destOrd="0" parTransId="{5035625F-BFE6-D24A-A78B-F365D62B6725}" sibTransId="{D57A47D0-9B5F-3D4C-84E7-E5012EBB1295}"/>
    <dgm:cxn modelId="{E59036FD-A842-4A4A-9B68-69684FFA9C71}" type="presOf" srcId="{5F2B5AAD-69BA-A748-A184-3F0D3111153E}" destId="{49F4689A-ABDB-9D49-BE2E-EFB3144EC70A}" srcOrd="0" destOrd="0" presId="urn:microsoft.com/office/officeart/2005/8/layout/pyramid2"/>
    <dgm:cxn modelId="{753461FF-09EF-6B4F-898B-1E34138D7727}" srcId="{FC147627-94D2-FE4A-B7FC-CD4FBEFE54C8}" destId="{7683CB8C-C38B-2242-9E66-9FEF1CC25CC8}" srcOrd="6" destOrd="0" parTransId="{004FCC0C-F9C7-0D4C-8602-DB46D995C4A3}" sibTransId="{2236A3F9-889E-0E46-B37E-ECB96EC5E7BA}"/>
    <dgm:cxn modelId="{9C8867B5-5031-D444-98F8-4C7F29E486C5}" type="presParOf" srcId="{7B28DD35-A338-BF46-861A-9137B0A6E593}" destId="{6F0974C9-D982-0E4C-B62F-AE02C0833C18}" srcOrd="0" destOrd="0" presId="urn:microsoft.com/office/officeart/2005/8/layout/pyramid2"/>
    <dgm:cxn modelId="{8E781C5E-FB9C-704C-A7D8-6AC3FA0123C4}" type="presParOf" srcId="{7B28DD35-A338-BF46-861A-9137B0A6E593}" destId="{DE145880-1BB5-B946-B287-6300EB448174}" srcOrd="1" destOrd="0" presId="urn:microsoft.com/office/officeart/2005/8/layout/pyramid2"/>
    <dgm:cxn modelId="{8F8948EA-F867-4B42-8709-CA9F64A9ECF8}" type="presParOf" srcId="{DE145880-1BB5-B946-B287-6300EB448174}" destId="{9FE7E851-0928-4948-84BE-BF3D3538E502}" srcOrd="0" destOrd="0" presId="urn:microsoft.com/office/officeart/2005/8/layout/pyramid2"/>
    <dgm:cxn modelId="{F002913D-B0B3-D94D-B8BA-A47BB9DDB85B}" type="presParOf" srcId="{DE145880-1BB5-B946-B287-6300EB448174}" destId="{969382B1-31E0-A748-89A8-5FC3225B6F51}" srcOrd="1" destOrd="0" presId="urn:microsoft.com/office/officeart/2005/8/layout/pyramid2"/>
    <dgm:cxn modelId="{56EFACC9-DF01-9D44-81E5-2368C26C0CA4}" type="presParOf" srcId="{DE145880-1BB5-B946-B287-6300EB448174}" destId="{EACEC597-9961-A44F-A6EB-424A337EB675}" srcOrd="2" destOrd="0" presId="urn:microsoft.com/office/officeart/2005/8/layout/pyramid2"/>
    <dgm:cxn modelId="{632067DE-8321-E04D-8883-F45B122B14D1}" type="presParOf" srcId="{DE145880-1BB5-B946-B287-6300EB448174}" destId="{8010C5CF-A815-5E40-A85D-1C4E716B7D49}" srcOrd="3" destOrd="0" presId="urn:microsoft.com/office/officeart/2005/8/layout/pyramid2"/>
    <dgm:cxn modelId="{C756E845-ABD8-DF4F-B633-64BDE0A896D0}" type="presParOf" srcId="{DE145880-1BB5-B946-B287-6300EB448174}" destId="{CDB58605-68A7-0D46-982E-5F4A29A6D884}" srcOrd="4" destOrd="0" presId="urn:microsoft.com/office/officeart/2005/8/layout/pyramid2"/>
    <dgm:cxn modelId="{D820A6A2-45AE-A942-939F-8E10E064BAE7}" type="presParOf" srcId="{DE145880-1BB5-B946-B287-6300EB448174}" destId="{56E21B8E-1829-0F46-AFF6-9F0E0DE6E6FF}" srcOrd="5" destOrd="0" presId="urn:microsoft.com/office/officeart/2005/8/layout/pyramid2"/>
    <dgm:cxn modelId="{957CB28C-16F7-B14B-9691-0609894F83E1}" type="presParOf" srcId="{DE145880-1BB5-B946-B287-6300EB448174}" destId="{49F4689A-ABDB-9D49-BE2E-EFB3144EC70A}" srcOrd="6" destOrd="0" presId="urn:microsoft.com/office/officeart/2005/8/layout/pyramid2"/>
    <dgm:cxn modelId="{B18DF5BD-5915-1A4A-AD01-A6383C1DB6BA}" type="presParOf" srcId="{DE145880-1BB5-B946-B287-6300EB448174}" destId="{9070BA1D-0857-4240-B42C-F8E7934FAB90}" srcOrd="7" destOrd="0" presId="urn:microsoft.com/office/officeart/2005/8/layout/pyramid2"/>
    <dgm:cxn modelId="{BD09EDD8-C2EB-F04B-A0F9-F52369E67EBB}" type="presParOf" srcId="{DE145880-1BB5-B946-B287-6300EB448174}" destId="{2EF96F7D-5754-E045-BBB8-563BBE2F0211}" srcOrd="8" destOrd="0" presId="urn:microsoft.com/office/officeart/2005/8/layout/pyramid2"/>
    <dgm:cxn modelId="{CDF559A5-6834-9048-82CA-D2DF3D1F2038}" type="presParOf" srcId="{DE145880-1BB5-B946-B287-6300EB448174}" destId="{07C169CF-1E26-0D42-A2BC-D86C0A4D1D52}" srcOrd="9" destOrd="0" presId="urn:microsoft.com/office/officeart/2005/8/layout/pyramid2"/>
    <dgm:cxn modelId="{4AF027FF-193E-F640-9626-DBCA9C000CA2}" type="presParOf" srcId="{DE145880-1BB5-B946-B287-6300EB448174}" destId="{9F6C292D-525F-B946-8798-0CFD8EF34683}" srcOrd="10" destOrd="0" presId="urn:microsoft.com/office/officeart/2005/8/layout/pyramid2"/>
    <dgm:cxn modelId="{70850228-E4A7-874D-A2E5-6B057C6EDEC1}" type="presParOf" srcId="{DE145880-1BB5-B946-B287-6300EB448174}" destId="{8E79098B-9ADB-6147-A780-03ED7EC4F205}" srcOrd="11" destOrd="0" presId="urn:microsoft.com/office/officeart/2005/8/layout/pyramid2"/>
    <dgm:cxn modelId="{8F8E0C34-39F3-5642-9412-492D144132DF}" type="presParOf" srcId="{DE145880-1BB5-B946-B287-6300EB448174}" destId="{7E5A5A63-9C05-6443-8766-70F58AD1E89E}" srcOrd="12" destOrd="0" presId="urn:microsoft.com/office/officeart/2005/8/layout/pyramid2"/>
    <dgm:cxn modelId="{2D91F15E-3A5E-CB4D-BA06-6D111F679CD6}" type="presParOf" srcId="{DE145880-1BB5-B946-B287-6300EB448174}" destId="{CF70CB6A-A9F2-DC44-B3F3-0F25A500199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388AB-D4FB-9341-9264-A4A7CE9CC39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A7ED46-0BCE-6548-863D-82018EF5BF49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Starting with the Client</a:t>
          </a:r>
        </a:p>
      </dgm:t>
    </dgm:pt>
    <dgm:pt modelId="{D5969F77-9565-084F-ACD1-16B8470D9A49}" type="parTrans" cxnId="{58AE9503-CA5F-AE43-B528-47EB3B4E309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196C136-9B95-C947-8361-2298F133C090}" type="sibTrans" cxnId="{58AE9503-CA5F-AE43-B528-47EB3B4E309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2814B2C-276A-C04D-8D85-B651B285BEB3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Person-In-Environment</a:t>
          </a:r>
        </a:p>
      </dgm:t>
    </dgm:pt>
    <dgm:pt modelId="{13F4A943-5521-9642-ABF9-2C4D506CD21D}" type="parTrans" cxnId="{2A01E16E-E81A-5149-8ACA-28B34B5A021A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85A6F8F-8464-E34E-A59C-036F992E8CFF}" type="sibTrans" cxnId="{2A01E16E-E81A-5149-8ACA-28B34B5A021A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52C1613-FF8A-B047-BB24-CA7EE93EABA1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Relationships</a:t>
          </a:r>
          <a:br>
            <a:rPr lang="en-US" sz="2000" b="1" dirty="0">
              <a:solidFill>
                <a:schemeClr val="bg1"/>
              </a:solidFill>
            </a:rPr>
          </a:br>
          <a:r>
            <a:rPr lang="en-US" sz="2000" b="1" dirty="0">
              <a:solidFill>
                <a:schemeClr val="bg1"/>
              </a:solidFill>
            </a:rPr>
            <a:t>(not rules)</a:t>
          </a:r>
        </a:p>
      </dgm:t>
    </dgm:pt>
    <dgm:pt modelId="{3796D446-ECDB-764D-BF0A-22F0CFC98105}" type="parTrans" cxnId="{5173B531-1D4F-814C-8F0A-B6BE2F492ED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D995E4F-D956-3147-A8E0-7C425537574D}" type="sibTrans" cxnId="{5173B531-1D4F-814C-8F0A-B6BE2F492ED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DE40C1D-3904-2042-B286-4B065C39DFDF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Holistic</a:t>
          </a:r>
          <a:br>
            <a:rPr lang="en-US" sz="2000" b="1" dirty="0">
              <a:solidFill>
                <a:schemeClr val="bg1"/>
              </a:solidFill>
            </a:rPr>
          </a:br>
          <a:r>
            <a:rPr lang="en-US" sz="2000" b="1" dirty="0">
              <a:solidFill>
                <a:schemeClr val="bg1"/>
              </a:solidFill>
            </a:rPr>
            <a:t>(avoid reductionism)</a:t>
          </a:r>
        </a:p>
      </dgm:t>
    </dgm:pt>
    <dgm:pt modelId="{8769A18B-4936-9C43-BFA8-A69D8AEBB730}" type="parTrans" cxnId="{ADA3A649-A72D-CF47-8BC7-050D41D7B47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2009F2C-8A67-6E4E-98BD-0B7E3444BABA}" type="sibTrans" cxnId="{ADA3A649-A72D-CF47-8BC7-050D41D7B47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6196393-068D-FE4B-88DD-04227DE58F03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Storytelling in practice</a:t>
          </a:r>
        </a:p>
      </dgm:t>
    </dgm:pt>
    <dgm:pt modelId="{1B2FABC4-77AF-F54B-B776-8C1FFCECA1F5}" type="parTrans" cxnId="{0E08039B-84CD-3F45-B7CB-6D9C3E95FB5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3705B9A-44CE-8B43-ACB8-F4E7120CBAC6}" type="sibTrans" cxnId="{0E08039B-84CD-3F45-B7CB-6D9C3E95FB5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64EF8A1-8F19-314B-98BF-B98227947B5E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Social Histories</a:t>
          </a:r>
        </a:p>
      </dgm:t>
    </dgm:pt>
    <dgm:pt modelId="{8A463604-558D-0A47-9EDF-809D1272F9FA}" type="parTrans" cxnId="{6E943A06-BA1B-B94D-A2C9-785A5C701FD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AC300FB-E0F9-9141-82DE-28CD1690612D}" type="sibTrans" cxnId="{6E943A06-BA1B-B94D-A2C9-785A5C701FD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ECE0BDE-4CB1-8942-827B-69E6492A1613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Group Work</a:t>
          </a:r>
        </a:p>
      </dgm:t>
    </dgm:pt>
    <dgm:pt modelId="{27115710-BAC6-A942-8C63-9454B25D862A}" type="parTrans" cxnId="{56331B86-60B4-5B41-86A5-0D49AD51727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269636E-2951-9641-B3AB-CD83F1B6598B}" type="sibTrans" cxnId="{56331B86-60B4-5B41-86A5-0D49AD51727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EA709C8-8226-5F4F-ADC6-86F8ACE31A97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Incident Reports</a:t>
          </a:r>
        </a:p>
      </dgm:t>
    </dgm:pt>
    <dgm:pt modelId="{0FAFDC88-1A59-9040-9FAC-3112B7B4B3DF}" type="parTrans" cxnId="{4DA7B2FC-D22D-C34A-B281-D43C2F24757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215F419-FCB5-5C4A-A3DD-4D6729AD22A2}" type="sibTrans" cxnId="{4DA7B2FC-D22D-C34A-B281-D43C2F24757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DFD5B40-5CAA-154E-B044-73550B35A024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Bearing Witness</a:t>
          </a:r>
        </a:p>
      </dgm:t>
    </dgm:pt>
    <dgm:pt modelId="{C385F600-0627-A647-8858-D2DEC28E24C6}" type="parTrans" cxnId="{55E2F9A1-F76D-294C-BDB1-EA6958C6490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1AF3F3B-942C-544C-9002-BBE453213C71}" type="sibTrans" cxnId="{55E2F9A1-F76D-294C-BDB1-EA6958C6490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75C1FCD-184E-7F49-806F-C33BD0094D89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Supervision</a:t>
          </a:r>
        </a:p>
      </dgm:t>
    </dgm:pt>
    <dgm:pt modelId="{03425C85-0CF6-1848-9B7F-3494AB150162}" type="parTrans" cxnId="{C1C6EFF2-6BF9-8C4F-BC08-3CFCC4F58040}">
      <dgm:prSet/>
      <dgm:spPr/>
      <dgm:t>
        <a:bodyPr/>
        <a:lstStyle/>
        <a:p>
          <a:endParaRPr lang="en-US"/>
        </a:p>
      </dgm:t>
    </dgm:pt>
    <dgm:pt modelId="{186364B9-120D-EB4C-8DF4-DBA3ED075B74}" type="sibTrans" cxnId="{C1C6EFF2-6BF9-8C4F-BC08-3CFCC4F58040}">
      <dgm:prSet/>
      <dgm:spPr/>
      <dgm:t>
        <a:bodyPr/>
        <a:lstStyle/>
        <a:p>
          <a:endParaRPr lang="en-US"/>
        </a:p>
      </dgm:t>
    </dgm:pt>
    <dgm:pt modelId="{4AD2AA55-17E6-004F-ADC6-0904E093D8A6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Conflict </a:t>
          </a:r>
          <a:r>
            <a:rPr lang="en-US" sz="2000" b="1" dirty="0" err="1">
              <a:solidFill>
                <a:schemeClr val="bg1"/>
              </a:solidFill>
            </a:rPr>
            <a:t>Res’n</a:t>
          </a:r>
          <a:endParaRPr lang="en-US" sz="2000" b="1" dirty="0">
            <a:solidFill>
              <a:schemeClr val="bg1"/>
            </a:solidFill>
          </a:endParaRPr>
        </a:p>
      </dgm:t>
    </dgm:pt>
    <dgm:pt modelId="{6E16DD39-82D4-A94E-8BA2-0E44BDE05DA0}" type="parTrans" cxnId="{CB9C4254-9550-7D46-ABFB-0C0C912EFBCC}">
      <dgm:prSet/>
      <dgm:spPr/>
      <dgm:t>
        <a:bodyPr/>
        <a:lstStyle/>
        <a:p>
          <a:endParaRPr lang="en-US"/>
        </a:p>
      </dgm:t>
    </dgm:pt>
    <dgm:pt modelId="{8706A862-0F2E-0748-9BFD-B32CB8E624B8}" type="sibTrans" cxnId="{CB9C4254-9550-7D46-ABFB-0C0C912EFBCC}">
      <dgm:prSet/>
      <dgm:spPr/>
      <dgm:t>
        <a:bodyPr/>
        <a:lstStyle/>
        <a:p>
          <a:endParaRPr lang="en-US"/>
        </a:p>
      </dgm:t>
    </dgm:pt>
    <dgm:pt modelId="{292604AE-6A2E-E74B-836E-F26BDC698CD3}" type="pres">
      <dgm:prSet presAssocID="{F4B388AB-D4FB-9341-9264-A4A7CE9CC395}" presName="diagram" presStyleCnt="0">
        <dgm:presLayoutVars>
          <dgm:dir/>
          <dgm:resizeHandles val="exact"/>
        </dgm:presLayoutVars>
      </dgm:prSet>
      <dgm:spPr/>
    </dgm:pt>
    <dgm:pt modelId="{63EF84E2-AFC8-4444-8DCE-2F46261D5C8D}" type="pres">
      <dgm:prSet presAssocID="{4BA7ED46-0BCE-6548-863D-82018EF5BF49}" presName="node" presStyleLbl="node1" presStyleIdx="0" presStyleCnt="5" custLinFactNeighborX="-26182" custLinFactNeighborY="5901">
        <dgm:presLayoutVars>
          <dgm:bulletEnabled val="1"/>
        </dgm:presLayoutVars>
      </dgm:prSet>
      <dgm:spPr/>
    </dgm:pt>
    <dgm:pt modelId="{10C06496-731A-C64F-91C9-BCA0FBC46859}" type="pres">
      <dgm:prSet presAssocID="{C196C136-9B95-C947-8361-2298F133C090}" presName="sibTrans" presStyleCnt="0"/>
      <dgm:spPr/>
    </dgm:pt>
    <dgm:pt modelId="{DB27727B-5321-4149-B633-CD9FA8E89FA7}" type="pres">
      <dgm:prSet presAssocID="{D2814B2C-276A-C04D-8D85-B651B285BEB3}" presName="node" presStyleLbl="node1" presStyleIdx="1" presStyleCnt="5" custLinFactNeighborX="-3233" custLinFactNeighborY="5901">
        <dgm:presLayoutVars>
          <dgm:bulletEnabled val="1"/>
        </dgm:presLayoutVars>
      </dgm:prSet>
      <dgm:spPr/>
    </dgm:pt>
    <dgm:pt modelId="{DE01A378-DABE-9C4C-8A9E-FCBE12B7C5D6}" type="pres">
      <dgm:prSet presAssocID="{F85A6F8F-8464-E34E-A59C-036F992E8CFF}" presName="sibTrans" presStyleCnt="0"/>
      <dgm:spPr/>
    </dgm:pt>
    <dgm:pt modelId="{E4F7AE7C-B6F9-164E-9EFC-6C404656D37A}" type="pres">
      <dgm:prSet presAssocID="{652C1613-FF8A-B047-BB24-CA7EE93EABA1}" presName="node" presStyleLbl="node1" presStyleIdx="2" presStyleCnt="5" custLinFactX="-100000" custLinFactY="72347" custLinFactNeighborX="-145446" custLinFactNeighborY="100000">
        <dgm:presLayoutVars>
          <dgm:bulletEnabled val="1"/>
        </dgm:presLayoutVars>
      </dgm:prSet>
      <dgm:spPr/>
    </dgm:pt>
    <dgm:pt modelId="{81FBF44B-140E-FF40-AEFA-FBBA274364CE}" type="pres">
      <dgm:prSet presAssocID="{9D995E4F-D956-3147-A8E0-7C425537574D}" presName="sibTrans" presStyleCnt="0"/>
      <dgm:spPr/>
    </dgm:pt>
    <dgm:pt modelId="{BF8A3E01-8D77-FC4E-8242-4B0FFF2A4B2C}" type="pres">
      <dgm:prSet presAssocID="{2DE40C1D-3904-2042-B286-4B065C39DFDF}" presName="node" presStyleLbl="node1" presStyleIdx="3" presStyleCnt="5" custLinFactNeighborX="52980" custLinFactNeighborY="-11900">
        <dgm:presLayoutVars>
          <dgm:bulletEnabled val="1"/>
        </dgm:presLayoutVars>
      </dgm:prSet>
      <dgm:spPr/>
    </dgm:pt>
    <dgm:pt modelId="{854B041C-36B7-8B4F-A112-780DB4B1FB38}" type="pres">
      <dgm:prSet presAssocID="{F2009F2C-8A67-6E4E-98BD-0B7E3444BABA}" presName="sibTrans" presStyleCnt="0"/>
      <dgm:spPr/>
    </dgm:pt>
    <dgm:pt modelId="{99815881-CFAD-2244-9717-BE1810C93C2B}" type="pres">
      <dgm:prSet presAssocID="{26196393-068D-FE4B-88DD-04227DE58F03}" presName="node" presStyleLbl="node1" presStyleIdx="4" presStyleCnt="5" custScaleY="235160" custLinFactNeighborX="62767" custLinFactNeighborY="-90774">
        <dgm:presLayoutVars>
          <dgm:bulletEnabled val="1"/>
        </dgm:presLayoutVars>
      </dgm:prSet>
      <dgm:spPr/>
    </dgm:pt>
  </dgm:ptLst>
  <dgm:cxnLst>
    <dgm:cxn modelId="{58AE9503-CA5F-AE43-B528-47EB3B4E3097}" srcId="{F4B388AB-D4FB-9341-9264-A4A7CE9CC395}" destId="{4BA7ED46-0BCE-6548-863D-82018EF5BF49}" srcOrd="0" destOrd="0" parTransId="{D5969F77-9565-084F-ACD1-16B8470D9A49}" sibTransId="{C196C136-9B95-C947-8361-2298F133C090}"/>
    <dgm:cxn modelId="{6E943A06-BA1B-B94D-A2C9-785A5C701FDC}" srcId="{26196393-068D-FE4B-88DD-04227DE58F03}" destId="{464EF8A1-8F19-314B-98BF-B98227947B5E}" srcOrd="0" destOrd="0" parTransId="{8A463604-558D-0A47-9EDF-809D1272F9FA}" sibTransId="{3AC300FB-E0F9-9141-82DE-28CD1690612D}"/>
    <dgm:cxn modelId="{D2662023-107B-8B46-90D9-C74D49A3D65E}" type="presOf" srcId="{5EA709C8-8226-5F4F-ADC6-86F8ACE31A97}" destId="{99815881-CFAD-2244-9717-BE1810C93C2B}" srcOrd="0" destOrd="3" presId="urn:microsoft.com/office/officeart/2005/8/layout/default"/>
    <dgm:cxn modelId="{4F09E42F-CAAF-B641-9736-186E7B33AB8D}" type="presOf" srcId="{2DE40C1D-3904-2042-B286-4B065C39DFDF}" destId="{BF8A3E01-8D77-FC4E-8242-4B0FFF2A4B2C}" srcOrd="0" destOrd="0" presId="urn:microsoft.com/office/officeart/2005/8/layout/default"/>
    <dgm:cxn modelId="{5173B531-1D4F-814C-8F0A-B6BE2F492EDD}" srcId="{F4B388AB-D4FB-9341-9264-A4A7CE9CC395}" destId="{652C1613-FF8A-B047-BB24-CA7EE93EABA1}" srcOrd="2" destOrd="0" parTransId="{3796D446-ECDB-764D-BF0A-22F0CFC98105}" sibTransId="{9D995E4F-D956-3147-A8E0-7C425537574D}"/>
    <dgm:cxn modelId="{87120148-0D2B-AE4F-8BE1-3D0F405B5DEF}" type="presOf" srcId="{4BA7ED46-0BCE-6548-863D-82018EF5BF49}" destId="{63EF84E2-AFC8-4444-8DCE-2F46261D5C8D}" srcOrd="0" destOrd="0" presId="urn:microsoft.com/office/officeart/2005/8/layout/default"/>
    <dgm:cxn modelId="{ADA3A649-A72D-CF47-8BC7-050D41D7B473}" srcId="{F4B388AB-D4FB-9341-9264-A4A7CE9CC395}" destId="{2DE40C1D-3904-2042-B286-4B065C39DFDF}" srcOrd="3" destOrd="0" parTransId="{8769A18B-4936-9C43-BFA8-A69D8AEBB730}" sibTransId="{F2009F2C-8A67-6E4E-98BD-0B7E3444BABA}"/>
    <dgm:cxn modelId="{4332124A-E96B-764C-972A-DF04B0A80D79}" type="presOf" srcId="{F75C1FCD-184E-7F49-806F-C33BD0094D89}" destId="{99815881-CFAD-2244-9717-BE1810C93C2B}" srcOrd="0" destOrd="5" presId="urn:microsoft.com/office/officeart/2005/8/layout/default"/>
    <dgm:cxn modelId="{CB9C4254-9550-7D46-ABFB-0C0C912EFBCC}" srcId="{26196393-068D-FE4B-88DD-04227DE58F03}" destId="{4AD2AA55-17E6-004F-ADC6-0904E093D8A6}" srcOrd="5" destOrd="0" parTransId="{6E16DD39-82D4-A94E-8BA2-0E44BDE05DA0}" sibTransId="{8706A862-0F2E-0748-9BFD-B32CB8E624B8}"/>
    <dgm:cxn modelId="{0CCE4E63-4C04-C349-B787-B30A8D60542F}" type="presOf" srcId="{464EF8A1-8F19-314B-98BF-B98227947B5E}" destId="{99815881-CFAD-2244-9717-BE1810C93C2B}" srcOrd="0" destOrd="1" presId="urn:microsoft.com/office/officeart/2005/8/layout/default"/>
    <dgm:cxn modelId="{2A01E16E-E81A-5149-8ACA-28B34B5A021A}" srcId="{F4B388AB-D4FB-9341-9264-A4A7CE9CC395}" destId="{D2814B2C-276A-C04D-8D85-B651B285BEB3}" srcOrd="1" destOrd="0" parTransId="{13F4A943-5521-9642-ABF9-2C4D506CD21D}" sibTransId="{F85A6F8F-8464-E34E-A59C-036F992E8CFF}"/>
    <dgm:cxn modelId="{CC6A6C7C-80CE-804D-B2B2-13B32D620F1E}" type="presOf" srcId="{6ECE0BDE-4CB1-8942-827B-69E6492A1613}" destId="{99815881-CFAD-2244-9717-BE1810C93C2B}" srcOrd="0" destOrd="2" presId="urn:microsoft.com/office/officeart/2005/8/layout/default"/>
    <dgm:cxn modelId="{62735082-1675-404C-921D-DD76D20E130A}" type="presOf" srcId="{D2814B2C-276A-C04D-8D85-B651B285BEB3}" destId="{DB27727B-5321-4149-B633-CD9FA8E89FA7}" srcOrd="0" destOrd="0" presId="urn:microsoft.com/office/officeart/2005/8/layout/default"/>
    <dgm:cxn modelId="{56331B86-60B4-5B41-86A5-0D49AD51727F}" srcId="{26196393-068D-FE4B-88DD-04227DE58F03}" destId="{6ECE0BDE-4CB1-8942-827B-69E6492A1613}" srcOrd="1" destOrd="0" parTransId="{27115710-BAC6-A942-8C63-9454B25D862A}" sibTransId="{B269636E-2951-9641-B3AB-CD83F1B6598B}"/>
    <dgm:cxn modelId="{0B49E091-0ED7-E44B-9408-553D7A837151}" type="presOf" srcId="{F4B388AB-D4FB-9341-9264-A4A7CE9CC395}" destId="{292604AE-6A2E-E74B-836E-F26BDC698CD3}" srcOrd="0" destOrd="0" presId="urn:microsoft.com/office/officeart/2005/8/layout/default"/>
    <dgm:cxn modelId="{0E08039B-84CD-3F45-B7CB-6D9C3E95FB57}" srcId="{F4B388AB-D4FB-9341-9264-A4A7CE9CC395}" destId="{26196393-068D-FE4B-88DD-04227DE58F03}" srcOrd="4" destOrd="0" parTransId="{1B2FABC4-77AF-F54B-B776-8C1FFCECA1F5}" sibTransId="{A3705B9A-44CE-8B43-ACB8-F4E7120CBAC6}"/>
    <dgm:cxn modelId="{55E2F9A1-F76D-294C-BDB1-EA6958C6490F}" srcId="{26196393-068D-FE4B-88DD-04227DE58F03}" destId="{6DFD5B40-5CAA-154E-B044-73550B35A024}" srcOrd="3" destOrd="0" parTransId="{C385F600-0627-A647-8858-D2DEC28E24C6}" sibTransId="{F1AF3F3B-942C-544C-9002-BBE453213C71}"/>
    <dgm:cxn modelId="{B08B5FA9-3BDF-0047-BB98-5237F3F89886}" type="presOf" srcId="{6DFD5B40-5CAA-154E-B044-73550B35A024}" destId="{99815881-CFAD-2244-9717-BE1810C93C2B}" srcOrd="0" destOrd="4" presId="urn:microsoft.com/office/officeart/2005/8/layout/default"/>
    <dgm:cxn modelId="{664BA7D9-0421-E04D-962D-EB996082E2D2}" type="presOf" srcId="{652C1613-FF8A-B047-BB24-CA7EE93EABA1}" destId="{E4F7AE7C-B6F9-164E-9EFC-6C404656D37A}" srcOrd="0" destOrd="0" presId="urn:microsoft.com/office/officeart/2005/8/layout/default"/>
    <dgm:cxn modelId="{4BDB18DC-13D5-9D4D-B0C4-E41402578236}" type="presOf" srcId="{4AD2AA55-17E6-004F-ADC6-0904E093D8A6}" destId="{99815881-CFAD-2244-9717-BE1810C93C2B}" srcOrd="0" destOrd="6" presId="urn:microsoft.com/office/officeart/2005/8/layout/default"/>
    <dgm:cxn modelId="{01D40FEE-2D49-8442-BE2A-176957DA1379}" type="presOf" srcId="{26196393-068D-FE4B-88DD-04227DE58F03}" destId="{99815881-CFAD-2244-9717-BE1810C93C2B}" srcOrd="0" destOrd="0" presId="urn:microsoft.com/office/officeart/2005/8/layout/default"/>
    <dgm:cxn modelId="{C1C6EFF2-6BF9-8C4F-BC08-3CFCC4F58040}" srcId="{26196393-068D-FE4B-88DD-04227DE58F03}" destId="{F75C1FCD-184E-7F49-806F-C33BD0094D89}" srcOrd="4" destOrd="0" parTransId="{03425C85-0CF6-1848-9B7F-3494AB150162}" sibTransId="{186364B9-120D-EB4C-8DF4-DBA3ED075B74}"/>
    <dgm:cxn modelId="{4DA7B2FC-D22D-C34A-B281-D43C2F247576}" srcId="{26196393-068D-FE4B-88DD-04227DE58F03}" destId="{5EA709C8-8226-5F4F-ADC6-86F8ACE31A97}" srcOrd="2" destOrd="0" parTransId="{0FAFDC88-1A59-9040-9FAC-3112B7B4B3DF}" sibTransId="{8215F419-FCB5-5C4A-A3DD-4D6729AD22A2}"/>
    <dgm:cxn modelId="{013C6C25-6215-884C-BBEE-A2E2EB00C6B4}" type="presParOf" srcId="{292604AE-6A2E-E74B-836E-F26BDC698CD3}" destId="{63EF84E2-AFC8-4444-8DCE-2F46261D5C8D}" srcOrd="0" destOrd="0" presId="urn:microsoft.com/office/officeart/2005/8/layout/default"/>
    <dgm:cxn modelId="{485C7C37-B643-0847-AC14-519C4E358F84}" type="presParOf" srcId="{292604AE-6A2E-E74B-836E-F26BDC698CD3}" destId="{10C06496-731A-C64F-91C9-BCA0FBC46859}" srcOrd="1" destOrd="0" presId="urn:microsoft.com/office/officeart/2005/8/layout/default"/>
    <dgm:cxn modelId="{0DBD530C-BE10-334C-92AA-C57DD330A8D3}" type="presParOf" srcId="{292604AE-6A2E-E74B-836E-F26BDC698CD3}" destId="{DB27727B-5321-4149-B633-CD9FA8E89FA7}" srcOrd="2" destOrd="0" presId="urn:microsoft.com/office/officeart/2005/8/layout/default"/>
    <dgm:cxn modelId="{71D68F2F-5905-D942-B915-E3FE9685C19D}" type="presParOf" srcId="{292604AE-6A2E-E74B-836E-F26BDC698CD3}" destId="{DE01A378-DABE-9C4C-8A9E-FCBE12B7C5D6}" srcOrd="3" destOrd="0" presId="urn:microsoft.com/office/officeart/2005/8/layout/default"/>
    <dgm:cxn modelId="{D069853D-C388-7040-8E41-4B86B1A045DC}" type="presParOf" srcId="{292604AE-6A2E-E74B-836E-F26BDC698CD3}" destId="{E4F7AE7C-B6F9-164E-9EFC-6C404656D37A}" srcOrd="4" destOrd="0" presId="urn:microsoft.com/office/officeart/2005/8/layout/default"/>
    <dgm:cxn modelId="{C5BAC7E7-B628-3E41-80FF-B3FD0E71D00D}" type="presParOf" srcId="{292604AE-6A2E-E74B-836E-F26BDC698CD3}" destId="{81FBF44B-140E-FF40-AEFA-FBBA274364CE}" srcOrd="5" destOrd="0" presId="urn:microsoft.com/office/officeart/2005/8/layout/default"/>
    <dgm:cxn modelId="{10648EB6-363C-144F-B441-7217B5BAF437}" type="presParOf" srcId="{292604AE-6A2E-E74B-836E-F26BDC698CD3}" destId="{BF8A3E01-8D77-FC4E-8242-4B0FFF2A4B2C}" srcOrd="6" destOrd="0" presId="urn:microsoft.com/office/officeart/2005/8/layout/default"/>
    <dgm:cxn modelId="{CA0785AB-0AD7-6A41-A565-8E41A01E1401}" type="presParOf" srcId="{292604AE-6A2E-E74B-836E-F26BDC698CD3}" destId="{854B041C-36B7-8B4F-A112-780DB4B1FB38}" srcOrd="7" destOrd="0" presId="urn:microsoft.com/office/officeart/2005/8/layout/default"/>
    <dgm:cxn modelId="{6FBB6843-517A-3148-ADE2-3A43F69447DC}" type="presParOf" srcId="{292604AE-6A2E-E74B-836E-F26BDC698CD3}" destId="{99815881-CFAD-2244-9717-BE1810C93C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928E9C-5704-8440-9C59-B9F2E1C16190}" type="doc">
      <dgm:prSet loTypeId="urn:microsoft.com/office/officeart/2009/3/layout/SubStepProcess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5089E2-03D3-A44D-B427-885EA63F4818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Key points</a:t>
          </a:r>
        </a:p>
      </dgm:t>
    </dgm:pt>
    <dgm:pt modelId="{B1ABE72C-919F-E64E-9ABF-B464F024CF9F}" type="parTrans" cxnId="{CC2BA380-0232-BE45-AE4D-D03989721733}">
      <dgm:prSet/>
      <dgm:spPr/>
      <dgm:t>
        <a:bodyPr/>
        <a:lstStyle/>
        <a:p>
          <a:endParaRPr lang="en-US"/>
        </a:p>
      </dgm:t>
    </dgm:pt>
    <dgm:pt modelId="{3EBD3845-56AF-D84E-A8D6-4619D8E7260B}" type="sibTrans" cxnId="{CC2BA380-0232-BE45-AE4D-D03989721733}">
      <dgm:prSet/>
      <dgm:spPr/>
      <dgm:t>
        <a:bodyPr/>
        <a:lstStyle/>
        <a:p>
          <a:endParaRPr lang="en-US"/>
        </a:p>
      </dgm:t>
    </dgm:pt>
    <dgm:pt modelId="{05F245DB-16E9-2346-94B7-D2B58A96D4EE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Questions</a:t>
          </a:r>
        </a:p>
      </dgm:t>
    </dgm:pt>
    <dgm:pt modelId="{A82E9908-24D9-7040-84D8-028765C45EC1}" type="parTrans" cxnId="{BE9FB299-FE66-644F-BFD5-751A87D237BE}">
      <dgm:prSet/>
      <dgm:spPr/>
      <dgm:t>
        <a:bodyPr/>
        <a:lstStyle/>
        <a:p>
          <a:endParaRPr lang="en-US"/>
        </a:p>
      </dgm:t>
    </dgm:pt>
    <dgm:pt modelId="{6D6E14B0-3907-2948-9C14-CA7CB1933738}" type="sibTrans" cxnId="{BE9FB299-FE66-644F-BFD5-751A87D237BE}">
      <dgm:prSet/>
      <dgm:spPr/>
      <dgm:t>
        <a:bodyPr/>
        <a:lstStyle/>
        <a:p>
          <a:endParaRPr lang="en-US"/>
        </a:p>
      </dgm:t>
    </dgm:pt>
    <dgm:pt modelId="{AA83A313-D010-984A-BAEA-021DD6AB62E5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Additional Resources</a:t>
          </a:r>
        </a:p>
      </dgm:t>
    </dgm:pt>
    <dgm:pt modelId="{7F1E43DC-8E60-BE4E-B4DD-1AA623DB0B6E}" type="parTrans" cxnId="{BF9BD17E-BCF2-7349-81EC-6DC8D5005491}">
      <dgm:prSet/>
      <dgm:spPr/>
      <dgm:t>
        <a:bodyPr/>
        <a:lstStyle/>
        <a:p>
          <a:endParaRPr lang="en-US"/>
        </a:p>
      </dgm:t>
    </dgm:pt>
    <dgm:pt modelId="{1238C62E-62FD-2042-BB6E-F1A3F6CD75FB}" type="sibTrans" cxnId="{BF9BD17E-BCF2-7349-81EC-6DC8D5005491}">
      <dgm:prSet/>
      <dgm:spPr/>
      <dgm:t>
        <a:bodyPr/>
        <a:lstStyle/>
        <a:p>
          <a:endParaRPr lang="en-US"/>
        </a:p>
      </dgm:t>
    </dgm:pt>
    <dgm:pt modelId="{3AAA855A-4BFF-9E43-B5B3-E6BC30B4AE55}" type="pres">
      <dgm:prSet presAssocID="{60928E9C-5704-8440-9C59-B9F2E1C16190}" presName="Name0" presStyleCnt="0">
        <dgm:presLayoutVars>
          <dgm:chMax val="7"/>
          <dgm:dir/>
          <dgm:animOne val="branch"/>
        </dgm:presLayoutVars>
      </dgm:prSet>
      <dgm:spPr/>
    </dgm:pt>
    <dgm:pt modelId="{226274F1-C593-9740-B5D7-AE385D72976D}" type="pres">
      <dgm:prSet presAssocID="{865089E2-03D3-A44D-B427-885EA63F4818}" presName="parTx1" presStyleLbl="node1" presStyleIdx="0" presStyleCnt="3"/>
      <dgm:spPr/>
    </dgm:pt>
    <dgm:pt modelId="{BEC21C0E-2576-A444-A62D-B34298145357}" type="pres">
      <dgm:prSet presAssocID="{05F245DB-16E9-2346-94B7-D2B58A96D4EE}" presName="parTx2" presStyleLbl="node1" presStyleIdx="1" presStyleCnt="3"/>
      <dgm:spPr/>
    </dgm:pt>
    <dgm:pt modelId="{EBA3FE0A-9954-0148-A288-D2F32113F903}" type="pres">
      <dgm:prSet presAssocID="{AA83A313-D010-984A-BAEA-021DD6AB62E5}" presName="parTx3" presStyleLbl="node1" presStyleIdx="2" presStyleCnt="3"/>
      <dgm:spPr/>
    </dgm:pt>
  </dgm:ptLst>
  <dgm:cxnLst>
    <dgm:cxn modelId="{75790D0C-3550-384A-A58A-1E1749FD2B8F}" type="presOf" srcId="{865089E2-03D3-A44D-B427-885EA63F4818}" destId="{226274F1-C593-9740-B5D7-AE385D72976D}" srcOrd="0" destOrd="0" presId="urn:microsoft.com/office/officeart/2009/3/layout/SubStepProcess"/>
    <dgm:cxn modelId="{8D294371-CA48-1144-A6F5-929F3F453DF3}" type="presOf" srcId="{60928E9C-5704-8440-9C59-B9F2E1C16190}" destId="{3AAA855A-4BFF-9E43-B5B3-E6BC30B4AE55}" srcOrd="0" destOrd="0" presId="urn:microsoft.com/office/officeart/2009/3/layout/SubStepProcess"/>
    <dgm:cxn modelId="{BF9BD17E-BCF2-7349-81EC-6DC8D5005491}" srcId="{60928E9C-5704-8440-9C59-B9F2E1C16190}" destId="{AA83A313-D010-984A-BAEA-021DD6AB62E5}" srcOrd="2" destOrd="0" parTransId="{7F1E43DC-8E60-BE4E-B4DD-1AA623DB0B6E}" sibTransId="{1238C62E-62FD-2042-BB6E-F1A3F6CD75FB}"/>
    <dgm:cxn modelId="{CC2BA380-0232-BE45-AE4D-D03989721733}" srcId="{60928E9C-5704-8440-9C59-B9F2E1C16190}" destId="{865089E2-03D3-A44D-B427-885EA63F4818}" srcOrd="0" destOrd="0" parTransId="{B1ABE72C-919F-E64E-9ABF-B464F024CF9F}" sibTransId="{3EBD3845-56AF-D84E-A8D6-4619D8E7260B}"/>
    <dgm:cxn modelId="{BE9FB299-FE66-644F-BFD5-751A87D237BE}" srcId="{60928E9C-5704-8440-9C59-B9F2E1C16190}" destId="{05F245DB-16E9-2346-94B7-D2B58A96D4EE}" srcOrd="1" destOrd="0" parTransId="{A82E9908-24D9-7040-84D8-028765C45EC1}" sibTransId="{6D6E14B0-3907-2948-9C14-CA7CB1933738}"/>
    <dgm:cxn modelId="{DC56FB9C-7E3F-3A45-9B65-433FDF852F0E}" type="presOf" srcId="{AA83A313-D010-984A-BAEA-021DD6AB62E5}" destId="{EBA3FE0A-9954-0148-A288-D2F32113F903}" srcOrd="0" destOrd="0" presId="urn:microsoft.com/office/officeart/2009/3/layout/SubStepProcess"/>
    <dgm:cxn modelId="{3D4A67DC-FBD6-024B-91B7-9FD70FC7BBBF}" type="presOf" srcId="{05F245DB-16E9-2346-94B7-D2B58A96D4EE}" destId="{BEC21C0E-2576-A444-A62D-B34298145357}" srcOrd="0" destOrd="0" presId="urn:microsoft.com/office/officeart/2009/3/layout/SubStepProcess"/>
    <dgm:cxn modelId="{9B88361E-D44C-A940-83D3-97362F898F2F}" type="presParOf" srcId="{3AAA855A-4BFF-9E43-B5B3-E6BC30B4AE55}" destId="{226274F1-C593-9740-B5D7-AE385D72976D}" srcOrd="0" destOrd="0" presId="urn:microsoft.com/office/officeart/2009/3/layout/SubStepProcess"/>
    <dgm:cxn modelId="{DE298E43-9DB3-8540-931B-1AB3AEDC7F98}" type="presParOf" srcId="{3AAA855A-4BFF-9E43-B5B3-E6BC30B4AE55}" destId="{BEC21C0E-2576-A444-A62D-B34298145357}" srcOrd="1" destOrd="0" presId="urn:microsoft.com/office/officeart/2009/3/layout/SubStepProcess"/>
    <dgm:cxn modelId="{E99FBA07-C008-E14A-BED3-B3DD5F2AC4BF}" type="presParOf" srcId="{3AAA855A-4BFF-9E43-B5B3-E6BC30B4AE55}" destId="{EBA3FE0A-9954-0148-A288-D2F32113F903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94A3-18A8-CA43-9F62-EAE6761E219A}">
      <dsp:nvSpPr>
        <dsp:cNvPr id="0" name=""/>
        <dsp:cNvSpPr/>
      </dsp:nvSpPr>
      <dsp:spPr>
        <a:xfrm>
          <a:off x="3114663" y="608"/>
          <a:ext cx="1725952" cy="868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Legalism</a:t>
          </a:r>
        </a:p>
      </dsp:txBody>
      <dsp:txXfrm>
        <a:off x="3157062" y="43007"/>
        <a:ext cx="1641154" cy="783756"/>
      </dsp:txXfrm>
    </dsp:sp>
    <dsp:sp modelId="{2673205C-B850-1349-B8BC-7C34942A716D}">
      <dsp:nvSpPr>
        <dsp:cNvPr id="0" name=""/>
        <dsp:cNvSpPr/>
      </dsp:nvSpPr>
      <dsp:spPr>
        <a:xfrm>
          <a:off x="2241021" y="434886"/>
          <a:ext cx="3473236" cy="3473236"/>
        </a:xfrm>
        <a:custGeom>
          <a:avLst/>
          <a:gdLst/>
          <a:ahLst/>
          <a:cxnLst/>
          <a:rect l="0" t="0" r="0" b="0"/>
          <a:pathLst>
            <a:path>
              <a:moveTo>
                <a:pt x="2606419" y="233525"/>
              </a:moveTo>
              <a:arcTo wR="1736618" hR="1736618" stAng="18003412" swAng="15414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395E0-2ECF-8040-BCFB-C0D63BD73A77}">
      <dsp:nvSpPr>
        <dsp:cNvPr id="0" name=""/>
        <dsp:cNvSpPr/>
      </dsp:nvSpPr>
      <dsp:spPr>
        <a:xfrm>
          <a:off x="4766285" y="1200582"/>
          <a:ext cx="1725952" cy="8685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Deontology</a:t>
          </a:r>
        </a:p>
      </dsp:txBody>
      <dsp:txXfrm>
        <a:off x="4808684" y="1242981"/>
        <a:ext cx="1641154" cy="783756"/>
      </dsp:txXfrm>
    </dsp:sp>
    <dsp:sp modelId="{5119A64E-3347-B942-B050-45FBA9E725A8}">
      <dsp:nvSpPr>
        <dsp:cNvPr id="0" name=""/>
        <dsp:cNvSpPr/>
      </dsp:nvSpPr>
      <dsp:spPr>
        <a:xfrm>
          <a:off x="2241021" y="434886"/>
          <a:ext cx="3473236" cy="3473236"/>
        </a:xfrm>
        <a:custGeom>
          <a:avLst/>
          <a:gdLst/>
          <a:ahLst/>
          <a:cxnLst/>
          <a:rect l="0" t="0" r="0" b="0"/>
          <a:pathLst>
            <a:path>
              <a:moveTo>
                <a:pt x="3470837" y="1645358"/>
              </a:moveTo>
              <a:arcTo wR="1736618" hR="1736618" stAng="21419263" swAng="219769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70F1E-00C0-5440-8042-4F4E14268A12}">
      <dsp:nvSpPr>
        <dsp:cNvPr id="0" name=""/>
        <dsp:cNvSpPr/>
      </dsp:nvSpPr>
      <dsp:spPr>
        <a:xfrm>
          <a:off x="4135422" y="3142180"/>
          <a:ext cx="1725952" cy="8685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Teleology</a:t>
          </a:r>
        </a:p>
      </dsp:txBody>
      <dsp:txXfrm>
        <a:off x="4177821" y="3184579"/>
        <a:ext cx="1641154" cy="783756"/>
      </dsp:txXfrm>
    </dsp:sp>
    <dsp:sp modelId="{CBBD790A-D7E8-104A-B4B9-747F59DCBC97}">
      <dsp:nvSpPr>
        <dsp:cNvPr id="0" name=""/>
        <dsp:cNvSpPr/>
      </dsp:nvSpPr>
      <dsp:spPr>
        <a:xfrm>
          <a:off x="2241021" y="434886"/>
          <a:ext cx="3473236" cy="3473236"/>
        </a:xfrm>
        <a:custGeom>
          <a:avLst/>
          <a:gdLst/>
          <a:ahLst/>
          <a:cxnLst/>
          <a:rect l="0" t="0" r="0" b="0"/>
          <a:pathLst>
            <a:path>
              <a:moveTo>
                <a:pt x="1891257" y="3466337"/>
              </a:moveTo>
              <a:arcTo wR="1736618" hR="1736618" stAng="5093475" swAng="61305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7CDB3-FA62-4946-9834-54C59E3F94EE}">
      <dsp:nvSpPr>
        <dsp:cNvPr id="0" name=""/>
        <dsp:cNvSpPr/>
      </dsp:nvSpPr>
      <dsp:spPr>
        <a:xfrm>
          <a:off x="2093905" y="3142180"/>
          <a:ext cx="1725952" cy="868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Virtue Ethics</a:t>
          </a:r>
        </a:p>
      </dsp:txBody>
      <dsp:txXfrm>
        <a:off x="2136304" y="3184579"/>
        <a:ext cx="1641154" cy="783756"/>
      </dsp:txXfrm>
    </dsp:sp>
    <dsp:sp modelId="{08A8C4FA-26A6-3945-AEF0-1E5BE11BA20D}">
      <dsp:nvSpPr>
        <dsp:cNvPr id="0" name=""/>
        <dsp:cNvSpPr/>
      </dsp:nvSpPr>
      <dsp:spPr>
        <a:xfrm>
          <a:off x="2241021" y="434886"/>
          <a:ext cx="3473236" cy="3473236"/>
        </a:xfrm>
        <a:custGeom>
          <a:avLst/>
          <a:gdLst/>
          <a:ahLst/>
          <a:cxnLst/>
          <a:rect l="0" t="0" r="0" b="0"/>
          <a:pathLst>
            <a:path>
              <a:moveTo>
                <a:pt x="290419" y="2698049"/>
              </a:moveTo>
              <a:arcTo wR="1736618" hR="1736618" stAng="8783045" swAng="219769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12393-A1B8-9042-9E15-3322C4970A60}">
      <dsp:nvSpPr>
        <dsp:cNvPr id="0" name=""/>
        <dsp:cNvSpPr/>
      </dsp:nvSpPr>
      <dsp:spPr>
        <a:xfrm>
          <a:off x="1463041" y="1200582"/>
          <a:ext cx="1725952" cy="8685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Narrative Ethics</a:t>
          </a:r>
        </a:p>
      </dsp:txBody>
      <dsp:txXfrm>
        <a:off x="1505440" y="1242981"/>
        <a:ext cx="1641154" cy="783756"/>
      </dsp:txXfrm>
    </dsp:sp>
    <dsp:sp modelId="{2A82F3B3-3921-124F-9A89-C605240C76AE}">
      <dsp:nvSpPr>
        <dsp:cNvPr id="0" name=""/>
        <dsp:cNvSpPr/>
      </dsp:nvSpPr>
      <dsp:spPr>
        <a:xfrm>
          <a:off x="2241021" y="434886"/>
          <a:ext cx="3473236" cy="3473236"/>
        </a:xfrm>
        <a:custGeom>
          <a:avLst/>
          <a:gdLst/>
          <a:ahLst/>
          <a:cxnLst/>
          <a:rect l="0" t="0" r="0" b="0"/>
          <a:pathLst>
            <a:path>
              <a:moveTo>
                <a:pt x="301191" y="759176"/>
              </a:moveTo>
              <a:arcTo wR="1736618" hR="1736618" stAng="12855153" swAng="154143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974C9-D982-0E4C-B62F-AE02C0833C18}">
      <dsp:nvSpPr>
        <dsp:cNvPr id="0" name=""/>
        <dsp:cNvSpPr/>
      </dsp:nvSpPr>
      <dsp:spPr>
        <a:xfrm>
          <a:off x="943425" y="0"/>
          <a:ext cx="4195481" cy="4195481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7E851-0928-4948-84BE-BF3D3538E502}">
      <dsp:nvSpPr>
        <dsp:cNvPr id="0" name=""/>
        <dsp:cNvSpPr/>
      </dsp:nvSpPr>
      <dsp:spPr>
        <a:xfrm>
          <a:off x="3041165" y="419957"/>
          <a:ext cx="2727062" cy="426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Voice</a:t>
          </a:r>
          <a:endParaRPr lang="en-US" sz="2400" b="1" kern="1200"/>
        </a:p>
      </dsp:txBody>
      <dsp:txXfrm>
        <a:off x="3061966" y="440758"/>
        <a:ext cx="2685460" cy="384501"/>
      </dsp:txXfrm>
    </dsp:sp>
    <dsp:sp modelId="{EACEC597-9961-A44F-A6EB-424A337EB675}">
      <dsp:nvSpPr>
        <dsp:cNvPr id="0" name=""/>
        <dsp:cNvSpPr/>
      </dsp:nvSpPr>
      <dsp:spPr>
        <a:xfrm>
          <a:off x="3041165" y="899324"/>
          <a:ext cx="2727062" cy="426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27594"/>
              <a:satOff val="-5422"/>
              <a:lumOff val="-107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Perspective</a:t>
          </a:r>
          <a:endParaRPr lang="en-US" sz="2400" b="1" kern="1200"/>
        </a:p>
      </dsp:txBody>
      <dsp:txXfrm>
        <a:off x="3061966" y="920125"/>
        <a:ext cx="2685460" cy="384501"/>
      </dsp:txXfrm>
    </dsp:sp>
    <dsp:sp modelId="{CDB58605-68A7-0D46-982E-5F4A29A6D884}">
      <dsp:nvSpPr>
        <dsp:cNvPr id="0" name=""/>
        <dsp:cNvSpPr/>
      </dsp:nvSpPr>
      <dsp:spPr>
        <a:xfrm>
          <a:off x="3041165" y="1378690"/>
          <a:ext cx="2727062" cy="426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55189"/>
              <a:satOff val="-10844"/>
              <a:lumOff val="-215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Audiences</a:t>
          </a:r>
          <a:endParaRPr lang="en-US" sz="2400" b="1" kern="1200"/>
        </a:p>
      </dsp:txBody>
      <dsp:txXfrm>
        <a:off x="3061966" y="1399491"/>
        <a:ext cx="2685460" cy="384501"/>
      </dsp:txXfrm>
    </dsp:sp>
    <dsp:sp modelId="{49F4689A-ABDB-9D49-BE2E-EFB3144EC70A}">
      <dsp:nvSpPr>
        <dsp:cNvPr id="0" name=""/>
        <dsp:cNvSpPr/>
      </dsp:nvSpPr>
      <dsp:spPr>
        <a:xfrm>
          <a:off x="3041165" y="1858057"/>
          <a:ext cx="2727062" cy="426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282783"/>
              <a:satOff val="-16266"/>
              <a:lumOff val="-323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Plot</a:t>
          </a:r>
          <a:endParaRPr lang="en-US" sz="2400" b="1" kern="1200"/>
        </a:p>
      </dsp:txBody>
      <dsp:txXfrm>
        <a:off x="3061966" y="1878858"/>
        <a:ext cx="2685460" cy="384501"/>
      </dsp:txXfrm>
    </dsp:sp>
    <dsp:sp modelId="{2EF96F7D-5754-E045-BBB8-563BBE2F0211}">
      <dsp:nvSpPr>
        <dsp:cNvPr id="0" name=""/>
        <dsp:cNvSpPr/>
      </dsp:nvSpPr>
      <dsp:spPr>
        <a:xfrm>
          <a:off x="3041165" y="2337423"/>
          <a:ext cx="2727062" cy="426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710378"/>
              <a:satOff val="-21688"/>
              <a:lumOff val="-431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Character</a:t>
          </a:r>
          <a:endParaRPr lang="en-US" sz="2400" b="1" kern="1200"/>
        </a:p>
      </dsp:txBody>
      <dsp:txXfrm>
        <a:off x="3061966" y="2358224"/>
        <a:ext cx="2685460" cy="384501"/>
      </dsp:txXfrm>
    </dsp:sp>
    <dsp:sp modelId="{9F6C292D-525F-B946-8798-0CFD8EF34683}">
      <dsp:nvSpPr>
        <dsp:cNvPr id="0" name=""/>
        <dsp:cNvSpPr/>
      </dsp:nvSpPr>
      <dsp:spPr>
        <a:xfrm>
          <a:off x="3041165" y="2816790"/>
          <a:ext cx="2727062" cy="426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137972"/>
              <a:satOff val="-27110"/>
              <a:lumOff val="-539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Conflict</a:t>
          </a:r>
          <a:endParaRPr lang="en-US" sz="2400" b="1" kern="1200"/>
        </a:p>
      </dsp:txBody>
      <dsp:txXfrm>
        <a:off x="3061966" y="2837591"/>
        <a:ext cx="2685460" cy="384501"/>
      </dsp:txXfrm>
    </dsp:sp>
    <dsp:sp modelId="{7E5A5A63-9C05-6443-8766-70F58AD1E89E}">
      <dsp:nvSpPr>
        <dsp:cNvPr id="0" name=""/>
        <dsp:cNvSpPr/>
      </dsp:nvSpPr>
      <dsp:spPr>
        <a:xfrm>
          <a:off x="3041165" y="3296156"/>
          <a:ext cx="2727062" cy="426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565567"/>
              <a:satOff val="-32532"/>
              <a:lumOff val="-647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Resolution </a:t>
          </a:r>
          <a:endParaRPr lang="en-US" sz="2400" b="1" kern="1200"/>
        </a:p>
      </dsp:txBody>
      <dsp:txXfrm>
        <a:off x="3061966" y="3316957"/>
        <a:ext cx="2685460" cy="384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F84E2-AFC8-4444-8DCE-2F46261D5C8D}">
      <dsp:nvSpPr>
        <dsp:cNvPr id="0" name=""/>
        <dsp:cNvSpPr/>
      </dsp:nvSpPr>
      <dsp:spPr>
        <a:xfrm>
          <a:off x="0" y="84435"/>
          <a:ext cx="2315110" cy="13890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Starting with the Client</a:t>
          </a:r>
        </a:p>
      </dsp:txBody>
      <dsp:txXfrm>
        <a:off x="0" y="84435"/>
        <a:ext cx="2315110" cy="1389066"/>
      </dsp:txXfrm>
    </dsp:sp>
    <dsp:sp modelId="{DB27727B-5321-4149-B633-CD9FA8E89FA7}">
      <dsp:nvSpPr>
        <dsp:cNvPr id="0" name=""/>
        <dsp:cNvSpPr/>
      </dsp:nvSpPr>
      <dsp:spPr>
        <a:xfrm>
          <a:off x="2745237" y="84435"/>
          <a:ext cx="2315110" cy="13890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Person-In-Environment</a:t>
          </a:r>
        </a:p>
      </dsp:txBody>
      <dsp:txXfrm>
        <a:off x="2745237" y="84435"/>
        <a:ext cx="2315110" cy="1389066"/>
      </dsp:txXfrm>
    </dsp:sp>
    <dsp:sp modelId="{E4F7AE7C-B6F9-164E-9EFC-6C404656D37A}">
      <dsp:nvSpPr>
        <dsp:cNvPr id="0" name=""/>
        <dsp:cNvSpPr/>
      </dsp:nvSpPr>
      <dsp:spPr>
        <a:xfrm>
          <a:off x="0" y="2396481"/>
          <a:ext cx="2315110" cy="13890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Relationships</a:t>
          </a:r>
          <a:br>
            <a:rPr lang="en-US" sz="2000" b="1" kern="1200" dirty="0">
              <a:solidFill>
                <a:schemeClr val="bg1"/>
              </a:solidFill>
            </a:rPr>
          </a:br>
          <a:r>
            <a:rPr lang="en-US" sz="2000" b="1" kern="1200" dirty="0">
              <a:solidFill>
                <a:schemeClr val="bg1"/>
              </a:solidFill>
            </a:rPr>
            <a:t>(not rules)</a:t>
          </a:r>
        </a:p>
      </dsp:txBody>
      <dsp:txXfrm>
        <a:off x="0" y="2396481"/>
        <a:ext cx="2315110" cy="1389066"/>
      </dsp:txXfrm>
    </dsp:sp>
    <dsp:sp modelId="{BF8A3E01-8D77-FC4E-8242-4B0FFF2A4B2C}">
      <dsp:nvSpPr>
        <dsp:cNvPr id="0" name=""/>
        <dsp:cNvSpPr/>
      </dsp:nvSpPr>
      <dsp:spPr>
        <a:xfrm>
          <a:off x="2773319" y="2396476"/>
          <a:ext cx="2315110" cy="13890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Holistic</a:t>
          </a:r>
          <a:br>
            <a:rPr lang="en-US" sz="2000" b="1" kern="1200" dirty="0">
              <a:solidFill>
                <a:schemeClr val="bg1"/>
              </a:solidFill>
            </a:rPr>
          </a:br>
          <a:r>
            <a:rPr lang="en-US" sz="2000" b="1" kern="1200" dirty="0">
              <a:solidFill>
                <a:schemeClr val="bg1"/>
              </a:solidFill>
            </a:rPr>
            <a:t>(avoid reductionism)</a:t>
          </a:r>
        </a:p>
      </dsp:txBody>
      <dsp:txXfrm>
        <a:off x="2773319" y="2396476"/>
        <a:ext cx="2315110" cy="1389066"/>
      </dsp:txXfrm>
    </dsp:sp>
    <dsp:sp modelId="{99815881-CFAD-2244-9717-BE1810C93C2B}">
      <dsp:nvSpPr>
        <dsp:cNvPr id="0" name=""/>
        <dsp:cNvSpPr/>
      </dsp:nvSpPr>
      <dsp:spPr>
        <a:xfrm>
          <a:off x="5546521" y="362133"/>
          <a:ext cx="2315110" cy="3266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Storytelling in practice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</a:rPr>
            <a:t>Social Histories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</a:rPr>
            <a:t>Group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chemeClr val="bg1"/>
              </a:solidFill>
            </a:rPr>
            <a:t>Incident Reports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</a:rPr>
            <a:t>Bearing Witness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</a:rPr>
            <a:t>Supervision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</a:rPr>
            <a:t>Conflict </a:t>
          </a:r>
          <a:r>
            <a:rPr lang="en-US" sz="2000" b="1" kern="1200" dirty="0" err="1">
              <a:solidFill>
                <a:schemeClr val="bg1"/>
              </a:solidFill>
            </a:rPr>
            <a:t>Res’n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546521" y="362133"/>
        <a:ext cx="2315110" cy="3266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274F1-C593-9740-B5D7-AE385D72976D}">
      <dsp:nvSpPr>
        <dsp:cNvPr id="0" name=""/>
        <dsp:cNvSpPr/>
      </dsp:nvSpPr>
      <dsp:spPr>
        <a:xfrm>
          <a:off x="3884" y="709954"/>
          <a:ext cx="2649170" cy="26491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Key points</a:t>
          </a:r>
        </a:p>
      </dsp:txBody>
      <dsp:txXfrm>
        <a:off x="391846" y="1097916"/>
        <a:ext cx="1873246" cy="1873246"/>
      </dsp:txXfrm>
    </dsp:sp>
    <dsp:sp modelId="{BEC21C0E-2576-A444-A62D-B34298145357}">
      <dsp:nvSpPr>
        <dsp:cNvPr id="0" name=""/>
        <dsp:cNvSpPr/>
      </dsp:nvSpPr>
      <dsp:spPr>
        <a:xfrm>
          <a:off x="2653054" y="709954"/>
          <a:ext cx="2649170" cy="26491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Questions</a:t>
          </a:r>
        </a:p>
      </dsp:txBody>
      <dsp:txXfrm>
        <a:off x="3041016" y="1097916"/>
        <a:ext cx="1873246" cy="1873246"/>
      </dsp:txXfrm>
    </dsp:sp>
    <dsp:sp modelId="{EBA3FE0A-9954-0148-A288-D2F32113F903}">
      <dsp:nvSpPr>
        <dsp:cNvPr id="0" name=""/>
        <dsp:cNvSpPr/>
      </dsp:nvSpPr>
      <dsp:spPr>
        <a:xfrm>
          <a:off x="5302225" y="709954"/>
          <a:ext cx="2649170" cy="26491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Additional Resources</a:t>
          </a:r>
        </a:p>
      </dsp:txBody>
      <dsp:txXfrm>
        <a:off x="5690187" y="1097916"/>
        <a:ext cx="1873246" cy="187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496A-B9CE-5443-A75E-F69A976A0DFE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425BA-1536-004D-966F-C900900D9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9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D8FBE6-896B-3A49-8D0C-741ABF9F248F}" type="datetimeFigureOut">
              <a:rPr lang="en-US"/>
              <a:pPr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93FC19-0AA8-F445-AD72-92AF0CB67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70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4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62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9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75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5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2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2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A8749F-29F8-C148-B2F6-9B8E4CF93C45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3FC19-0AA8-F445-AD72-92AF0CB676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C79989E-2E6D-1E40-A3C1-DA2F69906EC2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82F05F0-7651-5045-965C-DE713C544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DC3B-1385-BA48-97A8-FBC698241B46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EB43-91D4-524C-83EB-13551F98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CA50759-039C-5446-B6F2-96FAF25D94E9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D43EB43-91D4-524C-83EB-13551F98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82AFCC-99D5-BD40-B6A1-9FE49D515F00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D43EB43-91D4-524C-83EB-13551F989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11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876F13-4F9F-C14A-914D-FC5C49DE5424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D43EB43-91D4-524C-83EB-13551F98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4A52-0E2C-6748-BF0F-90266F66CE89}" type="datetime1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EB43-91D4-524C-83EB-13551F98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6688-17BB-624A-A582-BFE7A94E84EC}" type="datetime1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EB43-91D4-524C-83EB-13551F98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7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D056-6B57-2544-B168-3EE6B4C032B7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69A9-1198-2042-A668-D9C156A06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DD4C5A0-7FA7-4D49-A645-6A88D65E9AE7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E902646-0EC7-6947-9AE7-E08F9A04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2AA3920-34E2-9249-8F21-423ACBC3599A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5ADA5CF-43A9-AD44-9B3A-9050C570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8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BF21-5BFE-0A4D-A377-6F64CD4D9173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F71-0750-0D4A-8F96-1041592E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BAA1-8FF0-684C-A30B-32F01BC9FEBF}" type="datetime1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EB58-44D8-FD4F-AEE9-4A37BD8DA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111B-029E-1A40-8167-6F73ECB55CF3}" type="datetime1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49F-4D6C-404E-8866-7A13C2FE3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252A-F5B5-804A-8A82-3D5E20A24F3B}" type="datetime1">
              <a:rPr lang="en-US" smtClean="0"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F8E-B409-EA49-A815-29C4BEDBD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32E5-6AC5-3E47-ACD9-4DEDEDAE9500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DC0E-B2BC-E749-91D6-CA342903D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C79-C623-C644-81AE-AECF13C25B2B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F7C3-1BE7-AC43-8F13-6DEFB9687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3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E62B-9E0C-084B-92E4-518143A3E431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Narrative Ethics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EB43-91D4-524C-83EB-13551F98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8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arsky@fa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arsky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bclid=IwAR36jJMj_0CJsfT5UdqPenoWoUoabihlbFchct_hIOghjiuChnJTpLU2sPo&amp;feature=youtu.be&amp;v=b4loBphYCXI&amp;app=deskto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hn.uni-hamburg.de/article/narrative-eth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271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Narrative Ethics: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A storied approach to managing challenging ethical concerns</a:t>
            </a:r>
            <a:r>
              <a:rPr lang="en-US" sz="3200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4724400" cy="2514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 Barsky, PhD, JD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Sandler School of Social Work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Atlantic University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abarsky@fau.edu</a:t>
            </a:r>
            <a:endParaRPr lang="en-US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www.barsky.org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417280"/>
            <a:ext cx="2297429" cy="365125"/>
          </a:xfrm>
        </p:spPr>
        <p:txBody>
          <a:bodyPr/>
          <a:lstStyle/>
          <a:p>
            <a:fld id="{C16987CB-34E8-FC45-BE26-454DDF61CF21}" type="datetime1">
              <a:rPr lang="en-US" sz="1100" b="1" smtClean="0"/>
              <a:t>2/5/20</a:t>
            </a:fld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05F0-7651-5045-965C-DE713C544A5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E3A55-960D-C74A-85E6-A528FF794D38}"/>
              </a:ext>
            </a:extLst>
          </p:cNvPr>
          <p:cNvSpPr txBox="1"/>
          <p:nvPr/>
        </p:nvSpPr>
        <p:spPr>
          <a:xfrm>
            <a:off x="4962427" y="2450444"/>
            <a:ext cx="366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BPD Preconference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       Workshop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March 18, 2020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10 AM to 4 PM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Birmingham, Alabama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AC335-D588-D742-875A-7CAE0D30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40475"/>
            <a:ext cx="4880610" cy="365125"/>
          </a:xfrm>
        </p:spPr>
        <p:txBody>
          <a:bodyPr/>
          <a:lstStyle/>
          <a:p>
            <a:pPr>
              <a:defRPr/>
            </a:pPr>
            <a:r>
              <a:rPr lang="en-US" sz="1100" b="1" dirty="0"/>
              <a:t>Narrative Ethics - Allan Barsky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8C14-2912-9346-8120-1C0FBD82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60" y="563563"/>
            <a:ext cx="8028940" cy="1293028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Applications of Narrative Ethics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dirty="0"/>
              <a:t>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FCD41-D036-7F4E-BCA9-1F4B3A7B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56591"/>
            <a:ext cx="7955280" cy="440704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Example: Chantal</a:t>
            </a:r>
          </a:p>
          <a:p>
            <a:r>
              <a:rPr lang="en-US" dirty="0"/>
              <a:t>French Canadian, studied SW in FL</a:t>
            </a:r>
          </a:p>
          <a:p>
            <a:r>
              <a:rPr lang="en-US" dirty="0"/>
              <a:t>Field placement in Vietnam</a:t>
            </a:r>
          </a:p>
          <a:p>
            <a:r>
              <a:rPr lang="en-US" dirty="0"/>
              <a:t>Client: </a:t>
            </a:r>
            <a:r>
              <a:rPr lang="en-US" dirty="0" err="1"/>
              <a:t>Huy</a:t>
            </a:r>
            <a:r>
              <a:rPr lang="en-US" dirty="0"/>
              <a:t>, 16, </a:t>
            </a:r>
          </a:p>
          <a:p>
            <a:r>
              <a:rPr lang="en-US" dirty="0"/>
              <a:t>Late onset </a:t>
            </a:r>
            <a:r>
              <a:rPr lang="en-US" dirty="0" err="1"/>
              <a:t>Pompe</a:t>
            </a:r>
            <a:r>
              <a:rPr lang="en-US" dirty="0"/>
              <a:t> disease – 3 months to live</a:t>
            </a:r>
          </a:p>
          <a:p>
            <a:r>
              <a:rPr lang="en-US" dirty="0"/>
              <a:t>Learns Dr. Ngo has not told </a:t>
            </a:r>
            <a:r>
              <a:rPr lang="en-US" dirty="0" err="1"/>
              <a:t>Huy</a:t>
            </a:r>
            <a:r>
              <a:rPr lang="en-US" dirty="0"/>
              <a:t> or parents about diagnosis</a:t>
            </a:r>
          </a:p>
          <a:p>
            <a:r>
              <a:rPr lang="en-US" dirty="0"/>
              <a:t>How would Chantal and Dr. Ngo approach conversation from various ethics approaches: legalism, deontology, teleology, &amp; narrative ethics?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70F8A-3314-144E-81A0-40A5D604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363F4-3FB1-384E-931D-F85F1820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1EF31-959C-E649-92B3-550F74BE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DAC24-094B-1444-A417-5E2EF934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0" y="1856591"/>
            <a:ext cx="2358883" cy="1728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4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5B45-60DA-D44D-B9E5-D95C56EF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DF80-7A8D-0F4B-953C-7E13CDA7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28800"/>
            <a:ext cx="7955280" cy="4434840"/>
          </a:xfrm>
        </p:spPr>
        <p:txBody>
          <a:bodyPr>
            <a:normAutofit/>
          </a:bodyPr>
          <a:lstStyle/>
          <a:p>
            <a:r>
              <a:rPr lang="en-US" sz="2400" dirty="0"/>
              <a:t>Boundary Issues</a:t>
            </a:r>
          </a:p>
          <a:p>
            <a:r>
              <a:rPr lang="en-US" sz="2400" dirty="0"/>
              <a:t>Interprofessional Conflicts</a:t>
            </a:r>
          </a:p>
          <a:p>
            <a:r>
              <a:rPr lang="en-US" sz="2400" dirty="0"/>
              <a:t>Professional vs. Personal Values</a:t>
            </a:r>
          </a:p>
          <a:p>
            <a:r>
              <a:rPr lang="en-US" sz="2400" dirty="0"/>
              <a:t>Gun Rights/Safety</a:t>
            </a:r>
          </a:p>
          <a:p>
            <a:r>
              <a:rPr lang="en-US" sz="2400" dirty="0"/>
              <a:t>Pro-Life/Pro-Choice</a:t>
            </a:r>
          </a:p>
          <a:p>
            <a:r>
              <a:rPr lang="en-US" sz="2400" dirty="0"/>
              <a:t>Confidentiality vs. Safety</a:t>
            </a:r>
          </a:p>
          <a:p>
            <a:r>
              <a:rPr lang="en-US" sz="2400" dirty="0"/>
              <a:t>End-of-Life Decisions</a:t>
            </a:r>
          </a:p>
          <a:p>
            <a:r>
              <a:rPr lang="en-US" sz="2400" dirty="0"/>
              <a:t>Organizational, Family, Community, Policy conflicts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6AD82-971E-B844-AE5E-DCD409D3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FDAC3-84C4-8543-9C1C-AD2D9B12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0F5FF-9E2C-274E-943B-C95A726A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C23E-64B2-224F-8B88-9261CDC6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Barsky Family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0499-8CEB-7B4C-B065-FD99F1D2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900" y="1828800"/>
            <a:ext cx="5245100" cy="4069080"/>
          </a:xfrm>
        </p:spPr>
        <p:txBody>
          <a:bodyPr>
            <a:normAutofit/>
          </a:bodyPr>
          <a:lstStyle/>
          <a:p>
            <a:r>
              <a:rPr lang="en-US" sz="2400" b="1" dirty="0"/>
              <a:t>Generations of boys</a:t>
            </a:r>
          </a:p>
          <a:p>
            <a:r>
              <a:rPr lang="en-US" sz="2400" b="1" dirty="0"/>
              <a:t>Mom’s first pregnancy</a:t>
            </a:r>
          </a:p>
          <a:p>
            <a:r>
              <a:rPr lang="en-US" sz="2400" b="1" dirty="0"/>
              <a:t>Carried to term</a:t>
            </a:r>
          </a:p>
          <a:p>
            <a:r>
              <a:rPr lang="en-US" sz="2400" b="1" dirty="0"/>
              <a:t>Funeral but not allowed to go</a:t>
            </a:r>
          </a:p>
          <a:p>
            <a:r>
              <a:rPr lang="en-US" sz="2400" b="1" dirty="0"/>
              <a:t>No mourning, no SW or counseling</a:t>
            </a:r>
          </a:p>
          <a:p>
            <a:r>
              <a:rPr lang="en-US" sz="2400" b="1" dirty="0"/>
              <a:t>Never to discuss</a:t>
            </a:r>
          </a:p>
          <a:p>
            <a:r>
              <a:rPr lang="en-US" sz="2400" b="1" dirty="0"/>
              <a:t>Stephen - first born</a:t>
            </a:r>
          </a:p>
          <a:p>
            <a:r>
              <a:rPr lang="en-US" sz="2400" b="1" dirty="0"/>
              <a:t>Adelle – “You had a sister”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B3009-4381-9942-8F56-0A7A8C5F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6915-9FC6-7548-865B-1B5BE241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CA542-DEFE-DD4C-986C-D3AD0EF6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90C4D-4D4E-BF41-8226-BB5E68EF7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5540"/>
            <a:ext cx="3124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2F8-C1E0-7F41-9DEF-4C833B3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4373"/>
            <a:ext cx="6720840" cy="1293028"/>
          </a:xfrm>
        </p:spPr>
        <p:txBody>
          <a:bodyPr>
            <a:noAutofit/>
          </a:bodyPr>
          <a:lstStyle/>
          <a:p>
            <a:r>
              <a:rPr lang="en-US" sz="3200" dirty="0"/>
              <a:t>Narrative Ethics:</a:t>
            </a:r>
            <a:br>
              <a:rPr lang="en-US" sz="3200" dirty="0"/>
            </a:br>
            <a:r>
              <a:rPr lang="en-US" sz="3200" dirty="0"/>
              <a:t> Generation to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B681-4D55-EA44-A73F-5AB68E616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a story that members of your family  have passed down from generation to generation</a:t>
            </a:r>
          </a:p>
          <a:p>
            <a:r>
              <a:rPr lang="en-US" dirty="0"/>
              <a:t>From whose perspective is the story told?</a:t>
            </a:r>
          </a:p>
          <a:p>
            <a:r>
              <a:rPr lang="en-US" dirty="0"/>
              <a:t>What can we learn about the characters from the story?</a:t>
            </a:r>
          </a:p>
          <a:p>
            <a:r>
              <a:rPr lang="en-US" dirty="0"/>
              <a:t>What can we learn about their values, morals, or messages that they would like the next generation to embrace?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51014-06B1-6048-89F2-B0560272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276F-FB68-0241-84FD-358E4F30996C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91BC3-161D-BB45-847A-332ADA0E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7FCF-5E0C-A245-8E00-CE68E68E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2ED0F-D61B-9744-8A7E-C39AFB871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81" y="5090663"/>
            <a:ext cx="3693226" cy="14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688976"/>
            <a:ext cx="5817870" cy="9874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a typeface="+mj-ea"/>
              </a:rPr>
              <a:t>Stories with Moral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426720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Gill Sans MT" charset="0"/>
              </a:rPr>
              <a:t>What is your favorite…</a:t>
            </a:r>
          </a:p>
          <a:p>
            <a:pPr eaLnBrk="1" hangingPunct="1"/>
            <a:r>
              <a:rPr lang="en-US" sz="2800" dirty="0">
                <a:latin typeface="Gill Sans MT" charset="0"/>
              </a:rPr>
              <a:t>family story</a:t>
            </a:r>
          </a:p>
          <a:p>
            <a:pPr eaLnBrk="1" hangingPunct="1"/>
            <a:r>
              <a:rPr lang="en-US" sz="2800" dirty="0">
                <a:latin typeface="Gill Sans MT" charset="0"/>
              </a:rPr>
              <a:t>fairytale</a:t>
            </a:r>
          </a:p>
          <a:p>
            <a:pPr eaLnBrk="1" hangingPunct="1"/>
            <a:r>
              <a:rPr lang="en-US" sz="2800" dirty="0">
                <a:latin typeface="Gill Sans MT" charset="0"/>
              </a:rPr>
              <a:t>movie</a:t>
            </a:r>
          </a:p>
          <a:p>
            <a:pPr eaLnBrk="1" hangingPunct="1"/>
            <a:r>
              <a:rPr lang="en-US" sz="2800" dirty="0">
                <a:latin typeface="Gill Sans MT" charset="0"/>
              </a:rPr>
              <a:t>fable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Gill Sans MT" charset="0"/>
              </a:rPr>
              <a:t>with a moral question or lesson</a:t>
            </a:r>
          </a:p>
          <a:p>
            <a:pPr marL="0" indent="0" eaLnBrk="1" hangingPunct="1">
              <a:buNone/>
            </a:pPr>
            <a:endParaRPr lang="en-US" sz="2800" dirty="0">
              <a:latin typeface="Gill Sans MT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atin typeface="Gill Sans MT" charset="0"/>
              </a:rPr>
              <a:t>Perspective: Dorothy / </a:t>
            </a:r>
            <a:r>
              <a:rPr lang="en-US" sz="2800" dirty="0" err="1">
                <a:latin typeface="Gill Sans MT" charset="0"/>
              </a:rPr>
              <a:t>Elphaba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2F8-8663-6646-A199-522C083ECE39}" type="datetime1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https://i.pinimg.com/736x/7b/98/1a/7b981a98fbe96a1d862222cbc302fda4--therapy-humor-psychology-humor.jpg">
            <a:extLst>
              <a:ext uri="{FF2B5EF4-FFF2-40B4-BE49-F238E27FC236}">
                <a16:creationId xmlns:a16="http://schemas.microsoft.com/office/drawing/2014/main" id="{CA235A57-A996-CD46-8C9D-4DE0B2DE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65" y="1676400"/>
            <a:ext cx="333078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1585-8F38-3B4B-809E-C312EA82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4467"/>
            <a:ext cx="7772400" cy="364913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Think of a story that your parents/grandparents often told you when you were growing 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Write 5 key points – the plot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Who were the characters?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was the story’s lesson?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assumptions are within the story?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does culture and location affect the story, its moral questions, and lessons?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47892-9D27-AD47-BE71-9D27BC29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8B9A-E650-A64B-B70F-FBC4BAABB509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CAE34-7E15-B747-9DD9-C28EC354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DC8DF-E841-A24C-84E0-C36ADD9E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2" name="Picture 4" descr="https://tse3.mm.bing.net/th?id=OIP.eDhPDIwOT1BnDHmgGkfTcwHaEK&amp;pid=Api&amp;P=0&amp;w=282&amp;h=159">
            <a:extLst>
              <a:ext uri="{FF2B5EF4-FFF2-40B4-BE49-F238E27FC236}">
                <a16:creationId xmlns:a16="http://schemas.microsoft.com/office/drawing/2014/main" id="{B46B73E1-48F6-8E40-938A-B2F281D8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81000"/>
            <a:ext cx="4152900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C15-0D89-0F41-B1E7-3149C26C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714803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MaE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38983-8EE8-A84A-A789-A2BBB041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53776"/>
            <a:ext cx="6492240" cy="47946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 works at an agency that provides outreach and support to families with transgender individuals</a:t>
            </a:r>
          </a:p>
          <a:p>
            <a:r>
              <a:rPr lang="en-US" dirty="0"/>
              <a:t>Mae (22) – Assigned male at birth, identifies as female</a:t>
            </a:r>
          </a:p>
          <a:p>
            <a:r>
              <a:rPr lang="en-US" dirty="0"/>
              <a:t>Mae’s mother, Elida – believes her “son” is male and should always be male</a:t>
            </a:r>
          </a:p>
          <a:p>
            <a:r>
              <a:rPr lang="en-US" dirty="0"/>
              <a:t>Mae’s brother, Rodolfo, is getting married and wants both Mae and Elida to attend his wedding</a:t>
            </a:r>
          </a:p>
          <a:p>
            <a:r>
              <a:rPr lang="en-US" dirty="0"/>
              <a:t>Elida says she will not attend the wedding unless Mae dresses and presents as a man; Mae refuses </a:t>
            </a:r>
          </a:p>
          <a:p>
            <a:r>
              <a:rPr lang="en-US" dirty="0"/>
              <a:t>SW wants to use narrative ethics to engage the family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5C13-8A94-CA43-821A-4632691A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A8CC-A03C-8D4E-BA35-DFD7ED1C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B162-5B7A-E046-8137-5B339FE9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B710F-BEDC-2E4E-BDDC-B4C189E10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540" y="2362200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4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A727-C7E4-F949-9013-EF6815B3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E75D-0051-E645-9ADD-96188FAF5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Trauma not Transformed is Trauma Transferred | Tabitha </a:t>
            </a:r>
            <a:r>
              <a:rPr lang="en-US" dirty="0" err="1"/>
              <a:t>Mpamira-Kaguri</a:t>
            </a:r>
            <a:r>
              <a:rPr lang="en-US" dirty="0"/>
              <a:t> | </a:t>
            </a:r>
            <a:r>
              <a:rPr lang="en-US" dirty="0" err="1"/>
              <a:t>TEDxOakland</a:t>
            </a:r>
            <a:endParaRPr lang="en-US" dirty="0"/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https://www.youtube.com/watch?fbclid=IwAR36jJMj_0CJsfT5UdqPenoWoUoabihlbFchct_hIOghjiuChnJTpLU2sPo&amp;feature=youtu.be&amp;v=b4loBphYCXI&amp;app=desktop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1C7E-7408-8543-88CF-EA5CACA9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FD62-096C-9645-BF1B-6FCF2D72F0EE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C460-CFF9-9E45-A4C8-C9A08285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FE226-1EE7-7A40-82A6-194D1CC2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B7B-0707-E24C-BB6F-AFA2BE97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0"/>
            <a:ext cx="6377940" cy="1293028"/>
          </a:xfrm>
        </p:spPr>
        <p:txBody>
          <a:bodyPr>
            <a:normAutofit/>
          </a:bodyPr>
          <a:lstStyle/>
          <a:p>
            <a:r>
              <a:rPr lang="en-US" sz="3600" dirty="0"/>
              <a:t>Experiential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8DA6-4CCF-EE48-B8FD-F008E40F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371600"/>
            <a:ext cx="7955280" cy="4892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appropriate role of government in society?</a:t>
            </a:r>
          </a:p>
          <a:p>
            <a:r>
              <a:rPr lang="en-US" dirty="0"/>
              <a:t>Select facilitator – establish ground rules for courageous narrative conversation</a:t>
            </a:r>
          </a:p>
          <a:p>
            <a:r>
              <a:rPr lang="en-US" dirty="0"/>
              <a:t>Engage in storytelling rather than answering the question directly</a:t>
            </a:r>
          </a:p>
          <a:p>
            <a:r>
              <a:rPr lang="en-US" dirty="0"/>
              <a:t>How do you identify politically, culturally, and ethnically?</a:t>
            </a:r>
          </a:p>
          <a:p>
            <a:r>
              <a:rPr lang="en-US" dirty="0"/>
              <a:t>Describe an experience or story that helped to inform your beliefs about the appropriate role of government?</a:t>
            </a:r>
          </a:p>
          <a:p>
            <a:r>
              <a:rPr lang="en-US" dirty="0"/>
              <a:t>How do your past experiences affect your views about democracy, socialism, capitalism, conservatism, and liberalism?</a:t>
            </a:r>
          </a:p>
          <a:p>
            <a:r>
              <a:rPr lang="en-US" dirty="0"/>
              <a:t>How does your identity as a social worker affect your political belief system and moral values?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B407-E97D-FE45-9DCD-F8B31C04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96C8E-FEE0-6D4C-9A58-480FFF8B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418C-EE52-B844-92F1-C8F0B062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C8E1-1626-BD4C-8611-5B3D48B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08663"/>
            <a:ext cx="6377940" cy="1293028"/>
          </a:xfrm>
        </p:spPr>
        <p:txBody>
          <a:bodyPr/>
          <a:lstStyle/>
          <a:p>
            <a:r>
              <a:rPr lang="en-US" dirty="0"/>
              <a:t>Journaling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1FB2-E625-344F-AAA5-320954F62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501691"/>
            <a:ext cx="7955280" cy="4761949"/>
          </a:xfrm>
        </p:spPr>
        <p:txBody>
          <a:bodyPr>
            <a:normAutofit/>
          </a:bodyPr>
          <a:lstStyle/>
          <a:p>
            <a:r>
              <a:rPr lang="en-US" dirty="0"/>
              <a:t>Describe a situation in which you made use of help from another person (e.g., a social worker, clergy, physician, nurse, teacher, mentor).</a:t>
            </a:r>
          </a:p>
          <a:p>
            <a:r>
              <a:rPr lang="en-US" dirty="0"/>
              <a:t>Describe the boundaries that you and the other person established, including examples that you felt were appropriate or inappropriate.</a:t>
            </a:r>
          </a:p>
          <a:p>
            <a:r>
              <a:rPr lang="en-US" dirty="0"/>
              <a:t>What made the boundaries appropriate or inappropriate?</a:t>
            </a:r>
          </a:p>
          <a:p>
            <a:r>
              <a:rPr lang="en-US" dirty="0"/>
              <a:t>How might your perception about the appropriateness of boundaries change depending on the professional role, culture, age, and religion of you and the other person?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B79FC-0640-344B-A310-C2300583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845F6-4730-0742-A2F1-DAC61B46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324E7-90F1-0240-85E1-5B1475A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D9E3-5945-114C-BFB9-44BB3F95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05" y="412349"/>
            <a:ext cx="6377940" cy="654451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F176D-F88E-0F42-9913-A0DA39DE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990600"/>
            <a:ext cx="8168640" cy="527304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10:00-10:30     Introduction to Narrative Ethics (overview,  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  rational, relation to social work practice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10:30-11:00     Framework for Employing Narrative Ethics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  in Practice</a:t>
            </a:r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11:00-12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:00</a:t>
            </a:r>
            <a:r>
              <a:rPr lang="en-US" b="1" dirty="0">
                <a:solidFill>
                  <a:srgbClr val="FFFF00"/>
                </a:solidFill>
              </a:rPr>
              <a:t>     Applications of Narrative Ethics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 (Examples, Demonstration)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Noon               Lunch (On own)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FFFF00"/>
                </a:solidFill>
              </a:rPr>
              <a:t>1:00-3:30         Experiential Exercises and Role Plays: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 Constructing, deconstructing, and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 reconstructing stories with embedded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 ethical issues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FFFF00"/>
                </a:solidFill>
              </a:rPr>
              <a:t>3:30-4:00        Conclusion/Discussion: Opportunities and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Challenges in Applying Narrative Ethics,   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                       Suggestions for SW Educators and key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A7343-82BA-2C44-9906-B851BD19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99B-E16C-1B4E-A67F-6DA356AB9CEE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0B1F-78FE-7B49-80BB-B6EEC214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50257-80EB-CE4C-970A-AE8FD664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B6C1-0478-D142-B623-238763F3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5789"/>
            <a:ext cx="7955280" cy="1293028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FFFF00"/>
                </a:solidFill>
              </a:rPr>
              <a:t>COnclusion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538B0FC-A802-E047-BB3E-8D5F6C96A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424022"/>
              </p:ext>
            </p:extLst>
          </p:nvPr>
        </p:nvGraphicFramePr>
        <p:xfrm>
          <a:off x="594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BEBC2-B76C-7B4C-8F74-95BB8ECA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A87B1-0927-F546-A2AB-55CCFE48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24030-9941-8C4E-8739-C72C3176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571501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a typeface="+mj-ea"/>
              </a:rPr>
              <a:t>Bibliography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726486"/>
            <a:ext cx="8229600" cy="5674313"/>
          </a:xfrm>
        </p:spPr>
        <p:txBody>
          <a:bodyPr>
            <a:noAutofit/>
          </a:bodyPr>
          <a:lstStyle/>
          <a:p>
            <a:r>
              <a:rPr lang="en-US" sz="2200" dirty="0"/>
              <a:t>Barsky, A. E. (2019). </a:t>
            </a:r>
            <a:r>
              <a:rPr lang="en-US" sz="2200" i="1" dirty="0"/>
              <a:t>Ethics and values in social work</a:t>
            </a:r>
            <a:r>
              <a:rPr lang="en-US" sz="2200" dirty="0"/>
              <a:t>. New York: Oxford University Press.</a:t>
            </a:r>
          </a:p>
          <a:p>
            <a:r>
              <a:rPr lang="en-US" dirty="0"/>
              <a:t>Barsky, A. E. (2019). Narrative ethics in social work practice. In S. Marson and McKinney, R. (Eds.). </a:t>
            </a:r>
            <a:r>
              <a:rPr lang="en-US" i="1" dirty="0"/>
              <a:t>The Routledge handbook of social work ethics and values </a:t>
            </a:r>
            <a:r>
              <a:rPr lang="en-US" dirty="0"/>
              <a:t>(Chapter 8). New York: Routledge. </a:t>
            </a:r>
            <a:endParaRPr lang="en-US" sz="2200" dirty="0"/>
          </a:p>
          <a:p>
            <a:r>
              <a:rPr lang="en-US" sz="2200" dirty="0"/>
              <a:t>Brody, H., &amp; Clark, M. (2014). Narrative ethics: A narrative. </a:t>
            </a:r>
            <a:r>
              <a:rPr lang="en-US" sz="2200" i="1" dirty="0"/>
              <a:t>Hastings Center</a:t>
            </a:r>
            <a:r>
              <a:rPr lang="en-US" sz="2200" dirty="0"/>
              <a:t> </a:t>
            </a:r>
            <a:r>
              <a:rPr lang="en-US" sz="2200" i="1" dirty="0"/>
              <a:t>Report</a:t>
            </a:r>
            <a:r>
              <a:rPr lang="en-US" sz="2200" dirty="0"/>
              <a:t>,</a:t>
            </a:r>
            <a:r>
              <a:rPr lang="en-US" sz="2200" i="1" dirty="0"/>
              <a:t> 44</a:t>
            </a:r>
            <a:r>
              <a:rPr lang="en-US" sz="2200" dirty="0"/>
              <a:t>(1): S7–11.</a:t>
            </a:r>
          </a:p>
          <a:p>
            <a:r>
              <a:rPr lang="en-US" sz="2200" dirty="0"/>
              <a:t>Halpern, F. (2018). Closeness through unreliability: Sympathy, empathy, and ethics in narrative communication. </a:t>
            </a:r>
            <a:r>
              <a:rPr lang="en-US" sz="2200" i="1" dirty="0"/>
              <a:t>Narrative, 26</a:t>
            </a:r>
            <a:r>
              <a:rPr lang="en-US" sz="2200" dirty="0"/>
              <a:t>(2), 125-145.</a:t>
            </a:r>
          </a:p>
          <a:p>
            <a:r>
              <a:rPr lang="en-US" sz="2200" dirty="0"/>
              <a:t>Miller, M. (2017). Narrative research: Discoveries in listening to clinical-scholars’ experiences of working across trauma and loss. In A. </a:t>
            </a:r>
            <a:r>
              <a:rPr lang="en-US" sz="2200" dirty="0" err="1"/>
              <a:t>Burack</a:t>
            </a:r>
            <a:r>
              <a:rPr lang="en-US" sz="2200" dirty="0"/>
              <a:t>-Weiss, L. S. Lawrence, &amp; L. B. </a:t>
            </a:r>
            <a:r>
              <a:rPr lang="en-US" sz="2200" dirty="0" err="1"/>
              <a:t>Mijanos</a:t>
            </a:r>
            <a:r>
              <a:rPr lang="en-US" sz="2200" dirty="0"/>
              <a:t>. (Eds.). </a:t>
            </a:r>
            <a:r>
              <a:rPr lang="en-US" sz="2200" i="1" dirty="0"/>
              <a:t>Narrative in social work practice: The power and possibility of story </a:t>
            </a:r>
            <a:r>
              <a:rPr lang="en-US" sz="2200" dirty="0"/>
              <a:t>(pp. 213-233)</a:t>
            </a:r>
            <a:r>
              <a:rPr lang="en-US" sz="2200" i="1" dirty="0"/>
              <a:t>. </a:t>
            </a:r>
            <a:r>
              <a:rPr lang="en-US" sz="2200" dirty="0"/>
              <a:t>New York: Columbia University Press.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5782-ABAA-AC4E-B863-4E1A2DB2A6C7}" type="datetime1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Phelan, J. (2014). </a:t>
            </a:r>
            <a:r>
              <a:rPr lang="en-US" sz="3600" i="1" dirty="0"/>
              <a:t>Narrative ethics.</a:t>
            </a:r>
            <a:r>
              <a:rPr lang="en-US" sz="3600" dirty="0"/>
              <a:t> </a:t>
            </a:r>
            <a:r>
              <a:rPr lang="en-US" sz="3600" i="1" dirty="0"/>
              <a:t>The living handbook of narratology</a:t>
            </a:r>
            <a:r>
              <a:rPr lang="en-US" sz="3600" dirty="0"/>
              <a:t>. Retrieved from </a:t>
            </a:r>
            <a:r>
              <a:rPr lang="en-US" sz="3600" u="sng" dirty="0">
                <a:hlinkClick r:id="rId2"/>
              </a:rPr>
              <a:t>http://www.lhn.uni-hamburg.de/article/narrative-ethics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Porz</a:t>
            </a:r>
            <a:r>
              <a:rPr lang="en-US" sz="3600" dirty="0"/>
              <a:t>, R., </a:t>
            </a:r>
            <a:r>
              <a:rPr lang="en-US" sz="3600" dirty="0" err="1"/>
              <a:t>Landeweer</a:t>
            </a:r>
            <a:r>
              <a:rPr lang="en-US" sz="3600" dirty="0"/>
              <a:t>, E., &amp; </a:t>
            </a:r>
            <a:r>
              <a:rPr lang="en-US" sz="3600" dirty="0" err="1"/>
              <a:t>Widdershoven</a:t>
            </a:r>
            <a:r>
              <a:rPr lang="en-US" sz="3600" dirty="0"/>
              <a:t>, G. (2011). Theory and practice of clinical ethics support services: Narrative and hermeneutical perspectives. </a:t>
            </a:r>
            <a:r>
              <a:rPr lang="en-US" sz="3600" i="1" dirty="0"/>
              <a:t>Bioethics, 25</a:t>
            </a:r>
            <a:r>
              <a:rPr lang="en-US" sz="3600" dirty="0"/>
              <a:t>(7): 354–360.</a:t>
            </a:r>
          </a:p>
          <a:p>
            <a:r>
              <a:rPr lang="en-US" sz="3600" dirty="0"/>
              <a:t>Reamer, F. G. (2018). </a:t>
            </a:r>
            <a:r>
              <a:rPr lang="en-US" sz="3600" i="1" dirty="0"/>
              <a:t>Social work values and ethics </a:t>
            </a:r>
            <a:r>
              <a:rPr lang="en-US" sz="3600" dirty="0"/>
              <a:t>(5th ed.). New York: Columbia University Press.</a:t>
            </a:r>
          </a:p>
          <a:p>
            <a:r>
              <a:rPr lang="en-US" sz="3600" dirty="0" err="1"/>
              <a:t>Slote</a:t>
            </a:r>
            <a:r>
              <a:rPr lang="en-US" sz="3600" dirty="0"/>
              <a:t>, M. (2007). </a:t>
            </a:r>
            <a:r>
              <a:rPr lang="en-US" sz="3600" i="1" dirty="0"/>
              <a:t>The ethics of care and empathy</a:t>
            </a:r>
            <a:r>
              <a:rPr lang="en-US" sz="3600" dirty="0"/>
              <a:t>. New York: Routledge.</a:t>
            </a:r>
          </a:p>
          <a:p>
            <a:r>
              <a:rPr lang="en-US" sz="3600" dirty="0"/>
              <a:t>Stevenson, S. (2016). Toward a narrative ethics: Indigenous community-based research, the ethics of narrative, and the limits of conventional bioethics. </a:t>
            </a:r>
            <a:r>
              <a:rPr lang="en-US" sz="3600" i="1" dirty="0"/>
              <a:t>Qualitative Inquiry, 22</a:t>
            </a:r>
            <a:r>
              <a:rPr lang="en-US" sz="3600" dirty="0"/>
              <a:t>(5), 365-376.</a:t>
            </a:r>
          </a:p>
          <a:p>
            <a:r>
              <a:rPr lang="en-US" sz="3600" dirty="0"/>
              <a:t>Wilks, T. (2005). Social work and narrative ethics. </a:t>
            </a:r>
            <a:r>
              <a:rPr lang="en-US" sz="3600" i="1" dirty="0"/>
              <a:t>British Journal of Social Work</a:t>
            </a:r>
            <a:r>
              <a:rPr lang="en-US" sz="3600" dirty="0"/>
              <a:t>, 35, 1249–1264.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E68E-4CB7-584B-9DDD-9F845B0F8578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086B0BC-CE41-954C-ACE2-C0ED7F89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“It's like everyone tells a story about themselves inside their own head. Always. All the time. That story makes you what you are. We build ourselves out of that story.” 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                                    - Patrick </a:t>
            </a:r>
            <a:r>
              <a:rPr lang="en-US" sz="2400" b="1" dirty="0" err="1">
                <a:solidFill>
                  <a:schemeClr val="tx1"/>
                </a:solidFill>
              </a:rPr>
              <a:t>Rothfuss</a:t>
            </a:r>
            <a:r>
              <a:rPr lang="en-US" sz="2400" b="1" dirty="0">
                <a:solidFill>
                  <a:schemeClr val="tx1"/>
                </a:solidFill>
              </a:rPr>
              <a:t> (author)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F35CA-FCD8-BA4B-8CCD-14E0948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410B-044F-8D42-BF28-AAA17D3752A7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50BA-6254-D649-A0EC-D3BAE6D4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F87A-D211-C645-9E44-DF6CE534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E5D5-67D7-CF4C-BEEB-1E7EA14F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001000" cy="84169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Introduction: Narrative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935DF-6E63-DD48-B485-7CB583AA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294411"/>
            <a:ext cx="6711654" cy="4953996"/>
          </a:xfrm>
        </p:spPr>
        <p:txBody>
          <a:bodyPr>
            <a:normAutofit/>
          </a:bodyPr>
          <a:lstStyle/>
          <a:p>
            <a:r>
              <a:rPr lang="en-US" dirty="0"/>
              <a:t>An approach to dealing with ethical concerns by listening, interpreting, and responding to the stories told by clients, co-workers, or other people affected by the situation </a:t>
            </a:r>
          </a:p>
          <a:p>
            <a:r>
              <a:rPr lang="en-US" dirty="0"/>
              <a:t>Morals and ethics are embedded in stories (helps us understand local context, history, culture)</a:t>
            </a:r>
          </a:p>
          <a:p>
            <a:r>
              <a:rPr lang="en-US" dirty="0"/>
              <a:t>Encourages us to attend to the unique experiences, stories, emotions, and identities of the people affected by the ethical issues </a:t>
            </a:r>
          </a:p>
          <a:p>
            <a:r>
              <a:rPr lang="en-US" dirty="0"/>
              <a:t>Deconstruction – exploring assumptions, meanings, and implications of stories</a:t>
            </a:r>
          </a:p>
          <a:p>
            <a:r>
              <a:rPr lang="en-US" dirty="0"/>
              <a:t>Co-constructing stories – moving forward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FA871-BF90-794F-B834-D197C79D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8F01-4432-B648-8C00-9EC05864F27C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E16C-004B-2540-B511-8236AD22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89CA-C4E9-A94D-929D-28773DD5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ea typeface="+mj-ea"/>
              </a:rPr>
              <a:t>History of Narrative Therapy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0612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charset="0"/>
              <a:buNone/>
            </a:pPr>
            <a:r>
              <a:rPr lang="en-US" sz="2800" dirty="0">
                <a:latin typeface="Gill Sans MT" charset="0"/>
              </a:rPr>
              <a:t>Michael White (Oz) &amp; David </a:t>
            </a:r>
            <a:r>
              <a:rPr lang="en-US" sz="2800" dirty="0" err="1">
                <a:latin typeface="Gill Sans MT" charset="0"/>
              </a:rPr>
              <a:t>Epston</a:t>
            </a:r>
            <a:r>
              <a:rPr lang="en-US" sz="2800" dirty="0">
                <a:latin typeface="Gill Sans MT" charset="0"/>
              </a:rPr>
              <a:t> (NZ)</a:t>
            </a:r>
          </a:p>
          <a:p>
            <a:pPr algn="ctr" eaLnBrk="1" hangingPunct="1">
              <a:buFont typeface="Wingdings 2" charset="0"/>
              <a:buNone/>
            </a:pPr>
            <a:r>
              <a:rPr lang="ja-JP" altLang="en-US" sz="2400" dirty="0">
                <a:latin typeface="Gill Sans MT" charset="0"/>
              </a:rPr>
              <a:t>“</a:t>
            </a:r>
            <a:r>
              <a:rPr lang="en-US" sz="2400" dirty="0">
                <a:latin typeface="Gill Sans MT" charset="0"/>
              </a:rPr>
              <a:t>People Live their Lives by their Stories.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sz="2400" dirty="0">
              <a:latin typeface="Gill Sans MT" charset="0"/>
            </a:endParaRPr>
          </a:p>
          <a:p>
            <a:pPr marL="0" indent="0" eaLnBrk="1" hangingPunct="1">
              <a:buNone/>
            </a:pPr>
            <a:r>
              <a:rPr lang="en-US" dirty="0"/>
              <a:t>Principles</a:t>
            </a:r>
            <a:endParaRPr lang="en-US" sz="2200" dirty="0"/>
          </a:p>
          <a:p>
            <a:pPr eaLnBrk="1" hangingPunct="1"/>
            <a:r>
              <a:rPr lang="en-US" sz="2200" dirty="0"/>
              <a:t>Stories capture living experience of individuals and families</a:t>
            </a:r>
          </a:p>
          <a:p>
            <a:pPr eaLnBrk="1" hangingPunct="1"/>
            <a:r>
              <a:rPr lang="en-US" sz="2200" dirty="0"/>
              <a:t>Stories rich, complex, explanatory</a:t>
            </a:r>
          </a:p>
          <a:p>
            <a:pPr eaLnBrk="1" hangingPunct="1"/>
            <a:r>
              <a:rPr lang="en-US" sz="2200" dirty="0"/>
              <a:t>Stories have power to enrich lives and are inclusive rather than exclusive.</a:t>
            </a:r>
          </a:p>
          <a:p>
            <a:pPr eaLnBrk="1" hangingPunct="1"/>
            <a:r>
              <a:rPr lang="en-US" sz="2200" dirty="0"/>
              <a:t>Stories encourage meaning making.</a:t>
            </a:r>
          </a:p>
          <a:p>
            <a:pPr marL="0" indent="0" eaLnBrk="1" hangingPunct="1">
              <a:buNone/>
            </a:pPr>
            <a:r>
              <a:rPr lang="en-US" sz="2200" dirty="0"/>
              <a:t>Underlying Theories</a:t>
            </a:r>
            <a:endParaRPr lang="en-US" dirty="0"/>
          </a:p>
          <a:p>
            <a:r>
              <a:rPr lang="en-US" sz="2200" dirty="0"/>
              <a:t>social constructionism, feminist theory, literary theory, &amp; critical theory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E79-0AAC-E245-B8E5-B6F6DB65D1CD}" type="datetime1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0B48-5D92-5340-98AD-14BAE04E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with other Approaches to ethics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D97EF0-5C35-624C-AD93-3A9734098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499997"/>
              </p:ext>
            </p:extLst>
          </p:nvPr>
        </p:nvGraphicFramePr>
        <p:xfrm>
          <a:off x="594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55AD-8EE3-6640-8A1E-4FFB7D25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4E8-4C1D-694F-8F63-CF401B0C2C9B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A2745-821B-D341-886F-E6508891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0B969-08B2-0B46-8197-BED4DB7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D9569-6432-DA4A-9989-9B2E4BCD70B9}"/>
              </a:ext>
            </a:extLst>
          </p:cNvPr>
          <p:cNvSpPr txBox="1"/>
          <p:nvPr/>
        </p:nvSpPr>
        <p:spPr>
          <a:xfrm>
            <a:off x="381000" y="4572000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Relational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42359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7E1A-C76E-4F4B-90CB-82B82462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OF STORIES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31DC092-5F85-D341-8CAE-C944125B04B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35554-565A-2E4D-98EF-AC4A301D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BECA-85BC-3443-AE91-C68C84006401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3EB81-5093-764C-A91B-F4E4F3CF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Narrative Ethics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09F5-84F4-1D43-B044-11AA57DB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E4EB-A173-2247-BF1D-756716E6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70" y="413217"/>
            <a:ext cx="6377940" cy="1293028"/>
          </a:xfrm>
        </p:spPr>
        <p:txBody>
          <a:bodyPr/>
          <a:lstStyle/>
          <a:p>
            <a:r>
              <a:rPr lang="en-US" dirty="0"/>
              <a:t>Rationale &amp; FIT WITH SW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7EC3AF-E25C-C84A-A37C-211FBA9B5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226820"/>
              </p:ext>
            </p:extLst>
          </p:nvPr>
        </p:nvGraphicFramePr>
        <p:xfrm>
          <a:off x="594360" y="1371600"/>
          <a:ext cx="795528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8548-458C-EE4B-B598-E16D9885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3E81-BBB4-5841-8079-A182D75AB0F5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B589-E82E-2F4E-817D-67206B19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4DEB-4B91-9D41-8EE7-FDED8F76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1B51-C19B-1E45-9133-6FC8445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5800"/>
            <a:ext cx="7948210" cy="12930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Framework for Employing Narrative Ethics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B5697-3C13-E54D-AF7D-93940D99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others in storytelling – listen actively, validate, clarify</a:t>
            </a:r>
          </a:p>
          <a:p>
            <a:r>
              <a:rPr lang="en-US" dirty="0"/>
              <a:t>Jointly deconstruct – consider voice, perspectives, characters, plots, key points (moral lessons), assumptions</a:t>
            </a:r>
          </a:p>
          <a:p>
            <a:r>
              <a:rPr lang="en-US" dirty="0"/>
              <a:t>Identify questions – “How should the story move forward?” “What should we do now concerning…” “What’s the rest of the story?”</a:t>
            </a:r>
          </a:p>
          <a:p>
            <a:r>
              <a:rPr lang="en-US" dirty="0"/>
              <a:t>Co-construct the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F5CB-2439-C645-A642-5F31CB22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6BB-E54D-8744-B62F-AC50EE5FED42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F65D7-A23A-6149-A4A0-CAD3A13F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Narrative Ethics - Allan Barsky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D0DE-D588-9F43-8D4B-0C259FA1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4904-D3A6-F642-B183-62C709BFD9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{FBFA4C0D-C706-674B-A265-DAF1EBC2FE01}tf10001079</Template>
  <TotalTime>8905</TotalTime>
  <Words>1683</Words>
  <Application>Microsoft Macintosh PowerPoint</Application>
  <PresentationFormat>On-screen Show (4:3)</PresentationFormat>
  <Paragraphs>235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Century Gothic</vt:lpstr>
      <vt:lpstr>Gill Sans MT</vt:lpstr>
      <vt:lpstr>Wingdings</vt:lpstr>
      <vt:lpstr>Wingdings 2</vt:lpstr>
      <vt:lpstr>Vapor Trail</vt:lpstr>
      <vt:lpstr>Narrative Ethics: A storied approach to managing challenging ethical concerns </vt:lpstr>
      <vt:lpstr>Agenda</vt:lpstr>
      <vt:lpstr>PowerPoint Presentation</vt:lpstr>
      <vt:lpstr>Introduction: Narrative Ethics</vt:lpstr>
      <vt:lpstr>History of Narrative Therapy</vt:lpstr>
      <vt:lpstr>Contrast with other Approaches to ethics</vt:lpstr>
      <vt:lpstr>ELEMENTS OF STORIES</vt:lpstr>
      <vt:lpstr>Rationale &amp; FIT WITH SW</vt:lpstr>
      <vt:lpstr>Framework for Employing Narrative Ethics in Practice</vt:lpstr>
      <vt:lpstr> Applications of Narrative Ethics                          </vt:lpstr>
      <vt:lpstr>Ethical Issues</vt:lpstr>
      <vt:lpstr>Barsky Family Story</vt:lpstr>
      <vt:lpstr>Narrative Ethics:  Generation to Generation</vt:lpstr>
      <vt:lpstr>Stories with Moral</vt:lpstr>
      <vt:lpstr>PowerPoint Presentation</vt:lpstr>
      <vt:lpstr>Example: MaE</vt:lpstr>
      <vt:lpstr>Video example</vt:lpstr>
      <vt:lpstr>Experiential Example</vt:lpstr>
      <vt:lpstr>Journaling Exercise</vt:lpstr>
      <vt:lpstr>COnclusion</vt:lpstr>
      <vt:lpstr>Bibliography</vt:lpstr>
      <vt:lpstr>PowerPoint Presentation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Family Therapy</dc:title>
  <dc:creator>Maria Teresa</dc:creator>
  <cp:lastModifiedBy>Allan Barsky</cp:lastModifiedBy>
  <cp:revision>79</cp:revision>
  <dcterms:created xsi:type="dcterms:W3CDTF">2009-03-25T02:13:28Z</dcterms:created>
  <dcterms:modified xsi:type="dcterms:W3CDTF">2020-02-05T14:21:08Z</dcterms:modified>
</cp:coreProperties>
</file>