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59" r:id="rId5"/>
    <p:sldId id="274" r:id="rId6"/>
    <p:sldId id="261" r:id="rId7"/>
    <p:sldId id="267" r:id="rId8"/>
    <p:sldId id="275" r:id="rId9"/>
    <p:sldId id="268" r:id="rId10"/>
    <p:sldId id="269" r:id="rId11"/>
    <p:sldId id="270" r:id="rId12"/>
    <p:sldId id="271" r:id="rId13"/>
    <p:sldId id="272" r:id="rId14"/>
    <p:sldId id="273" r:id="rId15"/>
    <p:sldId id="265" r:id="rId16"/>
    <p:sldId id="266" r:id="rId17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68331"/>
  </p:normalViewPr>
  <p:slideViewPr>
    <p:cSldViewPr snapToGrid="0" snapToObjects="1">
      <p:cViewPr varScale="1">
        <p:scale>
          <a:sx n="48" d="100"/>
          <a:sy n="48" d="100"/>
        </p:scale>
        <p:origin x="34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6F218-C142-0446-80DC-A08352EACF6C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B82CA05-4896-FD4C-A217-7760626DE239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Strategies</a:t>
          </a:r>
          <a:endParaRPr lang="en-US" dirty="0">
            <a:solidFill>
              <a:srgbClr val="FFFF00"/>
            </a:solidFill>
          </a:endParaRPr>
        </a:p>
      </dgm:t>
    </dgm:pt>
    <dgm:pt modelId="{C480E148-1D4E-2749-8EF9-F028D4253334}" type="parTrans" cxnId="{2E03B9E9-A824-FD43-91E8-B87187DA1F6B}">
      <dgm:prSet/>
      <dgm:spPr/>
      <dgm:t>
        <a:bodyPr/>
        <a:lstStyle/>
        <a:p>
          <a:endParaRPr lang="en-US"/>
        </a:p>
      </dgm:t>
    </dgm:pt>
    <dgm:pt modelId="{998D0C84-2F41-134E-8B8F-01F02E7EB578}" type="sibTrans" cxnId="{2E03B9E9-A824-FD43-91E8-B87187DA1F6B}">
      <dgm:prSet/>
      <dgm:spPr/>
      <dgm:t>
        <a:bodyPr/>
        <a:lstStyle/>
        <a:p>
          <a:endParaRPr lang="en-US"/>
        </a:p>
      </dgm:t>
    </dgm:pt>
    <dgm:pt modelId="{2A27CFEF-9B97-0C41-8E40-533C4F73842D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General Strategies</a:t>
          </a:r>
          <a:endParaRPr lang="en-US" dirty="0">
            <a:solidFill>
              <a:srgbClr val="FFFF00"/>
            </a:solidFill>
          </a:endParaRPr>
        </a:p>
      </dgm:t>
    </dgm:pt>
    <dgm:pt modelId="{574E6EA3-B741-D144-B03E-8F226EBF5BB3}" type="parTrans" cxnId="{30EC7B3F-0474-E748-93A0-3D03CC3A9320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68D04C93-63B9-6143-A698-DB1207944212}" type="sibTrans" cxnId="{30EC7B3F-0474-E748-93A0-3D03CC3A9320}">
      <dgm:prSet/>
      <dgm:spPr/>
      <dgm:t>
        <a:bodyPr/>
        <a:lstStyle/>
        <a:p>
          <a:endParaRPr lang="en-US"/>
        </a:p>
      </dgm:t>
    </dgm:pt>
    <dgm:pt modelId="{C6ED1A22-4114-464B-B7E0-0E19FB2A6F10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Being Present</a:t>
          </a:r>
          <a:endParaRPr lang="en-US" dirty="0">
            <a:solidFill>
              <a:srgbClr val="FFFF00"/>
            </a:solidFill>
          </a:endParaRPr>
        </a:p>
      </dgm:t>
    </dgm:pt>
    <dgm:pt modelId="{18F28F2C-0D27-5041-A1C0-14C4DC23DEB0}" type="parTrans" cxnId="{77F1A311-E96C-7D45-A162-D634F08E206E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85415A1B-86E3-944E-8E97-AFF92B1931DF}" type="sibTrans" cxnId="{77F1A311-E96C-7D45-A162-D634F08E206E}">
      <dgm:prSet/>
      <dgm:spPr/>
      <dgm:t>
        <a:bodyPr/>
        <a:lstStyle/>
        <a:p>
          <a:endParaRPr lang="en-US"/>
        </a:p>
      </dgm:t>
    </dgm:pt>
    <dgm:pt modelId="{72481C74-E80B-BE47-80F5-D4FCF986E64C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Checking In</a:t>
          </a:r>
          <a:endParaRPr lang="en-US" dirty="0">
            <a:solidFill>
              <a:srgbClr val="FFFF00"/>
            </a:solidFill>
          </a:endParaRPr>
        </a:p>
      </dgm:t>
    </dgm:pt>
    <dgm:pt modelId="{48D56D4A-825C-C544-B84A-6E06ACEC61E6}" type="parTrans" cxnId="{F420E080-8B10-DC42-ABA3-D201A41ACF86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FB0F8BB3-176F-8B4D-B7A4-6F26D6C9E019}" type="sibTrans" cxnId="{F420E080-8B10-DC42-ABA3-D201A41ACF86}">
      <dgm:prSet/>
      <dgm:spPr/>
      <dgm:t>
        <a:bodyPr/>
        <a:lstStyle/>
        <a:p>
          <a:endParaRPr lang="en-US"/>
        </a:p>
      </dgm:t>
    </dgm:pt>
    <dgm:pt modelId="{03623E23-D4E3-7646-8AD0-FF6CE06DB54C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Mentoring</a:t>
          </a:r>
          <a:endParaRPr lang="en-US" dirty="0">
            <a:solidFill>
              <a:srgbClr val="FFFF00"/>
            </a:solidFill>
          </a:endParaRPr>
        </a:p>
      </dgm:t>
    </dgm:pt>
    <dgm:pt modelId="{E9E62E57-4807-3D42-A3AD-9468ED50D2DD}" type="parTrans" cxnId="{E6D3F496-F5B8-4E42-A5BB-651C10EF6E62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63EB6230-6594-1F40-B0CD-369F07B4D618}" type="sibTrans" cxnId="{E6D3F496-F5B8-4E42-A5BB-651C10EF6E62}">
      <dgm:prSet/>
      <dgm:spPr/>
      <dgm:t>
        <a:bodyPr/>
        <a:lstStyle/>
        <a:p>
          <a:endParaRPr lang="en-US"/>
        </a:p>
      </dgm:t>
    </dgm:pt>
    <dgm:pt modelId="{6B73CD4D-AF61-5048-9372-915EC56608A7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Identifying Potential Issues</a:t>
          </a:r>
          <a:endParaRPr lang="en-US" dirty="0">
            <a:solidFill>
              <a:srgbClr val="FFFF00"/>
            </a:solidFill>
          </a:endParaRPr>
        </a:p>
      </dgm:t>
    </dgm:pt>
    <dgm:pt modelId="{00E4FF56-D17A-6548-9565-F62252712EDC}" type="parTrans" cxnId="{80CBB0E3-7F26-EF4C-92F1-A6E3E04B8E7F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0588BDBE-ED5A-F34E-8E1E-6100451C1F8A}" type="sibTrans" cxnId="{80CBB0E3-7F26-EF4C-92F1-A6E3E04B8E7F}">
      <dgm:prSet/>
      <dgm:spPr/>
      <dgm:t>
        <a:bodyPr/>
        <a:lstStyle/>
        <a:p>
          <a:endParaRPr lang="en-US"/>
        </a:p>
      </dgm:t>
    </dgm:pt>
    <dgm:pt modelId="{F91E21ED-9AE0-2A45-87DA-9B60D453B767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Facilitating Groups</a:t>
          </a:r>
          <a:endParaRPr lang="en-US" dirty="0">
            <a:solidFill>
              <a:srgbClr val="FFFF00"/>
            </a:solidFill>
          </a:endParaRPr>
        </a:p>
      </dgm:t>
    </dgm:pt>
    <dgm:pt modelId="{3FE05EB9-C2AA-EA4A-8406-B4EFBE65C926}" type="parTrans" cxnId="{7DB58E6F-1524-174B-8C50-6C2F89EC879C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62540DCA-7E9D-DE46-9B97-B6D2AED19A27}" type="sibTrans" cxnId="{7DB58E6F-1524-174B-8C50-6C2F89EC879C}">
      <dgm:prSet/>
      <dgm:spPr/>
      <dgm:t>
        <a:bodyPr/>
        <a:lstStyle/>
        <a:p>
          <a:endParaRPr lang="en-US"/>
        </a:p>
      </dgm:t>
    </dgm:pt>
    <dgm:pt modelId="{5C35C6BD-897E-7C40-B40F-F2E4B6368DEC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Promoting Positive School Climate</a:t>
          </a:r>
          <a:endParaRPr lang="en-US" dirty="0">
            <a:solidFill>
              <a:srgbClr val="FFFF00"/>
            </a:solidFill>
          </a:endParaRPr>
        </a:p>
      </dgm:t>
    </dgm:pt>
    <dgm:pt modelId="{3F4FFDD6-29DE-4E40-96B9-3474ABD66518}" type="parTrans" cxnId="{504F6CC9-5A05-1244-B846-D9ABCA664266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0E057403-D644-E04F-965D-637FB4911A7A}" type="sibTrans" cxnId="{504F6CC9-5A05-1244-B846-D9ABCA664266}">
      <dgm:prSet/>
      <dgm:spPr/>
      <dgm:t>
        <a:bodyPr/>
        <a:lstStyle/>
        <a:p>
          <a:endParaRPr lang="en-US"/>
        </a:p>
      </dgm:t>
    </dgm:pt>
    <dgm:pt modelId="{3EB22305-40E8-D84F-ACDA-2D4CC368CF06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Focused Strategies</a:t>
          </a:r>
          <a:endParaRPr lang="en-US" dirty="0">
            <a:solidFill>
              <a:srgbClr val="FFFF00"/>
            </a:solidFill>
          </a:endParaRPr>
        </a:p>
      </dgm:t>
    </dgm:pt>
    <dgm:pt modelId="{979909F3-775B-9042-8480-0D02536E1739}" type="parTrans" cxnId="{E271F0DF-543C-E243-8F72-84D96BF5D9BB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B557FD06-AA61-384F-9753-47B3F44AFE4C}" type="sibTrans" cxnId="{E271F0DF-543C-E243-8F72-84D96BF5D9BB}">
      <dgm:prSet/>
      <dgm:spPr/>
      <dgm:t>
        <a:bodyPr/>
        <a:lstStyle/>
        <a:p>
          <a:endParaRPr lang="en-US"/>
        </a:p>
      </dgm:t>
    </dgm:pt>
    <dgm:pt modelId="{99D798B3-1916-F641-B8F2-91871EA34870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Risk Assessment</a:t>
          </a:r>
          <a:endParaRPr lang="en-US" dirty="0">
            <a:solidFill>
              <a:srgbClr val="FFFF00"/>
            </a:solidFill>
          </a:endParaRPr>
        </a:p>
      </dgm:t>
    </dgm:pt>
    <dgm:pt modelId="{8C20F06B-91DC-334B-B710-4C23192942E4}" type="parTrans" cxnId="{DA7E7927-22A1-8743-8F7D-5336D53A6EBF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AA3DD021-8FC3-4540-B301-0F1DD94B3594}" type="sibTrans" cxnId="{DA7E7927-22A1-8743-8F7D-5336D53A6EBF}">
      <dgm:prSet/>
      <dgm:spPr/>
      <dgm:t>
        <a:bodyPr/>
        <a:lstStyle/>
        <a:p>
          <a:endParaRPr lang="en-US"/>
        </a:p>
      </dgm:t>
    </dgm:pt>
    <dgm:pt modelId="{E48901CC-A6F1-6145-AD31-8C297D5933FA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Crisis Intervention</a:t>
          </a:r>
          <a:endParaRPr lang="en-US" dirty="0">
            <a:solidFill>
              <a:srgbClr val="FFFF00"/>
            </a:solidFill>
          </a:endParaRPr>
        </a:p>
      </dgm:t>
    </dgm:pt>
    <dgm:pt modelId="{83C6D4CC-DCA4-1548-9DBB-96D037A9DA9D}" type="parTrans" cxnId="{C2DCD485-B296-9949-95C7-67FF11513E42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A3642CD2-3C99-474E-8CF5-05948E1D77B9}" type="sibTrans" cxnId="{C2DCD485-B296-9949-95C7-67FF11513E42}">
      <dgm:prSet/>
      <dgm:spPr/>
      <dgm:t>
        <a:bodyPr/>
        <a:lstStyle/>
        <a:p>
          <a:endParaRPr lang="en-US"/>
        </a:p>
      </dgm:t>
    </dgm:pt>
    <dgm:pt modelId="{0F48AC5A-BF37-6D4A-A650-EE3B5E7B203B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Responding to Specific Problems</a:t>
          </a:r>
          <a:endParaRPr lang="en-US" dirty="0">
            <a:solidFill>
              <a:srgbClr val="FFFF00"/>
            </a:solidFill>
          </a:endParaRPr>
        </a:p>
      </dgm:t>
    </dgm:pt>
    <dgm:pt modelId="{A22B35C3-63D0-6C4D-A9EB-7BB17FDBDD78}" type="parTrans" cxnId="{BE02711D-F8D8-1541-8B31-B6499BA27C5E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22A150C4-BAAF-5E47-9361-97D940F6274A}" type="sibTrans" cxnId="{BE02711D-F8D8-1541-8B31-B6499BA27C5E}">
      <dgm:prSet/>
      <dgm:spPr/>
      <dgm:t>
        <a:bodyPr/>
        <a:lstStyle/>
        <a:p>
          <a:endParaRPr lang="en-US"/>
        </a:p>
      </dgm:t>
    </dgm:pt>
    <dgm:pt modelId="{A85EE92E-F93F-A34D-A0D0-0E9C1E854845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Case Management &amp; Monitoring</a:t>
          </a:r>
          <a:endParaRPr lang="en-US" dirty="0">
            <a:solidFill>
              <a:srgbClr val="FFFF00"/>
            </a:solidFill>
          </a:endParaRPr>
        </a:p>
      </dgm:t>
    </dgm:pt>
    <dgm:pt modelId="{873EAAA1-F9A2-914D-9FCA-210A874BD336}" type="parTrans" cxnId="{BDC31F07-2BB5-154E-B5BB-D99040EED574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C8DFF6D1-FC3C-3847-9EB6-6C1D807D92E3}" type="sibTrans" cxnId="{BDC31F07-2BB5-154E-B5BB-D99040EED574}">
      <dgm:prSet/>
      <dgm:spPr/>
      <dgm:t>
        <a:bodyPr/>
        <a:lstStyle/>
        <a:p>
          <a:endParaRPr lang="en-US"/>
        </a:p>
      </dgm:t>
    </dgm:pt>
    <dgm:pt modelId="{E5AA304E-EA34-3845-A5FF-C3C03C14DDEA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Advocacy</a:t>
          </a:r>
          <a:endParaRPr lang="en-US" dirty="0">
            <a:solidFill>
              <a:srgbClr val="FFFF00"/>
            </a:solidFill>
          </a:endParaRPr>
        </a:p>
      </dgm:t>
    </dgm:pt>
    <dgm:pt modelId="{5FF0687F-FB4D-2043-8B96-E2DAB0C6159F}" type="parTrans" cxnId="{98F9E0E3-EC21-9045-96AA-4565B281E588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046CD150-7221-8D44-BF7B-3F125F614CDF}" type="sibTrans" cxnId="{98F9E0E3-EC21-9045-96AA-4565B281E588}">
      <dgm:prSet/>
      <dgm:spPr/>
      <dgm:t>
        <a:bodyPr/>
        <a:lstStyle/>
        <a:p>
          <a:endParaRPr lang="en-US"/>
        </a:p>
      </dgm:t>
    </dgm:pt>
    <dgm:pt modelId="{EC1FB0E4-5139-0D4E-A019-C7999DB88E54}">
      <dgm:prSet/>
      <dgm:spPr/>
      <dgm:t>
        <a:bodyPr/>
        <a:lstStyle/>
        <a:p>
          <a:r>
            <a:rPr lang="en-US" b="0" i="0" baseline="0" dirty="0">
              <a:solidFill>
                <a:srgbClr val="FFFF00"/>
              </a:solidFill>
            </a:rPr>
            <a:t>Family Support</a:t>
          </a:r>
          <a:endParaRPr lang="en-US" dirty="0">
            <a:solidFill>
              <a:srgbClr val="FFFF00"/>
            </a:solidFill>
          </a:endParaRPr>
        </a:p>
      </dgm:t>
    </dgm:pt>
    <dgm:pt modelId="{88D3C1A8-6723-7E48-B7BF-6C874AB25341}" type="parTrans" cxnId="{D13BBC12-848D-9A4D-825D-C788547803EE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24B2E359-5F54-0F42-BFB1-7D9B753FE150}" type="sibTrans" cxnId="{D13BBC12-848D-9A4D-825D-C788547803EE}">
      <dgm:prSet/>
      <dgm:spPr/>
      <dgm:t>
        <a:bodyPr/>
        <a:lstStyle/>
        <a:p>
          <a:endParaRPr lang="en-US"/>
        </a:p>
      </dgm:t>
    </dgm:pt>
    <dgm:pt modelId="{3EF96584-D19F-A74C-A1E9-9E0AAC9DE776}" type="pres">
      <dgm:prSet presAssocID="{5636F218-C142-0446-80DC-A08352EACF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B12CF0D-690C-E14D-B7D7-A06393DCDCE8}" type="pres">
      <dgm:prSet presAssocID="{FB82CA05-4896-FD4C-A217-7760626DE239}" presName="hierRoot1" presStyleCnt="0">
        <dgm:presLayoutVars>
          <dgm:hierBranch val="init"/>
        </dgm:presLayoutVars>
      </dgm:prSet>
      <dgm:spPr/>
    </dgm:pt>
    <dgm:pt modelId="{7D207BDA-807A-AA41-97FA-56B560CB3229}" type="pres">
      <dgm:prSet presAssocID="{FB82CA05-4896-FD4C-A217-7760626DE239}" presName="rootComposite1" presStyleCnt="0"/>
      <dgm:spPr/>
    </dgm:pt>
    <dgm:pt modelId="{E7C68870-A2FC-B54E-AC7A-C22DC0295BCD}" type="pres">
      <dgm:prSet presAssocID="{FB82CA05-4896-FD4C-A217-7760626DE239}" presName="rootText1" presStyleLbl="node0" presStyleIdx="0" presStyleCnt="1" custScaleX="177752" custLinFactX="9253" custLinFactNeighborX="100000" custLinFactNeighborY="3040">
        <dgm:presLayoutVars>
          <dgm:chPref val="3"/>
        </dgm:presLayoutVars>
      </dgm:prSet>
      <dgm:spPr/>
    </dgm:pt>
    <dgm:pt modelId="{FA50D826-6ADA-AF44-8CAB-588FFEBDB4EC}" type="pres">
      <dgm:prSet presAssocID="{FB82CA05-4896-FD4C-A217-7760626DE239}" presName="rootConnector1" presStyleLbl="node1" presStyleIdx="0" presStyleCnt="0"/>
      <dgm:spPr/>
    </dgm:pt>
    <dgm:pt modelId="{F2D468AC-7A21-4C4E-A155-D27C337EC8EE}" type="pres">
      <dgm:prSet presAssocID="{FB82CA05-4896-FD4C-A217-7760626DE239}" presName="hierChild2" presStyleCnt="0"/>
      <dgm:spPr/>
    </dgm:pt>
    <dgm:pt modelId="{696B7A37-1FFB-A641-ACC4-F62E33C14E68}" type="pres">
      <dgm:prSet presAssocID="{574E6EA3-B741-D144-B03E-8F226EBF5BB3}" presName="Name37" presStyleLbl="parChTrans1D2" presStyleIdx="0" presStyleCnt="2" custSzX="4442389"/>
      <dgm:spPr/>
    </dgm:pt>
    <dgm:pt modelId="{8901AADF-8F31-8349-807E-6A12DBF685DD}" type="pres">
      <dgm:prSet presAssocID="{2A27CFEF-9B97-0C41-8E40-533C4F73842D}" presName="hierRoot2" presStyleCnt="0">
        <dgm:presLayoutVars>
          <dgm:hierBranch val="init"/>
        </dgm:presLayoutVars>
      </dgm:prSet>
      <dgm:spPr/>
    </dgm:pt>
    <dgm:pt modelId="{BC289A32-6ABD-EB43-A46B-86891E82A1CA}" type="pres">
      <dgm:prSet presAssocID="{2A27CFEF-9B97-0C41-8E40-533C4F73842D}" presName="rootComposite" presStyleCnt="0"/>
      <dgm:spPr/>
    </dgm:pt>
    <dgm:pt modelId="{2017E881-BE06-6741-91FB-A3938E5D8C20}" type="pres">
      <dgm:prSet presAssocID="{2A27CFEF-9B97-0C41-8E40-533C4F73842D}" presName="rootText" presStyleLbl="node2" presStyleIdx="0" presStyleCnt="2" custScaleX="177752" custLinFactNeighborX="-16263" custLinFactNeighborY="-7779">
        <dgm:presLayoutVars>
          <dgm:chPref val="3"/>
        </dgm:presLayoutVars>
      </dgm:prSet>
      <dgm:spPr/>
    </dgm:pt>
    <dgm:pt modelId="{B2B8CCA4-3D44-2242-8404-35AE9C1E7D6D}" type="pres">
      <dgm:prSet presAssocID="{2A27CFEF-9B97-0C41-8E40-533C4F73842D}" presName="rootConnector" presStyleLbl="node2" presStyleIdx="0" presStyleCnt="2"/>
      <dgm:spPr/>
    </dgm:pt>
    <dgm:pt modelId="{DFDE9FE4-BD88-5D48-8A1A-C4F8275DC53A}" type="pres">
      <dgm:prSet presAssocID="{2A27CFEF-9B97-0C41-8E40-533C4F73842D}" presName="hierChild4" presStyleCnt="0"/>
      <dgm:spPr/>
    </dgm:pt>
    <dgm:pt modelId="{9E89CDBC-CDD1-FD4C-8D31-5D961C55B377}" type="pres">
      <dgm:prSet presAssocID="{18F28F2C-0D27-5041-A1C0-14C4DC23DEB0}" presName="Name37" presStyleLbl="parChTrans1D3" presStyleIdx="0" presStyleCnt="12" custSzX="544321"/>
      <dgm:spPr/>
    </dgm:pt>
    <dgm:pt modelId="{225C1A35-BC70-E14C-95DB-91D72EE76337}" type="pres">
      <dgm:prSet presAssocID="{C6ED1A22-4114-464B-B7E0-0E19FB2A6F10}" presName="hierRoot2" presStyleCnt="0">
        <dgm:presLayoutVars>
          <dgm:hierBranch val="init"/>
        </dgm:presLayoutVars>
      </dgm:prSet>
      <dgm:spPr/>
    </dgm:pt>
    <dgm:pt modelId="{071DFC54-211B-2345-9A89-D01FFFBB962E}" type="pres">
      <dgm:prSet presAssocID="{C6ED1A22-4114-464B-B7E0-0E19FB2A6F10}" presName="rootComposite" presStyleCnt="0"/>
      <dgm:spPr/>
    </dgm:pt>
    <dgm:pt modelId="{7E2AFEE2-74AC-E34E-9DEA-1111C72E8EF5}" type="pres">
      <dgm:prSet presAssocID="{C6ED1A22-4114-464B-B7E0-0E19FB2A6F10}" presName="rootText" presStyleLbl="node3" presStyleIdx="0" presStyleCnt="12" custScaleX="177752" custLinFactX="-100000" custLinFactNeighborX="-158892" custLinFactNeighborY="-11077">
        <dgm:presLayoutVars>
          <dgm:chPref val="3"/>
        </dgm:presLayoutVars>
      </dgm:prSet>
      <dgm:spPr/>
    </dgm:pt>
    <dgm:pt modelId="{E3D6020B-77F0-2347-9E80-AC407E2D06E4}" type="pres">
      <dgm:prSet presAssocID="{C6ED1A22-4114-464B-B7E0-0E19FB2A6F10}" presName="rootConnector" presStyleLbl="node3" presStyleIdx="0" presStyleCnt="12"/>
      <dgm:spPr/>
    </dgm:pt>
    <dgm:pt modelId="{887DAD79-1873-3B47-B3D8-1B3225CB3294}" type="pres">
      <dgm:prSet presAssocID="{C6ED1A22-4114-464B-B7E0-0E19FB2A6F10}" presName="hierChild4" presStyleCnt="0"/>
      <dgm:spPr/>
    </dgm:pt>
    <dgm:pt modelId="{521CA2F4-B40E-A644-8247-D6064116A0CD}" type="pres">
      <dgm:prSet presAssocID="{C6ED1A22-4114-464B-B7E0-0E19FB2A6F10}" presName="hierChild5" presStyleCnt="0"/>
      <dgm:spPr/>
    </dgm:pt>
    <dgm:pt modelId="{BE6B0420-BBD1-584F-9E80-0098AF2B401C}" type="pres">
      <dgm:prSet presAssocID="{48D56D4A-825C-C544-B84A-6E06ACEC61E6}" presName="Name37" presStyleLbl="parChTrans1D3" presStyleIdx="1" presStyleCnt="12" custSzX="317365"/>
      <dgm:spPr/>
    </dgm:pt>
    <dgm:pt modelId="{7D58FF58-FFE5-2241-A6D8-72A9AA4A8EC4}" type="pres">
      <dgm:prSet presAssocID="{72481C74-E80B-BE47-80F5-D4FCF986E64C}" presName="hierRoot2" presStyleCnt="0">
        <dgm:presLayoutVars>
          <dgm:hierBranch val="init"/>
        </dgm:presLayoutVars>
      </dgm:prSet>
      <dgm:spPr/>
    </dgm:pt>
    <dgm:pt modelId="{BD21D34D-BD54-0C4D-94B2-88B5EA3F6EC4}" type="pres">
      <dgm:prSet presAssocID="{72481C74-E80B-BE47-80F5-D4FCF986E64C}" presName="rootComposite" presStyleCnt="0"/>
      <dgm:spPr/>
    </dgm:pt>
    <dgm:pt modelId="{86ED7C7D-F5CC-E74C-B4CF-290400140B01}" type="pres">
      <dgm:prSet presAssocID="{72481C74-E80B-BE47-80F5-D4FCF986E64C}" presName="rootText" presStyleLbl="node3" presStyleIdx="1" presStyleCnt="12" custScaleX="177752" custLinFactNeighborX="-16665" custLinFactNeighborY="-88536">
        <dgm:presLayoutVars>
          <dgm:chPref val="3"/>
        </dgm:presLayoutVars>
      </dgm:prSet>
      <dgm:spPr/>
    </dgm:pt>
    <dgm:pt modelId="{D0204304-DC15-8343-A00B-9EE6A44694CB}" type="pres">
      <dgm:prSet presAssocID="{72481C74-E80B-BE47-80F5-D4FCF986E64C}" presName="rootConnector" presStyleLbl="node3" presStyleIdx="1" presStyleCnt="12"/>
      <dgm:spPr/>
    </dgm:pt>
    <dgm:pt modelId="{0D41BFCF-4895-3340-AC18-843365A04261}" type="pres">
      <dgm:prSet presAssocID="{72481C74-E80B-BE47-80F5-D4FCF986E64C}" presName="hierChild4" presStyleCnt="0"/>
      <dgm:spPr/>
    </dgm:pt>
    <dgm:pt modelId="{87B79241-EE4B-B54C-8B46-21D1BD37733D}" type="pres">
      <dgm:prSet presAssocID="{72481C74-E80B-BE47-80F5-D4FCF986E64C}" presName="hierChild5" presStyleCnt="0"/>
      <dgm:spPr/>
    </dgm:pt>
    <dgm:pt modelId="{2F5DAC77-B206-7446-8291-A233C61F4B44}" type="pres">
      <dgm:prSet presAssocID="{E9E62E57-4807-3D42-A3AD-9468ED50D2DD}" presName="Name37" presStyleLbl="parChTrans1D3" presStyleIdx="2" presStyleCnt="12" custSzX="544321"/>
      <dgm:spPr/>
    </dgm:pt>
    <dgm:pt modelId="{AFEDB9D3-E909-3045-8E2C-0B9A485DF065}" type="pres">
      <dgm:prSet presAssocID="{03623E23-D4E3-7646-8AD0-FF6CE06DB54C}" presName="hierRoot2" presStyleCnt="0">
        <dgm:presLayoutVars>
          <dgm:hierBranch val="init"/>
        </dgm:presLayoutVars>
      </dgm:prSet>
      <dgm:spPr/>
    </dgm:pt>
    <dgm:pt modelId="{E59C8CF2-C30D-2D44-A0CA-98F3D436A481}" type="pres">
      <dgm:prSet presAssocID="{03623E23-D4E3-7646-8AD0-FF6CE06DB54C}" presName="rootComposite" presStyleCnt="0"/>
      <dgm:spPr/>
    </dgm:pt>
    <dgm:pt modelId="{21983C0E-ED5F-024C-9546-F4AA766073C0}" type="pres">
      <dgm:prSet presAssocID="{03623E23-D4E3-7646-8AD0-FF6CE06DB54C}" presName="rootText" presStyleLbl="node3" presStyleIdx="2" presStyleCnt="12" custScaleX="177752" custLinFactX="-100000" custLinFactY="-47011" custLinFactNeighborX="-158976" custLinFactNeighborY="-100000">
        <dgm:presLayoutVars>
          <dgm:chPref val="3"/>
        </dgm:presLayoutVars>
      </dgm:prSet>
      <dgm:spPr/>
    </dgm:pt>
    <dgm:pt modelId="{B876E00F-9552-8C40-A0C3-7992440D68FC}" type="pres">
      <dgm:prSet presAssocID="{03623E23-D4E3-7646-8AD0-FF6CE06DB54C}" presName="rootConnector" presStyleLbl="node3" presStyleIdx="2" presStyleCnt="12"/>
      <dgm:spPr/>
    </dgm:pt>
    <dgm:pt modelId="{B0F58B16-177E-E44D-A3AF-1B5D62077089}" type="pres">
      <dgm:prSet presAssocID="{03623E23-D4E3-7646-8AD0-FF6CE06DB54C}" presName="hierChild4" presStyleCnt="0"/>
      <dgm:spPr/>
    </dgm:pt>
    <dgm:pt modelId="{7740D70F-ECA9-5C44-A284-EE1120C9F095}" type="pres">
      <dgm:prSet presAssocID="{03623E23-D4E3-7646-8AD0-FF6CE06DB54C}" presName="hierChild5" presStyleCnt="0"/>
      <dgm:spPr/>
    </dgm:pt>
    <dgm:pt modelId="{7C4F06D9-C601-4A45-B438-26DBA596D7E9}" type="pres">
      <dgm:prSet presAssocID="{00E4FF56-D17A-6548-9565-F62252712EDC}" presName="Name37" presStyleLbl="parChTrans1D3" presStyleIdx="3" presStyleCnt="12" custSzX="244475"/>
      <dgm:spPr/>
    </dgm:pt>
    <dgm:pt modelId="{45ABF096-3B69-7541-BBC5-27E79DE54557}" type="pres">
      <dgm:prSet presAssocID="{6B73CD4D-AF61-5048-9372-915EC56608A7}" presName="hierRoot2" presStyleCnt="0">
        <dgm:presLayoutVars>
          <dgm:hierBranch val="init"/>
        </dgm:presLayoutVars>
      </dgm:prSet>
      <dgm:spPr/>
    </dgm:pt>
    <dgm:pt modelId="{6C5585CC-309B-CC44-865F-E5C70E6DEC77}" type="pres">
      <dgm:prSet presAssocID="{6B73CD4D-AF61-5048-9372-915EC56608A7}" presName="rootComposite" presStyleCnt="0"/>
      <dgm:spPr/>
    </dgm:pt>
    <dgm:pt modelId="{D748EA37-29D6-2945-9D99-0897C7428830}" type="pres">
      <dgm:prSet presAssocID="{6B73CD4D-AF61-5048-9372-915EC56608A7}" presName="rootText" presStyleLbl="node3" presStyleIdx="3" presStyleCnt="12" custScaleX="177752" custLinFactY="-100000" custLinFactNeighborX="-14518" custLinFactNeighborY="-100743">
        <dgm:presLayoutVars>
          <dgm:chPref val="3"/>
        </dgm:presLayoutVars>
      </dgm:prSet>
      <dgm:spPr/>
    </dgm:pt>
    <dgm:pt modelId="{E7F789E0-D949-5E4C-868C-A00D2E8BB049}" type="pres">
      <dgm:prSet presAssocID="{6B73CD4D-AF61-5048-9372-915EC56608A7}" presName="rootConnector" presStyleLbl="node3" presStyleIdx="3" presStyleCnt="12"/>
      <dgm:spPr/>
    </dgm:pt>
    <dgm:pt modelId="{473D09FF-ADC5-AA4E-8313-FCF0E657EC0A}" type="pres">
      <dgm:prSet presAssocID="{6B73CD4D-AF61-5048-9372-915EC56608A7}" presName="hierChild4" presStyleCnt="0"/>
      <dgm:spPr/>
    </dgm:pt>
    <dgm:pt modelId="{8F825760-7E1C-A447-A56B-61797A43F13E}" type="pres">
      <dgm:prSet presAssocID="{6B73CD4D-AF61-5048-9372-915EC56608A7}" presName="hierChild5" presStyleCnt="0"/>
      <dgm:spPr/>
    </dgm:pt>
    <dgm:pt modelId="{F4E496D2-DB8E-4744-8F62-6DCBFC462173}" type="pres">
      <dgm:prSet presAssocID="{3FE05EB9-C2AA-EA4A-8406-B4EFBE65C926}" presName="Name37" presStyleLbl="parChTrans1D3" presStyleIdx="4" presStyleCnt="12" custSzX="705431"/>
      <dgm:spPr/>
    </dgm:pt>
    <dgm:pt modelId="{2A5EED98-FC60-FA4C-BBFE-11B388587C5A}" type="pres">
      <dgm:prSet presAssocID="{F91E21ED-9AE0-2A45-87DA-9B60D453B767}" presName="hierRoot2" presStyleCnt="0">
        <dgm:presLayoutVars>
          <dgm:hierBranch val="init"/>
        </dgm:presLayoutVars>
      </dgm:prSet>
      <dgm:spPr/>
    </dgm:pt>
    <dgm:pt modelId="{B61F025E-0E0B-1749-9915-1FA3C1CC7B8D}" type="pres">
      <dgm:prSet presAssocID="{F91E21ED-9AE0-2A45-87DA-9B60D453B767}" presName="rootComposite" presStyleCnt="0"/>
      <dgm:spPr/>
    </dgm:pt>
    <dgm:pt modelId="{420C49D0-EF60-AF4F-8631-D8E9342A5D06}" type="pres">
      <dgm:prSet presAssocID="{F91E21ED-9AE0-2A45-87DA-9B60D453B767}" presName="rootText" presStyleLbl="node3" presStyleIdx="4" presStyleCnt="12" custScaleX="177752" custLinFactX="-100000" custLinFactY="-100000" custLinFactNeighborX="-158892" custLinFactNeighborY="-171216">
        <dgm:presLayoutVars>
          <dgm:chPref val="3"/>
        </dgm:presLayoutVars>
      </dgm:prSet>
      <dgm:spPr/>
    </dgm:pt>
    <dgm:pt modelId="{6596DA0C-5685-0840-85AE-925E1AB1F5F0}" type="pres">
      <dgm:prSet presAssocID="{F91E21ED-9AE0-2A45-87DA-9B60D453B767}" presName="rootConnector" presStyleLbl="node3" presStyleIdx="4" presStyleCnt="12"/>
      <dgm:spPr/>
    </dgm:pt>
    <dgm:pt modelId="{668B10FF-260C-224B-9586-65E8370C50FD}" type="pres">
      <dgm:prSet presAssocID="{F91E21ED-9AE0-2A45-87DA-9B60D453B767}" presName="hierChild4" presStyleCnt="0"/>
      <dgm:spPr/>
    </dgm:pt>
    <dgm:pt modelId="{31D46DA0-0E88-5F41-B5BD-D1572B160C42}" type="pres">
      <dgm:prSet presAssocID="{F91E21ED-9AE0-2A45-87DA-9B60D453B767}" presName="hierChild5" presStyleCnt="0"/>
      <dgm:spPr/>
    </dgm:pt>
    <dgm:pt modelId="{6C0CF729-8CF6-BB47-975C-B69F00ECF018}" type="pres">
      <dgm:prSet presAssocID="{3F4FFDD6-29DE-4E40-96B9-3474ABD66518}" presName="Name37" presStyleLbl="parChTrans1D3" presStyleIdx="5" presStyleCnt="12" custSzX="308240"/>
      <dgm:spPr/>
    </dgm:pt>
    <dgm:pt modelId="{D21A2E30-4FB1-454E-B9F8-98037C904A90}" type="pres">
      <dgm:prSet presAssocID="{5C35C6BD-897E-7C40-B40F-F2E4B6368DEC}" presName="hierRoot2" presStyleCnt="0">
        <dgm:presLayoutVars>
          <dgm:hierBranch val="init"/>
        </dgm:presLayoutVars>
      </dgm:prSet>
      <dgm:spPr/>
    </dgm:pt>
    <dgm:pt modelId="{5238611A-F041-134C-8F1F-D34C0473E8CF}" type="pres">
      <dgm:prSet presAssocID="{5C35C6BD-897E-7C40-B40F-F2E4B6368DEC}" presName="rootComposite" presStyleCnt="0"/>
      <dgm:spPr/>
    </dgm:pt>
    <dgm:pt modelId="{83185BB1-80FD-014F-9A4E-77F4876BF043}" type="pres">
      <dgm:prSet presAssocID="{5C35C6BD-897E-7C40-B40F-F2E4B6368DEC}" presName="rootText" presStyleLbl="node3" presStyleIdx="5" presStyleCnt="12" custScaleX="177752" custLinFactY="-128549" custLinFactNeighborX="-11735" custLinFactNeighborY="-200000">
        <dgm:presLayoutVars>
          <dgm:chPref val="3"/>
        </dgm:presLayoutVars>
      </dgm:prSet>
      <dgm:spPr/>
    </dgm:pt>
    <dgm:pt modelId="{50B157E0-9A2E-B247-B3F2-9E9AE503A65D}" type="pres">
      <dgm:prSet presAssocID="{5C35C6BD-897E-7C40-B40F-F2E4B6368DEC}" presName="rootConnector" presStyleLbl="node3" presStyleIdx="5" presStyleCnt="12"/>
      <dgm:spPr/>
    </dgm:pt>
    <dgm:pt modelId="{C5350250-7BC5-D548-BED6-76977BD347FA}" type="pres">
      <dgm:prSet presAssocID="{5C35C6BD-897E-7C40-B40F-F2E4B6368DEC}" presName="hierChild4" presStyleCnt="0"/>
      <dgm:spPr/>
    </dgm:pt>
    <dgm:pt modelId="{3C41F642-A9DD-5A43-8235-F924799CF6D6}" type="pres">
      <dgm:prSet presAssocID="{5C35C6BD-897E-7C40-B40F-F2E4B6368DEC}" presName="hierChild5" presStyleCnt="0"/>
      <dgm:spPr/>
    </dgm:pt>
    <dgm:pt modelId="{2994F6C4-C5FF-CB43-B988-032E59838682}" type="pres">
      <dgm:prSet presAssocID="{2A27CFEF-9B97-0C41-8E40-533C4F73842D}" presName="hierChild5" presStyleCnt="0"/>
      <dgm:spPr/>
    </dgm:pt>
    <dgm:pt modelId="{C36397E9-EF13-D440-ADAD-927E9FE86C7A}" type="pres">
      <dgm:prSet presAssocID="{979909F3-775B-9042-8480-0D02536E1739}" presName="Name37" presStyleLbl="parChTrans1D2" presStyleIdx="1" presStyleCnt="2" custSzX="4847646"/>
      <dgm:spPr/>
    </dgm:pt>
    <dgm:pt modelId="{F73D3865-33FB-BB41-9909-A75ABD0BBFBE}" type="pres">
      <dgm:prSet presAssocID="{3EB22305-40E8-D84F-ACDA-2D4CC368CF06}" presName="hierRoot2" presStyleCnt="0">
        <dgm:presLayoutVars>
          <dgm:hierBranch val="init"/>
        </dgm:presLayoutVars>
      </dgm:prSet>
      <dgm:spPr/>
    </dgm:pt>
    <dgm:pt modelId="{9CDC953E-EF0E-EF43-ABD8-09DE84843AFF}" type="pres">
      <dgm:prSet presAssocID="{3EB22305-40E8-D84F-ACDA-2D4CC368CF06}" presName="rootComposite" presStyleCnt="0"/>
      <dgm:spPr/>
    </dgm:pt>
    <dgm:pt modelId="{435808C2-5CD1-4543-834C-50D6140B04C3}" type="pres">
      <dgm:prSet presAssocID="{3EB22305-40E8-D84F-ACDA-2D4CC368CF06}" presName="rootText" presStyleLbl="node2" presStyleIdx="1" presStyleCnt="2" custScaleX="177752" custLinFactX="100000" custLinFactNeighborX="121683" custLinFactNeighborY="-7868">
        <dgm:presLayoutVars>
          <dgm:chPref val="3"/>
        </dgm:presLayoutVars>
      </dgm:prSet>
      <dgm:spPr/>
    </dgm:pt>
    <dgm:pt modelId="{25B1CAE6-1CCD-9D4C-810F-42E3C7D7C22F}" type="pres">
      <dgm:prSet presAssocID="{3EB22305-40E8-D84F-ACDA-2D4CC368CF06}" presName="rootConnector" presStyleLbl="node2" presStyleIdx="1" presStyleCnt="2"/>
      <dgm:spPr/>
    </dgm:pt>
    <dgm:pt modelId="{BF9E027E-87E2-664F-A1A6-D1D5EFABEC3A}" type="pres">
      <dgm:prSet presAssocID="{3EB22305-40E8-D84F-ACDA-2D4CC368CF06}" presName="hierChild4" presStyleCnt="0"/>
      <dgm:spPr/>
    </dgm:pt>
    <dgm:pt modelId="{C04183E5-05E4-884C-8979-A6B8F2B21A9B}" type="pres">
      <dgm:prSet presAssocID="{8C20F06B-91DC-334B-B710-4C23192942E4}" presName="Name37" presStyleLbl="parChTrans1D3" presStyleIdx="6" presStyleCnt="12" custSzX="676085"/>
      <dgm:spPr/>
    </dgm:pt>
    <dgm:pt modelId="{31974C48-A3D6-6045-B459-533E8E2F9CFB}" type="pres">
      <dgm:prSet presAssocID="{99D798B3-1916-F641-B8F2-91871EA34870}" presName="hierRoot2" presStyleCnt="0">
        <dgm:presLayoutVars>
          <dgm:hierBranch val="init"/>
        </dgm:presLayoutVars>
      </dgm:prSet>
      <dgm:spPr/>
    </dgm:pt>
    <dgm:pt modelId="{AFA50E86-8D83-B149-878A-1CEB5CA3B239}" type="pres">
      <dgm:prSet presAssocID="{99D798B3-1916-F641-B8F2-91871EA34870}" presName="rootComposite" presStyleCnt="0"/>
      <dgm:spPr/>
    </dgm:pt>
    <dgm:pt modelId="{E8D090C8-DE75-C242-B04B-7728B5BB1F8E}" type="pres">
      <dgm:prSet presAssocID="{99D798B3-1916-F641-B8F2-91871EA34870}" presName="rootText" presStyleLbl="node3" presStyleIdx="6" presStyleCnt="12" custScaleX="177752" custLinFactNeighborX="0">
        <dgm:presLayoutVars>
          <dgm:chPref val="3"/>
        </dgm:presLayoutVars>
      </dgm:prSet>
      <dgm:spPr/>
    </dgm:pt>
    <dgm:pt modelId="{1472A982-FEEE-1047-A3D0-731A494B089D}" type="pres">
      <dgm:prSet presAssocID="{99D798B3-1916-F641-B8F2-91871EA34870}" presName="rootConnector" presStyleLbl="node3" presStyleIdx="6" presStyleCnt="12"/>
      <dgm:spPr/>
    </dgm:pt>
    <dgm:pt modelId="{2B730912-C540-C843-9AFD-52271D4BB5DE}" type="pres">
      <dgm:prSet presAssocID="{99D798B3-1916-F641-B8F2-91871EA34870}" presName="hierChild4" presStyleCnt="0"/>
      <dgm:spPr/>
    </dgm:pt>
    <dgm:pt modelId="{FD1D1E1F-4C28-6841-BE15-7E275CB5108D}" type="pres">
      <dgm:prSet presAssocID="{99D798B3-1916-F641-B8F2-91871EA34870}" presName="hierChild5" presStyleCnt="0"/>
      <dgm:spPr/>
    </dgm:pt>
    <dgm:pt modelId="{1058A4F8-A1B2-1543-B7F8-E33EA3746B19}" type="pres">
      <dgm:prSet presAssocID="{83C6D4CC-DCA4-1548-9DBB-96D037A9DA9D}" presName="Name37" presStyleLbl="parChTrans1D3" presStyleIdx="7" presStyleCnt="12" custSzX="472088"/>
      <dgm:spPr/>
    </dgm:pt>
    <dgm:pt modelId="{4208DD7C-2017-7648-8520-B566559E1A65}" type="pres">
      <dgm:prSet presAssocID="{E48901CC-A6F1-6145-AD31-8C297D5933FA}" presName="hierRoot2" presStyleCnt="0">
        <dgm:presLayoutVars>
          <dgm:hierBranch val="init"/>
        </dgm:presLayoutVars>
      </dgm:prSet>
      <dgm:spPr/>
    </dgm:pt>
    <dgm:pt modelId="{37627350-9F72-9F49-ADE9-65D3A4C5E3DC}" type="pres">
      <dgm:prSet presAssocID="{E48901CC-A6F1-6145-AD31-8C297D5933FA}" presName="rootComposite" presStyleCnt="0"/>
      <dgm:spPr/>
    </dgm:pt>
    <dgm:pt modelId="{01C860C6-CF44-3748-9909-7EEBC37B2B84}" type="pres">
      <dgm:prSet presAssocID="{E48901CC-A6F1-6145-AD31-8C297D5933FA}" presName="rootText" presStyleLbl="node3" presStyleIdx="7" presStyleCnt="12" custScaleX="177752" custLinFactX="100000" custLinFactNeighborX="111950" custLinFactNeighborY="-75729">
        <dgm:presLayoutVars>
          <dgm:chPref val="3"/>
        </dgm:presLayoutVars>
      </dgm:prSet>
      <dgm:spPr/>
    </dgm:pt>
    <dgm:pt modelId="{FB712033-AEDF-084F-897C-8172E36FB2CA}" type="pres">
      <dgm:prSet presAssocID="{E48901CC-A6F1-6145-AD31-8C297D5933FA}" presName="rootConnector" presStyleLbl="node3" presStyleIdx="7" presStyleCnt="12"/>
      <dgm:spPr/>
    </dgm:pt>
    <dgm:pt modelId="{89D5266F-5708-8B4D-AD76-F5DABF667A7B}" type="pres">
      <dgm:prSet presAssocID="{E48901CC-A6F1-6145-AD31-8C297D5933FA}" presName="hierChild4" presStyleCnt="0"/>
      <dgm:spPr/>
    </dgm:pt>
    <dgm:pt modelId="{8A1E7991-84A4-B64F-B4FB-332309AB54EA}" type="pres">
      <dgm:prSet presAssocID="{E48901CC-A6F1-6145-AD31-8C297D5933FA}" presName="hierChild5" presStyleCnt="0"/>
      <dgm:spPr/>
    </dgm:pt>
    <dgm:pt modelId="{9784108C-7263-6B4B-8156-BEFCE4CC510B}" type="pres">
      <dgm:prSet presAssocID="{A22B35C3-63D0-6C4D-A9EB-7BB17FDBDD78}" presName="Name37" presStyleLbl="parChTrans1D3" presStyleIdx="8" presStyleCnt="12" custSzX="526071"/>
      <dgm:spPr/>
    </dgm:pt>
    <dgm:pt modelId="{BE2E87C7-CEB3-184C-8F79-E798C68C0D82}" type="pres">
      <dgm:prSet presAssocID="{0F48AC5A-BF37-6D4A-A650-EE3B5E7B203B}" presName="hierRoot2" presStyleCnt="0">
        <dgm:presLayoutVars>
          <dgm:hierBranch val="init"/>
        </dgm:presLayoutVars>
      </dgm:prSet>
      <dgm:spPr/>
    </dgm:pt>
    <dgm:pt modelId="{77E728C6-D7D7-B54C-A886-773FBBD1DBC1}" type="pres">
      <dgm:prSet presAssocID="{0F48AC5A-BF37-6D4A-A650-EE3B5E7B203B}" presName="rootComposite" presStyleCnt="0"/>
      <dgm:spPr/>
    </dgm:pt>
    <dgm:pt modelId="{DA84E086-EB15-4E42-AE7F-2E792D44DDEF}" type="pres">
      <dgm:prSet presAssocID="{0F48AC5A-BF37-6D4A-A650-EE3B5E7B203B}" presName="rootText" presStyleLbl="node3" presStyleIdx="8" presStyleCnt="12" custScaleX="177752" custLinFactY="-46161" custLinFactNeighborX="2038" custLinFactNeighborY="-100000">
        <dgm:presLayoutVars>
          <dgm:chPref val="3"/>
        </dgm:presLayoutVars>
      </dgm:prSet>
      <dgm:spPr/>
    </dgm:pt>
    <dgm:pt modelId="{9CE795E1-0A8A-674D-A72E-C7382A5991C5}" type="pres">
      <dgm:prSet presAssocID="{0F48AC5A-BF37-6D4A-A650-EE3B5E7B203B}" presName="rootConnector" presStyleLbl="node3" presStyleIdx="8" presStyleCnt="12"/>
      <dgm:spPr/>
    </dgm:pt>
    <dgm:pt modelId="{D3F93B2F-ACB9-1548-A4D2-855B4FEE01D2}" type="pres">
      <dgm:prSet presAssocID="{0F48AC5A-BF37-6D4A-A650-EE3B5E7B203B}" presName="hierChild4" presStyleCnt="0"/>
      <dgm:spPr/>
    </dgm:pt>
    <dgm:pt modelId="{13C1C6E3-06C5-534A-B924-E63C1CAC9D7B}" type="pres">
      <dgm:prSet presAssocID="{0F48AC5A-BF37-6D4A-A650-EE3B5E7B203B}" presName="hierChild5" presStyleCnt="0"/>
      <dgm:spPr/>
    </dgm:pt>
    <dgm:pt modelId="{59AC6010-5505-8C49-B883-170894436908}" type="pres">
      <dgm:prSet presAssocID="{873EAAA1-F9A2-914D-9FCA-210A874BD336}" presName="Name37" presStyleLbl="parChTrans1D3" presStyleIdx="9" presStyleCnt="12" custSzX="336747"/>
      <dgm:spPr/>
    </dgm:pt>
    <dgm:pt modelId="{2DB5A625-CDDC-3D4E-9892-334DDF5BD7C9}" type="pres">
      <dgm:prSet presAssocID="{A85EE92E-F93F-A34D-A0D0-0E9C1E854845}" presName="hierRoot2" presStyleCnt="0">
        <dgm:presLayoutVars>
          <dgm:hierBranch val="init"/>
        </dgm:presLayoutVars>
      </dgm:prSet>
      <dgm:spPr/>
    </dgm:pt>
    <dgm:pt modelId="{D3E46FF3-A007-E94A-9912-FC29C4412051}" type="pres">
      <dgm:prSet presAssocID="{A85EE92E-F93F-A34D-A0D0-0E9C1E854845}" presName="rootComposite" presStyleCnt="0"/>
      <dgm:spPr/>
    </dgm:pt>
    <dgm:pt modelId="{0907C7EA-B02A-4A4D-83DC-4580F0C7F951}" type="pres">
      <dgm:prSet presAssocID="{A85EE92E-F93F-A34D-A0D0-0E9C1E854845}" presName="rootText" presStyleLbl="node3" presStyleIdx="9" presStyleCnt="12" custScaleX="177752" custLinFactX="100000" custLinFactY="-100000" custLinFactNeighborX="111950" custLinFactNeighborY="-107300">
        <dgm:presLayoutVars>
          <dgm:chPref val="3"/>
        </dgm:presLayoutVars>
      </dgm:prSet>
      <dgm:spPr/>
    </dgm:pt>
    <dgm:pt modelId="{F193D77D-FCFE-D74E-B44C-B4FBCA6045C1}" type="pres">
      <dgm:prSet presAssocID="{A85EE92E-F93F-A34D-A0D0-0E9C1E854845}" presName="rootConnector" presStyleLbl="node3" presStyleIdx="9" presStyleCnt="12"/>
      <dgm:spPr/>
    </dgm:pt>
    <dgm:pt modelId="{69E08986-9FE1-DA4A-A616-5996B278EAF0}" type="pres">
      <dgm:prSet presAssocID="{A85EE92E-F93F-A34D-A0D0-0E9C1E854845}" presName="hierChild4" presStyleCnt="0"/>
      <dgm:spPr/>
    </dgm:pt>
    <dgm:pt modelId="{1961ED9A-ACB1-8A4F-A24B-7BD06317A57D}" type="pres">
      <dgm:prSet presAssocID="{A85EE92E-F93F-A34D-A0D0-0E9C1E854845}" presName="hierChild5" presStyleCnt="0"/>
      <dgm:spPr/>
    </dgm:pt>
    <dgm:pt modelId="{3BB2FCC4-2BEF-4A4F-AFD5-400C60C68D72}" type="pres">
      <dgm:prSet presAssocID="{5FF0687F-FB4D-2043-8B96-E2DAB0C6159F}" presName="Name37" presStyleLbl="parChTrans1D3" presStyleIdx="10" presStyleCnt="12" custSzX="463729"/>
      <dgm:spPr/>
    </dgm:pt>
    <dgm:pt modelId="{DB0A4DB6-6E65-5E40-B64B-B3656A39DFA7}" type="pres">
      <dgm:prSet presAssocID="{E5AA304E-EA34-3845-A5FF-C3C03C14DDEA}" presName="hierRoot2" presStyleCnt="0">
        <dgm:presLayoutVars>
          <dgm:hierBranch val="init"/>
        </dgm:presLayoutVars>
      </dgm:prSet>
      <dgm:spPr/>
    </dgm:pt>
    <dgm:pt modelId="{901145A6-139A-AC40-A09F-8AAD86642259}" type="pres">
      <dgm:prSet presAssocID="{E5AA304E-EA34-3845-A5FF-C3C03C14DDEA}" presName="rootComposite" presStyleCnt="0"/>
      <dgm:spPr/>
    </dgm:pt>
    <dgm:pt modelId="{01B3E88F-FA26-AD45-B71F-33332085A48A}" type="pres">
      <dgm:prSet presAssocID="{E5AA304E-EA34-3845-A5FF-C3C03C14DDEA}" presName="rootText" presStyleLbl="node3" presStyleIdx="10" presStyleCnt="12" custScaleX="177752" custLinFactY="-100000" custLinFactNeighborX="3746" custLinFactNeighborY="-180540">
        <dgm:presLayoutVars>
          <dgm:chPref val="3"/>
        </dgm:presLayoutVars>
      </dgm:prSet>
      <dgm:spPr/>
    </dgm:pt>
    <dgm:pt modelId="{B5B724FA-D037-D144-B8A6-11795954E54D}" type="pres">
      <dgm:prSet presAssocID="{E5AA304E-EA34-3845-A5FF-C3C03C14DDEA}" presName="rootConnector" presStyleLbl="node3" presStyleIdx="10" presStyleCnt="12"/>
      <dgm:spPr/>
    </dgm:pt>
    <dgm:pt modelId="{10D6A649-DA88-294C-90EF-4957CE276E06}" type="pres">
      <dgm:prSet presAssocID="{E5AA304E-EA34-3845-A5FF-C3C03C14DDEA}" presName="hierChild4" presStyleCnt="0"/>
      <dgm:spPr/>
    </dgm:pt>
    <dgm:pt modelId="{87F550C2-E083-9A49-BC56-62354A5B2577}" type="pres">
      <dgm:prSet presAssocID="{E5AA304E-EA34-3845-A5FF-C3C03C14DDEA}" presName="hierChild5" presStyleCnt="0"/>
      <dgm:spPr/>
    </dgm:pt>
    <dgm:pt modelId="{D291D7E8-E981-E745-B574-47A77B5AB9C6}" type="pres">
      <dgm:prSet presAssocID="{88D3C1A8-6723-7E48-B7BF-6C874AB25341}" presName="Name37" presStyleLbl="parChTrans1D3" presStyleIdx="11" presStyleCnt="12" custSzX="567754"/>
      <dgm:spPr/>
    </dgm:pt>
    <dgm:pt modelId="{0584363A-5252-5242-9ED3-7EEA9F90A6C0}" type="pres">
      <dgm:prSet presAssocID="{EC1FB0E4-5139-0D4E-A019-C7999DB88E54}" presName="hierRoot2" presStyleCnt="0">
        <dgm:presLayoutVars>
          <dgm:hierBranch val="init"/>
        </dgm:presLayoutVars>
      </dgm:prSet>
      <dgm:spPr/>
    </dgm:pt>
    <dgm:pt modelId="{6DEA54D5-85E0-BF46-BA9C-49E7B23AC723}" type="pres">
      <dgm:prSet presAssocID="{EC1FB0E4-5139-0D4E-A019-C7999DB88E54}" presName="rootComposite" presStyleCnt="0"/>
      <dgm:spPr/>
    </dgm:pt>
    <dgm:pt modelId="{8222DB81-B726-FB4F-923D-09F0A5C5F81C}" type="pres">
      <dgm:prSet presAssocID="{EC1FB0E4-5139-0D4E-A019-C7999DB88E54}" presName="rootText" presStyleLbl="node3" presStyleIdx="11" presStyleCnt="12" custScaleX="177752" custLinFactX="100000" custLinFactY="-132333" custLinFactNeighborX="114043" custLinFactNeighborY="-200000">
        <dgm:presLayoutVars>
          <dgm:chPref val="3"/>
        </dgm:presLayoutVars>
      </dgm:prSet>
      <dgm:spPr/>
    </dgm:pt>
    <dgm:pt modelId="{400CA8DB-9A6F-9C4C-A5AD-9D0232E02172}" type="pres">
      <dgm:prSet presAssocID="{EC1FB0E4-5139-0D4E-A019-C7999DB88E54}" presName="rootConnector" presStyleLbl="node3" presStyleIdx="11" presStyleCnt="12"/>
      <dgm:spPr/>
    </dgm:pt>
    <dgm:pt modelId="{24FF433C-8749-1740-8E84-D9DB417B2261}" type="pres">
      <dgm:prSet presAssocID="{EC1FB0E4-5139-0D4E-A019-C7999DB88E54}" presName="hierChild4" presStyleCnt="0"/>
      <dgm:spPr/>
    </dgm:pt>
    <dgm:pt modelId="{95F1D59C-EA1C-DD46-A490-9097D07FBFC0}" type="pres">
      <dgm:prSet presAssocID="{EC1FB0E4-5139-0D4E-A019-C7999DB88E54}" presName="hierChild5" presStyleCnt="0"/>
      <dgm:spPr/>
    </dgm:pt>
    <dgm:pt modelId="{F7DC9E54-18C2-4648-8AEE-E3232DDE3BE5}" type="pres">
      <dgm:prSet presAssocID="{3EB22305-40E8-D84F-ACDA-2D4CC368CF06}" presName="hierChild5" presStyleCnt="0"/>
      <dgm:spPr/>
    </dgm:pt>
    <dgm:pt modelId="{59DD50A4-FDD8-774B-8042-95EACC32EDF9}" type="pres">
      <dgm:prSet presAssocID="{FB82CA05-4896-FD4C-A217-7760626DE239}" presName="hierChild3" presStyleCnt="0"/>
      <dgm:spPr/>
    </dgm:pt>
  </dgm:ptLst>
  <dgm:cxnLst>
    <dgm:cxn modelId="{0BFAF100-16C5-4748-BE6E-85ADA496BE22}" type="presOf" srcId="{FB82CA05-4896-FD4C-A217-7760626DE239}" destId="{FA50D826-6ADA-AF44-8CAB-588FFEBDB4EC}" srcOrd="1" destOrd="0" presId="urn:microsoft.com/office/officeart/2005/8/layout/orgChart1"/>
    <dgm:cxn modelId="{84BBB403-5C73-3441-BF61-081803C2D9D4}" type="presOf" srcId="{5C35C6BD-897E-7C40-B40F-F2E4B6368DEC}" destId="{83185BB1-80FD-014F-9A4E-77F4876BF043}" srcOrd="0" destOrd="0" presId="urn:microsoft.com/office/officeart/2005/8/layout/orgChart1"/>
    <dgm:cxn modelId="{BDC31F07-2BB5-154E-B5BB-D99040EED574}" srcId="{3EB22305-40E8-D84F-ACDA-2D4CC368CF06}" destId="{A85EE92E-F93F-A34D-A0D0-0E9C1E854845}" srcOrd="3" destOrd="0" parTransId="{873EAAA1-F9A2-914D-9FCA-210A874BD336}" sibTransId="{C8DFF6D1-FC3C-3847-9EB6-6C1D807D92E3}"/>
    <dgm:cxn modelId="{E76BA709-6F79-BA4B-8E58-9BF3D500D65A}" type="presOf" srcId="{E48901CC-A6F1-6145-AD31-8C297D5933FA}" destId="{01C860C6-CF44-3748-9909-7EEBC37B2B84}" srcOrd="0" destOrd="0" presId="urn:microsoft.com/office/officeart/2005/8/layout/orgChart1"/>
    <dgm:cxn modelId="{86C4F50E-271F-114C-B680-D85AE4C051BC}" type="presOf" srcId="{99D798B3-1916-F641-B8F2-91871EA34870}" destId="{E8D090C8-DE75-C242-B04B-7728B5BB1F8E}" srcOrd="0" destOrd="0" presId="urn:microsoft.com/office/officeart/2005/8/layout/orgChart1"/>
    <dgm:cxn modelId="{77F1A311-E96C-7D45-A162-D634F08E206E}" srcId="{2A27CFEF-9B97-0C41-8E40-533C4F73842D}" destId="{C6ED1A22-4114-464B-B7E0-0E19FB2A6F10}" srcOrd="0" destOrd="0" parTransId="{18F28F2C-0D27-5041-A1C0-14C4DC23DEB0}" sibTransId="{85415A1B-86E3-944E-8E97-AFF92B1931DF}"/>
    <dgm:cxn modelId="{D13BBC12-848D-9A4D-825D-C788547803EE}" srcId="{3EB22305-40E8-D84F-ACDA-2D4CC368CF06}" destId="{EC1FB0E4-5139-0D4E-A019-C7999DB88E54}" srcOrd="5" destOrd="0" parTransId="{88D3C1A8-6723-7E48-B7BF-6C874AB25341}" sibTransId="{24B2E359-5F54-0F42-BFB1-7D9B753FE150}"/>
    <dgm:cxn modelId="{BE02711D-F8D8-1541-8B31-B6499BA27C5E}" srcId="{3EB22305-40E8-D84F-ACDA-2D4CC368CF06}" destId="{0F48AC5A-BF37-6D4A-A650-EE3B5E7B203B}" srcOrd="2" destOrd="0" parTransId="{A22B35C3-63D0-6C4D-A9EB-7BB17FDBDD78}" sibTransId="{22A150C4-BAAF-5E47-9361-97D940F6274A}"/>
    <dgm:cxn modelId="{FDF6D623-29E8-934F-B5D7-E36943C008E0}" type="presOf" srcId="{00E4FF56-D17A-6548-9565-F62252712EDC}" destId="{7C4F06D9-C601-4A45-B438-26DBA596D7E9}" srcOrd="0" destOrd="0" presId="urn:microsoft.com/office/officeart/2005/8/layout/orgChart1"/>
    <dgm:cxn modelId="{DA7E7927-22A1-8743-8F7D-5336D53A6EBF}" srcId="{3EB22305-40E8-D84F-ACDA-2D4CC368CF06}" destId="{99D798B3-1916-F641-B8F2-91871EA34870}" srcOrd="0" destOrd="0" parTransId="{8C20F06B-91DC-334B-B710-4C23192942E4}" sibTransId="{AA3DD021-8FC3-4540-B301-0F1DD94B3594}"/>
    <dgm:cxn modelId="{6042002A-78B5-614B-A89B-6ADA2E9849C0}" type="presOf" srcId="{F91E21ED-9AE0-2A45-87DA-9B60D453B767}" destId="{6596DA0C-5685-0840-85AE-925E1AB1F5F0}" srcOrd="1" destOrd="0" presId="urn:microsoft.com/office/officeart/2005/8/layout/orgChart1"/>
    <dgm:cxn modelId="{0AA4C32C-3E6A-474A-A8D0-591449492A8C}" type="presOf" srcId="{48D56D4A-825C-C544-B84A-6E06ACEC61E6}" destId="{BE6B0420-BBD1-584F-9E80-0098AF2B401C}" srcOrd="0" destOrd="0" presId="urn:microsoft.com/office/officeart/2005/8/layout/orgChart1"/>
    <dgm:cxn modelId="{CAF55C34-9B58-BD41-BBCE-4595D25E2A45}" type="presOf" srcId="{72481C74-E80B-BE47-80F5-D4FCF986E64C}" destId="{86ED7C7D-F5CC-E74C-B4CF-290400140B01}" srcOrd="0" destOrd="0" presId="urn:microsoft.com/office/officeart/2005/8/layout/orgChart1"/>
    <dgm:cxn modelId="{8FCA3237-43C5-5949-BD02-1F3D25AA5379}" type="presOf" srcId="{6B73CD4D-AF61-5048-9372-915EC56608A7}" destId="{D748EA37-29D6-2945-9D99-0897C7428830}" srcOrd="0" destOrd="0" presId="urn:microsoft.com/office/officeart/2005/8/layout/orgChart1"/>
    <dgm:cxn modelId="{30EC7B3F-0474-E748-93A0-3D03CC3A9320}" srcId="{FB82CA05-4896-FD4C-A217-7760626DE239}" destId="{2A27CFEF-9B97-0C41-8E40-533C4F73842D}" srcOrd="0" destOrd="0" parTransId="{574E6EA3-B741-D144-B03E-8F226EBF5BB3}" sibTransId="{68D04C93-63B9-6143-A698-DB1207944212}"/>
    <dgm:cxn modelId="{40FCB442-158D-C444-AF24-1F1E388387FD}" type="presOf" srcId="{5C35C6BD-897E-7C40-B40F-F2E4B6368DEC}" destId="{50B157E0-9A2E-B247-B3F2-9E9AE503A65D}" srcOrd="1" destOrd="0" presId="urn:microsoft.com/office/officeart/2005/8/layout/orgChart1"/>
    <dgm:cxn modelId="{1030814F-7E98-CF45-B596-EBB237CED1C4}" type="presOf" srcId="{2A27CFEF-9B97-0C41-8E40-533C4F73842D}" destId="{2017E881-BE06-6741-91FB-A3938E5D8C20}" srcOrd="0" destOrd="0" presId="urn:microsoft.com/office/officeart/2005/8/layout/orgChart1"/>
    <dgm:cxn modelId="{45741E56-E7A8-5847-BA6D-CB51F336DC4D}" type="presOf" srcId="{83C6D4CC-DCA4-1548-9DBB-96D037A9DA9D}" destId="{1058A4F8-A1B2-1543-B7F8-E33EA3746B19}" srcOrd="0" destOrd="0" presId="urn:microsoft.com/office/officeart/2005/8/layout/orgChart1"/>
    <dgm:cxn modelId="{7466BA5C-E3F3-6E41-9E49-5762DDBF3B4E}" type="presOf" srcId="{A85EE92E-F93F-A34D-A0D0-0E9C1E854845}" destId="{F193D77D-FCFE-D74E-B44C-B4FBCA6045C1}" srcOrd="1" destOrd="0" presId="urn:microsoft.com/office/officeart/2005/8/layout/orgChart1"/>
    <dgm:cxn modelId="{E19A9361-A626-9848-9BEB-63019C0D2FE8}" type="presOf" srcId="{E48901CC-A6F1-6145-AD31-8C297D5933FA}" destId="{FB712033-AEDF-084F-897C-8172E36FB2CA}" srcOrd="1" destOrd="0" presId="urn:microsoft.com/office/officeart/2005/8/layout/orgChart1"/>
    <dgm:cxn modelId="{9287066B-33F5-D54F-8194-FBE5ED664736}" type="presOf" srcId="{2A27CFEF-9B97-0C41-8E40-533C4F73842D}" destId="{B2B8CCA4-3D44-2242-8404-35AE9C1E7D6D}" srcOrd="1" destOrd="0" presId="urn:microsoft.com/office/officeart/2005/8/layout/orgChart1"/>
    <dgm:cxn modelId="{7DB58E6F-1524-174B-8C50-6C2F89EC879C}" srcId="{2A27CFEF-9B97-0C41-8E40-533C4F73842D}" destId="{F91E21ED-9AE0-2A45-87DA-9B60D453B767}" srcOrd="4" destOrd="0" parTransId="{3FE05EB9-C2AA-EA4A-8406-B4EFBE65C926}" sibTransId="{62540DCA-7E9D-DE46-9B97-B6D2AED19A27}"/>
    <dgm:cxn modelId="{42BAA26F-8FF6-2D41-B395-9E711B29241D}" type="presOf" srcId="{EC1FB0E4-5139-0D4E-A019-C7999DB88E54}" destId="{8222DB81-B726-FB4F-923D-09F0A5C5F81C}" srcOrd="0" destOrd="0" presId="urn:microsoft.com/office/officeart/2005/8/layout/orgChart1"/>
    <dgm:cxn modelId="{C4612471-8723-D348-8FD5-486C5E6B25F0}" type="presOf" srcId="{C6ED1A22-4114-464B-B7E0-0E19FB2A6F10}" destId="{7E2AFEE2-74AC-E34E-9DEA-1111C72E8EF5}" srcOrd="0" destOrd="0" presId="urn:microsoft.com/office/officeart/2005/8/layout/orgChart1"/>
    <dgm:cxn modelId="{4A6C9C78-4563-2D45-B651-AE8A67298091}" type="presOf" srcId="{3EB22305-40E8-D84F-ACDA-2D4CC368CF06}" destId="{25B1CAE6-1CCD-9D4C-810F-42E3C7D7C22F}" srcOrd="1" destOrd="0" presId="urn:microsoft.com/office/officeart/2005/8/layout/orgChart1"/>
    <dgm:cxn modelId="{E59C9679-CDB5-0340-841E-F072394C766D}" type="presOf" srcId="{0F48AC5A-BF37-6D4A-A650-EE3B5E7B203B}" destId="{9CE795E1-0A8A-674D-A72E-C7382A5991C5}" srcOrd="1" destOrd="0" presId="urn:microsoft.com/office/officeart/2005/8/layout/orgChart1"/>
    <dgm:cxn modelId="{F420E080-8B10-DC42-ABA3-D201A41ACF86}" srcId="{2A27CFEF-9B97-0C41-8E40-533C4F73842D}" destId="{72481C74-E80B-BE47-80F5-D4FCF986E64C}" srcOrd="1" destOrd="0" parTransId="{48D56D4A-825C-C544-B84A-6E06ACEC61E6}" sibTransId="{FB0F8BB3-176F-8B4D-B7A4-6F26D6C9E019}"/>
    <dgm:cxn modelId="{1D083983-AE2A-5641-A107-CCB24E0BF45E}" type="presOf" srcId="{FB82CA05-4896-FD4C-A217-7760626DE239}" destId="{E7C68870-A2FC-B54E-AC7A-C22DC0295BCD}" srcOrd="0" destOrd="0" presId="urn:microsoft.com/office/officeart/2005/8/layout/orgChart1"/>
    <dgm:cxn modelId="{C2DCD485-B296-9949-95C7-67FF11513E42}" srcId="{3EB22305-40E8-D84F-ACDA-2D4CC368CF06}" destId="{E48901CC-A6F1-6145-AD31-8C297D5933FA}" srcOrd="1" destOrd="0" parTransId="{83C6D4CC-DCA4-1548-9DBB-96D037A9DA9D}" sibTransId="{A3642CD2-3C99-474E-8CF5-05948E1D77B9}"/>
    <dgm:cxn modelId="{5B2FA887-AC44-0F4B-AE7C-7D2A46C0CDF6}" type="presOf" srcId="{3F4FFDD6-29DE-4E40-96B9-3474ABD66518}" destId="{6C0CF729-8CF6-BB47-975C-B69F00ECF018}" srcOrd="0" destOrd="0" presId="urn:microsoft.com/office/officeart/2005/8/layout/orgChart1"/>
    <dgm:cxn modelId="{E8953D8C-8130-FA45-B192-6E47BE203DA2}" type="presOf" srcId="{E9E62E57-4807-3D42-A3AD-9468ED50D2DD}" destId="{2F5DAC77-B206-7446-8291-A233C61F4B44}" srcOrd="0" destOrd="0" presId="urn:microsoft.com/office/officeart/2005/8/layout/orgChart1"/>
    <dgm:cxn modelId="{EA67D892-56C8-BC44-8F94-19228EFF1DCB}" type="presOf" srcId="{5636F218-C142-0446-80DC-A08352EACF6C}" destId="{3EF96584-D19F-A74C-A1E9-9E0AAC9DE776}" srcOrd="0" destOrd="0" presId="urn:microsoft.com/office/officeart/2005/8/layout/orgChart1"/>
    <dgm:cxn modelId="{E6D3F496-F5B8-4E42-A5BB-651C10EF6E62}" srcId="{2A27CFEF-9B97-0C41-8E40-533C4F73842D}" destId="{03623E23-D4E3-7646-8AD0-FF6CE06DB54C}" srcOrd="2" destOrd="0" parTransId="{E9E62E57-4807-3D42-A3AD-9468ED50D2DD}" sibTransId="{63EB6230-6594-1F40-B0CD-369F07B4D618}"/>
    <dgm:cxn modelId="{87788FA2-8A08-354A-869B-A75A38595011}" type="presOf" srcId="{6B73CD4D-AF61-5048-9372-915EC56608A7}" destId="{E7F789E0-D949-5E4C-868C-A00D2E8BB049}" srcOrd="1" destOrd="0" presId="urn:microsoft.com/office/officeart/2005/8/layout/orgChart1"/>
    <dgm:cxn modelId="{B29A96A3-D507-8647-B629-CE1F00403292}" type="presOf" srcId="{99D798B3-1916-F641-B8F2-91871EA34870}" destId="{1472A982-FEEE-1047-A3D0-731A494B089D}" srcOrd="1" destOrd="0" presId="urn:microsoft.com/office/officeart/2005/8/layout/orgChart1"/>
    <dgm:cxn modelId="{A22DFFA5-6D68-904B-9700-328CFC1CF804}" type="presOf" srcId="{88D3C1A8-6723-7E48-B7BF-6C874AB25341}" destId="{D291D7E8-E981-E745-B574-47A77B5AB9C6}" srcOrd="0" destOrd="0" presId="urn:microsoft.com/office/officeart/2005/8/layout/orgChart1"/>
    <dgm:cxn modelId="{843E84B3-FA66-1E42-9BA1-170FF5958CAB}" type="presOf" srcId="{72481C74-E80B-BE47-80F5-D4FCF986E64C}" destId="{D0204304-DC15-8343-A00B-9EE6A44694CB}" srcOrd="1" destOrd="0" presId="urn:microsoft.com/office/officeart/2005/8/layout/orgChart1"/>
    <dgm:cxn modelId="{D6616DBB-70F9-C14C-94D1-4E0768DA2418}" type="presOf" srcId="{3FE05EB9-C2AA-EA4A-8406-B4EFBE65C926}" destId="{F4E496D2-DB8E-4744-8F62-6DCBFC462173}" srcOrd="0" destOrd="0" presId="urn:microsoft.com/office/officeart/2005/8/layout/orgChart1"/>
    <dgm:cxn modelId="{263A69BC-1AF7-6F4F-8298-20C49EBB89C0}" type="presOf" srcId="{A22B35C3-63D0-6C4D-A9EB-7BB17FDBDD78}" destId="{9784108C-7263-6B4B-8156-BEFCE4CC510B}" srcOrd="0" destOrd="0" presId="urn:microsoft.com/office/officeart/2005/8/layout/orgChart1"/>
    <dgm:cxn modelId="{7B1D36C4-324A-FC45-9D33-F991955C3338}" type="presOf" srcId="{3EB22305-40E8-D84F-ACDA-2D4CC368CF06}" destId="{435808C2-5CD1-4543-834C-50D6140B04C3}" srcOrd="0" destOrd="0" presId="urn:microsoft.com/office/officeart/2005/8/layout/orgChart1"/>
    <dgm:cxn modelId="{EC8AF3C5-E005-634D-881B-5AB6C7F6400D}" type="presOf" srcId="{8C20F06B-91DC-334B-B710-4C23192942E4}" destId="{C04183E5-05E4-884C-8979-A6B8F2B21A9B}" srcOrd="0" destOrd="0" presId="urn:microsoft.com/office/officeart/2005/8/layout/orgChart1"/>
    <dgm:cxn modelId="{4FF8CFC6-BD4A-7A40-A801-39A31D04BB9A}" type="presOf" srcId="{574E6EA3-B741-D144-B03E-8F226EBF5BB3}" destId="{696B7A37-1FFB-A641-ACC4-F62E33C14E68}" srcOrd="0" destOrd="0" presId="urn:microsoft.com/office/officeart/2005/8/layout/orgChart1"/>
    <dgm:cxn modelId="{504F6CC9-5A05-1244-B846-D9ABCA664266}" srcId="{2A27CFEF-9B97-0C41-8E40-533C4F73842D}" destId="{5C35C6BD-897E-7C40-B40F-F2E4B6368DEC}" srcOrd="5" destOrd="0" parTransId="{3F4FFDD6-29DE-4E40-96B9-3474ABD66518}" sibTransId="{0E057403-D644-E04F-965D-637FB4911A7A}"/>
    <dgm:cxn modelId="{1E5D2ACC-7AB9-424C-8857-47F5189BF518}" type="presOf" srcId="{03623E23-D4E3-7646-8AD0-FF6CE06DB54C}" destId="{B876E00F-9552-8C40-A0C3-7992440D68FC}" srcOrd="1" destOrd="0" presId="urn:microsoft.com/office/officeart/2005/8/layout/orgChart1"/>
    <dgm:cxn modelId="{5064BBD1-5790-6740-928A-C1D009D615FE}" type="presOf" srcId="{873EAAA1-F9A2-914D-9FCA-210A874BD336}" destId="{59AC6010-5505-8C49-B883-170894436908}" srcOrd="0" destOrd="0" presId="urn:microsoft.com/office/officeart/2005/8/layout/orgChart1"/>
    <dgm:cxn modelId="{34AB75D5-C93B-AA46-B792-30606CCC2C49}" type="presOf" srcId="{EC1FB0E4-5139-0D4E-A019-C7999DB88E54}" destId="{400CA8DB-9A6F-9C4C-A5AD-9D0232E02172}" srcOrd="1" destOrd="0" presId="urn:microsoft.com/office/officeart/2005/8/layout/orgChart1"/>
    <dgm:cxn modelId="{B6ED8CDB-5CB3-8643-A930-2CDF5A216753}" type="presOf" srcId="{C6ED1A22-4114-464B-B7E0-0E19FB2A6F10}" destId="{E3D6020B-77F0-2347-9E80-AC407E2D06E4}" srcOrd="1" destOrd="0" presId="urn:microsoft.com/office/officeart/2005/8/layout/orgChart1"/>
    <dgm:cxn modelId="{4D4D2ADD-7A77-EB4E-891B-32372DBBA09B}" type="presOf" srcId="{E5AA304E-EA34-3845-A5FF-C3C03C14DDEA}" destId="{01B3E88F-FA26-AD45-B71F-33332085A48A}" srcOrd="0" destOrd="0" presId="urn:microsoft.com/office/officeart/2005/8/layout/orgChart1"/>
    <dgm:cxn modelId="{B8E4F8DE-3211-2B47-AAB9-0C27093E4F6C}" type="presOf" srcId="{03623E23-D4E3-7646-8AD0-FF6CE06DB54C}" destId="{21983C0E-ED5F-024C-9546-F4AA766073C0}" srcOrd="0" destOrd="0" presId="urn:microsoft.com/office/officeart/2005/8/layout/orgChart1"/>
    <dgm:cxn modelId="{944052DF-178F-CF40-9797-D184FD13F9D7}" type="presOf" srcId="{A85EE92E-F93F-A34D-A0D0-0E9C1E854845}" destId="{0907C7EA-B02A-4A4D-83DC-4580F0C7F951}" srcOrd="0" destOrd="0" presId="urn:microsoft.com/office/officeart/2005/8/layout/orgChart1"/>
    <dgm:cxn modelId="{E271F0DF-543C-E243-8F72-84D96BF5D9BB}" srcId="{FB82CA05-4896-FD4C-A217-7760626DE239}" destId="{3EB22305-40E8-D84F-ACDA-2D4CC368CF06}" srcOrd="1" destOrd="0" parTransId="{979909F3-775B-9042-8480-0D02536E1739}" sibTransId="{B557FD06-AA61-384F-9753-47B3F44AFE4C}"/>
    <dgm:cxn modelId="{1AF8B7E0-709C-0245-A848-297A8B17829D}" type="presOf" srcId="{0F48AC5A-BF37-6D4A-A650-EE3B5E7B203B}" destId="{DA84E086-EB15-4E42-AE7F-2E792D44DDEF}" srcOrd="0" destOrd="0" presId="urn:microsoft.com/office/officeart/2005/8/layout/orgChart1"/>
    <dgm:cxn modelId="{F3DCA3E1-3EA8-984A-912E-F69B7B606A1B}" type="presOf" srcId="{E5AA304E-EA34-3845-A5FF-C3C03C14DDEA}" destId="{B5B724FA-D037-D144-B8A6-11795954E54D}" srcOrd="1" destOrd="0" presId="urn:microsoft.com/office/officeart/2005/8/layout/orgChart1"/>
    <dgm:cxn modelId="{53CA62E2-1FA5-884F-9D71-895193512274}" type="presOf" srcId="{F91E21ED-9AE0-2A45-87DA-9B60D453B767}" destId="{420C49D0-EF60-AF4F-8631-D8E9342A5D06}" srcOrd="0" destOrd="0" presId="urn:microsoft.com/office/officeart/2005/8/layout/orgChart1"/>
    <dgm:cxn modelId="{80CBB0E3-7F26-EF4C-92F1-A6E3E04B8E7F}" srcId="{2A27CFEF-9B97-0C41-8E40-533C4F73842D}" destId="{6B73CD4D-AF61-5048-9372-915EC56608A7}" srcOrd="3" destOrd="0" parTransId="{00E4FF56-D17A-6548-9565-F62252712EDC}" sibTransId="{0588BDBE-ED5A-F34E-8E1E-6100451C1F8A}"/>
    <dgm:cxn modelId="{98F9E0E3-EC21-9045-96AA-4565B281E588}" srcId="{3EB22305-40E8-D84F-ACDA-2D4CC368CF06}" destId="{E5AA304E-EA34-3845-A5FF-C3C03C14DDEA}" srcOrd="4" destOrd="0" parTransId="{5FF0687F-FB4D-2043-8B96-E2DAB0C6159F}" sibTransId="{046CD150-7221-8D44-BF7B-3F125F614CDF}"/>
    <dgm:cxn modelId="{1642DEE4-6193-D347-9AFA-D1BA6468CF40}" type="presOf" srcId="{18F28F2C-0D27-5041-A1C0-14C4DC23DEB0}" destId="{9E89CDBC-CDD1-FD4C-8D31-5D961C55B377}" srcOrd="0" destOrd="0" presId="urn:microsoft.com/office/officeart/2005/8/layout/orgChart1"/>
    <dgm:cxn modelId="{2E03B9E9-A824-FD43-91E8-B87187DA1F6B}" srcId="{5636F218-C142-0446-80DC-A08352EACF6C}" destId="{FB82CA05-4896-FD4C-A217-7760626DE239}" srcOrd="0" destOrd="0" parTransId="{C480E148-1D4E-2749-8EF9-F028D4253334}" sibTransId="{998D0C84-2F41-134E-8B8F-01F02E7EB578}"/>
    <dgm:cxn modelId="{55F12BF4-E038-474D-87EC-07FB4B5BD6DF}" type="presOf" srcId="{5FF0687F-FB4D-2043-8B96-E2DAB0C6159F}" destId="{3BB2FCC4-2BEF-4A4F-AFD5-400C60C68D72}" srcOrd="0" destOrd="0" presId="urn:microsoft.com/office/officeart/2005/8/layout/orgChart1"/>
    <dgm:cxn modelId="{706145FC-BEFA-B049-B08A-CCAACAA9DB2B}" type="presOf" srcId="{979909F3-775B-9042-8480-0D02536E1739}" destId="{C36397E9-EF13-D440-ADAD-927E9FE86C7A}" srcOrd="0" destOrd="0" presId="urn:microsoft.com/office/officeart/2005/8/layout/orgChart1"/>
    <dgm:cxn modelId="{C2315139-DF40-FF48-B966-7B99122EFD1F}" type="presParOf" srcId="{3EF96584-D19F-A74C-A1E9-9E0AAC9DE776}" destId="{EB12CF0D-690C-E14D-B7D7-A06393DCDCE8}" srcOrd="0" destOrd="0" presId="urn:microsoft.com/office/officeart/2005/8/layout/orgChart1"/>
    <dgm:cxn modelId="{CB59F29E-0611-A348-8B28-7A148C86808C}" type="presParOf" srcId="{EB12CF0D-690C-E14D-B7D7-A06393DCDCE8}" destId="{7D207BDA-807A-AA41-97FA-56B560CB3229}" srcOrd="0" destOrd="0" presId="urn:microsoft.com/office/officeart/2005/8/layout/orgChart1"/>
    <dgm:cxn modelId="{FBACCDFC-2984-8842-8266-8C47EEFA28C5}" type="presParOf" srcId="{7D207BDA-807A-AA41-97FA-56B560CB3229}" destId="{E7C68870-A2FC-B54E-AC7A-C22DC0295BCD}" srcOrd="0" destOrd="0" presId="urn:microsoft.com/office/officeart/2005/8/layout/orgChart1"/>
    <dgm:cxn modelId="{0C67A601-CB9A-A44A-8E02-02899C5064F1}" type="presParOf" srcId="{7D207BDA-807A-AA41-97FA-56B560CB3229}" destId="{FA50D826-6ADA-AF44-8CAB-588FFEBDB4EC}" srcOrd="1" destOrd="0" presId="urn:microsoft.com/office/officeart/2005/8/layout/orgChart1"/>
    <dgm:cxn modelId="{4BFAEA65-59D5-E240-8F2B-3B61D5A267FB}" type="presParOf" srcId="{EB12CF0D-690C-E14D-B7D7-A06393DCDCE8}" destId="{F2D468AC-7A21-4C4E-A155-D27C337EC8EE}" srcOrd="1" destOrd="0" presId="urn:microsoft.com/office/officeart/2005/8/layout/orgChart1"/>
    <dgm:cxn modelId="{60F023EF-10CA-B249-A054-C80A039D4089}" type="presParOf" srcId="{F2D468AC-7A21-4C4E-A155-D27C337EC8EE}" destId="{696B7A37-1FFB-A641-ACC4-F62E33C14E68}" srcOrd="0" destOrd="0" presId="urn:microsoft.com/office/officeart/2005/8/layout/orgChart1"/>
    <dgm:cxn modelId="{55654508-C05A-864D-AA84-AA6AE99EB0C7}" type="presParOf" srcId="{F2D468AC-7A21-4C4E-A155-D27C337EC8EE}" destId="{8901AADF-8F31-8349-807E-6A12DBF685DD}" srcOrd="1" destOrd="0" presId="urn:microsoft.com/office/officeart/2005/8/layout/orgChart1"/>
    <dgm:cxn modelId="{E941E440-9543-1744-9F0B-80FBC146754D}" type="presParOf" srcId="{8901AADF-8F31-8349-807E-6A12DBF685DD}" destId="{BC289A32-6ABD-EB43-A46B-86891E82A1CA}" srcOrd="0" destOrd="0" presId="urn:microsoft.com/office/officeart/2005/8/layout/orgChart1"/>
    <dgm:cxn modelId="{4101B76D-91F7-2148-914B-32C4577A182F}" type="presParOf" srcId="{BC289A32-6ABD-EB43-A46B-86891E82A1CA}" destId="{2017E881-BE06-6741-91FB-A3938E5D8C20}" srcOrd="0" destOrd="0" presId="urn:microsoft.com/office/officeart/2005/8/layout/orgChart1"/>
    <dgm:cxn modelId="{EE768504-A5A5-B640-9C5E-6C1EC43DFB41}" type="presParOf" srcId="{BC289A32-6ABD-EB43-A46B-86891E82A1CA}" destId="{B2B8CCA4-3D44-2242-8404-35AE9C1E7D6D}" srcOrd="1" destOrd="0" presId="urn:microsoft.com/office/officeart/2005/8/layout/orgChart1"/>
    <dgm:cxn modelId="{EFAD0D7B-BEB2-3743-AC52-F5D3841DC98B}" type="presParOf" srcId="{8901AADF-8F31-8349-807E-6A12DBF685DD}" destId="{DFDE9FE4-BD88-5D48-8A1A-C4F8275DC53A}" srcOrd="1" destOrd="0" presId="urn:microsoft.com/office/officeart/2005/8/layout/orgChart1"/>
    <dgm:cxn modelId="{08F71072-6BC4-0448-A575-6A86EB0ADEA2}" type="presParOf" srcId="{DFDE9FE4-BD88-5D48-8A1A-C4F8275DC53A}" destId="{9E89CDBC-CDD1-FD4C-8D31-5D961C55B377}" srcOrd="0" destOrd="0" presId="urn:microsoft.com/office/officeart/2005/8/layout/orgChart1"/>
    <dgm:cxn modelId="{82D991AB-4FD4-3A46-9E08-2653F445BA60}" type="presParOf" srcId="{DFDE9FE4-BD88-5D48-8A1A-C4F8275DC53A}" destId="{225C1A35-BC70-E14C-95DB-91D72EE76337}" srcOrd="1" destOrd="0" presId="urn:microsoft.com/office/officeart/2005/8/layout/orgChart1"/>
    <dgm:cxn modelId="{D3DF6BCF-469F-AB49-8E67-97618D1D9B82}" type="presParOf" srcId="{225C1A35-BC70-E14C-95DB-91D72EE76337}" destId="{071DFC54-211B-2345-9A89-D01FFFBB962E}" srcOrd="0" destOrd="0" presId="urn:microsoft.com/office/officeart/2005/8/layout/orgChart1"/>
    <dgm:cxn modelId="{0BDD52CE-4478-8741-B9A5-EA0B636ADD0B}" type="presParOf" srcId="{071DFC54-211B-2345-9A89-D01FFFBB962E}" destId="{7E2AFEE2-74AC-E34E-9DEA-1111C72E8EF5}" srcOrd="0" destOrd="0" presId="urn:microsoft.com/office/officeart/2005/8/layout/orgChart1"/>
    <dgm:cxn modelId="{B9E1FE75-0430-1545-967D-A01CFE6EA724}" type="presParOf" srcId="{071DFC54-211B-2345-9A89-D01FFFBB962E}" destId="{E3D6020B-77F0-2347-9E80-AC407E2D06E4}" srcOrd="1" destOrd="0" presId="urn:microsoft.com/office/officeart/2005/8/layout/orgChart1"/>
    <dgm:cxn modelId="{E99EAFE9-4DD3-5E4A-8219-B1CD5B961F8F}" type="presParOf" srcId="{225C1A35-BC70-E14C-95DB-91D72EE76337}" destId="{887DAD79-1873-3B47-B3D8-1B3225CB3294}" srcOrd="1" destOrd="0" presId="urn:microsoft.com/office/officeart/2005/8/layout/orgChart1"/>
    <dgm:cxn modelId="{5FB5F45E-DDE5-3A49-82BC-9B315CC8EE8F}" type="presParOf" srcId="{225C1A35-BC70-E14C-95DB-91D72EE76337}" destId="{521CA2F4-B40E-A644-8247-D6064116A0CD}" srcOrd="2" destOrd="0" presId="urn:microsoft.com/office/officeart/2005/8/layout/orgChart1"/>
    <dgm:cxn modelId="{BC17F9B3-BB17-6F4A-B8FA-5E166B205252}" type="presParOf" srcId="{DFDE9FE4-BD88-5D48-8A1A-C4F8275DC53A}" destId="{BE6B0420-BBD1-584F-9E80-0098AF2B401C}" srcOrd="2" destOrd="0" presId="urn:microsoft.com/office/officeart/2005/8/layout/orgChart1"/>
    <dgm:cxn modelId="{10BC32BD-31C3-8242-9DB5-DF86D35D23D0}" type="presParOf" srcId="{DFDE9FE4-BD88-5D48-8A1A-C4F8275DC53A}" destId="{7D58FF58-FFE5-2241-A6D8-72A9AA4A8EC4}" srcOrd="3" destOrd="0" presId="urn:microsoft.com/office/officeart/2005/8/layout/orgChart1"/>
    <dgm:cxn modelId="{F39A06B9-2566-5A49-A915-2BEF0E2C7815}" type="presParOf" srcId="{7D58FF58-FFE5-2241-A6D8-72A9AA4A8EC4}" destId="{BD21D34D-BD54-0C4D-94B2-88B5EA3F6EC4}" srcOrd="0" destOrd="0" presId="urn:microsoft.com/office/officeart/2005/8/layout/orgChart1"/>
    <dgm:cxn modelId="{FD0CAD80-E79E-0049-AD2B-FC0130D4EED8}" type="presParOf" srcId="{BD21D34D-BD54-0C4D-94B2-88B5EA3F6EC4}" destId="{86ED7C7D-F5CC-E74C-B4CF-290400140B01}" srcOrd="0" destOrd="0" presId="urn:microsoft.com/office/officeart/2005/8/layout/orgChart1"/>
    <dgm:cxn modelId="{515BBBC4-3F4D-CA4C-93CC-52E085F09DA2}" type="presParOf" srcId="{BD21D34D-BD54-0C4D-94B2-88B5EA3F6EC4}" destId="{D0204304-DC15-8343-A00B-9EE6A44694CB}" srcOrd="1" destOrd="0" presId="urn:microsoft.com/office/officeart/2005/8/layout/orgChart1"/>
    <dgm:cxn modelId="{34425407-B620-8E4A-B6DB-9ADF0D1BD89C}" type="presParOf" srcId="{7D58FF58-FFE5-2241-A6D8-72A9AA4A8EC4}" destId="{0D41BFCF-4895-3340-AC18-843365A04261}" srcOrd="1" destOrd="0" presId="urn:microsoft.com/office/officeart/2005/8/layout/orgChart1"/>
    <dgm:cxn modelId="{B196B81A-A926-3D4B-A925-0CBAD56CAAD8}" type="presParOf" srcId="{7D58FF58-FFE5-2241-A6D8-72A9AA4A8EC4}" destId="{87B79241-EE4B-B54C-8B46-21D1BD37733D}" srcOrd="2" destOrd="0" presId="urn:microsoft.com/office/officeart/2005/8/layout/orgChart1"/>
    <dgm:cxn modelId="{83C987FD-8589-1A4D-B405-96DF77B49C82}" type="presParOf" srcId="{DFDE9FE4-BD88-5D48-8A1A-C4F8275DC53A}" destId="{2F5DAC77-B206-7446-8291-A233C61F4B44}" srcOrd="4" destOrd="0" presId="urn:microsoft.com/office/officeart/2005/8/layout/orgChart1"/>
    <dgm:cxn modelId="{2E8FCE65-AE34-6840-964C-F67CE415BF6D}" type="presParOf" srcId="{DFDE9FE4-BD88-5D48-8A1A-C4F8275DC53A}" destId="{AFEDB9D3-E909-3045-8E2C-0B9A485DF065}" srcOrd="5" destOrd="0" presId="urn:microsoft.com/office/officeart/2005/8/layout/orgChart1"/>
    <dgm:cxn modelId="{F74BAA5D-C9DC-9349-8A3F-48E611FB6FA2}" type="presParOf" srcId="{AFEDB9D3-E909-3045-8E2C-0B9A485DF065}" destId="{E59C8CF2-C30D-2D44-A0CA-98F3D436A481}" srcOrd="0" destOrd="0" presId="urn:microsoft.com/office/officeart/2005/8/layout/orgChart1"/>
    <dgm:cxn modelId="{9E126481-92BA-2F44-B809-BBB412858D3D}" type="presParOf" srcId="{E59C8CF2-C30D-2D44-A0CA-98F3D436A481}" destId="{21983C0E-ED5F-024C-9546-F4AA766073C0}" srcOrd="0" destOrd="0" presId="urn:microsoft.com/office/officeart/2005/8/layout/orgChart1"/>
    <dgm:cxn modelId="{49FD0C6E-6B27-FA4B-91D2-F434F528BD3A}" type="presParOf" srcId="{E59C8CF2-C30D-2D44-A0CA-98F3D436A481}" destId="{B876E00F-9552-8C40-A0C3-7992440D68FC}" srcOrd="1" destOrd="0" presId="urn:microsoft.com/office/officeart/2005/8/layout/orgChart1"/>
    <dgm:cxn modelId="{D855B941-AE08-534A-B827-7F47F19DA462}" type="presParOf" srcId="{AFEDB9D3-E909-3045-8E2C-0B9A485DF065}" destId="{B0F58B16-177E-E44D-A3AF-1B5D62077089}" srcOrd="1" destOrd="0" presId="urn:microsoft.com/office/officeart/2005/8/layout/orgChart1"/>
    <dgm:cxn modelId="{A7F3C51C-20DF-C84F-963B-808D1B64CD94}" type="presParOf" srcId="{AFEDB9D3-E909-3045-8E2C-0B9A485DF065}" destId="{7740D70F-ECA9-5C44-A284-EE1120C9F095}" srcOrd="2" destOrd="0" presId="urn:microsoft.com/office/officeart/2005/8/layout/orgChart1"/>
    <dgm:cxn modelId="{7129501A-3FF8-5D40-8039-F08E0646218A}" type="presParOf" srcId="{DFDE9FE4-BD88-5D48-8A1A-C4F8275DC53A}" destId="{7C4F06D9-C601-4A45-B438-26DBA596D7E9}" srcOrd="6" destOrd="0" presId="urn:microsoft.com/office/officeart/2005/8/layout/orgChart1"/>
    <dgm:cxn modelId="{F6E0E646-BE53-6B47-9184-B85CA4240993}" type="presParOf" srcId="{DFDE9FE4-BD88-5D48-8A1A-C4F8275DC53A}" destId="{45ABF096-3B69-7541-BBC5-27E79DE54557}" srcOrd="7" destOrd="0" presId="urn:microsoft.com/office/officeart/2005/8/layout/orgChart1"/>
    <dgm:cxn modelId="{9610018A-1B89-9048-A1DB-3E821402209B}" type="presParOf" srcId="{45ABF096-3B69-7541-BBC5-27E79DE54557}" destId="{6C5585CC-309B-CC44-865F-E5C70E6DEC77}" srcOrd="0" destOrd="0" presId="urn:microsoft.com/office/officeart/2005/8/layout/orgChart1"/>
    <dgm:cxn modelId="{972D1F12-8D89-6241-AA79-7CCA7FD6D307}" type="presParOf" srcId="{6C5585CC-309B-CC44-865F-E5C70E6DEC77}" destId="{D748EA37-29D6-2945-9D99-0897C7428830}" srcOrd="0" destOrd="0" presId="urn:microsoft.com/office/officeart/2005/8/layout/orgChart1"/>
    <dgm:cxn modelId="{B10AA50D-90D1-6243-821E-7CF692F3015D}" type="presParOf" srcId="{6C5585CC-309B-CC44-865F-E5C70E6DEC77}" destId="{E7F789E0-D949-5E4C-868C-A00D2E8BB049}" srcOrd="1" destOrd="0" presId="urn:microsoft.com/office/officeart/2005/8/layout/orgChart1"/>
    <dgm:cxn modelId="{7AEA86B6-48CE-DB4A-AE1E-8A7928ED3E1D}" type="presParOf" srcId="{45ABF096-3B69-7541-BBC5-27E79DE54557}" destId="{473D09FF-ADC5-AA4E-8313-FCF0E657EC0A}" srcOrd="1" destOrd="0" presId="urn:microsoft.com/office/officeart/2005/8/layout/orgChart1"/>
    <dgm:cxn modelId="{53BF3DE6-B0E1-B440-9162-5DA591950226}" type="presParOf" srcId="{45ABF096-3B69-7541-BBC5-27E79DE54557}" destId="{8F825760-7E1C-A447-A56B-61797A43F13E}" srcOrd="2" destOrd="0" presId="urn:microsoft.com/office/officeart/2005/8/layout/orgChart1"/>
    <dgm:cxn modelId="{312D4059-F822-2F43-B47B-A3EC7AA40BB7}" type="presParOf" srcId="{DFDE9FE4-BD88-5D48-8A1A-C4F8275DC53A}" destId="{F4E496D2-DB8E-4744-8F62-6DCBFC462173}" srcOrd="8" destOrd="0" presId="urn:microsoft.com/office/officeart/2005/8/layout/orgChart1"/>
    <dgm:cxn modelId="{BF2EEA19-E3EB-C64E-B1E9-BE575C7A4CD9}" type="presParOf" srcId="{DFDE9FE4-BD88-5D48-8A1A-C4F8275DC53A}" destId="{2A5EED98-FC60-FA4C-BBFE-11B388587C5A}" srcOrd="9" destOrd="0" presId="urn:microsoft.com/office/officeart/2005/8/layout/orgChart1"/>
    <dgm:cxn modelId="{7884CE5B-A454-9947-B3ED-D34F5ECC3FDC}" type="presParOf" srcId="{2A5EED98-FC60-FA4C-BBFE-11B388587C5A}" destId="{B61F025E-0E0B-1749-9915-1FA3C1CC7B8D}" srcOrd="0" destOrd="0" presId="urn:microsoft.com/office/officeart/2005/8/layout/orgChart1"/>
    <dgm:cxn modelId="{F2EBB311-864F-EC44-87C9-0E8D5FA8C2A1}" type="presParOf" srcId="{B61F025E-0E0B-1749-9915-1FA3C1CC7B8D}" destId="{420C49D0-EF60-AF4F-8631-D8E9342A5D06}" srcOrd="0" destOrd="0" presId="urn:microsoft.com/office/officeart/2005/8/layout/orgChart1"/>
    <dgm:cxn modelId="{835DC245-1383-9C44-9C59-890A86B896FB}" type="presParOf" srcId="{B61F025E-0E0B-1749-9915-1FA3C1CC7B8D}" destId="{6596DA0C-5685-0840-85AE-925E1AB1F5F0}" srcOrd="1" destOrd="0" presId="urn:microsoft.com/office/officeart/2005/8/layout/orgChart1"/>
    <dgm:cxn modelId="{AF6C64CD-4FBD-8B49-9429-E82B0D81B6B6}" type="presParOf" srcId="{2A5EED98-FC60-FA4C-BBFE-11B388587C5A}" destId="{668B10FF-260C-224B-9586-65E8370C50FD}" srcOrd="1" destOrd="0" presId="urn:microsoft.com/office/officeart/2005/8/layout/orgChart1"/>
    <dgm:cxn modelId="{7B2B2138-9954-5548-83FC-394A69694673}" type="presParOf" srcId="{2A5EED98-FC60-FA4C-BBFE-11B388587C5A}" destId="{31D46DA0-0E88-5F41-B5BD-D1572B160C42}" srcOrd="2" destOrd="0" presId="urn:microsoft.com/office/officeart/2005/8/layout/orgChart1"/>
    <dgm:cxn modelId="{D539A693-1C9C-9F45-9407-43CE76740055}" type="presParOf" srcId="{DFDE9FE4-BD88-5D48-8A1A-C4F8275DC53A}" destId="{6C0CF729-8CF6-BB47-975C-B69F00ECF018}" srcOrd="10" destOrd="0" presId="urn:microsoft.com/office/officeart/2005/8/layout/orgChart1"/>
    <dgm:cxn modelId="{1FC141FB-91BC-4347-9E64-BDC3C2F02D4D}" type="presParOf" srcId="{DFDE9FE4-BD88-5D48-8A1A-C4F8275DC53A}" destId="{D21A2E30-4FB1-454E-B9F8-98037C904A90}" srcOrd="11" destOrd="0" presId="urn:microsoft.com/office/officeart/2005/8/layout/orgChart1"/>
    <dgm:cxn modelId="{07B7018F-0EFA-1640-AD03-EA98404970B5}" type="presParOf" srcId="{D21A2E30-4FB1-454E-B9F8-98037C904A90}" destId="{5238611A-F041-134C-8F1F-D34C0473E8CF}" srcOrd="0" destOrd="0" presId="urn:microsoft.com/office/officeart/2005/8/layout/orgChart1"/>
    <dgm:cxn modelId="{B1B5AB77-4A9D-5D48-B61C-7FAC0E33CD5C}" type="presParOf" srcId="{5238611A-F041-134C-8F1F-D34C0473E8CF}" destId="{83185BB1-80FD-014F-9A4E-77F4876BF043}" srcOrd="0" destOrd="0" presId="urn:microsoft.com/office/officeart/2005/8/layout/orgChart1"/>
    <dgm:cxn modelId="{410713D6-6E65-B14E-854D-4FB7871AAE4C}" type="presParOf" srcId="{5238611A-F041-134C-8F1F-D34C0473E8CF}" destId="{50B157E0-9A2E-B247-B3F2-9E9AE503A65D}" srcOrd="1" destOrd="0" presId="urn:microsoft.com/office/officeart/2005/8/layout/orgChart1"/>
    <dgm:cxn modelId="{F162A8C1-9E50-E745-95B2-6F789D0FC730}" type="presParOf" srcId="{D21A2E30-4FB1-454E-B9F8-98037C904A90}" destId="{C5350250-7BC5-D548-BED6-76977BD347FA}" srcOrd="1" destOrd="0" presId="urn:microsoft.com/office/officeart/2005/8/layout/orgChart1"/>
    <dgm:cxn modelId="{6BE55DAD-839E-B343-B0D7-7DDE89062262}" type="presParOf" srcId="{D21A2E30-4FB1-454E-B9F8-98037C904A90}" destId="{3C41F642-A9DD-5A43-8235-F924799CF6D6}" srcOrd="2" destOrd="0" presId="urn:microsoft.com/office/officeart/2005/8/layout/orgChart1"/>
    <dgm:cxn modelId="{919780B0-CA05-3242-8EBC-2FF012BB233A}" type="presParOf" srcId="{8901AADF-8F31-8349-807E-6A12DBF685DD}" destId="{2994F6C4-C5FF-CB43-B988-032E59838682}" srcOrd="2" destOrd="0" presId="urn:microsoft.com/office/officeart/2005/8/layout/orgChart1"/>
    <dgm:cxn modelId="{A447F802-6E2A-794C-9F32-583452B3C7F4}" type="presParOf" srcId="{F2D468AC-7A21-4C4E-A155-D27C337EC8EE}" destId="{C36397E9-EF13-D440-ADAD-927E9FE86C7A}" srcOrd="2" destOrd="0" presId="urn:microsoft.com/office/officeart/2005/8/layout/orgChart1"/>
    <dgm:cxn modelId="{7120DF26-9CA5-D144-899E-F79711BFD251}" type="presParOf" srcId="{F2D468AC-7A21-4C4E-A155-D27C337EC8EE}" destId="{F73D3865-33FB-BB41-9909-A75ABD0BBFBE}" srcOrd="3" destOrd="0" presId="urn:microsoft.com/office/officeart/2005/8/layout/orgChart1"/>
    <dgm:cxn modelId="{48A86686-B85C-3040-8962-401F3065C3CB}" type="presParOf" srcId="{F73D3865-33FB-BB41-9909-A75ABD0BBFBE}" destId="{9CDC953E-EF0E-EF43-ABD8-09DE84843AFF}" srcOrd="0" destOrd="0" presId="urn:microsoft.com/office/officeart/2005/8/layout/orgChart1"/>
    <dgm:cxn modelId="{8429EEC1-81CC-C247-AC3F-9D24BA91DD5A}" type="presParOf" srcId="{9CDC953E-EF0E-EF43-ABD8-09DE84843AFF}" destId="{435808C2-5CD1-4543-834C-50D6140B04C3}" srcOrd="0" destOrd="0" presId="urn:microsoft.com/office/officeart/2005/8/layout/orgChart1"/>
    <dgm:cxn modelId="{BAC255B6-5447-1348-8F53-75F572D0633B}" type="presParOf" srcId="{9CDC953E-EF0E-EF43-ABD8-09DE84843AFF}" destId="{25B1CAE6-1CCD-9D4C-810F-42E3C7D7C22F}" srcOrd="1" destOrd="0" presId="urn:microsoft.com/office/officeart/2005/8/layout/orgChart1"/>
    <dgm:cxn modelId="{48EA6710-12DF-7346-8C1A-8938E7DAB535}" type="presParOf" srcId="{F73D3865-33FB-BB41-9909-A75ABD0BBFBE}" destId="{BF9E027E-87E2-664F-A1A6-D1D5EFABEC3A}" srcOrd="1" destOrd="0" presId="urn:microsoft.com/office/officeart/2005/8/layout/orgChart1"/>
    <dgm:cxn modelId="{7FA7BFB0-B713-9448-858E-4DE0E4F2DDE7}" type="presParOf" srcId="{BF9E027E-87E2-664F-A1A6-D1D5EFABEC3A}" destId="{C04183E5-05E4-884C-8979-A6B8F2B21A9B}" srcOrd="0" destOrd="0" presId="urn:microsoft.com/office/officeart/2005/8/layout/orgChart1"/>
    <dgm:cxn modelId="{D01DFB70-DA98-3E4B-9FA1-6D95834FD05D}" type="presParOf" srcId="{BF9E027E-87E2-664F-A1A6-D1D5EFABEC3A}" destId="{31974C48-A3D6-6045-B459-533E8E2F9CFB}" srcOrd="1" destOrd="0" presId="urn:microsoft.com/office/officeart/2005/8/layout/orgChart1"/>
    <dgm:cxn modelId="{AE90CBA7-065A-CC4C-8062-7810B6CB215C}" type="presParOf" srcId="{31974C48-A3D6-6045-B459-533E8E2F9CFB}" destId="{AFA50E86-8D83-B149-878A-1CEB5CA3B239}" srcOrd="0" destOrd="0" presId="urn:microsoft.com/office/officeart/2005/8/layout/orgChart1"/>
    <dgm:cxn modelId="{6C7BCDB8-7367-094D-B04A-3989B2225AAE}" type="presParOf" srcId="{AFA50E86-8D83-B149-878A-1CEB5CA3B239}" destId="{E8D090C8-DE75-C242-B04B-7728B5BB1F8E}" srcOrd="0" destOrd="0" presId="urn:microsoft.com/office/officeart/2005/8/layout/orgChart1"/>
    <dgm:cxn modelId="{6DBDCE52-4F1D-2542-B34F-15AB1E8180C6}" type="presParOf" srcId="{AFA50E86-8D83-B149-878A-1CEB5CA3B239}" destId="{1472A982-FEEE-1047-A3D0-731A494B089D}" srcOrd="1" destOrd="0" presId="urn:microsoft.com/office/officeart/2005/8/layout/orgChart1"/>
    <dgm:cxn modelId="{0C4D4869-D534-C743-9471-8CF5A3148FF0}" type="presParOf" srcId="{31974C48-A3D6-6045-B459-533E8E2F9CFB}" destId="{2B730912-C540-C843-9AFD-52271D4BB5DE}" srcOrd="1" destOrd="0" presId="urn:microsoft.com/office/officeart/2005/8/layout/orgChart1"/>
    <dgm:cxn modelId="{36009AE0-636D-4146-9C8B-DDFDC39019D3}" type="presParOf" srcId="{31974C48-A3D6-6045-B459-533E8E2F9CFB}" destId="{FD1D1E1F-4C28-6841-BE15-7E275CB5108D}" srcOrd="2" destOrd="0" presId="urn:microsoft.com/office/officeart/2005/8/layout/orgChart1"/>
    <dgm:cxn modelId="{5C49666A-1B5D-A44B-83D1-CA7EF78A0FD6}" type="presParOf" srcId="{BF9E027E-87E2-664F-A1A6-D1D5EFABEC3A}" destId="{1058A4F8-A1B2-1543-B7F8-E33EA3746B19}" srcOrd="2" destOrd="0" presId="urn:microsoft.com/office/officeart/2005/8/layout/orgChart1"/>
    <dgm:cxn modelId="{D8C5104B-9033-2D40-83C3-39EAB93DFA7C}" type="presParOf" srcId="{BF9E027E-87E2-664F-A1A6-D1D5EFABEC3A}" destId="{4208DD7C-2017-7648-8520-B566559E1A65}" srcOrd="3" destOrd="0" presId="urn:microsoft.com/office/officeart/2005/8/layout/orgChart1"/>
    <dgm:cxn modelId="{1793C8F0-B8DF-1149-A4B6-E35DF98B655B}" type="presParOf" srcId="{4208DD7C-2017-7648-8520-B566559E1A65}" destId="{37627350-9F72-9F49-ADE9-65D3A4C5E3DC}" srcOrd="0" destOrd="0" presId="urn:microsoft.com/office/officeart/2005/8/layout/orgChart1"/>
    <dgm:cxn modelId="{B68FAF15-F27F-894D-B22E-FD5ED88C26FB}" type="presParOf" srcId="{37627350-9F72-9F49-ADE9-65D3A4C5E3DC}" destId="{01C860C6-CF44-3748-9909-7EEBC37B2B84}" srcOrd="0" destOrd="0" presId="urn:microsoft.com/office/officeart/2005/8/layout/orgChart1"/>
    <dgm:cxn modelId="{7DBDDB38-8867-A049-9EEB-73BF76218456}" type="presParOf" srcId="{37627350-9F72-9F49-ADE9-65D3A4C5E3DC}" destId="{FB712033-AEDF-084F-897C-8172E36FB2CA}" srcOrd="1" destOrd="0" presId="urn:microsoft.com/office/officeart/2005/8/layout/orgChart1"/>
    <dgm:cxn modelId="{54B9F302-2BF0-B34C-BE32-F95DE67787AC}" type="presParOf" srcId="{4208DD7C-2017-7648-8520-B566559E1A65}" destId="{89D5266F-5708-8B4D-AD76-F5DABF667A7B}" srcOrd="1" destOrd="0" presId="urn:microsoft.com/office/officeart/2005/8/layout/orgChart1"/>
    <dgm:cxn modelId="{C66F294A-EF1C-1449-A169-F0DEBF4E5FA6}" type="presParOf" srcId="{4208DD7C-2017-7648-8520-B566559E1A65}" destId="{8A1E7991-84A4-B64F-B4FB-332309AB54EA}" srcOrd="2" destOrd="0" presId="urn:microsoft.com/office/officeart/2005/8/layout/orgChart1"/>
    <dgm:cxn modelId="{195E3FC0-D1E5-CD4C-8411-5F428DA890BC}" type="presParOf" srcId="{BF9E027E-87E2-664F-A1A6-D1D5EFABEC3A}" destId="{9784108C-7263-6B4B-8156-BEFCE4CC510B}" srcOrd="4" destOrd="0" presId="urn:microsoft.com/office/officeart/2005/8/layout/orgChart1"/>
    <dgm:cxn modelId="{7749BDE7-1518-984B-A8C3-524814AF29C8}" type="presParOf" srcId="{BF9E027E-87E2-664F-A1A6-D1D5EFABEC3A}" destId="{BE2E87C7-CEB3-184C-8F79-E798C68C0D82}" srcOrd="5" destOrd="0" presId="urn:microsoft.com/office/officeart/2005/8/layout/orgChart1"/>
    <dgm:cxn modelId="{988BBBA7-1CCC-E348-BA1D-DFF70FF95E35}" type="presParOf" srcId="{BE2E87C7-CEB3-184C-8F79-E798C68C0D82}" destId="{77E728C6-D7D7-B54C-A886-773FBBD1DBC1}" srcOrd="0" destOrd="0" presId="urn:microsoft.com/office/officeart/2005/8/layout/orgChart1"/>
    <dgm:cxn modelId="{193F485D-B924-A240-AD2C-06231BD6A871}" type="presParOf" srcId="{77E728C6-D7D7-B54C-A886-773FBBD1DBC1}" destId="{DA84E086-EB15-4E42-AE7F-2E792D44DDEF}" srcOrd="0" destOrd="0" presId="urn:microsoft.com/office/officeart/2005/8/layout/orgChart1"/>
    <dgm:cxn modelId="{B3B35319-3A49-2244-BEE2-81A66CAEA2C0}" type="presParOf" srcId="{77E728C6-D7D7-B54C-A886-773FBBD1DBC1}" destId="{9CE795E1-0A8A-674D-A72E-C7382A5991C5}" srcOrd="1" destOrd="0" presId="urn:microsoft.com/office/officeart/2005/8/layout/orgChart1"/>
    <dgm:cxn modelId="{9B3EB870-7E79-3E4B-8A1D-24B545FA4646}" type="presParOf" srcId="{BE2E87C7-CEB3-184C-8F79-E798C68C0D82}" destId="{D3F93B2F-ACB9-1548-A4D2-855B4FEE01D2}" srcOrd="1" destOrd="0" presId="urn:microsoft.com/office/officeart/2005/8/layout/orgChart1"/>
    <dgm:cxn modelId="{38EC3FC9-5D07-B448-8DB7-F7D66BCA13F6}" type="presParOf" srcId="{BE2E87C7-CEB3-184C-8F79-E798C68C0D82}" destId="{13C1C6E3-06C5-534A-B924-E63C1CAC9D7B}" srcOrd="2" destOrd="0" presId="urn:microsoft.com/office/officeart/2005/8/layout/orgChart1"/>
    <dgm:cxn modelId="{581694B4-5B3D-124F-9CE2-2F329726EBD6}" type="presParOf" srcId="{BF9E027E-87E2-664F-A1A6-D1D5EFABEC3A}" destId="{59AC6010-5505-8C49-B883-170894436908}" srcOrd="6" destOrd="0" presId="urn:microsoft.com/office/officeart/2005/8/layout/orgChart1"/>
    <dgm:cxn modelId="{4446DA00-0B87-7340-BE27-B01A830B52D7}" type="presParOf" srcId="{BF9E027E-87E2-664F-A1A6-D1D5EFABEC3A}" destId="{2DB5A625-CDDC-3D4E-9892-334DDF5BD7C9}" srcOrd="7" destOrd="0" presId="urn:microsoft.com/office/officeart/2005/8/layout/orgChart1"/>
    <dgm:cxn modelId="{99E6C61E-7519-7847-A9C4-74F2E84ADB1C}" type="presParOf" srcId="{2DB5A625-CDDC-3D4E-9892-334DDF5BD7C9}" destId="{D3E46FF3-A007-E94A-9912-FC29C4412051}" srcOrd="0" destOrd="0" presId="urn:microsoft.com/office/officeart/2005/8/layout/orgChart1"/>
    <dgm:cxn modelId="{0854A45D-908F-6C44-9BEF-AEA1FA779298}" type="presParOf" srcId="{D3E46FF3-A007-E94A-9912-FC29C4412051}" destId="{0907C7EA-B02A-4A4D-83DC-4580F0C7F951}" srcOrd="0" destOrd="0" presId="urn:microsoft.com/office/officeart/2005/8/layout/orgChart1"/>
    <dgm:cxn modelId="{7B683987-6CEF-2B4B-A8F8-73F9AA501C75}" type="presParOf" srcId="{D3E46FF3-A007-E94A-9912-FC29C4412051}" destId="{F193D77D-FCFE-D74E-B44C-B4FBCA6045C1}" srcOrd="1" destOrd="0" presId="urn:microsoft.com/office/officeart/2005/8/layout/orgChart1"/>
    <dgm:cxn modelId="{7D82FD87-FD2F-EC49-9815-794215F94533}" type="presParOf" srcId="{2DB5A625-CDDC-3D4E-9892-334DDF5BD7C9}" destId="{69E08986-9FE1-DA4A-A616-5996B278EAF0}" srcOrd="1" destOrd="0" presId="urn:microsoft.com/office/officeart/2005/8/layout/orgChart1"/>
    <dgm:cxn modelId="{ECA529E0-EF25-0342-8AC9-2EB50C4E96DC}" type="presParOf" srcId="{2DB5A625-CDDC-3D4E-9892-334DDF5BD7C9}" destId="{1961ED9A-ACB1-8A4F-A24B-7BD06317A57D}" srcOrd="2" destOrd="0" presId="urn:microsoft.com/office/officeart/2005/8/layout/orgChart1"/>
    <dgm:cxn modelId="{533861EF-C562-AC4D-A84E-BC5126B4CCF5}" type="presParOf" srcId="{BF9E027E-87E2-664F-A1A6-D1D5EFABEC3A}" destId="{3BB2FCC4-2BEF-4A4F-AFD5-400C60C68D72}" srcOrd="8" destOrd="0" presId="urn:microsoft.com/office/officeart/2005/8/layout/orgChart1"/>
    <dgm:cxn modelId="{F636A038-4187-E64D-BEAA-601DE6F9CEBC}" type="presParOf" srcId="{BF9E027E-87E2-664F-A1A6-D1D5EFABEC3A}" destId="{DB0A4DB6-6E65-5E40-B64B-B3656A39DFA7}" srcOrd="9" destOrd="0" presId="urn:microsoft.com/office/officeart/2005/8/layout/orgChart1"/>
    <dgm:cxn modelId="{C66D9CA1-4FDA-4348-8797-549D64B33B6F}" type="presParOf" srcId="{DB0A4DB6-6E65-5E40-B64B-B3656A39DFA7}" destId="{901145A6-139A-AC40-A09F-8AAD86642259}" srcOrd="0" destOrd="0" presId="urn:microsoft.com/office/officeart/2005/8/layout/orgChart1"/>
    <dgm:cxn modelId="{AFCA389D-DAA9-0345-86BE-98D61D6C50B0}" type="presParOf" srcId="{901145A6-139A-AC40-A09F-8AAD86642259}" destId="{01B3E88F-FA26-AD45-B71F-33332085A48A}" srcOrd="0" destOrd="0" presId="urn:microsoft.com/office/officeart/2005/8/layout/orgChart1"/>
    <dgm:cxn modelId="{CB5391BC-3BF9-7C4E-83BC-345295CBEDC1}" type="presParOf" srcId="{901145A6-139A-AC40-A09F-8AAD86642259}" destId="{B5B724FA-D037-D144-B8A6-11795954E54D}" srcOrd="1" destOrd="0" presId="urn:microsoft.com/office/officeart/2005/8/layout/orgChart1"/>
    <dgm:cxn modelId="{2CC80661-EBEF-0F41-BBEC-928F6634DB51}" type="presParOf" srcId="{DB0A4DB6-6E65-5E40-B64B-B3656A39DFA7}" destId="{10D6A649-DA88-294C-90EF-4957CE276E06}" srcOrd="1" destOrd="0" presId="urn:microsoft.com/office/officeart/2005/8/layout/orgChart1"/>
    <dgm:cxn modelId="{4DDCB4D6-38FD-834B-9247-44C70050B0D2}" type="presParOf" srcId="{DB0A4DB6-6E65-5E40-B64B-B3656A39DFA7}" destId="{87F550C2-E083-9A49-BC56-62354A5B2577}" srcOrd="2" destOrd="0" presId="urn:microsoft.com/office/officeart/2005/8/layout/orgChart1"/>
    <dgm:cxn modelId="{590EA42A-E6A5-8C4D-9465-5ABC8D4D0AC1}" type="presParOf" srcId="{BF9E027E-87E2-664F-A1A6-D1D5EFABEC3A}" destId="{D291D7E8-E981-E745-B574-47A77B5AB9C6}" srcOrd="10" destOrd="0" presId="urn:microsoft.com/office/officeart/2005/8/layout/orgChart1"/>
    <dgm:cxn modelId="{818445E5-AEC8-5D47-914F-03F8179C90EC}" type="presParOf" srcId="{BF9E027E-87E2-664F-A1A6-D1D5EFABEC3A}" destId="{0584363A-5252-5242-9ED3-7EEA9F90A6C0}" srcOrd="11" destOrd="0" presId="urn:microsoft.com/office/officeart/2005/8/layout/orgChart1"/>
    <dgm:cxn modelId="{42B1415A-C6C4-F048-AAEA-839E105063C2}" type="presParOf" srcId="{0584363A-5252-5242-9ED3-7EEA9F90A6C0}" destId="{6DEA54D5-85E0-BF46-BA9C-49E7B23AC723}" srcOrd="0" destOrd="0" presId="urn:microsoft.com/office/officeart/2005/8/layout/orgChart1"/>
    <dgm:cxn modelId="{D08B8EF1-537C-2F4B-A222-996ED1FF719C}" type="presParOf" srcId="{6DEA54D5-85E0-BF46-BA9C-49E7B23AC723}" destId="{8222DB81-B726-FB4F-923D-09F0A5C5F81C}" srcOrd="0" destOrd="0" presId="urn:microsoft.com/office/officeart/2005/8/layout/orgChart1"/>
    <dgm:cxn modelId="{EFA0F243-1A28-5548-A873-85B246CE4083}" type="presParOf" srcId="{6DEA54D5-85E0-BF46-BA9C-49E7B23AC723}" destId="{400CA8DB-9A6F-9C4C-A5AD-9D0232E02172}" srcOrd="1" destOrd="0" presId="urn:microsoft.com/office/officeart/2005/8/layout/orgChart1"/>
    <dgm:cxn modelId="{FA6D3C95-7EF9-AD46-B3E8-3B05E3361661}" type="presParOf" srcId="{0584363A-5252-5242-9ED3-7EEA9F90A6C0}" destId="{24FF433C-8749-1740-8E84-D9DB417B2261}" srcOrd="1" destOrd="0" presId="urn:microsoft.com/office/officeart/2005/8/layout/orgChart1"/>
    <dgm:cxn modelId="{C38D464B-71AA-9443-A2A9-53F85AD88CBA}" type="presParOf" srcId="{0584363A-5252-5242-9ED3-7EEA9F90A6C0}" destId="{95F1D59C-EA1C-DD46-A490-9097D07FBFC0}" srcOrd="2" destOrd="0" presId="urn:microsoft.com/office/officeart/2005/8/layout/orgChart1"/>
    <dgm:cxn modelId="{609595EC-92BC-5F42-87F5-C7AC203E5060}" type="presParOf" srcId="{F73D3865-33FB-BB41-9909-A75ABD0BBFBE}" destId="{F7DC9E54-18C2-4648-8AEE-E3232DDE3BE5}" srcOrd="2" destOrd="0" presId="urn:microsoft.com/office/officeart/2005/8/layout/orgChart1"/>
    <dgm:cxn modelId="{22DF83D2-6E47-8A4C-8DBC-497C5F8D511D}" type="presParOf" srcId="{EB12CF0D-690C-E14D-B7D7-A06393DCDCE8}" destId="{59DD50A4-FDD8-774B-8042-95EACC32ED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A8BE03-2394-5143-B16A-6E7B5EFB1E6E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7EEE5B8-3A29-B149-A6F4-AE12388681CE}">
      <dgm:prSet custT="1"/>
      <dgm:spPr/>
      <dgm:t>
        <a:bodyPr/>
        <a:lstStyle/>
        <a:p>
          <a:r>
            <a:rPr lang="en-US" sz="4400" b="1" i="0" baseline="0">
              <a:solidFill>
                <a:schemeClr val="bg1"/>
              </a:solidFill>
            </a:rPr>
            <a:t>Reporting: Principal, Police, Parents</a:t>
          </a:r>
          <a:endParaRPr lang="en-US" sz="4400">
            <a:solidFill>
              <a:schemeClr val="bg1"/>
            </a:solidFill>
          </a:endParaRPr>
        </a:p>
      </dgm:t>
    </dgm:pt>
    <dgm:pt modelId="{836BF3CD-5B36-844E-8BFA-738489446916}" type="parTrans" cxnId="{C8781747-F52F-A14A-813A-23247371B15E}">
      <dgm:prSet/>
      <dgm:spPr/>
      <dgm:t>
        <a:bodyPr/>
        <a:lstStyle/>
        <a:p>
          <a:endParaRPr lang="en-US"/>
        </a:p>
      </dgm:t>
    </dgm:pt>
    <dgm:pt modelId="{6802C77F-7D77-DA47-8721-A1254DD8FE0F}" type="sibTrans" cxnId="{C8781747-F52F-A14A-813A-23247371B15E}">
      <dgm:prSet/>
      <dgm:spPr/>
      <dgm:t>
        <a:bodyPr/>
        <a:lstStyle/>
        <a:p>
          <a:endParaRPr lang="en-US"/>
        </a:p>
      </dgm:t>
    </dgm:pt>
    <dgm:pt modelId="{A6581D4D-4E0F-0340-9C46-E46F65C1DCBE}">
      <dgm:prSet custT="1"/>
      <dgm:spPr/>
      <dgm:t>
        <a:bodyPr/>
        <a:lstStyle/>
        <a:p>
          <a:r>
            <a:rPr lang="en-US" sz="4400" b="1" i="0" baseline="0" dirty="0">
              <a:solidFill>
                <a:schemeClr val="bg1"/>
              </a:solidFill>
            </a:rPr>
            <a:t>Suspension/Expulsion/Alternatives</a:t>
          </a:r>
          <a:endParaRPr lang="en-US" sz="4400" dirty="0">
            <a:solidFill>
              <a:schemeClr val="bg1"/>
            </a:solidFill>
          </a:endParaRPr>
        </a:p>
      </dgm:t>
    </dgm:pt>
    <dgm:pt modelId="{387E38DC-00F5-AC48-AE22-66705A8A0B34}" type="parTrans" cxnId="{7A562C57-28E3-8744-AEB6-5CD57673CBC6}">
      <dgm:prSet/>
      <dgm:spPr/>
      <dgm:t>
        <a:bodyPr/>
        <a:lstStyle/>
        <a:p>
          <a:endParaRPr lang="en-US"/>
        </a:p>
      </dgm:t>
    </dgm:pt>
    <dgm:pt modelId="{D01DC57F-9D1D-7F4B-B4F6-60DFA02DD188}" type="sibTrans" cxnId="{7A562C57-28E3-8744-AEB6-5CD57673CBC6}">
      <dgm:prSet/>
      <dgm:spPr/>
      <dgm:t>
        <a:bodyPr/>
        <a:lstStyle/>
        <a:p>
          <a:endParaRPr lang="en-US"/>
        </a:p>
      </dgm:t>
    </dgm:pt>
    <dgm:pt modelId="{6047BC27-2BC0-F54B-9E09-DC8BC7F7B1FE}">
      <dgm:prSet custT="1"/>
      <dgm:spPr/>
      <dgm:t>
        <a:bodyPr/>
        <a:lstStyle/>
        <a:p>
          <a:r>
            <a:rPr lang="en-US" sz="4400" b="1" i="0" baseline="0">
              <a:solidFill>
                <a:schemeClr val="bg1"/>
              </a:solidFill>
            </a:rPr>
            <a:t>Protocols for Specific Risks/Crisis</a:t>
          </a:r>
          <a:endParaRPr lang="en-US" sz="4400">
            <a:solidFill>
              <a:schemeClr val="bg1"/>
            </a:solidFill>
          </a:endParaRPr>
        </a:p>
      </dgm:t>
    </dgm:pt>
    <dgm:pt modelId="{9894C96C-48BD-384C-A27A-D7F6FBD2D097}" type="parTrans" cxnId="{8A46A7F4-B6D0-4D4C-B1BE-6D33A3FD7623}">
      <dgm:prSet/>
      <dgm:spPr/>
      <dgm:t>
        <a:bodyPr/>
        <a:lstStyle/>
        <a:p>
          <a:endParaRPr lang="en-US"/>
        </a:p>
      </dgm:t>
    </dgm:pt>
    <dgm:pt modelId="{0D861722-48D5-A14D-8753-0CD51EC05749}" type="sibTrans" cxnId="{8A46A7F4-B6D0-4D4C-B1BE-6D33A3FD7623}">
      <dgm:prSet/>
      <dgm:spPr/>
      <dgm:t>
        <a:bodyPr/>
        <a:lstStyle/>
        <a:p>
          <a:endParaRPr lang="en-US"/>
        </a:p>
      </dgm:t>
    </dgm:pt>
    <dgm:pt modelId="{431BDA8C-EF88-C947-98C8-55408F957A19}">
      <dgm:prSet custT="1"/>
      <dgm:spPr/>
      <dgm:t>
        <a:bodyPr/>
        <a:lstStyle/>
        <a:p>
          <a:r>
            <a:rPr lang="en-US" sz="4400" b="1" i="0" baseline="0">
              <a:solidFill>
                <a:schemeClr val="bg1"/>
              </a:solidFill>
            </a:rPr>
            <a:t>Social Media</a:t>
          </a:r>
          <a:endParaRPr lang="en-US" sz="4400">
            <a:solidFill>
              <a:schemeClr val="bg1"/>
            </a:solidFill>
          </a:endParaRPr>
        </a:p>
      </dgm:t>
    </dgm:pt>
    <dgm:pt modelId="{10A8CF58-CF21-5E46-9311-60017FE63BA4}" type="parTrans" cxnId="{7D58C7D2-9421-084E-A707-94A84FBC2091}">
      <dgm:prSet/>
      <dgm:spPr/>
      <dgm:t>
        <a:bodyPr/>
        <a:lstStyle/>
        <a:p>
          <a:endParaRPr lang="en-US"/>
        </a:p>
      </dgm:t>
    </dgm:pt>
    <dgm:pt modelId="{A97459A7-26B1-1441-A718-49A8767D3112}" type="sibTrans" cxnId="{7D58C7D2-9421-084E-A707-94A84FBC2091}">
      <dgm:prSet/>
      <dgm:spPr/>
      <dgm:t>
        <a:bodyPr/>
        <a:lstStyle/>
        <a:p>
          <a:endParaRPr lang="en-US"/>
        </a:p>
      </dgm:t>
    </dgm:pt>
    <dgm:pt modelId="{62956B03-D2E8-0B48-82F5-64F79A360D95}">
      <dgm:prSet custT="1"/>
      <dgm:spPr/>
      <dgm:t>
        <a:bodyPr/>
        <a:lstStyle/>
        <a:p>
          <a:r>
            <a:rPr lang="en-US" sz="4400" b="1" i="0" baseline="0" dirty="0">
              <a:solidFill>
                <a:schemeClr val="bg1">
                  <a:lumMod val="10000"/>
                  <a:lumOff val="90000"/>
                </a:schemeClr>
              </a:solidFill>
            </a:rPr>
            <a:t>Harassment</a:t>
          </a:r>
          <a:endParaRPr lang="en-US" sz="4400" dirty="0">
            <a:solidFill>
              <a:schemeClr val="bg1">
                <a:lumMod val="10000"/>
                <a:lumOff val="90000"/>
              </a:schemeClr>
            </a:solidFill>
          </a:endParaRPr>
        </a:p>
      </dgm:t>
    </dgm:pt>
    <dgm:pt modelId="{CDE33F6A-FFBB-4C44-91CD-AA661422AC76}" type="parTrans" cxnId="{83A114E8-6F93-9E40-ADA7-2D7368285ED6}">
      <dgm:prSet/>
      <dgm:spPr/>
      <dgm:t>
        <a:bodyPr/>
        <a:lstStyle/>
        <a:p>
          <a:endParaRPr lang="en-US"/>
        </a:p>
      </dgm:t>
    </dgm:pt>
    <dgm:pt modelId="{A7F6C367-8F65-054E-A4FE-6BDF10AFBC8B}" type="sibTrans" cxnId="{83A114E8-6F93-9E40-ADA7-2D7368285ED6}">
      <dgm:prSet/>
      <dgm:spPr/>
      <dgm:t>
        <a:bodyPr/>
        <a:lstStyle/>
        <a:p>
          <a:endParaRPr lang="en-US"/>
        </a:p>
      </dgm:t>
    </dgm:pt>
    <dgm:pt modelId="{DD226400-CCD3-0743-8116-2432C1465824}">
      <dgm:prSet custT="1"/>
      <dgm:spPr/>
      <dgm:t>
        <a:bodyPr/>
        <a:lstStyle/>
        <a:p>
          <a:r>
            <a:rPr lang="en-US" sz="4400" b="1" i="0" baseline="0" dirty="0">
              <a:solidFill>
                <a:schemeClr val="bg1">
                  <a:lumMod val="10000"/>
                  <a:lumOff val="90000"/>
                </a:schemeClr>
              </a:solidFill>
            </a:rPr>
            <a:t>Possession of Weapons</a:t>
          </a:r>
          <a:endParaRPr lang="en-US" sz="4400" dirty="0">
            <a:solidFill>
              <a:schemeClr val="bg1">
                <a:lumMod val="10000"/>
                <a:lumOff val="90000"/>
              </a:schemeClr>
            </a:solidFill>
          </a:endParaRPr>
        </a:p>
      </dgm:t>
    </dgm:pt>
    <dgm:pt modelId="{8D6D01A6-4F69-2940-8C99-0E6447FDCD5E}" type="parTrans" cxnId="{F74FE9B2-FACA-5C44-87FA-70372505EEE8}">
      <dgm:prSet/>
      <dgm:spPr/>
      <dgm:t>
        <a:bodyPr/>
        <a:lstStyle/>
        <a:p>
          <a:endParaRPr lang="en-US"/>
        </a:p>
      </dgm:t>
    </dgm:pt>
    <dgm:pt modelId="{9AB77568-B804-0B43-86E6-F41DFD7F8DF9}" type="sibTrans" cxnId="{F74FE9B2-FACA-5C44-87FA-70372505EEE8}">
      <dgm:prSet/>
      <dgm:spPr/>
      <dgm:t>
        <a:bodyPr/>
        <a:lstStyle/>
        <a:p>
          <a:endParaRPr lang="en-US"/>
        </a:p>
      </dgm:t>
    </dgm:pt>
    <dgm:pt modelId="{01B9E311-1BA2-A543-8F96-7E31B034262B}">
      <dgm:prSet custT="1"/>
      <dgm:spPr/>
      <dgm:t>
        <a:bodyPr/>
        <a:lstStyle/>
        <a:p>
          <a:r>
            <a:rPr lang="en-US" sz="4400" b="1" i="0" baseline="0" dirty="0">
              <a:solidFill>
                <a:schemeClr val="bg1">
                  <a:lumMod val="10000"/>
                  <a:lumOff val="90000"/>
                </a:schemeClr>
              </a:solidFill>
            </a:rPr>
            <a:t>Nondiscrimination</a:t>
          </a:r>
          <a:endParaRPr lang="en-US" sz="4400" dirty="0">
            <a:solidFill>
              <a:schemeClr val="bg1">
                <a:lumMod val="10000"/>
                <a:lumOff val="90000"/>
              </a:schemeClr>
            </a:solidFill>
          </a:endParaRPr>
        </a:p>
      </dgm:t>
    </dgm:pt>
    <dgm:pt modelId="{12B99598-1480-584E-BE94-28874B85AF18}" type="parTrans" cxnId="{F8AE9020-88C6-9E40-9098-1A03915FE9E3}">
      <dgm:prSet/>
      <dgm:spPr/>
      <dgm:t>
        <a:bodyPr/>
        <a:lstStyle/>
        <a:p>
          <a:endParaRPr lang="en-US"/>
        </a:p>
      </dgm:t>
    </dgm:pt>
    <dgm:pt modelId="{21C82AA6-D8C0-FE41-9C1F-3A7463421C81}" type="sibTrans" cxnId="{F8AE9020-88C6-9E40-9098-1A03915FE9E3}">
      <dgm:prSet/>
      <dgm:spPr/>
      <dgm:t>
        <a:bodyPr/>
        <a:lstStyle/>
        <a:p>
          <a:endParaRPr lang="en-US"/>
        </a:p>
      </dgm:t>
    </dgm:pt>
    <dgm:pt modelId="{34633EF5-EEE5-ED4C-AD05-380966DED293}">
      <dgm:prSet custT="1"/>
      <dgm:spPr/>
      <dgm:t>
        <a:bodyPr/>
        <a:lstStyle/>
        <a:p>
          <a:r>
            <a:rPr lang="en-US" sz="4400" b="1" i="0" baseline="0" dirty="0">
              <a:solidFill>
                <a:schemeClr val="bg1">
                  <a:lumMod val="10000"/>
                  <a:lumOff val="90000"/>
                </a:schemeClr>
              </a:solidFill>
            </a:rPr>
            <a:t>Documenting</a:t>
          </a:r>
          <a:endParaRPr lang="en-US" sz="4400" dirty="0">
            <a:solidFill>
              <a:schemeClr val="bg1">
                <a:lumMod val="10000"/>
                <a:lumOff val="90000"/>
              </a:schemeClr>
            </a:solidFill>
          </a:endParaRPr>
        </a:p>
      </dgm:t>
    </dgm:pt>
    <dgm:pt modelId="{B28997F1-3F1F-8844-A778-7B6F9108633A}" type="parTrans" cxnId="{AEBFC192-0DA5-E741-823E-AFE9005DF426}">
      <dgm:prSet/>
      <dgm:spPr/>
      <dgm:t>
        <a:bodyPr/>
        <a:lstStyle/>
        <a:p>
          <a:endParaRPr lang="en-US"/>
        </a:p>
      </dgm:t>
    </dgm:pt>
    <dgm:pt modelId="{0D9087B4-93FA-4249-B9BD-F1C662E18BA2}" type="sibTrans" cxnId="{AEBFC192-0DA5-E741-823E-AFE9005DF426}">
      <dgm:prSet/>
      <dgm:spPr/>
      <dgm:t>
        <a:bodyPr/>
        <a:lstStyle/>
        <a:p>
          <a:endParaRPr lang="en-US"/>
        </a:p>
      </dgm:t>
    </dgm:pt>
    <dgm:pt modelId="{B21AD4D9-F7C3-FE4F-ABDC-8E2AB181C7D7}" type="pres">
      <dgm:prSet presAssocID="{54A8BE03-2394-5143-B16A-6E7B5EFB1E6E}" presName="linear" presStyleCnt="0">
        <dgm:presLayoutVars>
          <dgm:animLvl val="lvl"/>
          <dgm:resizeHandles val="exact"/>
        </dgm:presLayoutVars>
      </dgm:prSet>
      <dgm:spPr/>
    </dgm:pt>
    <dgm:pt modelId="{0024FBA9-3EC2-D148-B2BC-12B5C5C90A61}" type="pres">
      <dgm:prSet presAssocID="{B7EEE5B8-3A29-B149-A6F4-AE12388681CE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E2ECC59B-863D-0B4B-848D-2C9A53789EB6}" type="pres">
      <dgm:prSet presAssocID="{6802C77F-7D77-DA47-8721-A1254DD8FE0F}" presName="spacer" presStyleCnt="0"/>
      <dgm:spPr/>
    </dgm:pt>
    <dgm:pt modelId="{7E409E1C-D11E-6446-9066-49E00036B4C1}" type="pres">
      <dgm:prSet presAssocID="{A6581D4D-4E0F-0340-9C46-E46F65C1DCBE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0F1F42E5-944D-A94C-BFC0-EF9017F3AA9D}" type="pres">
      <dgm:prSet presAssocID="{D01DC57F-9D1D-7F4B-B4F6-60DFA02DD188}" presName="spacer" presStyleCnt="0"/>
      <dgm:spPr/>
    </dgm:pt>
    <dgm:pt modelId="{E08439DC-8531-2044-AC03-CA012E9C8AD5}" type="pres">
      <dgm:prSet presAssocID="{6047BC27-2BC0-F54B-9E09-DC8BC7F7B1FE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5859354-3CE5-CD48-83B6-D564CCEE3B30}" type="pres">
      <dgm:prSet presAssocID="{0D861722-48D5-A14D-8753-0CD51EC05749}" presName="spacer" presStyleCnt="0"/>
      <dgm:spPr/>
    </dgm:pt>
    <dgm:pt modelId="{0435217E-4F50-FE49-A8B6-B929C75642BD}" type="pres">
      <dgm:prSet presAssocID="{431BDA8C-EF88-C947-98C8-55408F957A19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CC53E612-E7C5-C947-B813-0EAD13157080}" type="pres">
      <dgm:prSet presAssocID="{A97459A7-26B1-1441-A718-49A8767D3112}" presName="spacer" presStyleCnt="0"/>
      <dgm:spPr/>
    </dgm:pt>
    <dgm:pt modelId="{C89FD702-66AE-5B4B-8C06-A9E917376C36}" type="pres">
      <dgm:prSet presAssocID="{62956B03-D2E8-0B48-82F5-64F79A360D95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781FAF3C-14E1-E140-B9F9-6886076FDB5A}" type="pres">
      <dgm:prSet presAssocID="{A7F6C367-8F65-054E-A4FE-6BDF10AFBC8B}" presName="spacer" presStyleCnt="0"/>
      <dgm:spPr/>
    </dgm:pt>
    <dgm:pt modelId="{15F074E9-B267-0848-8713-9CD2B964D688}" type="pres">
      <dgm:prSet presAssocID="{DD226400-CCD3-0743-8116-2432C1465824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C77FF1B-D8AB-0E40-A186-7F01688B8DAB}" type="pres">
      <dgm:prSet presAssocID="{9AB77568-B804-0B43-86E6-F41DFD7F8DF9}" presName="spacer" presStyleCnt="0"/>
      <dgm:spPr/>
    </dgm:pt>
    <dgm:pt modelId="{6E43FDB8-B884-8441-8F4C-BCCDEB79C778}" type="pres">
      <dgm:prSet presAssocID="{01B9E311-1BA2-A543-8F96-7E31B034262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487419D-5544-8A41-BE57-B34EF73223B2}" type="pres">
      <dgm:prSet presAssocID="{21C82AA6-D8C0-FE41-9C1F-3A7463421C81}" presName="spacer" presStyleCnt="0"/>
      <dgm:spPr/>
    </dgm:pt>
    <dgm:pt modelId="{2142281F-2DFD-0E4D-92D9-5AE5E0BE80A2}" type="pres">
      <dgm:prSet presAssocID="{34633EF5-EEE5-ED4C-AD05-380966DED293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B3AC2D12-013B-7E41-9573-12C8B790BC80}" type="presOf" srcId="{34633EF5-EEE5-ED4C-AD05-380966DED293}" destId="{2142281F-2DFD-0E4D-92D9-5AE5E0BE80A2}" srcOrd="0" destOrd="0" presId="urn:microsoft.com/office/officeart/2005/8/layout/vList2"/>
    <dgm:cxn modelId="{A9580B17-84CB-384B-BF84-DCB675FAD0DE}" type="presOf" srcId="{A6581D4D-4E0F-0340-9C46-E46F65C1DCBE}" destId="{7E409E1C-D11E-6446-9066-49E00036B4C1}" srcOrd="0" destOrd="0" presId="urn:microsoft.com/office/officeart/2005/8/layout/vList2"/>
    <dgm:cxn modelId="{861A1C1A-F643-3D4B-97B7-7F59134AFDC7}" type="presOf" srcId="{62956B03-D2E8-0B48-82F5-64F79A360D95}" destId="{C89FD702-66AE-5B4B-8C06-A9E917376C36}" srcOrd="0" destOrd="0" presId="urn:microsoft.com/office/officeart/2005/8/layout/vList2"/>
    <dgm:cxn modelId="{F8AE9020-88C6-9E40-9098-1A03915FE9E3}" srcId="{54A8BE03-2394-5143-B16A-6E7B5EFB1E6E}" destId="{01B9E311-1BA2-A543-8F96-7E31B034262B}" srcOrd="6" destOrd="0" parTransId="{12B99598-1480-584E-BE94-28874B85AF18}" sibTransId="{21C82AA6-D8C0-FE41-9C1F-3A7463421C81}"/>
    <dgm:cxn modelId="{AF764B2E-1FFF-D943-AE8C-2DC4C5CB83D9}" type="presOf" srcId="{431BDA8C-EF88-C947-98C8-55408F957A19}" destId="{0435217E-4F50-FE49-A8B6-B929C75642BD}" srcOrd="0" destOrd="0" presId="urn:microsoft.com/office/officeart/2005/8/layout/vList2"/>
    <dgm:cxn modelId="{C8781747-F52F-A14A-813A-23247371B15E}" srcId="{54A8BE03-2394-5143-B16A-6E7B5EFB1E6E}" destId="{B7EEE5B8-3A29-B149-A6F4-AE12388681CE}" srcOrd="0" destOrd="0" parTransId="{836BF3CD-5B36-844E-8BFA-738489446916}" sibTransId="{6802C77F-7D77-DA47-8721-A1254DD8FE0F}"/>
    <dgm:cxn modelId="{7A562C57-28E3-8744-AEB6-5CD57673CBC6}" srcId="{54A8BE03-2394-5143-B16A-6E7B5EFB1E6E}" destId="{A6581D4D-4E0F-0340-9C46-E46F65C1DCBE}" srcOrd="1" destOrd="0" parTransId="{387E38DC-00F5-AC48-AE22-66705A8A0B34}" sibTransId="{D01DC57F-9D1D-7F4B-B4F6-60DFA02DD188}"/>
    <dgm:cxn modelId="{C23C0E5E-01F0-2146-94F1-B3AEACF6B86B}" type="presOf" srcId="{6047BC27-2BC0-F54B-9E09-DC8BC7F7B1FE}" destId="{E08439DC-8531-2044-AC03-CA012E9C8AD5}" srcOrd="0" destOrd="0" presId="urn:microsoft.com/office/officeart/2005/8/layout/vList2"/>
    <dgm:cxn modelId="{AEBFC192-0DA5-E741-823E-AFE9005DF426}" srcId="{54A8BE03-2394-5143-B16A-6E7B5EFB1E6E}" destId="{34633EF5-EEE5-ED4C-AD05-380966DED293}" srcOrd="7" destOrd="0" parTransId="{B28997F1-3F1F-8844-A778-7B6F9108633A}" sibTransId="{0D9087B4-93FA-4249-B9BD-F1C662E18BA2}"/>
    <dgm:cxn modelId="{7EE61DB2-6FBE-CC46-A755-3D40CC0B67D0}" type="presOf" srcId="{B7EEE5B8-3A29-B149-A6F4-AE12388681CE}" destId="{0024FBA9-3EC2-D148-B2BC-12B5C5C90A61}" srcOrd="0" destOrd="0" presId="urn:microsoft.com/office/officeart/2005/8/layout/vList2"/>
    <dgm:cxn modelId="{F74FE9B2-FACA-5C44-87FA-70372505EEE8}" srcId="{54A8BE03-2394-5143-B16A-6E7B5EFB1E6E}" destId="{DD226400-CCD3-0743-8116-2432C1465824}" srcOrd="5" destOrd="0" parTransId="{8D6D01A6-4F69-2940-8C99-0E6447FDCD5E}" sibTransId="{9AB77568-B804-0B43-86E6-F41DFD7F8DF9}"/>
    <dgm:cxn modelId="{7D58C7D2-9421-084E-A707-94A84FBC2091}" srcId="{54A8BE03-2394-5143-B16A-6E7B5EFB1E6E}" destId="{431BDA8C-EF88-C947-98C8-55408F957A19}" srcOrd="3" destOrd="0" parTransId="{10A8CF58-CF21-5E46-9311-60017FE63BA4}" sibTransId="{A97459A7-26B1-1441-A718-49A8767D3112}"/>
    <dgm:cxn modelId="{02671AD8-4797-CA49-A6F1-B78D8B239F5C}" type="presOf" srcId="{54A8BE03-2394-5143-B16A-6E7B5EFB1E6E}" destId="{B21AD4D9-F7C3-FE4F-ABDC-8E2AB181C7D7}" srcOrd="0" destOrd="0" presId="urn:microsoft.com/office/officeart/2005/8/layout/vList2"/>
    <dgm:cxn modelId="{83A114E8-6F93-9E40-ADA7-2D7368285ED6}" srcId="{54A8BE03-2394-5143-B16A-6E7B5EFB1E6E}" destId="{62956B03-D2E8-0B48-82F5-64F79A360D95}" srcOrd="4" destOrd="0" parTransId="{CDE33F6A-FFBB-4C44-91CD-AA661422AC76}" sibTransId="{A7F6C367-8F65-054E-A4FE-6BDF10AFBC8B}"/>
    <dgm:cxn modelId="{22864DED-372D-E349-945C-56540DCC8E61}" type="presOf" srcId="{01B9E311-1BA2-A543-8F96-7E31B034262B}" destId="{6E43FDB8-B884-8441-8F4C-BCCDEB79C778}" srcOrd="0" destOrd="0" presId="urn:microsoft.com/office/officeart/2005/8/layout/vList2"/>
    <dgm:cxn modelId="{8A46A7F4-B6D0-4D4C-B1BE-6D33A3FD7623}" srcId="{54A8BE03-2394-5143-B16A-6E7B5EFB1E6E}" destId="{6047BC27-2BC0-F54B-9E09-DC8BC7F7B1FE}" srcOrd="2" destOrd="0" parTransId="{9894C96C-48BD-384C-A27A-D7F6FBD2D097}" sibTransId="{0D861722-48D5-A14D-8753-0CD51EC05749}"/>
    <dgm:cxn modelId="{12B76FF6-EA8C-2842-A3C1-B6298A7D8DE6}" type="presOf" srcId="{DD226400-CCD3-0743-8116-2432C1465824}" destId="{15F074E9-B267-0848-8713-9CD2B964D688}" srcOrd="0" destOrd="0" presId="urn:microsoft.com/office/officeart/2005/8/layout/vList2"/>
    <dgm:cxn modelId="{DC8F2676-B92C-964D-AC4C-A0E0E8255EA2}" type="presParOf" srcId="{B21AD4D9-F7C3-FE4F-ABDC-8E2AB181C7D7}" destId="{0024FBA9-3EC2-D148-B2BC-12B5C5C90A61}" srcOrd="0" destOrd="0" presId="urn:microsoft.com/office/officeart/2005/8/layout/vList2"/>
    <dgm:cxn modelId="{8A0AE247-2651-7347-B704-3799746A962B}" type="presParOf" srcId="{B21AD4D9-F7C3-FE4F-ABDC-8E2AB181C7D7}" destId="{E2ECC59B-863D-0B4B-848D-2C9A53789EB6}" srcOrd="1" destOrd="0" presId="urn:microsoft.com/office/officeart/2005/8/layout/vList2"/>
    <dgm:cxn modelId="{1F9508DC-F0F2-394A-898B-35CD97D5991E}" type="presParOf" srcId="{B21AD4D9-F7C3-FE4F-ABDC-8E2AB181C7D7}" destId="{7E409E1C-D11E-6446-9066-49E00036B4C1}" srcOrd="2" destOrd="0" presId="urn:microsoft.com/office/officeart/2005/8/layout/vList2"/>
    <dgm:cxn modelId="{A7A11A33-17F7-CB48-8419-56382049B566}" type="presParOf" srcId="{B21AD4D9-F7C3-FE4F-ABDC-8E2AB181C7D7}" destId="{0F1F42E5-944D-A94C-BFC0-EF9017F3AA9D}" srcOrd="3" destOrd="0" presId="urn:microsoft.com/office/officeart/2005/8/layout/vList2"/>
    <dgm:cxn modelId="{490A76C1-8417-AE4C-A8B4-000DAF7345FC}" type="presParOf" srcId="{B21AD4D9-F7C3-FE4F-ABDC-8E2AB181C7D7}" destId="{E08439DC-8531-2044-AC03-CA012E9C8AD5}" srcOrd="4" destOrd="0" presId="urn:microsoft.com/office/officeart/2005/8/layout/vList2"/>
    <dgm:cxn modelId="{45D1C528-8EC5-884E-AB74-476402ED55C9}" type="presParOf" srcId="{B21AD4D9-F7C3-FE4F-ABDC-8E2AB181C7D7}" destId="{F5859354-3CE5-CD48-83B6-D564CCEE3B30}" srcOrd="5" destOrd="0" presId="urn:microsoft.com/office/officeart/2005/8/layout/vList2"/>
    <dgm:cxn modelId="{574DA243-B75E-7E46-81E6-76C77CD8BDF6}" type="presParOf" srcId="{B21AD4D9-F7C3-FE4F-ABDC-8E2AB181C7D7}" destId="{0435217E-4F50-FE49-A8B6-B929C75642BD}" srcOrd="6" destOrd="0" presId="urn:microsoft.com/office/officeart/2005/8/layout/vList2"/>
    <dgm:cxn modelId="{5CB85583-2662-BF4D-9984-7C8C472CF756}" type="presParOf" srcId="{B21AD4D9-F7C3-FE4F-ABDC-8E2AB181C7D7}" destId="{CC53E612-E7C5-C947-B813-0EAD13157080}" srcOrd="7" destOrd="0" presId="urn:microsoft.com/office/officeart/2005/8/layout/vList2"/>
    <dgm:cxn modelId="{E974870E-E7CE-8049-866D-7E460965B32F}" type="presParOf" srcId="{B21AD4D9-F7C3-FE4F-ABDC-8E2AB181C7D7}" destId="{C89FD702-66AE-5B4B-8C06-A9E917376C36}" srcOrd="8" destOrd="0" presId="urn:microsoft.com/office/officeart/2005/8/layout/vList2"/>
    <dgm:cxn modelId="{1A5BA2D7-BD24-C346-8333-476AED08CD38}" type="presParOf" srcId="{B21AD4D9-F7C3-FE4F-ABDC-8E2AB181C7D7}" destId="{781FAF3C-14E1-E140-B9F9-6886076FDB5A}" srcOrd="9" destOrd="0" presId="urn:microsoft.com/office/officeart/2005/8/layout/vList2"/>
    <dgm:cxn modelId="{BA0450D0-8172-C446-B29D-87E73DA7C66F}" type="presParOf" srcId="{B21AD4D9-F7C3-FE4F-ABDC-8E2AB181C7D7}" destId="{15F074E9-B267-0848-8713-9CD2B964D688}" srcOrd="10" destOrd="0" presId="urn:microsoft.com/office/officeart/2005/8/layout/vList2"/>
    <dgm:cxn modelId="{8B196E24-394A-2B4E-9F95-33998575B47D}" type="presParOf" srcId="{B21AD4D9-F7C3-FE4F-ABDC-8E2AB181C7D7}" destId="{1C77FF1B-D8AB-0E40-A186-7F01688B8DAB}" srcOrd="11" destOrd="0" presId="urn:microsoft.com/office/officeart/2005/8/layout/vList2"/>
    <dgm:cxn modelId="{D6B09B68-FC48-8E4F-B756-F3CDA1E56F1D}" type="presParOf" srcId="{B21AD4D9-F7C3-FE4F-ABDC-8E2AB181C7D7}" destId="{6E43FDB8-B884-8441-8F4C-BCCDEB79C778}" srcOrd="12" destOrd="0" presId="urn:microsoft.com/office/officeart/2005/8/layout/vList2"/>
    <dgm:cxn modelId="{0B886ABA-ECD2-6646-A1CA-8CCC953312F2}" type="presParOf" srcId="{B21AD4D9-F7C3-FE4F-ABDC-8E2AB181C7D7}" destId="{8487419D-5544-8A41-BE57-B34EF73223B2}" srcOrd="13" destOrd="0" presId="urn:microsoft.com/office/officeart/2005/8/layout/vList2"/>
    <dgm:cxn modelId="{9F0F0254-F55A-6149-9F87-8F5B3DA99AA0}" type="presParOf" srcId="{B21AD4D9-F7C3-FE4F-ABDC-8E2AB181C7D7}" destId="{2142281F-2DFD-0E4D-92D9-5AE5E0BE80A2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1D7E8-E981-E745-B574-47A77B5AB9C6}">
      <dsp:nvSpPr>
        <dsp:cNvPr id="0" name=""/>
        <dsp:cNvSpPr/>
      </dsp:nvSpPr>
      <dsp:spPr>
        <a:xfrm>
          <a:off x="14238051" y="2469598"/>
          <a:ext cx="401024" cy="5033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3516"/>
              </a:lnTo>
              <a:lnTo>
                <a:pt x="401024" y="503351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B2FCC4-2BEF-4A4F-AFD5-400C60C68D72}">
      <dsp:nvSpPr>
        <dsp:cNvPr id="0" name=""/>
        <dsp:cNvSpPr/>
      </dsp:nvSpPr>
      <dsp:spPr>
        <a:xfrm>
          <a:off x="13952986" y="2469598"/>
          <a:ext cx="285064" cy="4082678"/>
        </a:xfrm>
        <a:custGeom>
          <a:avLst/>
          <a:gdLst/>
          <a:ahLst/>
          <a:cxnLst/>
          <a:rect l="0" t="0" r="0" b="0"/>
          <a:pathLst>
            <a:path>
              <a:moveTo>
                <a:pt x="285064" y="0"/>
              </a:moveTo>
              <a:lnTo>
                <a:pt x="285064" y="4082678"/>
              </a:lnTo>
              <a:lnTo>
                <a:pt x="0" y="408267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AC6010-5505-8C49-B883-170894436908}">
      <dsp:nvSpPr>
        <dsp:cNvPr id="0" name=""/>
        <dsp:cNvSpPr/>
      </dsp:nvSpPr>
      <dsp:spPr>
        <a:xfrm>
          <a:off x="14238051" y="2469598"/>
          <a:ext cx="356901" cy="3357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7905"/>
              </a:lnTo>
              <a:lnTo>
                <a:pt x="356901" y="335790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4108C-7263-6B4B-8156-BEFCE4CC510B}">
      <dsp:nvSpPr>
        <dsp:cNvPr id="0" name=""/>
        <dsp:cNvSpPr/>
      </dsp:nvSpPr>
      <dsp:spPr>
        <a:xfrm>
          <a:off x="13916979" y="2469598"/>
          <a:ext cx="321071" cy="2505579"/>
        </a:xfrm>
        <a:custGeom>
          <a:avLst/>
          <a:gdLst/>
          <a:ahLst/>
          <a:cxnLst/>
          <a:rect l="0" t="0" r="0" b="0"/>
          <a:pathLst>
            <a:path>
              <a:moveTo>
                <a:pt x="321071" y="0"/>
              </a:moveTo>
              <a:lnTo>
                <a:pt x="321071" y="2505579"/>
              </a:lnTo>
              <a:lnTo>
                <a:pt x="0" y="250557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58A4F8-A1B2-1543-B7F8-E33EA3746B19}">
      <dsp:nvSpPr>
        <dsp:cNvPr id="0" name=""/>
        <dsp:cNvSpPr/>
      </dsp:nvSpPr>
      <dsp:spPr>
        <a:xfrm>
          <a:off x="14238051" y="2469598"/>
          <a:ext cx="356901" cy="1751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1208"/>
              </a:lnTo>
              <a:lnTo>
                <a:pt x="356901" y="17512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4183E5-05E4-884C-8979-A6B8F2B21A9B}">
      <dsp:nvSpPr>
        <dsp:cNvPr id="0" name=""/>
        <dsp:cNvSpPr/>
      </dsp:nvSpPr>
      <dsp:spPr>
        <a:xfrm>
          <a:off x="13874016" y="2469598"/>
          <a:ext cx="364035" cy="1052670"/>
        </a:xfrm>
        <a:custGeom>
          <a:avLst/>
          <a:gdLst/>
          <a:ahLst/>
          <a:cxnLst/>
          <a:rect l="0" t="0" r="0" b="0"/>
          <a:pathLst>
            <a:path>
              <a:moveTo>
                <a:pt x="364035" y="0"/>
              </a:moveTo>
              <a:lnTo>
                <a:pt x="364035" y="1052670"/>
              </a:lnTo>
              <a:lnTo>
                <a:pt x="0" y="10526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6397E9-EF13-D440-ADAD-927E9FE86C7A}">
      <dsp:nvSpPr>
        <dsp:cNvPr id="0" name=""/>
        <dsp:cNvSpPr/>
      </dsp:nvSpPr>
      <dsp:spPr>
        <a:xfrm>
          <a:off x="11271810" y="1087807"/>
          <a:ext cx="4465134" cy="327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375"/>
              </a:lnTo>
              <a:lnTo>
                <a:pt x="4465134" y="106375"/>
              </a:lnTo>
              <a:lnTo>
                <a:pt x="4465134" y="32772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CF729-8CF6-BB47-975C-B69F00ECF018}">
      <dsp:nvSpPr>
        <dsp:cNvPr id="0" name=""/>
        <dsp:cNvSpPr/>
      </dsp:nvSpPr>
      <dsp:spPr>
        <a:xfrm>
          <a:off x="5031913" y="2470536"/>
          <a:ext cx="657540" cy="5072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2463"/>
              </a:lnTo>
              <a:lnTo>
                <a:pt x="657540" y="507246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496D2-DB8E-4744-8F62-6DCBFC462173}">
      <dsp:nvSpPr>
        <dsp:cNvPr id="0" name=""/>
        <dsp:cNvSpPr/>
      </dsp:nvSpPr>
      <dsp:spPr>
        <a:xfrm>
          <a:off x="4226310" y="2470536"/>
          <a:ext cx="805602" cy="4180021"/>
        </a:xfrm>
        <a:custGeom>
          <a:avLst/>
          <a:gdLst/>
          <a:ahLst/>
          <a:cxnLst/>
          <a:rect l="0" t="0" r="0" b="0"/>
          <a:pathLst>
            <a:path>
              <a:moveTo>
                <a:pt x="805602" y="0"/>
              </a:moveTo>
              <a:lnTo>
                <a:pt x="805602" y="4180021"/>
              </a:lnTo>
              <a:lnTo>
                <a:pt x="0" y="418002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F06D9-C601-4A45-B438-26DBA596D7E9}">
      <dsp:nvSpPr>
        <dsp:cNvPr id="0" name=""/>
        <dsp:cNvSpPr/>
      </dsp:nvSpPr>
      <dsp:spPr>
        <a:xfrm>
          <a:off x="5031913" y="2470536"/>
          <a:ext cx="598871" cy="3426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6081"/>
              </a:lnTo>
              <a:lnTo>
                <a:pt x="598871" y="342608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DAC77-B206-7446-8291-A233C61F4B44}">
      <dsp:nvSpPr>
        <dsp:cNvPr id="0" name=""/>
        <dsp:cNvSpPr/>
      </dsp:nvSpPr>
      <dsp:spPr>
        <a:xfrm>
          <a:off x="4224539" y="2470536"/>
          <a:ext cx="807373" cy="2495682"/>
        </a:xfrm>
        <a:custGeom>
          <a:avLst/>
          <a:gdLst/>
          <a:ahLst/>
          <a:cxnLst/>
          <a:rect l="0" t="0" r="0" b="0"/>
          <a:pathLst>
            <a:path>
              <a:moveTo>
                <a:pt x="807373" y="0"/>
              </a:moveTo>
              <a:lnTo>
                <a:pt x="807373" y="2495682"/>
              </a:lnTo>
              <a:lnTo>
                <a:pt x="0" y="249568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B0420-BBD1-584F-9E80-0098AF2B401C}">
      <dsp:nvSpPr>
        <dsp:cNvPr id="0" name=""/>
        <dsp:cNvSpPr/>
      </dsp:nvSpPr>
      <dsp:spPr>
        <a:xfrm>
          <a:off x="5031913" y="2470536"/>
          <a:ext cx="553610" cy="1615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5276"/>
              </a:lnTo>
              <a:lnTo>
                <a:pt x="553610" y="161527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89CDBC-CDD1-FD4C-8D31-5D961C55B377}">
      <dsp:nvSpPr>
        <dsp:cNvPr id="0" name=""/>
        <dsp:cNvSpPr/>
      </dsp:nvSpPr>
      <dsp:spPr>
        <a:xfrm>
          <a:off x="4226310" y="2470536"/>
          <a:ext cx="805602" cy="934974"/>
        </a:xfrm>
        <a:custGeom>
          <a:avLst/>
          <a:gdLst/>
          <a:ahLst/>
          <a:cxnLst/>
          <a:rect l="0" t="0" r="0" b="0"/>
          <a:pathLst>
            <a:path>
              <a:moveTo>
                <a:pt x="805602" y="0"/>
              </a:moveTo>
              <a:lnTo>
                <a:pt x="805602" y="934974"/>
              </a:lnTo>
              <a:lnTo>
                <a:pt x="0" y="93497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B7A37-1FFB-A641-ACC4-F62E33C14E68}">
      <dsp:nvSpPr>
        <dsp:cNvPr id="0" name=""/>
        <dsp:cNvSpPr/>
      </dsp:nvSpPr>
      <dsp:spPr>
        <a:xfrm>
          <a:off x="6530807" y="1087807"/>
          <a:ext cx="4741003" cy="328667"/>
        </a:xfrm>
        <a:custGeom>
          <a:avLst/>
          <a:gdLst/>
          <a:ahLst/>
          <a:cxnLst/>
          <a:rect l="0" t="0" r="0" b="0"/>
          <a:pathLst>
            <a:path>
              <a:moveTo>
                <a:pt x="4741003" y="0"/>
              </a:moveTo>
              <a:lnTo>
                <a:pt x="4741003" y="107314"/>
              </a:lnTo>
              <a:lnTo>
                <a:pt x="0" y="107314"/>
              </a:lnTo>
              <a:lnTo>
                <a:pt x="0" y="32866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68870-A2FC-B54E-AC7A-C22DC0295BCD}">
      <dsp:nvSpPr>
        <dsp:cNvPr id="0" name=""/>
        <dsp:cNvSpPr/>
      </dsp:nvSpPr>
      <dsp:spPr>
        <a:xfrm>
          <a:off x="9398193" y="33744"/>
          <a:ext cx="3747233" cy="1054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Strategies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9398193" y="33744"/>
        <a:ext cx="3747233" cy="1054062"/>
      </dsp:txXfrm>
    </dsp:sp>
    <dsp:sp modelId="{2017E881-BE06-6741-91FB-A3938E5D8C20}">
      <dsp:nvSpPr>
        <dsp:cNvPr id="0" name=""/>
        <dsp:cNvSpPr/>
      </dsp:nvSpPr>
      <dsp:spPr>
        <a:xfrm>
          <a:off x="4657190" y="1416474"/>
          <a:ext cx="3747233" cy="10540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General Strategies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4657190" y="1416474"/>
        <a:ext cx="3747233" cy="1054062"/>
      </dsp:txXfrm>
    </dsp:sp>
    <dsp:sp modelId="{7E2AFEE2-74AC-E34E-9DEA-1111C72E8EF5}">
      <dsp:nvSpPr>
        <dsp:cNvPr id="0" name=""/>
        <dsp:cNvSpPr/>
      </dsp:nvSpPr>
      <dsp:spPr>
        <a:xfrm>
          <a:off x="479077" y="2878479"/>
          <a:ext cx="3747233" cy="1054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Being Present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479077" y="2878479"/>
        <a:ext cx="3747233" cy="1054062"/>
      </dsp:txXfrm>
    </dsp:sp>
    <dsp:sp modelId="{86ED7C7D-F5CC-E74C-B4CF-290400140B01}">
      <dsp:nvSpPr>
        <dsp:cNvPr id="0" name=""/>
        <dsp:cNvSpPr/>
      </dsp:nvSpPr>
      <dsp:spPr>
        <a:xfrm>
          <a:off x="5585524" y="3558782"/>
          <a:ext cx="3747233" cy="1054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Checking In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5585524" y="3558782"/>
        <a:ext cx="3747233" cy="1054062"/>
      </dsp:txXfrm>
    </dsp:sp>
    <dsp:sp modelId="{21983C0E-ED5F-024C-9546-F4AA766073C0}">
      <dsp:nvSpPr>
        <dsp:cNvPr id="0" name=""/>
        <dsp:cNvSpPr/>
      </dsp:nvSpPr>
      <dsp:spPr>
        <a:xfrm>
          <a:off x="477306" y="4439187"/>
          <a:ext cx="3747233" cy="1054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Mentoring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477306" y="4439187"/>
        <a:ext cx="3747233" cy="1054062"/>
      </dsp:txXfrm>
    </dsp:sp>
    <dsp:sp modelId="{D748EA37-29D6-2945-9D99-0897C7428830}">
      <dsp:nvSpPr>
        <dsp:cNvPr id="0" name=""/>
        <dsp:cNvSpPr/>
      </dsp:nvSpPr>
      <dsp:spPr>
        <a:xfrm>
          <a:off x="5630785" y="5369587"/>
          <a:ext cx="3747233" cy="1054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Identifying Potential Issues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5630785" y="5369587"/>
        <a:ext cx="3747233" cy="1054062"/>
      </dsp:txXfrm>
    </dsp:sp>
    <dsp:sp modelId="{420C49D0-EF60-AF4F-8631-D8E9342A5D06}">
      <dsp:nvSpPr>
        <dsp:cNvPr id="0" name=""/>
        <dsp:cNvSpPr/>
      </dsp:nvSpPr>
      <dsp:spPr>
        <a:xfrm>
          <a:off x="479077" y="6123526"/>
          <a:ext cx="3747233" cy="1054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Facilitating Groups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479077" y="6123526"/>
        <a:ext cx="3747233" cy="1054062"/>
      </dsp:txXfrm>
    </dsp:sp>
    <dsp:sp modelId="{83185BB1-80FD-014F-9A4E-77F4876BF043}">
      <dsp:nvSpPr>
        <dsp:cNvPr id="0" name=""/>
        <dsp:cNvSpPr/>
      </dsp:nvSpPr>
      <dsp:spPr>
        <a:xfrm>
          <a:off x="5689454" y="7015969"/>
          <a:ext cx="3747233" cy="1054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Promoting Positive School Climate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5689454" y="7015969"/>
        <a:ext cx="3747233" cy="1054062"/>
      </dsp:txXfrm>
    </dsp:sp>
    <dsp:sp modelId="{435808C2-5CD1-4543-834C-50D6140B04C3}">
      <dsp:nvSpPr>
        <dsp:cNvPr id="0" name=""/>
        <dsp:cNvSpPr/>
      </dsp:nvSpPr>
      <dsp:spPr>
        <a:xfrm>
          <a:off x="13863328" y="1415536"/>
          <a:ext cx="3747233" cy="10540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Focused Strategies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13863328" y="1415536"/>
        <a:ext cx="3747233" cy="1054062"/>
      </dsp:txXfrm>
    </dsp:sp>
    <dsp:sp modelId="{E8D090C8-DE75-C242-B04B-7728B5BB1F8E}">
      <dsp:nvSpPr>
        <dsp:cNvPr id="0" name=""/>
        <dsp:cNvSpPr/>
      </dsp:nvSpPr>
      <dsp:spPr>
        <a:xfrm>
          <a:off x="10126782" y="2995238"/>
          <a:ext cx="3747233" cy="1054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Risk Assessment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10126782" y="2995238"/>
        <a:ext cx="3747233" cy="1054062"/>
      </dsp:txXfrm>
    </dsp:sp>
    <dsp:sp modelId="{01C860C6-CF44-3748-9909-7EEBC37B2B84}">
      <dsp:nvSpPr>
        <dsp:cNvPr id="0" name=""/>
        <dsp:cNvSpPr/>
      </dsp:nvSpPr>
      <dsp:spPr>
        <a:xfrm>
          <a:off x="14594952" y="3693775"/>
          <a:ext cx="3747233" cy="1054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Crisis Intervention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14594952" y="3693775"/>
        <a:ext cx="3747233" cy="1054062"/>
      </dsp:txXfrm>
    </dsp:sp>
    <dsp:sp modelId="{DA84E086-EB15-4E42-AE7F-2E792D44DDEF}">
      <dsp:nvSpPr>
        <dsp:cNvPr id="0" name=""/>
        <dsp:cNvSpPr/>
      </dsp:nvSpPr>
      <dsp:spPr>
        <a:xfrm>
          <a:off x="10169746" y="4448147"/>
          <a:ext cx="3747233" cy="1054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Responding to Specific Problems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10169746" y="4448147"/>
        <a:ext cx="3747233" cy="1054062"/>
      </dsp:txXfrm>
    </dsp:sp>
    <dsp:sp modelId="{0907C7EA-B02A-4A4D-83DC-4580F0C7F951}">
      <dsp:nvSpPr>
        <dsp:cNvPr id="0" name=""/>
        <dsp:cNvSpPr/>
      </dsp:nvSpPr>
      <dsp:spPr>
        <a:xfrm>
          <a:off x="14594952" y="5300472"/>
          <a:ext cx="3747233" cy="1054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Case Management &amp; Monitoring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14594952" y="5300472"/>
        <a:ext cx="3747233" cy="1054062"/>
      </dsp:txXfrm>
    </dsp:sp>
    <dsp:sp modelId="{01B3E88F-FA26-AD45-B71F-33332085A48A}">
      <dsp:nvSpPr>
        <dsp:cNvPr id="0" name=""/>
        <dsp:cNvSpPr/>
      </dsp:nvSpPr>
      <dsp:spPr>
        <a:xfrm>
          <a:off x="10205753" y="6025245"/>
          <a:ext cx="3747233" cy="1054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Advocacy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10205753" y="6025245"/>
        <a:ext cx="3747233" cy="1054062"/>
      </dsp:txXfrm>
    </dsp:sp>
    <dsp:sp modelId="{8222DB81-B726-FB4F-923D-09F0A5C5F81C}">
      <dsp:nvSpPr>
        <dsp:cNvPr id="0" name=""/>
        <dsp:cNvSpPr/>
      </dsp:nvSpPr>
      <dsp:spPr>
        <a:xfrm>
          <a:off x="14639075" y="6976083"/>
          <a:ext cx="3747233" cy="1054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 dirty="0">
              <a:solidFill>
                <a:srgbClr val="FFFF00"/>
              </a:solidFill>
            </a:rPr>
            <a:t>Family Support</a:t>
          </a:r>
          <a:endParaRPr lang="en-US" sz="3600" kern="1200" dirty="0">
            <a:solidFill>
              <a:srgbClr val="FFFF00"/>
            </a:solidFill>
          </a:endParaRPr>
        </a:p>
      </dsp:txBody>
      <dsp:txXfrm>
        <a:off x="14639075" y="6976083"/>
        <a:ext cx="3747233" cy="1054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4FBA9-3EC2-D148-B2BC-12B5C5C90A61}">
      <dsp:nvSpPr>
        <dsp:cNvPr id="0" name=""/>
        <dsp:cNvSpPr/>
      </dsp:nvSpPr>
      <dsp:spPr>
        <a:xfrm>
          <a:off x="0" y="18680"/>
          <a:ext cx="8384241" cy="1048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baseline="0">
              <a:solidFill>
                <a:schemeClr val="bg1"/>
              </a:solidFill>
            </a:rPr>
            <a:t>Reporting: Principal, Police, Parents</a:t>
          </a:r>
          <a:endParaRPr lang="en-US" sz="4400" kern="1200">
            <a:solidFill>
              <a:schemeClr val="bg1"/>
            </a:solidFill>
          </a:endParaRPr>
        </a:p>
      </dsp:txBody>
      <dsp:txXfrm>
        <a:off x="51175" y="69855"/>
        <a:ext cx="8281891" cy="945970"/>
      </dsp:txXfrm>
    </dsp:sp>
    <dsp:sp modelId="{7E409E1C-D11E-6446-9066-49E00036B4C1}">
      <dsp:nvSpPr>
        <dsp:cNvPr id="0" name=""/>
        <dsp:cNvSpPr/>
      </dsp:nvSpPr>
      <dsp:spPr>
        <a:xfrm>
          <a:off x="0" y="1090040"/>
          <a:ext cx="8384241" cy="1048320"/>
        </a:xfrm>
        <a:prstGeom prst="roundRect">
          <a:avLst/>
        </a:prstGeom>
        <a:solidFill>
          <a:schemeClr val="accent4">
            <a:hueOff val="2698046"/>
            <a:satOff val="-2854"/>
            <a:lumOff val="-19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baseline="0" dirty="0">
              <a:solidFill>
                <a:schemeClr val="bg1"/>
              </a:solidFill>
            </a:rPr>
            <a:t>Suspension/Expulsion/Alternatives</a:t>
          </a:r>
          <a:endParaRPr lang="en-US" sz="4400" kern="1200" dirty="0">
            <a:solidFill>
              <a:schemeClr val="bg1"/>
            </a:solidFill>
          </a:endParaRPr>
        </a:p>
      </dsp:txBody>
      <dsp:txXfrm>
        <a:off x="51175" y="1141215"/>
        <a:ext cx="8281891" cy="945970"/>
      </dsp:txXfrm>
    </dsp:sp>
    <dsp:sp modelId="{E08439DC-8531-2044-AC03-CA012E9C8AD5}">
      <dsp:nvSpPr>
        <dsp:cNvPr id="0" name=""/>
        <dsp:cNvSpPr/>
      </dsp:nvSpPr>
      <dsp:spPr>
        <a:xfrm>
          <a:off x="0" y="2161400"/>
          <a:ext cx="8384241" cy="1048320"/>
        </a:xfrm>
        <a:prstGeom prst="roundRect">
          <a:avLst/>
        </a:prstGeom>
        <a:solidFill>
          <a:schemeClr val="accent4">
            <a:hueOff val="5396091"/>
            <a:satOff val="-5707"/>
            <a:lumOff val="-39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baseline="0">
              <a:solidFill>
                <a:schemeClr val="bg1"/>
              </a:solidFill>
            </a:rPr>
            <a:t>Protocols for Specific Risks/Crisis</a:t>
          </a:r>
          <a:endParaRPr lang="en-US" sz="4400" kern="1200">
            <a:solidFill>
              <a:schemeClr val="bg1"/>
            </a:solidFill>
          </a:endParaRPr>
        </a:p>
      </dsp:txBody>
      <dsp:txXfrm>
        <a:off x="51175" y="2212575"/>
        <a:ext cx="8281891" cy="945970"/>
      </dsp:txXfrm>
    </dsp:sp>
    <dsp:sp modelId="{0435217E-4F50-FE49-A8B6-B929C75642BD}">
      <dsp:nvSpPr>
        <dsp:cNvPr id="0" name=""/>
        <dsp:cNvSpPr/>
      </dsp:nvSpPr>
      <dsp:spPr>
        <a:xfrm>
          <a:off x="0" y="3232760"/>
          <a:ext cx="8384241" cy="1048320"/>
        </a:xfrm>
        <a:prstGeom prst="roundRect">
          <a:avLst/>
        </a:prstGeom>
        <a:solidFill>
          <a:schemeClr val="accent4">
            <a:hueOff val="8094137"/>
            <a:satOff val="-8561"/>
            <a:lumOff val="-59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baseline="0">
              <a:solidFill>
                <a:schemeClr val="bg1"/>
              </a:solidFill>
            </a:rPr>
            <a:t>Social Media</a:t>
          </a:r>
          <a:endParaRPr lang="en-US" sz="4400" kern="1200">
            <a:solidFill>
              <a:schemeClr val="bg1"/>
            </a:solidFill>
          </a:endParaRPr>
        </a:p>
      </dsp:txBody>
      <dsp:txXfrm>
        <a:off x="51175" y="3283935"/>
        <a:ext cx="8281891" cy="945970"/>
      </dsp:txXfrm>
    </dsp:sp>
    <dsp:sp modelId="{C89FD702-66AE-5B4B-8C06-A9E917376C36}">
      <dsp:nvSpPr>
        <dsp:cNvPr id="0" name=""/>
        <dsp:cNvSpPr/>
      </dsp:nvSpPr>
      <dsp:spPr>
        <a:xfrm>
          <a:off x="0" y="4304120"/>
          <a:ext cx="8384241" cy="1048320"/>
        </a:xfrm>
        <a:prstGeom prst="roundRect">
          <a:avLst/>
        </a:prstGeom>
        <a:solidFill>
          <a:schemeClr val="accent4">
            <a:hueOff val="10792182"/>
            <a:satOff val="-11414"/>
            <a:lumOff val="-79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baseline="0" dirty="0">
              <a:solidFill>
                <a:schemeClr val="bg1">
                  <a:lumMod val="10000"/>
                  <a:lumOff val="90000"/>
                </a:schemeClr>
              </a:solidFill>
            </a:rPr>
            <a:t>Harassment</a:t>
          </a:r>
          <a:endParaRPr lang="en-US" sz="4400" kern="1200" dirty="0">
            <a:solidFill>
              <a:schemeClr val="bg1">
                <a:lumMod val="10000"/>
                <a:lumOff val="90000"/>
              </a:schemeClr>
            </a:solidFill>
          </a:endParaRPr>
        </a:p>
      </dsp:txBody>
      <dsp:txXfrm>
        <a:off x="51175" y="4355295"/>
        <a:ext cx="8281891" cy="945970"/>
      </dsp:txXfrm>
    </dsp:sp>
    <dsp:sp modelId="{15F074E9-B267-0848-8713-9CD2B964D688}">
      <dsp:nvSpPr>
        <dsp:cNvPr id="0" name=""/>
        <dsp:cNvSpPr/>
      </dsp:nvSpPr>
      <dsp:spPr>
        <a:xfrm>
          <a:off x="0" y="5375480"/>
          <a:ext cx="8384241" cy="1048320"/>
        </a:xfrm>
        <a:prstGeom prst="roundRect">
          <a:avLst/>
        </a:prstGeom>
        <a:solidFill>
          <a:schemeClr val="accent4">
            <a:hueOff val="13490228"/>
            <a:satOff val="-14268"/>
            <a:lumOff val="-99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baseline="0" dirty="0">
              <a:solidFill>
                <a:schemeClr val="bg1">
                  <a:lumMod val="10000"/>
                  <a:lumOff val="90000"/>
                </a:schemeClr>
              </a:solidFill>
            </a:rPr>
            <a:t>Possession of Weapons</a:t>
          </a:r>
          <a:endParaRPr lang="en-US" sz="4400" kern="1200" dirty="0">
            <a:solidFill>
              <a:schemeClr val="bg1">
                <a:lumMod val="10000"/>
                <a:lumOff val="90000"/>
              </a:schemeClr>
            </a:solidFill>
          </a:endParaRPr>
        </a:p>
      </dsp:txBody>
      <dsp:txXfrm>
        <a:off x="51175" y="5426655"/>
        <a:ext cx="8281891" cy="945970"/>
      </dsp:txXfrm>
    </dsp:sp>
    <dsp:sp modelId="{6E43FDB8-B884-8441-8F4C-BCCDEB79C778}">
      <dsp:nvSpPr>
        <dsp:cNvPr id="0" name=""/>
        <dsp:cNvSpPr/>
      </dsp:nvSpPr>
      <dsp:spPr>
        <a:xfrm>
          <a:off x="0" y="6446840"/>
          <a:ext cx="8384241" cy="1048320"/>
        </a:xfrm>
        <a:prstGeom prst="roundRect">
          <a:avLst/>
        </a:prstGeom>
        <a:solidFill>
          <a:schemeClr val="accent4">
            <a:hueOff val="16188274"/>
            <a:satOff val="-17121"/>
            <a:lumOff val="-119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baseline="0" dirty="0">
              <a:solidFill>
                <a:schemeClr val="bg1">
                  <a:lumMod val="10000"/>
                  <a:lumOff val="90000"/>
                </a:schemeClr>
              </a:solidFill>
            </a:rPr>
            <a:t>Nondiscrimination</a:t>
          </a:r>
          <a:endParaRPr lang="en-US" sz="4400" kern="1200" dirty="0">
            <a:solidFill>
              <a:schemeClr val="bg1">
                <a:lumMod val="10000"/>
                <a:lumOff val="90000"/>
              </a:schemeClr>
            </a:solidFill>
          </a:endParaRPr>
        </a:p>
      </dsp:txBody>
      <dsp:txXfrm>
        <a:off x="51175" y="6498015"/>
        <a:ext cx="8281891" cy="945970"/>
      </dsp:txXfrm>
    </dsp:sp>
    <dsp:sp modelId="{2142281F-2DFD-0E4D-92D9-5AE5E0BE80A2}">
      <dsp:nvSpPr>
        <dsp:cNvPr id="0" name=""/>
        <dsp:cNvSpPr/>
      </dsp:nvSpPr>
      <dsp:spPr>
        <a:xfrm>
          <a:off x="0" y="7518200"/>
          <a:ext cx="8384241" cy="1048320"/>
        </a:xfrm>
        <a:prstGeom prst="roundRect">
          <a:avLst/>
        </a:prstGeom>
        <a:solidFill>
          <a:schemeClr val="accent4">
            <a:hueOff val="18886318"/>
            <a:satOff val="-19975"/>
            <a:lumOff val="-1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baseline="0" dirty="0">
              <a:solidFill>
                <a:schemeClr val="bg1">
                  <a:lumMod val="10000"/>
                  <a:lumOff val="90000"/>
                </a:schemeClr>
              </a:solidFill>
            </a:rPr>
            <a:t>Documenting</a:t>
          </a:r>
          <a:endParaRPr lang="en-US" sz="4400" kern="1200" dirty="0">
            <a:solidFill>
              <a:schemeClr val="bg1">
                <a:lumMod val="10000"/>
                <a:lumOff val="90000"/>
              </a:schemeClr>
            </a:solidFill>
          </a:endParaRPr>
        </a:p>
      </dsp:txBody>
      <dsp:txXfrm>
        <a:off x="51175" y="7569375"/>
        <a:ext cx="8281891" cy="945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4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08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09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FERPA vs. HIPAA, rules about informing principal or parents when there are concerns re violence, protocols for responding to threats, when to contact police vs. deal with concerns internally.</a:t>
            </a:r>
          </a:p>
        </p:txBody>
      </p:sp>
    </p:spTree>
    <p:extLst>
      <p:ext uri="{BB962C8B-B14F-4D97-AF65-F5344CB8AC3E}">
        <p14:creationId xmlns:p14="http://schemas.microsoft.com/office/powerpoint/2010/main" val="154571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8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931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18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5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4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571501" y="8635633"/>
            <a:ext cx="17144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pPr defTabSz="3429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dirty="0"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571500" y="9042400"/>
            <a:ext cx="17145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2725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5994400"/>
            <a:ext cx="17145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37806" y="609600"/>
            <a:ext cx="474490" cy="4349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>
            <a:spLocks noGrp="1"/>
          </p:cNvSpPr>
          <p:nvPr>
            <p:ph type="body" sz="quarter" idx="13"/>
          </p:nvPr>
        </p:nvSpPr>
        <p:spPr>
          <a:xfrm>
            <a:off x="571500" y="835009"/>
            <a:ext cx="15716250" cy="43499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85775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700" cap="all" spc="135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25000"/>
              <a:buChar char="▸"/>
            </a:lvl1pPr>
            <a:lvl2pPr>
              <a:buClr>
                <a:schemeClr val="accent1"/>
              </a:buClr>
              <a:buSzPct val="125000"/>
              <a:buChar char="▸"/>
            </a:lvl2pPr>
            <a:lvl3pPr>
              <a:buClr>
                <a:schemeClr val="accent1"/>
              </a:buClr>
              <a:buSzPct val="125000"/>
              <a:buChar char="▸"/>
            </a:lvl3pPr>
            <a:lvl4pPr>
              <a:buClr>
                <a:schemeClr val="accent1"/>
              </a:buClr>
              <a:buSzPct val="125000"/>
              <a:buChar char="▸"/>
            </a:lvl4pPr>
            <a:lvl5pPr>
              <a:buClr>
                <a:schemeClr val="accent1"/>
              </a:buClr>
              <a:buSzPct val="125000"/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sz="half" idx="13"/>
          </p:nvPr>
        </p:nvSpPr>
        <p:spPr>
          <a:xfrm>
            <a:off x="9144000" y="-177800"/>
            <a:ext cx="9144000" cy="7162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12" name="Image"/>
          <p:cNvSpPr>
            <a:spLocks noGrp="1"/>
          </p:cNvSpPr>
          <p:nvPr>
            <p:ph type="pic" sz="half" idx="14"/>
          </p:nvPr>
        </p:nvSpPr>
        <p:spPr>
          <a:xfrm>
            <a:off x="9144000" y="6451600"/>
            <a:ext cx="9144000" cy="82973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13" name="Image"/>
          <p:cNvSpPr>
            <a:spLocks noGrp="1"/>
          </p:cNvSpPr>
          <p:nvPr>
            <p:ph type="pic" idx="15"/>
          </p:nvPr>
        </p:nvSpPr>
        <p:spPr>
          <a:xfrm>
            <a:off x="-142875" y="0"/>
            <a:ext cx="9321204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657225" y="3314701"/>
            <a:ext cx="16973550" cy="731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3000" dirty="0"/>
          </a:p>
        </p:txBody>
      </p:sp>
      <p:sp>
        <p:nvSpPr>
          <p:cNvPr id="12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1257300" y="4089400"/>
            <a:ext cx="15792450" cy="135626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005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3" name="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571500" y="11098701"/>
            <a:ext cx="17145000" cy="916598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525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15"/>
          </p:nvPr>
        </p:nvSpPr>
        <p:spPr>
          <a:xfrm>
            <a:off x="571500" y="835009"/>
            <a:ext cx="15716250" cy="43499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85775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700" cap="all" spc="135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8286750" y="3721100"/>
            <a:ext cx="9429750" cy="135626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005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3" name="Image"/>
          <p:cNvSpPr>
            <a:spLocks noGrp="1"/>
          </p:cNvSpPr>
          <p:nvPr>
            <p:ph type="pic" idx="14"/>
          </p:nvPr>
        </p:nvSpPr>
        <p:spPr>
          <a:xfrm>
            <a:off x="-142875" y="0"/>
            <a:ext cx="9321204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34" name="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8286750" y="11003643"/>
            <a:ext cx="9429750" cy="110671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85775">
              <a:spcBef>
                <a:spcPts val="0"/>
              </a:spcBef>
              <a:buClrTx/>
              <a:buSzTx/>
              <a:buFontTx/>
              <a:buNone/>
              <a:defRPr sz="6525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>
            <a:spLocks noGrp="1"/>
          </p:cNvSpPr>
          <p:nvPr>
            <p:ph type="pic" idx="13"/>
          </p:nvPr>
        </p:nvSpPr>
        <p:spPr>
          <a:xfrm>
            <a:off x="-28575" y="-1219200"/>
            <a:ext cx="1834515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13"/>
          </p:nvPr>
        </p:nvSpPr>
        <p:spPr>
          <a:xfrm>
            <a:off x="-28575" y="-1219200"/>
            <a:ext cx="1834515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23" name="Line"/>
          <p:cNvSpPr>
            <a:spLocks noGrp="1"/>
          </p:cNvSpPr>
          <p:nvPr>
            <p:ph type="body" sz="quarter" idx="14"/>
          </p:nvPr>
        </p:nvSpPr>
        <p:spPr>
          <a:xfrm flipV="1">
            <a:off x="571501" y="8635633"/>
            <a:ext cx="17144999" cy="369"/>
          </a:xfrm>
          <a:prstGeom prst="line">
            <a:avLst/>
          </a:prstGeom>
          <a:ln w="50800">
            <a:solidFill>
              <a:srgbClr val="A6AAA9"/>
            </a:solidFill>
          </a:ln>
        </p:spPr>
        <p:txBody>
          <a:bodyPr anchor="ctr">
            <a:noAutofit/>
          </a:bodyPr>
          <a:lstStyle>
            <a:lvl1pPr marL="0" indent="0" defTabSz="3429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571500" y="9042400"/>
            <a:ext cx="17145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2725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5994400"/>
            <a:ext cx="17145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37806" y="609600"/>
            <a:ext cx="474490" cy="4349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571501" y="8635633"/>
            <a:ext cx="17144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pPr defTabSz="3429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dirty="0"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571500" y="9042400"/>
            <a:ext cx="17145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2725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5994400"/>
            <a:ext cx="17145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00322" y="584200"/>
            <a:ext cx="474490" cy="4349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571500" y="5676900"/>
            <a:ext cx="17145000" cy="635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2725"/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37806" y="609600"/>
            <a:ext cx="474490" cy="4349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8286750" y="8635799"/>
            <a:ext cx="9429748" cy="203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pPr defTabSz="3429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dirty="0"/>
          </a:p>
        </p:txBody>
      </p:sp>
      <p:sp>
        <p:nvSpPr>
          <p:cNvPr id="52" name="Image"/>
          <p:cNvSpPr>
            <a:spLocks noGrp="1"/>
          </p:cNvSpPr>
          <p:nvPr>
            <p:ph type="pic" idx="13"/>
          </p:nvPr>
        </p:nvSpPr>
        <p:spPr>
          <a:xfrm>
            <a:off x="-142875" y="0"/>
            <a:ext cx="9321204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8286750" y="9042400"/>
            <a:ext cx="942975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2725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6750" y="5994400"/>
            <a:ext cx="942975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400"/>
              </a:spcBef>
              <a:buClrTx/>
              <a:buSzTx/>
              <a:buFontTx/>
              <a:buNone/>
              <a:defRPr sz="5775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37806" y="609600"/>
            <a:ext cx="474490" cy="4349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13"/>
          </p:nvPr>
        </p:nvSpPr>
        <p:spPr>
          <a:xfrm>
            <a:off x="571500" y="835009"/>
            <a:ext cx="15716250" cy="43499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85775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700" cap="all" spc="135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571500" y="835009"/>
            <a:ext cx="15716250" cy="43499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85775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700" cap="all" spc="135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>
            <a:spLocks noGrp="1"/>
          </p:cNvSpPr>
          <p:nvPr>
            <p:ph type="body" sz="quarter" idx="13"/>
          </p:nvPr>
        </p:nvSpPr>
        <p:spPr>
          <a:xfrm>
            <a:off x="571500" y="835009"/>
            <a:ext cx="15716250" cy="43499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85775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700" cap="all" spc="135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13"/>
          </p:nvPr>
        </p:nvSpPr>
        <p:spPr>
          <a:xfrm>
            <a:off x="571500" y="835009"/>
            <a:ext cx="15716250" cy="43499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85775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700" cap="all" spc="135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Image"/>
          <p:cNvSpPr>
            <a:spLocks noGrp="1"/>
          </p:cNvSpPr>
          <p:nvPr>
            <p:ph type="pic" idx="14"/>
          </p:nvPr>
        </p:nvSpPr>
        <p:spPr>
          <a:xfrm>
            <a:off x="9944100" y="0"/>
            <a:ext cx="9321204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571500" y="2159000"/>
            <a:ext cx="8858250" cy="101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3860800"/>
            <a:ext cx="8858250" cy="85852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3000"/>
            </a:lvl1pPr>
            <a:lvl2pPr>
              <a:buClr>
                <a:schemeClr val="accent1"/>
              </a:buClr>
              <a:buChar char="▸"/>
              <a:defRPr sz="3000"/>
            </a:lvl2pPr>
            <a:lvl3pPr>
              <a:buClr>
                <a:schemeClr val="accent1"/>
              </a:buClr>
              <a:buChar char="▸"/>
              <a:defRPr sz="3000"/>
            </a:lvl3pPr>
            <a:lvl4pPr>
              <a:buClr>
                <a:schemeClr val="accent1"/>
              </a:buClr>
              <a:buChar char="▸"/>
              <a:defRPr sz="3000"/>
            </a:lvl4pPr>
            <a:lvl5pPr>
              <a:buClr>
                <a:schemeClr val="accent1"/>
              </a:buClr>
              <a:buChar char="▸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571501" y="1396633"/>
            <a:ext cx="17144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pPr defTabSz="3429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dirty="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71500" y="2159000"/>
            <a:ext cx="17145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3860800"/>
            <a:ext cx="17145000" cy="858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35146" y="609600"/>
            <a:ext cx="474490" cy="4349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7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hf hdr="0"/>
  <p:txStyles>
    <p:titleStyle>
      <a:lvl1pPr marL="0" marR="0" indent="0" algn="l" defTabSz="619125" rtl="0" latinLnBrk="0">
        <a:lnSpc>
          <a:spcPct val="80000"/>
        </a:lnSpc>
        <a:spcBef>
          <a:spcPts val="2925"/>
        </a:spcBef>
        <a:spcAft>
          <a:spcPts val="0"/>
        </a:spcAft>
        <a:buClrTx/>
        <a:buSzTx/>
        <a:buFontTx/>
        <a:buNone/>
        <a:tabLst/>
        <a:defRPr sz="6525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619125" rtl="0" latinLnBrk="0">
        <a:lnSpc>
          <a:spcPct val="80000"/>
        </a:lnSpc>
        <a:spcBef>
          <a:spcPts val="2925"/>
        </a:spcBef>
        <a:spcAft>
          <a:spcPts val="0"/>
        </a:spcAft>
        <a:buClrTx/>
        <a:buSzTx/>
        <a:buFontTx/>
        <a:buNone/>
        <a:tabLst/>
        <a:defRPr sz="6525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619125" rtl="0" latinLnBrk="0">
        <a:lnSpc>
          <a:spcPct val="80000"/>
        </a:lnSpc>
        <a:spcBef>
          <a:spcPts val="2925"/>
        </a:spcBef>
        <a:spcAft>
          <a:spcPts val="0"/>
        </a:spcAft>
        <a:buClrTx/>
        <a:buSzTx/>
        <a:buFontTx/>
        <a:buNone/>
        <a:tabLst/>
        <a:defRPr sz="6525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619125" rtl="0" latinLnBrk="0">
        <a:lnSpc>
          <a:spcPct val="80000"/>
        </a:lnSpc>
        <a:spcBef>
          <a:spcPts val="2925"/>
        </a:spcBef>
        <a:spcAft>
          <a:spcPts val="0"/>
        </a:spcAft>
        <a:buClrTx/>
        <a:buSzTx/>
        <a:buFontTx/>
        <a:buNone/>
        <a:tabLst/>
        <a:defRPr sz="6525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619125" rtl="0" latinLnBrk="0">
        <a:lnSpc>
          <a:spcPct val="80000"/>
        </a:lnSpc>
        <a:spcBef>
          <a:spcPts val="2925"/>
        </a:spcBef>
        <a:spcAft>
          <a:spcPts val="0"/>
        </a:spcAft>
        <a:buClrTx/>
        <a:buSzTx/>
        <a:buFontTx/>
        <a:buNone/>
        <a:tabLst/>
        <a:defRPr sz="6525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619125" rtl="0" latinLnBrk="0">
        <a:lnSpc>
          <a:spcPct val="80000"/>
        </a:lnSpc>
        <a:spcBef>
          <a:spcPts val="2925"/>
        </a:spcBef>
        <a:spcAft>
          <a:spcPts val="0"/>
        </a:spcAft>
        <a:buClrTx/>
        <a:buSzTx/>
        <a:buFontTx/>
        <a:buNone/>
        <a:tabLst/>
        <a:defRPr sz="6525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619125" rtl="0" latinLnBrk="0">
        <a:lnSpc>
          <a:spcPct val="80000"/>
        </a:lnSpc>
        <a:spcBef>
          <a:spcPts val="2925"/>
        </a:spcBef>
        <a:spcAft>
          <a:spcPts val="0"/>
        </a:spcAft>
        <a:buClrTx/>
        <a:buSzTx/>
        <a:buFontTx/>
        <a:buNone/>
        <a:tabLst/>
        <a:defRPr sz="6525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619125" rtl="0" latinLnBrk="0">
        <a:lnSpc>
          <a:spcPct val="80000"/>
        </a:lnSpc>
        <a:spcBef>
          <a:spcPts val="2925"/>
        </a:spcBef>
        <a:spcAft>
          <a:spcPts val="0"/>
        </a:spcAft>
        <a:buClrTx/>
        <a:buSzTx/>
        <a:buFontTx/>
        <a:buNone/>
        <a:tabLst/>
        <a:defRPr sz="6525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619125" rtl="0" latinLnBrk="0">
        <a:lnSpc>
          <a:spcPct val="80000"/>
        </a:lnSpc>
        <a:spcBef>
          <a:spcPts val="2925"/>
        </a:spcBef>
        <a:spcAft>
          <a:spcPts val="0"/>
        </a:spcAft>
        <a:buClrTx/>
        <a:buSzTx/>
        <a:buFontTx/>
        <a:buNone/>
        <a:tabLst/>
        <a:defRPr sz="6525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76250" marR="0" indent="-476250" algn="l" defTabSz="619125" rtl="0" latinLnBrk="0">
        <a:lnSpc>
          <a:spcPct val="100000"/>
        </a:lnSpc>
        <a:spcBef>
          <a:spcPts val="2925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952500" marR="0" indent="-476250" algn="l" defTabSz="619125" rtl="0" latinLnBrk="0">
        <a:lnSpc>
          <a:spcPct val="100000"/>
        </a:lnSpc>
        <a:spcBef>
          <a:spcPts val="2925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428750" marR="0" indent="-476250" algn="l" defTabSz="619125" rtl="0" latinLnBrk="0">
        <a:lnSpc>
          <a:spcPct val="100000"/>
        </a:lnSpc>
        <a:spcBef>
          <a:spcPts val="2925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905000" marR="0" indent="-476250" algn="l" defTabSz="619125" rtl="0" latinLnBrk="0">
        <a:lnSpc>
          <a:spcPct val="100000"/>
        </a:lnSpc>
        <a:spcBef>
          <a:spcPts val="2925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381250" marR="0" indent="-476250" algn="l" defTabSz="619125" rtl="0" latinLnBrk="0">
        <a:lnSpc>
          <a:spcPct val="100000"/>
        </a:lnSpc>
        <a:spcBef>
          <a:spcPts val="2925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857500" marR="0" indent="-476250" algn="l" defTabSz="619125" rtl="0" latinLnBrk="0">
        <a:lnSpc>
          <a:spcPct val="100000"/>
        </a:lnSpc>
        <a:spcBef>
          <a:spcPts val="2925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333750" marR="0" indent="-476250" algn="l" defTabSz="619125" rtl="0" latinLnBrk="0">
        <a:lnSpc>
          <a:spcPct val="100000"/>
        </a:lnSpc>
        <a:spcBef>
          <a:spcPts val="2925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810000" marR="0" indent="-476250" algn="l" defTabSz="619125" rtl="0" latinLnBrk="0">
        <a:lnSpc>
          <a:spcPct val="100000"/>
        </a:lnSpc>
        <a:spcBef>
          <a:spcPts val="2925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286250" marR="0" indent="-476250" algn="l" defTabSz="619125" rtl="0" latinLnBrk="0">
        <a:lnSpc>
          <a:spcPct val="100000"/>
        </a:lnSpc>
        <a:spcBef>
          <a:spcPts val="2925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61912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171450" algn="r" defTabSz="61912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342900" algn="r" defTabSz="61912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514350" algn="r" defTabSz="61912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685800" algn="r" defTabSz="61912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857250" algn="r" defTabSz="61912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028700" algn="r" defTabSz="61912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200150" algn="r" defTabSz="61912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371600" algn="r" defTabSz="61912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"/>
          <p:cNvSpPr txBox="1">
            <a:spLocks noGrp="1"/>
          </p:cNvSpPr>
          <p:nvPr>
            <p:ph type="ctrTitle"/>
          </p:nvPr>
        </p:nvSpPr>
        <p:spPr>
          <a:xfrm>
            <a:off x="571500" y="1857374"/>
            <a:ext cx="17145000" cy="38576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513874">
              <a:defRPr sz="25149"/>
            </a:pPr>
            <a:r>
              <a:rPr lang="en-US" sz="18862" dirty="0">
                <a:solidFill>
                  <a:srgbClr val="00B0F0"/>
                </a:solidFill>
              </a:rPr>
              <a:t>Preventing Gun Violence in Schools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167" name="Body"/>
          <p:cNvSpPr txBox="1">
            <a:spLocks noGrp="1"/>
          </p:cNvSpPr>
          <p:nvPr>
            <p:ph type="subTitle" sz="quarter" idx="1"/>
          </p:nvPr>
        </p:nvSpPr>
        <p:spPr>
          <a:xfrm>
            <a:off x="571500" y="5994400"/>
            <a:ext cx="17145000" cy="6959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00B0F0"/>
                </a:solidFill>
              </a:rPr>
              <a:t>Responding ethically to serious but ‘non-imminent’ risks</a:t>
            </a:r>
          </a:p>
          <a:p>
            <a:pPr algn="ctr"/>
            <a:r>
              <a:rPr lang="en-US"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Allan Barsky, JD, MSW, PhD</a:t>
            </a:r>
          </a:p>
          <a:p>
            <a:pPr algn="ctr"/>
            <a:r>
              <a:rPr lang="en-US"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Florida Atlantic University</a:t>
            </a:r>
          </a:p>
          <a:p>
            <a:pPr algn="ctr"/>
            <a:r>
              <a:rPr lang="en-US"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Sandler School of Social Work</a:t>
            </a:r>
          </a:p>
          <a:p>
            <a:pPr algn="ctr"/>
            <a:r>
              <a:rPr lang="en-US" sz="4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abarsky@fau.edu</a:t>
            </a:r>
            <a:r>
              <a:rPr lang="en-US"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</a:p>
          <a:p>
            <a:r>
              <a:rPr lang="en-US"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BPD Conference, Birmingham, AL – March 21, 2020 11:00 AM to 12:15 PM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5EF76-5162-3446-B249-8967A82F2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3163" y="39987079"/>
            <a:ext cx="2595491" cy="2568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B341B5-97C4-4A4C-9A34-FBE0C5A3F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5563" y="40139479"/>
            <a:ext cx="2595491" cy="25683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CA7CB1-0AE0-9645-9A7F-F0CE4D45F3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Allan Barsky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5D29F5-F947-5A4C-B5C4-A882FC90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 2: Knife in Locker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C5E53-23B5-7F4E-B7B5-E4B1D7511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9561" y="3524623"/>
            <a:ext cx="11961159" cy="9271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The school’s vice principle, Ms. Phipps, receives a tip that a student, Sami (17), has a knife in his locker.</a:t>
            </a:r>
          </a:p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Ms. Phipps asks Sami to open his locker and they find a knife.</a:t>
            </a:r>
          </a:p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The school suspends Sami for 3 weeks. The schools asks Ms. Willow, the school social worker, to devise a plan to ensure that </a:t>
            </a:r>
            <a:r>
              <a:rPr lang="en-US" sz="40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Samirh</a:t>
            </a:r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does not pose any risks upon his return to school.</a:t>
            </a:r>
          </a:p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Sami and his parents think the school is over-reacting and do not want to cooperate with Ms. Willow.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EC6A0-1E73-0A4F-BFB3-C60E622A1B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0D517-B448-6E4C-9EE0-B142D9BD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897" y="4332941"/>
            <a:ext cx="5220354" cy="347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34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D1EB4A-9CD3-1746-9B2B-D30A6564C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Allan Barsky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7B990D-6F3A-C245-8840-21EE0B12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 3: Loner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F04FD-E775-4A4F-A6DD-549D29CBF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3175000"/>
            <a:ext cx="14220265" cy="9271000"/>
          </a:xfrm>
        </p:spPr>
        <p:txBody>
          <a:bodyPr/>
          <a:lstStyle/>
          <a:p>
            <a:r>
              <a:rPr lang="en-US" sz="4000" b="1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Charleen</a:t>
            </a:r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(15) is new to the school, as her</a:t>
            </a:r>
            <a:b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</a:br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family just moved to Birmingham from Houston.</a:t>
            </a:r>
          </a:p>
          <a:p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Teachers are concerned that she is a “loner” – she</a:t>
            </a:r>
            <a:b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</a:br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sits alone, she avoids working with other students,</a:t>
            </a:r>
            <a:b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</a:br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and she may have an autism spectrum disorder.</a:t>
            </a:r>
          </a:p>
          <a:p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Upon meeting with the school social worker, Mr. Barkley, </a:t>
            </a:r>
            <a:r>
              <a:rPr lang="en-US" sz="4000" b="1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Charleen</a:t>
            </a:r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discloses dreams about a big gun fight at school library.  </a:t>
            </a:r>
            <a:r>
              <a:rPr lang="en-US" sz="4000" b="1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Charleen</a:t>
            </a:r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has no plans to commit violence and says she does not know why she is having these dreams.</a:t>
            </a:r>
          </a:p>
          <a:p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Mr. Barkley’s supervisor wants him to meet with </a:t>
            </a:r>
            <a:r>
              <a:rPr lang="en-US" sz="4000" b="1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Charleen’s</a:t>
            </a:r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parents and find out whether they have guns at home. Mr. Barkley is a strong proponent of the 2</a:t>
            </a:r>
            <a:r>
              <a:rPr lang="en-US" sz="4000" b="1" baseline="30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nd</a:t>
            </a:r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Amendment.</a:t>
            </a:r>
          </a:p>
          <a:p>
            <a:endParaRPr lang="en-US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0B869-B139-F545-97D8-4F6D25AA56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EDDE2-4827-A842-BC95-B67B97479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2281" y="1779494"/>
            <a:ext cx="5052111" cy="33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1254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49512F-E792-F147-831C-E98E79D4EB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Allan Barsky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17A507-CA53-A342-B763-C4AA9A94F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 4: Mentor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2B0EE-401C-B745-B49A-31B38D700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3860800"/>
            <a:ext cx="11235018" cy="85852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Manny (13) comes from a family affected by alcohol and drug use.</a:t>
            </a:r>
          </a:p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Ms. Ramirez (SW) sees herself as a mentor and confidante to Manny.</a:t>
            </a:r>
          </a:p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To help keep Manny out of trouble, Ms. Ramirez, advocates to get Manny into special after-school programs. She does not disclose that Manny has impulse control issues. </a:t>
            </a:r>
          </a:p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Manny has a history of suicide attempts, but Ms. Ramirez assesses that he is not currently at risk of suicide.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5A279-179C-2B4C-A38A-13AB7726045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CF34A7-64AA-0C42-9B0E-D8B97E880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08" t="19841"/>
          <a:stretch/>
        </p:blipFill>
        <p:spPr>
          <a:xfrm>
            <a:off x="12215433" y="5325036"/>
            <a:ext cx="5019713" cy="39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2444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EF5AB2-0FF7-8B4F-B32C-A726DB2EE1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Allan Barsky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13138A-5DBC-674D-B86B-F9BD87F0A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 5: Radicalized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97710-DA93-9145-9F95-504B5A2DF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3175000"/>
            <a:ext cx="17145000" cy="451671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A student, Sasha, informs the school social worker, Ms. </a:t>
            </a:r>
            <a:r>
              <a:rPr lang="en-US" sz="40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Ing</a:t>
            </a:r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, that one of her classmates, Adeel, has been posting “disturbing” messages on Instagram – being a martyr, supporting ISIS, and jihad against America</a:t>
            </a:r>
          </a:p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Ms. </a:t>
            </a:r>
            <a:r>
              <a:rPr lang="en-US" sz="40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Ing</a:t>
            </a:r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meets with Adeel, to engage and assess risks</a:t>
            </a:r>
          </a:p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Adeel denies being radicalized or sympathetic to ISIS</a:t>
            </a:r>
          </a:p>
          <a:p>
            <a:endParaRPr lang="en-US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7149C-2437-BF47-88AA-6B05E90D67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37400D-C375-8940-8F12-35064AD50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738"/>
          <a:stretch/>
        </p:blipFill>
        <p:spPr>
          <a:xfrm>
            <a:off x="4560420" y="7745506"/>
            <a:ext cx="7622615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863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661270-2C3C-4745-9BFF-E5C3C36B45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Allan Barsky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9D0521-006F-A24C-8844-1347FBDB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 6: Police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4081B-EADB-1647-A688-DE5BAF6D4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3415554"/>
            <a:ext cx="16663646" cy="403411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Ms. Bellows (SW) observes a fight in the school parking lot between </a:t>
            </a:r>
            <a:r>
              <a:rPr lang="en-US" sz="4000" b="1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Dré</a:t>
            </a:r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(15) and Alex (14)</a:t>
            </a:r>
          </a:p>
          <a:p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She wonders whether to call school security or campus police, or to de-escalate the situation herself</a:t>
            </a:r>
          </a:p>
          <a:p>
            <a:r>
              <a:rPr lang="en-US" sz="4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She does not know whether they have weapons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753A8-2AC2-CF44-9D01-0CFD635F16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F6C814-BF5E-694B-8C7C-FAD3A1A01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6" r="33456" b="37556"/>
          <a:stretch/>
        </p:blipFill>
        <p:spPr>
          <a:xfrm>
            <a:off x="5182592" y="7960658"/>
            <a:ext cx="7941737" cy="46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729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"/>
          <p:cNvSpPr txBox="1">
            <a:spLocks noGrp="1"/>
          </p:cNvSpPr>
          <p:nvPr>
            <p:ph type="body" idx="13"/>
          </p:nvPr>
        </p:nvSpPr>
        <p:spPr>
          <a:xfrm>
            <a:off x="571500" y="674965"/>
            <a:ext cx="15716250" cy="595035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References</a:t>
            </a:r>
            <a:endParaRPr sz="40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203" name="Body"/>
          <p:cNvSpPr txBox="1">
            <a:spLocks noGrp="1"/>
          </p:cNvSpPr>
          <p:nvPr>
            <p:ph type="body" idx="1"/>
          </p:nvPr>
        </p:nvSpPr>
        <p:spPr>
          <a:xfrm>
            <a:off x="571500" y="1581150"/>
            <a:ext cx="17145000" cy="112585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Barsky, A. E. (2019). Ethics and values in social work: An integrated approach for a comprehensive curriculum (2</a:t>
            </a:r>
            <a:r>
              <a:rPr lang="en-US" sz="4000" baseline="30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nd</a:t>
            </a:r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ed.). New York: Oxford University Press. </a:t>
            </a:r>
          </a:p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Delaney, K. K. (2017). Playing at violence: Lock-down drills, ‘bad guys’ and the construction of ‘acceptable’ play in early childhood. </a:t>
            </a:r>
            <a:r>
              <a:rPr lang="en-US" sz="4000" i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Early Child Development and Care, 187</a:t>
            </a:r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(5-6), 878-895.</a:t>
            </a:r>
          </a:p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Examining school safety and gun violence in America. [no author] (2014). </a:t>
            </a:r>
            <a:r>
              <a:rPr lang="en-US" sz="4000" i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Curriculum Review, 54</a:t>
            </a:r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(4), 8-9.</a:t>
            </a:r>
          </a:p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Girard, S. (2019). One year after Parkland massacre, SWFL students get candid about mental health. Retrieved from https://www.winknews.com/2019/02/14/one-year-after-parkland-massacre-swfl-students-get-candid-about-mental-health </a:t>
            </a:r>
          </a:p>
          <a:p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Hepworth, D. H., Rooney, R. H., Rooney, G. D., &amp; Strom-Gottfried, K. (2017). </a:t>
            </a:r>
            <a:r>
              <a:rPr lang="en-US" sz="4000" i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Direct social work practice: Theory and skills</a:t>
            </a:r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(10</a:t>
            </a:r>
            <a:r>
              <a:rPr lang="en-US" sz="4000" baseline="30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th</a:t>
            </a:r>
            <a:r>
              <a:rPr lang="en-US" sz="4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ed.). Belmont, CA: Cengage.</a:t>
            </a:r>
          </a:p>
          <a:p>
            <a:pPr marL="0" indent="0">
              <a:buNone/>
            </a:pPr>
            <a:endParaRPr lang="en-US" sz="40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1390F2-AF32-7348-ADB8-B69DB97516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7360180" y="609600"/>
            <a:ext cx="349456" cy="595035"/>
          </a:xfrm>
        </p:spPr>
        <p:txBody>
          <a:bodyPr/>
          <a:lstStyle/>
          <a:p>
            <a:fld id="{86CB4B4D-7CA3-9044-876B-883B54F8677D}" type="slidenum">
              <a:rPr lang="en-US" sz="4000" smtClean="0"/>
              <a:t>15</a:t>
            </a:fld>
            <a:endParaRPr lang="en-US" sz="4000"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656C521-47BB-2C4A-9EFC-612BEE52F47C}"/>
              </a:ext>
            </a:extLst>
          </p:cNvPr>
          <p:cNvSpPr txBox="1">
            <a:spLocks/>
          </p:cNvSpPr>
          <p:nvPr/>
        </p:nvSpPr>
        <p:spPr>
          <a:xfrm>
            <a:off x="552450" y="530471"/>
            <a:ext cx="15716250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marL="0" marR="0" indent="0" algn="l" defTabSz="485775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all" spc="135" baseline="0">
                <a:solidFill>
                  <a:srgbClr val="838787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6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6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6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6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6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6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6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2925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6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/>
            <a:r>
              <a:rPr lang="en-US" sz="44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References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A174AD9-BC8B-344E-9392-A89DDBBD9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836" y="1619250"/>
            <a:ext cx="17145000" cy="11258550"/>
          </a:xfrm>
        </p:spPr>
        <p:txBody>
          <a:bodyPr>
            <a:noAutofit/>
          </a:bodyPr>
          <a:lstStyle/>
          <a:p>
            <a:r>
              <a:rPr lang="en-US" sz="3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Johnson, D., &amp; Barsky, A. E. (in press). Preventing gun violence in schools: Roles and perspectives of social workers. </a:t>
            </a:r>
            <a:r>
              <a:rPr lang="en-US" sz="3800" i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School Social Work Journal, 44</a:t>
            </a:r>
            <a:r>
              <a:rPr lang="en-US" sz="3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(2)</a:t>
            </a:r>
            <a:r>
              <a:rPr lang="en-US" sz="3800" i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. </a:t>
            </a:r>
            <a:r>
              <a:rPr lang="en-US" sz="3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McLeigh, J. D. (2015). The new normal? Addressing gun violence in America. </a:t>
            </a:r>
            <a:r>
              <a:rPr lang="en-US" sz="3800" i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American Journal of Orthopsychiatry</a:t>
            </a:r>
            <a:r>
              <a:rPr lang="en-US" sz="3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, </a:t>
            </a:r>
            <a:r>
              <a:rPr lang="en-US" sz="3800" i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85</a:t>
            </a:r>
            <a:r>
              <a:rPr lang="en-US" sz="3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(3), 201-202.</a:t>
            </a:r>
          </a:p>
          <a:p>
            <a:r>
              <a:rPr lang="en-US" sz="3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National Association of Social Workers. (2018).</a:t>
            </a:r>
            <a:r>
              <a:rPr lang="en-US" sz="3800" i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Code of ethics</a:t>
            </a:r>
            <a:r>
              <a:rPr lang="en-US" sz="3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. Washington, DC: Author.</a:t>
            </a:r>
          </a:p>
          <a:p>
            <a:r>
              <a:rPr lang="en-US" sz="3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Riedman, D., &amp; O’Neill, D. (2019). CHDS – K-12 school shooting database. Center for Homeland Defense and Security Retrieved May 8, 2019 from </a:t>
            </a:r>
            <a:r>
              <a:rPr lang="en-US" sz="3800" i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www.chds.us/ssdb </a:t>
            </a:r>
          </a:p>
          <a:p>
            <a:r>
              <a:rPr lang="en-US" sz="3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Raines, J. (2019). Preface to EBP School Mental Health: Addressing DSM-5 disorders in schools by J. C. Raines (Ed.). Evidence-based practice in school mental health. New York: Oxford University Press. </a:t>
            </a:r>
          </a:p>
          <a:p>
            <a:r>
              <a:rPr lang="en-US" sz="3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Travis, S. (2018, October 8). Mental health improvements would cost schools $202 million. Sun-Sentinel. Retrieved from https://www.sun-sentinel.com/local/broward/parkland/florida-school-shooting/fl-ne-broward-school-board-mental-health-20181008-story.html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CE9B2C1-027A-F240-AB97-236C466ECC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7317087" y="1619250"/>
            <a:ext cx="373499" cy="644279"/>
          </a:xfrm>
        </p:spPr>
        <p:txBody>
          <a:bodyPr/>
          <a:lstStyle/>
          <a:p>
            <a:fld id="{86CB4B4D-7CA3-9044-876B-883B54F8677D}" type="slidenum">
              <a:rPr lang="en-US" sz="4400" smtClean="0"/>
              <a:t>16</a:t>
            </a:fld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8106710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Allan Barsky</a:t>
            </a:r>
            <a:endParaRPr dirty="0"/>
          </a:p>
        </p:txBody>
      </p:sp>
      <p:sp>
        <p:nvSpPr>
          <p:cNvPr id="17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13874">
              <a:spcBef>
                <a:spcPts val="2400"/>
              </a:spcBef>
              <a:defRPr sz="7221"/>
            </a:pPr>
            <a:r>
              <a:rPr lang="en-US" dirty="0"/>
              <a:t>Context</a:t>
            </a:r>
            <a:endParaRPr dirty="0"/>
          </a:p>
        </p:txBody>
      </p:sp>
      <p:sp>
        <p:nvSpPr>
          <p:cNvPr id="171" name="Body"/>
          <p:cNvSpPr txBox="1">
            <a:spLocks noGrp="1"/>
          </p:cNvSpPr>
          <p:nvPr>
            <p:ph type="body" idx="1"/>
          </p:nvPr>
        </p:nvSpPr>
        <p:spPr>
          <a:xfrm>
            <a:off x="571500" y="3860800"/>
            <a:ext cx="11449050" cy="8585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2018  - 97 shooting incidents in schools, 56 deaths</a:t>
            </a:r>
          </a:p>
          <a:p>
            <a:r>
              <a:rPr lang="en-US" sz="5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Marjorie Stoneman Douglas High School</a:t>
            </a:r>
          </a:p>
          <a:p>
            <a:r>
              <a:rPr lang="en-US" sz="5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Hiring additional school SWs</a:t>
            </a:r>
          </a:p>
          <a:p>
            <a:r>
              <a:rPr lang="en-US" sz="5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Debate: mental health response vs. criminal justice and secured campus responses</a:t>
            </a:r>
            <a:endParaRPr sz="54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33C4BD-3E19-CF4D-955D-28BD58A81D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E8172-33EF-E145-95B6-0F14E5CFF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1700" y="4876800"/>
            <a:ext cx="5384800" cy="41529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"/>
          <p:cNvSpPr txBox="1">
            <a:spLocks noGrp="1"/>
          </p:cNvSpPr>
          <p:nvPr>
            <p:ph type="body" idx="13"/>
          </p:nvPr>
        </p:nvSpPr>
        <p:spPr>
          <a:xfrm>
            <a:off x="571500" y="835009"/>
            <a:ext cx="15716250" cy="4349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Allan Barsky</a:t>
            </a:r>
          </a:p>
        </p:txBody>
      </p:sp>
      <p:sp>
        <p:nvSpPr>
          <p:cNvPr id="18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13874">
              <a:spcBef>
                <a:spcPts val="2400"/>
              </a:spcBef>
              <a:defRPr sz="7221"/>
            </a:pPr>
            <a:r>
              <a:rPr lang="en-US" dirty="0"/>
              <a:t>Research (Johnson &amp; Barsky)</a:t>
            </a:r>
            <a:endParaRPr dirty="0"/>
          </a:p>
        </p:txBody>
      </p:sp>
      <p:sp>
        <p:nvSpPr>
          <p:cNvPr id="183" name="Body"/>
          <p:cNvSpPr txBox="1">
            <a:spLocks noGrp="1"/>
          </p:cNvSpPr>
          <p:nvPr>
            <p:ph type="body" idx="1"/>
          </p:nvPr>
        </p:nvSpPr>
        <p:spPr>
          <a:xfrm>
            <a:off x="571500" y="3352800"/>
            <a:ext cx="17145000" cy="90932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528638" indent="-508000">
              <a:buFont typeface="Arial" panose="020B0604020202020204" pitchFamily="34" charset="0"/>
              <a:buChar char="•"/>
              <a:defRPr sz="4800">
                <a:latin typeface="Dubai"/>
                <a:ea typeface="Dubai"/>
                <a:cs typeface="Dubai"/>
                <a:sym typeface="Dubai"/>
              </a:defRPr>
            </a:pPr>
            <a:r>
              <a:rPr lang="en-US" dirty="0">
                <a:solidFill>
                  <a:schemeClr val="bg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Qualitative, grounded research design</a:t>
            </a:r>
          </a:p>
          <a:p>
            <a:pPr marL="528638" indent="-508000">
              <a:buFont typeface="Arial" panose="020B0604020202020204" pitchFamily="34" charset="0"/>
              <a:buChar char="•"/>
              <a:defRPr sz="4800">
                <a:latin typeface="Dubai"/>
                <a:ea typeface="Dubai"/>
                <a:cs typeface="Dubai"/>
                <a:sym typeface="Dubai"/>
              </a:defRPr>
            </a:pPr>
            <a:r>
              <a:rPr lang="en-US" dirty="0">
                <a:solidFill>
                  <a:schemeClr val="bg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in-depth, semi-structured interviews with social workers who worked with school-aged children and families in Broward and Palm Beach Counties</a:t>
            </a:r>
          </a:p>
          <a:p>
            <a:pPr marL="465138" indent="-444500">
              <a:buFont typeface="Arial" panose="020B0604020202020204" pitchFamily="34" charset="0"/>
              <a:buChar char="•"/>
              <a:defRPr sz="4800">
                <a:latin typeface="Dubai"/>
                <a:ea typeface="Dubai"/>
                <a:cs typeface="Dubai"/>
                <a:sym typeface="Dubai"/>
              </a:defRPr>
            </a:pPr>
            <a:r>
              <a:rPr lang="en-US" b="1" dirty="0">
                <a:solidFill>
                  <a:schemeClr val="bg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 of Sample: </a:t>
            </a:r>
          </a:p>
          <a:p>
            <a:pPr marL="941388" lvl="1" indent="-444500">
              <a:buFont typeface="Arial" panose="020B0604020202020204" pitchFamily="34" charset="0"/>
              <a:buChar char="•"/>
              <a:defRPr sz="4800">
                <a:latin typeface="Dubai"/>
                <a:ea typeface="Dubai"/>
                <a:cs typeface="Dubai"/>
                <a:sym typeface="Dubai"/>
              </a:defRPr>
            </a:pPr>
            <a:r>
              <a:rPr lang="en-US" dirty="0">
                <a:solidFill>
                  <a:schemeClr val="bg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currently worked for school system. T</a:t>
            </a:r>
          </a:p>
          <a:p>
            <a:pPr marL="941388" lvl="1" indent="-444500">
              <a:buFont typeface="Arial" panose="020B0604020202020204" pitchFamily="34" charset="0"/>
              <a:buChar char="•"/>
              <a:defRPr sz="4800">
                <a:latin typeface="Dubai"/>
                <a:ea typeface="Dubai"/>
                <a:cs typeface="Dubai"/>
                <a:sym typeface="Dubai"/>
              </a:defRPr>
            </a:pPr>
            <a:r>
              <a:rPr lang="en-US" dirty="0">
                <a:solidFill>
                  <a:schemeClr val="bg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worked in private practice, 1 also worked in hospital.</a:t>
            </a:r>
          </a:p>
          <a:p>
            <a:pPr marL="941388" lvl="1" indent="-444500">
              <a:buFont typeface="Arial" panose="020B0604020202020204" pitchFamily="34" charset="0"/>
              <a:buChar char="•"/>
              <a:defRPr sz="4800">
                <a:latin typeface="Dubai"/>
                <a:ea typeface="Dubai"/>
                <a:cs typeface="Dubai"/>
                <a:sym typeface="Dubai"/>
              </a:defRPr>
            </a:pPr>
            <a:r>
              <a:rPr lang="en-US" dirty="0">
                <a:solidFill>
                  <a:schemeClr val="bg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participants had clinical licensure, with a range of 1 to 20 years of clinical experience; 1 in process of obtaining licensure, 1 unlicensed but over 10 years of post-MSW experience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69DCDF-51A4-5E45-9352-214F116C7D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"/>
          <p:cNvSpPr txBox="1">
            <a:spLocks noGrp="1"/>
          </p:cNvSpPr>
          <p:nvPr>
            <p:ph type="body" idx="13"/>
          </p:nvPr>
        </p:nvSpPr>
        <p:spPr>
          <a:xfrm>
            <a:off x="571500" y="835009"/>
            <a:ext cx="15716250" cy="4349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Allan Barsky</a:t>
            </a:r>
          </a:p>
        </p:txBody>
      </p:sp>
      <p:sp>
        <p:nvSpPr>
          <p:cNvPr id="178" name="Title"/>
          <p:cNvSpPr txBox="1">
            <a:spLocks noGrp="1"/>
          </p:cNvSpPr>
          <p:nvPr>
            <p:ph type="title"/>
          </p:nvPr>
        </p:nvSpPr>
        <p:spPr>
          <a:xfrm>
            <a:off x="571500" y="2159000"/>
            <a:ext cx="6896100" cy="1016000"/>
          </a:xfrm>
          <a:prstGeom prst="rect">
            <a:avLst/>
          </a:prstGeom>
        </p:spPr>
        <p:txBody>
          <a:bodyPr/>
          <a:lstStyle/>
          <a:p>
            <a:pPr defTabSz="513874">
              <a:spcBef>
                <a:spcPts val="2400"/>
              </a:spcBef>
              <a:defRPr sz="7221"/>
            </a:pPr>
            <a:r>
              <a:rPr lang="en-US" dirty="0"/>
              <a:t>THEMES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C6964-8DE6-FA4B-902B-9C556A47E2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056E19C-704A-6B44-8B12-6CCC1F84A5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7954630"/>
              </p:ext>
            </p:extLst>
          </p:nvPr>
        </p:nvGraphicFramePr>
        <p:xfrm>
          <a:off x="585891" y="32064931"/>
          <a:ext cx="18874051" cy="11534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traight Connector 3">
            <a:extLst>
              <a:ext uri="{FF2B5EF4-FFF2-40B4-BE49-F238E27FC236}">
                <a16:creationId xmlns:a16="http://schemas.microsoft.com/office/drawing/2014/main" id="{48C80638-3340-EB49-8E10-B30051FA319D}"/>
              </a:ext>
            </a:extLst>
          </p:cNvPr>
          <p:cNvSpPr/>
          <p:nvPr/>
        </p:nvSpPr>
        <p:spPr>
          <a:xfrm>
            <a:off x="13950244" y="5275710"/>
            <a:ext cx="401024" cy="50335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033516"/>
                </a:lnTo>
                <a:lnTo>
                  <a:pt x="401024" y="5033516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Straight Connector 4">
            <a:extLst>
              <a:ext uri="{FF2B5EF4-FFF2-40B4-BE49-F238E27FC236}">
                <a16:creationId xmlns:a16="http://schemas.microsoft.com/office/drawing/2014/main" id="{E715E56B-BD12-094D-B093-0C9F41E9DCDB}"/>
              </a:ext>
            </a:extLst>
          </p:cNvPr>
          <p:cNvSpPr/>
          <p:nvPr/>
        </p:nvSpPr>
        <p:spPr>
          <a:xfrm>
            <a:off x="13665179" y="5275710"/>
            <a:ext cx="285064" cy="408267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85064" y="0"/>
                </a:moveTo>
                <a:lnTo>
                  <a:pt x="285064" y="4082678"/>
                </a:lnTo>
                <a:lnTo>
                  <a:pt x="0" y="4082678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Straight Connector 5">
            <a:extLst>
              <a:ext uri="{FF2B5EF4-FFF2-40B4-BE49-F238E27FC236}">
                <a16:creationId xmlns:a16="http://schemas.microsoft.com/office/drawing/2014/main" id="{D815B97D-15D1-6F4C-AAAE-55CC50EC5F30}"/>
              </a:ext>
            </a:extLst>
          </p:cNvPr>
          <p:cNvSpPr/>
          <p:nvPr/>
        </p:nvSpPr>
        <p:spPr>
          <a:xfrm>
            <a:off x="13950244" y="5275710"/>
            <a:ext cx="356901" cy="335790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57905"/>
                </a:lnTo>
                <a:lnTo>
                  <a:pt x="356901" y="3357905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Straight Connector 6">
            <a:extLst>
              <a:ext uri="{FF2B5EF4-FFF2-40B4-BE49-F238E27FC236}">
                <a16:creationId xmlns:a16="http://schemas.microsoft.com/office/drawing/2014/main" id="{68EE3E8C-6F9E-154A-8884-86A265D68C2D}"/>
              </a:ext>
            </a:extLst>
          </p:cNvPr>
          <p:cNvSpPr/>
          <p:nvPr/>
        </p:nvSpPr>
        <p:spPr>
          <a:xfrm>
            <a:off x="13629172" y="5275710"/>
            <a:ext cx="321071" cy="250557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21071" y="0"/>
                </a:moveTo>
                <a:lnTo>
                  <a:pt x="321071" y="2505579"/>
                </a:lnTo>
                <a:lnTo>
                  <a:pt x="0" y="2505579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Straight Connector 7">
            <a:extLst>
              <a:ext uri="{FF2B5EF4-FFF2-40B4-BE49-F238E27FC236}">
                <a16:creationId xmlns:a16="http://schemas.microsoft.com/office/drawing/2014/main" id="{ABC42804-830E-BF4B-A7AB-8B5E27EF6E34}"/>
              </a:ext>
            </a:extLst>
          </p:cNvPr>
          <p:cNvSpPr/>
          <p:nvPr/>
        </p:nvSpPr>
        <p:spPr>
          <a:xfrm>
            <a:off x="13950244" y="5275710"/>
            <a:ext cx="356901" cy="175120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51208"/>
                </a:lnTo>
                <a:lnTo>
                  <a:pt x="356901" y="1751208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Straight Connector 8">
            <a:extLst>
              <a:ext uri="{FF2B5EF4-FFF2-40B4-BE49-F238E27FC236}">
                <a16:creationId xmlns:a16="http://schemas.microsoft.com/office/drawing/2014/main" id="{BB48EC4B-0FC2-CC4E-A007-1E8B95E1EF0A}"/>
              </a:ext>
            </a:extLst>
          </p:cNvPr>
          <p:cNvSpPr/>
          <p:nvPr/>
        </p:nvSpPr>
        <p:spPr>
          <a:xfrm>
            <a:off x="13586209" y="5275710"/>
            <a:ext cx="364035" cy="105267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4035" y="0"/>
                </a:moveTo>
                <a:lnTo>
                  <a:pt x="364035" y="1052670"/>
                </a:lnTo>
                <a:lnTo>
                  <a:pt x="0" y="1052670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Straight Connector 9">
            <a:extLst>
              <a:ext uri="{FF2B5EF4-FFF2-40B4-BE49-F238E27FC236}">
                <a16:creationId xmlns:a16="http://schemas.microsoft.com/office/drawing/2014/main" id="{98EDE601-DFBC-0C45-A6FE-53F9E15148C4}"/>
              </a:ext>
            </a:extLst>
          </p:cNvPr>
          <p:cNvSpPr/>
          <p:nvPr/>
        </p:nvSpPr>
        <p:spPr>
          <a:xfrm>
            <a:off x="10984003" y="3893919"/>
            <a:ext cx="4465134" cy="3277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6375"/>
                </a:lnTo>
                <a:lnTo>
                  <a:pt x="4465134" y="106375"/>
                </a:lnTo>
                <a:lnTo>
                  <a:pt x="4465134" y="327729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Straight Connector 10">
            <a:extLst>
              <a:ext uri="{FF2B5EF4-FFF2-40B4-BE49-F238E27FC236}">
                <a16:creationId xmlns:a16="http://schemas.microsoft.com/office/drawing/2014/main" id="{5B7E292A-8CCE-3A45-8D17-1DB5E6157A2C}"/>
              </a:ext>
            </a:extLst>
          </p:cNvPr>
          <p:cNvSpPr/>
          <p:nvPr/>
        </p:nvSpPr>
        <p:spPr>
          <a:xfrm>
            <a:off x="4744106" y="5276648"/>
            <a:ext cx="657540" cy="507246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072463"/>
                </a:lnTo>
                <a:lnTo>
                  <a:pt x="657540" y="5072463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Straight Connector 11">
            <a:extLst>
              <a:ext uri="{FF2B5EF4-FFF2-40B4-BE49-F238E27FC236}">
                <a16:creationId xmlns:a16="http://schemas.microsoft.com/office/drawing/2014/main" id="{F2A6D6F0-5269-B047-852D-98E89468C1E0}"/>
              </a:ext>
            </a:extLst>
          </p:cNvPr>
          <p:cNvSpPr/>
          <p:nvPr/>
        </p:nvSpPr>
        <p:spPr>
          <a:xfrm>
            <a:off x="3938503" y="5276648"/>
            <a:ext cx="805602" cy="418002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805602" y="0"/>
                </a:moveTo>
                <a:lnTo>
                  <a:pt x="805602" y="4180021"/>
                </a:lnTo>
                <a:lnTo>
                  <a:pt x="0" y="4180021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Straight Connector 12">
            <a:extLst>
              <a:ext uri="{FF2B5EF4-FFF2-40B4-BE49-F238E27FC236}">
                <a16:creationId xmlns:a16="http://schemas.microsoft.com/office/drawing/2014/main" id="{9E813E5E-1A2B-BC4A-94BA-6CF5F1AD77C9}"/>
              </a:ext>
            </a:extLst>
          </p:cNvPr>
          <p:cNvSpPr/>
          <p:nvPr/>
        </p:nvSpPr>
        <p:spPr>
          <a:xfrm>
            <a:off x="4744106" y="5276648"/>
            <a:ext cx="598871" cy="34260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426081"/>
                </a:lnTo>
                <a:lnTo>
                  <a:pt x="598871" y="3426081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Straight Connector 13">
            <a:extLst>
              <a:ext uri="{FF2B5EF4-FFF2-40B4-BE49-F238E27FC236}">
                <a16:creationId xmlns:a16="http://schemas.microsoft.com/office/drawing/2014/main" id="{7AE5AE2C-BD5C-654D-9932-2AC5EF920D07}"/>
              </a:ext>
            </a:extLst>
          </p:cNvPr>
          <p:cNvSpPr/>
          <p:nvPr/>
        </p:nvSpPr>
        <p:spPr>
          <a:xfrm>
            <a:off x="3936732" y="5276648"/>
            <a:ext cx="807373" cy="249568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807373" y="0"/>
                </a:moveTo>
                <a:lnTo>
                  <a:pt x="807373" y="2495682"/>
                </a:lnTo>
                <a:lnTo>
                  <a:pt x="0" y="2495682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Straight Connector 14">
            <a:extLst>
              <a:ext uri="{FF2B5EF4-FFF2-40B4-BE49-F238E27FC236}">
                <a16:creationId xmlns:a16="http://schemas.microsoft.com/office/drawing/2014/main" id="{9E4D3E0B-618D-5A43-A1C9-5F147E0AB4C0}"/>
              </a:ext>
            </a:extLst>
          </p:cNvPr>
          <p:cNvSpPr/>
          <p:nvPr/>
        </p:nvSpPr>
        <p:spPr>
          <a:xfrm>
            <a:off x="4744106" y="5276648"/>
            <a:ext cx="553610" cy="16152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615276"/>
                </a:lnTo>
                <a:lnTo>
                  <a:pt x="553610" y="1615276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Straight Connector 15">
            <a:extLst>
              <a:ext uri="{FF2B5EF4-FFF2-40B4-BE49-F238E27FC236}">
                <a16:creationId xmlns:a16="http://schemas.microsoft.com/office/drawing/2014/main" id="{DCEDE432-CB45-864B-8F2B-2FEB0CA0E02F}"/>
              </a:ext>
            </a:extLst>
          </p:cNvPr>
          <p:cNvSpPr/>
          <p:nvPr/>
        </p:nvSpPr>
        <p:spPr>
          <a:xfrm>
            <a:off x="3938503" y="5276648"/>
            <a:ext cx="805602" cy="93497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805602" y="0"/>
                </a:moveTo>
                <a:lnTo>
                  <a:pt x="805602" y="934974"/>
                </a:lnTo>
                <a:lnTo>
                  <a:pt x="0" y="934974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Straight Connector 16">
            <a:extLst>
              <a:ext uri="{FF2B5EF4-FFF2-40B4-BE49-F238E27FC236}">
                <a16:creationId xmlns:a16="http://schemas.microsoft.com/office/drawing/2014/main" id="{5F193539-8290-2844-8905-C621C981774D}"/>
              </a:ext>
            </a:extLst>
          </p:cNvPr>
          <p:cNvSpPr/>
          <p:nvPr/>
        </p:nvSpPr>
        <p:spPr>
          <a:xfrm>
            <a:off x="6243000" y="3893919"/>
            <a:ext cx="4741003" cy="32866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741003" y="0"/>
                </a:moveTo>
                <a:lnTo>
                  <a:pt x="4741003" y="107314"/>
                </a:lnTo>
                <a:lnTo>
                  <a:pt x="0" y="107314"/>
                </a:lnTo>
                <a:lnTo>
                  <a:pt x="0" y="328667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ACF26C-409C-094A-B7BF-691BFA559503}"/>
              </a:ext>
            </a:extLst>
          </p:cNvPr>
          <p:cNvGrpSpPr/>
          <p:nvPr/>
        </p:nvGrpSpPr>
        <p:grpSpPr>
          <a:xfrm>
            <a:off x="9110386" y="2441010"/>
            <a:ext cx="3747233" cy="1054062"/>
            <a:chOff x="9398193" y="33744"/>
            <a:chExt cx="3747233" cy="105406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8DA20EF-E522-DF41-9F99-D1FD8AA81EE6}"/>
                </a:ext>
              </a:extLst>
            </p:cNvPr>
            <p:cNvSpPr/>
            <p:nvPr/>
          </p:nvSpPr>
          <p:spPr>
            <a:xfrm>
              <a:off x="9398193" y="33744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1D9AF24-D7F5-C846-929A-36F64387D1E6}"/>
                </a:ext>
              </a:extLst>
            </p:cNvPr>
            <p:cNvSpPr txBox="1"/>
            <p:nvPr/>
          </p:nvSpPr>
          <p:spPr>
            <a:xfrm>
              <a:off x="9398193" y="33744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Strategies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1BD775-CE85-9042-841C-465759EB5205}"/>
              </a:ext>
            </a:extLst>
          </p:cNvPr>
          <p:cNvGrpSpPr/>
          <p:nvPr/>
        </p:nvGrpSpPr>
        <p:grpSpPr>
          <a:xfrm>
            <a:off x="4369383" y="4222586"/>
            <a:ext cx="3747233" cy="1054062"/>
            <a:chOff x="4657190" y="1416474"/>
            <a:chExt cx="3747233" cy="105406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EDCE3CB-3F60-D248-8657-52837DDB8123}"/>
                </a:ext>
              </a:extLst>
            </p:cNvPr>
            <p:cNvSpPr/>
            <p:nvPr/>
          </p:nvSpPr>
          <p:spPr>
            <a:xfrm>
              <a:off x="4657190" y="1416474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1061AF6-A28F-E841-A421-7BB33D720115}"/>
                </a:ext>
              </a:extLst>
            </p:cNvPr>
            <p:cNvSpPr txBox="1"/>
            <p:nvPr/>
          </p:nvSpPr>
          <p:spPr>
            <a:xfrm>
              <a:off x="4657190" y="1416474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General Strategies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D1EB4D-3390-B942-A008-1630AAC193E8}"/>
              </a:ext>
            </a:extLst>
          </p:cNvPr>
          <p:cNvGrpSpPr/>
          <p:nvPr/>
        </p:nvGrpSpPr>
        <p:grpSpPr>
          <a:xfrm>
            <a:off x="191270" y="5684591"/>
            <a:ext cx="3747233" cy="1054062"/>
            <a:chOff x="479077" y="2878479"/>
            <a:chExt cx="3747233" cy="1054062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FD838AF-41E9-194D-B34D-0E528D24C9A3}"/>
                </a:ext>
              </a:extLst>
            </p:cNvPr>
            <p:cNvSpPr/>
            <p:nvPr/>
          </p:nvSpPr>
          <p:spPr>
            <a:xfrm>
              <a:off x="479077" y="2878479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1B4B5CA-7B04-714C-8E9A-CF5A0612B2E9}"/>
                </a:ext>
              </a:extLst>
            </p:cNvPr>
            <p:cNvSpPr txBox="1"/>
            <p:nvPr/>
          </p:nvSpPr>
          <p:spPr>
            <a:xfrm>
              <a:off x="479077" y="2878479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Being Present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6E5272-679E-D540-813D-A50FBD57CFE5}"/>
              </a:ext>
            </a:extLst>
          </p:cNvPr>
          <p:cNvGrpSpPr/>
          <p:nvPr/>
        </p:nvGrpSpPr>
        <p:grpSpPr>
          <a:xfrm>
            <a:off x="5297717" y="6364894"/>
            <a:ext cx="3747233" cy="1054062"/>
            <a:chOff x="5585524" y="3558782"/>
            <a:chExt cx="3747233" cy="105406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D248616-7495-5D47-8C52-EC62F7AFA33A}"/>
                </a:ext>
              </a:extLst>
            </p:cNvPr>
            <p:cNvSpPr/>
            <p:nvPr/>
          </p:nvSpPr>
          <p:spPr>
            <a:xfrm>
              <a:off x="5585524" y="3558782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FBCC707-A311-7042-833B-F9C5ADEC02C8}"/>
                </a:ext>
              </a:extLst>
            </p:cNvPr>
            <p:cNvSpPr txBox="1"/>
            <p:nvPr/>
          </p:nvSpPr>
          <p:spPr>
            <a:xfrm>
              <a:off x="5585524" y="3558782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Checking In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DE00FE-D8DC-1C4F-BC44-5FF4EB09102E}"/>
              </a:ext>
            </a:extLst>
          </p:cNvPr>
          <p:cNvGrpSpPr/>
          <p:nvPr/>
        </p:nvGrpSpPr>
        <p:grpSpPr>
          <a:xfrm>
            <a:off x="189499" y="7245299"/>
            <a:ext cx="3747233" cy="1054062"/>
            <a:chOff x="477306" y="4439187"/>
            <a:chExt cx="3747233" cy="105406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6D6AA3A-330F-484C-AF89-06D7B243AED0}"/>
                </a:ext>
              </a:extLst>
            </p:cNvPr>
            <p:cNvSpPr/>
            <p:nvPr/>
          </p:nvSpPr>
          <p:spPr>
            <a:xfrm>
              <a:off x="477306" y="4439187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308C41B-76AE-7845-8275-95747EEBBD09}"/>
                </a:ext>
              </a:extLst>
            </p:cNvPr>
            <p:cNvSpPr txBox="1"/>
            <p:nvPr/>
          </p:nvSpPr>
          <p:spPr>
            <a:xfrm>
              <a:off x="477306" y="4439187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Mentoring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209B43-A5FE-3B44-9AD3-263CA3FA3383}"/>
              </a:ext>
            </a:extLst>
          </p:cNvPr>
          <p:cNvGrpSpPr/>
          <p:nvPr/>
        </p:nvGrpSpPr>
        <p:grpSpPr>
          <a:xfrm>
            <a:off x="5342978" y="8175699"/>
            <a:ext cx="3747233" cy="1054062"/>
            <a:chOff x="5630785" y="5369587"/>
            <a:chExt cx="3747233" cy="105406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C847943-7C30-434C-9530-2BD20CC4A7AB}"/>
                </a:ext>
              </a:extLst>
            </p:cNvPr>
            <p:cNvSpPr/>
            <p:nvPr/>
          </p:nvSpPr>
          <p:spPr>
            <a:xfrm>
              <a:off x="5630785" y="5369587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DAC11A-AB8B-6649-B8F5-785E90806501}"/>
                </a:ext>
              </a:extLst>
            </p:cNvPr>
            <p:cNvSpPr txBox="1"/>
            <p:nvPr/>
          </p:nvSpPr>
          <p:spPr>
            <a:xfrm>
              <a:off x="5630785" y="5369587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Identifying Potential Issues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1A5F37-58B5-8643-B123-84D90169CA6A}"/>
              </a:ext>
            </a:extLst>
          </p:cNvPr>
          <p:cNvGrpSpPr/>
          <p:nvPr/>
        </p:nvGrpSpPr>
        <p:grpSpPr>
          <a:xfrm>
            <a:off x="191270" y="8929638"/>
            <a:ext cx="3747233" cy="1054062"/>
            <a:chOff x="479077" y="6123526"/>
            <a:chExt cx="3747233" cy="105406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615B74D-232E-A74C-97F2-F387E905BE85}"/>
                </a:ext>
              </a:extLst>
            </p:cNvPr>
            <p:cNvSpPr/>
            <p:nvPr/>
          </p:nvSpPr>
          <p:spPr>
            <a:xfrm>
              <a:off x="479077" y="6123526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0BAD881-5B04-AA4B-B3BF-16B70D4B4DA9}"/>
                </a:ext>
              </a:extLst>
            </p:cNvPr>
            <p:cNvSpPr txBox="1"/>
            <p:nvPr/>
          </p:nvSpPr>
          <p:spPr>
            <a:xfrm>
              <a:off x="479077" y="6123526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Facilitating Groups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E69525D-7C34-444A-8725-67AC7C518057}"/>
              </a:ext>
            </a:extLst>
          </p:cNvPr>
          <p:cNvGrpSpPr/>
          <p:nvPr/>
        </p:nvGrpSpPr>
        <p:grpSpPr>
          <a:xfrm>
            <a:off x="5401647" y="9822081"/>
            <a:ext cx="3747233" cy="1054062"/>
            <a:chOff x="5689454" y="7015969"/>
            <a:chExt cx="3747233" cy="105406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A8C3A17-6F75-1642-99AC-0A95902F1A65}"/>
                </a:ext>
              </a:extLst>
            </p:cNvPr>
            <p:cNvSpPr/>
            <p:nvPr/>
          </p:nvSpPr>
          <p:spPr>
            <a:xfrm>
              <a:off x="5689454" y="7015969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E1FC714-12CB-244A-9495-1BE757F23181}"/>
                </a:ext>
              </a:extLst>
            </p:cNvPr>
            <p:cNvSpPr txBox="1"/>
            <p:nvPr/>
          </p:nvSpPr>
          <p:spPr>
            <a:xfrm>
              <a:off x="5689454" y="7015969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Promoting Positive School Climate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3B717D-EF71-7D4D-87C9-0B83A1CBDA39}"/>
              </a:ext>
            </a:extLst>
          </p:cNvPr>
          <p:cNvGrpSpPr/>
          <p:nvPr/>
        </p:nvGrpSpPr>
        <p:grpSpPr>
          <a:xfrm>
            <a:off x="13575521" y="4221648"/>
            <a:ext cx="3747233" cy="1054062"/>
            <a:chOff x="13863328" y="1415536"/>
            <a:chExt cx="3747233" cy="105406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9E634A6-7FE5-4C44-B9FF-F081D0256E26}"/>
                </a:ext>
              </a:extLst>
            </p:cNvPr>
            <p:cNvSpPr/>
            <p:nvPr/>
          </p:nvSpPr>
          <p:spPr>
            <a:xfrm>
              <a:off x="13863328" y="1415536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BAF66C-0BFF-8243-8242-540C5E4E64EF}"/>
                </a:ext>
              </a:extLst>
            </p:cNvPr>
            <p:cNvSpPr txBox="1"/>
            <p:nvPr/>
          </p:nvSpPr>
          <p:spPr>
            <a:xfrm>
              <a:off x="13863328" y="1415536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Focused Strategies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3BD7B4-0E2A-0940-A5B7-4261AA88BBD8}"/>
              </a:ext>
            </a:extLst>
          </p:cNvPr>
          <p:cNvGrpSpPr/>
          <p:nvPr/>
        </p:nvGrpSpPr>
        <p:grpSpPr>
          <a:xfrm>
            <a:off x="9838975" y="5801350"/>
            <a:ext cx="3747233" cy="1054062"/>
            <a:chOff x="10126782" y="2995238"/>
            <a:chExt cx="3747233" cy="105406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2BCAEE4-EC16-F94B-8F03-995C5DA04A97}"/>
                </a:ext>
              </a:extLst>
            </p:cNvPr>
            <p:cNvSpPr/>
            <p:nvPr/>
          </p:nvSpPr>
          <p:spPr>
            <a:xfrm>
              <a:off x="10126782" y="2995238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B60CC7-A581-CF49-AE6D-ADFAEF5BCE15}"/>
                </a:ext>
              </a:extLst>
            </p:cNvPr>
            <p:cNvSpPr txBox="1"/>
            <p:nvPr/>
          </p:nvSpPr>
          <p:spPr>
            <a:xfrm>
              <a:off x="10126782" y="2995238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Risk Assessment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7AE062-0DAA-164F-8497-BA9195065686}"/>
              </a:ext>
            </a:extLst>
          </p:cNvPr>
          <p:cNvGrpSpPr/>
          <p:nvPr/>
        </p:nvGrpSpPr>
        <p:grpSpPr>
          <a:xfrm>
            <a:off x="14307145" y="6499887"/>
            <a:ext cx="3747233" cy="1054062"/>
            <a:chOff x="14594952" y="3693775"/>
            <a:chExt cx="3747233" cy="105406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4806317-D246-074B-98C8-27388E5607EA}"/>
                </a:ext>
              </a:extLst>
            </p:cNvPr>
            <p:cNvSpPr/>
            <p:nvPr/>
          </p:nvSpPr>
          <p:spPr>
            <a:xfrm>
              <a:off x="14594952" y="3693775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E75B7AE-F019-5343-91D2-B4CC1016F593}"/>
                </a:ext>
              </a:extLst>
            </p:cNvPr>
            <p:cNvSpPr txBox="1"/>
            <p:nvPr/>
          </p:nvSpPr>
          <p:spPr>
            <a:xfrm>
              <a:off x="14594952" y="3693775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Crisis Intervention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AD77EED-FC9E-4940-80A9-FD626FCEBD69}"/>
              </a:ext>
            </a:extLst>
          </p:cNvPr>
          <p:cNvGrpSpPr/>
          <p:nvPr/>
        </p:nvGrpSpPr>
        <p:grpSpPr>
          <a:xfrm>
            <a:off x="9881939" y="7254259"/>
            <a:ext cx="3747233" cy="1054062"/>
            <a:chOff x="10169746" y="4448147"/>
            <a:chExt cx="3747233" cy="10540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1B43C1E-E7FF-314F-81EF-FCF176C937BE}"/>
                </a:ext>
              </a:extLst>
            </p:cNvPr>
            <p:cNvSpPr/>
            <p:nvPr/>
          </p:nvSpPr>
          <p:spPr>
            <a:xfrm>
              <a:off x="10169746" y="4448147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F739380-6C95-6F47-B478-2B96CBE29059}"/>
                </a:ext>
              </a:extLst>
            </p:cNvPr>
            <p:cNvSpPr txBox="1"/>
            <p:nvPr/>
          </p:nvSpPr>
          <p:spPr>
            <a:xfrm>
              <a:off x="10169746" y="4448147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Responding to Specific Problems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2A37C60-EB58-3746-BE5E-506463FFADBC}"/>
              </a:ext>
            </a:extLst>
          </p:cNvPr>
          <p:cNvGrpSpPr/>
          <p:nvPr/>
        </p:nvGrpSpPr>
        <p:grpSpPr>
          <a:xfrm>
            <a:off x="14307145" y="8106584"/>
            <a:ext cx="3747233" cy="1054062"/>
            <a:chOff x="14594952" y="5300472"/>
            <a:chExt cx="3747233" cy="10540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3CFF8DE-547A-D742-90FD-DCDA825CE63B}"/>
                </a:ext>
              </a:extLst>
            </p:cNvPr>
            <p:cNvSpPr/>
            <p:nvPr/>
          </p:nvSpPr>
          <p:spPr>
            <a:xfrm>
              <a:off x="14594952" y="5300472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6054F32-B4ED-554D-BD7C-FDEC43DAA292}"/>
                </a:ext>
              </a:extLst>
            </p:cNvPr>
            <p:cNvSpPr txBox="1"/>
            <p:nvPr/>
          </p:nvSpPr>
          <p:spPr>
            <a:xfrm>
              <a:off x="14594952" y="5300472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Case Management &amp; Monitoring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1922BB-ED0D-824A-976C-186C26F1E68C}"/>
              </a:ext>
            </a:extLst>
          </p:cNvPr>
          <p:cNvGrpSpPr/>
          <p:nvPr/>
        </p:nvGrpSpPr>
        <p:grpSpPr>
          <a:xfrm>
            <a:off x="9917946" y="8831357"/>
            <a:ext cx="3747233" cy="1054062"/>
            <a:chOff x="10205753" y="6025245"/>
            <a:chExt cx="3747233" cy="10540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3F99D4C-AAEC-CE46-ACD2-5D3401AA1B0E}"/>
                </a:ext>
              </a:extLst>
            </p:cNvPr>
            <p:cNvSpPr/>
            <p:nvPr/>
          </p:nvSpPr>
          <p:spPr>
            <a:xfrm>
              <a:off x="10205753" y="6025245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5B1AF6D-CDBD-D64E-B3D7-FBA83EE3F16F}"/>
                </a:ext>
              </a:extLst>
            </p:cNvPr>
            <p:cNvSpPr txBox="1"/>
            <p:nvPr/>
          </p:nvSpPr>
          <p:spPr>
            <a:xfrm>
              <a:off x="10205753" y="6025245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Advocacy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020BB5E-C230-2B4D-A4B3-9D16E1D43F09}"/>
              </a:ext>
            </a:extLst>
          </p:cNvPr>
          <p:cNvGrpSpPr/>
          <p:nvPr/>
        </p:nvGrpSpPr>
        <p:grpSpPr>
          <a:xfrm>
            <a:off x="14351268" y="9782195"/>
            <a:ext cx="3747233" cy="1054062"/>
            <a:chOff x="14639075" y="6976083"/>
            <a:chExt cx="3747233" cy="105406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BAE6644-10E1-FB42-9A87-E7993F998FD6}"/>
                </a:ext>
              </a:extLst>
            </p:cNvPr>
            <p:cNvSpPr/>
            <p:nvPr/>
          </p:nvSpPr>
          <p:spPr>
            <a:xfrm>
              <a:off x="14639075" y="6976083"/>
              <a:ext cx="3747233" cy="10540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8E203F-193E-2A44-BF1F-C3A3AC2CCFEE}"/>
                </a:ext>
              </a:extLst>
            </p:cNvPr>
            <p:cNvSpPr txBox="1"/>
            <p:nvPr/>
          </p:nvSpPr>
          <p:spPr>
            <a:xfrm>
              <a:off x="14639075" y="6976083"/>
              <a:ext cx="3747233" cy="10540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0" i="0" kern="1200" baseline="0" dirty="0">
                  <a:solidFill>
                    <a:srgbClr val="FFFF00"/>
                  </a:solidFill>
                </a:rPr>
                <a:t>Family Support</a:t>
              </a:r>
              <a:endParaRPr lang="en-US" sz="3400" kern="12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41F942-C2AC-AB4D-B1D7-5198BC26137A}"/>
              </a:ext>
            </a:extLst>
          </p:cNvPr>
          <p:cNvCxnSpPr>
            <a:stCxn id="65" idx="2"/>
          </p:cNvCxnSpPr>
          <p:nvPr/>
        </p:nvCxnSpPr>
        <p:spPr>
          <a:xfrm flipH="1">
            <a:off x="10984002" y="3495072"/>
            <a:ext cx="1" cy="56271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34B27D-345B-E741-8296-CCDF225A90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Allan Barsky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DD8755-1D21-3141-A5E0-32285B769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C.o.E</a:t>
            </a:r>
            <a:r>
              <a:rPr lang="en-US" dirty="0"/>
              <a:t>. Standard 1.07(c) Confidentiality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F156D-A533-CA4F-928A-B3111DCD7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3175000"/>
            <a:ext cx="17145000" cy="85852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(c) Social workers should protect the confidentiality of all information obtained in the course of professional service, except for </a:t>
            </a:r>
            <a:r>
              <a:rPr lang="en-US" sz="4800" b="1" dirty="0">
                <a:solidFill>
                  <a:srgbClr val="FFFF00"/>
                </a:solidFill>
              </a:rPr>
              <a:t>compelling professional reasons</a:t>
            </a:r>
            <a:r>
              <a:rPr lang="en-US" sz="48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. The general expectation that social workers will keep information confidential does not apply when disclosure is necessary </a:t>
            </a:r>
            <a:r>
              <a:rPr lang="en-US" sz="4800" b="1" dirty="0">
                <a:solidFill>
                  <a:srgbClr val="FFFF00"/>
                </a:solidFill>
              </a:rPr>
              <a:t>to prevent serious, foreseeable, and imminent harm to a client or others. </a:t>
            </a:r>
            <a:r>
              <a:rPr lang="en-US" sz="48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In all instances, social workers should disclose the </a:t>
            </a:r>
            <a:r>
              <a:rPr lang="en-US" sz="4800" b="1" dirty="0">
                <a:solidFill>
                  <a:srgbClr val="FFFF00"/>
                </a:solidFill>
              </a:rPr>
              <a:t>least amount</a:t>
            </a:r>
            <a:r>
              <a:rPr lang="en-US" sz="48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of confidential information necessary to achieve the desired purpose; only information that is directly relevant to the purpose for which the disclosure is made should be revealed.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43D79-DCF9-A04A-A317-7DCD85B1DC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7189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Allan Barsky</a:t>
            </a:r>
          </a:p>
        </p:txBody>
      </p:sp>
      <p:sp>
        <p:nvSpPr>
          <p:cNvPr id="18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13874">
              <a:spcBef>
                <a:spcPts val="2400"/>
              </a:spcBef>
              <a:defRPr sz="7221"/>
            </a:pPr>
            <a:r>
              <a:rPr lang="en-US" dirty="0"/>
              <a:t>Ethical Issues</a:t>
            </a:r>
            <a:endParaRPr dirty="0"/>
          </a:p>
        </p:txBody>
      </p:sp>
      <p:sp>
        <p:nvSpPr>
          <p:cNvPr id="187" name="Body"/>
          <p:cNvSpPr txBox="1">
            <a:spLocks noGrp="1"/>
          </p:cNvSpPr>
          <p:nvPr>
            <p:ph type="body" idx="1"/>
          </p:nvPr>
        </p:nvSpPr>
        <p:spPr>
          <a:xfrm>
            <a:off x="571500" y="3524623"/>
            <a:ext cx="10915650" cy="9271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85800" indent="-685800" defTabSz="3686478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”serious, imminent, and foreseeable” risk, then duty to report, protect, warn, or… ?</a:t>
            </a:r>
          </a:p>
          <a:p>
            <a:pPr marL="685800" indent="-685800" defTabSz="3686478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Rockwell"/>
              </a:rPr>
              <a:t>If the risk is serious, but not imminent, then… ?</a:t>
            </a:r>
          </a:p>
          <a:p>
            <a:pPr marL="685800" indent="-685800" defTabSz="3686478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Rockwell"/>
              </a:rPr>
              <a:t>At what point are a student’s right to privacy, confidentiality, freedom of expression, and self-determination superseded by safety issues?</a:t>
            </a:r>
          </a:p>
          <a:p>
            <a:pPr marL="685800" indent="-685800" defTabSz="3686478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Rockwell"/>
              </a:rPr>
              <a:t>Does it matter whether the intended victim is identifiable?</a:t>
            </a:r>
          </a:p>
          <a:p>
            <a:pPr marL="685800" indent="-685800" defTabSz="3686478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Rockwell"/>
              </a:rPr>
              <a:t>How can SW help teachers and administrators understand how their ethical obligations are different?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F16C7A-B4BE-A847-B7AF-C5DEFBD45E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6213A-786A-FF47-AD32-256D906C5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350" y="4762499"/>
            <a:ext cx="4251325" cy="48387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5A8FBF-48D8-4B44-B1AD-DD6F91E516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" y="835009"/>
            <a:ext cx="15716250" cy="434991"/>
          </a:xfrm>
        </p:spPr>
        <p:txBody>
          <a:bodyPr/>
          <a:lstStyle/>
          <a:p>
            <a:r>
              <a:rPr lang="en-US" dirty="0"/>
              <a:t>Allan Barsky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8BE57B-638B-6249-A173-98D4E79F4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31991"/>
            <a:ext cx="17145000" cy="1016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framework to analyze ethical issues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4E4EE-E6FD-684C-A2A7-5F0AF11E6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2847991"/>
            <a:ext cx="17145000" cy="9598009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10000"/>
                    <a:lumOff val="9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Articulate the ethical issue raised by the situation.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10000"/>
                    <a:lumOff val="9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 people and systems affected by the situation (including decision-makers).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10000"/>
                    <a:lumOff val="9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Reflect on personal and professional values and beliefs.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10000"/>
                    <a:lumOff val="9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Consider culture, values, and beliefs of clients and families.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10000"/>
                    <a:lumOff val="9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Analyze relevant ethical and legal obligations (including school regulations).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10000"/>
                    <a:lumOff val="9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Brainstorm and analyze options (using risk assessment tools to consider when safety takes precedence over confidentiality, civil rights/freedoms, boundaries, etc.).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10000"/>
                    <a:lumOff val="9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Apply conflict resolution skills to develop appropriate responses with client, family, administration, colleagues, and others, as appropriate</a:t>
            </a:r>
            <a:endParaRPr lang="en-US" b="1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F2C12-A6F4-154B-AA7B-0472DA4184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945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D55FDF-5C9E-3645-84F0-7A71A567A2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Allan Barsky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0D51399-7237-2144-9F6B-0956FE387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1315936"/>
              </p:ext>
            </p:extLst>
          </p:nvPr>
        </p:nvGraphicFramePr>
        <p:xfrm>
          <a:off x="8850905" y="2623670"/>
          <a:ext cx="8384241" cy="858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C98D0-DCF8-7946-A9E1-F0A7AA94DB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18338-DBA5-034A-BB04-E52AA8ED9D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3409" y="4155514"/>
            <a:ext cx="4377392" cy="47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203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FF5339-D100-BB49-BC16-81ED8902A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Allan Barsky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0025C5-417B-B04A-8929-3E75C1DA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 1: SNAPCHAT </a:t>
            </a:r>
            <a:r>
              <a:rPr lang="en-US" dirty="0" err="1"/>
              <a:t>RIsks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91FDC-DD40-DE4B-A7F2-48B853110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3860800"/>
            <a:ext cx="9567582" cy="85852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XYZ High School is concerned that students who commit gun violence often post “ominous messages” on Snapchat or other social media prior to acting.</a:t>
            </a:r>
          </a:p>
          <a:p>
            <a:r>
              <a:rPr lang="en-US"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The school asks </a:t>
            </a:r>
            <a:r>
              <a:rPr lang="en-US" sz="44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Lanaysha</a:t>
            </a:r>
            <a:r>
              <a:rPr lang="en-US"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, the school social worker, to develop a plan to monitor students on Snapchat and respond to risks in a timely and effective manner.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9A549-3056-6F40-B619-60E94B7BC5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894C3-1C8F-104A-91AB-CCE7F2AC7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574" y="4924612"/>
            <a:ext cx="4273176" cy="47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632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13226</TotalTime>
  <Words>1551</Words>
  <Application>Microsoft Macintosh PowerPoint</Application>
  <PresentationFormat>Custom</PresentationFormat>
  <Paragraphs>141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Avenir Next</vt:lpstr>
      <vt:lpstr>Avenir Next Medium</vt:lpstr>
      <vt:lpstr>DIN Alternate</vt:lpstr>
      <vt:lpstr>DIN Condensed</vt:lpstr>
      <vt:lpstr>Dubai</vt:lpstr>
      <vt:lpstr>Helvetica</vt:lpstr>
      <vt:lpstr>Helvetica Neue</vt:lpstr>
      <vt:lpstr>Rockwell</vt:lpstr>
      <vt:lpstr>New_Template7</vt:lpstr>
      <vt:lpstr>Preventing Gun Violence in Schools</vt:lpstr>
      <vt:lpstr>Context</vt:lpstr>
      <vt:lpstr>Research (Johnson &amp; Barsky)</vt:lpstr>
      <vt:lpstr>THEMES</vt:lpstr>
      <vt:lpstr>C.o.E. Standard 1.07(c) Confidentiality</vt:lpstr>
      <vt:lpstr>Ethical Issues</vt:lpstr>
      <vt:lpstr>framework to analyze ethical issues</vt:lpstr>
      <vt:lpstr>PowerPoint Presentation</vt:lpstr>
      <vt:lpstr>Situation 1: SNAPCHAT RIsks</vt:lpstr>
      <vt:lpstr>Situation 2: Knife in Locker</vt:lpstr>
      <vt:lpstr>Situation 3: Loner</vt:lpstr>
      <vt:lpstr>Situation 4: Mentor</vt:lpstr>
      <vt:lpstr>Situation 5: Radicalized</vt:lpstr>
      <vt:lpstr>Situation 6: Police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Preventing Gun Violence in Schools</dc:title>
  <cp:lastModifiedBy>Allan Barsky</cp:lastModifiedBy>
  <cp:revision>26</cp:revision>
  <dcterms:modified xsi:type="dcterms:W3CDTF">2020-02-05T14:14:00Z</dcterms:modified>
</cp:coreProperties>
</file>