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61" r:id="rId1"/>
  </p:sldMasterIdLst>
  <p:notesMasterIdLst>
    <p:notesMasterId r:id="rId23"/>
  </p:notesMasterIdLst>
  <p:sldIdLst>
    <p:sldId id="256" r:id="rId2"/>
    <p:sldId id="27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7" r:id="rId20"/>
    <p:sldId id="274" r:id="rId21"/>
    <p:sldId id="27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0"/>
    <p:restoredTop sz="87640"/>
  </p:normalViewPr>
  <p:slideViewPr>
    <p:cSldViewPr snapToGrid="0" snapToObjects="1">
      <p:cViewPr varScale="1">
        <p:scale>
          <a:sx n="122" d="100"/>
          <a:sy n="122" d="100"/>
        </p:scale>
        <p:origin x="20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0F0CD1-D8C1-4DC2-BACC-B905163848FD}" type="doc">
      <dgm:prSet loTypeId="urn:microsoft.com/office/officeart/2016/7/layout/VerticalHollowAction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8403F10-01AD-454A-BF67-96E7A272871D}">
      <dgm:prSet/>
      <dgm:spPr/>
      <dgm:t>
        <a:bodyPr/>
        <a:lstStyle/>
        <a:p>
          <a:r>
            <a:rPr lang="en-US"/>
            <a:t>Explain</a:t>
          </a:r>
        </a:p>
      </dgm:t>
    </dgm:pt>
    <dgm:pt modelId="{811581A7-46F0-4C94-82D1-E078F286ABCD}" type="parTrans" cxnId="{92522811-06CD-49FB-A842-AC2AE073D7A5}">
      <dgm:prSet/>
      <dgm:spPr/>
      <dgm:t>
        <a:bodyPr/>
        <a:lstStyle/>
        <a:p>
          <a:endParaRPr lang="en-US"/>
        </a:p>
      </dgm:t>
    </dgm:pt>
    <dgm:pt modelId="{9DC904E4-0AA7-423C-BE21-E47C4F75F93F}" type="sibTrans" cxnId="{92522811-06CD-49FB-A842-AC2AE073D7A5}">
      <dgm:prSet/>
      <dgm:spPr/>
      <dgm:t>
        <a:bodyPr/>
        <a:lstStyle/>
        <a:p>
          <a:endParaRPr lang="en-US"/>
        </a:p>
      </dgm:t>
    </dgm:pt>
    <dgm:pt modelId="{9B6F7613-302C-4407-A5D5-A09C1EDB0F1D}">
      <dgm:prSet/>
      <dgm:spPr/>
      <dgm:t>
        <a:bodyPr/>
        <a:lstStyle/>
        <a:p>
          <a:r>
            <a:rPr lang="en-US"/>
            <a:t>Explain the concept of technological justice, including examples of technological injustices that may affect individuals, families, groups, organizations, and communities.</a:t>
          </a:r>
        </a:p>
      </dgm:t>
    </dgm:pt>
    <dgm:pt modelId="{A418C4A8-C3BA-4EE2-A9A3-9011F1EB865F}" type="parTrans" cxnId="{86CE3247-A6DD-4E60-A64C-41F8620E4804}">
      <dgm:prSet/>
      <dgm:spPr/>
      <dgm:t>
        <a:bodyPr/>
        <a:lstStyle/>
        <a:p>
          <a:endParaRPr lang="en-US"/>
        </a:p>
      </dgm:t>
    </dgm:pt>
    <dgm:pt modelId="{EB693834-69F0-432C-86F0-D4126DB34E54}" type="sibTrans" cxnId="{86CE3247-A6DD-4E60-A64C-41F8620E4804}">
      <dgm:prSet/>
      <dgm:spPr/>
      <dgm:t>
        <a:bodyPr/>
        <a:lstStyle/>
        <a:p>
          <a:endParaRPr lang="en-US"/>
        </a:p>
      </dgm:t>
    </dgm:pt>
    <dgm:pt modelId="{3148466E-733B-4E01-AAC6-D356B1D893B7}">
      <dgm:prSet/>
      <dgm:spPr/>
      <dgm:t>
        <a:bodyPr/>
        <a:lstStyle/>
        <a:p>
          <a:r>
            <a:rPr lang="en-US"/>
            <a:t>Assess</a:t>
          </a:r>
        </a:p>
      </dgm:t>
    </dgm:pt>
    <dgm:pt modelId="{8C3A7D5E-A0D2-492A-8EC2-D44153BDDB71}" type="parTrans" cxnId="{26A0A571-BEB5-4641-99F1-5721C109E577}">
      <dgm:prSet/>
      <dgm:spPr/>
      <dgm:t>
        <a:bodyPr/>
        <a:lstStyle/>
        <a:p>
          <a:endParaRPr lang="en-US"/>
        </a:p>
      </dgm:t>
    </dgm:pt>
    <dgm:pt modelId="{796EFAC8-B3C9-40E2-8213-1FBC7D216EEE}" type="sibTrans" cxnId="{26A0A571-BEB5-4641-99F1-5721C109E577}">
      <dgm:prSet/>
      <dgm:spPr/>
      <dgm:t>
        <a:bodyPr/>
        <a:lstStyle/>
        <a:p>
          <a:endParaRPr lang="en-US"/>
        </a:p>
      </dgm:t>
    </dgm:pt>
    <dgm:pt modelId="{8945C873-B2A5-4E90-922B-378AF378D7C3}">
      <dgm:prSet/>
      <dgm:spPr/>
      <dgm:t>
        <a:bodyPr/>
        <a:lstStyle/>
        <a:p>
          <a:r>
            <a:rPr lang="en-US"/>
            <a:t>Assess ethical issues that may arise when clients, families, groups, organizations, and communities do not have equitable and reasonable access to technology.</a:t>
          </a:r>
        </a:p>
      </dgm:t>
    </dgm:pt>
    <dgm:pt modelId="{7053465A-6A3D-4C23-977C-1DEB5D043D3D}" type="parTrans" cxnId="{2B794555-6895-4925-8D36-D0C2295488C9}">
      <dgm:prSet/>
      <dgm:spPr/>
      <dgm:t>
        <a:bodyPr/>
        <a:lstStyle/>
        <a:p>
          <a:endParaRPr lang="en-US"/>
        </a:p>
      </dgm:t>
    </dgm:pt>
    <dgm:pt modelId="{188B76A0-A2CC-4EAC-A16E-198901DCAC9A}" type="sibTrans" cxnId="{2B794555-6895-4925-8D36-D0C2295488C9}">
      <dgm:prSet/>
      <dgm:spPr/>
      <dgm:t>
        <a:bodyPr/>
        <a:lstStyle/>
        <a:p>
          <a:endParaRPr lang="en-US"/>
        </a:p>
      </dgm:t>
    </dgm:pt>
    <dgm:pt modelId="{E294C801-D08E-46D1-8F7C-C146389713D9}">
      <dgm:prSet/>
      <dgm:spPr/>
      <dgm:t>
        <a:bodyPr/>
        <a:lstStyle/>
        <a:p>
          <a:r>
            <a:rPr lang="en-US"/>
            <a:t>Develop</a:t>
          </a:r>
        </a:p>
      </dgm:t>
    </dgm:pt>
    <dgm:pt modelId="{803854C1-3FB5-44C6-A746-C6971624E5B9}" type="parTrans" cxnId="{CFEB5D43-CAD4-4029-93C9-0CF34DE213A3}">
      <dgm:prSet/>
      <dgm:spPr/>
      <dgm:t>
        <a:bodyPr/>
        <a:lstStyle/>
        <a:p>
          <a:endParaRPr lang="en-US"/>
        </a:p>
      </dgm:t>
    </dgm:pt>
    <dgm:pt modelId="{6E2DA8CC-5A8B-43E3-9D0D-3BA496FA5754}" type="sibTrans" cxnId="{CFEB5D43-CAD4-4029-93C9-0CF34DE213A3}">
      <dgm:prSet/>
      <dgm:spPr/>
      <dgm:t>
        <a:bodyPr/>
        <a:lstStyle/>
        <a:p>
          <a:endParaRPr lang="en-US"/>
        </a:p>
      </dgm:t>
    </dgm:pt>
    <dgm:pt modelId="{9F5840D1-720C-46FA-818D-5ED3700EDFA7}">
      <dgm:prSet/>
      <dgm:spPr/>
      <dgm:t>
        <a:bodyPr/>
        <a:lstStyle/>
        <a:p>
          <a:r>
            <a:rPr lang="en-US"/>
            <a:t>Develop options to promote technological justice, including ways to address specific problems in access to technology.</a:t>
          </a:r>
        </a:p>
      </dgm:t>
    </dgm:pt>
    <dgm:pt modelId="{463F146A-B7D8-40A6-94A1-BE9051DDA402}" type="parTrans" cxnId="{AB0B8D06-A5EB-4994-8FF2-86683B9AA96C}">
      <dgm:prSet/>
      <dgm:spPr/>
      <dgm:t>
        <a:bodyPr/>
        <a:lstStyle/>
        <a:p>
          <a:endParaRPr lang="en-US"/>
        </a:p>
      </dgm:t>
    </dgm:pt>
    <dgm:pt modelId="{620048DA-2FAD-4E81-9FED-812345C4C31C}" type="sibTrans" cxnId="{AB0B8D06-A5EB-4994-8FF2-86683B9AA96C}">
      <dgm:prSet/>
      <dgm:spPr/>
      <dgm:t>
        <a:bodyPr/>
        <a:lstStyle/>
        <a:p>
          <a:endParaRPr lang="en-US"/>
        </a:p>
      </dgm:t>
    </dgm:pt>
    <dgm:pt modelId="{98676152-FEB0-F743-86FB-717C20271AE4}" type="pres">
      <dgm:prSet presAssocID="{660F0CD1-D8C1-4DC2-BACC-B905163848FD}" presName="Name0" presStyleCnt="0">
        <dgm:presLayoutVars>
          <dgm:dir/>
          <dgm:animLvl val="lvl"/>
          <dgm:resizeHandles val="exact"/>
        </dgm:presLayoutVars>
      </dgm:prSet>
      <dgm:spPr/>
    </dgm:pt>
    <dgm:pt modelId="{FEB0219C-C82E-3E40-B8C2-137ED84332C1}" type="pres">
      <dgm:prSet presAssocID="{F8403F10-01AD-454A-BF67-96E7A272871D}" presName="linNode" presStyleCnt="0"/>
      <dgm:spPr/>
    </dgm:pt>
    <dgm:pt modelId="{450CAA11-FAF3-9540-8031-FBEBF6527B3E}" type="pres">
      <dgm:prSet presAssocID="{F8403F10-01AD-454A-BF67-96E7A272871D}" presName="parentText" presStyleLbl="solidFgAcc1" presStyleIdx="0" presStyleCnt="3">
        <dgm:presLayoutVars>
          <dgm:chMax val="1"/>
          <dgm:bulletEnabled/>
        </dgm:presLayoutVars>
      </dgm:prSet>
      <dgm:spPr/>
    </dgm:pt>
    <dgm:pt modelId="{6759E56A-EEDF-F04C-89C5-2575E2EC216E}" type="pres">
      <dgm:prSet presAssocID="{F8403F10-01AD-454A-BF67-96E7A272871D}" presName="descendantText" presStyleLbl="alignNode1" presStyleIdx="0" presStyleCnt="3">
        <dgm:presLayoutVars>
          <dgm:bulletEnabled/>
        </dgm:presLayoutVars>
      </dgm:prSet>
      <dgm:spPr/>
    </dgm:pt>
    <dgm:pt modelId="{9C73ED00-D32B-7C44-A380-709489DF7B74}" type="pres">
      <dgm:prSet presAssocID="{9DC904E4-0AA7-423C-BE21-E47C4F75F93F}" presName="sp" presStyleCnt="0"/>
      <dgm:spPr/>
    </dgm:pt>
    <dgm:pt modelId="{084BC443-B0F5-9941-B921-B78201E2B707}" type="pres">
      <dgm:prSet presAssocID="{3148466E-733B-4E01-AAC6-D356B1D893B7}" presName="linNode" presStyleCnt="0"/>
      <dgm:spPr/>
    </dgm:pt>
    <dgm:pt modelId="{58C4AE51-B30A-1E43-8C21-CF34A6802929}" type="pres">
      <dgm:prSet presAssocID="{3148466E-733B-4E01-AAC6-D356B1D893B7}" presName="parentText" presStyleLbl="solidFgAcc1" presStyleIdx="1" presStyleCnt="3">
        <dgm:presLayoutVars>
          <dgm:chMax val="1"/>
          <dgm:bulletEnabled/>
        </dgm:presLayoutVars>
      </dgm:prSet>
      <dgm:spPr/>
    </dgm:pt>
    <dgm:pt modelId="{5FF45D86-864F-FE45-B6E7-0BB65A68AB95}" type="pres">
      <dgm:prSet presAssocID="{3148466E-733B-4E01-AAC6-D356B1D893B7}" presName="descendantText" presStyleLbl="alignNode1" presStyleIdx="1" presStyleCnt="3">
        <dgm:presLayoutVars>
          <dgm:bulletEnabled/>
        </dgm:presLayoutVars>
      </dgm:prSet>
      <dgm:spPr/>
    </dgm:pt>
    <dgm:pt modelId="{ABE5D2D3-1706-0741-98AD-DBD5842D8D38}" type="pres">
      <dgm:prSet presAssocID="{796EFAC8-B3C9-40E2-8213-1FBC7D216EEE}" presName="sp" presStyleCnt="0"/>
      <dgm:spPr/>
    </dgm:pt>
    <dgm:pt modelId="{32DEFA14-5F10-FC40-874E-5B6E93D2CB1B}" type="pres">
      <dgm:prSet presAssocID="{E294C801-D08E-46D1-8F7C-C146389713D9}" presName="linNode" presStyleCnt="0"/>
      <dgm:spPr/>
    </dgm:pt>
    <dgm:pt modelId="{AB2F8D1C-E679-1F44-8E7C-406E77B67F82}" type="pres">
      <dgm:prSet presAssocID="{E294C801-D08E-46D1-8F7C-C146389713D9}" presName="parentText" presStyleLbl="solidFgAcc1" presStyleIdx="2" presStyleCnt="3">
        <dgm:presLayoutVars>
          <dgm:chMax val="1"/>
          <dgm:bulletEnabled/>
        </dgm:presLayoutVars>
      </dgm:prSet>
      <dgm:spPr/>
    </dgm:pt>
    <dgm:pt modelId="{2AAF2F59-EB5F-B04B-8C65-C73F21F5AB38}" type="pres">
      <dgm:prSet presAssocID="{E294C801-D08E-46D1-8F7C-C146389713D9}" presName="descendantText" presStyleLbl="alignNode1" presStyleIdx="2" presStyleCnt="3">
        <dgm:presLayoutVars>
          <dgm:bulletEnabled/>
        </dgm:presLayoutVars>
      </dgm:prSet>
      <dgm:spPr/>
    </dgm:pt>
  </dgm:ptLst>
  <dgm:cxnLst>
    <dgm:cxn modelId="{AB0B8D06-A5EB-4994-8FF2-86683B9AA96C}" srcId="{E294C801-D08E-46D1-8F7C-C146389713D9}" destId="{9F5840D1-720C-46FA-818D-5ED3700EDFA7}" srcOrd="0" destOrd="0" parTransId="{463F146A-B7D8-40A6-94A1-BE9051DDA402}" sibTransId="{620048DA-2FAD-4E81-9FED-812345C4C31C}"/>
    <dgm:cxn modelId="{92522811-06CD-49FB-A842-AC2AE073D7A5}" srcId="{660F0CD1-D8C1-4DC2-BACC-B905163848FD}" destId="{F8403F10-01AD-454A-BF67-96E7A272871D}" srcOrd="0" destOrd="0" parTransId="{811581A7-46F0-4C94-82D1-E078F286ABCD}" sibTransId="{9DC904E4-0AA7-423C-BE21-E47C4F75F93F}"/>
    <dgm:cxn modelId="{2AFEB323-C830-C044-A15F-0FAD7D9CD43D}" type="presOf" srcId="{9F5840D1-720C-46FA-818D-5ED3700EDFA7}" destId="{2AAF2F59-EB5F-B04B-8C65-C73F21F5AB38}" srcOrd="0" destOrd="0" presId="urn:microsoft.com/office/officeart/2016/7/layout/VerticalHollowActionList"/>
    <dgm:cxn modelId="{5F845B2E-A5E1-9844-9812-E95383BC85DB}" type="presOf" srcId="{3148466E-733B-4E01-AAC6-D356B1D893B7}" destId="{58C4AE51-B30A-1E43-8C21-CF34A6802929}" srcOrd="0" destOrd="0" presId="urn:microsoft.com/office/officeart/2016/7/layout/VerticalHollowActionList"/>
    <dgm:cxn modelId="{72A0FE2E-A08D-8A45-B694-18E5C3638D70}" type="presOf" srcId="{9B6F7613-302C-4407-A5D5-A09C1EDB0F1D}" destId="{6759E56A-EEDF-F04C-89C5-2575E2EC216E}" srcOrd="0" destOrd="0" presId="urn:microsoft.com/office/officeart/2016/7/layout/VerticalHollowActionList"/>
    <dgm:cxn modelId="{CFEB5D43-CAD4-4029-93C9-0CF34DE213A3}" srcId="{660F0CD1-D8C1-4DC2-BACC-B905163848FD}" destId="{E294C801-D08E-46D1-8F7C-C146389713D9}" srcOrd="2" destOrd="0" parTransId="{803854C1-3FB5-44C6-A746-C6971624E5B9}" sibTransId="{6E2DA8CC-5A8B-43E3-9D0D-3BA496FA5754}"/>
    <dgm:cxn modelId="{86CE3247-A6DD-4E60-A64C-41F8620E4804}" srcId="{F8403F10-01AD-454A-BF67-96E7A272871D}" destId="{9B6F7613-302C-4407-A5D5-A09C1EDB0F1D}" srcOrd="0" destOrd="0" parTransId="{A418C4A8-C3BA-4EE2-A9A3-9011F1EB865F}" sibTransId="{EB693834-69F0-432C-86F0-D4126DB34E54}"/>
    <dgm:cxn modelId="{2B794555-6895-4925-8D36-D0C2295488C9}" srcId="{3148466E-733B-4E01-AAC6-D356B1D893B7}" destId="{8945C873-B2A5-4E90-922B-378AF378D7C3}" srcOrd="0" destOrd="0" parTransId="{7053465A-6A3D-4C23-977C-1DEB5D043D3D}" sibTransId="{188B76A0-A2CC-4EAC-A16E-198901DCAC9A}"/>
    <dgm:cxn modelId="{26A0A571-BEB5-4641-99F1-5721C109E577}" srcId="{660F0CD1-D8C1-4DC2-BACC-B905163848FD}" destId="{3148466E-733B-4E01-AAC6-D356B1D893B7}" srcOrd="1" destOrd="0" parTransId="{8C3A7D5E-A0D2-492A-8EC2-D44153BDDB71}" sibTransId="{796EFAC8-B3C9-40E2-8213-1FBC7D216EEE}"/>
    <dgm:cxn modelId="{4A3F8D91-3829-6949-BA32-DE48A40C9070}" type="presOf" srcId="{8945C873-B2A5-4E90-922B-378AF378D7C3}" destId="{5FF45D86-864F-FE45-B6E7-0BB65A68AB95}" srcOrd="0" destOrd="0" presId="urn:microsoft.com/office/officeart/2016/7/layout/VerticalHollowActionList"/>
    <dgm:cxn modelId="{3C7732C7-7CF9-114B-B2FE-CC447F97BB90}" type="presOf" srcId="{660F0CD1-D8C1-4DC2-BACC-B905163848FD}" destId="{98676152-FEB0-F743-86FB-717C20271AE4}" srcOrd="0" destOrd="0" presId="urn:microsoft.com/office/officeart/2016/7/layout/VerticalHollowActionList"/>
    <dgm:cxn modelId="{838987F5-043F-934B-8B74-558F3B674A9C}" type="presOf" srcId="{F8403F10-01AD-454A-BF67-96E7A272871D}" destId="{450CAA11-FAF3-9540-8031-FBEBF6527B3E}" srcOrd="0" destOrd="0" presId="urn:microsoft.com/office/officeart/2016/7/layout/VerticalHollowActionList"/>
    <dgm:cxn modelId="{E5A5F0F8-83EB-7D44-84A3-229ED4C6762E}" type="presOf" srcId="{E294C801-D08E-46D1-8F7C-C146389713D9}" destId="{AB2F8D1C-E679-1F44-8E7C-406E77B67F82}" srcOrd="0" destOrd="0" presId="urn:microsoft.com/office/officeart/2016/7/layout/VerticalHollowActionList"/>
    <dgm:cxn modelId="{F52F478B-4DB6-FA45-8C99-7C5FD1F3886D}" type="presParOf" srcId="{98676152-FEB0-F743-86FB-717C20271AE4}" destId="{FEB0219C-C82E-3E40-B8C2-137ED84332C1}" srcOrd="0" destOrd="0" presId="urn:microsoft.com/office/officeart/2016/7/layout/VerticalHollowActionList"/>
    <dgm:cxn modelId="{61CDE5CF-414B-6F49-8925-997BDCB1E69D}" type="presParOf" srcId="{FEB0219C-C82E-3E40-B8C2-137ED84332C1}" destId="{450CAA11-FAF3-9540-8031-FBEBF6527B3E}" srcOrd="0" destOrd="0" presId="urn:microsoft.com/office/officeart/2016/7/layout/VerticalHollowActionList"/>
    <dgm:cxn modelId="{6EB918C3-8236-1C43-BCCE-B16DEE08ACAF}" type="presParOf" srcId="{FEB0219C-C82E-3E40-B8C2-137ED84332C1}" destId="{6759E56A-EEDF-F04C-89C5-2575E2EC216E}" srcOrd="1" destOrd="0" presId="urn:microsoft.com/office/officeart/2016/7/layout/VerticalHollowActionList"/>
    <dgm:cxn modelId="{50FE3D92-7AD2-0540-9883-B4C3CA00184E}" type="presParOf" srcId="{98676152-FEB0-F743-86FB-717C20271AE4}" destId="{9C73ED00-D32B-7C44-A380-709489DF7B74}" srcOrd="1" destOrd="0" presId="urn:microsoft.com/office/officeart/2016/7/layout/VerticalHollowActionList"/>
    <dgm:cxn modelId="{B311D379-D7D5-D643-B7C0-F8E40958DD8B}" type="presParOf" srcId="{98676152-FEB0-F743-86FB-717C20271AE4}" destId="{084BC443-B0F5-9941-B921-B78201E2B707}" srcOrd="2" destOrd="0" presId="urn:microsoft.com/office/officeart/2016/7/layout/VerticalHollowActionList"/>
    <dgm:cxn modelId="{E28C959F-E626-5B49-A132-AC31253EC470}" type="presParOf" srcId="{084BC443-B0F5-9941-B921-B78201E2B707}" destId="{58C4AE51-B30A-1E43-8C21-CF34A6802929}" srcOrd="0" destOrd="0" presId="urn:microsoft.com/office/officeart/2016/7/layout/VerticalHollowActionList"/>
    <dgm:cxn modelId="{2126403C-F294-0446-8847-A1E421291980}" type="presParOf" srcId="{084BC443-B0F5-9941-B921-B78201E2B707}" destId="{5FF45D86-864F-FE45-B6E7-0BB65A68AB95}" srcOrd="1" destOrd="0" presId="urn:microsoft.com/office/officeart/2016/7/layout/VerticalHollowActionList"/>
    <dgm:cxn modelId="{B7D371D0-EF6A-3341-AC77-B98943BBE179}" type="presParOf" srcId="{98676152-FEB0-F743-86FB-717C20271AE4}" destId="{ABE5D2D3-1706-0741-98AD-DBD5842D8D38}" srcOrd="3" destOrd="0" presId="urn:microsoft.com/office/officeart/2016/7/layout/VerticalHollowActionList"/>
    <dgm:cxn modelId="{E34F8F59-7358-1346-BFEE-013BA7A5B6F1}" type="presParOf" srcId="{98676152-FEB0-F743-86FB-717C20271AE4}" destId="{32DEFA14-5F10-FC40-874E-5B6E93D2CB1B}" srcOrd="4" destOrd="0" presId="urn:microsoft.com/office/officeart/2016/7/layout/VerticalHollowActionList"/>
    <dgm:cxn modelId="{3EBAD2DB-0930-594C-8D5D-2B29CDD98143}" type="presParOf" srcId="{32DEFA14-5F10-FC40-874E-5B6E93D2CB1B}" destId="{AB2F8D1C-E679-1F44-8E7C-406E77B67F82}" srcOrd="0" destOrd="0" presId="urn:microsoft.com/office/officeart/2016/7/layout/VerticalHollowActionList"/>
    <dgm:cxn modelId="{68AFCE65-FB35-5545-8DE2-576E5C64BE2F}" type="presParOf" srcId="{32DEFA14-5F10-FC40-874E-5B6E93D2CB1B}" destId="{2AAF2F59-EB5F-B04B-8C65-C73F21F5AB38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C33860-8FE4-B94B-9F26-4E68EB68CDFC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3FA6A8BE-93CD-9140-9D70-F6AEE938E13A}">
      <dgm:prSet/>
      <dgm:spPr/>
      <dgm:t>
        <a:bodyPr/>
        <a:lstStyle/>
        <a:p>
          <a:r>
            <a:rPr lang="en-US"/>
            <a:t>Relationships with People</a:t>
          </a:r>
        </a:p>
      </dgm:t>
    </dgm:pt>
    <dgm:pt modelId="{24717A5A-0B9D-8B4C-B866-96C5FD779F40}" type="parTrans" cxnId="{073EB5BD-E7B0-C64E-A154-EBEA10A3BE02}">
      <dgm:prSet/>
      <dgm:spPr/>
      <dgm:t>
        <a:bodyPr/>
        <a:lstStyle/>
        <a:p>
          <a:endParaRPr lang="en-US"/>
        </a:p>
      </dgm:t>
    </dgm:pt>
    <dgm:pt modelId="{E1D9C3DE-01EF-AF44-94D5-E7075F7FA005}" type="sibTrans" cxnId="{073EB5BD-E7B0-C64E-A154-EBEA10A3BE02}">
      <dgm:prSet/>
      <dgm:spPr/>
      <dgm:t>
        <a:bodyPr/>
        <a:lstStyle/>
        <a:p>
          <a:endParaRPr lang="en-US"/>
        </a:p>
      </dgm:t>
    </dgm:pt>
    <dgm:pt modelId="{FF16A3E9-E18C-0C45-8352-16B0A8FEDA2F}">
      <dgm:prSet/>
      <dgm:spPr/>
      <dgm:t>
        <a:bodyPr/>
        <a:lstStyle/>
        <a:p>
          <a:r>
            <a:rPr lang="en-US"/>
            <a:t>Relationships with Technology</a:t>
          </a:r>
        </a:p>
      </dgm:t>
    </dgm:pt>
    <dgm:pt modelId="{D5B6BA6D-7056-D845-9FAD-61C10663C85D}" type="parTrans" cxnId="{CFE2508B-33EA-494F-8DA3-1B6BF45CA5AC}">
      <dgm:prSet/>
      <dgm:spPr/>
      <dgm:t>
        <a:bodyPr/>
        <a:lstStyle/>
        <a:p>
          <a:endParaRPr lang="en-US"/>
        </a:p>
      </dgm:t>
    </dgm:pt>
    <dgm:pt modelId="{5A65CBBD-2E1F-0C4E-9EBF-68D57239C74A}" type="sibTrans" cxnId="{CFE2508B-33EA-494F-8DA3-1B6BF45CA5AC}">
      <dgm:prSet/>
      <dgm:spPr/>
      <dgm:t>
        <a:bodyPr/>
        <a:lstStyle/>
        <a:p>
          <a:endParaRPr lang="en-US"/>
        </a:p>
      </dgm:t>
    </dgm:pt>
    <dgm:pt modelId="{D67D1301-BDE9-1F45-9C02-213FDC4D2540}" type="pres">
      <dgm:prSet presAssocID="{E2C33860-8FE4-B94B-9F26-4E68EB68CDFC}" presName="compositeShape" presStyleCnt="0">
        <dgm:presLayoutVars>
          <dgm:chMax val="7"/>
          <dgm:dir/>
          <dgm:resizeHandles val="exact"/>
        </dgm:presLayoutVars>
      </dgm:prSet>
      <dgm:spPr/>
    </dgm:pt>
    <dgm:pt modelId="{710AF841-1778-1A4C-AC56-C5978B94F013}" type="pres">
      <dgm:prSet presAssocID="{3FA6A8BE-93CD-9140-9D70-F6AEE938E13A}" presName="circ1" presStyleLbl="vennNode1" presStyleIdx="0" presStyleCnt="2"/>
      <dgm:spPr/>
    </dgm:pt>
    <dgm:pt modelId="{40E6490A-A49E-EF4F-92B4-2734F6424F49}" type="pres">
      <dgm:prSet presAssocID="{3FA6A8BE-93CD-9140-9D70-F6AEE938E13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48BD425-1E4D-5B49-A2F3-C5129100CEF5}" type="pres">
      <dgm:prSet presAssocID="{FF16A3E9-E18C-0C45-8352-16B0A8FEDA2F}" presName="circ2" presStyleLbl="vennNode1" presStyleIdx="1" presStyleCnt="2"/>
      <dgm:spPr/>
    </dgm:pt>
    <dgm:pt modelId="{81DDE0D9-6D03-AE40-A918-05E7E7E5D897}" type="pres">
      <dgm:prSet presAssocID="{FF16A3E9-E18C-0C45-8352-16B0A8FEDA2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199FDE4E-0A4E-8C42-B3BF-70FEAA26E977}" type="presOf" srcId="{FF16A3E9-E18C-0C45-8352-16B0A8FEDA2F}" destId="{81DDE0D9-6D03-AE40-A918-05E7E7E5D897}" srcOrd="1" destOrd="0" presId="urn:microsoft.com/office/officeart/2005/8/layout/venn1"/>
    <dgm:cxn modelId="{7A427B66-243D-2244-B895-3A5B869F34B2}" type="presOf" srcId="{FF16A3E9-E18C-0C45-8352-16B0A8FEDA2F}" destId="{E48BD425-1E4D-5B49-A2F3-C5129100CEF5}" srcOrd="0" destOrd="0" presId="urn:microsoft.com/office/officeart/2005/8/layout/venn1"/>
    <dgm:cxn modelId="{CFE2508B-33EA-494F-8DA3-1B6BF45CA5AC}" srcId="{E2C33860-8FE4-B94B-9F26-4E68EB68CDFC}" destId="{FF16A3E9-E18C-0C45-8352-16B0A8FEDA2F}" srcOrd="1" destOrd="0" parTransId="{D5B6BA6D-7056-D845-9FAD-61C10663C85D}" sibTransId="{5A65CBBD-2E1F-0C4E-9EBF-68D57239C74A}"/>
    <dgm:cxn modelId="{D1E550A5-1F12-B745-97B1-5199682E97DF}" type="presOf" srcId="{E2C33860-8FE4-B94B-9F26-4E68EB68CDFC}" destId="{D67D1301-BDE9-1F45-9C02-213FDC4D2540}" srcOrd="0" destOrd="0" presId="urn:microsoft.com/office/officeart/2005/8/layout/venn1"/>
    <dgm:cxn modelId="{19275EA6-F370-7F42-AE08-9ED3A2A8471C}" type="presOf" srcId="{3FA6A8BE-93CD-9140-9D70-F6AEE938E13A}" destId="{40E6490A-A49E-EF4F-92B4-2734F6424F49}" srcOrd="1" destOrd="0" presId="urn:microsoft.com/office/officeart/2005/8/layout/venn1"/>
    <dgm:cxn modelId="{073EB5BD-E7B0-C64E-A154-EBEA10A3BE02}" srcId="{E2C33860-8FE4-B94B-9F26-4E68EB68CDFC}" destId="{3FA6A8BE-93CD-9140-9D70-F6AEE938E13A}" srcOrd="0" destOrd="0" parTransId="{24717A5A-0B9D-8B4C-B866-96C5FD779F40}" sibTransId="{E1D9C3DE-01EF-AF44-94D5-E7075F7FA005}"/>
    <dgm:cxn modelId="{EF0729E4-DAE9-2443-B450-8B6955275954}" type="presOf" srcId="{3FA6A8BE-93CD-9140-9D70-F6AEE938E13A}" destId="{710AF841-1778-1A4C-AC56-C5978B94F013}" srcOrd="0" destOrd="0" presId="urn:microsoft.com/office/officeart/2005/8/layout/venn1"/>
    <dgm:cxn modelId="{7D02B8E1-F529-0041-A16B-DC2A5BB77FD1}" type="presParOf" srcId="{D67D1301-BDE9-1F45-9C02-213FDC4D2540}" destId="{710AF841-1778-1A4C-AC56-C5978B94F013}" srcOrd="0" destOrd="0" presId="urn:microsoft.com/office/officeart/2005/8/layout/venn1"/>
    <dgm:cxn modelId="{EC072CAD-BBD2-FA4D-BBF2-0CA0EA51A7C1}" type="presParOf" srcId="{D67D1301-BDE9-1F45-9C02-213FDC4D2540}" destId="{40E6490A-A49E-EF4F-92B4-2734F6424F49}" srcOrd="1" destOrd="0" presId="urn:microsoft.com/office/officeart/2005/8/layout/venn1"/>
    <dgm:cxn modelId="{5C173387-1167-4D43-AE12-7AE31BC81280}" type="presParOf" srcId="{D67D1301-BDE9-1F45-9C02-213FDC4D2540}" destId="{E48BD425-1E4D-5B49-A2F3-C5129100CEF5}" srcOrd="2" destOrd="0" presId="urn:microsoft.com/office/officeart/2005/8/layout/venn1"/>
    <dgm:cxn modelId="{E8C82669-0BD7-744E-A4CF-87383CF99CBC}" type="presParOf" srcId="{D67D1301-BDE9-1F45-9C02-213FDC4D2540}" destId="{81DDE0D9-6D03-AE40-A918-05E7E7E5D897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A16168-5765-4448-AAB5-D14B7005868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EA8A23A-5D06-49EF-8F7D-8195C8D44C9A}">
      <dgm:prSet/>
      <dgm:spPr/>
      <dgm:t>
        <a:bodyPr/>
        <a:lstStyle/>
        <a:p>
          <a:r>
            <a:rPr lang="en-US"/>
            <a:t>Build coalitions</a:t>
          </a:r>
        </a:p>
      </dgm:t>
    </dgm:pt>
    <dgm:pt modelId="{109BE08F-6BD2-4921-BD5C-D316227F04C3}" type="parTrans" cxnId="{E4FF173D-D007-477D-9F6C-8C4DC04FF2E8}">
      <dgm:prSet/>
      <dgm:spPr/>
      <dgm:t>
        <a:bodyPr/>
        <a:lstStyle/>
        <a:p>
          <a:endParaRPr lang="en-US"/>
        </a:p>
      </dgm:t>
    </dgm:pt>
    <dgm:pt modelId="{11DF4280-CAC6-4AC7-A62C-E502F93C0F7D}" type="sibTrans" cxnId="{E4FF173D-D007-477D-9F6C-8C4DC04FF2E8}">
      <dgm:prSet/>
      <dgm:spPr/>
      <dgm:t>
        <a:bodyPr/>
        <a:lstStyle/>
        <a:p>
          <a:endParaRPr lang="en-US"/>
        </a:p>
      </dgm:t>
    </dgm:pt>
    <dgm:pt modelId="{8E6C5A83-AC09-4E77-866A-C170EE8B91DA}">
      <dgm:prSet/>
      <dgm:spPr/>
      <dgm:t>
        <a:bodyPr/>
        <a:lstStyle/>
        <a:p>
          <a:r>
            <a:rPr lang="en-US"/>
            <a:t>Educate</a:t>
          </a:r>
        </a:p>
      </dgm:t>
    </dgm:pt>
    <dgm:pt modelId="{E1995433-E1CE-4E76-9B56-6B8C12D0A76F}" type="parTrans" cxnId="{A5416B55-6873-419C-920D-24F6559A0BAA}">
      <dgm:prSet/>
      <dgm:spPr/>
      <dgm:t>
        <a:bodyPr/>
        <a:lstStyle/>
        <a:p>
          <a:endParaRPr lang="en-US"/>
        </a:p>
      </dgm:t>
    </dgm:pt>
    <dgm:pt modelId="{A50E8228-D8A2-49D4-8840-7CA60F289DBC}" type="sibTrans" cxnId="{A5416B55-6873-419C-920D-24F6559A0BAA}">
      <dgm:prSet/>
      <dgm:spPr/>
      <dgm:t>
        <a:bodyPr/>
        <a:lstStyle/>
        <a:p>
          <a:endParaRPr lang="en-US"/>
        </a:p>
      </dgm:t>
    </dgm:pt>
    <dgm:pt modelId="{AEFD1DDD-597D-4FF3-896C-6D06BD8FCB8A}">
      <dgm:prSet/>
      <dgm:spPr/>
      <dgm:t>
        <a:bodyPr/>
        <a:lstStyle/>
        <a:p>
          <a:r>
            <a:rPr lang="en-US"/>
            <a:t>Mobilize</a:t>
          </a:r>
        </a:p>
      </dgm:t>
    </dgm:pt>
    <dgm:pt modelId="{BF928FDC-89AC-444D-BD30-9E7BFCEC9072}" type="parTrans" cxnId="{0B591E5A-753C-414C-BF77-72200F709CE9}">
      <dgm:prSet/>
      <dgm:spPr/>
      <dgm:t>
        <a:bodyPr/>
        <a:lstStyle/>
        <a:p>
          <a:endParaRPr lang="en-US"/>
        </a:p>
      </dgm:t>
    </dgm:pt>
    <dgm:pt modelId="{6948CD5E-318A-40A1-9CB2-44F609CE5A33}" type="sibTrans" cxnId="{0B591E5A-753C-414C-BF77-72200F709CE9}">
      <dgm:prSet/>
      <dgm:spPr/>
      <dgm:t>
        <a:bodyPr/>
        <a:lstStyle/>
        <a:p>
          <a:endParaRPr lang="en-US"/>
        </a:p>
      </dgm:t>
    </dgm:pt>
    <dgm:pt modelId="{CDCDF015-13E6-42DA-845F-9CB35AB56881}">
      <dgm:prSet/>
      <dgm:spPr/>
      <dgm:t>
        <a:bodyPr/>
        <a:lstStyle/>
        <a:p>
          <a:r>
            <a:rPr lang="en-US"/>
            <a:t>Advocate for social justice in distribution of resources </a:t>
          </a:r>
        </a:p>
      </dgm:t>
    </dgm:pt>
    <dgm:pt modelId="{F3C7E057-B6C5-44A9-B2A2-3DFA6128704E}" type="parTrans" cxnId="{0C583F2F-B4BF-458E-8777-969725AB2DCA}">
      <dgm:prSet/>
      <dgm:spPr/>
      <dgm:t>
        <a:bodyPr/>
        <a:lstStyle/>
        <a:p>
          <a:endParaRPr lang="en-US"/>
        </a:p>
      </dgm:t>
    </dgm:pt>
    <dgm:pt modelId="{BD1F4165-4BEE-4B11-83D5-6A6F9DC6D67A}" type="sibTrans" cxnId="{0C583F2F-B4BF-458E-8777-969725AB2DCA}">
      <dgm:prSet/>
      <dgm:spPr/>
      <dgm:t>
        <a:bodyPr/>
        <a:lstStyle/>
        <a:p>
          <a:endParaRPr lang="en-US"/>
        </a:p>
      </dgm:t>
    </dgm:pt>
    <dgm:pt modelId="{5D73D606-13EF-9141-955E-3C53A6571780}" type="pres">
      <dgm:prSet presAssocID="{DBA16168-5765-4448-AAB5-D14B7005868D}" presName="linear" presStyleCnt="0">
        <dgm:presLayoutVars>
          <dgm:animLvl val="lvl"/>
          <dgm:resizeHandles val="exact"/>
        </dgm:presLayoutVars>
      </dgm:prSet>
      <dgm:spPr/>
    </dgm:pt>
    <dgm:pt modelId="{1571AD9B-5C99-5445-BF44-48B8DDE6CA79}" type="pres">
      <dgm:prSet presAssocID="{1EA8A23A-5D06-49EF-8F7D-8195C8D44C9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228BFB2-F78B-3446-A166-C8FF3ADD6D63}" type="pres">
      <dgm:prSet presAssocID="{11DF4280-CAC6-4AC7-A62C-E502F93C0F7D}" presName="spacer" presStyleCnt="0"/>
      <dgm:spPr/>
    </dgm:pt>
    <dgm:pt modelId="{16E6E305-5FC0-8840-AECF-82056AC56C46}" type="pres">
      <dgm:prSet presAssocID="{8E6C5A83-AC09-4E77-866A-C170EE8B91D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DED5546-C937-7B40-B9AF-73697823FD83}" type="pres">
      <dgm:prSet presAssocID="{A50E8228-D8A2-49D4-8840-7CA60F289DBC}" presName="spacer" presStyleCnt="0"/>
      <dgm:spPr/>
    </dgm:pt>
    <dgm:pt modelId="{B64840BA-CA4D-A64D-B8E0-4A028BED5EDC}" type="pres">
      <dgm:prSet presAssocID="{AEFD1DDD-597D-4FF3-896C-6D06BD8FCB8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8D0A65C-8186-6341-ACE0-3557DC42D10B}" type="pres">
      <dgm:prSet presAssocID="{6948CD5E-318A-40A1-9CB2-44F609CE5A33}" presName="spacer" presStyleCnt="0"/>
      <dgm:spPr/>
    </dgm:pt>
    <dgm:pt modelId="{C6EABEFE-8026-114C-A5BD-ABBDBAA0D306}" type="pres">
      <dgm:prSet presAssocID="{CDCDF015-13E6-42DA-845F-9CB35AB5688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4A7CA05-97C1-3445-9883-F2109801BB0C}" type="presOf" srcId="{CDCDF015-13E6-42DA-845F-9CB35AB56881}" destId="{C6EABEFE-8026-114C-A5BD-ABBDBAA0D306}" srcOrd="0" destOrd="0" presId="urn:microsoft.com/office/officeart/2005/8/layout/vList2"/>
    <dgm:cxn modelId="{F4F57015-7257-534A-9330-996324238C63}" type="presOf" srcId="{DBA16168-5765-4448-AAB5-D14B7005868D}" destId="{5D73D606-13EF-9141-955E-3C53A6571780}" srcOrd="0" destOrd="0" presId="urn:microsoft.com/office/officeart/2005/8/layout/vList2"/>
    <dgm:cxn modelId="{0C583F2F-B4BF-458E-8777-969725AB2DCA}" srcId="{DBA16168-5765-4448-AAB5-D14B7005868D}" destId="{CDCDF015-13E6-42DA-845F-9CB35AB56881}" srcOrd="3" destOrd="0" parTransId="{F3C7E057-B6C5-44A9-B2A2-3DFA6128704E}" sibTransId="{BD1F4165-4BEE-4B11-83D5-6A6F9DC6D67A}"/>
    <dgm:cxn modelId="{E4FF173D-D007-477D-9F6C-8C4DC04FF2E8}" srcId="{DBA16168-5765-4448-AAB5-D14B7005868D}" destId="{1EA8A23A-5D06-49EF-8F7D-8195C8D44C9A}" srcOrd="0" destOrd="0" parTransId="{109BE08F-6BD2-4921-BD5C-D316227F04C3}" sibTransId="{11DF4280-CAC6-4AC7-A62C-E502F93C0F7D}"/>
    <dgm:cxn modelId="{A5416B55-6873-419C-920D-24F6559A0BAA}" srcId="{DBA16168-5765-4448-AAB5-D14B7005868D}" destId="{8E6C5A83-AC09-4E77-866A-C170EE8B91DA}" srcOrd="1" destOrd="0" parTransId="{E1995433-E1CE-4E76-9B56-6B8C12D0A76F}" sibTransId="{A50E8228-D8A2-49D4-8840-7CA60F289DBC}"/>
    <dgm:cxn modelId="{0B591E5A-753C-414C-BF77-72200F709CE9}" srcId="{DBA16168-5765-4448-AAB5-D14B7005868D}" destId="{AEFD1DDD-597D-4FF3-896C-6D06BD8FCB8A}" srcOrd="2" destOrd="0" parTransId="{BF928FDC-89AC-444D-BD30-9E7BFCEC9072}" sibTransId="{6948CD5E-318A-40A1-9CB2-44F609CE5A33}"/>
    <dgm:cxn modelId="{D32AAC72-9013-4C48-8C87-FEBDFAD13872}" type="presOf" srcId="{AEFD1DDD-597D-4FF3-896C-6D06BD8FCB8A}" destId="{B64840BA-CA4D-A64D-B8E0-4A028BED5EDC}" srcOrd="0" destOrd="0" presId="urn:microsoft.com/office/officeart/2005/8/layout/vList2"/>
    <dgm:cxn modelId="{85DCD091-864B-D34E-8BDC-853572F70319}" type="presOf" srcId="{1EA8A23A-5D06-49EF-8F7D-8195C8D44C9A}" destId="{1571AD9B-5C99-5445-BF44-48B8DDE6CA79}" srcOrd="0" destOrd="0" presId="urn:microsoft.com/office/officeart/2005/8/layout/vList2"/>
    <dgm:cxn modelId="{0EDB4CBB-A21C-3E45-9298-A63A423B5C91}" type="presOf" srcId="{8E6C5A83-AC09-4E77-866A-C170EE8B91DA}" destId="{16E6E305-5FC0-8840-AECF-82056AC56C46}" srcOrd="0" destOrd="0" presId="urn:microsoft.com/office/officeart/2005/8/layout/vList2"/>
    <dgm:cxn modelId="{EA059BF1-AB2D-4345-942A-64DC00779C41}" type="presParOf" srcId="{5D73D606-13EF-9141-955E-3C53A6571780}" destId="{1571AD9B-5C99-5445-BF44-48B8DDE6CA79}" srcOrd="0" destOrd="0" presId="urn:microsoft.com/office/officeart/2005/8/layout/vList2"/>
    <dgm:cxn modelId="{A7BDB18C-A5EE-F742-87A7-F154F211A0BC}" type="presParOf" srcId="{5D73D606-13EF-9141-955E-3C53A6571780}" destId="{E228BFB2-F78B-3446-A166-C8FF3ADD6D63}" srcOrd="1" destOrd="0" presId="urn:microsoft.com/office/officeart/2005/8/layout/vList2"/>
    <dgm:cxn modelId="{0ECD85E9-206D-354A-BDDE-FDC0C8AAC8F0}" type="presParOf" srcId="{5D73D606-13EF-9141-955E-3C53A6571780}" destId="{16E6E305-5FC0-8840-AECF-82056AC56C46}" srcOrd="2" destOrd="0" presId="urn:microsoft.com/office/officeart/2005/8/layout/vList2"/>
    <dgm:cxn modelId="{44D28440-AFA2-C44B-9F3D-E0A17DB74C0E}" type="presParOf" srcId="{5D73D606-13EF-9141-955E-3C53A6571780}" destId="{3DED5546-C937-7B40-B9AF-73697823FD83}" srcOrd="3" destOrd="0" presId="urn:microsoft.com/office/officeart/2005/8/layout/vList2"/>
    <dgm:cxn modelId="{72023770-28EE-0F41-B265-0B2BCB782FB2}" type="presParOf" srcId="{5D73D606-13EF-9141-955E-3C53A6571780}" destId="{B64840BA-CA4D-A64D-B8E0-4A028BED5EDC}" srcOrd="4" destOrd="0" presId="urn:microsoft.com/office/officeart/2005/8/layout/vList2"/>
    <dgm:cxn modelId="{D86136AC-6225-7647-9279-C24445F83C2D}" type="presParOf" srcId="{5D73D606-13EF-9141-955E-3C53A6571780}" destId="{E8D0A65C-8186-6341-ACE0-3557DC42D10B}" srcOrd="5" destOrd="0" presId="urn:microsoft.com/office/officeart/2005/8/layout/vList2"/>
    <dgm:cxn modelId="{5C1E4018-94B9-BB45-9A52-949D9710C366}" type="presParOf" srcId="{5D73D606-13EF-9141-955E-3C53A6571780}" destId="{C6EABEFE-8026-114C-A5BD-ABBDBAA0D30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85BA2D8-DC28-4A8F-B683-F1794B8F0016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A70F17B-924A-4995-91EA-D37716D85F36}">
      <dgm:prSet/>
      <dgm:spPr/>
      <dgm:t>
        <a:bodyPr/>
        <a:lstStyle/>
        <a:p>
          <a:r>
            <a:rPr lang="en-US"/>
            <a:t>Child abuse risk assessments</a:t>
          </a:r>
        </a:p>
      </dgm:t>
    </dgm:pt>
    <dgm:pt modelId="{8AE78E65-FED3-4EE5-9E9F-CEEF48C03CF8}" type="parTrans" cxnId="{C88E024B-A938-4B8C-AF0E-E22F686BD4A7}">
      <dgm:prSet/>
      <dgm:spPr/>
      <dgm:t>
        <a:bodyPr/>
        <a:lstStyle/>
        <a:p>
          <a:endParaRPr lang="en-US"/>
        </a:p>
      </dgm:t>
    </dgm:pt>
    <dgm:pt modelId="{B64DF912-B901-4D57-9621-0BD7D93B781C}" type="sibTrans" cxnId="{C88E024B-A938-4B8C-AF0E-E22F686BD4A7}">
      <dgm:prSet/>
      <dgm:spPr/>
      <dgm:t>
        <a:bodyPr/>
        <a:lstStyle/>
        <a:p>
          <a:endParaRPr lang="en-US"/>
        </a:p>
      </dgm:t>
    </dgm:pt>
    <dgm:pt modelId="{613CB02C-018F-4CD7-B16A-05BC6C7B6DD9}">
      <dgm:prSet/>
      <dgm:spPr/>
      <dgm:t>
        <a:bodyPr/>
        <a:lstStyle/>
        <a:p>
          <a:r>
            <a:rPr lang="en-US"/>
            <a:t>Facial recognition</a:t>
          </a:r>
        </a:p>
      </dgm:t>
    </dgm:pt>
    <dgm:pt modelId="{1C2AF235-EFDE-42A2-936F-D7AF7D4FED57}" type="parTrans" cxnId="{4D1757C2-6558-48BC-BDE9-FB4AEDA40D91}">
      <dgm:prSet/>
      <dgm:spPr/>
      <dgm:t>
        <a:bodyPr/>
        <a:lstStyle/>
        <a:p>
          <a:endParaRPr lang="en-US"/>
        </a:p>
      </dgm:t>
    </dgm:pt>
    <dgm:pt modelId="{A00CF67B-FA2A-4E13-A4F0-E2157ED1ED08}" type="sibTrans" cxnId="{4D1757C2-6558-48BC-BDE9-FB4AEDA40D91}">
      <dgm:prSet/>
      <dgm:spPr/>
      <dgm:t>
        <a:bodyPr/>
        <a:lstStyle/>
        <a:p>
          <a:endParaRPr lang="en-US"/>
        </a:p>
      </dgm:t>
    </dgm:pt>
    <dgm:pt modelId="{08A7C7DE-3E9A-4529-A499-DF02F6DC2AA0}">
      <dgm:prSet/>
      <dgm:spPr/>
      <dgm:t>
        <a:bodyPr/>
        <a:lstStyle/>
        <a:p>
          <a:r>
            <a:rPr lang="en-US"/>
            <a:t>Problem-solving programs</a:t>
          </a:r>
        </a:p>
      </dgm:t>
    </dgm:pt>
    <dgm:pt modelId="{CCBCB47B-53C4-4B2D-A18E-C013508B4C63}" type="parTrans" cxnId="{FDD93B4E-C51E-4D24-ADD9-69BF3E28BD61}">
      <dgm:prSet/>
      <dgm:spPr/>
      <dgm:t>
        <a:bodyPr/>
        <a:lstStyle/>
        <a:p>
          <a:endParaRPr lang="en-US"/>
        </a:p>
      </dgm:t>
    </dgm:pt>
    <dgm:pt modelId="{C71A1C4E-932E-4951-BB64-971A79A31433}" type="sibTrans" cxnId="{FDD93B4E-C51E-4D24-ADD9-69BF3E28BD61}">
      <dgm:prSet/>
      <dgm:spPr/>
      <dgm:t>
        <a:bodyPr/>
        <a:lstStyle/>
        <a:p>
          <a:endParaRPr lang="en-US"/>
        </a:p>
      </dgm:t>
    </dgm:pt>
    <dgm:pt modelId="{9DDE11EA-B0E2-470B-8475-9055A96BC413}">
      <dgm:prSet/>
      <dgm:spPr/>
      <dgm:t>
        <a:bodyPr/>
        <a:lstStyle/>
        <a:p>
          <a:r>
            <a:rPr lang="en-US"/>
            <a:t>CBT apps</a:t>
          </a:r>
        </a:p>
      </dgm:t>
    </dgm:pt>
    <dgm:pt modelId="{B4B61B38-2015-4640-B086-43B0DA7EF4C0}" type="parTrans" cxnId="{5E51D30A-B80B-4011-B119-A62247E41F37}">
      <dgm:prSet/>
      <dgm:spPr/>
      <dgm:t>
        <a:bodyPr/>
        <a:lstStyle/>
        <a:p>
          <a:endParaRPr lang="en-US"/>
        </a:p>
      </dgm:t>
    </dgm:pt>
    <dgm:pt modelId="{E1FAE4B4-33C1-4CD5-87DB-CADDCBD299BC}" type="sibTrans" cxnId="{5E51D30A-B80B-4011-B119-A62247E41F37}">
      <dgm:prSet/>
      <dgm:spPr/>
      <dgm:t>
        <a:bodyPr/>
        <a:lstStyle/>
        <a:p>
          <a:endParaRPr lang="en-US"/>
        </a:p>
      </dgm:t>
    </dgm:pt>
    <dgm:pt modelId="{33B1A836-AFA8-7A45-BD54-B1B9D4157A6C}" type="pres">
      <dgm:prSet presAssocID="{685BA2D8-DC28-4A8F-B683-F1794B8F0016}" presName="vert0" presStyleCnt="0">
        <dgm:presLayoutVars>
          <dgm:dir/>
          <dgm:animOne val="branch"/>
          <dgm:animLvl val="lvl"/>
        </dgm:presLayoutVars>
      </dgm:prSet>
      <dgm:spPr/>
    </dgm:pt>
    <dgm:pt modelId="{5F1EECED-CD2F-5F42-8517-B46E14263E3C}" type="pres">
      <dgm:prSet presAssocID="{BA70F17B-924A-4995-91EA-D37716D85F36}" presName="thickLine" presStyleLbl="alignNode1" presStyleIdx="0" presStyleCnt="4"/>
      <dgm:spPr/>
    </dgm:pt>
    <dgm:pt modelId="{05D0B984-F69A-D343-9954-C92D317A307D}" type="pres">
      <dgm:prSet presAssocID="{BA70F17B-924A-4995-91EA-D37716D85F36}" presName="horz1" presStyleCnt="0"/>
      <dgm:spPr/>
    </dgm:pt>
    <dgm:pt modelId="{37B185DB-0301-B642-A5B6-5307BD663B5F}" type="pres">
      <dgm:prSet presAssocID="{BA70F17B-924A-4995-91EA-D37716D85F36}" presName="tx1" presStyleLbl="revTx" presStyleIdx="0" presStyleCnt="4"/>
      <dgm:spPr/>
    </dgm:pt>
    <dgm:pt modelId="{F819A49C-AEB2-2440-94C2-44CE8C97B392}" type="pres">
      <dgm:prSet presAssocID="{BA70F17B-924A-4995-91EA-D37716D85F36}" presName="vert1" presStyleCnt="0"/>
      <dgm:spPr/>
    </dgm:pt>
    <dgm:pt modelId="{CEFCE46A-00E6-404D-BC54-9D05839549A6}" type="pres">
      <dgm:prSet presAssocID="{613CB02C-018F-4CD7-B16A-05BC6C7B6DD9}" presName="thickLine" presStyleLbl="alignNode1" presStyleIdx="1" presStyleCnt="4"/>
      <dgm:spPr/>
    </dgm:pt>
    <dgm:pt modelId="{9D4F6CB8-BE44-4C49-9A9A-03DF99861978}" type="pres">
      <dgm:prSet presAssocID="{613CB02C-018F-4CD7-B16A-05BC6C7B6DD9}" presName="horz1" presStyleCnt="0"/>
      <dgm:spPr/>
    </dgm:pt>
    <dgm:pt modelId="{B1AFDCD6-9A22-7648-806A-7BDBDBA2C985}" type="pres">
      <dgm:prSet presAssocID="{613CB02C-018F-4CD7-B16A-05BC6C7B6DD9}" presName="tx1" presStyleLbl="revTx" presStyleIdx="1" presStyleCnt="4"/>
      <dgm:spPr/>
    </dgm:pt>
    <dgm:pt modelId="{8003DB94-EEAE-AB4A-9159-0DF20060761D}" type="pres">
      <dgm:prSet presAssocID="{613CB02C-018F-4CD7-B16A-05BC6C7B6DD9}" presName="vert1" presStyleCnt="0"/>
      <dgm:spPr/>
    </dgm:pt>
    <dgm:pt modelId="{7F363720-38B7-6644-A1F0-3141EC6788D9}" type="pres">
      <dgm:prSet presAssocID="{08A7C7DE-3E9A-4529-A499-DF02F6DC2AA0}" presName="thickLine" presStyleLbl="alignNode1" presStyleIdx="2" presStyleCnt="4"/>
      <dgm:spPr/>
    </dgm:pt>
    <dgm:pt modelId="{9AFB171C-8303-4341-A508-6FAA639C8C83}" type="pres">
      <dgm:prSet presAssocID="{08A7C7DE-3E9A-4529-A499-DF02F6DC2AA0}" presName="horz1" presStyleCnt="0"/>
      <dgm:spPr/>
    </dgm:pt>
    <dgm:pt modelId="{759C7E24-B3B4-1444-A743-A0B54DD07659}" type="pres">
      <dgm:prSet presAssocID="{08A7C7DE-3E9A-4529-A499-DF02F6DC2AA0}" presName="tx1" presStyleLbl="revTx" presStyleIdx="2" presStyleCnt="4"/>
      <dgm:spPr/>
    </dgm:pt>
    <dgm:pt modelId="{61F68A12-B12C-6145-87A2-F3E84D4958F3}" type="pres">
      <dgm:prSet presAssocID="{08A7C7DE-3E9A-4529-A499-DF02F6DC2AA0}" presName="vert1" presStyleCnt="0"/>
      <dgm:spPr/>
    </dgm:pt>
    <dgm:pt modelId="{1E3B63E7-BF11-BF40-A1B8-39B518FF6319}" type="pres">
      <dgm:prSet presAssocID="{9DDE11EA-B0E2-470B-8475-9055A96BC413}" presName="thickLine" presStyleLbl="alignNode1" presStyleIdx="3" presStyleCnt="4"/>
      <dgm:spPr/>
    </dgm:pt>
    <dgm:pt modelId="{C225E165-DA32-224F-B1A7-5C9B96C97995}" type="pres">
      <dgm:prSet presAssocID="{9DDE11EA-B0E2-470B-8475-9055A96BC413}" presName="horz1" presStyleCnt="0"/>
      <dgm:spPr/>
    </dgm:pt>
    <dgm:pt modelId="{691225C5-2C34-BE4C-ADC8-BE922FD87E6E}" type="pres">
      <dgm:prSet presAssocID="{9DDE11EA-B0E2-470B-8475-9055A96BC413}" presName="tx1" presStyleLbl="revTx" presStyleIdx="3" presStyleCnt="4"/>
      <dgm:spPr/>
    </dgm:pt>
    <dgm:pt modelId="{F0581E29-4FAA-4E4C-85BC-5F94DA0D3119}" type="pres">
      <dgm:prSet presAssocID="{9DDE11EA-B0E2-470B-8475-9055A96BC413}" presName="vert1" presStyleCnt="0"/>
      <dgm:spPr/>
    </dgm:pt>
  </dgm:ptLst>
  <dgm:cxnLst>
    <dgm:cxn modelId="{5E51D30A-B80B-4011-B119-A62247E41F37}" srcId="{685BA2D8-DC28-4A8F-B683-F1794B8F0016}" destId="{9DDE11EA-B0E2-470B-8475-9055A96BC413}" srcOrd="3" destOrd="0" parTransId="{B4B61B38-2015-4640-B086-43B0DA7EF4C0}" sibTransId="{E1FAE4B4-33C1-4CD5-87DB-CADDCBD299BC}"/>
    <dgm:cxn modelId="{3DE90946-A692-EB49-82C1-FEE1125192B2}" type="presOf" srcId="{BA70F17B-924A-4995-91EA-D37716D85F36}" destId="{37B185DB-0301-B642-A5B6-5307BD663B5F}" srcOrd="0" destOrd="0" presId="urn:microsoft.com/office/officeart/2008/layout/LinedList"/>
    <dgm:cxn modelId="{85F27E4A-66B4-B440-860D-4FCD722803A2}" type="presOf" srcId="{613CB02C-018F-4CD7-B16A-05BC6C7B6DD9}" destId="{B1AFDCD6-9A22-7648-806A-7BDBDBA2C985}" srcOrd="0" destOrd="0" presId="urn:microsoft.com/office/officeart/2008/layout/LinedList"/>
    <dgm:cxn modelId="{C88E024B-A938-4B8C-AF0E-E22F686BD4A7}" srcId="{685BA2D8-DC28-4A8F-B683-F1794B8F0016}" destId="{BA70F17B-924A-4995-91EA-D37716D85F36}" srcOrd="0" destOrd="0" parTransId="{8AE78E65-FED3-4EE5-9E9F-CEEF48C03CF8}" sibTransId="{B64DF912-B901-4D57-9621-0BD7D93B781C}"/>
    <dgm:cxn modelId="{FDD93B4E-C51E-4D24-ADD9-69BF3E28BD61}" srcId="{685BA2D8-DC28-4A8F-B683-F1794B8F0016}" destId="{08A7C7DE-3E9A-4529-A499-DF02F6DC2AA0}" srcOrd="2" destOrd="0" parTransId="{CCBCB47B-53C4-4B2D-A18E-C013508B4C63}" sibTransId="{C71A1C4E-932E-4951-BB64-971A79A31433}"/>
    <dgm:cxn modelId="{13050DBD-35BF-AD47-B62D-AB0585BC4C6C}" type="presOf" srcId="{9DDE11EA-B0E2-470B-8475-9055A96BC413}" destId="{691225C5-2C34-BE4C-ADC8-BE922FD87E6E}" srcOrd="0" destOrd="0" presId="urn:microsoft.com/office/officeart/2008/layout/LinedList"/>
    <dgm:cxn modelId="{4D1757C2-6558-48BC-BDE9-FB4AEDA40D91}" srcId="{685BA2D8-DC28-4A8F-B683-F1794B8F0016}" destId="{613CB02C-018F-4CD7-B16A-05BC6C7B6DD9}" srcOrd="1" destOrd="0" parTransId="{1C2AF235-EFDE-42A2-936F-D7AF7D4FED57}" sibTransId="{A00CF67B-FA2A-4E13-A4F0-E2157ED1ED08}"/>
    <dgm:cxn modelId="{F64B8FD3-95B6-2D4D-84EE-4F48AB2A6112}" type="presOf" srcId="{08A7C7DE-3E9A-4529-A499-DF02F6DC2AA0}" destId="{759C7E24-B3B4-1444-A743-A0B54DD07659}" srcOrd="0" destOrd="0" presId="urn:microsoft.com/office/officeart/2008/layout/LinedList"/>
    <dgm:cxn modelId="{E62A81F1-1CC8-1648-837F-2F3C577A3336}" type="presOf" srcId="{685BA2D8-DC28-4A8F-B683-F1794B8F0016}" destId="{33B1A836-AFA8-7A45-BD54-B1B9D4157A6C}" srcOrd="0" destOrd="0" presId="urn:microsoft.com/office/officeart/2008/layout/LinedList"/>
    <dgm:cxn modelId="{29EDF162-AF3B-1448-AB68-322B77EA65B8}" type="presParOf" srcId="{33B1A836-AFA8-7A45-BD54-B1B9D4157A6C}" destId="{5F1EECED-CD2F-5F42-8517-B46E14263E3C}" srcOrd="0" destOrd="0" presId="urn:microsoft.com/office/officeart/2008/layout/LinedList"/>
    <dgm:cxn modelId="{E50A37ED-9C2F-6A45-A1A7-E0333BDE56E6}" type="presParOf" srcId="{33B1A836-AFA8-7A45-BD54-B1B9D4157A6C}" destId="{05D0B984-F69A-D343-9954-C92D317A307D}" srcOrd="1" destOrd="0" presId="urn:microsoft.com/office/officeart/2008/layout/LinedList"/>
    <dgm:cxn modelId="{51B94E3D-EF3A-884D-B648-CBFD0295AB90}" type="presParOf" srcId="{05D0B984-F69A-D343-9954-C92D317A307D}" destId="{37B185DB-0301-B642-A5B6-5307BD663B5F}" srcOrd="0" destOrd="0" presId="urn:microsoft.com/office/officeart/2008/layout/LinedList"/>
    <dgm:cxn modelId="{9FB35DBE-32F8-014F-AE4A-087214D36B74}" type="presParOf" srcId="{05D0B984-F69A-D343-9954-C92D317A307D}" destId="{F819A49C-AEB2-2440-94C2-44CE8C97B392}" srcOrd="1" destOrd="0" presId="urn:microsoft.com/office/officeart/2008/layout/LinedList"/>
    <dgm:cxn modelId="{30912AD6-532B-D847-8F57-BC3ADC48811C}" type="presParOf" srcId="{33B1A836-AFA8-7A45-BD54-B1B9D4157A6C}" destId="{CEFCE46A-00E6-404D-BC54-9D05839549A6}" srcOrd="2" destOrd="0" presId="urn:microsoft.com/office/officeart/2008/layout/LinedList"/>
    <dgm:cxn modelId="{CFC4E0B5-2217-FD4E-9F0F-047A8AC3991B}" type="presParOf" srcId="{33B1A836-AFA8-7A45-BD54-B1B9D4157A6C}" destId="{9D4F6CB8-BE44-4C49-9A9A-03DF99861978}" srcOrd="3" destOrd="0" presId="urn:microsoft.com/office/officeart/2008/layout/LinedList"/>
    <dgm:cxn modelId="{5C561C74-B4EA-AB40-859F-2397D96EFD9B}" type="presParOf" srcId="{9D4F6CB8-BE44-4C49-9A9A-03DF99861978}" destId="{B1AFDCD6-9A22-7648-806A-7BDBDBA2C985}" srcOrd="0" destOrd="0" presId="urn:microsoft.com/office/officeart/2008/layout/LinedList"/>
    <dgm:cxn modelId="{C0922543-8045-EF4F-959F-31E31BD424A7}" type="presParOf" srcId="{9D4F6CB8-BE44-4C49-9A9A-03DF99861978}" destId="{8003DB94-EEAE-AB4A-9159-0DF20060761D}" srcOrd="1" destOrd="0" presId="urn:microsoft.com/office/officeart/2008/layout/LinedList"/>
    <dgm:cxn modelId="{8523B21F-CE3C-B440-AE30-25C7B6C97CDB}" type="presParOf" srcId="{33B1A836-AFA8-7A45-BD54-B1B9D4157A6C}" destId="{7F363720-38B7-6644-A1F0-3141EC6788D9}" srcOrd="4" destOrd="0" presId="urn:microsoft.com/office/officeart/2008/layout/LinedList"/>
    <dgm:cxn modelId="{0E29ED9F-98ED-B44B-B414-B8A62B2482DA}" type="presParOf" srcId="{33B1A836-AFA8-7A45-BD54-B1B9D4157A6C}" destId="{9AFB171C-8303-4341-A508-6FAA639C8C83}" srcOrd="5" destOrd="0" presId="urn:microsoft.com/office/officeart/2008/layout/LinedList"/>
    <dgm:cxn modelId="{8AA52D1C-54FA-D242-8ED0-08D347C52411}" type="presParOf" srcId="{9AFB171C-8303-4341-A508-6FAA639C8C83}" destId="{759C7E24-B3B4-1444-A743-A0B54DD07659}" srcOrd="0" destOrd="0" presId="urn:microsoft.com/office/officeart/2008/layout/LinedList"/>
    <dgm:cxn modelId="{F1B1AA16-F22C-6F4A-9B0B-BCEAC54F6976}" type="presParOf" srcId="{9AFB171C-8303-4341-A508-6FAA639C8C83}" destId="{61F68A12-B12C-6145-87A2-F3E84D4958F3}" srcOrd="1" destOrd="0" presId="urn:microsoft.com/office/officeart/2008/layout/LinedList"/>
    <dgm:cxn modelId="{77A37E4F-8EA0-364A-AE3E-604FC9A6D72D}" type="presParOf" srcId="{33B1A836-AFA8-7A45-BD54-B1B9D4157A6C}" destId="{1E3B63E7-BF11-BF40-A1B8-39B518FF6319}" srcOrd="6" destOrd="0" presId="urn:microsoft.com/office/officeart/2008/layout/LinedList"/>
    <dgm:cxn modelId="{30E7ECB0-8207-CE46-9D30-A2514C7B4962}" type="presParOf" srcId="{33B1A836-AFA8-7A45-BD54-B1B9D4157A6C}" destId="{C225E165-DA32-224F-B1A7-5C9B96C97995}" srcOrd="7" destOrd="0" presId="urn:microsoft.com/office/officeart/2008/layout/LinedList"/>
    <dgm:cxn modelId="{19EE2BA8-9534-8949-8F8D-FE990DAC5745}" type="presParOf" srcId="{C225E165-DA32-224F-B1A7-5C9B96C97995}" destId="{691225C5-2C34-BE4C-ADC8-BE922FD87E6E}" srcOrd="0" destOrd="0" presId="urn:microsoft.com/office/officeart/2008/layout/LinedList"/>
    <dgm:cxn modelId="{795E1594-03AE-554E-9D05-F9B7AA575285}" type="presParOf" srcId="{C225E165-DA32-224F-B1A7-5C9B96C97995}" destId="{F0581E29-4FAA-4E4C-85BC-5F94DA0D311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59E56A-EEDF-F04C-89C5-2575E2EC216E}">
      <dsp:nvSpPr>
        <dsp:cNvPr id="0" name=""/>
        <dsp:cNvSpPr/>
      </dsp:nvSpPr>
      <dsp:spPr>
        <a:xfrm>
          <a:off x="1161393" y="1602"/>
          <a:ext cx="4645572" cy="164289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137" tIns="417296" rIns="90137" bIns="417296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Explain the concept of technological justice, including examples of technological injustices that may affect individuals, families, groups, organizations, and communities.</a:t>
          </a:r>
        </a:p>
      </dsp:txBody>
      <dsp:txXfrm>
        <a:off x="1161393" y="1602"/>
        <a:ext cx="4645572" cy="1642897"/>
      </dsp:txXfrm>
    </dsp:sp>
    <dsp:sp modelId="{450CAA11-FAF3-9540-8031-FBEBF6527B3E}">
      <dsp:nvSpPr>
        <dsp:cNvPr id="0" name=""/>
        <dsp:cNvSpPr/>
      </dsp:nvSpPr>
      <dsp:spPr>
        <a:xfrm>
          <a:off x="0" y="1602"/>
          <a:ext cx="1161393" cy="16428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457" tIns="162282" rIns="61457" bIns="16228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Explain</a:t>
          </a:r>
        </a:p>
      </dsp:txBody>
      <dsp:txXfrm>
        <a:off x="0" y="1602"/>
        <a:ext cx="1161393" cy="1642897"/>
      </dsp:txXfrm>
    </dsp:sp>
    <dsp:sp modelId="{5FF45D86-864F-FE45-B6E7-0BB65A68AB95}">
      <dsp:nvSpPr>
        <dsp:cNvPr id="0" name=""/>
        <dsp:cNvSpPr/>
      </dsp:nvSpPr>
      <dsp:spPr>
        <a:xfrm>
          <a:off x="1161393" y="1743074"/>
          <a:ext cx="4645572" cy="1642897"/>
        </a:xfrm>
        <a:prstGeom prst="rect">
          <a:avLst/>
        </a:prstGeom>
        <a:solidFill>
          <a:schemeClr val="accent2">
            <a:hueOff val="1597608"/>
            <a:satOff val="-19575"/>
            <a:lumOff val="-10294"/>
            <a:alphaOff val="0"/>
          </a:schemeClr>
        </a:solidFill>
        <a:ln w="12700" cap="flat" cmpd="sng" algn="ctr">
          <a:solidFill>
            <a:schemeClr val="accent2">
              <a:hueOff val="1597608"/>
              <a:satOff val="-19575"/>
              <a:lumOff val="-102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137" tIns="417296" rIns="90137" bIns="417296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Assess ethical issues that may arise when clients, families, groups, organizations, and communities do not have equitable and reasonable access to technology.</a:t>
          </a:r>
        </a:p>
      </dsp:txBody>
      <dsp:txXfrm>
        <a:off x="1161393" y="1743074"/>
        <a:ext cx="4645572" cy="1642897"/>
      </dsp:txXfrm>
    </dsp:sp>
    <dsp:sp modelId="{58C4AE51-B30A-1E43-8C21-CF34A6802929}">
      <dsp:nvSpPr>
        <dsp:cNvPr id="0" name=""/>
        <dsp:cNvSpPr/>
      </dsp:nvSpPr>
      <dsp:spPr>
        <a:xfrm>
          <a:off x="0" y="1743074"/>
          <a:ext cx="1161393" cy="16428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1597608"/>
              <a:satOff val="-19575"/>
              <a:lumOff val="-102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457" tIns="162282" rIns="61457" bIns="16228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Assess</a:t>
          </a:r>
        </a:p>
      </dsp:txBody>
      <dsp:txXfrm>
        <a:off x="0" y="1743074"/>
        <a:ext cx="1161393" cy="1642897"/>
      </dsp:txXfrm>
    </dsp:sp>
    <dsp:sp modelId="{2AAF2F59-EB5F-B04B-8C65-C73F21F5AB38}">
      <dsp:nvSpPr>
        <dsp:cNvPr id="0" name=""/>
        <dsp:cNvSpPr/>
      </dsp:nvSpPr>
      <dsp:spPr>
        <a:xfrm>
          <a:off x="1161393" y="3484546"/>
          <a:ext cx="4645572" cy="1642897"/>
        </a:xfrm>
        <a:prstGeom prst="rect">
          <a:avLst/>
        </a:prstGeom>
        <a:solidFill>
          <a:schemeClr val="accent2">
            <a:hueOff val="3195217"/>
            <a:satOff val="-39150"/>
            <a:lumOff val="-20588"/>
            <a:alphaOff val="0"/>
          </a:schemeClr>
        </a:solidFill>
        <a:ln w="12700" cap="flat" cmpd="sng" algn="ctr">
          <a:solidFill>
            <a:schemeClr val="accent2">
              <a:hueOff val="3195217"/>
              <a:satOff val="-39150"/>
              <a:lumOff val="-20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137" tIns="417296" rIns="90137" bIns="417296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Develop options to promote technological justice, including ways to address specific problems in access to technology.</a:t>
          </a:r>
        </a:p>
      </dsp:txBody>
      <dsp:txXfrm>
        <a:off x="1161393" y="3484546"/>
        <a:ext cx="4645572" cy="1642897"/>
      </dsp:txXfrm>
    </dsp:sp>
    <dsp:sp modelId="{AB2F8D1C-E679-1F44-8E7C-406E77B67F82}">
      <dsp:nvSpPr>
        <dsp:cNvPr id="0" name=""/>
        <dsp:cNvSpPr/>
      </dsp:nvSpPr>
      <dsp:spPr>
        <a:xfrm>
          <a:off x="0" y="3484546"/>
          <a:ext cx="1161393" cy="16428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3195217"/>
              <a:satOff val="-39150"/>
              <a:lumOff val="-20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457" tIns="162282" rIns="61457" bIns="16228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Develop</a:t>
          </a:r>
        </a:p>
      </dsp:txBody>
      <dsp:txXfrm>
        <a:off x="0" y="3484546"/>
        <a:ext cx="1161393" cy="16428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AF841-1778-1A4C-AC56-C5978B94F013}">
      <dsp:nvSpPr>
        <dsp:cNvPr id="0" name=""/>
        <dsp:cNvSpPr/>
      </dsp:nvSpPr>
      <dsp:spPr>
        <a:xfrm>
          <a:off x="137159" y="973000"/>
          <a:ext cx="3383280" cy="3383279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Relationships with People</a:t>
          </a:r>
        </a:p>
      </dsp:txBody>
      <dsp:txXfrm>
        <a:off x="609599" y="1371961"/>
        <a:ext cx="1950720" cy="2585357"/>
      </dsp:txXfrm>
    </dsp:sp>
    <dsp:sp modelId="{E48BD425-1E4D-5B49-A2F3-C5129100CEF5}">
      <dsp:nvSpPr>
        <dsp:cNvPr id="0" name=""/>
        <dsp:cNvSpPr/>
      </dsp:nvSpPr>
      <dsp:spPr>
        <a:xfrm>
          <a:off x="2575559" y="973000"/>
          <a:ext cx="3383280" cy="3383279"/>
        </a:xfrm>
        <a:prstGeom prst="ellipse">
          <a:avLst/>
        </a:prstGeom>
        <a:solidFill>
          <a:schemeClr val="accent5">
            <a:alpha val="50000"/>
            <a:hueOff val="-7754674"/>
            <a:satOff val="-70706"/>
            <a:lumOff val="10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Relationships with Technology</a:t>
          </a:r>
        </a:p>
      </dsp:txBody>
      <dsp:txXfrm>
        <a:off x="3535680" y="1371961"/>
        <a:ext cx="1950720" cy="25853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71AD9B-5C99-5445-BF44-48B8DDE6CA79}">
      <dsp:nvSpPr>
        <dsp:cNvPr id="0" name=""/>
        <dsp:cNvSpPr/>
      </dsp:nvSpPr>
      <dsp:spPr>
        <a:xfrm>
          <a:off x="0" y="67760"/>
          <a:ext cx="6096000" cy="12314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Build coalitions</a:t>
          </a:r>
        </a:p>
      </dsp:txBody>
      <dsp:txXfrm>
        <a:off x="60116" y="127876"/>
        <a:ext cx="5975768" cy="1111247"/>
      </dsp:txXfrm>
    </dsp:sp>
    <dsp:sp modelId="{16E6E305-5FC0-8840-AECF-82056AC56C46}">
      <dsp:nvSpPr>
        <dsp:cNvPr id="0" name=""/>
        <dsp:cNvSpPr/>
      </dsp:nvSpPr>
      <dsp:spPr>
        <a:xfrm>
          <a:off x="0" y="1388520"/>
          <a:ext cx="6096000" cy="1231479"/>
        </a:xfrm>
        <a:prstGeom prst="roundRect">
          <a:avLst/>
        </a:prstGeom>
        <a:solidFill>
          <a:schemeClr val="accent2">
            <a:hueOff val="1065072"/>
            <a:satOff val="-13050"/>
            <a:lumOff val="-68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Educate</a:t>
          </a:r>
        </a:p>
      </dsp:txBody>
      <dsp:txXfrm>
        <a:off x="60116" y="1448636"/>
        <a:ext cx="5975768" cy="1111247"/>
      </dsp:txXfrm>
    </dsp:sp>
    <dsp:sp modelId="{B64840BA-CA4D-A64D-B8E0-4A028BED5EDC}">
      <dsp:nvSpPr>
        <dsp:cNvPr id="0" name=""/>
        <dsp:cNvSpPr/>
      </dsp:nvSpPr>
      <dsp:spPr>
        <a:xfrm>
          <a:off x="0" y="2709280"/>
          <a:ext cx="6096000" cy="1231479"/>
        </a:xfrm>
        <a:prstGeom prst="roundRect">
          <a:avLst/>
        </a:prstGeom>
        <a:solidFill>
          <a:schemeClr val="accent2">
            <a:hueOff val="2130145"/>
            <a:satOff val="-26100"/>
            <a:lumOff val="-137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Mobilize</a:t>
          </a:r>
        </a:p>
      </dsp:txBody>
      <dsp:txXfrm>
        <a:off x="60116" y="2769396"/>
        <a:ext cx="5975768" cy="1111247"/>
      </dsp:txXfrm>
    </dsp:sp>
    <dsp:sp modelId="{C6EABEFE-8026-114C-A5BD-ABBDBAA0D306}">
      <dsp:nvSpPr>
        <dsp:cNvPr id="0" name=""/>
        <dsp:cNvSpPr/>
      </dsp:nvSpPr>
      <dsp:spPr>
        <a:xfrm>
          <a:off x="0" y="4030039"/>
          <a:ext cx="6096000" cy="1231479"/>
        </a:xfrm>
        <a:prstGeom prst="roundRect">
          <a:avLst/>
        </a:prstGeom>
        <a:solidFill>
          <a:schemeClr val="accent2">
            <a:hueOff val="3195217"/>
            <a:satOff val="-39150"/>
            <a:lumOff val="-20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Advocate for social justice in distribution of resources </a:t>
          </a:r>
        </a:p>
      </dsp:txBody>
      <dsp:txXfrm>
        <a:off x="60116" y="4090155"/>
        <a:ext cx="5975768" cy="11112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1EECED-CD2F-5F42-8517-B46E14263E3C}">
      <dsp:nvSpPr>
        <dsp:cNvPr id="0" name=""/>
        <dsp:cNvSpPr/>
      </dsp:nvSpPr>
      <dsp:spPr>
        <a:xfrm>
          <a:off x="0" y="0"/>
          <a:ext cx="60960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B185DB-0301-B642-A5B6-5307BD663B5F}">
      <dsp:nvSpPr>
        <dsp:cNvPr id="0" name=""/>
        <dsp:cNvSpPr/>
      </dsp:nvSpPr>
      <dsp:spPr>
        <a:xfrm>
          <a:off x="0" y="0"/>
          <a:ext cx="6096000" cy="1332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Child abuse risk assessments</a:t>
          </a:r>
        </a:p>
      </dsp:txBody>
      <dsp:txXfrm>
        <a:off x="0" y="0"/>
        <a:ext cx="6096000" cy="1332320"/>
      </dsp:txXfrm>
    </dsp:sp>
    <dsp:sp modelId="{CEFCE46A-00E6-404D-BC54-9D05839549A6}">
      <dsp:nvSpPr>
        <dsp:cNvPr id="0" name=""/>
        <dsp:cNvSpPr/>
      </dsp:nvSpPr>
      <dsp:spPr>
        <a:xfrm>
          <a:off x="0" y="1332320"/>
          <a:ext cx="6096000" cy="0"/>
        </a:xfrm>
        <a:prstGeom prst="line">
          <a:avLst/>
        </a:prstGeom>
        <a:solidFill>
          <a:schemeClr val="accent5">
            <a:hueOff val="-2584891"/>
            <a:satOff val="-23569"/>
            <a:lumOff val="3529"/>
            <a:alphaOff val="0"/>
          </a:schemeClr>
        </a:solidFill>
        <a:ln w="12700" cap="flat" cmpd="sng" algn="ctr">
          <a:solidFill>
            <a:schemeClr val="accent5">
              <a:hueOff val="-2584891"/>
              <a:satOff val="-23569"/>
              <a:lumOff val="35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AFDCD6-9A22-7648-806A-7BDBDBA2C985}">
      <dsp:nvSpPr>
        <dsp:cNvPr id="0" name=""/>
        <dsp:cNvSpPr/>
      </dsp:nvSpPr>
      <dsp:spPr>
        <a:xfrm>
          <a:off x="0" y="1332320"/>
          <a:ext cx="6096000" cy="1332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Facial recognition</a:t>
          </a:r>
        </a:p>
      </dsp:txBody>
      <dsp:txXfrm>
        <a:off x="0" y="1332320"/>
        <a:ext cx="6096000" cy="1332320"/>
      </dsp:txXfrm>
    </dsp:sp>
    <dsp:sp modelId="{7F363720-38B7-6644-A1F0-3141EC6788D9}">
      <dsp:nvSpPr>
        <dsp:cNvPr id="0" name=""/>
        <dsp:cNvSpPr/>
      </dsp:nvSpPr>
      <dsp:spPr>
        <a:xfrm>
          <a:off x="0" y="2664640"/>
          <a:ext cx="6096000" cy="0"/>
        </a:xfrm>
        <a:prstGeom prst="line">
          <a:avLst/>
        </a:prstGeom>
        <a:solidFill>
          <a:schemeClr val="accent5">
            <a:hueOff val="-5169783"/>
            <a:satOff val="-47137"/>
            <a:lumOff val="7059"/>
            <a:alphaOff val="0"/>
          </a:schemeClr>
        </a:solidFill>
        <a:ln w="12700" cap="flat" cmpd="sng" algn="ctr">
          <a:solidFill>
            <a:schemeClr val="accent5">
              <a:hueOff val="-5169783"/>
              <a:satOff val="-47137"/>
              <a:lumOff val="7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9C7E24-B3B4-1444-A743-A0B54DD07659}">
      <dsp:nvSpPr>
        <dsp:cNvPr id="0" name=""/>
        <dsp:cNvSpPr/>
      </dsp:nvSpPr>
      <dsp:spPr>
        <a:xfrm>
          <a:off x="0" y="2664640"/>
          <a:ext cx="6096000" cy="1332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Problem-solving programs</a:t>
          </a:r>
        </a:p>
      </dsp:txBody>
      <dsp:txXfrm>
        <a:off x="0" y="2664640"/>
        <a:ext cx="6096000" cy="1332320"/>
      </dsp:txXfrm>
    </dsp:sp>
    <dsp:sp modelId="{1E3B63E7-BF11-BF40-A1B8-39B518FF6319}">
      <dsp:nvSpPr>
        <dsp:cNvPr id="0" name=""/>
        <dsp:cNvSpPr/>
      </dsp:nvSpPr>
      <dsp:spPr>
        <a:xfrm>
          <a:off x="0" y="3996960"/>
          <a:ext cx="6096000" cy="0"/>
        </a:xfrm>
        <a:prstGeom prst="line">
          <a:avLst/>
        </a:prstGeom>
        <a:solidFill>
          <a:schemeClr val="accent5">
            <a:hueOff val="-7754674"/>
            <a:satOff val="-70706"/>
            <a:lumOff val="10588"/>
            <a:alphaOff val="0"/>
          </a:schemeClr>
        </a:solidFill>
        <a:ln w="12700" cap="flat" cmpd="sng" algn="ctr">
          <a:solidFill>
            <a:schemeClr val="accent5">
              <a:hueOff val="-7754674"/>
              <a:satOff val="-70706"/>
              <a:lumOff val="10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1225C5-2C34-BE4C-ADC8-BE922FD87E6E}">
      <dsp:nvSpPr>
        <dsp:cNvPr id="0" name=""/>
        <dsp:cNvSpPr/>
      </dsp:nvSpPr>
      <dsp:spPr>
        <a:xfrm>
          <a:off x="0" y="3996960"/>
          <a:ext cx="6096000" cy="1332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CBT apps</a:t>
          </a:r>
        </a:p>
      </dsp:txBody>
      <dsp:txXfrm>
        <a:off x="0" y="3996960"/>
        <a:ext cx="6096000" cy="1332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A2F91B-4136-4D47-8637-1B19262A9014}" type="datetimeFigureOut">
              <a:rPr lang="en-US" smtClean="0"/>
              <a:t>10/12/21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B616E-0899-794A-934D-70EB9CC19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612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9B616E-0899-794A-934D-70EB9CC1955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846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9B616E-0899-794A-934D-70EB9CC1955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504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9B616E-0899-794A-934D-70EB9CC1955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01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9B616E-0899-794A-934D-70EB9CC1955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219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9B616E-0899-794A-934D-70EB9CC1955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891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9B616E-0899-794A-934D-70EB9CC1955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60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9B616E-0899-794A-934D-70EB9CC1955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381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C81A0-FB7A-4357-8B37-1EC930D1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3999"/>
            <a:ext cx="10668000" cy="19859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3C075C-7238-4F43-87E7-63A35BE69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809999"/>
            <a:ext cx="10667998" cy="19859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67EEB-ABA8-4DA9-803B-0C6CD8A1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023EF301-9858-C54B-A170-214BF11111CA}" type="datetime1">
              <a:rPr lang="en-US" smtClean="0"/>
              <a:t>10/12/21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FD314-1E75-41B9-A585-4F4A32A3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Barsky-Technological Justice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C8E8-C649-4A81-BF53-F078B2A9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458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CE73F-2F7C-4941-9B13-ACB43A49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5239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BC107E-F2BE-4057-B06B-1E50FD12B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3048000"/>
            <a:ext cx="10668000" cy="304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9D7D8-1932-4215-A6E0-C16DA0DD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5E0D6-1827-9940-A582-98E982573846}" type="datetime1">
              <a:rPr lang="en-US" smtClean="0"/>
              <a:t>10/12/21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8B662-65E3-47B2-AD95-B041B57F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Barsky-Technological Justice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3DBC5-88B5-4F2A-A0E3-752CB421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54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599DF-5B13-4800-ADD7-3A2A2F1C4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523999"/>
            <a:ext cx="2705100" cy="4572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91E12-22D9-4DA9-A336-EA6A8B9B5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1524000"/>
            <a:ext cx="76200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2A1D5-B7EF-43A4-81EF-B5A7EA35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9A620-165A-5044-9687-3BDD4130FFA6}" type="datetime1">
              <a:rPr lang="en-US" smtClean="0"/>
              <a:t>10/12/21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09DFB-4410-42BF-B886-C984E3A5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Barsky-Technological Justice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487E8-E9A0-429E-88E5-34B1BE86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587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A6A6-C260-4F8B-99DF-249C907B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6F8CB-5C97-4437-A672-4E43D0E5A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0C990-05C1-4ECD-A899-722057AE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94A2-08F1-6440-A59C-7F7117E864A0}" type="datetime1">
              <a:rPr lang="en-US" smtClean="0"/>
              <a:t>10/12/21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9811C-37A0-4DD1-8607-EFD4226E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Barsky-Technological Justice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AB506-9570-4D3E-804F-A184A73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325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569B8-DEA4-4F12-9078-ECD731F2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30351"/>
            <a:ext cx="10668000" cy="2279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D1F3B-E79C-4822-999D-205B0E76C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4"/>
            <a:ext cx="10668000" cy="118318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5166-621E-4C71-A40F-64E51453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9BDF2-5D41-DF4E-BE0F-5E8B89AB72D9}" type="datetime1">
              <a:rPr lang="en-US" smtClean="0"/>
              <a:t>10/12/21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8A175-E39F-477F-997B-99FF8677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Barsky-Technological Justice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9115F-5456-4FA3-8484-B1806E7C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107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BC5C-CCF0-4BA5-B102-213AC6FD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37E63-3B4F-4C2F-A87C-9533227EB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8ACE3E-2FED-4289-B138-3EC28269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5DB51-20DA-4BEF-90BA-DDD37DC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EEF9-7C0C-2E4E-9592-4A8ED48EE6EA}" type="datetime1">
              <a:rPr lang="en-US" smtClean="0"/>
              <a:t>10/12/21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D22E1-F0DB-4CB7-B2E3-D578EEAA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Barsky-Technological Justice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9146B-54D6-4291-8EA2-64300248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825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B4AE7-507A-4E14-96E2-5412FF8E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7048"/>
            <a:ext cx="10668000" cy="758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EEE83-2945-4C22-9597-57F1F126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2494D-AD1D-4CB7-A17C-B69079113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1" y="3059113"/>
            <a:ext cx="4572000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E4950-830D-4EE3-9F51-DD730255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7998" y="2286000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F244AA-BDAA-4FDD-B742-449DF9057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8000" y="3059113"/>
            <a:ext cx="4571998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B78494-ECE0-41D2-97E2-CFAC0434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2C4B8-8BD3-2C48-956C-D724A5E91A8E}" type="datetime1">
              <a:rPr lang="en-US" smtClean="0"/>
              <a:t>10/12/21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E4C20-6CC5-4259-B554-B19F1A7A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Barsky-Technological Justice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9AB13-CCCC-4074-9B66-CE0B3790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256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FB5FF-4FD1-4CE4-BBC5-E6402FE0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381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71AAD-C5B9-485B-84DD-60DAFD5F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F6E05-0821-D048-B288-4741461A5FA6}" type="datetime1">
              <a:rPr lang="en-US" smtClean="0"/>
              <a:t>10/12/21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CACFF-0406-4EE2-9E8F-F594B952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Barsky-Technological Justice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2A47E-1990-4B6B-BCCB-75B6F213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669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8FE4C-64F1-4C88-9D30-17F8131E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4F9C7-04F9-734E-B83B-95F6B0BD9E20}" type="datetime1">
              <a:rPr lang="en-US" smtClean="0"/>
              <a:t>10/12/21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5D8FB3-6FA4-40A7-BDBF-76CD0F22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Barsky-Technological Justice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49F41-A021-4490-BB80-C89DF029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449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EF60-874B-45DE-BF65-CF0D0857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3821113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757B0-722D-425F-8BD4-9CD9093B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1524000"/>
            <a:ext cx="6096000" cy="3810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B0F60-AADF-41C3-8BFC-B405E0A3F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3048000"/>
            <a:ext cx="3821113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B1E11-97B6-42FD-9F45-6EDC3B83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8F6B-74F5-0F49-9FD5-4006438C2075}" type="datetime1">
              <a:rPr lang="en-US" smtClean="0"/>
              <a:t>10/12/21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D7DA9-F910-4337-99A2-91F4EA36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Barsky-Technological Justice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3A2F2-339E-4406-9A90-534A38C5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96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1599-6E07-4A55-9B93-4CA5EFE3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0"/>
            <a:ext cx="3810000" cy="1524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2C2D26-DACA-4941-955E-18F7E2367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3999" y="1524000"/>
            <a:ext cx="6095999" cy="381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DB26D-C5B0-41D6-A75F-F89A87BE2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3048000"/>
            <a:ext cx="3810000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304B6-48DF-41FA-A089-8C83BBA6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6E43-4FC1-5D4F-8939-28F2D7AB1905}" type="datetime1">
              <a:rPr lang="en-US" smtClean="0"/>
              <a:t>10/12/21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FB82F-A17A-4BC7-A522-CD934BC3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Barsky-Technological Justice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C530C-8824-4BE3-884E-2AFF30B5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682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B49B9-8C94-4604-AEEE-CB505196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3204E-CAF5-48A1-928F-757507EC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3047999"/>
            <a:ext cx="106680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40D12-4B42-4790-8677-C9250F3CD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401594"/>
            <a:ext cx="3048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9E4C1ED0-06D2-A84B-B2A3-32FED0F00268}" type="datetime1">
              <a:rPr lang="en-US" smtClean="0"/>
              <a:t>10/12/21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B17CD-6C27-4CD1-B20D-EA4B8E54F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Barsky-Technological Justice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A934F-C817-4C99-A2CF-C763A3F2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1863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60" r:id="rId10"/>
    <p:sldLayoutId id="21474837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sw.co.uk/digital-capabilities-ethical-considerations" TargetMode="External"/><Relationship Id="rId2" Type="http://schemas.openxmlformats.org/officeDocument/2006/relationships/hyperlink" Target="https://figshare.com/articles/BPD_Technology_Committee_s_Technology_Assessment_Checklist_For_Social_Work_Practice_Version_2_/7267598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justice-everywhere.org/international/technological-justice/" TargetMode="External"/><Relationship Id="rId4" Type="http://schemas.openxmlformats.org/officeDocument/2006/relationships/hyperlink" Target="https://www.socialworkers.org/News/Social-Work-Advocates/2020-June-July/Artificial-Intelligence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093/bjsw/bcaa160" TargetMode="External"/><Relationship Id="rId3" Type="http://schemas.openxmlformats.org/officeDocument/2006/relationships/hyperlink" Target="https://www.ifsw.org/global-social-work-statement-of-ethical-principles" TargetMode="External"/><Relationship Id="rId7" Type="http://schemas.openxmlformats.org/officeDocument/2006/relationships/hyperlink" Target="http://www.economics-ejournal.org/economics/discussionpapers/2018-58" TargetMode="External"/><Relationship Id="rId2" Type="http://schemas.openxmlformats.org/officeDocument/2006/relationships/hyperlink" Target="https://www.ifsw.org/global-social-work-statement-of-ethical-principle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ocialworkers.org/Practice/Practice-Standards-Guidelines" TargetMode="External"/><Relationship Id="rId5" Type="http://schemas.openxmlformats.org/officeDocument/2006/relationships/hyperlink" Target="https://www.socialworkers.org/practice/standards/review/tech/0605/default.asp?back=yes" TargetMode="External"/><Relationship Id="rId4" Type="http://schemas.openxmlformats.org/officeDocument/2006/relationships/hyperlink" Target="https://www.socialworkers.org/About/Ethics/Code-of-Ethics/Code-of-Ethics-English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6A0D48-CE28-F849-90C3-8F0A8A2D1E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0" y="646546"/>
            <a:ext cx="6096000" cy="3296804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Technological Justice:  Ethical Issues and Responses</a:t>
            </a: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364BEA-6D2F-2348-AF5D-BF3832F9A5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8762" y="4345899"/>
            <a:ext cx="6096000" cy="1625554"/>
          </a:xfrm>
        </p:spPr>
        <p:txBody>
          <a:bodyPr>
            <a:normAutofit lnSpcReduction="10000"/>
          </a:bodyPr>
          <a:lstStyle/>
          <a:p>
            <a:pPr algn="r"/>
            <a:r>
              <a:rPr lang="en-US" dirty="0">
                <a:solidFill>
                  <a:srgbClr val="00B0F0"/>
                </a:solidFill>
              </a:rPr>
              <a:t> Allan Barsky, JD, MSW, PhD</a:t>
            </a:r>
            <a:br>
              <a:rPr lang="en-US" dirty="0">
                <a:solidFill>
                  <a:srgbClr val="00B0F0"/>
                </a:solidFill>
              </a:rPr>
            </a:br>
            <a:r>
              <a:rPr lang="en-US" dirty="0">
                <a:solidFill>
                  <a:srgbClr val="00B0F0"/>
                </a:solidFill>
              </a:rPr>
              <a:t>Florida Atlantic University</a:t>
            </a:r>
            <a:br>
              <a:rPr lang="en-US" dirty="0">
                <a:solidFill>
                  <a:srgbClr val="00B0F0"/>
                </a:solidFill>
              </a:rPr>
            </a:br>
            <a:r>
              <a:rPr lang="en-US" dirty="0">
                <a:solidFill>
                  <a:srgbClr val="00B0F0"/>
                </a:solidFill>
              </a:rPr>
              <a:t>Sandler School of Social Work</a:t>
            </a:r>
            <a:br>
              <a:rPr lang="en-US" dirty="0">
                <a:solidFill>
                  <a:srgbClr val="00B0F0"/>
                </a:solidFill>
              </a:rPr>
            </a:br>
            <a:r>
              <a:rPr lang="en-US" dirty="0" err="1">
                <a:solidFill>
                  <a:srgbClr val="00B0F0"/>
                </a:solidFill>
              </a:rPr>
              <a:t>abarsky@fau.edu</a:t>
            </a:r>
            <a:r>
              <a:rPr lang="en-US" dirty="0">
                <a:solidFill>
                  <a:srgbClr val="00B0F0"/>
                </a:solidFill>
              </a:rPr>
              <a:t> </a:t>
            </a:r>
            <a:br>
              <a:rPr lang="en-US" dirty="0">
                <a:solidFill>
                  <a:srgbClr val="00B0F0"/>
                </a:solidFill>
              </a:rPr>
            </a:br>
            <a:r>
              <a:rPr lang="en-US" dirty="0">
                <a:solidFill>
                  <a:srgbClr val="00B0F0"/>
                </a:solidFill>
              </a:rPr>
              <a:t>CSWE APM, Nov. 7, 2021 @ 10 AM</a:t>
            </a:r>
          </a:p>
        </p:txBody>
      </p:sp>
      <p:pic>
        <p:nvPicPr>
          <p:cNvPr id="24" name="Picture 3" descr="Full frame photo of luxurious geometrically textured wall">
            <a:extLst>
              <a:ext uri="{FF2B5EF4-FFF2-40B4-BE49-F238E27FC236}">
                <a16:creationId xmlns:a16="http://schemas.microsoft.com/office/drawing/2014/main" id="{EEF8249C-36E7-4694-823E-3B00BBCF00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801" r="31699"/>
          <a:stretch/>
        </p:blipFill>
        <p:spPr>
          <a:xfrm>
            <a:off x="-2" y="-1"/>
            <a:ext cx="4572002" cy="6858002"/>
          </a:xfrm>
          <a:custGeom>
            <a:avLst/>
            <a:gdLst/>
            <a:ahLst/>
            <a:cxnLst/>
            <a:rect l="l" t="t" r="r" b="b"/>
            <a:pathLst>
              <a:path w="4572002" h="6858002">
                <a:moveTo>
                  <a:pt x="4295315" y="6438981"/>
                </a:moveTo>
                <a:lnTo>
                  <a:pt x="4275384" y="6463840"/>
                </a:lnTo>
                <a:lnTo>
                  <a:pt x="4275382" y="6463849"/>
                </a:lnTo>
                <a:lnTo>
                  <a:pt x="4261586" y="6513012"/>
                </a:lnTo>
                <a:lnTo>
                  <a:pt x="4242781" y="6546194"/>
                </a:lnTo>
                <a:lnTo>
                  <a:pt x="4242781" y="6546195"/>
                </a:lnTo>
                <a:lnTo>
                  <a:pt x="4259119" y="6521804"/>
                </a:lnTo>
                <a:lnTo>
                  <a:pt x="4261586" y="6513012"/>
                </a:lnTo>
                <a:lnTo>
                  <a:pt x="4264397" y="6508052"/>
                </a:lnTo>
                <a:lnTo>
                  <a:pt x="4275382" y="6463849"/>
                </a:lnTo>
                <a:lnTo>
                  <a:pt x="4275384" y="6463841"/>
                </a:lnTo>
                <a:cubicBezTo>
                  <a:pt x="4278336" y="6451650"/>
                  <a:pt x="4285813" y="6444077"/>
                  <a:pt x="4295315" y="6438981"/>
                </a:cubicBezTo>
                <a:close/>
                <a:moveTo>
                  <a:pt x="4211111" y="2836172"/>
                </a:moveTo>
                <a:lnTo>
                  <a:pt x="4202420" y="2848793"/>
                </a:lnTo>
                <a:cubicBezTo>
                  <a:pt x="4192420" y="2881226"/>
                  <a:pt x="4178988" y="2913982"/>
                  <a:pt x="4177881" y="2947862"/>
                </a:cubicBezTo>
                <a:lnTo>
                  <a:pt x="4177881" y="2947863"/>
                </a:lnTo>
                <a:lnTo>
                  <a:pt x="4177881" y="2947863"/>
                </a:lnTo>
                <a:cubicBezTo>
                  <a:pt x="4177512" y="2959157"/>
                  <a:pt x="4178512" y="2970576"/>
                  <a:pt x="4181465" y="2982149"/>
                </a:cubicBezTo>
                <a:lnTo>
                  <a:pt x="4193158" y="3077402"/>
                </a:lnTo>
                <a:lnTo>
                  <a:pt x="4180703" y="3172654"/>
                </a:lnTo>
                <a:cubicBezTo>
                  <a:pt x="4154794" y="3276480"/>
                  <a:pt x="4127362" y="3380305"/>
                  <a:pt x="4133076" y="3489467"/>
                </a:cubicBezTo>
                <a:cubicBezTo>
                  <a:pt x="4134028" y="3507563"/>
                  <a:pt x="4122407" y="3529090"/>
                  <a:pt x="4110977" y="3544713"/>
                </a:cubicBezTo>
                <a:cubicBezTo>
                  <a:pt x="4100119" y="3559668"/>
                  <a:pt x="4094260" y="3566812"/>
                  <a:pt x="4093355" y="3574408"/>
                </a:cubicBezTo>
                <a:lnTo>
                  <a:pt x="4093355" y="3574408"/>
                </a:lnTo>
                <a:lnTo>
                  <a:pt x="4093355" y="3574409"/>
                </a:lnTo>
                <a:cubicBezTo>
                  <a:pt x="4092450" y="3582005"/>
                  <a:pt x="4096499" y="3590054"/>
                  <a:pt x="4105453" y="3606818"/>
                </a:cubicBezTo>
                <a:cubicBezTo>
                  <a:pt x="4109835" y="3614820"/>
                  <a:pt x="4112501" y="3624726"/>
                  <a:pt x="4118979" y="3630633"/>
                </a:cubicBezTo>
                <a:cubicBezTo>
                  <a:pt x="4127218" y="3638158"/>
                  <a:pt x="4132898" y="3646123"/>
                  <a:pt x="4136708" y="3654416"/>
                </a:cubicBezTo>
                <a:lnTo>
                  <a:pt x="4143220" y="3680164"/>
                </a:lnTo>
                <a:lnTo>
                  <a:pt x="4139172" y="3734837"/>
                </a:lnTo>
                <a:lnTo>
                  <a:pt x="4139172" y="3734838"/>
                </a:lnTo>
                <a:lnTo>
                  <a:pt x="4139172" y="3734838"/>
                </a:lnTo>
                <a:cubicBezTo>
                  <a:pt x="4138220" y="3741316"/>
                  <a:pt x="4136886" y="3749126"/>
                  <a:pt x="4139554" y="3754653"/>
                </a:cubicBezTo>
                <a:lnTo>
                  <a:pt x="4145911" y="3789776"/>
                </a:lnTo>
                <a:lnTo>
                  <a:pt x="4130980" y="3822472"/>
                </a:lnTo>
                <a:cubicBezTo>
                  <a:pt x="4123932" y="3831902"/>
                  <a:pt x="4118312" y="3842046"/>
                  <a:pt x="4116645" y="3852619"/>
                </a:cubicBezTo>
                <a:lnTo>
                  <a:pt x="4116645" y="3852620"/>
                </a:lnTo>
                <a:lnTo>
                  <a:pt x="4116645" y="3852620"/>
                </a:lnTo>
                <a:cubicBezTo>
                  <a:pt x="4114978" y="3863193"/>
                  <a:pt x="4117265" y="3874195"/>
                  <a:pt x="4126028" y="3885339"/>
                </a:cubicBezTo>
                <a:cubicBezTo>
                  <a:pt x="4135744" y="3897722"/>
                  <a:pt x="4143150" y="3910319"/>
                  <a:pt x="4148409" y="3923125"/>
                </a:cubicBezTo>
                <a:lnTo>
                  <a:pt x="4157913" y="3962160"/>
                </a:lnTo>
                <a:lnTo>
                  <a:pt x="4155523" y="4002410"/>
                </a:lnTo>
                <a:cubicBezTo>
                  <a:pt x="4152853" y="4016025"/>
                  <a:pt x="4148364" y="4029837"/>
                  <a:pt x="4142220" y="4043839"/>
                </a:cubicBezTo>
                <a:cubicBezTo>
                  <a:pt x="4133457" y="4063842"/>
                  <a:pt x="4128075" y="4083702"/>
                  <a:pt x="4127099" y="4103825"/>
                </a:cubicBezTo>
                <a:lnTo>
                  <a:pt x="4127099" y="4103826"/>
                </a:lnTo>
                <a:lnTo>
                  <a:pt x="4127099" y="4103826"/>
                </a:lnTo>
                <a:cubicBezTo>
                  <a:pt x="4126122" y="4123948"/>
                  <a:pt x="4129552" y="4144333"/>
                  <a:pt x="4138410" y="4165384"/>
                </a:cubicBezTo>
                <a:lnTo>
                  <a:pt x="4142315" y="4192388"/>
                </a:lnTo>
                <a:lnTo>
                  <a:pt x="4142220" y="4221391"/>
                </a:lnTo>
                <a:lnTo>
                  <a:pt x="4142220" y="4221391"/>
                </a:lnTo>
                <a:lnTo>
                  <a:pt x="4142220" y="4221392"/>
                </a:lnTo>
                <a:cubicBezTo>
                  <a:pt x="4142982" y="4232061"/>
                  <a:pt x="4143172" y="4243873"/>
                  <a:pt x="4147936" y="4253015"/>
                </a:cubicBezTo>
                <a:cubicBezTo>
                  <a:pt x="4160129" y="4277402"/>
                  <a:pt x="4175749" y="4300071"/>
                  <a:pt x="4187752" y="4324646"/>
                </a:cubicBezTo>
                <a:lnTo>
                  <a:pt x="4196706" y="4363891"/>
                </a:lnTo>
                <a:lnTo>
                  <a:pt x="4195944" y="4482004"/>
                </a:lnTo>
                <a:cubicBezTo>
                  <a:pt x="4193276" y="4546776"/>
                  <a:pt x="4192704" y="4612500"/>
                  <a:pt x="4135934" y="4659174"/>
                </a:cubicBezTo>
                <a:cubicBezTo>
                  <a:pt x="4131362" y="4662986"/>
                  <a:pt x="4128694" y="4671176"/>
                  <a:pt x="4127932" y="4677655"/>
                </a:cubicBezTo>
                <a:cubicBezTo>
                  <a:pt x="4124313" y="4707564"/>
                  <a:pt x="4123931" y="4738235"/>
                  <a:pt x="4118025" y="4767764"/>
                </a:cubicBezTo>
                <a:cubicBezTo>
                  <a:pt x="4115644" y="4779575"/>
                  <a:pt x="4114835" y="4790387"/>
                  <a:pt x="4116716" y="4800483"/>
                </a:cubicBezTo>
                <a:lnTo>
                  <a:pt x="4116716" y="4800483"/>
                </a:lnTo>
                <a:lnTo>
                  <a:pt x="4116716" y="4800484"/>
                </a:lnTo>
                <a:cubicBezTo>
                  <a:pt x="4118597" y="4810581"/>
                  <a:pt x="4123170" y="4819964"/>
                  <a:pt x="4131552" y="4828917"/>
                </a:cubicBezTo>
                <a:cubicBezTo>
                  <a:pt x="4142601" y="4840633"/>
                  <a:pt x="4151364" y="4853636"/>
                  <a:pt x="4156484" y="4867614"/>
                </a:cubicBezTo>
                <a:lnTo>
                  <a:pt x="4161262" y="4889275"/>
                </a:lnTo>
                <a:lnTo>
                  <a:pt x="4159557" y="4912168"/>
                </a:lnTo>
                <a:cubicBezTo>
                  <a:pt x="4157842" y="4919978"/>
                  <a:pt x="4157485" y="4927122"/>
                  <a:pt x="4158155" y="4933804"/>
                </a:cubicBezTo>
                <a:lnTo>
                  <a:pt x="4158155" y="4933805"/>
                </a:lnTo>
                <a:lnTo>
                  <a:pt x="4158155" y="4933805"/>
                </a:lnTo>
                <a:cubicBezTo>
                  <a:pt x="4160163" y="4953853"/>
                  <a:pt x="4171415" y="4969749"/>
                  <a:pt x="4182989" y="4987038"/>
                </a:cubicBezTo>
                <a:cubicBezTo>
                  <a:pt x="4194228" y="5003802"/>
                  <a:pt x="4208326" y="5022853"/>
                  <a:pt x="4209468" y="5041522"/>
                </a:cubicBezTo>
                <a:cubicBezTo>
                  <a:pt x="4210706" y="5062669"/>
                  <a:pt x="4221137" y="5082339"/>
                  <a:pt x="4228472" y="5102461"/>
                </a:cubicBezTo>
                <a:lnTo>
                  <a:pt x="4235616" y="5133225"/>
                </a:lnTo>
                <a:lnTo>
                  <a:pt x="4228901" y="5166113"/>
                </a:lnTo>
                <a:lnTo>
                  <a:pt x="4228901" y="5166114"/>
                </a:lnTo>
                <a:lnTo>
                  <a:pt x="4228901" y="5166114"/>
                </a:lnTo>
                <a:cubicBezTo>
                  <a:pt x="4228139" y="5167638"/>
                  <a:pt x="4228711" y="5169781"/>
                  <a:pt x="4229592" y="5172091"/>
                </a:cubicBezTo>
                <a:lnTo>
                  <a:pt x="4232139" y="5179068"/>
                </a:lnTo>
                <a:lnTo>
                  <a:pt x="4231973" y="5229433"/>
                </a:lnTo>
                <a:cubicBezTo>
                  <a:pt x="4228139" y="5245268"/>
                  <a:pt x="4220423" y="5259937"/>
                  <a:pt x="4208516" y="5272796"/>
                </a:cubicBezTo>
                <a:cubicBezTo>
                  <a:pt x="4185226" y="5298086"/>
                  <a:pt x="4177689" y="5325412"/>
                  <a:pt x="4179637" y="5355014"/>
                </a:cubicBezTo>
                <a:lnTo>
                  <a:pt x="4179637" y="5355014"/>
                </a:lnTo>
                <a:lnTo>
                  <a:pt x="4179637" y="5355015"/>
                </a:lnTo>
                <a:cubicBezTo>
                  <a:pt x="4180286" y="5364883"/>
                  <a:pt x="4181989" y="5375003"/>
                  <a:pt x="4184513" y="5385385"/>
                </a:cubicBezTo>
                <a:cubicBezTo>
                  <a:pt x="4187752" y="5398722"/>
                  <a:pt x="4190038" y="5412058"/>
                  <a:pt x="4192704" y="5425583"/>
                </a:cubicBezTo>
                <a:cubicBezTo>
                  <a:pt x="4196514" y="5443871"/>
                  <a:pt x="4200516" y="5462352"/>
                  <a:pt x="4204326" y="5480638"/>
                </a:cubicBezTo>
                <a:lnTo>
                  <a:pt x="4208850" y="5507668"/>
                </a:lnTo>
                <a:lnTo>
                  <a:pt x="4206630" y="5520422"/>
                </a:lnTo>
                <a:cubicBezTo>
                  <a:pt x="4204993" y="5524467"/>
                  <a:pt x="4202326" y="5528265"/>
                  <a:pt x="4198230" y="5531693"/>
                </a:cubicBezTo>
                <a:cubicBezTo>
                  <a:pt x="4191181" y="5537600"/>
                  <a:pt x="4187989" y="5542649"/>
                  <a:pt x="4188085" y="5547578"/>
                </a:cubicBezTo>
                <a:lnTo>
                  <a:pt x="4188085" y="5547578"/>
                </a:lnTo>
                <a:lnTo>
                  <a:pt x="4188085" y="5547579"/>
                </a:lnTo>
                <a:cubicBezTo>
                  <a:pt x="4188180" y="5552508"/>
                  <a:pt x="4191562" y="5557318"/>
                  <a:pt x="4197658" y="5562747"/>
                </a:cubicBezTo>
                <a:cubicBezTo>
                  <a:pt x="4240331" y="5600468"/>
                  <a:pt x="4267002" y="5646190"/>
                  <a:pt x="4268906" y="5704484"/>
                </a:cubicBezTo>
                <a:cubicBezTo>
                  <a:pt x="4269288" y="5716486"/>
                  <a:pt x="4271954" y="5728679"/>
                  <a:pt x="4274812" y="5740489"/>
                </a:cubicBezTo>
                <a:cubicBezTo>
                  <a:pt x="4276527" y="5747729"/>
                  <a:pt x="4278433" y="5756494"/>
                  <a:pt x="4283577" y="5760874"/>
                </a:cubicBezTo>
                <a:cubicBezTo>
                  <a:pt x="4322820" y="5794975"/>
                  <a:pt x="4350063" y="5837458"/>
                  <a:pt x="4371972" y="5883752"/>
                </a:cubicBezTo>
                <a:cubicBezTo>
                  <a:pt x="4375877" y="5892038"/>
                  <a:pt x="4379782" y="5900611"/>
                  <a:pt x="4382997" y="5909351"/>
                </a:cubicBezTo>
                <a:lnTo>
                  <a:pt x="4389878" y="5935950"/>
                </a:lnTo>
                <a:lnTo>
                  <a:pt x="4389712" y="5964477"/>
                </a:lnTo>
                <a:cubicBezTo>
                  <a:pt x="4388783" y="5974097"/>
                  <a:pt x="4387306" y="5983766"/>
                  <a:pt x="4386258" y="5993291"/>
                </a:cubicBezTo>
                <a:cubicBezTo>
                  <a:pt x="4385116" y="6004531"/>
                  <a:pt x="4385306" y="6017485"/>
                  <a:pt x="4379782" y="6026440"/>
                </a:cubicBezTo>
                <a:cubicBezTo>
                  <a:pt x="4362445" y="6054825"/>
                  <a:pt x="4343777" y="6082258"/>
                  <a:pt x="4323582" y="6108738"/>
                </a:cubicBezTo>
                <a:cubicBezTo>
                  <a:pt x="4314914" y="6120074"/>
                  <a:pt x="4309961" y="6126884"/>
                  <a:pt x="4309890" y="6133314"/>
                </a:cubicBezTo>
                <a:lnTo>
                  <a:pt x="4309890" y="6133315"/>
                </a:lnTo>
                <a:lnTo>
                  <a:pt x="4309890" y="6133315"/>
                </a:lnTo>
                <a:cubicBezTo>
                  <a:pt x="4309818" y="6139745"/>
                  <a:pt x="4314629" y="6145793"/>
                  <a:pt x="4325488" y="6155603"/>
                </a:cubicBezTo>
                <a:cubicBezTo>
                  <a:pt x="4347777" y="6175798"/>
                  <a:pt x="4359397" y="6200945"/>
                  <a:pt x="4364159" y="6228757"/>
                </a:cubicBezTo>
                <a:lnTo>
                  <a:pt x="4381496" y="6361540"/>
                </a:lnTo>
                <a:lnTo>
                  <a:pt x="4381289" y="6365204"/>
                </a:lnTo>
                <a:lnTo>
                  <a:pt x="4380007" y="6387910"/>
                </a:lnTo>
                <a:lnTo>
                  <a:pt x="4378243" y="6391549"/>
                </a:lnTo>
                <a:lnTo>
                  <a:pt x="4370589" y="6407332"/>
                </a:lnTo>
                <a:lnTo>
                  <a:pt x="4370589" y="6407333"/>
                </a:lnTo>
                <a:lnTo>
                  <a:pt x="4378243" y="6391549"/>
                </a:lnTo>
                <a:lnTo>
                  <a:pt x="4380008" y="6387910"/>
                </a:lnTo>
                <a:lnTo>
                  <a:pt x="4381289" y="6365204"/>
                </a:lnTo>
                <a:lnTo>
                  <a:pt x="4381496" y="6361540"/>
                </a:lnTo>
                <a:lnTo>
                  <a:pt x="4381496" y="6361540"/>
                </a:lnTo>
                <a:lnTo>
                  <a:pt x="4381496" y="6361539"/>
                </a:lnTo>
                <a:cubicBezTo>
                  <a:pt x="4377876" y="6317151"/>
                  <a:pt x="4371590" y="6272764"/>
                  <a:pt x="4364159" y="6228756"/>
                </a:cubicBezTo>
                <a:cubicBezTo>
                  <a:pt x="4359397" y="6200944"/>
                  <a:pt x="4347777" y="6175797"/>
                  <a:pt x="4325488" y="6155602"/>
                </a:cubicBezTo>
                <a:cubicBezTo>
                  <a:pt x="4320059" y="6150697"/>
                  <a:pt x="4316141" y="6146732"/>
                  <a:pt x="4313590" y="6143190"/>
                </a:cubicBezTo>
                <a:lnTo>
                  <a:pt x="4309890" y="6133315"/>
                </a:lnTo>
                <a:lnTo>
                  <a:pt x="4323582" y="6108739"/>
                </a:lnTo>
                <a:cubicBezTo>
                  <a:pt x="4343777" y="6082259"/>
                  <a:pt x="4362445" y="6054826"/>
                  <a:pt x="4379782" y="6026441"/>
                </a:cubicBezTo>
                <a:cubicBezTo>
                  <a:pt x="4385306" y="6017486"/>
                  <a:pt x="4385116" y="6004532"/>
                  <a:pt x="4386258" y="5993292"/>
                </a:cubicBezTo>
                <a:cubicBezTo>
                  <a:pt x="4388354" y="5974241"/>
                  <a:pt x="4392164" y="5954618"/>
                  <a:pt x="4389878" y="5935950"/>
                </a:cubicBezTo>
                <a:lnTo>
                  <a:pt x="4389878" y="5935950"/>
                </a:lnTo>
                <a:lnTo>
                  <a:pt x="4389878" y="5935949"/>
                </a:lnTo>
                <a:cubicBezTo>
                  <a:pt x="4387592" y="5918042"/>
                  <a:pt x="4379782" y="5900323"/>
                  <a:pt x="4371972" y="5883751"/>
                </a:cubicBezTo>
                <a:cubicBezTo>
                  <a:pt x="4350063" y="5837457"/>
                  <a:pt x="4322820" y="5794974"/>
                  <a:pt x="4283577" y="5760873"/>
                </a:cubicBezTo>
                <a:cubicBezTo>
                  <a:pt x="4278433" y="5756493"/>
                  <a:pt x="4276527" y="5747728"/>
                  <a:pt x="4274812" y="5740488"/>
                </a:cubicBezTo>
                <a:cubicBezTo>
                  <a:pt x="4271954" y="5728678"/>
                  <a:pt x="4269288" y="5716485"/>
                  <a:pt x="4268906" y="5704483"/>
                </a:cubicBezTo>
                <a:cubicBezTo>
                  <a:pt x="4267002" y="5646189"/>
                  <a:pt x="4240331" y="5600467"/>
                  <a:pt x="4197658" y="5562746"/>
                </a:cubicBezTo>
                <a:lnTo>
                  <a:pt x="4188085" y="5547578"/>
                </a:lnTo>
                <a:lnTo>
                  <a:pt x="4198230" y="5531694"/>
                </a:lnTo>
                <a:cubicBezTo>
                  <a:pt x="4206421" y="5524837"/>
                  <a:pt x="4208898" y="5516503"/>
                  <a:pt x="4208850" y="5507668"/>
                </a:cubicBezTo>
                <a:lnTo>
                  <a:pt x="4208850" y="5507668"/>
                </a:lnTo>
                <a:lnTo>
                  <a:pt x="4208850" y="5507667"/>
                </a:lnTo>
                <a:cubicBezTo>
                  <a:pt x="4208803" y="5498832"/>
                  <a:pt x="4206231" y="5489497"/>
                  <a:pt x="4204326" y="5480637"/>
                </a:cubicBezTo>
                <a:cubicBezTo>
                  <a:pt x="4200516" y="5462351"/>
                  <a:pt x="4196514" y="5443870"/>
                  <a:pt x="4192704" y="5425582"/>
                </a:cubicBezTo>
                <a:cubicBezTo>
                  <a:pt x="4190038" y="5412057"/>
                  <a:pt x="4187752" y="5398721"/>
                  <a:pt x="4184513" y="5385384"/>
                </a:cubicBezTo>
                <a:lnTo>
                  <a:pt x="4179637" y="5355014"/>
                </a:lnTo>
                <a:lnTo>
                  <a:pt x="4181083" y="5326163"/>
                </a:lnTo>
                <a:cubicBezTo>
                  <a:pt x="4184464" y="5307422"/>
                  <a:pt x="4192990" y="5289657"/>
                  <a:pt x="4208516" y="5272797"/>
                </a:cubicBezTo>
                <a:cubicBezTo>
                  <a:pt x="4232329" y="5247079"/>
                  <a:pt x="4239379" y="5214122"/>
                  <a:pt x="4232139" y="5179068"/>
                </a:cubicBezTo>
                <a:lnTo>
                  <a:pt x="4232139" y="5179068"/>
                </a:lnTo>
                <a:lnTo>
                  <a:pt x="4232139" y="5179067"/>
                </a:lnTo>
                <a:cubicBezTo>
                  <a:pt x="4231663" y="5176876"/>
                  <a:pt x="4230473" y="5174400"/>
                  <a:pt x="4229592" y="5172090"/>
                </a:cubicBezTo>
                <a:lnTo>
                  <a:pt x="4228901" y="5166114"/>
                </a:lnTo>
                <a:lnTo>
                  <a:pt x="4235616" y="5133225"/>
                </a:lnTo>
                <a:lnTo>
                  <a:pt x="4235616" y="5133225"/>
                </a:lnTo>
                <a:lnTo>
                  <a:pt x="4235616" y="5133224"/>
                </a:lnTo>
                <a:cubicBezTo>
                  <a:pt x="4233865" y="5101639"/>
                  <a:pt x="4211325" y="5073241"/>
                  <a:pt x="4209468" y="5041521"/>
                </a:cubicBezTo>
                <a:cubicBezTo>
                  <a:pt x="4208326" y="5022852"/>
                  <a:pt x="4194228" y="5003801"/>
                  <a:pt x="4182989" y="4987037"/>
                </a:cubicBezTo>
                <a:cubicBezTo>
                  <a:pt x="4175273" y="4975511"/>
                  <a:pt x="4167700" y="4964604"/>
                  <a:pt x="4162914" y="4952673"/>
                </a:cubicBezTo>
                <a:lnTo>
                  <a:pt x="4158155" y="4933805"/>
                </a:lnTo>
                <a:lnTo>
                  <a:pt x="4159557" y="4912169"/>
                </a:lnTo>
                <a:cubicBezTo>
                  <a:pt x="4161319" y="4904358"/>
                  <a:pt x="4161831" y="4896714"/>
                  <a:pt x="4161262" y="4889276"/>
                </a:cubicBezTo>
                <a:lnTo>
                  <a:pt x="4161262" y="4889275"/>
                </a:lnTo>
                <a:lnTo>
                  <a:pt x="4161262" y="4889275"/>
                </a:lnTo>
                <a:cubicBezTo>
                  <a:pt x="4159556" y="4866958"/>
                  <a:pt x="4148126" y="4846490"/>
                  <a:pt x="4131552" y="4828916"/>
                </a:cubicBezTo>
                <a:lnTo>
                  <a:pt x="4116716" y="4800483"/>
                </a:lnTo>
                <a:lnTo>
                  <a:pt x="4118025" y="4767765"/>
                </a:lnTo>
                <a:cubicBezTo>
                  <a:pt x="4123931" y="4738236"/>
                  <a:pt x="4124313" y="4707565"/>
                  <a:pt x="4127932" y="4677656"/>
                </a:cubicBezTo>
                <a:cubicBezTo>
                  <a:pt x="4128694" y="4671177"/>
                  <a:pt x="4131362" y="4662987"/>
                  <a:pt x="4135934" y="4659175"/>
                </a:cubicBezTo>
                <a:cubicBezTo>
                  <a:pt x="4192704" y="4612501"/>
                  <a:pt x="4193276" y="4546777"/>
                  <a:pt x="4195944" y="4482005"/>
                </a:cubicBezTo>
                <a:cubicBezTo>
                  <a:pt x="4197658" y="4442762"/>
                  <a:pt x="4197658" y="4403326"/>
                  <a:pt x="4196706" y="4363891"/>
                </a:cubicBezTo>
                <a:lnTo>
                  <a:pt x="4196706" y="4363891"/>
                </a:lnTo>
                <a:lnTo>
                  <a:pt x="4196706" y="4363890"/>
                </a:lnTo>
                <a:cubicBezTo>
                  <a:pt x="4196514" y="4350554"/>
                  <a:pt x="4193466" y="4336457"/>
                  <a:pt x="4187752" y="4324645"/>
                </a:cubicBezTo>
                <a:cubicBezTo>
                  <a:pt x="4175749" y="4300070"/>
                  <a:pt x="4160129" y="4277401"/>
                  <a:pt x="4147936" y="4253014"/>
                </a:cubicBezTo>
                <a:lnTo>
                  <a:pt x="4142220" y="4221391"/>
                </a:lnTo>
                <a:lnTo>
                  <a:pt x="4142315" y="4192388"/>
                </a:lnTo>
                <a:lnTo>
                  <a:pt x="4142315" y="4192388"/>
                </a:lnTo>
                <a:lnTo>
                  <a:pt x="4142315" y="4192387"/>
                </a:lnTo>
                <a:cubicBezTo>
                  <a:pt x="4142411" y="4182767"/>
                  <a:pt x="4141839" y="4173480"/>
                  <a:pt x="4138410" y="4165383"/>
                </a:cubicBezTo>
                <a:cubicBezTo>
                  <a:pt x="4133981" y="4154857"/>
                  <a:pt x="4130909" y="4144498"/>
                  <a:pt x="4129066" y="4134256"/>
                </a:cubicBezTo>
                <a:lnTo>
                  <a:pt x="4127099" y="4103826"/>
                </a:lnTo>
                <a:lnTo>
                  <a:pt x="4142220" y="4043840"/>
                </a:lnTo>
                <a:cubicBezTo>
                  <a:pt x="4154508" y="4015835"/>
                  <a:pt x="4160175" y="3988593"/>
                  <a:pt x="4157913" y="3962160"/>
                </a:cubicBezTo>
                <a:lnTo>
                  <a:pt x="4157913" y="3962160"/>
                </a:lnTo>
                <a:lnTo>
                  <a:pt x="4157913" y="3962159"/>
                </a:lnTo>
                <a:cubicBezTo>
                  <a:pt x="4155651" y="3935727"/>
                  <a:pt x="4145460" y="3910104"/>
                  <a:pt x="4126028" y="3885338"/>
                </a:cubicBezTo>
                <a:cubicBezTo>
                  <a:pt x="4121646" y="3879766"/>
                  <a:pt x="4118884" y="3874229"/>
                  <a:pt x="4117425" y="3868764"/>
                </a:cubicBezTo>
                <a:lnTo>
                  <a:pt x="4116645" y="3852620"/>
                </a:lnTo>
                <a:lnTo>
                  <a:pt x="4130980" y="3822473"/>
                </a:lnTo>
                <a:cubicBezTo>
                  <a:pt x="4139172" y="3811614"/>
                  <a:pt x="4144316" y="3800897"/>
                  <a:pt x="4145911" y="3789777"/>
                </a:cubicBezTo>
                <a:lnTo>
                  <a:pt x="4145911" y="3789776"/>
                </a:lnTo>
                <a:lnTo>
                  <a:pt x="4145911" y="3789776"/>
                </a:lnTo>
                <a:cubicBezTo>
                  <a:pt x="4147507" y="3778655"/>
                  <a:pt x="4145554" y="3767130"/>
                  <a:pt x="4139554" y="3754652"/>
                </a:cubicBezTo>
                <a:lnTo>
                  <a:pt x="4139172" y="3734838"/>
                </a:lnTo>
                <a:lnTo>
                  <a:pt x="4143220" y="3680164"/>
                </a:lnTo>
                <a:lnTo>
                  <a:pt x="4143220" y="3680164"/>
                </a:lnTo>
                <a:lnTo>
                  <a:pt x="4143220" y="3680163"/>
                </a:lnTo>
                <a:cubicBezTo>
                  <a:pt x="4141696" y="3662494"/>
                  <a:pt x="4135458" y="3645682"/>
                  <a:pt x="4118979" y="3630632"/>
                </a:cubicBezTo>
                <a:cubicBezTo>
                  <a:pt x="4112501" y="3624725"/>
                  <a:pt x="4109835" y="3614819"/>
                  <a:pt x="4105453" y="3606817"/>
                </a:cubicBezTo>
                <a:cubicBezTo>
                  <a:pt x="4100976" y="3598435"/>
                  <a:pt x="4097725" y="3592232"/>
                  <a:pt x="4095707" y="3587174"/>
                </a:cubicBezTo>
                <a:lnTo>
                  <a:pt x="4093355" y="3574408"/>
                </a:lnTo>
                <a:lnTo>
                  <a:pt x="4098434" y="3562321"/>
                </a:lnTo>
                <a:cubicBezTo>
                  <a:pt x="4101369" y="3557716"/>
                  <a:pt x="4105548" y="3552191"/>
                  <a:pt x="4110977" y="3544714"/>
                </a:cubicBezTo>
                <a:cubicBezTo>
                  <a:pt x="4122407" y="3529091"/>
                  <a:pt x="4134028" y="3507564"/>
                  <a:pt x="4133076" y="3489468"/>
                </a:cubicBezTo>
                <a:cubicBezTo>
                  <a:pt x="4127362" y="3380306"/>
                  <a:pt x="4154794" y="3276481"/>
                  <a:pt x="4180703" y="3172655"/>
                </a:cubicBezTo>
                <a:cubicBezTo>
                  <a:pt x="4188705" y="3140650"/>
                  <a:pt x="4192943" y="3109026"/>
                  <a:pt x="4193158" y="3077402"/>
                </a:cubicBezTo>
                <a:lnTo>
                  <a:pt x="4193158" y="3077402"/>
                </a:lnTo>
                <a:lnTo>
                  <a:pt x="4193158" y="3077401"/>
                </a:lnTo>
                <a:cubicBezTo>
                  <a:pt x="4193372" y="3045777"/>
                  <a:pt x="4189562" y="3014153"/>
                  <a:pt x="4181465" y="2982148"/>
                </a:cubicBezTo>
                <a:lnTo>
                  <a:pt x="4177881" y="2947863"/>
                </a:lnTo>
                <a:lnTo>
                  <a:pt x="4182513" y="2914328"/>
                </a:lnTo>
                <a:cubicBezTo>
                  <a:pt x="4187561" y="2892181"/>
                  <a:pt x="4195753" y="2870416"/>
                  <a:pt x="4202420" y="2848794"/>
                </a:cubicBezTo>
                <a:cubicBezTo>
                  <a:pt x="4203753" y="2844317"/>
                  <a:pt x="4207039" y="2839983"/>
                  <a:pt x="4211111" y="2836173"/>
                </a:cubicBezTo>
                <a:close/>
                <a:moveTo>
                  <a:pt x="3726625" y="1508458"/>
                </a:moveTo>
                <a:lnTo>
                  <a:pt x="3698531" y="1596214"/>
                </a:lnTo>
                <a:cubicBezTo>
                  <a:pt x="3696054" y="1604979"/>
                  <a:pt x="3697579" y="1615837"/>
                  <a:pt x="3700436" y="1624981"/>
                </a:cubicBezTo>
                <a:cubicBezTo>
                  <a:pt x="3710152" y="1656224"/>
                  <a:pt x="3734537" y="1676037"/>
                  <a:pt x="3757017" y="1697754"/>
                </a:cubicBezTo>
                <a:cubicBezTo>
                  <a:pt x="3766924" y="1707280"/>
                  <a:pt x="3773972" y="1720424"/>
                  <a:pt x="3779686" y="1733189"/>
                </a:cubicBezTo>
                <a:cubicBezTo>
                  <a:pt x="3794357" y="1766336"/>
                  <a:pt x="3807501" y="1800247"/>
                  <a:pt x="3821407" y="1833776"/>
                </a:cubicBezTo>
                <a:cubicBezTo>
                  <a:pt x="3822741" y="1837014"/>
                  <a:pt x="3826170" y="1839680"/>
                  <a:pt x="3829028" y="1842159"/>
                </a:cubicBezTo>
                <a:cubicBezTo>
                  <a:pt x="3859129" y="1866923"/>
                  <a:pt x="3889418" y="1891498"/>
                  <a:pt x="3919519" y="1916455"/>
                </a:cubicBezTo>
                <a:cubicBezTo>
                  <a:pt x="3925233" y="1921217"/>
                  <a:pt x="3929425" y="1928077"/>
                  <a:pt x="3934949" y="1933220"/>
                </a:cubicBezTo>
                <a:cubicBezTo>
                  <a:pt x="3942569" y="1940460"/>
                  <a:pt x="3949810" y="1949604"/>
                  <a:pt x="3958954" y="1953414"/>
                </a:cubicBezTo>
                <a:cubicBezTo>
                  <a:pt x="3987719" y="1965225"/>
                  <a:pt x="4000103" y="1987895"/>
                  <a:pt x="4005437" y="2016470"/>
                </a:cubicBezTo>
                <a:cubicBezTo>
                  <a:pt x="4010390" y="2042571"/>
                  <a:pt x="4014582" y="2068670"/>
                  <a:pt x="4020296" y="2094579"/>
                </a:cubicBezTo>
                <a:cubicBezTo>
                  <a:pt x="4027154" y="2126202"/>
                  <a:pt x="4034584" y="2157637"/>
                  <a:pt x="4042967" y="2188880"/>
                </a:cubicBezTo>
                <a:cubicBezTo>
                  <a:pt x="4046587" y="2202405"/>
                  <a:pt x="4050777" y="2216693"/>
                  <a:pt x="4058207" y="2228315"/>
                </a:cubicBezTo>
                <a:cubicBezTo>
                  <a:pt x="4078782" y="2260891"/>
                  <a:pt x="4092688" y="2295754"/>
                  <a:pt x="4087164" y="2334045"/>
                </a:cubicBezTo>
                <a:cubicBezTo>
                  <a:pt x="4082782" y="2364716"/>
                  <a:pt x="4094022" y="2390435"/>
                  <a:pt x="4111549" y="2409486"/>
                </a:cubicBezTo>
                <a:cubicBezTo>
                  <a:pt x="4119503" y="2418155"/>
                  <a:pt x="4125016" y="2426977"/>
                  <a:pt x="4128650" y="2435913"/>
                </a:cubicBezTo>
                <a:lnTo>
                  <a:pt x="4134481" y="2463018"/>
                </a:lnTo>
                <a:lnTo>
                  <a:pt x="4132419" y="2490551"/>
                </a:lnTo>
                <a:cubicBezTo>
                  <a:pt x="4130791" y="2499773"/>
                  <a:pt x="4128410" y="2509024"/>
                  <a:pt x="4125838" y="2518264"/>
                </a:cubicBezTo>
                <a:cubicBezTo>
                  <a:pt x="4123171" y="2527790"/>
                  <a:pt x="4122027" y="2536457"/>
                  <a:pt x="4122194" y="2545006"/>
                </a:cubicBezTo>
                <a:lnTo>
                  <a:pt x="4122194" y="2545007"/>
                </a:lnTo>
                <a:lnTo>
                  <a:pt x="4122194" y="2545007"/>
                </a:lnTo>
                <a:cubicBezTo>
                  <a:pt x="4122360" y="2553556"/>
                  <a:pt x="4123837" y="2561986"/>
                  <a:pt x="4126408" y="2571035"/>
                </a:cubicBezTo>
                <a:cubicBezTo>
                  <a:pt x="4138410" y="2612946"/>
                  <a:pt x="4170987" y="2640951"/>
                  <a:pt x="4199562" y="2668002"/>
                </a:cubicBezTo>
                <a:cubicBezTo>
                  <a:pt x="4223947" y="2691055"/>
                  <a:pt x="4237663" y="2716964"/>
                  <a:pt x="4247952" y="2745349"/>
                </a:cubicBezTo>
                <a:lnTo>
                  <a:pt x="4247953" y="2745352"/>
                </a:lnTo>
                <a:lnTo>
                  <a:pt x="4253873" y="2778006"/>
                </a:lnTo>
                <a:lnTo>
                  <a:pt x="4253453" y="2785440"/>
                </a:lnTo>
                <a:lnTo>
                  <a:pt x="4243374" y="2811780"/>
                </a:lnTo>
                <a:lnTo>
                  <a:pt x="4243370" y="2811787"/>
                </a:lnTo>
                <a:lnTo>
                  <a:pt x="4243371" y="2811787"/>
                </a:lnTo>
                <a:lnTo>
                  <a:pt x="4243374" y="2811780"/>
                </a:lnTo>
                <a:lnTo>
                  <a:pt x="4253024" y="2793023"/>
                </a:lnTo>
                <a:lnTo>
                  <a:pt x="4253453" y="2785440"/>
                </a:lnTo>
                <a:lnTo>
                  <a:pt x="4254653" y="2782305"/>
                </a:lnTo>
                <a:lnTo>
                  <a:pt x="4253873" y="2778006"/>
                </a:lnTo>
                <a:lnTo>
                  <a:pt x="4254283" y="2770758"/>
                </a:lnTo>
                <a:lnTo>
                  <a:pt x="4247953" y="2745352"/>
                </a:lnTo>
                <a:lnTo>
                  <a:pt x="4247952" y="2745348"/>
                </a:lnTo>
                <a:cubicBezTo>
                  <a:pt x="4237663" y="2716963"/>
                  <a:pt x="4223947" y="2691054"/>
                  <a:pt x="4199562" y="2668001"/>
                </a:cubicBezTo>
                <a:cubicBezTo>
                  <a:pt x="4170987" y="2640950"/>
                  <a:pt x="4138410" y="2612945"/>
                  <a:pt x="4126408" y="2571034"/>
                </a:cubicBezTo>
                <a:lnTo>
                  <a:pt x="4122194" y="2545007"/>
                </a:lnTo>
                <a:lnTo>
                  <a:pt x="4125838" y="2518265"/>
                </a:lnTo>
                <a:cubicBezTo>
                  <a:pt x="4130981" y="2499786"/>
                  <a:pt x="4135363" y="2481259"/>
                  <a:pt x="4134481" y="2463018"/>
                </a:cubicBezTo>
                <a:lnTo>
                  <a:pt x="4134481" y="2463018"/>
                </a:lnTo>
                <a:lnTo>
                  <a:pt x="4134481" y="2463017"/>
                </a:lnTo>
                <a:cubicBezTo>
                  <a:pt x="4133600" y="2444777"/>
                  <a:pt x="4127457" y="2426822"/>
                  <a:pt x="4111549" y="2409485"/>
                </a:cubicBezTo>
                <a:cubicBezTo>
                  <a:pt x="4094022" y="2390434"/>
                  <a:pt x="4082782" y="2364715"/>
                  <a:pt x="4087164" y="2334044"/>
                </a:cubicBezTo>
                <a:cubicBezTo>
                  <a:pt x="4092688" y="2295753"/>
                  <a:pt x="4078782" y="2260890"/>
                  <a:pt x="4058207" y="2228314"/>
                </a:cubicBezTo>
                <a:cubicBezTo>
                  <a:pt x="4050777" y="2216692"/>
                  <a:pt x="4046587" y="2202404"/>
                  <a:pt x="4042967" y="2188879"/>
                </a:cubicBezTo>
                <a:cubicBezTo>
                  <a:pt x="4034584" y="2157636"/>
                  <a:pt x="4027154" y="2126201"/>
                  <a:pt x="4020296" y="2094578"/>
                </a:cubicBezTo>
                <a:cubicBezTo>
                  <a:pt x="4014582" y="2068669"/>
                  <a:pt x="4010390" y="2042570"/>
                  <a:pt x="4005437" y="2016469"/>
                </a:cubicBezTo>
                <a:cubicBezTo>
                  <a:pt x="4000103" y="1987894"/>
                  <a:pt x="3987719" y="1965224"/>
                  <a:pt x="3958954" y="1953413"/>
                </a:cubicBezTo>
                <a:cubicBezTo>
                  <a:pt x="3949810" y="1949603"/>
                  <a:pt x="3942569" y="1940459"/>
                  <a:pt x="3934949" y="1933219"/>
                </a:cubicBezTo>
                <a:cubicBezTo>
                  <a:pt x="3929425" y="1928076"/>
                  <a:pt x="3925233" y="1921216"/>
                  <a:pt x="3919519" y="1916454"/>
                </a:cubicBezTo>
                <a:cubicBezTo>
                  <a:pt x="3889418" y="1891497"/>
                  <a:pt x="3859129" y="1866922"/>
                  <a:pt x="3829028" y="1842158"/>
                </a:cubicBezTo>
                <a:cubicBezTo>
                  <a:pt x="3826170" y="1839679"/>
                  <a:pt x="3822741" y="1837013"/>
                  <a:pt x="3821407" y="1833775"/>
                </a:cubicBezTo>
                <a:cubicBezTo>
                  <a:pt x="3807501" y="1800246"/>
                  <a:pt x="3794358" y="1766335"/>
                  <a:pt x="3779686" y="1733188"/>
                </a:cubicBezTo>
                <a:cubicBezTo>
                  <a:pt x="3773972" y="1720423"/>
                  <a:pt x="3766924" y="1707279"/>
                  <a:pt x="3757018" y="1697753"/>
                </a:cubicBezTo>
                <a:cubicBezTo>
                  <a:pt x="3734538" y="1676036"/>
                  <a:pt x="3710152" y="1656223"/>
                  <a:pt x="3700436" y="1624980"/>
                </a:cubicBezTo>
                <a:cubicBezTo>
                  <a:pt x="3697580" y="1615836"/>
                  <a:pt x="3696055" y="1604978"/>
                  <a:pt x="3698532" y="1596213"/>
                </a:cubicBezTo>
                <a:close/>
                <a:moveTo>
                  <a:pt x="3751027" y="1453958"/>
                </a:moveTo>
                <a:lnTo>
                  <a:pt x="3745230" y="1459073"/>
                </a:lnTo>
                <a:lnTo>
                  <a:pt x="3745230" y="1459073"/>
                </a:lnTo>
                <a:lnTo>
                  <a:pt x="3745229" y="1459074"/>
                </a:lnTo>
                <a:lnTo>
                  <a:pt x="3736012" y="1481572"/>
                </a:lnTo>
                <a:lnTo>
                  <a:pt x="3745230" y="1459073"/>
                </a:lnTo>
                <a:close/>
                <a:moveTo>
                  <a:pt x="3764423" y="1268758"/>
                </a:moveTo>
                <a:cubicBezTo>
                  <a:pt x="3764875" y="1275402"/>
                  <a:pt x="3766447" y="1281689"/>
                  <a:pt x="3769590" y="1286070"/>
                </a:cubicBezTo>
                <a:cubicBezTo>
                  <a:pt x="3784163" y="1306930"/>
                  <a:pt x="3790403" y="1328553"/>
                  <a:pt x="3791927" y="1350628"/>
                </a:cubicBezTo>
                <a:lnTo>
                  <a:pt x="3786333" y="1413840"/>
                </a:lnTo>
                <a:lnTo>
                  <a:pt x="3791928" y="1350627"/>
                </a:lnTo>
                <a:cubicBezTo>
                  <a:pt x="3790403" y="1328552"/>
                  <a:pt x="3784164" y="1306930"/>
                  <a:pt x="3769590" y="1286069"/>
                </a:cubicBezTo>
                <a:close/>
                <a:moveTo>
                  <a:pt x="3706152" y="773035"/>
                </a:moveTo>
                <a:lnTo>
                  <a:pt x="3706152" y="773036"/>
                </a:lnTo>
                <a:cubicBezTo>
                  <a:pt x="3708438" y="800277"/>
                  <a:pt x="3711676" y="827330"/>
                  <a:pt x="3714152" y="854380"/>
                </a:cubicBezTo>
                <a:cubicBezTo>
                  <a:pt x="3716438" y="878957"/>
                  <a:pt x="3717200" y="903723"/>
                  <a:pt x="3745205" y="915344"/>
                </a:cubicBezTo>
                <a:cubicBezTo>
                  <a:pt x="3749587" y="917060"/>
                  <a:pt x="3752825" y="922774"/>
                  <a:pt x="3755683" y="927156"/>
                </a:cubicBezTo>
                <a:cubicBezTo>
                  <a:pt x="3799691" y="994786"/>
                  <a:pt x="3798547" y="1030981"/>
                  <a:pt x="3752063" y="1097088"/>
                </a:cubicBezTo>
                <a:cubicBezTo>
                  <a:pt x="3747301" y="1103946"/>
                  <a:pt x="3743871" y="1118614"/>
                  <a:pt x="3747681" y="1123186"/>
                </a:cubicBezTo>
                <a:cubicBezTo>
                  <a:pt x="3763493" y="1142618"/>
                  <a:pt x="3770542" y="1162954"/>
                  <a:pt x="3772400" y="1184029"/>
                </a:cubicBezTo>
                <a:cubicBezTo>
                  <a:pt x="3770542" y="1162954"/>
                  <a:pt x="3763494" y="1142617"/>
                  <a:pt x="3747682" y="1123185"/>
                </a:cubicBezTo>
                <a:cubicBezTo>
                  <a:pt x="3743872" y="1118613"/>
                  <a:pt x="3747302" y="1103945"/>
                  <a:pt x="3752064" y="1097087"/>
                </a:cubicBezTo>
                <a:cubicBezTo>
                  <a:pt x="3798548" y="1030980"/>
                  <a:pt x="3799692" y="994785"/>
                  <a:pt x="3755684" y="927155"/>
                </a:cubicBezTo>
                <a:cubicBezTo>
                  <a:pt x="3752826" y="922773"/>
                  <a:pt x="3749588" y="917059"/>
                  <a:pt x="3745206" y="915343"/>
                </a:cubicBezTo>
                <a:cubicBezTo>
                  <a:pt x="3717200" y="903722"/>
                  <a:pt x="3716438" y="878956"/>
                  <a:pt x="3714152" y="854379"/>
                </a:cubicBezTo>
                <a:close/>
                <a:moveTo>
                  <a:pt x="3761553" y="517851"/>
                </a:moveTo>
                <a:lnTo>
                  <a:pt x="3752635" y="556048"/>
                </a:lnTo>
                <a:cubicBezTo>
                  <a:pt x="3750539" y="564049"/>
                  <a:pt x="3745015" y="572623"/>
                  <a:pt x="3746157" y="580051"/>
                </a:cubicBezTo>
                <a:cubicBezTo>
                  <a:pt x="3749491" y="601579"/>
                  <a:pt x="3747062" y="622201"/>
                  <a:pt x="3742776" y="642538"/>
                </a:cubicBezTo>
                <a:lnTo>
                  <a:pt x="3730253" y="694928"/>
                </a:lnTo>
                <a:lnTo>
                  <a:pt x="3742777" y="642537"/>
                </a:lnTo>
                <a:cubicBezTo>
                  <a:pt x="3747063" y="622201"/>
                  <a:pt x="3749492" y="601578"/>
                  <a:pt x="3746158" y="580050"/>
                </a:cubicBezTo>
                <a:cubicBezTo>
                  <a:pt x="3745016" y="572622"/>
                  <a:pt x="3750540" y="564048"/>
                  <a:pt x="3752636" y="556047"/>
                </a:cubicBezTo>
                <a:close/>
                <a:moveTo>
                  <a:pt x="3774848" y="298169"/>
                </a:moveTo>
                <a:lnTo>
                  <a:pt x="3760065" y="313534"/>
                </a:lnTo>
                <a:cubicBezTo>
                  <a:pt x="3755873" y="316390"/>
                  <a:pt x="3758159" y="330299"/>
                  <a:pt x="3759493" y="338871"/>
                </a:cubicBezTo>
                <a:cubicBezTo>
                  <a:pt x="3760922" y="348396"/>
                  <a:pt x="3763447" y="357874"/>
                  <a:pt x="3765590" y="367328"/>
                </a:cubicBezTo>
                <a:lnTo>
                  <a:pt x="3769400" y="395640"/>
                </a:lnTo>
                <a:cubicBezTo>
                  <a:pt x="3769590" y="376781"/>
                  <a:pt x="3762352" y="357921"/>
                  <a:pt x="3759494" y="338870"/>
                </a:cubicBezTo>
                <a:cubicBezTo>
                  <a:pt x="3758160" y="330298"/>
                  <a:pt x="3755874" y="316389"/>
                  <a:pt x="3760066" y="313533"/>
                </a:cubicBezTo>
                <a:close/>
                <a:moveTo>
                  <a:pt x="3782393" y="281568"/>
                </a:moveTo>
                <a:lnTo>
                  <a:pt x="3777498" y="295415"/>
                </a:lnTo>
                <a:lnTo>
                  <a:pt x="3777499" y="295415"/>
                </a:lnTo>
                <a:close/>
                <a:moveTo>
                  <a:pt x="3769073" y="24486"/>
                </a:moveTo>
                <a:lnTo>
                  <a:pt x="3766810" y="74129"/>
                </a:lnTo>
                <a:cubicBezTo>
                  <a:pt x="3767733" y="91492"/>
                  <a:pt x="3770043" y="108703"/>
                  <a:pt x="3772734" y="125861"/>
                </a:cubicBezTo>
                <a:lnTo>
                  <a:pt x="3777129" y="153387"/>
                </a:lnTo>
                <a:lnTo>
                  <a:pt x="3785402" y="228944"/>
                </a:lnTo>
                <a:lnTo>
                  <a:pt x="3785402" y="228949"/>
                </a:lnTo>
                <a:lnTo>
                  <a:pt x="3785402" y="228948"/>
                </a:lnTo>
                <a:lnTo>
                  <a:pt x="3785402" y="228944"/>
                </a:lnTo>
                <a:lnTo>
                  <a:pt x="3780943" y="177271"/>
                </a:lnTo>
                <a:lnTo>
                  <a:pt x="3777129" y="153387"/>
                </a:lnTo>
                <a:lnTo>
                  <a:pt x="3776930" y="151569"/>
                </a:lnTo>
                <a:cubicBezTo>
                  <a:pt x="3772700" y="125876"/>
                  <a:pt x="3768195" y="100174"/>
                  <a:pt x="3766811" y="74129"/>
                </a:cubicBezTo>
                <a:close/>
                <a:moveTo>
                  <a:pt x="3766492" y="0"/>
                </a:moveTo>
                <a:lnTo>
                  <a:pt x="4230600" y="0"/>
                </a:lnTo>
                <a:lnTo>
                  <a:pt x="4229473" y="2817"/>
                </a:lnTo>
                <a:cubicBezTo>
                  <a:pt x="4221091" y="21486"/>
                  <a:pt x="4218423" y="43012"/>
                  <a:pt x="4215374" y="63587"/>
                </a:cubicBezTo>
                <a:cubicBezTo>
                  <a:pt x="4209850" y="101308"/>
                  <a:pt x="4206420" y="139219"/>
                  <a:pt x="4201468" y="176939"/>
                </a:cubicBezTo>
                <a:cubicBezTo>
                  <a:pt x="4200324" y="184941"/>
                  <a:pt x="4198230" y="194085"/>
                  <a:pt x="4193466" y="200182"/>
                </a:cubicBezTo>
                <a:cubicBezTo>
                  <a:pt x="4161461" y="241901"/>
                  <a:pt x="4152508" y="292579"/>
                  <a:pt x="4155554" y="340774"/>
                </a:cubicBezTo>
                <a:cubicBezTo>
                  <a:pt x="4157843" y="378686"/>
                  <a:pt x="4159557" y="415835"/>
                  <a:pt x="4156319" y="453364"/>
                </a:cubicBezTo>
                <a:cubicBezTo>
                  <a:pt x="4156127" y="456222"/>
                  <a:pt x="4156509" y="460032"/>
                  <a:pt x="4158033" y="462126"/>
                </a:cubicBezTo>
                <a:cubicBezTo>
                  <a:pt x="4168129" y="475081"/>
                  <a:pt x="4168891" y="488607"/>
                  <a:pt x="4170605" y="505182"/>
                </a:cubicBezTo>
                <a:cubicBezTo>
                  <a:pt x="4173083" y="528615"/>
                  <a:pt x="4171367" y="550141"/>
                  <a:pt x="4167177" y="571860"/>
                </a:cubicBezTo>
                <a:cubicBezTo>
                  <a:pt x="4164129" y="587672"/>
                  <a:pt x="4157843" y="603673"/>
                  <a:pt x="4149840" y="617772"/>
                </a:cubicBezTo>
                <a:cubicBezTo>
                  <a:pt x="4138600" y="637392"/>
                  <a:pt x="4134220" y="656255"/>
                  <a:pt x="4149078" y="674923"/>
                </a:cubicBezTo>
                <a:cubicBezTo>
                  <a:pt x="4164891" y="695116"/>
                  <a:pt x="4159367" y="717977"/>
                  <a:pt x="4159937" y="740268"/>
                </a:cubicBezTo>
                <a:cubicBezTo>
                  <a:pt x="4160129" y="749982"/>
                  <a:pt x="4159747" y="760270"/>
                  <a:pt x="4162223" y="769605"/>
                </a:cubicBezTo>
                <a:cubicBezTo>
                  <a:pt x="4169273" y="796655"/>
                  <a:pt x="4179941" y="822756"/>
                  <a:pt x="4184703" y="850189"/>
                </a:cubicBezTo>
                <a:cubicBezTo>
                  <a:pt x="4187370" y="865430"/>
                  <a:pt x="4182607" y="882384"/>
                  <a:pt x="4179179" y="898198"/>
                </a:cubicBezTo>
                <a:cubicBezTo>
                  <a:pt x="4175559" y="914200"/>
                  <a:pt x="4170035" y="930011"/>
                  <a:pt x="4164319" y="945444"/>
                </a:cubicBezTo>
                <a:cubicBezTo>
                  <a:pt x="4160509" y="955920"/>
                  <a:pt x="4156889" y="967350"/>
                  <a:pt x="4150030" y="975733"/>
                </a:cubicBezTo>
                <a:cubicBezTo>
                  <a:pt x="4134410" y="994785"/>
                  <a:pt x="4131742" y="1014406"/>
                  <a:pt x="4139934" y="1036887"/>
                </a:cubicBezTo>
                <a:cubicBezTo>
                  <a:pt x="4141268" y="1040315"/>
                  <a:pt x="4141268" y="1044315"/>
                  <a:pt x="4141458" y="1048125"/>
                </a:cubicBezTo>
                <a:cubicBezTo>
                  <a:pt x="4145458" y="1109091"/>
                  <a:pt x="4147936" y="1170051"/>
                  <a:pt x="4154032" y="1230633"/>
                </a:cubicBezTo>
                <a:cubicBezTo>
                  <a:pt x="4156509" y="1255206"/>
                  <a:pt x="4167367" y="1278829"/>
                  <a:pt x="4174225" y="1303024"/>
                </a:cubicBezTo>
                <a:cubicBezTo>
                  <a:pt x="4175559" y="1307978"/>
                  <a:pt x="4177655" y="1313504"/>
                  <a:pt x="4176701" y="1318456"/>
                </a:cubicBezTo>
                <a:cubicBezTo>
                  <a:pt x="4167177" y="1372368"/>
                  <a:pt x="4181083" y="1422854"/>
                  <a:pt x="4199372" y="1472575"/>
                </a:cubicBezTo>
                <a:cubicBezTo>
                  <a:pt x="4201278" y="1477717"/>
                  <a:pt x="4200706" y="1484004"/>
                  <a:pt x="4200324" y="1489720"/>
                </a:cubicBezTo>
                <a:cubicBezTo>
                  <a:pt x="4198992" y="1505724"/>
                  <a:pt x="4192324" y="1523059"/>
                  <a:pt x="4196324" y="1537537"/>
                </a:cubicBezTo>
                <a:cubicBezTo>
                  <a:pt x="4207374" y="1576019"/>
                  <a:pt x="4220709" y="1614120"/>
                  <a:pt x="4237473" y="1650317"/>
                </a:cubicBezTo>
                <a:cubicBezTo>
                  <a:pt x="4254428" y="1687086"/>
                  <a:pt x="4268716" y="1721185"/>
                  <a:pt x="4251572" y="1763287"/>
                </a:cubicBezTo>
                <a:cubicBezTo>
                  <a:pt x="4244331" y="1781194"/>
                  <a:pt x="4249476" y="1804816"/>
                  <a:pt x="4251380" y="1825393"/>
                </a:cubicBezTo>
                <a:cubicBezTo>
                  <a:pt x="4252904" y="1840441"/>
                  <a:pt x="4261478" y="1854920"/>
                  <a:pt x="4261478" y="1869780"/>
                </a:cubicBezTo>
                <a:cubicBezTo>
                  <a:pt x="4261478" y="1909408"/>
                  <a:pt x="4271574" y="1944649"/>
                  <a:pt x="4292149" y="1978940"/>
                </a:cubicBezTo>
                <a:cubicBezTo>
                  <a:pt x="4300149" y="1992279"/>
                  <a:pt x="4294815" y="2013043"/>
                  <a:pt x="4296911" y="2030378"/>
                </a:cubicBezTo>
                <a:cubicBezTo>
                  <a:pt x="4299387" y="2048668"/>
                  <a:pt x="4301673" y="2067525"/>
                  <a:pt x="4307200" y="2085054"/>
                </a:cubicBezTo>
                <a:cubicBezTo>
                  <a:pt x="4321678" y="2130393"/>
                  <a:pt x="4338061" y="2175163"/>
                  <a:pt x="4353301" y="2220312"/>
                </a:cubicBezTo>
                <a:cubicBezTo>
                  <a:pt x="4365876" y="2257459"/>
                  <a:pt x="4355969" y="2294039"/>
                  <a:pt x="4350635" y="2330806"/>
                </a:cubicBezTo>
                <a:cubicBezTo>
                  <a:pt x="4347205" y="2353859"/>
                  <a:pt x="4339013" y="2375383"/>
                  <a:pt x="4351205" y="2401292"/>
                </a:cubicBezTo>
                <a:cubicBezTo>
                  <a:pt x="4362827" y="2426059"/>
                  <a:pt x="4360159" y="2457492"/>
                  <a:pt x="4366446" y="2485307"/>
                </a:cubicBezTo>
                <a:cubicBezTo>
                  <a:pt x="4371780" y="2508742"/>
                  <a:pt x="4380354" y="2531409"/>
                  <a:pt x="4388736" y="2554079"/>
                </a:cubicBezTo>
                <a:cubicBezTo>
                  <a:pt x="4400167" y="2584942"/>
                  <a:pt x="4412167" y="2615421"/>
                  <a:pt x="4406453" y="2649143"/>
                </a:cubicBezTo>
                <a:cubicBezTo>
                  <a:pt x="4399975" y="2687436"/>
                  <a:pt x="4424359" y="2713723"/>
                  <a:pt x="4440554" y="2743826"/>
                </a:cubicBezTo>
                <a:cubicBezTo>
                  <a:pt x="4451602" y="2764590"/>
                  <a:pt x="4459795" y="2787259"/>
                  <a:pt x="4466653" y="2809930"/>
                </a:cubicBezTo>
                <a:cubicBezTo>
                  <a:pt x="4475607" y="2840219"/>
                  <a:pt x="4480941" y="2871462"/>
                  <a:pt x="4489704" y="2901943"/>
                </a:cubicBezTo>
                <a:cubicBezTo>
                  <a:pt x="4502848" y="2948047"/>
                  <a:pt x="4513136" y="2994722"/>
                  <a:pt x="4505896" y="3042728"/>
                </a:cubicBezTo>
                <a:cubicBezTo>
                  <a:pt x="4502658" y="3064827"/>
                  <a:pt x="4502848" y="3085403"/>
                  <a:pt x="4507612" y="3107500"/>
                </a:cubicBezTo>
                <a:cubicBezTo>
                  <a:pt x="4515422" y="3143695"/>
                  <a:pt x="4516375" y="3180844"/>
                  <a:pt x="4545521" y="3209993"/>
                </a:cubicBezTo>
                <a:cubicBezTo>
                  <a:pt x="4555810" y="3220280"/>
                  <a:pt x="4558476" y="3238758"/>
                  <a:pt x="4563810" y="3253809"/>
                </a:cubicBezTo>
                <a:cubicBezTo>
                  <a:pt x="4570098" y="3271145"/>
                  <a:pt x="4566858" y="3283908"/>
                  <a:pt x="4548570" y="3293244"/>
                </a:cubicBezTo>
                <a:cubicBezTo>
                  <a:pt x="4540379" y="3297434"/>
                  <a:pt x="4532377" y="3309437"/>
                  <a:pt x="4531043" y="3318771"/>
                </a:cubicBezTo>
                <a:cubicBezTo>
                  <a:pt x="4527043" y="3346776"/>
                  <a:pt x="4532949" y="3372495"/>
                  <a:pt x="4545904" y="3399546"/>
                </a:cubicBezTo>
                <a:cubicBezTo>
                  <a:pt x="4558096" y="3424883"/>
                  <a:pt x="4556762" y="3456508"/>
                  <a:pt x="4561524" y="3485275"/>
                </a:cubicBezTo>
                <a:cubicBezTo>
                  <a:pt x="4564954" y="3505657"/>
                  <a:pt x="4572002" y="3526042"/>
                  <a:pt x="4572002" y="3546617"/>
                </a:cubicBezTo>
                <a:cubicBezTo>
                  <a:pt x="4572002" y="3572146"/>
                  <a:pt x="4565906" y="3597482"/>
                  <a:pt x="4563620" y="3623201"/>
                </a:cubicBezTo>
                <a:cubicBezTo>
                  <a:pt x="4561716" y="3643204"/>
                  <a:pt x="4562478" y="3663589"/>
                  <a:pt x="4560192" y="3683591"/>
                </a:cubicBezTo>
                <a:cubicBezTo>
                  <a:pt x="4558476" y="3699976"/>
                  <a:pt x="4554096" y="3716168"/>
                  <a:pt x="4550476" y="3732361"/>
                </a:cubicBezTo>
                <a:cubicBezTo>
                  <a:pt x="4549142" y="3738267"/>
                  <a:pt x="4543997" y="3744173"/>
                  <a:pt x="4544759" y="3749506"/>
                </a:cubicBezTo>
                <a:cubicBezTo>
                  <a:pt x="4552952" y="3802467"/>
                  <a:pt x="4516375" y="3840569"/>
                  <a:pt x="4500182" y="3885338"/>
                </a:cubicBezTo>
                <a:cubicBezTo>
                  <a:pt x="4483035" y="3932394"/>
                  <a:pt x="4456747" y="3977925"/>
                  <a:pt x="4464557" y="4030503"/>
                </a:cubicBezTo>
                <a:cubicBezTo>
                  <a:pt x="4469319" y="4062318"/>
                  <a:pt x="4480369" y="4092989"/>
                  <a:pt x="4487038" y="4124614"/>
                </a:cubicBezTo>
                <a:cubicBezTo>
                  <a:pt x="4489324" y="4135854"/>
                  <a:pt x="4488942" y="4148427"/>
                  <a:pt x="4486656" y="4159667"/>
                </a:cubicBezTo>
                <a:cubicBezTo>
                  <a:pt x="4476177" y="4213961"/>
                  <a:pt x="4474653" y="4267493"/>
                  <a:pt x="4491800" y="4320837"/>
                </a:cubicBezTo>
                <a:cubicBezTo>
                  <a:pt x="4494658" y="4329979"/>
                  <a:pt x="4497324" y="4339695"/>
                  <a:pt x="4497324" y="4349222"/>
                </a:cubicBezTo>
                <a:cubicBezTo>
                  <a:pt x="4497324" y="4401419"/>
                  <a:pt x="4493324" y="4452665"/>
                  <a:pt x="4474653" y="4502579"/>
                </a:cubicBezTo>
                <a:cubicBezTo>
                  <a:pt x="4468367" y="4519343"/>
                  <a:pt x="4472367" y="4539728"/>
                  <a:pt x="4470843" y="4558207"/>
                </a:cubicBezTo>
                <a:cubicBezTo>
                  <a:pt x="4469511" y="4575351"/>
                  <a:pt x="4468939" y="4592878"/>
                  <a:pt x="4464557" y="4609452"/>
                </a:cubicBezTo>
                <a:cubicBezTo>
                  <a:pt x="4458081" y="4633647"/>
                  <a:pt x="4457319" y="4656126"/>
                  <a:pt x="4463033" y="4681083"/>
                </a:cubicBezTo>
                <a:cubicBezTo>
                  <a:pt x="4468367" y="4704895"/>
                  <a:pt x="4465701" y="4730614"/>
                  <a:pt x="4465891" y="4755381"/>
                </a:cubicBezTo>
                <a:cubicBezTo>
                  <a:pt x="4466081" y="4783004"/>
                  <a:pt x="4466271" y="4810627"/>
                  <a:pt x="4465319" y="4838250"/>
                </a:cubicBezTo>
                <a:cubicBezTo>
                  <a:pt x="4464939" y="4849300"/>
                  <a:pt x="4457319" y="4861873"/>
                  <a:pt x="4460367" y="4871019"/>
                </a:cubicBezTo>
                <a:cubicBezTo>
                  <a:pt x="4470653" y="4900546"/>
                  <a:pt x="4458271" y="4930075"/>
                  <a:pt x="4463795" y="4959602"/>
                </a:cubicBezTo>
                <a:cubicBezTo>
                  <a:pt x="4466653" y="4974082"/>
                  <a:pt x="4458843" y="4990465"/>
                  <a:pt x="4458081" y="5006086"/>
                </a:cubicBezTo>
                <a:cubicBezTo>
                  <a:pt x="4456747" y="5031614"/>
                  <a:pt x="4457319" y="5057141"/>
                  <a:pt x="4456937" y="5082670"/>
                </a:cubicBezTo>
                <a:cubicBezTo>
                  <a:pt x="4456747" y="5091052"/>
                  <a:pt x="4455985" y="5099245"/>
                  <a:pt x="4455602" y="5107627"/>
                </a:cubicBezTo>
                <a:cubicBezTo>
                  <a:pt x="4455222" y="5115057"/>
                  <a:pt x="4453508" y="5122867"/>
                  <a:pt x="4454840" y="5129916"/>
                </a:cubicBezTo>
                <a:cubicBezTo>
                  <a:pt x="4459605" y="5155445"/>
                  <a:pt x="4467415" y="5180591"/>
                  <a:pt x="4470463" y="5206308"/>
                </a:cubicBezTo>
                <a:cubicBezTo>
                  <a:pt x="4473129" y="5228597"/>
                  <a:pt x="4469511" y="5251650"/>
                  <a:pt x="4471415" y="5274129"/>
                </a:cubicBezTo>
                <a:cubicBezTo>
                  <a:pt x="4474653" y="5313754"/>
                  <a:pt x="4480369" y="5353379"/>
                  <a:pt x="4483989" y="5393005"/>
                </a:cubicBezTo>
                <a:cubicBezTo>
                  <a:pt x="4484751" y="5401579"/>
                  <a:pt x="4479987" y="5410531"/>
                  <a:pt x="4479607" y="5419295"/>
                </a:cubicBezTo>
                <a:cubicBezTo>
                  <a:pt x="4478655" y="5446728"/>
                  <a:pt x="4478463" y="5474161"/>
                  <a:pt x="4477893" y="5501594"/>
                </a:cubicBezTo>
                <a:cubicBezTo>
                  <a:pt x="4477701" y="5517215"/>
                  <a:pt x="4478273" y="5533027"/>
                  <a:pt x="4476559" y="5548460"/>
                </a:cubicBezTo>
                <a:cubicBezTo>
                  <a:pt x="4474273" y="5568842"/>
                  <a:pt x="4470843" y="5587321"/>
                  <a:pt x="4485703" y="5606372"/>
                </a:cubicBezTo>
                <a:cubicBezTo>
                  <a:pt x="4508754" y="5635711"/>
                  <a:pt x="4499800" y="5673050"/>
                  <a:pt x="4505134" y="5706959"/>
                </a:cubicBezTo>
                <a:cubicBezTo>
                  <a:pt x="4506468" y="5715723"/>
                  <a:pt x="4506658" y="5724678"/>
                  <a:pt x="4508182" y="5733440"/>
                </a:cubicBezTo>
                <a:cubicBezTo>
                  <a:pt x="4511040" y="5749634"/>
                  <a:pt x="4514278" y="5765635"/>
                  <a:pt x="4517519" y="5781830"/>
                </a:cubicBezTo>
                <a:cubicBezTo>
                  <a:pt x="4518089" y="5784686"/>
                  <a:pt x="4518281" y="5787924"/>
                  <a:pt x="4519233" y="5790592"/>
                </a:cubicBezTo>
                <a:cubicBezTo>
                  <a:pt x="4527233" y="5815169"/>
                  <a:pt x="4536377" y="5839361"/>
                  <a:pt x="4542855" y="5864318"/>
                </a:cubicBezTo>
                <a:cubicBezTo>
                  <a:pt x="4546094" y="5876511"/>
                  <a:pt x="4546476" y="5890037"/>
                  <a:pt x="4544759" y="5902610"/>
                </a:cubicBezTo>
                <a:cubicBezTo>
                  <a:pt x="4539807" y="5939377"/>
                  <a:pt x="4537711" y="5975764"/>
                  <a:pt x="4544951" y="6012723"/>
                </a:cubicBezTo>
                <a:cubicBezTo>
                  <a:pt x="4547808" y="6027392"/>
                  <a:pt x="4543045" y="6043776"/>
                  <a:pt x="4541331" y="6059397"/>
                </a:cubicBezTo>
                <a:cubicBezTo>
                  <a:pt x="4536759" y="6096736"/>
                  <a:pt x="4531805" y="6134075"/>
                  <a:pt x="4527425" y="6171605"/>
                </a:cubicBezTo>
                <a:cubicBezTo>
                  <a:pt x="4524757" y="6195037"/>
                  <a:pt x="4523233" y="6218660"/>
                  <a:pt x="4520567" y="6242093"/>
                </a:cubicBezTo>
                <a:cubicBezTo>
                  <a:pt x="4517327" y="6269144"/>
                  <a:pt x="4512374" y="6296005"/>
                  <a:pt x="4509706" y="6323058"/>
                </a:cubicBezTo>
                <a:cubicBezTo>
                  <a:pt x="4506658" y="6353919"/>
                  <a:pt x="4506088" y="6384972"/>
                  <a:pt x="4502848" y="6415833"/>
                </a:cubicBezTo>
                <a:cubicBezTo>
                  <a:pt x="4496562" y="6472225"/>
                  <a:pt x="4489132" y="6528424"/>
                  <a:pt x="4482083" y="6584812"/>
                </a:cubicBezTo>
                <a:cubicBezTo>
                  <a:pt x="4475225" y="6639488"/>
                  <a:pt x="4469129" y="6694164"/>
                  <a:pt x="4460557" y="6748458"/>
                </a:cubicBezTo>
                <a:cubicBezTo>
                  <a:pt x="4456937" y="6771319"/>
                  <a:pt x="4447030" y="6793035"/>
                  <a:pt x="4441506" y="6815516"/>
                </a:cubicBezTo>
                <a:lnTo>
                  <a:pt x="4431806" y="6858001"/>
                </a:lnTo>
                <a:lnTo>
                  <a:pt x="4259553" y="6858001"/>
                </a:lnTo>
                <a:lnTo>
                  <a:pt x="4265716" y="6812064"/>
                </a:lnTo>
                <a:lnTo>
                  <a:pt x="4265716" y="6812064"/>
                </a:lnTo>
                <a:lnTo>
                  <a:pt x="4265716" y="6812063"/>
                </a:lnTo>
                <a:cubicBezTo>
                  <a:pt x="4265240" y="6788417"/>
                  <a:pt x="4259954" y="6764841"/>
                  <a:pt x="4246238" y="6742552"/>
                </a:cubicBezTo>
                <a:lnTo>
                  <a:pt x="4232402" y="6702976"/>
                </a:lnTo>
                <a:lnTo>
                  <a:pt x="4235549" y="6683027"/>
                </a:lnTo>
                <a:cubicBezTo>
                  <a:pt x="4237915" y="6676306"/>
                  <a:pt x="4241666" y="6669496"/>
                  <a:pt x="4247000" y="6662542"/>
                </a:cubicBezTo>
                <a:cubicBezTo>
                  <a:pt x="4254334" y="6653111"/>
                  <a:pt x="4256191" y="6639108"/>
                  <a:pt x="4254095" y="6625225"/>
                </a:cubicBezTo>
                <a:lnTo>
                  <a:pt x="4254095" y="6625225"/>
                </a:lnTo>
                <a:lnTo>
                  <a:pt x="4254095" y="6625224"/>
                </a:lnTo>
                <a:cubicBezTo>
                  <a:pt x="4251999" y="6611341"/>
                  <a:pt x="4245951" y="6597578"/>
                  <a:pt x="4237473" y="6588625"/>
                </a:cubicBezTo>
                <a:lnTo>
                  <a:pt x="4214994" y="6564620"/>
                </a:lnTo>
                <a:lnTo>
                  <a:pt x="4214994" y="6564621"/>
                </a:lnTo>
                <a:cubicBezTo>
                  <a:pt x="4225281" y="6575479"/>
                  <a:pt x="4231377" y="6582147"/>
                  <a:pt x="4237473" y="6588626"/>
                </a:cubicBezTo>
                <a:lnTo>
                  <a:pt x="4254095" y="6625225"/>
                </a:lnTo>
                <a:lnTo>
                  <a:pt x="4254084" y="6645552"/>
                </a:lnTo>
                <a:cubicBezTo>
                  <a:pt x="4252965" y="6651967"/>
                  <a:pt x="4250667" y="6657826"/>
                  <a:pt x="4247000" y="6662541"/>
                </a:cubicBezTo>
                <a:cubicBezTo>
                  <a:pt x="4236332" y="6676448"/>
                  <a:pt x="4231997" y="6689783"/>
                  <a:pt x="4232402" y="6702976"/>
                </a:cubicBezTo>
                <a:lnTo>
                  <a:pt x="4232402" y="6702976"/>
                </a:lnTo>
                <a:lnTo>
                  <a:pt x="4232402" y="6702977"/>
                </a:lnTo>
                <a:cubicBezTo>
                  <a:pt x="4232807" y="6716169"/>
                  <a:pt x="4237951" y="6729219"/>
                  <a:pt x="4246238" y="6742553"/>
                </a:cubicBezTo>
                <a:cubicBezTo>
                  <a:pt x="4253096" y="6753698"/>
                  <a:pt x="4257847" y="6765164"/>
                  <a:pt x="4260942" y="6776800"/>
                </a:cubicBezTo>
                <a:lnTo>
                  <a:pt x="4265716" y="6812064"/>
                </a:lnTo>
                <a:lnTo>
                  <a:pt x="4259553" y="6858001"/>
                </a:lnTo>
                <a:lnTo>
                  <a:pt x="4259553" y="6858001"/>
                </a:lnTo>
                <a:lnTo>
                  <a:pt x="4259553" y="6858002"/>
                </a:lnTo>
                <a:lnTo>
                  <a:pt x="0" y="6858002"/>
                </a:lnTo>
                <a:lnTo>
                  <a:pt x="0" y="2"/>
                </a:lnTo>
                <a:lnTo>
                  <a:pt x="3766492" y="1"/>
                </a:lnTo>
                <a:lnTo>
                  <a:pt x="3769210" y="21486"/>
                </a:lnTo>
                <a:close/>
              </a:path>
            </a:pathLst>
          </a:cu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A7900967-84CA-47B4-9F1C-E787BAC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97284" y="-1"/>
            <a:ext cx="884241" cy="6858001"/>
            <a:chOff x="3697284" y="-1"/>
            <a:chExt cx="884241" cy="6858001"/>
          </a:xfrm>
          <a:effectLst>
            <a:outerShdw blurRad="381000" dist="152400" algn="l" rotWithShape="0">
              <a:prstClr val="black">
                <a:alpha val="10000"/>
              </a:prstClr>
            </a:outerShdw>
          </a:effectLst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AB3C749-6482-440B-9386-94091006D6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05641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3C5C6B36-2238-4BBF-87F8-B1B3F5DD56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15166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4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97526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964CBE2-084A-47DF-A704-CF5F6217B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33226E-B98B-DE4C-B245-C81F1E090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1117" y="971551"/>
            <a:ext cx="4198882" cy="4010352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z="3600" dirty="0"/>
              <a:t>What are the pros and cons of “</a:t>
            </a:r>
            <a:r>
              <a:rPr lang="en-US" sz="3600" dirty="0" err="1"/>
              <a:t>Telemental</a:t>
            </a:r>
            <a:r>
              <a:rPr lang="en-US" sz="3600" dirty="0"/>
              <a:t> Health”?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Who benefits?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Who doesn’t?</a:t>
            </a:r>
          </a:p>
        </p:txBody>
      </p:sp>
      <p:pic>
        <p:nvPicPr>
          <p:cNvPr id="4098" name="Picture 2" descr="States Moving Forward on Telemental Health | Diversified Group">
            <a:extLst>
              <a:ext uri="{FF2B5EF4-FFF2-40B4-BE49-F238E27FC236}">
                <a16:creationId xmlns:a16="http://schemas.microsoft.com/office/drawing/2014/main" id="{05B15A0A-FF3F-D64B-B14A-8815660C54C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0" r="5170"/>
          <a:stretch/>
        </p:blipFill>
        <p:spPr bwMode="auto">
          <a:xfrm>
            <a:off x="762000" y="762000"/>
            <a:ext cx="6095524" cy="4707593"/>
          </a:xfrm>
          <a:custGeom>
            <a:avLst/>
            <a:gdLst/>
            <a:ahLst/>
            <a:cxnLst/>
            <a:rect l="l" t="t" r="r" b="b"/>
            <a:pathLst>
              <a:path w="6095524" h="4707593">
                <a:moveTo>
                  <a:pt x="0" y="0"/>
                </a:moveTo>
                <a:lnTo>
                  <a:pt x="6095524" y="0"/>
                </a:lnTo>
                <a:lnTo>
                  <a:pt x="6095524" y="3296937"/>
                </a:lnTo>
                <a:lnTo>
                  <a:pt x="6095524" y="3518571"/>
                </a:lnTo>
                <a:lnTo>
                  <a:pt x="6061052" y="3534000"/>
                </a:lnTo>
                <a:cubicBezTo>
                  <a:pt x="6054332" y="3536785"/>
                  <a:pt x="6046938" y="3538321"/>
                  <a:pt x="6040890" y="3542065"/>
                </a:cubicBezTo>
                <a:cubicBezTo>
                  <a:pt x="6013044" y="3559156"/>
                  <a:pt x="5986064" y="3577591"/>
                  <a:pt x="5957836" y="3594010"/>
                </a:cubicBezTo>
                <a:cubicBezTo>
                  <a:pt x="5928744" y="3611004"/>
                  <a:pt x="5902724" y="3631071"/>
                  <a:pt x="5882656" y="3658244"/>
                </a:cubicBezTo>
                <a:cubicBezTo>
                  <a:pt x="5864029" y="3683496"/>
                  <a:pt x="5845978" y="3709131"/>
                  <a:pt x="5827448" y="3734479"/>
                </a:cubicBezTo>
                <a:cubicBezTo>
                  <a:pt x="5822743" y="3740912"/>
                  <a:pt x="5818422" y="3748498"/>
                  <a:pt x="5811989" y="3752627"/>
                </a:cubicBezTo>
                <a:cubicBezTo>
                  <a:pt x="5798643" y="3761268"/>
                  <a:pt x="5784048" y="3768277"/>
                  <a:pt x="5769742" y="3775382"/>
                </a:cubicBezTo>
                <a:cubicBezTo>
                  <a:pt x="5757452" y="3781431"/>
                  <a:pt x="5744394" y="3785943"/>
                  <a:pt x="5732393" y="3792472"/>
                </a:cubicBezTo>
                <a:cubicBezTo>
                  <a:pt x="5722792" y="3797658"/>
                  <a:pt x="5714246" y="3804859"/>
                  <a:pt x="5705316" y="3811388"/>
                </a:cubicBezTo>
                <a:cubicBezTo>
                  <a:pt x="5697539" y="3817052"/>
                  <a:pt x="5688994" y="3821949"/>
                  <a:pt x="5682465" y="3828767"/>
                </a:cubicBezTo>
                <a:cubicBezTo>
                  <a:pt x="5666526" y="3845281"/>
                  <a:pt x="5650491" y="3861508"/>
                  <a:pt x="5630712" y="3873702"/>
                </a:cubicBezTo>
                <a:cubicBezTo>
                  <a:pt x="5611221" y="3885799"/>
                  <a:pt x="5592786" y="3899338"/>
                  <a:pt x="5573392" y="3911628"/>
                </a:cubicBezTo>
                <a:cubicBezTo>
                  <a:pt x="5554380" y="3923630"/>
                  <a:pt x="5537194" y="3936783"/>
                  <a:pt x="5527304" y="3958099"/>
                </a:cubicBezTo>
                <a:cubicBezTo>
                  <a:pt x="5522888" y="3967508"/>
                  <a:pt x="5516646" y="3977782"/>
                  <a:pt x="5508293" y="3983255"/>
                </a:cubicBezTo>
                <a:cubicBezTo>
                  <a:pt x="5496387" y="3991032"/>
                  <a:pt x="5481313" y="3993817"/>
                  <a:pt x="5468350" y="4000442"/>
                </a:cubicBezTo>
                <a:cubicBezTo>
                  <a:pt x="5453084" y="4008219"/>
                  <a:pt x="5435418" y="4014940"/>
                  <a:pt x="5425048" y="4027326"/>
                </a:cubicBezTo>
                <a:cubicBezTo>
                  <a:pt x="5415830" y="4038368"/>
                  <a:pt x="5406517" y="4047009"/>
                  <a:pt x="5394322" y="4054018"/>
                </a:cubicBezTo>
                <a:cubicBezTo>
                  <a:pt x="5385778" y="4058915"/>
                  <a:pt x="5379441" y="4067844"/>
                  <a:pt x="5370608" y="4071877"/>
                </a:cubicBezTo>
                <a:cubicBezTo>
                  <a:pt x="5358990" y="4077254"/>
                  <a:pt x="5347276" y="4081479"/>
                  <a:pt x="5337098" y="4089832"/>
                </a:cubicBezTo>
                <a:cubicBezTo>
                  <a:pt x="5326536" y="4098473"/>
                  <a:pt x="5314535" y="4105290"/>
                  <a:pt x="5303493" y="4113356"/>
                </a:cubicBezTo>
                <a:cubicBezTo>
                  <a:pt x="5297636" y="4117676"/>
                  <a:pt x="5292835" y="4123341"/>
                  <a:pt x="5287171" y="4127854"/>
                </a:cubicBezTo>
                <a:cubicBezTo>
                  <a:pt x="5276801" y="4136111"/>
                  <a:pt x="5266239" y="4144176"/>
                  <a:pt x="5255581" y="4151953"/>
                </a:cubicBezTo>
                <a:cubicBezTo>
                  <a:pt x="5244924" y="4159731"/>
                  <a:pt x="5234746" y="4168756"/>
                  <a:pt x="5223032" y="4174421"/>
                </a:cubicBezTo>
                <a:cubicBezTo>
                  <a:pt x="5203062" y="4184023"/>
                  <a:pt x="5181266" y="4189784"/>
                  <a:pt x="5161870" y="4200153"/>
                </a:cubicBezTo>
                <a:cubicBezTo>
                  <a:pt x="5142188" y="4210714"/>
                  <a:pt x="5123656" y="4223965"/>
                  <a:pt x="5106182" y="4237983"/>
                </a:cubicBezTo>
                <a:cubicBezTo>
                  <a:pt x="5092356" y="4249025"/>
                  <a:pt x="5079394" y="4259971"/>
                  <a:pt x="5062014" y="4265635"/>
                </a:cubicBezTo>
                <a:cubicBezTo>
                  <a:pt x="5052317" y="4268804"/>
                  <a:pt x="5042140" y="4275717"/>
                  <a:pt x="5036282" y="4283783"/>
                </a:cubicBezTo>
                <a:cubicBezTo>
                  <a:pt x="5023608" y="4301353"/>
                  <a:pt x="5007382" y="4313739"/>
                  <a:pt x="4989043" y="4324301"/>
                </a:cubicBezTo>
                <a:cubicBezTo>
                  <a:pt x="4964559" y="4338511"/>
                  <a:pt x="4940363" y="4353009"/>
                  <a:pt x="4915783" y="4366931"/>
                </a:cubicBezTo>
                <a:cubicBezTo>
                  <a:pt x="4901286" y="4375189"/>
                  <a:pt x="4886884" y="4383926"/>
                  <a:pt x="4871520" y="4389975"/>
                </a:cubicBezTo>
                <a:cubicBezTo>
                  <a:pt x="4840124" y="4402457"/>
                  <a:pt x="4807959" y="4413114"/>
                  <a:pt x="4776274" y="4424733"/>
                </a:cubicBezTo>
                <a:cubicBezTo>
                  <a:pt x="4765904" y="4428477"/>
                  <a:pt x="4756110" y="4433854"/>
                  <a:pt x="4745548" y="4437119"/>
                </a:cubicBezTo>
                <a:cubicBezTo>
                  <a:pt x="4734122" y="4440671"/>
                  <a:pt x="4721834" y="4441727"/>
                  <a:pt x="4710408" y="4445280"/>
                </a:cubicBezTo>
                <a:cubicBezTo>
                  <a:pt x="4691396" y="4451136"/>
                  <a:pt x="4672961" y="4458626"/>
                  <a:pt x="4653950" y="4464579"/>
                </a:cubicBezTo>
                <a:cubicBezTo>
                  <a:pt x="4617272" y="4476005"/>
                  <a:pt x="4580498" y="4486951"/>
                  <a:pt x="4543725" y="4497800"/>
                </a:cubicBezTo>
                <a:cubicBezTo>
                  <a:pt x="4535852" y="4500105"/>
                  <a:pt x="4527306" y="4500393"/>
                  <a:pt x="4519530" y="4502889"/>
                </a:cubicBezTo>
                <a:cubicBezTo>
                  <a:pt x="4498886" y="4509610"/>
                  <a:pt x="4478338" y="4516907"/>
                  <a:pt x="4457887" y="4524300"/>
                </a:cubicBezTo>
                <a:cubicBezTo>
                  <a:pt x="4445502" y="4528813"/>
                  <a:pt x="4433403" y="4534382"/>
                  <a:pt x="4420922" y="4538702"/>
                </a:cubicBezTo>
                <a:cubicBezTo>
                  <a:pt x="4410936" y="4542159"/>
                  <a:pt x="4400662" y="4544847"/>
                  <a:pt x="4390292" y="4546960"/>
                </a:cubicBezTo>
                <a:cubicBezTo>
                  <a:pt x="4381363" y="4548785"/>
                  <a:pt x="4372050" y="4548592"/>
                  <a:pt x="4363216" y="4550801"/>
                </a:cubicBezTo>
                <a:cubicBezTo>
                  <a:pt x="4339308" y="4556753"/>
                  <a:pt x="4315689" y="4563475"/>
                  <a:pt x="4291973" y="4569811"/>
                </a:cubicBezTo>
                <a:cubicBezTo>
                  <a:pt x="4282468" y="4572308"/>
                  <a:pt x="4272770" y="4574133"/>
                  <a:pt x="4263552" y="4577301"/>
                </a:cubicBezTo>
                <a:cubicBezTo>
                  <a:pt x="4238876" y="4585654"/>
                  <a:pt x="4214585" y="4595159"/>
                  <a:pt x="4189813" y="4603033"/>
                </a:cubicBezTo>
                <a:cubicBezTo>
                  <a:pt x="4169266" y="4609562"/>
                  <a:pt x="4148142" y="4614266"/>
                  <a:pt x="4127306" y="4620027"/>
                </a:cubicBezTo>
                <a:cubicBezTo>
                  <a:pt x="4118473" y="4622524"/>
                  <a:pt x="4110024" y="4626077"/>
                  <a:pt x="4101192" y="4628188"/>
                </a:cubicBezTo>
                <a:cubicBezTo>
                  <a:pt x="4081412" y="4632990"/>
                  <a:pt x="4061345" y="4637022"/>
                  <a:pt x="4041470" y="4641823"/>
                </a:cubicBezTo>
                <a:cubicBezTo>
                  <a:pt x="4030139" y="4644607"/>
                  <a:pt x="4019194" y="4649600"/>
                  <a:pt x="4007672" y="4651425"/>
                </a:cubicBezTo>
                <a:cubicBezTo>
                  <a:pt x="3980308" y="4655745"/>
                  <a:pt x="3952752" y="4658817"/>
                  <a:pt x="3925195" y="4662274"/>
                </a:cubicBezTo>
                <a:cubicBezTo>
                  <a:pt x="3896776" y="4665826"/>
                  <a:pt x="3868451" y="4669571"/>
                  <a:pt x="3840029" y="4672739"/>
                </a:cubicBezTo>
                <a:cubicBezTo>
                  <a:pt x="3824475" y="4674372"/>
                  <a:pt x="3808824" y="4674660"/>
                  <a:pt x="3793270" y="4676196"/>
                </a:cubicBezTo>
                <a:cubicBezTo>
                  <a:pt x="3779636" y="4677541"/>
                  <a:pt x="3766098" y="4680037"/>
                  <a:pt x="3752464" y="4681670"/>
                </a:cubicBezTo>
                <a:cubicBezTo>
                  <a:pt x="3740654" y="4683013"/>
                  <a:pt x="3728748" y="4683781"/>
                  <a:pt x="3716938" y="4685126"/>
                </a:cubicBezTo>
                <a:cubicBezTo>
                  <a:pt x="3698024" y="4687334"/>
                  <a:pt x="3679204" y="4689831"/>
                  <a:pt x="3660386" y="4692135"/>
                </a:cubicBezTo>
                <a:cubicBezTo>
                  <a:pt x="3652513" y="4692999"/>
                  <a:pt x="3644255" y="4695399"/>
                  <a:pt x="3636862" y="4693960"/>
                </a:cubicBezTo>
                <a:cubicBezTo>
                  <a:pt x="3618235" y="4690310"/>
                  <a:pt x="3599896" y="4691367"/>
                  <a:pt x="3581365" y="4693863"/>
                </a:cubicBezTo>
                <a:cubicBezTo>
                  <a:pt x="3575028" y="4694728"/>
                  <a:pt x="3568211" y="4694535"/>
                  <a:pt x="3562066" y="4692903"/>
                </a:cubicBezTo>
                <a:cubicBezTo>
                  <a:pt x="3549488" y="4689638"/>
                  <a:pt x="3537294" y="4685029"/>
                  <a:pt x="3524908" y="4680997"/>
                </a:cubicBezTo>
                <a:cubicBezTo>
                  <a:pt x="3523563" y="4680517"/>
                  <a:pt x="3521931" y="4680421"/>
                  <a:pt x="3520492" y="4680133"/>
                </a:cubicBezTo>
                <a:cubicBezTo>
                  <a:pt x="3512330" y="4678500"/>
                  <a:pt x="3504266" y="4676868"/>
                  <a:pt x="3496103" y="4675428"/>
                </a:cubicBezTo>
                <a:cubicBezTo>
                  <a:pt x="3491687" y="4674660"/>
                  <a:pt x="3487174" y="4674564"/>
                  <a:pt x="3482757" y="4673892"/>
                </a:cubicBezTo>
                <a:cubicBezTo>
                  <a:pt x="3465667" y="4671203"/>
                  <a:pt x="3446848" y="4675716"/>
                  <a:pt x="3432061" y="4664099"/>
                </a:cubicBezTo>
                <a:cubicBezTo>
                  <a:pt x="3422460" y="4656609"/>
                  <a:pt x="3413146" y="4658338"/>
                  <a:pt x="3402873" y="4659490"/>
                </a:cubicBezTo>
                <a:cubicBezTo>
                  <a:pt x="3395096" y="4660354"/>
                  <a:pt x="3387126" y="4660065"/>
                  <a:pt x="3379253" y="4660162"/>
                </a:cubicBezTo>
                <a:cubicBezTo>
                  <a:pt x="3365427" y="4660449"/>
                  <a:pt x="3351601" y="4660546"/>
                  <a:pt x="3337774" y="4661026"/>
                </a:cubicBezTo>
                <a:cubicBezTo>
                  <a:pt x="3333357" y="4661218"/>
                  <a:pt x="3328846" y="4663619"/>
                  <a:pt x="3324524" y="4663235"/>
                </a:cubicBezTo>
                <a:cubicBezTo>
                  <a:pt x="3304553" y="4661410"/>
                  <a:pt x="3284582" y="4658529"/>
                  <a:pt x="3264610" y="4656897"/>
                </a:cubicBezTo>
                <a:cubicBezTo>
                  <a:pt x="3253281" y="4655938"/>
                  <a:pt x="3241663" y="4657761"/>
                  <a:pt x="3230429" y="4656417"/>
                </a:cubicBezTo>
                <a:cubicBezTo>
                  <a:pt x="3217468" y="4654881"/>
                  <a:pt x="3204794" y="4650945"/>
                  <a:pt x="3191927" y="4648544"/>
                </a:cubicBezTo>
                <a:cubicBezTo>
                  <a:pt x="3188375" y="4647872"/>
                  <a:pt x="3184438" y="4648736"/>
                  <a:pt x="3180694" y="4648928"/>
                </a:cubicBezTo>
                <a:cubicBezTo>
                  <a:pt x="3176469" y="4649120"/>
                  <a:pt x="3172340" y="4649504"/>
                  <a:pt x="3168116" y="4649600"/>
                </a:cubicBezTo>
                <a:cubicBezTo>
                  <a:pt x="3155249" y="4649793"/>
                  <a:pt x="3142384" y="4649504"/>
                  <a:pt x="3129517" y="4650177"/>
                </a:cubicBezTo>
                <a:cubicBezTo>
                  <a:pt x="3121644" y="4650561"/>
                  <a:pt x="3113388" y="4654497"/>
                  <a:pt x="3106089" y="4653057"/>
                </a:cubicBezTo>
                <a:cubicBezTo>
                  <a:pt x="3091208" y="4650272"/>
                  <a:pt x="3076325" y="4656513"/>
                  <a:pt x="3061444" y="4651329"/>
                </a:cubicBezTo>
                <a:cubicBezTo>
                  <a:pt x="3056834" y="4649793"/>
                  <a:pt x="3050497" y="4653633"/>
                  <a:pt x="3044928" y="4653825"/>
                </a:cubicBezTo>
                <a:cubicBezTo>
                  <a:pt x="3031006" y="4654305"/>
                  <a:pt x="3017084" y="4654209"/>
                  <a:pt x="3003162" y="4654113"/>
                </a:cubicBezTo>
                <a:cubicBezTo>
                  <a:pt x="2990680" y="4654017"/>
                  <a:pt x="2977717" y="4655361"/>
                  <a:pt x="2965716" y="4652673"/>
                </a:cubicBezTo>
                <a:cubicBezTo>
                  <a:pt x="2953137" y="4649793"/>
                  <a:pt x="2941808" y="4650177"/>
                  <a:pt x="2929614" y="4653441"/>
                </a:cubicBezTo>
                <a:cubicBezTo>
                  <a:pt x="2921260" y="4655649"/>
                  <a:pt x="2912427" y="4655938"/>
                  <a:pt x="2903786" y="4656609"/>
                </a:cubicBezTo>
                <a:cubicBezTo>
                  <a:pt x="2894473" y="4657377"/>
                  <a:pt x="2884199" y="4655361"/>
                  <a:pt x="2875750" y="4658529"/>
                </a:cubicBezTo>
                <a:cubicBezTo>
                  <a:pt x="2850593" y="4667939"/>
                  <a:pt x="2824765" y="4669955"/>
                  <a:pt x="2798458" y="4669955"/>
                </a:cubicBezTo>
                <a:cubicBezTo>
                  <a:pt x="2793656" y="4669955"/>
                  <a:pt x="2788759" y="4668612"/>
                  <a:pt x="2784152" y="4667171"/>
                </a:cubicBezTo>
                <a:cubicBezTo>
                  <a:pt x="2757266" y="4658529"/>
                  <a:pt x="2730286" y="4659297"/>
                  <a:pt x="2702922" y="4664578"/>
                </a:cubicBezTo>
                <a:cubicBezTo>
                  <a:pt x="2697257" y="4665731"/>
                  <a:pt x="2690921" y="4665923"/>
                  <a:pt x="2685256" y="4664771"/>
                </a:cubicBezTo>
                <a:cubicBezTo>
                  <a:pt x="2669317" y="4661410"/>
                  <a:pt x="2653858" y="4655841"/>
                  <a:pt x="2637824" y="4653441"/>
                </a:cubicBezTo>
                <a:cubicBezTo>
                  <a:pt x="2611324" y="4649504"/>
                  <a:pt x="2588377" y="4662754"/>
                  <a:pt x="2564661" y="4671396"/>
                </a:cubicBezTo>
                <a:cubicBezTo>
                  <a:pt x="2542097" y="4679557"/>
                  <a:pt x="2522894" y="4697992"/>
                  <a:pt x="2496201" y="4693863"/>
                </a:cubicBezTo>
                <a:cubicBezTo>
                  <a:pt x="2493514" y="4693479"/>
                  <a:pt x="2490537" y="4696071"/>
                  <a:pt x="2487560" y="4696744"/>
                </a:cubicBezTo>
                <a:cubicBezTo>
                  <a:pt x="2479399" y="4698568"/>
                  <a:pt x="2471238" y="4700776"/>
                  <a:pt x="2462980" y="4701641"/>
                </a:cubicBezTo>
                <a:cubicBezTo>
                  <a:pt x="2452899" y="4702793"/>
                  <a:pt x="2442625" y="4702409"/>
                  <a:pt x="2432544" y="4703369"/>
                </a:cubicBezTo>
                <a:cubicBezTo>
                  <a:pt x="2419581" y="4704521"/>
                  <a:pt x="2406812" y="4707593"/>
                  <a:pt x="2393945" y="4707593"/>
                </a:cubicBezTo>
                <a:cubicBezTo>
                  <a:pt x="2383575" y="4707593"/>
                  <a:pt x="2373302" y="4704041"/>
                  <a:pt x="2363029" y="4702312"/>
                </a:cubicBezTo>
                <a:cubicBezTo>
                  <a:pt x="2348530" y="4699912"/>
                  <a:pt x="2332591" y="4700584"/>
                  <a:pt x="2319821" y="4694439"/>
                </a:cubicBezTo>
                <a:cubicBezTo>
                  <a:pt x="2306188" y="4687910"/>
                  <a:pt x="2293225" y="4684934"/>
                  <a:pt x="2279111" y="4686950"/>
                </a:cubicBezTo>
                <a:cubicBezTo>
                  <a:pt x="2274406" y="4687622"/>
                  <a:pt x="2268357" y="4691655"/>
                  <a:pt x="2266245" y="4695783"/>
                </a:cubicBezTo>
                <a:cubicBezTo>
                  <a:pt x="2261540" y="4705001"/>
                  <a:pt x="2255108" y="4706634"/>
                  <a:pt x="2246370" y="4703464"/>
                </a:cubicBezTo>
                <a:cubicBezTo>
                  <a:pt x="2238785" y="4700776"/>
                  <a:pt x="2229471" y="4699432"/>
                  <a:pt x="2224287" y="4694247"/>
                </a:cubicBezTo>
                <a:cubicBezTo>
                  <a:pt x="2209596" y="4679557"/>
                  <a:pt x="2190873" y="4679077"/>
                  <a:pt x="2172630" y="4675141"/>
                </a:cubicBezTo>
                <a:cubicBezTo>
                  <a:pt x="2161494" y="4672739"/>
                  <a:pt x="2151123" y="4672644"/>
                  <a:pt x="2139985" y="4674276"/>
                </a:cubicBezTo>
                <a:cubicBezTo>
                  <a:pt x="2115790" y="4677925"/>
                  <a:pt x="2092266" y="4672739"/>
                  <a:pt x="2069030" y="4666115"/>
                </a:cubicBezTo>
                <a:cubicBezTo>
                  <a:pt x="2053667" y="4661698"/>
                  <a:pt x="2037921" y="4659010"/>
                  <a:pt x="2022655" y="4654497"/>
                </a:cubicBezTo>
                <a:cubicBezTo>
                  <a:pt x="2011229" y="4651041"/>
                  <a:pt x="1999804" y="4646912"/>
                  <a:pt x="1989339" y="4641343"/>
                </a:cubicBezTo>
                <a:cubicBezTo>
                  <a:pt x="1974167" y="4633181"/>
                  <a:pt x="1960918" y="4620891"/>
                  <a:pt x="1941618" y="4624156"/>
                </a:cubicBezTo>
                <a:cubicBezTo>
                  <a:pt x="1924623" y="4627036"/>
                  <a:pt x="1909262" y="4620988"/>
                  <a:pt x="1893707" y="4615227"/>
                </a:cubicBezTo>
                <a:cubicBezTo>
                  <a:pt x="1882281" y="4611002"/>
                  <a:pt x="1870857" y="4606681"/>
                  <a:pt x="1859045" y="4603993"/>
                </a:cubicBezTo>
                <a:cubicBezTo>
                  <a:pt x="1845027" y="4600824"/>
                  <a:pt x="1829184" y="4602169"/>
                  <a:pt x="1816702" y="4596311"/>
                </a:cubicBezTo>
                <a:cubicBezTo>
                  <a:pt x="1803644" y="4590166"/>
                  <a:pt x="1792795" y="4594295"/>
                  <a:pt x="1781177" y="4596024"/>
                </a:cubicBezTo>
                <a:cubicBezTo>
                  <a:pt x="1762646" y="4598712"/>
                  <a:pt x="1744210" y="4603705"/>
                  <a:pt x="1725488" y="4597368"/>
                </a:cubicBezTo>
                <a:cubicBezTo>
                  <a:pt x="1702733" y="4589687"/>
                  <a:pt x="1680169" y="4581430"/>
                  <a:pt x="1657318" y="4574133"/>
                </a:cubicBezTo>
                <a:cubicBezTo>
                  <a:pt x="1648483" y="4571347"/>
                  <a:pt x="1638980" y="4570195"/>
                  <a:pt x="1629761" y="4568947"/>
                </a:cubicBezTo>
                <a:cubicBezTo>
                  <a:pt x="1621025" y="4567891"/>
                  <a:pt x="1610559" y="4570579"/>
                  <a:pt x="1603837" y="4566547"/>
                </a:cubicBezTo>
                <a:cubicBezTo>
                  <a:pt x="1586554" y="4556178"/>
                  <a:pt x="1568792" y="4551089"/>
                  <a:pt x="1548820" y="4551089"/>
                </a:cubicBezTo>
                <a:cubicBezTo>
                  <a:pt x="1541330" y="4551089"/>
                  <a:pt x="1534033" y="4546768"/>
                  <a:pt x="1526449" y="4545999"/>
                </a:cubicBezTo>
                <a:cubicBezTo>
                  <a:pt x="1516078" y="4545040"/>
                  <a:pt x="1504172" y="4542447"/>
                  <a:pt x="1495147" y="4546096"/>
                </a:cubicBezTo>
                <a:cubicBezTo>
                  <a:pt x="1473928" y="4554737"/>
                  <a:pt x="1456742" y="4547536"/>
                  <a:pt x="1438211" y="4538991"/>
                </a:cubicBezTo>
                <a:cubicBezTo>
                  <a:pt x="1419967" y="4530541"/>
                  <a:pt x="1400764" y="4523821"/>
                  <a:pt x="1381370" y="4518251"/>
                </a:cubicBezTo>
                <a:cubicBezTo>
                  <a:pt x="1374073" y="4516235"/>
                  <a:pt x="1365336" y="4519596"/>
                  <a:pt x="1357270" y="4520267"/>
                </a:cubicBezTo>
                <a:cubicBezTo>
                  <a:pt x="1354389" y="4520460"/>
                  <a:pt x="1351220" y="4520748"/>
                  <a:pt x="1348629" y="4519788"/>
                </a:cubicBezTo>
                <a:cubicBezTo>
                  <a:pt x="1323569" y="4510570"/>
                  <a:pt x="1298124" y="4503561"/>
                  <a:pt x="1270953" y="4508361"/>
                </a:cubicBezTo>
                <a:cubicBezTo>
                  <a:pt x="1268457" y="4508842"/>
                  <a:pt x="1265672" y="4507786"/>
                  <a:pt x="1263175" y="4507114"/>
                </a:cubicBezTo>
                <a:cubicBezTo>
                  <a:pt x="1250981" y="4503657"/>
                  <a:pt x="1239075" y="4498184"/>
                  <a:pt x="1226690" y="4496936"/>
                </a:cubicBezTo>
                <a:cubicBezTo>
                  <a:pt x="1196157" y="4493864"/>
                  <a:pt x="1165433" y="4492615"/>
                  <a:pt x="1134706" y="4490599"/>
                </a:cubicBezTo>
                <a:cubicBezTo>
                  <a:pt x="1132786" y="4490503"/>
                  <a:pt x="1130770" y="4490503"/>
                  <a:pt x="1129042" y="4489831"/>
                </a:cubicBezTo>
                <a:cubicBezTo>
                  <a:pt x="1117712" y="4485702"/>
                  <a:pt x="1107823" y="4487047"/>
                  <a:pt x="1098220" y="4494919"/>
                </a:cubicBezTo>
                <a:cubicBezTo>
                  <a:pt x="1093996" y="4498376"/>
                  <a:pt x="1088235" y="4500200"/>
                  <a:pt x="1082955" y="4502121"/>
                </a:cubicBezTo>
                <a:cubicBezTo>
                  <a:pt x="1075177" y="4505002"/>
                  <a:pt x="1067208" y="4507786"/>
                  <a:pt x="1059143" y="4509610"/>
                </a:cubicBezTo>
                <a:cubicBezTo>
                  <a:pt x="1051173" y="4511338"/>
                  <a:pt x="1042628" y="4513738"/>
                  <a:pt x="1034947" y="4512395"/>
                </a:cubicBezTo>
                <a:cubicBezTo>
                  <a:pt x="1021121" y="4509994"/>
                  <a:pt x="1007966" y="4504618"/>
                  <a:pt x="994332" y="4501064"/>
                </a:cubicBezTo>
                <a:cubicBezTo>
                  <a:pt x="989628" y="4499816"/>
                  <a:pt x="984442" y="4500009"/>
                  <a:pt x="979546" y="4499912"/>
                </a:cubicBezTo>
                <a:cubicBezTo>
                  <a:pt x="968312" y="4499625"/>
                  <a:pt x="956790" y="4502409"/>
                  <a:pt x="946613" y="4494440"/>
                </a:cubicBezTo>
                <a:cubicBezTo>
                  <a:pt x="937204" y="4486951"/>
                  <a:pt x="927697" y="4489158"/>
                  <a:pt x="917808" y="4494824"/>
                </a:cubicBezTo>
                <a:cubicBezTo>
                  <a:pt x="910703" y="4498857"/>
                  <a:pt x="902639" y="4502025"/>
                  <a:pt x="894669" y="4503561"/>
                </a:cubicBezTo>
                <a:cubicBezTo>
                  <a:pt x="883723" y="4505673"/>
                  <a:pt x="872873" y="4506538"/>
                  <a:pt x="861063" y="4505289"/>
                </a:cubicBezTo>
                <a:cubicBezTo>
                  <a:pt x="852710" y="4504425"/>
                  <a:pt x="845892" y="4504041"/>
                  <a:pt x="839363" y="4498952"/>
                </a:cubicBezTo>
                <a:cubicBezTo>
                  <a:pt x="838308" y="4498184"/>
                  <a:pt x="836388" y="4497992"/>
                  <a:pt x="834947" y="4498089"/>
                </a:cubicBezTo>
                <a:cubicBezTo>
                  <a:pt x="816032" y="4499721"/>
                  <a:pt x="797309" y="4498857"/>
                  <a:pt x="778202" y="4497704"/>
                </a:cubicBezTo>
                <a:cubicBezTo>
                  <a:pt x="753911" y="4496168"/>
                  <a:pt x="728370" y="4500680"/>
                  <a:pt x="707343" y="4516811"/>
                </a:cubicBezTo>
                <a:cubicBezTo>
                  <a:pt x="704271" y="4519212"/>
                  <a:pt x="699662" y="4520267"/>
                  <a:pt x="695629" y="4520844"/>
                </a:cubicBezTo>
                <a:cubicBezTo>
                  <a:pt x="676618" y="4523340"/>
                  <a:pt x="657511" y="4525069"/>
                  <a:pt x="638500" y="4527853"/>
                </a:cubicBezTo>
                <a:cubicBezTo>
                  <a:pt x="628130" y="4529389"/>
                  <a:pt x="617280" y="4530734"/>
                  <a:pt x="607872" y="4534958"/>
                </a:cubicBezTo>
                <a:cubicBezTo>
                  <a:pt x="598655" y="4539086"/>
                  <a:pt x="591260" y="4543983"/>
                  <a:pt x="585788" y="4535342"/>
                </a:cubicBezTo>
                <a:cubicBezTo>
                  <a:pt x="575995" y="4539951"/>
                  <a:pt x="567448" y="4543792"/>
                  <a:pt x="559097" y="4547920"/>
                </a:cubicBezTo>
                <a:cubicBezTo>
                  <a:pt x="556023" y="4549456"/>
                  <a:pt x="553431" y="4551953"/>
                  <a:pt x="550358" y="4553393"/>
                </a:cubicBezTo>
                <a:cubicBezTo>
                  <a:pt x="547093" y="4554930"/>
                  <a:pt x="543445" y="4555889"/>
                  <a:pt x="539893" y="4556657"/>
                </a:cubicBezTo>
                <a:cubicBezTo>
                  <a:pt x="524050" y="4560114"/>
                  <a:pt x="508207" y="4563282"/>
                  <a:pt x="492462" y="4567027"/>
                </a:cubicBezTo>
                <a:cubicBezTo>
                  <a:pt x="489388" y="4567795"/>
                  <a:pt x="486796" y="4570868"/>
                  <a:pt x="484011" y="4572884"/>
                </a:cubicBezTo>
                <a:cubicBezTo>
                  <a:pt x="482187" y="4574228"/>
                  <a:pt x="480363" y="4576244"/>
                  <a:pt x="478346" y="4576533"/>
                </a:cubicBezTo>
                <a:cubicBezTo>
                  <a:pt x="462984" y="4578837"/>
                  <a:pt x="447718" y="4581526"/>
                  <a:pt x="432260" y="4582678"/>
                </a:cubicBezTo>
                <a:cubicBezTo>
                  <a:pt x="419298" y="4583637"/>
                  <a:pt x="406815" y="4583350"/>
                  <a:pt x="403455" y="4600056"/>
                </a:cubicBezTo>
                <a:cubicBezTo>
                  <a:pt x="402879" y="4602937"/>
                  <a:pt x="398750" y="4606010"/>
                  <a:pt x="395583" y="4607449"/>
                </a:cubicBezTo>
                <a:cubicBezTo>
                  <a:pt x="386557" y="4611578"/>
                  <a:pt x="376954" y="4614362"/>
                  <a:pt x="368025" y="4618587"/>
                </a:cubicBezTo>
                <a:cubicBezTo>
                  <a:pt x="338741" y="4632701"/>
                  <a:pt x="308113" y="4641631"/>
                  <a:pt x="275371" y="4639999"/>
                </a:cubicBezTo>
                <a:cubicBezTo>
                  <a:pt x="265194" y="4639519"/>
                  <a:pt x="255304" y="4634333"/>
                  <a:pt x="248871" y="4632413"/>
                </a:cubicBezTo>
                <a:cubicBezTo>
                  <a:pt x="230341" y="4639999"/>
                  <a:pt x="214786" y="4647296"/>
                  <a:pt x="198559" y="4652768"/>
                </a:cubicBezTo>
                <a:cubicBezTo>
                  <a:pt x="184253" y="4657665"/>
                  <a:pt x="169274" y="4660738"/>
                  <a:pt x="154583" y="4664290"/>
                </a:cubicBezTo>
                <a:cubicBezTo>
                  <a:pt x="149206" y="4665635"/>
                  <a:pt x="143734" y="4666403"/>
                  <a:pt x="138261" y="4667075"/>
                </a:cubicBezTo>
                <a:cubicBezTo>
                  <a:pt x="121171" y="4669187"/>
                  <a:pt x="103312" y="4664099"/>
                  <a:pt x="86606" y="4672164"/>
                </a:cubicBezTo>
                <a:cubicBezTo>
                  <a:pt x="77868" y="4676389"/>
                  <a:pt x="69226" y="4681477"/>
                  <a:pt x="60009" y="4683686"/>
                </a:cubicBezTo>
                <a:cubicBezTo>
                  <a:pt x="50120" y="4686086"/>
                  <a:pt x="40446" y="4689831"/>
                  <a:pt x="30568" y="4692507"/>
                </a:cubicBezTo>
                <a:lnTo>
                  <a:pt x="0" y="4694912"/>
                </a:lnTo>
                <a:lnTo>
                  <a:pt x="0" y="4338332"/>
                </a:lnTo>
                <a:close/>
              </a:path>
            </a:pathLst>
          </a:custGeom>
          <a:noFill/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86E3368C-B3A5-484E-8070-EC7E903F86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4058937"/>
            <a:ext cx="6095524" cy="1410656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72A2B9B4-6095-47C2-8BBC-4792C5C7A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4058937"/>
            <a:ext cx="6095524" cy="1410656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DD7744-760C-8D4A-B743-C58F8CBEA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779F-5A13-F042-A131-BD6B293535D7}" type="datetime1">
              <a:rPr lang="en-US" smtClean="0"/>
              <a:t>10/12/21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366BA9-40E5-ED42-8926-8000CA09E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Barsky-Technological Justice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AEF110-4318-DB48-A31E-6CEAF7003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105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22E5DF58-5CFD-4D62-AC3A-9EA04E1AF2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Social media: How might it be regulated? - BBC News">
            <a:extLst>
              <a:ext uri="{FF2B5EF4-FFF2-40B4-BE49-F238E27FC236}">
                <a16:creationId xmlns:a16="http://schemas.microsoft.com/office/drawing/2014/main" id="{657DCC5C-771E-774B-A628-AA6E46EDCC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79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8064D39A-E0A4-461B-A8D2-9C3AE870C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7089" y="1498601"/>
            <a:ext cx="5260975" cy="4707593"/>
          </a:xfrm>
          <a:custGeom>
            <a:avLst/>
            <a:gdLst>
              <a:gd name="connsiteX0" fmla="*/ 0 w 5260975"/>
              <a:gd name="connsiteY0" fmla="*/ 0 h 4707593"/>
              <a:gd name="connsiteX1" fmla="*/ 5260975 w 5260975"/>
              <a:gd name="connsiteY1" fmla="*/ 0 h 4707593"/>
              <a:gd name="connsiteX2" fmla="*/ 5260975 w 5260975"/>
              <a:gd name="connsiteY2" fmla="*/ 3296937 h 4707593"/>
              <a:gd name="connsiteX3" fmla="*/ 5260975 w 5260975"/>
              <a:gd name="connsiteY3" fmla="*/ 3518571 h 4707593"/>
              <a:gd name="connsiteX4" fmla="*/ 5226504 w 5260975"/>
              <a:gd name="connsiteY4" fmla="*/ 3534000 h 4707593"/>
              <a:gd name="connsiteX5" fmla="*/ 5206341 w 5260975"/>
              <a:gd name="connsiteY5" fmla="*/ 3542065 h 4707593"/>
              <a:gd name="connsiteX6" fmla="*/ 5123287 w 5260975"/>
              <a:gd name="connsiteY6" fmla="*/ 3594010 h 4707593"/>
              <a:gd name="connsiteX7" fmla="*/ 5048107 w 5260975"/>
              <a:gd name="connsiteY7" fmla="*/ 3658244 h 4707593"/>
              <a:gd name="connsiteX8" fmla="*/ 4992899 w 5260975"/>
              <a:gd name="connsiteY8" fmla="*/ 3734479 h 4707593"/>
              <a:gd name="connsiteX9" fmla="*/ 4977440 w 5260975"/>
              <a:gd name="connsiteY9" fmla="*/ 3752627 h 4707593"/>
              <a:gd name="connsiteX10" fmla="*/ 4935194 w 5260975"/>
              <a:gd name="connsiteY10" fmla="*/ 3775382 h 4707593"/>
              <a:gd name="connsiteX11" fmla="*/ 4897844 w 5260975"/>
              <a:gd name="connsiteY11" fmla="*/ 3792472 h 4707593"/>
              <a:gd name="connsiteX12" fmla="*/ 4870767 w 5260975"/>
              <a:gd name="connsiteY12" fmla="*/ 3811388 h 4707593"/>
              <a:gd name="connsiteX13" fmla="*/ 4847917 w 5260975"/>
              <a:gd name="connsiteY13" fmla="*/ 3828767 h 4707593"/>
              <a:gd name="connsiteX14" fmla="*/ 4796163 w 5260975"/>
              <a:gd name="connsiteY14" fmla="*/ 3873702 h 4707593"/>
              <a:gd name="connsiteX15" fmla="*/ 4738843 w 5260975"/>
              <a:gd name="connsiteY15" fmla="*/ 3911628 h 4707593"/>
              <a:gd name="connsiteX16" fmla="*/ 4692755 w 5260975"/>
              <a:gd name="connsiteY16" fmla="*/ 3958099 h 4707593"/>
              <a:gd name="connsiteX17" fmla="*/ 4673744 w 5260975"/>
              <a:gd name="connsiteY17" fmla="*/ 3983255 h 4707593"/>
              <a:gd name="connsiteX18" fmla="*/ 4633801 w 5260975"/>
              <a:gd name="connsiteY18" fmla="*/ 4000442 h 4707593"/>
              <a:gd name="connsiteX19" fmla="*/ 4590499 w 5260975"/>
              <a:gd name="connsiteY19" fmla="*/ 4027326 h 4707593"/>
              <a:gd name="connsiteX20" fmla="*/ 4559773 w 5260975"/>
              <a:gd name="connsiteY20" fmla="*/ 4054018 h 4707593"/>
              <a:gd name="connsiteX21" fmla="*/ 4536059 w 5260975"/>
              <a:gd name="connsiteY21" fmla="*/ 4071877 h 4707593"/>
              <a:gd name="connsiteX22" fmla="*/ 4502550 w 5260975"/>
              <a:gd name="connsiteY22" fmla="*/ 4089832 h 4707593"/>
              <a:gd name="connsiteX23" fmla="*/ 4468944 w 5260975"/>
              <a:gd name="connsiteY23" fmla="*/ 4113356 h 4707593"/>
              <a:gd name="connsiteX24" fmla="*/ 4452623 w 5260975"/>
              <a:gd name="connsiteY24" fmla="*/ 4127854 h 4707593"/>
              <a:gd name="connsiteX25" fmla="*/ 4421032 w 5260975"/>
              <a:gd name="connsiteY25" fmla="*/ 4151953 h 4707593"/>
              <a:gd name="connsiteX26" fmla="*/ 4388483 w 5260975"/>
              <a:gd name="connsiteY26" fmla="*/ 4174421 h 4707593"/>
              <a:gd name="connsiteX27" fmla="*/ 4327321 w 5260975"/>
              <a:gd name="connsiteY27" fmla="*/ 4200153 h 4707593"/>
              <a:gd name="connsiteX28" fmla="*/ 4271633 w 5260975"/>
              <a:gd name="connsiteY28" fmla="*/ 4237983 h 4707593"/>
              <a:gd name="connsiteX29" fmla="*/ 4227465 w 5260975"/>
              <a:gd name="connsiteY29" fmla="*/ 4265635 h 4707593"/>
              <a:gd name="connsiteX30" fmla="*/ 4201733 w 5260975"/>
              <a:gd name="connsiteY30" fmla="*/ 4283783 h 4707593"/>
              <a:gd name="connsiteX31" fmla="*/ 4154494 w 5260975"/>
              <a:gd name="connsiteY31" fmla="*/ 4324301 h 4707593"/>
              <a:gd name="connsiteX32" fmla="*/ 4081234 w 5260975"/>
              <a:gd name="connsiteY32" fmla="*/ 4366931 h 4707593"/>
              <a:gd name="connsiteX33" fmla="*/ 4036971 w 5260975"/>
              <a:gd name="connsiteY33" fmla="*/ 4389975 h 4707593"/>
              <a:gd name="connsiteX34" fmla="*/ 3941725 w 5260975"/>
              <a:gd name="connsiteY34" fmla="*/ 4424733 h 4707593"/>
              <a:gd name="connsiteX35" fmla="*/ 3910999 w 5260975"/>
              <a:gd name="connsiteY35" fmla="*/ 4437119 h 4707593"/>
              <a:gd name="connsiteX36" fmla="*/ 3875859 w 5260975"/>
              <a:gd name="connsiteY36" fmla="*/ 4445280 h 4707593"/>
              <a:gd name="connsiteX37" fmla="*/ 3819401 w 5260975"/>
              <a:gd name="connsiteY37" fmla="*/ 4464579 h 4707593"/>
              <a:gd name="connsiteX38" fmla="*/ 3709176 w 5260975"/>
              <a:gd name="connsiteY38" fmla="*/ 4497800 h 4707593"/>
              <a:gd name="connsiteX39" fmla="*/ 3684981 w 5260975"/>
              <a:gd name="connsiteY39" fmla="*/ 4502889 h 4707593"/>
              <a:gd name="connsiteX40" fmla="*/ 3623338 w 5260975"/>
              <a:gd name="connsiteY40" fmla="*/ 4524300 h 4707593"/>
              <a:gd name="connsiteX41" fmla="*/ 3586373 w 5260975"/>
              <a:gd name="connsiteY41" fmla="*/ 4538702 h 4707593"/>
              <a:gd name="connsiteX42" fmla="*/ 3555743 w 5260975"/>
              <a:gd name="connsiteY42" fmla="*/ 4546960 h 4707593"/>
              <a:gd name="connsiteX43" fmla="*/ 3528667 w 5260975"/>
              <a:gd name="connsiteY43" fmla="*/ 4550801 h 4707593"/>
              <a:gd name="connsiteX44" fmla="*/ 3457424 w 5260975"/>
              <a:gd name="connsiteY44" fmla="*/ 4569811 h 4707593"/>
              <a:gd name="connsiteX45" fmla="*/ 3429003 w 5260975"/>
              <a:gd name="connsiteY45" fmla="*/ 4577301 h 4707593"/>
              <a:gd name="connsiteX46" fmla="*/ 3355264 w 5260975"/>
              <a:gd name="connsiteY46" fmla="*/ 4603033 h 4707593"/>
              <a:gd name="connsiteX47" fmla="*/ 3292757 w 5260975"/>
              <a:gd name="connsiteY47" fmla="*/ 4620027 h 4707593"/>
              <a:gd name="connsiteX48" fmla="*/ 3266643 w 5260975"/>
              <a:gd name="connsiteY48" fmla="*/ 4628188 h 4707593"/>
              <a:gd name="connsiteX49" fmla="*/ 3206921 w 5260975"/>
              <a:gd name="connsiteY49" fmla="*/ 4641823 h 4707593"/>
              <a:gd name="connsiteX50" fmla="*/ 3173123 w 5260975"/>
              <a:gd name="connsiteY50" fmla="*/ 4651425 h 4707593"/>
              <a:gd name="connsiteX51" fmla="*/ 3090646 w 5260975"/>
              <a:gd name="connsiteY51" fmla="*/ 4662274 h 4707593"/>
              <a:gd name="connsiteX52" fmla="*/ 3005480 w 5260975"/>
              <a:gd name="connsiteY52" fmla="*/ 4672739 h 4707593"/>
              <a:gd name="connsiteX53" fmla="*/ 2958721 w 5260975"/>
              <a:gd name="connsiteY53" fmla="*/ 4676196 h 4707593"/>
              <a:gd name="connsiteX54" fmla="*/ 2917915 w 5260975"/>
              <a:gd name="connsiteY54" fmla="*/ 4681670 h 4707593"/>
              <a:gd name="connsiteX55" fmla="*/ 2882389 w 5260975"/>
              <a:gd name="connsiteY55" fmla="*/ 4685126 h 4707593"/>
              <a:gd name="connsiteX56" fmla="*/ 2825837 w 5260975"/>
              <a:gd name="connsiteY56" fmla="*/ 4692135 h 4707593"/>
              <a:gd name="connsiteX57" fmla="*/ 2802313 w 5260975"/>
              <a:gd name="connsiteY57" fmla="*/ 4693960 h 4707593"/>
              <a:gd name="connsiteX58" fmla="*/ 2746816 w 5260975"/>
              <a:gd name="connsiteY58" fmla="*/ 4693863 h 4707593"/>
              <a:gd name="connsiteX59" fmla="*/ 2727517 w 5260975"/>
              <a:gd name="connsiteY59" fmla="*/ 4692903 h 4707593"/>
              <a:gd name="connsiteX60" fmla="*/ 2690359 w 5260975"/>
              <a:gd name="connsiteY60" fmla="*/ 4680997 h 4707593"/>
              <a:gd name="connsiteX61" fmla="*/ 2685943 w 5260975"/>
              <a:gd name="connsiteY61" fmla="*/ 4680133 h 4707593"/>
              <a:gd name="connsiteX62" fmla="*/ 2661554 w 5260975"/>
              <a:gd name="connsiteY62" fmla="*/ 4675428 h 4707593"/>
              <a:gd name="connsiteX63" fmla="*/ 2648208 w 5260975"/>
              <a:gd name="connsiteY63" fmla="*/ 4673892 h 4707593"/>
              <a:gd name="connsiteX64" fmla="*/ 2597512 w 5260975"/>
              <a:gd name="connsiteY64" fmla="*/ 4664099 h 4707593"/>
              <a:gd name="connsiteX65" fmla="*/ 2568324 w 5260975"/>
              <a:gd name="connsiteY65" fmla="*/ 4659490 h 4707593"/>
              <a:gd name="connsiteX66" fmla="*/ 2544704 w 5260975"/>
              <a:gd name="connsiteY66" fmla="*/ 4660162 h 4707593"/>
              <a:gd name="connsiteX67" fmla="*/ 2503225 w 5260975"/>
              <a:gd name="connsiteY67" fmla="*/ 4661026 h 4707593"/>
              <a:gd name="connsiteX68" fmla="*/ 2489975 w 5260975"/>
              <a:gd name="connsiteY68" fmla="*/ 4663235 h 4707593"/>
              <a:gd name="connsiteX69" fmla="*/ 2430061 w 5260975"/>
              <a:gd name="connsiteY69" fmla="*/ 4656897 h 4707593"/>
              <a:gd name="connsiteX70" fmla="*/ 2395880 w 5260975"/>
              <a:gd name="connsiteY70" fmla="*/ 4656417 h 4707593"/>
              <a:gd name="connsiteX71" fmla="*/ 2357378 w 5260975"/>
              <a:gd name="connsiteY71" fmla="*/ 4648544 h 4707593"/>
              <a:gd name="connsiteX72" fmla="*/ 2346145 w 5260975"/>
              <a:gd name="connsiteY72" fmla="*/ 4648928 h 4707593"/>
              <a:gd name="connsiteX73" fmla="*/ 2333567 w 5260975"/>
              <a:gd name="connsiteY73" fmla="*/ 4649600 h 4707593"/>
              <a:gd name="connsiteX74" fmla="*/ 2294968 w 5260975"/>
              <a:gd name="connsiteY74" fmla="*/ 4650177 h 4707593"/>
              <a:gd name="connsiteX75" fmla="*/ 2271540 w 5260975"/>
              <a:gd name="connsiteY75" fmla="*/ 4653057 h 4707593"/>
              <a:gd name="connsiteX76" fmla="*/ 2226895 w 5260975"/>
              <a:gd name="connsiteY76" fmla="*/ 4651329 h 4707593"/>
              <a:gd name="connsiteX77" fmla="*/ 2210379 w 5260975"/>
              <a:gd name="connsiteY77" fmla="*/ 4653825 h 4707593"/>
              <a:gd name="connsiteX78" fmla="*/ 2168613 w 5260975"/>
              <a:gd name="connsiteY78" fmla="*/ 4654113 h 4707593"/>
              <a:gd name="connsiteX79" fmla="*/ 2131167 w 5260975"/>
              <a:gd name="connsiteY79" fmla="*/ 4652673 h 4707593"/>
              <a:gd name="connsiteX80" fmla="*/ 2095065 w 5260975"/>
              <a:gd name="connsiteY80" fmla="*/ 4653441 h 4707593"/>
              <a:gd name="connsiteX81" fmla="*/ 2069237 w 5260975"/>
              <a:gd name="connsiteY81" fmla="*/ 4656609 h 4707593"/>
              <a:gd name="connsiteX82" fmla="*/ 2041201 w 5260975"/>
              <a:gd name="connsiteY82" fmla="*/ 4658529 h 4707593"/>
              <a:gd name="connsiteX83" fmla="*/ 1963909 w 5260975"/>
              <a:gd name="connsiteY83" fmla="*/ 4669955 h 4707593"/>
              <a:gd name="connsiteX84" fmla="*/ 1949603 w 5260975"/>
              <a:gd name="connsiteY84" fmla="*/ 4667171 h 4707593"/>
              <a:gd name="connsiteX85" fmla="*/ 1868373 w 5260975"/>
              <a:gd name="connsiteY85" fmla="*/ 4664578 h 4707593"/>
              <a:gd name="connsiteX86" fmla="*/ 1850707 w 5260975"/>
              <a:gd name="connsiteY86" fmla="*/ 4664771 h 4707593"/>
              <a:gd name="connsiteX87" fmla="*/ 1803275 w 5260975"/>
              <a:gd name="connsiteY87" fmla="*/ 4653441 h 4707593"/>
              <a:gd name="connsiteX88" fmla="*/ 1730112 w 5260975"/>
              <a:gd name="connsiteY88" fmla="*/ 4671396 h 4707593"/>
              <a:gd name="connsiteX89" fmla="*/ 1661652 w 5260975"/>
              <a:gd name="connsiteY89" fmla="*/ 4693863 h 4707593"/>
              <a:gd name="connsiteX90" fmla="*/ 1653011 w 5260975"/>
              <a:gd name="connsiteY90" fmla="*/ 4696744 h 4707593"/>
              <a:gd name="connsiteX91" fmla="*/ 1628431 w 5260975"/>
              <a:gd name="connsiteY91" fmla="*/ 4701641 h 4707593"/>
              <a:gd name="connsiteX92" fmla="*/ 1597995 w 5260975"/>
              <a:gd name="connsiteY92" fmla="*/ 4703369 h 4707593"/>
              <a:gd name="connsiteX93" fmla="*/ 1559396 w 5260975"/>
              <a:gd name="connsiteY93" fmla="*/ 4707593 h 4707593"/>
              <a:gd name="connsiteX94" fmla="*/ 1528480 w 5260975"/>
              <a:gd name="connsiteY94" fmla="*/ 4702312 h 4707593"/>
              <a:gd name="connsiteX95" fmla="*/ 1485272 w 5260975"/>
              <a:gd name="connsiteY95" fmla="*/ 4694439 h 4707593"/>
              <a:gd name="connsiteX96" fmla="*/ 1444562 w 5260975"/>
              <a:gd name="connsiteY96" fmla="*/ 4686950 h 4707593"/>
              <a:gd name="connsiteX97" fmla="*/ 1431696 w 5260975"/>
              <a:gd name="connsiteY97" fmla="*/ 4695783 h 4707593"/>
              <a:gd name="connsiteX98" fmla="*/ 1411821 w 5260975"/>
              <a:gd name="connsiteY98" fmla="*/ 4703464 h 4707593"/>
              <a:gd name="connsiteX99" fmla="*/ 1389738 w 5260975"/>
              <a:gd name="connsiteY99" fmla="*/ 4694247 h 4707593"/>
              <a:gd name="connsiteX100" fmla="*/ 1338081 w 5260975"/>
              <a:gd name="connsiteY100" fmla="*/ 4675141 h 4707593"/>
              <a:gd name="connsiteX101" fmla="*/ 1305436 w 5260975"/>
              <a:gd name="connsiteY101" fmla="*/ 4674276 h 4707593"/>
              <a:gd name="connsiteX102" fmla="*/ 1234481 w 5260975"/>
              <a:gd name="connsiteY102" fmla="*/ 4666115 h 4707593"/>
              <a:gd name="connsiteX103" fmla="*/ 1188106 w 5260975"/>
              <a:gd name="connsiteY103" fmla="*/ 4654497 h 4707593"/>
              <a:gd name="connsiteX104" fmla="*/ 1154790 w 5260975"/>
              <a:gd name="connsiteY104" fmla="*/ 4641343 h 4707593"/>
              <a:gd name="connsiteX105" fmla="*/ 1107069 w 5260975"/>
              <a:gd name="connsiteY105" fmla="*/ 4624156 h 4707593"/>
              <a:gd name="connsiteX106" fmla="*/ 1059158 w 5260975"/>
              <a:gd name="connsiteY106" fmla="*/ 4615227 h 4707593"/>
              <a:gd name="connsiteX107" fmla="*/ 1024496 w 5260975"/>
              <a:gd name="connsiteY107" fmla="*/ 4603993 h 4707593"/>
              <a:gd name="connsiteX108" fmla="*/ 982153 w 5260975"/>
              <a:gd name="connsiteY108" fmla="*/ 4596311 h 4707593"/>
              <a:gd name="connsiteX109" fmla="*/ 946628 w 5260975"/>
              <a:gd name="connsiteY109" fmla="*/ 4596024 h 4707593"/>
              <a:gd name="connsiteX110" fmla="*/ 890939 w 5260975"/>
              <a:gd name="connsiteY110" fmla="*/ 4597368 h 4707593"/>
              <a:gd name="connsiteX111" fmla="*/ 822769 w 5260975"/>
              <a:gd name="connsiteY111" fmla="*/ 4574133 h 4707593"/>
              <a:gd name="connsiteX112" fmla="*/ 795212 w 5260975"/>
              <a:gd name="connsiteY112" fmla="*/ 4568947 h 4707593"/>
              <a:gd name="connsiteX113" fmla="*/ 769288 w 5260975"/>
              <a:gd name="connsiteY113" fmla="*/ 4566547 h 4707593"/>
              <a:gd name="connsiteX114" fmla="*/ 714271 w 5260975"/>
              <a:gd name="connsiteY114" fmla="*/ 4551089 h 4707593"/>
              <a:gd name="connsiteX115" fmla="*/ 691900 w 5260975"/>
              <a:gd name="connsiteY115" fmla="*/ 4545999 h 4707593"/>
              <a:gd name="connsiteX116" fmla="*/ 660598 w 5260975"/>
              <a:gd name="connsiteY116" fmla="*/ 4546096 h 4707593"/>
              <a:gd name="connsiteX117" fmla="*/ 603662 w 5260975"/>
              <a:gd name="connsiteY117" fmla="*/ 4538991 h 4707593"/>
              <a:gd name="connsiteX118" fmla="*/ 546821 w 5260975"/>
              <a:gd name="connsiteY118" fmla="*/ 4518251 h 4707593"/>
              <a:gd name="connsiteX119" fmla="*/ 522721 w 5260975"/>
              <a:gd name="connsiteY119" fmla="*/ 4520267 h 4707593"/>
              <a:gd name="connsiteX120" fmla="*/ 514080 w 5260975"/>
              <a:gd name="connsiteY120" fmla="*/ 4519788 h 4707593"/>
              <a:gd name="connsiteX121" fmla="*/ 436404 w 5260975"/>
              <a:gd name="connsiteY121" fmla="*/ 4508361 h 4707593"/>
              <a:gd name="connsiteX122" fmla="*/ 428626 w 5260975"/>
              <a:gd name="connsiteY122" fmla="*/ 4507114 h 4707593"/>
              <a:gd name="connsiteX123" fmla="*/ 392141 w 5260975"/>
              <a:gd name="connsiteY123" fmla="*/ 4496936 h 4707593"/>
              <a:gd name="connsiteX124" fmla="*/ 300157 w 5260975"/>
              <a:gd name="connsiteY124" fmla="*/ 4490599 h 4707593"/>
              <a:gd name="connsiteX125" fmla="*/ 294493 w 5260975"/>
              <a:gd name="connsiteY125" fmla="*/ 4489831 h 4707593"/>
              <a:gd name="connsiteX126" fmla="*/ 263671 w 5260975"/>
              <a:gd name="connsiteY126" fmla="*/ 4494919 h 4707593"/>
              <a:gd name="connsiteX127" fmla="*/ 248406 w 5260975"/>
              <a:gd name="connsiteY127" fmla="*/ 4502121 h 4707593"/>
              <a:gd name="connsiteX128" fmla="*/ 224594 w 5260975"/>
              <a:gd name="connsiteY128" fmla="*/ 4509610 h 4707593"/>
              <a:gd name="connsiteX129" fmla="*/ 200398 w 5260975"/>
              <a:gd name="connsiteY129" fmla="*/ 4512395 h 4707593"/>
              <a:gd name="connsiteX130" fmla="*/ 159783 w 5260975"/>
              <a:gd name="connsiteY130" fmla="*/ 4501064 h 4707593"/>
              <a:gd name="connsiteX131" fmla="*/ 144997 w 5260975"/>
              <a:gd name="connsiteY131" fmla="*/ 4499912 h 4707593"/>
              <a:gd name="connsiteX132" fmla="*/ 112064 w 5260975"/>
              <a:gd name="connsiteY132" fmla="*/ 4494440 h 4707593"/>
              <a:gd name="connsiteX133" fmla="*/ 83259 w 5260975"/>
              <a:gd name="connsiteY133" fmla="*/ 4494824 h 4707593"/>
              <a:gd name="connsiteX134" fmla="*/ 60120 w 5260975"/>
              <a:gd name="connsiteY134" fmla="*/ 4503561 h 4707593"/>
              <a:gd name="connsiteX135" fmla="*/ 26514 w 5260975"/>
              <a:gd name="connsiteY135" fmla="*/ 4505289 h 4707593"/>
              <a:gd name="connsiteX136" fmla="*/ 4814 w 5260975"/>
              <a:gd name="connsiteY136" fmla="*/ 4498952 h 4707593"/>
              <a:gd name="connsiteX137" fmla="*/ 398 w 5260975"/>
              <a:gd name="connsiteY137" fmla="*/ 4498089 h 4707593"/>
              <a:gd name="connsiteX138" fmla="*/ 0 w 5260975"/>
              <a:gd name="connsiteY138" fmla="*/ 4498087 h 4707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4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4" y="3748498"/>
                  <a:pt x="4977440" y="3752627"/>
                </a:cubicBezTo>
                <a:cubicBezTo>
                  <a:pt x="4964094" y="3761268"/>
                  <a:pt x="4949500" y="3768277"/>
                  <a:pt x="4935194" y="3775382"/>
                </a:cubicBezTo>
                <a:cubicBezTo>
                  <a:pt x="4922903" y="3781431"/>
                  <a:pt x="4909846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7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2" y="4077254"/>
                  <a:pt x="4512727" y="4081479"/>
                  <a:pt x="4502550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3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</a:ln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AFD728-6CC9-8940-89FB-1A12A7EC0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102" y="2270234"/>
            <a:ext cx="3478925" cy="1849821"/>
          </a:xfrm>
        </p:spPr>
        <p:txBody>
          <a:bodyPr anchor="b">
            <a:normAutofit/>
          </a:bodyPr>
          <a:lstStyle/>
          <a:p>
            <a:r>
              <a:rPr lang="en-US" sz="3600" b="1" dirty="0">
                <a:latin typeface="+mn-lt"/>
              </a:rPr>
              <a:t>Who benefits and who suffers from social media?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C6D578-D5A7-944F-ACC9-8104855E20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9576" y="330923"/>
            <a:ext cx="3048000" cy="365125"/>
          </a:xfrm>
        </p:spPr>
        <p:txBody>
          <a:bodyPr/>
          <a:lstStyle/>
          <a:p>
            <a:fld id="{3DBCD30A-9425-884B-8485-C13036C23AC6}" type="datetime1">
              <a:rPr lang="en-US" smtClean="0"/>
              <a:t>10/12/21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F07717-2399-2344-93AA-9D298830B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Barsky-Technological Justice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F38553-FC6E-B449-8900-753AA532A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318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FA0BD2-A80B-3D40-8000-CC49C651D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062038"/>
            <a:ext cx="2952750" cy="4098541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z="3200" dirty="0">
                <a:latin typeface="+mn-lt"/>
              </a:rPr>
              <a:t>How are different groups affected differently by specific types of power plants: nuclear, hydroelectric, coal… ?</a:t>
            </a:r>
          </a:p>
        </p:txBody>
      </p:sp>
      <p:pic>
        <p:nvPicPr>
          <p:cNvPr id="6146" name="Picture 2" descr="Why build 600 new unprofitable coal plants? | Environment | All topics from  climate change to conservation | DW | 30.06.2021">
            <a:extLst>
              <a:ext uri="{FF2B5EF4-FFF2-40B4-BE49-F238E27FC236}">
                <a16:creationId xmlns:a16="http://schemas.microsoft.com/office/drawing/2014/main" id="{084B214C-7314-8442-9685-3E5CB36F2E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6" r="22129"/>
          <a:stretch/>
        </p:blipFill>
        <p:spPr bwMode="auto">
          <a:xfrm>
            <a:off x="4232496" y="10"/>
            <a:ext cx="7959505" cy="6857992"/>
          </a:xfrm>
          <a:custGeom>
            <a:avLst/>
            <a:gdLst/>
            <a:ahLst/>
            <a:cxnLst/>
            <a:rect l="l" t="t" r="r" b="b"/>
            <a:pathLst>
              <a:path w="7959505" h="6858002">
                <a:moveTo>
                  <a:pt x="311551" y="6702976"/>
                </a:moveTo>
                <a:lnTo>
                  <a:pt x="297715" y="6742552"/>
                </a:lnTo>
                <a:cubicBezTo>
                  <a:pt x="283999" y="6764841"/>
                  <a:pt x="278713" y="6788417"/>
                  <a:pt x="278237" y="6812063"/>
                </a:cubicBezTo>
                <a:lnTo>
                  <a:pt x="278237" y="6812064"/>
                </a:lnTo>
                <a:lnTo>
                  <a:pt x="283011" y="6776800"/>
                </a:lnTo>
                <a:cubicBezTo>
                  <a:pt x="286107" y="6765164"/>
                  <a:pt x="290857" y="6753698"/>
                  <a:pt x="297715" y="6742553"/>
                </a:cubicBezTo>
                <a:cubicBezTo>
                  <a:pt x="306003" y="6729219"/>
                  <a:pt x="311147" y="6716169"/>
                  <a:pt x="311551" y="6702977"/>
                </a:cubicBezTo>
                <a:close/>
                <a:moveTo>
                  <a:pt x="328959" y="6564620"/>
                </a:moveTo>
                <a:lnTo>
                  <a:pt x="306480" y="6588625"/>
                </a:lnTo>
                <a:cubicBezTo>
                  <a:pt x="298003" y="6597578"/>
                  <a:pt x="291954" y="6611342"/>
                  <a:pt x="289858" y="6625224"/>
                </a:cubicBezTo>
                <a:lnTo>
                  <a:pt x="289858" y="6625225"/>
                </a:lnTo>
                <a:lnTo>
                  <a:pt x="289870" y="6645552"/>
                </a:lnTo>
                <a:lnTo>
                  <a:pt x="296953" y="6662541"/>
                </a:lnTo>
                <a:lnTo>
                  <a:pt x="296953" y="6662542"/>
                </a:lnTo>
                <a:lnTo>
                  <a:pt x="308405" y="6683027"/>
                </a:lnTo>
                <a:cubicBezTo>
                  <a:pt x="306038" y="6676305"/>
                  <a:pt x="302287" y="6669495"/>
                  <a:pt x="296953" y="6662541"/>
                </a:cubicBezTo>
                <a:lnTo>
                  <a:pt x="289858" y="6625225"/>
                </a:lnTo>
                <a:lnTo>
                  <a:pt x="306480" y="6588626"/>
                </a:lnTo>
                <a:cubicBezTo>
                  <a:pt x="312576" y="6582147"/>
                  <a:pt x="318672" y="6575479"/>
                  <a:pt x="328959" y="6564621"/>
                </a:cubicBezTo>
                <a:close/>
                <a:moveTo>
                  <a:pt x="248638" y="6438981"/>
                </a:moveTo>
                <a:cubicBezTo>
                  <a:pt x="258140" y="6444077"/>
                  <a:pt x="265617" y="6451650"/>
                  <a:pt x="268569" y="6463841"/>
                </a:cubicBezTo>
                <a:lnTo>
                  <a:pt x="268572" y="6463849"/>
                </a:lnTo>
                <a:lnTo>
                  <a:pt x="279556" y="6508052"/>
                </a:lnTo>
                <a:lnTo>
                  <a:pt x="282367" y="6513012"/>
                </a:lnTo>
                <a:lnTo>
                  <a:pt x="284834" y="6521804"/>
                </a:lnTo>
                <a:lnTo>
                  <a:pt x="301172" y="6546195"/>
                </a:lnTo>
                <a:lnTo>
                  <a:pt x="301172" y="6546194"/>
                </a:lnTo>
                <a:lnTo>
                  <a:pt x="282367" y="6513012"/>
                </a:lnTo>
                <a:lnTo>
                  <a:pt x="268572" y="6463849"/>
                </a:lnTo>
                <a:lnTo>
                  <a:pt x="268569" y="6463840"/>
                </a:lnTo>
                <a:close/>
                <a:moveTo>
                  <a:pt x="166047" y="6392243"/>
                </a:moveTo>
                <a:lnTo>
                  <a:pt x="173364" y="6407333"/>
                </a:lnTo>
                <a:lnTo>
                  <a:pt x="173364" y="6407332"/>
                </a:lnTo>
                <a:close/>
                <a:moveTo>
                  <a:pt x="401733" y="4221391"/>
                </a:moveTo>
                <a:lnTo>
                  <a:pt x="396017" y="4253014"/>
                </a:lnTo>
                <a:cubicBezTo>
                  <a:pt x="383824" y="4277401"/>
                  <a:pt x="368204" y="4300070"/>
                  <a:pt x="356201" y="4324645"/>
                </a:cubicBezTo>
                <a:cubicBezTo>
                  <a:pt x="350487" y="4336457"/>
                  <a:pt x="347439" y="4350554"/>
                  <a:pt x="347247" y="4363890"/>
                </a:cubicBezTo>
                <a:lnTo>
                  <a:pt x="347247" y="4363891"/>
                </a:lnTo>
                <a:cubicBezTo>
                  <a:pt x="346295" y="4403326"/>
                  <a:pt x="346295" y="4442762"/>
                  <a:pt x="348009" y="4482005"/>
                </a:cubicBezTo>
                <a:cubicBezTo>
                  <a:pt x="350677" y="4546777"/>
                  <a:pt x="351249" y="4612501"/>
                  <a:pt x="408019" y="4659175"/>
                </a:cubicBezTo>
                <a:cubicBezTo>
                  <a:pt x="412591" y="4662987"/>
                  <a:pt x="415259" y="4671177"/>
                  <a:pt x="416021" y="4677656"/>
                </a:cubicBezTo>
                <a:cubicBezTo>
                  <a:pt x="419640" y="4707565"/>
                  <a:pt x="420022" y="4738236"/>
                  <a:pt x="425928" y="4767765"/>
                </a:cubicBezTo>
                <a:lnTo>
                  <a:pt x="427237" y="4800483"/>
                </a:lnTo>
                <a:lnTo>
                  <a:pt x="412401" y="4828916"/>
                </a:lnTo>
                <a:cubicBezTo>
                  <a:pt x="404114" y="4837703"/>
                  <a:pt x="397113" y="4847214"/>
                  <a:pt x="391971" y="4857317"/>
                </a:cubicBezTo>
                <a:lnTo>
                  <a:pt x="390221" y="4863342"/>
                </a:lnTo>
                <a:lnTo>
                  <a:pt x="387469" y="4867614"/>
                </a:lnTo>
                <a:lnTo>
                  <a:pt x="382691" y="4889275"/>
                </a:lnTo>
                <a:lnTo>
                  <a:pt x="382691" y="4889276"/>
                </a:lnTo>
                <a:cubicBezTo>
                  <a:pt x="382122" y="4896714"/>
                  <a:pt x="382634" y="4904358"/>
                  <a:pt x="384396" y="4912169"/>
                </a:cubicBezTo>
                <a:lnTo>
                  <a:pt x="385799" y="4933805"/>
                </a:lnTo>
                <a:lnTo>
                  <a:pt x="378247" y="4957453"/>
                </a:lnTo>
                <a:lnTo>
                  <a:pt x="360964" y="4987037"/>
                </a:lnTo>
                <a:cubicBezTo>
                  <a:pt x="349725" y="5003801"/>
                  <a:pt x="335627" y="5022852"/>
                  <a:pt x="334485" y="5041521"/>
                </a:cubicBezTo>
                <a:cubicBezTo>
                  <a:pt x="333556" y="5057381"/>
                  <a:pt x="327457" y="5072411"/>
                  <a:pt x="321371" y="5087423"/>
                </a:cubicBezTo>
                <a:lnTo>
                  <a:pt x="321364" y="5087450"/>
                </a:lnTo>
                <a:lnTo>
                  <a:pt x="315482" y="5102461"/>
                </a:lnTo>
                <a:lnTo>
                  <a:pt x="308338" y="5133220"/>
                </a:lnTo>
                <a:lnTo>
                  <a:pt x="308337" y="5133224"/>
                </a:lnTo>
                <a:lnTo>
                  <a:pt x="308337" y="5133225"/>
                </a:lnTo>
                <a:lnTo>
                  <a:pt x="315052" y="5166114"/>
                </a:lnTo>
                <a:lnTo>
                  <a:pt x="314362" y="5172090"/>
                </a:lnTo>
                <a:cubicBezTo>
                  <a:pt x="313481" y="5174400"/>
                  <a:pt x="312290" y="5176876"/>
                  <a:pt x="311814" y="5179067"/>
                </a:cubicBezTo>
                <a:lnTo>
                  <a:pt x="311814" y="5179068"/>
                </a:lnTo>
                <a:cubicBezTo>
                  <a:pt x="304574" y="5214122"/>
                  <a:pt x="311624" y="5247079"/>
                  <a:pt x="335437" y="5272797"/>
                </a:cubicBezTo>
                <a:lnTo>
                  <a:pt x="335441" y="5272804"/>
                </a:lnTo>
                <a:lnTo>
                  <a:pt x="356854" y="5308181"/>
                </a:lnTo>
                <a:lnTo>
                  <a:pt x="359935" y="5317389"/>
                </a:lnTo>
                <a:lnTo>
                  <a:pt x="364317" y="5355014"/>
                </a:lnTo>
                <a:lnTo>
                  <a:pt x="359440" y="5385384"/>
                </a:lnTo>
                <a:cubicBezTo>
                  <a:pt x="356201" y="5398721"/>
                  <a:pt x="353915" y="5412057"/>
                  <a:pt x="351249" y="5425582"/>
                </a:cubicBezTo>
                <a:cubicBezTo>
                  <a:pt x="347439" y="5443870"/>
                  <a:pt x="343437" y="5462351"/>
                  <a:pt x="339627" y="5480637"/>
                </a:cubicBezTo>
                <a:cubicBezTo>
                  <a:pt x="337722" y="5489497"/>
                  <a:pt x="335151" y="5498832"/>
                  <a:pt x="335103" y="5507667"/>
                </a:cubicBezTo>
                <a:lnTo>
                  <a:pt x="335103" y="5507668"/>
                </a:lnTo>
                <a:lnTo>
                  <a:pt x="337324" y="5520422"/>
                </a:lnTo>
                <a:lnTo>
                  <a:pt x="345722" y="5531692"/>
                </a:lnTo>
                <a:lnTo>
                  <a:pt x="345723" y="5531694"/>
                </a:lnTo>
                <a:lnTo>
                  <a:pt x="355869" y="5547578"/>
                </a:lnTo>
                <a:lnTo>
                  <a:pt x="346295" y="5562746"/>
                </a:lnTo>
                <a:cubicBezTo>
                  <a:pt x="303622" y="5600467"/>
                  <a:pt x="276951" y="5646189"/>
                  <a:pt x="275047" y="5704483"/>
                </a:cubicBezTo>
                <a:cubicBezTo>
                  <a:pt x="274665" y="5716485"/>
                  <a:pt x="271999" y="5728678"/>
                  <a:pt x="269141" y="5740488"/>
                </a:cubicBezTo>
                <a:cubicBezTo>
                  <a:pt x="267426" y="5747728"/>
                  <a:pt x="265520" y="5756493"/>
                  <a:pt x="260376" y="5760873"/>
                </a:cubicBezTo>
                <a:cubicBezTo>
                  <a:pt x="221133" y="5794974"/>
                  <a:pt x="193890" y="5837457"/>
                  <a:pt x="171981" y="5883751"/>
                </a:cubicBezTo>
                <a:lnTo>
                  <a:pt x="171979" y="5883756"/>
                </a:lnTo>
                <a:lnTo>
                  <a:pt x="160957" y="5909351"/>
                </a:lnTo>
                <a:lnTo>
                  <a:pt x="154076" y="5935946"/>
                </a:lnTo>
                <a:lnTo>
                  <a:pt x="154075" y="5935949"/>
                </a:lnTo>
                <a:lnTo>
                  <a:pt x="154075" y="5935950"/>
                </a:lnTo>
                <a:cubicBezTo>
                  <a:pt x="151789" y="5954618"/>
                  <a:pt x="155599" y="5974241"/>
                  <a:pt x="157695" y="5993292"/>
                </a:cubicBezTo>
                <a:cubicBezTo>
                  <a:pt x="158837" y="6004532"/>
                  <a:pt x="158647" y="6017486"/>
                  <a:pt x="164171" y="6026441"/>
                </a:cubicBezTo>
                <a:cubicBezTo>
                  <a:pt x="181508" y="6054826"/>
                  <a:pt x="200176" y="6082259"/>
                  <a:pt x="220371" y="6108739"/>
                </a:cubicBezTo>
                <a:lnTo>
                  <a:pt x="234064" y="6133315"/>
                </a:lnTo>
                <a:lnTo>
                  <a:pt x="230364" y="6143190"/>
                </a:lnTo>
                <a:cubicBezTo>
                  <a:pt x="227813" y="6146732"/>
                  <a:pt x="223895" y="6150697"/>
                  <a:pt x="218465" y="6155602"/>
                </a:cubicBezTo>
                <a:cubicBezTo>
                  <a:pt x="196176" y="6175797"/>
                  <a:pt x="184556" y="6200944"/>
                  <a:pt x="179794" y="6228756"/>
                </a:cubicBezTo>
                <a:cubicBezTo>
                  <a:pt x="172363" y="6272764"/>
                  <a:pt x="166077" y="6317151"/>
                  <a:pt x="162457" y="6361539"/>
                </a:cubicBezTo>
                <a:lnTo>
                  <a:pt x="162457" y="6361540"/>
                </a:lnTo>
                <a:lnTo>
                  <a:pt x="179794" y="6228757"/>
                </a:lnTo>
                <a:cubicBezTo>
                  <a:pt x="184556" y="6200945"/>
                  <a:pt x="196176" y="6175798"/>
                  <a:pt x="218465" y="6155603"/>
                </a:cubicBezTo>
                <a:cubicBezTo>
                  <a:pt x="229325" y="6145793"/>
                  <a:pt x="234135" y="6139745"/>
                  <a:pt x="234064" y="6133315"/>
                </a:cubicBezTo>
                <a:lnTo>
                  <a:pt x="234064" y="6133314"/>
                </a:lnTo>
                <a:cubicBezTo>
                  <a:pt x="233993" y="6126884"/>
                  <a:pt x="229039" y="6120074"/>
                  <a:pt x="220371" y="6108738"/>
                </a:cubicBezTo>
                <a:cubicBezTo>
                  <a:pt x="200176" y="6082258"/>
                  <a:pt x="181508" y="6054825"/>
                  <a:pt x="164171" y="6026440"/>
                </a:cubicBezTo>
                <a:cubicBezTo>
                  <a:pt x="158647" y="6017485"/>
                  <a:pt x="158837" y="6004531"/>
                  <a:pt x="157695" y="5993291"/>
                </a:cubicBezTo>
                <a:cubicBezTo>
                  <a:pt x="156647" y="5983766"/>
                  <a:pt x="155171" y="5974097"/>
                  <a:pt x="154242" y="5964477"/>
                </a:cubicBezTo>
                <a:lnTo>
                  <a:pt x="154075" y="5935950"/>
                </a:lnTo>
                <a:lnTo>
                  <a:pt x="154076" y="5935946"/>
                </a:lnTo>
                <a:lnTo>
                  <a:pt x="171979" y="5883756"/>
                </a:lnTo>
                <a:lnTo>
                  <a:pt x="171981" y="5883752"/>
                </a:lnTo>
                <a:cubicBezTo>
                  <a:pt x="193890" y="5837458"/>
                  <a:pt x="221133" y="5794975"/>
                  <a:pt x="260376" y="5760874"/>
                </a:cubicBezTo>
                <a:cubicBezTo>
                  <a:pt x="265520" y="5756494"/>
                  <a:pt x="267426" y="5747729"/>
                  <a:pt x="269141" y="5740489"/>
                </a:cubicBezTo>
                <a:cubicBezTo>
                  <a:pt x="271999" y="5728679"/>
                  <a:pt x="274665" y="5716486"/>
                  <a:pt x="275047" y="5704484"/>
                </a:cubicBezTo>
                <a:cubicBezTo>
                  <a:pt x="276951" y="5646190"/>
                  <a:pt x="303622" y="5600468"/>
                  <a:pt x="346295" y="5562747"/>
                </a:cubicBezTo>
                <a:cubicBezTo>
                  <a:pt x="352392" y="5557318"/>
                  <a:pt x="355774" y="5552508"/>
                  <a:pt x="355869" y="5547579"/>
                </a:cubicBezTo>
                <a:lnTo>
                  <a:pt x="355869" y="5547578"/>
                </a:lnTo>
                <a:cubicBezTo>
                  <a:pt x="355964" y="5542649"/>
                  <a:pt x="352773" y="5537600"/>
                  <a:pt x="345723" y="5531693"/>
                </a:cubicBezTo>
                <a:lnTo>
                  <a:pt x="345722" y="5531692"/>
                </a:lnTo>
                <a:lnTo>
                  <a:pt x="335103" y="5507668"/>
                </a:lnTo>
                <a:lnTo>
                  <a:pt x="339627" y="5480638"/>
                </a:lnTo>
                <a:cubicBezTo>
                  <a:pt x="343437" y="5462352"/>
                  <a:pt x="347439" y="5443871"/>
                  <a:pt x="351249" y="5425583"/>
                </a:cubicBezTo>
                <a:cubicBezTo>
                  <a:pt x="353915" y="5412058"/>
                  <a:pt x="356201" y="5398722"/>
                  <a:pt x="359440" y="5385385"/>
                </a:cubicBezTo>
                <a:cubicBezTo>
                  <a:pt x="361965" y="5375003"/>
                  <a:pt x="363668" y="5364883"/>
                  <a:pt x="364317" y="5355015"/>
                </a:cubicBezTo>
                <a:lnTo>
                  <a:pt x="364317" y="5355014"/>
                </a:lnTo>
                <a:lnTo>
                  <a:pt x="362870" y="5326163"/>
                </a:lnTo>
                <a:lnTo>
                  <a:pt x="359935" y="5317389"/>
                </a:lnTo>
                <a:lnTo>
                  <a:pt x="359341" y="5312288"/>
                </a:lnTo>
                <a:lnTo>
                  <a:pt x="356854" y="5308181"/>
                </a:lnTo>
                <a:lnTo>
                  <a:pt x="353708" y="5298775"/>
                </a:lnTo>
                <a:lnTo>
                  <a:pt x="335441" y="5272804"/>
                </a:lnTo>
                <a:lnTo>
                  <a:pt x="335437" y="5272796"/>
                </a:lnTo>
                <a:cubicBezTo>
                  <a:pt x="323531" y="5259937"/>
                  <a:pt x="315815" y="5245269"/>
                  <a:pt x="311981" y="5229433"/>
                </a:cubicBezTo>
                <a:lnTo>
                  <a:pt x="311814" y="5179068"/>
                </a:lnTo>
                <a:lnTo>
                  <a:pt x="314362" y="5172091"/>
                </a:lnTo>
                <a:cubicBezTo>
                  <a:pt x="315243" y="5169781"/>
                  <a:pt x="315814" y="5167638"/>
                  <a:pt x="315052" y="5166114"/>
                </a:cubicBezTo>
                <a:lnTo>
                  <a:pt x="315052" y="5166113"/>
                </a:lnTo>
                <a:lnTo>
                  <a:pt x="308337" y="5133225"/>
                </a:lnTo>
                <a:lnTo>
                  <a:pt x="308338" y="5133220"/>
                </a:lnTo>
                <a:lnTo>
                  <a:pt x="321364" y="5087450"/>
                </a:lnTo>
                <a:lnTo>
                  <a:pt x="327270" y="5072376"/>
                </a:lnTo>
                <a:cubicBezTo>
                  <a:pt x="330949" y="5062300"/>
                  <a:pt x="333866" y="5052096"/>
                  <a:pt x="334485" y="5041522"/>
                </a:cubicBezTo>
                <a:cubicBezTo>
                  <a:pt x="335627" y="5022853"/>
                  <a:pt x="349725" y="5003802"/>
                  <a:pt x="360964" y="4987038"/>
                </a:cubicBezTo>
                <a:cubicBezTo>
                  <a:pt x="366751" y="4978393"/>
                  <a:pt x="372457" y="4970097"/>
                  <a:pt x="376968" y="4961456"/>
                </a:cubicBezTo>
                <a:lnTo>
                  <a:pt x="378247" y="4957453"/>
                </a:lnTo>
                <a:lnTo>
                  <a:pt x="381039" y="4952673"/>
                </a:lnTo>
                <a:lnTo>
                  <a:pt x="385799" y="4933805"/>
                </a:lnTo>
                <a:cubicBezTo>
                  <a:pt x="386468" y="4927122"/>
                  <a:pt x="386111" y="4919979"/>
                  <a:pt x="384396" y="4912168"/>
                </a:cubicBezTo>
                <a:lnTo>
                  <a:pt x="382691" y="4889275"/>
                </a:lnTo>
                <a:lnTo>
                  <a:pt x="390221" y="4863342"/>
                </a:lnTo>
                <a:lnTo>
                  <a:pt x="412401" y="4828917"/>
                </a:lnTo>
                <a:cubicBezTo>
                  <a:pt x="420784" y="4819964"/>
                  <a:pt x="425356" y="4810581"/>
                  <a:pt x="427237" y="4800484"/>
                </a:cubicBezTo>
                <a:lnTo>
                  <a:pt x="427237" y="4800483"/>
                </a:lnTo>
                <a:cubicBezTo>
                  <a:pt x="429119" y="4790386"/>
                  <a:pt x="428309" y="4779575"/>
                  <a:pt x="425928" y="4767764"/>
                </a:cubicBezTo>
                <a:cubicBezTo>
                  <a:pt x="420022" y="4738235"/>
                  <a:pt x="419640" y="4707564"/>
                  <a:pt x="416021" y="4677655"/>
                </a:cubicBezTo>
                <a:cubicBezTo>
                  <a:pt x="415259" y="4671176"/>
                  <a:pt x="412591" y="4662986"/>
                  <a:pt x="408019" y="4659174"/>
                </a:cubicBezTo>
                <a:cubicBezTo>
                  <a:pt x="351249" y="4612500"/>
                  <a:pt x="350677" y="4546776"/>
                  <a:pt x="348009" y="4482004"/>
                </a:cubicBezTo>
                <a:lnTo>
                  <a:pt x="347247" y="4363891"/>
                </a:lnTo>
                <a:lnTo>
                  <a:pt x="356201" y="4324646"/>
                </a:lnTo>
                <a:cubicBezTo>
                  <a:pt x="368204" y="4300071"/>
                  <a:pt x="383824" y="4277402"/>
                  <a:pt x="396017" y="4253015"/>
                </a:cubicBezTo>
                <a:cubicBezTo>
                  <a:pt x="400781" y="4243873"/>
                  <a:pt x="400971" y="4232061"/>
                  <a:pt x="401733" y="4221392"/>
                </a:cubicBezTo>
                <a:close/>
                <a:moveTo>
                  <a:pt x="405543" y="4165383"/>
                </a:moveTo>
                <a:cubicBezTo>
                  <a:pt x="402114" y="4173480"/>
                  <a:pt x="401543" y="4182767"/>
                  <a:pt x="401638" y="4192387"/>
                </a:cubicBezTo>
                <a:lnTo>
                  <a:pt x="401638" y="4192388"/>
                </a:lnTo>
                <a:lnTo>
                  <a:pt x="405543" y="4165384"/>
                </a:lnTo>
                <a:close/>
                <a:moveTo>
                  <a:pt x="332842" y="2836172"/>
                </a:moveTo>
                <a:lnTo>
                  <a:pt x="332842" y="2836173"/>
                </a:lnTo>
                <a:cubicBezTo>
                  <a:pt x="336914" y="2839983"/>
                  <a:pt x="340200" y="2844317"/>
                  <a:pt x="341533" y="2848794"/>
                </a:cubicBezTo>
                <a:lnTo>
                  <a:pt x="358165" y="2903546"/>
                </a:lnTo>
                <a:lnTo>
                  <a:pt x="366071" y="2947859"/>
                </a:lnTo>
                <a:lnTo>
                  <a:pt x="366072" y="2947863"/>
                </a:lnTo>
                <a:lnTo>
                  <a:pt x="362488" y="2982148"/>
                </a:lnTo>
                <a:cubicBezTo>
                  <a:pt x="354392" y="3014153"/>
                  <a:pt x="350582" y="3045777"/>
                  <a:pt x="350796" y="3077401"/>
                </a:cubicBezTo>
                <a:lnTo>
                  <a:pt x="350796" y="3077402"/>
                </a:lnTo>
                <a:cubicBezTo>
                  <a:pt x="351010" y="3109026"/>
                  <a:pt x="355249" y="3140650"/>
                  <a:pt x="363250" y="3172655"/>
                </a:cubicBezTo>
                <a:cubicBezTo>
                  <a:pt x="389159" y="3276481"/>
                  <a:pt x="416591" y="3380306"/>
                  <a:pt x="410877" y="3489468"/>
                </a:cubicBezTo>
                <a:cubicBezTo>
                  <a:pt x="409925" y="3507564"/>
                  <a:pt x="421546" y="3529091"/>
                  <a:pt x="432976" y="3544714"/>
                </a:cubicBezTo>
                <a:cubicBezTo>
                  <a:pt x="438406" y="3552191"/>
                  <a:pt x="442585" y="3557716"/>
                  <a:pt x="445520" y="3562321"/>
                </a:cubicBezTo>
                <a:lnTo>
                  <a:pt x="450598" y="3574408"/>
                </a:lnTo>
                <a:lnTo>
                  <a:pt x="448246" y="3587174"/>
                </a:lnTo>
                <a:cubicBezTo>
                  <a:pt x="446228" y="3592232"/>
                  <a:pt x="442978" y="3598435"/>
                  <a:pt x="438500" y="3606817"/>
                </a:cubicBezTo>
                <a:cubicBezTo>
                  <a:pt x="434118" y="3614819"/>
                  <a:pt x="431452" y="3624725"/>
                  <a:pt x="424974" y="3630632"/>
                </a:cubicBezTo>
                <a:cubicBezTo>
                  <a:pt x="408496" y="3645682"/>
                  <a:pt x="402257" y="3662494"/>
                  <a:pt x="400733" y="3680163"/>
                </a:cubicBezTo>
                <a:lnTo>
                  <a:pt x="400733" y="3680164"/>
                </a:lnTo>
                <a:lnTo>
                  <a:pt x="404781" y="3734838"/>
                </a:lnTo>
                <a:lnTo>
                  <a:pt x="404399" y="3754652"/>
                </a:lnTo>
                <a:cubicBezTo>
                  <a:pt x="398399" y="3767130"/>
                  <a:pt x="396447" y="3778655"/>
                  <a:pt x="398042" y="3789776"/>
                </a:cubicBezTo>
                <a:lnTo>
                  <a:pt x="398042" y="3789777"/>
                </a:lnTo>
                <a:cubicBezTo>
                  <a:pt x="399638" y="3800897"/>
                  <a:pt x="404781" y="3811614"/>
                  <a:pt x="412973" y="3822473"/>
                </a:cubicBezTo>
                <a:lnTo>
                  <a:pt x="427308" y="3852620"/>
                </a:lnTo>
                <a:lnTo>
                  <a:pt x="426528" y="3868764"/>
                </a:lnTo>
                <a:cubicBezTo>
                  <a:pt x="425070" y="3874229"/>
                  <a:pt x="422307" y="3879766"/>
                  <a:pt x="417925" y="3885338"/>
                </a:cubicBezTo>
                <a:cubicBezTo>
                  <a:pt x="398494" y="3910104"/>
                  <a:pt x="388302" y="3935727"/>
                  <a:pt x="386040" y="3962159"/>
                </a:cubicBezTo>
                <a:lnTo>
                  <a:pt x="386040" y="3962160"/>
                </a:lnTo>
                <a:cubicBezTo>
                  <a:pt x="383778" y="3988593"/>
                  <a:pt x="389446" y="4015835"/>
                  <a:pt x="401733" y="4043840"/>
                </a:cubicBezTo>
                <a:lnTo>
                  <a:pt x="416855" y="4103826"/>
                </a:lnTo>
                <a:lnTo>
                  <a:pt x="405543" y="4165382"/>
                </a:lnTo>
                <a:lnTo>
                  <a:pt x="414887" y="4134256"/>
                </a:lnTo>
                <a:lnTo>
                  <a:pt x="416855" y="4103826"/>
                </a:lnTo>
                <a:lnTo>
                  <a:pt x="416855" y="4103825"/>
                </a:lnTo>
                <a:cubicBezTo>
                  <a:pt x="415879" y="4083702"/>
                  <a:pt x="410497" y="4063842"/>
                  <a:pt x="401733" y="4043839"/>
                </a:cubicBezTo>
                <a:cubicBezTo>
                  <a:pt x="395590" y="4029837"/>
                  <a:pt x="391101" y="4016025"/>
                  <a:pt x="388431" y="4002410"/>
                </a:cubicBezTo>
                <a:lnTo>
                  <a:pt x="386040" y="3962160"/>
                </a:lnTo>
                <a:lnTo>
                  <a:pt x="395544" y="3923125"/>
                </a:lnTo>
                <a:cubicBezTo>
                  <a:pt x="400804" y="3910319"/>
                  <a:pt x="408210" y="3897722"/>
                  <a:pt x="417925" y="3885339"/>
                </a:cubicBezTo>
                <a:cubicBezTo>
                  <a:pt x="426689" y="3874195"/>
                  <a:pt x="428975" y="3863193"/>
                  <a:pt x="427308" y="3852620"/>
                </a:cubicBezTo>
                <a:lnTo>
                  <a:pt x="427308" y="3852619"/>
                </a:lnTo>
                <a:cubicBezTo>
                  <a:pt x="425642" y="3842046"/>
                  <a:pt x="420022" y="3831902"/>
                  <a:pt x="412973" y="3822472"/>
                </a:cubicBezTo>
                <a:lnTo>
                  <a:pt x="398042" y="3789776"/>
                </a:lnTo>
                <a:lnTo>
                  <a:pt x="404399" y="3754653"/>
                </a:lnTo>
                <a:cubicBezTo>
                  <a:pt x="407067" y="3749126"/>
                  <a:pt x="405733" y="3741316"/>
                  <a:pt x="404781" y="3734838"/>
                </a:cubicBezTo>
                <a:lnTo>
                  <a:pt x="404781" y="3734837"/>
                </a:lnTo>
                <a:lnTo>
                  <a:pt x="400733" y="3680164"/>
                </a:lnTo>
                <a:lnTo>
                  <a:pt x="407246" y="3654416"/>
                </a:lnTo>
                <a:cubicBezTo>
                  <a:pt x="411056" y="3646123"/>
                  <a:pt x="416735" y="3638158"/>
                  <a:pt x="424974" y="3630633"/>
                </a:cubicBezTo>
                <a:cubicBezTo>
                  <a:pt x="431452" y="3624726"/>
                  <a:pt x="434118" y="3614820"/>
                  <a:pt x="438500" y="3606818"/>
                </a:cubicBezTo>
                <a:cubicBezTo>
                  <a:pt x="447455" y="3590054"/>
                  <a:pt x="451503" y="3582005"/>
                  <a:pt x="450598" y="3574409"/>
                </a:cubicBezTo>
                <a:lnTo>
                  <a:pt x="450598" y="3574408"/>
                </a:lnTo>
                <a:cubicBezTo>
                  <a:pt x="449693" y="3566811"/>
                  <a:pt x="443835" y="3559668"/>
                  <a:pt x="432976" y="3544713"/>
                </a:cubicBezTo>
                <a:cubicBezTo>
                  <a:pt x="421546" y="3529090"/>
                  <a:pt x="409925" y="3507563"/>
                  <a:pt x="410877" y="3489467"/>
                </a:cubicBezTo>
                <a:cubicBezTo>
                  <a:pt x="416591" y="3380305"/>
                  <a:pt x="389159" y="3276480"/>
                  <a:pt x="363250" y="3172654"/>
                </a:cubicBezTo>
                <a:lnTo>
                  <a:pt x="350796" y="3077402"/>
                </a:lnTo>
                <a:lnTo>
                  <a:pt x="362488" y="2982149"/>
                </a:lnTo>
                <a:cubicBezTo>
                  <a:pt x="365441" y="2970576"/>
                  <a:pt x="366442" y="2959157"/>
                  <a:pt x="366072" y="2947863"/>
                </a:cubicBezTo>
                <a:lnTo>
                  <a:pt x="366072" y="2947862"/>
                </a:lnTo>
                <a:lnTo>
                  <a:pt x="366071" y="2947859"/>
                </a:lnTo>
                <a:lnTo>
                  <a:pt x="361441" y="2914328"/>
                </a:lnTo>
                <a:lnTo>
                  <a:pt x="358165" y="2903546"/>
                </a:lnTo>
                <a:lnTo>
                  <a:pt x="357138" y="2897785"/>
                </a:lnTo>
                <a:cubicBezTo>
                  <a:pt x="352391" y="2881307"/>
                  <a:pt x="346533" y="2865010"/>
                  <a:pt x="341533" y="2848793"/>
                </a:cubicBezTo>
                <a:close/>
                <a:moveTo>
                  <a:pt x="296001" y="2745352"/>
                </a:moveTo>
                <a:lnTo>
                  <a:pt x="289670" y="2770758"/>
                </a:lnTo>
                <a:lnTo>
                  <a:pt x="290080" y="2778006"/>
                </a:lnTo>
                <a:lnTo>
                  <a:pt x="289301" y="2782305"/>
                </a:lnTo>
                <a:lnTo>
                  <a:pt x="290501" y="2785440"/>
                </a:lnTo>
                <a:lnTo>
                  <a:pt x="290929" y="2793023"/>
                </a:lnTo>
                <a:lnTo>
                  <a:pt x="300579" y="2811780"/>
                </a:lnTo>
                <a:lnTo>
                  <a:pt x="300582" y="2811787"/>
                </a:lnTo>
                <a:lnTo>
                  <a:pt x="300583" y="2811787"/>
                </a:lnTo>
                <a:lnTo>
                  <a:pt x="300579" y="2811780"/>
                </a:lnTo>
                <a:lnTo>
                  <a:pt x="290501" y="2785440"/>
                </a:lnTo>
                <a:lnTo>
                  <a:pt x="290080" y="2778006"/>
                </a:lnTo>
                <a:close/>
                <a:moveTo>
                  <a:pt x="413278" y="2445328"/>
                </a:moveTo>
                <a:lnTo>
                  <a:pt x="409472" y="2463017"/>
                </a:lnTo>
                <a:lnTo>
                  <a:pt x="409472" y="2463018"/>
                </a:lnTo>
                <a:lnTo>
                  <a:pt x="411535" y="2490551"/>
                </a:lnTo>
                <a:lnTo>
                  <a:pt x="418114" y="2518262"/>
                </a:lnTo>
                <a:lnTo>
                  <a:pt x="418115" y="2518265"/>
                </a:lnTo>
                <a:lnTo>
                  <a:pt x="421759" y="2545007"/>
                </a:lnTo>
                <a:lnTo>
                  <a:pt x="417545" y="2571034"/>
                </a:lnTo>
                <a:cubicBezTo>
                  <a:pt x="405543" y="2612945"/>
                  <a:pt x="372966" y="2640950"/>
                  <a:pt x="344391" y="2668001"/>
                </a:cubicBezTo>
                <a:cubicBezTo>
                  <a:pt x="320006" y="2691054"/>
                  <a:pt x="306290" y="2716963"/>
                  <a:pt x="296001" y="2745348"/>
                </a:cubicBezTo>
                <a:lnTo>
                  <a:pt x="296001" y="2745349"/>
                </a:lnTo>
                <a:cubicBezTo>
                  <a:pt x="306290" y="2716964"/>
                  <a:pt x="320006" y="2691055"/>
                  <a:pt x="344391" y="2668002"/>
                </a:cubicBezTo>
                <a:cubicBezTo>
                  <a:pt x="372966" y="2640951"/>
                  <a:pt x="405543" y="2612946"/>
                  <a:pt x="417545" y="2571035"/>
                </a:cubicBezTo>
                <a:cubicBezTo>
                  <a:pt x="420117" y="2561986"/>
                  <a:pt x="421593" y="2553556"/>
                  <a:pt x="421760" y="2545007"/>
                </a:cubicBezTo>
                <a:lnTo>
                  <a:pt x="421759" y="2545007"/>
                </a:lnTo>
                <a:lnTo>
                  <a:pt x="421760" y="2545006"/>
                </a:lnTo>
                <a:cubicBezTo>
                  <a:pt x="421926" y="2536457"/>
                  <a:pt x="420783" y="2527790"/>
                  <a:pt x="418115" y="2518264"/>
                </a:cubicBezTo>
                <a:lnTo>
                  <a:pt x="418114" y="2518262"/>
                </a:lnTo>
                <a:lnTo>
                  <a:pt x="409472" y="2463018"/>
                </a:lnTo>
                <a:close/>
                <a:moveTo>
                  <a:pt x="817328" y="1508458"/>
                </a:moveTo>
                <a:lnTo>
                  <a:pt x="845421" y="1596213"/>
                </a:lnTo>
                <a:cubicBezTo>
                  <a:pt x="847898" y="1604978"/>
                  <a:pt x="846373" y="1615836"/>
                  <a:pt x="843517" y="1624980"/>
                </a:cubicBezTo>
                <a:cubicBezTo>
                  <a:pt x="833801" y="1656223"/>
                  <a:pt x="809415" y="1676036"/>
                  <a:pt x="786935" y="1697753"/>
                </a:cubicBezTo>
                <a:cubicBezTo>
                  <a:pt x="777029" y="1707279"/>
                  <a:pt x="769981" y="1720423"/>
                  <a:pt x="764267" y="1733188"/>
                </a:cubicBezTo>
                <a:cubicBezTo>
                  <a:pt x="749595" y="1766335"/>
                  <a:pt x="736452" y="1800246"/>
                  <a:pt x="722546" y="1833775"/>
                </a:cubicBezTo>
                <a:cubicBezTo>
                  <a:pt x="721212" y="1837013"/>
                  <a:pt x="717783" y="1839679"/>
                  <a:pt x="714925" y="1842158"/>
                </a:cubicBezTo>
                <a:cubicBezTo>
                  <a:pt x="684824" y="1866922"/>
                  <a:pt x="654535" y="1891497"/>
                  <a:pt x="624434" y="1916454"/>
                </a:cubicBezTo>
                <a:cubicBezTo>
                  <a:pt x="618720" y="1921216"/>
                  <a:pt x="614528" y="1928076"/>
                  <a:pt x="609004" y="1933219"/>
                </a:cubicBezTo>
                <a:cubicBezTo>
                  <a:pt x="601384" y="1940459"/>
                  <a:pt x="594143" y="1949603"/>
                  <a:pt x="584999" y="1953413"/>
                </a:cubicBezTo>
                <a:cubicBezTo>
                  <a:pt x="556234" y="1965224"/>
                  <a:pt x="543850" y="1987894"/>
                  <a:pt x="538516" y="2016469"/>
                </a:cubicBezTo>
                <a:cubicBezTo>
                  <a:pt x="533563" y="2042570"/>
                  <a:pt x="529371" y="2068669"/>
                  <a:pt x="523657" y="2094578"/>
                </a:cubicBezTo>
                <a:cubicBezTo>
                  <a:pt x="516799" y="2126201"/>
                  <a:pt x="509369" y="2157636"/>
                  <a:pt x="500986" y="2188879"/>
                </a:cubicBezTo>
                <a:cubicBezTo>
                  <a:pt x="497366" y="2202404"/>
                  <a:pt x="493176" y="2216692"/>
                  <a:pt x="485746" y="2228314"/>
                </a:cubicBezTo>
                <a:cubicBezTo>
                  <a:pt x="465171" y="2260890"/>
                  <a:pt x="451265" y="2295753"/>
                  <a:pt x="456789" y="2334044"/>
                </a:cubicBezTo>
                <a:cubicBezTo>
                  <a:pt x="461171" y="2364715"/>
                  <a:pt x="449931" y="2390434"/>
                  <a:pt x="432404" y="2409485"/>
                </a:cubicBezTo>
                <a:cubicBezTo>
                  <a:pt x="424450" y="2418154"/>
                  <a:pt x="418938" y="2426977"/>
                  <a:pt x="415303" y="2435913"/>
                </a:cubicBezTo>
                <a:lnTo>
                  <a:pt x="432404" y="2409486"/>
                </a:lnTo>
                <a:cubicBezTo>
                  <a:pt x="449931" y="2390435"/>
                  <a:pt x="461171" y="2364716"/>
                  <a:pt x="456789" y="2334045"/>
                </a:cubicBezTo>
                <a:cubicBezTo>
                  <a:pt x="451265" y="2295754"/>
                  <a:pt x="465171" y="2260891"/>
                  <a:pt x="485746" y="2228315"/>
                </a:cubicBezTo>
                <a:cubicBezTo>
                  <a:pt x="493176" y="2216693"/>
                  <a:pt x="497366" y="2202405"/>
                  <a:pt x="500986" y="2188880"/>
                </a:cubicBezTo>
                <a:cubicBezTo>
                  <a:pt x="509369" y="2157637"/>
                  <a:pt x="516799" y="2126202"/>
                  <a:pt x="523657" y="2094579"/>
                </a:cubicBezTo>
                <a:cubicBezTo>
                  <a:pt x="529371" y="2068670"/>
                  <a:pt x="533563" y="2042571"/>
                  <a:pt x="538516" y="2016470"/>
                </a:cubicBezTo>
                <a:cubicBezTo>
                  <a:pt x="543850" y="1987895"/>
                  <a:pt x="556234" y="1965225"/>
                  <a:pt x="584999" y="1953414"/>
                </a:cubicBezTo>
                <a:cubicBezTo>
                  <a:pt x="594143" y="1949604"/>
                  <a:pt x="601384" y="1940460"/>
                  <a:pt x="609004" y="1933220"/>
                </a:cubicBezTo>
                <a:cubicBezTo>
                  <a:pt x="614528" y="1928077"/>
                  <a:pt x="618720" y="1921217"/>
                  <a:pt x="624434" y="1916455"/>
                </a:cubicBezTo>
                <a:cubicBezTo>
                  <a:pt x="654535" y="1891498"/>
                  <a:pt x="684824" y="1866923"/>
                  <a:pt x="714925" y="1842159"/>
                </a:cubicBezTo>
                <a:cubicBezTo>
                  <a:pt x="717783" y="1839680"/>
                  <a:pt x="721212" y="1837014"/>
                  <a:pt x="722546" y="1833776"/>
                </a:cubicBezTo>
                <a:cubicBezTo>
                  <a:pt x="736452" y="1800247"/>
                  <a:pt x="749596" y="1766336"/>
                  <a:pt x="764267" y="1733189"/>
                </a:cubicBezTo>
                <a:cubicBezTo>
                  <a:pt x="769981" y="1720424"/>
                  <a:pt x="777029" y="1707280"/>
                  <a:pt x="786936" y="1697754"/>
                </a:cubicBezTo>
                <a:cubicBezTo>
                  <a:pt x="809416" y="1676037"/>
                  <a:pt x="833801" y="1656224"/>
                  <a:pt x="843517" y="1624981"/>
                </a:cubicBezTo>
                <a:cubicBezTo>
                  <a:pt x="846374" y="1615837"/>
                  <a:pt x="847899" y="1604979"/>
                  <a:pt x="845422" y="1596214"/>
                </a:cubicBezTo>
                <a:close/>
                <a:moveTo>
                  <a:pt x="798723" y="1459073"/>
                </a:moveTo>
                <a:lnTo>
                  <a:pt x="807941" y="1481572"/>
                </a:lnTo>
                <a:lnTo>
                  <a:pt x="798724" y="1459074"/>
                </a:lnTo>
                <a:close/>
                <a:moveTo>
                  <a:pt x="779530" y="1268758"/>
                </a:moveTo>
                <a:lnTo>
                  <a:pt x="774363" y="1286069"/>
                </a:lnTo>
                <a:cubicBezTo>
                  <a:pt x="759789" y="1306930"/>
                  <a:pt x="753550" y="1328552"/>
                  <a:pt x="752025" y="1350627"/>
                </a:cubicBezTo>
                <a:lnTo>
                  <a:pt x="757620" y="1413840"/>
                </a:lnTo>
                <a:lnTo>
                  <a:pt x="752026" y="1350628"/>
                </a:lnTo>
                <a:cubicBezTo>
                  <a:pt x="753550" y="1328553"/>
                  <a:pt x="759790" y="1306930"/>
                  <a:pt x="774363" y="1286070"/>
                </a:cubicBezTo>
                <a:cubicBezTo>
                  <a:pt x="777506" y="1281689"/>
                  <a:pt x="779078" y="1275402"/>
                  <a:pt x="779530" y="1268758"/>
                </a:cubicBezTo>
                <a:close/>
                <a:moveTo>
                  <a:pt x="837801" y="773035"/>
                </a:moveTo>
                <a:lnTo>
                  <a:pt x="829801" y="854379"/>
                </a:lnTo>
                <a:cubicBezTo>
                  <a:pt x="827515" y="878956"/>
                  <a:pt x="826753" y="903722"/>
                  <a:pt x="798747" y="915343"/>
                </a:cubicBezTo>
                <a:cubicBezTo>
                  <a:pt x="794365" y="917059"/>
                  <a:pt x="791127" y="922773"/>
                  <a:pt x="788269" y="927155"/>
                </a:cubicBezTo>
                <a:cubicBezTo>
                  <a:pt x="744261" y="994785"/>
                  <a:pt x="745405" y="1030980"/>
                  <a:pt x="791889" y="1097087"/>
                </a:cubicBezTo>
                <a:cubicBezTo>
                  <a:pt x="796651" y="1103945"/>
                  <a:pt x="800081" y="1118613"/>
                  <a:pt x="796271" y="1123185"/>
                </a:cubicBezTo>
                <a:cubicBezTo>
                  <a:pt x="780459" y="1142617"/>
                  <a:pt x="773411" y="1162954"/>
                  <a:pt x="771553" y="1184029"/>
                </a:cubicBezTo>
                <a:cubicBezTo>
                  <a:pt x="773411" y="1162954"/>
                  <a:pt x="780460" y="1142618"/>
                  <a:pt x="796272" y="1123186"/>
                </a:cubicBezTo>
                <a:cubicBezTo>
                  <a:pt x="800082" y="1118614"/>
                  <a:pt x="796652" y="1103946"/>
                  <a:pt x="791890" y="1097088"/>
                </a:cubicBezTo>
                <a:cubicBezTo>
                  <a:pt x="745406" y="1030981"/>
                  <a:pt x="744262" y="994786"/>
                  <a:pt x="788270" y="927156"/>
                </a:cubicBezTo>
                <a:cubicBezTo>
                  <a:pt x="791128" y="922774"/>
                  <a:pt x="794366" y="917060"/>
                  <a:pt x="798748" y="915344"/>
                </a:cubicBezTo>
                <a:cubicBezTo>
                  <a:pt x="826753" y="903723"/>
                  <a:pt x="827515" y="878957"/>
                  <a:pt x="829801" y="854380"/>
                </a:cubicBezTo>
                <a:cubicBezTo>
                  <a:pt x="832277" y="827330"/>
                  <a:pt x="835515" y="800277"/>
                  <a:pt x="837801" y="773036"/>
                </a:cubicBezTo>
                <a:close/>
                <a:moveTo>
                  <a:pt x="782400" y="517851"/>
                </a:moveTo>
                <a:lnTo>
                  <a:pt x="791317" y="556047"/>
                </a:lnTo>
                <a:cubicBezTo>
                  <a:pt x="793413" y="564048"/>
                  <a:pt x="798937" y="572622"/>
                  <a:pt x="797795" y="580050"/>
                </a:cubicBezTo>
                <a:cubicBezTo>
                  <a:pt x="794461" y="601578"/>
                  <a:pt x="796890" y="622201"/>
                  <a:pt x="801176" y="642537"/>
                </a:cubicBezTo>
                <a:lnTo>
                  <a:pt x="813700" y="694928"/>
                </a:lnTo>
                <a:lnTo>
                  <a:pt x="801177" y="642538"/>
                </a:lnTo>
                <a:cubicBezTo>
                  <a:pt x="796891" y="622201"/>
                  <a:pt x="794462" y="601579"/>
                  <a:pt x="797796" y="580051"/>
                </a:cubicBezTo>
                <a:cubicBezTo>
                  <a:pt x="798938" y="572623"/>
                  <a:pt x="793414" y="564049"/>
                  <a:pt x="791318" y="556048"/>
                </a:cubicBezTo>
                <a:close/>
                <a:moveTo>
                  <a:pt x="783887" y="313533"/>
                </a:moveTo>
                <a:lnTo>
                  <a:pt x="786245" y="324058"/>
                </a:lnTo>
                <a:cubicBezTo>
                  <a:pt x="786031" y="328964"/>
                  <a:pt x="785126" y="334584"/>
                  <a:pt x="784459" y="338870"/>
                </a:cubicBezTo>
                <a:cubicBezTo>
                  <a:pt x="781601" y="357921"/>
                  <a:pt x="774363" y="376781"/>
                  <a:pt x="774553" y="395640"/>
                </a:cubicBezTo>
                <a:lnTo>
                  <a:pt x="778363" y="367328"/>
                </a:lnTo>
                <a:cubicBezTo>
                  <a:pt x="780506" y="357874"/>
                  <a:pt x="783031" y="348396"/>
                  <a:pt x="784460" y="338871"/>
                </a:cubicBezTo>
                <a:cubicBezTo>
                  <a:pt x="785794" y="330299"/>
                  <a:pt x="788080" y="316390"/>
                  <a:pt x="783888" y="313534"/>
                </a:cubicBezTo>
                <a:close/>
                <a:moveTo>
                  <a:pt x="761560" y="281568"/>
                </a:moveTo>
                <a:lnTo>
                  <a:pt x="766454" y="295415"/>
                </a:lnTo>
                <a:lnTo>
                  <a:pt x="766455" y="295415"/>
                </a:lnTo>
                <a:close/>
                <a:moveTo>
                  <a:pt x="774880" y="24486"/>
                </a:moveTo>
                <a:lnTo>
                  <a:pt x="777142" y="74129"/>
                </a:lnTo>
                <a:cubicBezTo>
                  <a:pt x="775758" y="100174"/>
                  <a:pt x="771253" y="125876"/>
                  <a:pt x="767023" y="151569"/>
                </a:cubicBezTo>
                <a:lnTo>
                  <a:pt x="766824" y="153388"/>
                </a:lnTo>
                <a:lnTo>
                  <a:pt x="763010" y="177271"/>
                </a:lnTo>
                <a:lnTo>
                  <a:pt x="758551" y="228944"/>
                </a:lnTo>
                <a:lnTo>
                  <a:pt x="766824" y="153388"/>
                </a:lnTo>
                <a:lnTo>
                  <a:pt x="771220" y="125861"/>
                </a:lnTo>
                <a:cubicBezTo>
                  <a:pt x="773910" y="108703"/>
                  <a:pt x="776220" y="91492"/>
                  <a:pt x="777143" y="74129"/>
                </a:cubicBezTo>
                <a:close/>
                <a:moveTo>
                  <a:pt x="313353" y="0"/>
                </a:moveTo>
                <a:lnTo>
                  <a:pt x="777461" y="0"/>
                </a:lnTo>
                <a:lnTo>
                  <a:pt x="774743" y="21486"/>
                </a:lnTo>
                <a:lnTo>
                  <a:pt x="777461" y="1"/>
                </a:lnTo>
                <a:lnTo>
                  <a:pt x="2874276" y="2"/>
                </a:lnTo>
                <a:lnTo>
                  <a:pt x="2874276" y="0"/>
                </a:lnTo>
                <a:lnTo>
                  <a:pt x="7959505" y="0"/>
                </a:lnTo>
                <a:lnTo>
                  <a:pt x="7959505" y="6858000"/>
                </a:lnTo>
                <a:lnTo>
                  <a:pt x="4543953" y="6858000"/>
                </a:lnTo>
                <a:lnTo>
                  <a:pt x="4543953" y="6858002"/>
                </a:lnTo>
                <a:lnTo>
                  <a:pt x="284400" y="6858002"/>
                </a:lnTo>
                <a:lnTo>
                  <a:pt x="284400" y="6858001"/>
                </a:lnTo>
                <a:lnTo>
                  <a:pt x="112147" y="6858001"/>
                </a:lnTo>
                <a:lnTo>
                  <a:pt x="102447" y="6815516"/>
                </a:lnTo>
                <a:cubicBezTo>
                  <a:pt x="96923" y="6793035"/>
                  <a:pt x="87016" y="6771319"/>
                  <a:pt x="83396" y="6748458"/>
                </a:cubicBezTo>
                <a:cubicBezTo>
                  <a:pt x="74824" y="6694164"/>
                  <a:pt x="68728" y="6639488"/>
                  <a:pt x="61870" y="6584812"/>
                </a:cubicBezTo>
                <a:cubicBezTo>
                  <a:pt x="54821" y="6528424"/>
                  <a:pt x="47391" y="6472225"/>
                  <a:pt x="41105" y="6415833"/>
                </a:cubicBezTo>
                <a:cubicBezTo>
                  <a:pt x="37865" y="6384972"/>
                  <a:pt x="37295" y="6353919"/>
                  <a:pt x="34247" y="6323058"/>
                </a:cubicBezTo>
                <a:cubicBezTo>
                  <a:pt x="31579" y="6296005"/>
                  <a:pt x="26626" y="6269144"/>
                  <a:pt x="23386" y="6242093"/>
                </a:cubicBezTo>
                <a:cubicBezTo>
                  <a:pt x="20720" y="6218660"/>
                  <a:pt x="19196" y="6195037"/>
                  <a:pt x="16528" y="6171605"/>
                </a:cubicBezTo>
                <a:cubicBezTo>
                  <a:pt x="12148" y="6134075"/>
                  <a:pt x="7194" y="6096736"/>
                  <a:pt x="2622" y="6059397"/>
                </a:cubicBezTo>
                <a:lnTo>
                  <a:pt x="0" y="6041769"/>
                </a:lnTo>
                <a:lnTo>
                  <a:pt x="0" y="6000937"/>
                </a:lnTo>
                <a:lnTo>
                  <a:pt x="3670" y="5957595"/>
                </a:lnTo>
                <a:lnTo>
                  <a:pt x="0" y="5912511"/>
                </a:lnTo>
                <a:lnTo>
                  <a:pt x="0" y="5886401"/>
                </a:lnTo>
                <a:lnTo>
                  <a:pt x="1098" y="5864318"/>
                </a:lnTo>
                <a:cubicBezTo>
                  <a:pt x="7576" y="5839361"/>
                  <a:pt x="16720" y="5815169"/>
                  <a:pt x="24720" y="5790592"/>
                </a:cubicBezTo>
                <a:cubicBezTo>
                  <a:pt x="25672" y="5787924"/>
                  <a:pt x="25864" y="5784686"/>
                  <a:pt x="26434" y="5781830"/>
                </a:cubicBezTo>
                <a:cubicBezTo>
                  <a:pt x="29675" y="5765635"/>
                  <a:pt x="32913" y="5749634"/>
                  <a:pt x="35771" y="5733440"/>
                </a:cubicBezTo>
                <a:cubicBezTo>
                  <a:pt x="37295" y="5724678"/>
                  <a:pt x="37485" y="5715723"/>
                  <a:pt x="38819" y="5706959"/>
                </a:cubicBezTo>
                <a:cubicBezTo>
                  <a:pt x="44153" y="5673050"/>
                  <a:pt x="35199" y="5635711"/>
                  <a:pt x="58250" y="5606372"/>
                </a:cubicBezTo>
                <a:cubicBezTo>
                  <a:pt x="73110" y="5587321"/>
                  <a:pt x="69680" y="5568842"/>
                  <a:pt x="67394" y="5548460"/>
                </a:cubicBezTo>
                <a:cubicBezTo>
                  <a:pt x="65680" y="5533027"/>
                  <a:pt x="66252" y="5517215"/>
                  <a:pt x="66060" y="5501594"/>
                </a:cubicBezTo>
                <a:cubicBezTo>
                  <a:pt x="65490" y="5474161"/>
                  <a:pt x="65298" y="5446728"/>
                  <a:pt x="64346" y="5419295"/>
                </a:cubicBezTo>
                <a:cubicBezTo>
                  <a:pt x="63966" y="5410531"/>
                  <a:pt x="59202" y="5401579"/>
                  <a:pt x="59964" y="5393005"/>
                </a:cubicBezTo>
                <a:cubicBezTo>
                  <a:pt x="63584" y="5353379"/>
                  <a:pt x="69300" y="5313754"/>
                  <a:pt x="72538" y="5274129"/>
                </a:cubicBezTo>
                <a:cubicBezTo>
                  <a:pt x="74442" y="5251650"/>
                  <a:pt x="70824" y="5228597"/>
                  <a:pt x="73490" y="5206308"/>
                </a:cubicBezTo>
                <a:cubicBezTo>
                  <a:pt x="76538" y="5180591"/>
                  <a:pt x="84348" y="5155445"/>
                  <a:pt x="89113" y="5129916"/>
                </a:cubicBezTo>
                <a:cubicBezTo>
                  <a:pt x="90445" y="5122867"/>
                  <a:pt x="88731" y="5115057"/>
                  <a:pt x="88351" y="5107627"/>
                </a:cubicBezTo>
                <a:cubicBezTo>
                  <a:pt x="87968" y="5099245"/>
                  <a:pt x="87206" y="5091052"/>
                  <a:pt x="87016" y="5082670"/>
                </a:cubicBezTo>
                <a:cubicBezTo>
                  <a:pt x="86634" y="5057141"/>
                  <a:pt x="87206" y="5031614"/>
                  <a:pt x="85872" y="5006086"/>
                </a:cubicBezTo>
                <a:cubicBezTo>
                  <a:pt x="85110" y="4990465"/>
                  <a:pt x="77300" y="4974082"/>
                  <a:pt x="80158" y="4959602"/>
                </a:cubicBezTo>
                <a:cubicBezTo>
                  <a:pt x="85682" y="4930075"/>
                  <a:pt x="73300" y="4900546"/>
                  <a:pt x="83586" y="4871019"/>
                </a:cubicBezTo>
                <a:cubicBezTo>
                  <a:pt x="86634" y="4861873"/>
                  <a:pt x="79014" y="4849300"/>
                  <a:pt x="78634" y="4838250"/>
                </a:cubicBezTo>
                <a:cubicBezTo>
                  <a:pt x="77682" y="4810627"/>
                  <a:pt x="77872" y="4783004"/>
                  <a:pt x="78062" y="4755381"/>
                </a:cubicBezTo>
                <a:cubicBezTo>
                  <a:pt x="78252" y="4730614"/>
                  <a:pt x="75586" y="4704895"/>
                  <a:pt x="80920" y="4681083"/>
                </a:cubicBezTo>
                <a:cubicBezTo>
                  <a:pt x="86634" y="4656126"/>
                  <a:pt x="85872" y="4633647"/>
                  <a:pt x="79396" y="4609452"/>
                </a:cubicBezTo>
                <a:cubicBezTo>
                  <a:pt x="75014" y="4592878"/>
                  <a:pt x="74442" y="4575351"/>
                  <a:pt x="73110" y="4558207"/>
                </a:cubicBezTo>
                <a:cubicBezTo>
                  <a:pt x="71586" y="4539728"/>
                  <a:pt x="75586" y="4519343"/>
                  <a:pt x="69300" y="4502579"/>
                </a:cubicBezTo>
                <a:cubicBezTo>
                  <a:pt x="50629" y="4452665"/>
                  <a:pt x="46629" y="4401419"/>
                  <a:pt x="46629" y="4349222"/>
                </a:cubicBezTo>
                <a:cubicBezTo>
                  <a:pt x="46629" y="4339695"/>
                  <a:pt x="49295" y="4329979"/>
                  <a:pt x="52153" y="4320837"/>
                </a:cubicBezTo>
                <a:cubicBezTo>
                  <a:pt x="69300" y="4267493"/>
                  <a:pt x="67776" y="4213961"/>
                  <a:pt x="57297" y="4159667"/>
                </a:cubicBezTo>
                <a:cubicBezTo>
                  <a:pt x="55011" y="4148427"/>
                  <a:pt x="54629" y="4135854"/>
                  <a:pt x="56915" y="4124614"/>
                </a:cubicBezTo>
                <a:cubicBezTo>
                  <a:pt x="63584" y="4092989"/>
                  <a:pt x="74634" y="4062318"/>
                  <a:pt x="79396" y="4030503"/>
                </a:cubicBezTo>
                <a:cubicBezTo>
                  <a:pt x="87206" y="3977925"/>
                  <a:pt x="60918" y="3932394"/>
                  <a:pt x="43771" y="3885338"/>
                </a:cubicBezTo>
                <a:cubicBezTo>
                  <a:pt x="31627" y="3851761"/>
                  <a:pt x="8016" y="3821935"/>
                  <a:pt x="426" y="3786777"/>
                </a:cubicBezTo>
                <a:lnTo>
                  <a:pt x="0" y="3773897"/>
                </a:lnTo>
                <a:lnTo>
                  <a:pt x="0" y="3393882"/>
                </a:lnTo>
                <a:lnTo>
                  <a:pt x="11838" y="3359516"/>
                </a:lnTo>
                <a:cubicBezTo>
                  <a:pt x="14434" y="3346205"/>
                  <a:pt x="14910" y="3332774"/>
                  <a:pt x="12910" y="3318771"/>
                </a:cubicBezTo>
                <a:cubicBezTo>
                  <a:pt x="12243" y="3314104"/>
                  <a:pt x="9909" y="3308770"/>
                  <a:pt x="6718" y="3304079"/>
                </a:cubicBezTo>
                <a:lnTo>
                  <a:pt x="0" y="3297657"/>
                </a:lnTo>
                <a:lnTo>
                  <a:pt x="0" y="3207867"/>
                </a:lnTo>
                <a:lnTo>
                  <a:pt x="15553" y="3186771"/>
                </a:lnTo>
                <a:cubicBezTo>
                  <a:pt x="28483" y="3162329"/>
                  <a:pt x="30484" y="3134647"/>
                  <a:pt x="36341" y="3107500"/>
                </a:cubicBezTo>
                <a:cubicBezTo>
                  <a:pt x="41105" y="3085403"/>
                  <a:pt x="41295" y="3064827"/>
                  <a:pt x="38057" y="3042728"/>
                </a:cubicBezTo>
                <a:cubicBezTo>
                  <a:pt x="30817" y="2994722"/>
                  <a:pt x="41105" y="2948047"/>
                  <a:pt x="54249" y="2901943"/>
                </a:cubicBezTo>
                <a:cubicBezTo>
                  <a:pt x="63012" y="2871462"/>
                  <a:pt x="68346" y="2840219"/>
                  <a:pt x="77300" y="2809930"/>
                </a:cubicBezTo>
                <a:cubicBezTo>
                  <a:pt x="84158" y="2787259"/>
                  <a:pt x="92351" y="2764590"/>
                  <a:pt x="103399" y="2743826"/>
                </a:cubicBezTo>
                <a:cubicBezTo>
                  <a:pt x="119594" y="2713723"/>
                  <a:pt x="143978" y="2687436"/>
                  <a:pt x="137500" y="2649143"/>
                </a:cubicBezTo>
                <a:cubicBezTo>
                  <a:pt x="131786" y="2615421"/>
                  <a:pt x="143786" y="2584942"/>
                  <a:pt x="155217" y="2554079"/>
                </a:cubicBezTo>
                <a:cubicBezTo>
                  <a:pt x="163599" y="2531409"/>
                  <a:pt x="172173" y="2508742"/>
                  <a:pt x="177507" y="2485307"/>
                </a:cubicBezTo>
                <a:cubicBezTo>
                  <a:pt x="183794" y="2457492"/>
                  <a:pt x="181126" y="2426059"/>
                  <a:pt x="192748" y="2401292"/>
                </a:cubicBezTo>
                <a:cubicBezTo>
                  <a:pt x="204940" y="2375383"/>
                  <a:pt x="196748" y="2353859"/>
                  <a:pt x="193318" y="2330806"/>
                </a:cubicBezTo>
                <a:cubicBezTo>
                  <a:pt x="187984" y="2294039"/>
                  <a:pt x="178077" y="2257459"/>
                  <a:pt x="190652" y="2220312"/>
                </a:cubicBezTo>
                <a:cubicBezTo>
                  <a:pt x="205892" y="2175163"/>
                  <a:pt x="222275" y="2130393"/>
                  <a:pt x="236753" y="2085054"/>
                </a:cubicBezTo>
                <a:cubicBezTo>
                  <a:pt x="242280" y="2067525"/>
                  <a:pt x="244566" y="2048668"/>
                  <a:pt x="247042" y="2030378"/>
                </a:cubicBezTo>
                <a:cubicBezTo>
                  <a:pt x="249138" y="2013043"/>
                  <a:pt x="243804" y="1992279"/>
                  <a:pt x="251804" y="1978940"/>
                </a:cubicBezTo>
                <a:cubicBezTo>
                  <a:pt x="272379" y="1944649"/>
                  <a:pt x="282475" y="1909408"/>
                  <a:pt x="282475" y="1869780"/>
                </a:cubicBezTo>
                <a:cubicBezTo>
                  <a:pt x="282475" y="1854920"/>
                  <a:pt x="291049" y="1840441"/>
                  <a:pt x="292573" y="1825393"/>
                </a:cubicBezTo>
                <a:cubicBezTo>
                  <a:pt x="294477" y="1804816"/>
                  <a:pt x="299622" y="1781194"/>
                  <a:pt x="292381" y="1763287"/>
                </a:cubicBezTo>
                <a:cubicBezTo>
                  <a:pt x="275237" y="1721185"/>
                  <a:pt x="289525" y="1687086"/>
                  <a:pt x="306480" y="1650317"/>
                </a:cubicBezTo>
                <a:cubicBezTo>
                  <a:pt x="323244" y="1614120"/>
                  <a:pt x="336579" y="1576019"/>
                  <a:pt x="347629" y="1537537"/>
                </a:cubicBezTo>
                <a:cubicBezTo>
                  <a:pt x="351629" y="1523059"/>
                  <a:pt x="344961" y="1505724"/>
                  <a:pt x="343629" y="1489720"/>
                </a:cubicBezTo>
                <a:cubicBezTo>
                  <a:pt x="343247" y="1484004"/>
                  <a:pt x="342675" y="1477717"/>
                  <a:pt x="344581" y="1472575"/>
                </a:cubicBezTo>
                <a:cubicBezTo>
                  <a:pt x="362870" y="1422854"/>
                  <a:pt x="376776" y="1372368"/>
                  <a:pt x="367252" y="1318456"/>
                </a:cubicBezTo>
                <a:cubicBezTo>
                  <a:pt x="366298" y="1313504"/>
                  <a:pt x="368394" y="1307978"/>
                  <a:pt x="369728" y="1303024"/>
                </a:cubicBezTo>
                <a:cubicBezTo>
                  <a:pt x="376586" y="1278829"/>
                  <a:pt x="387444" y="1255206"/>
                  <a:pt x="389921" y="1230633"/>
                </a:cubicBezTo>
                <a:cubicBezTo>
                  <a:pt x="396017" y="1170051"/>
                  <a:pt x="398495" y="1109091"/>
                  <a:pt x="402495" y="1048125"/>
                </a:cubicBezTo>
                <a:cubicBezTo>
                  <a:pt x="402685" y="1044315"/>
                  <a:pt x="402685" y="1040315"/>
                  <a:pt x="404019" y="1036887"/>
                </a:cubicBezTo>
                <a:cubicBezTo>
                  <a:pt x="412211" y="1014406"/>
                  <a:pt x="409543" y="994785"/>
                  <a:pt x="393923" y="975733"/>
                </a:cubicBezTo>
                <a:cubicBezTo>
                  <a:pt x="387064" y="967350"/>
                  <a:pt x="383444" y="955920"/>
                  <a:pt x="379634" y="945444"/>
                </a:cubicBezTo>
                <a:cubicBezTo>
                  <a:pt x="373918" y="930011"/>
                  <a:pt x="368394" y="914200"/>
                  <a:pt x="364774" y="898198"/>
                </a:cubicBezTo>
                <a:cubicBezTo>
                  <a:pt x="361346" y="882384"/>
                  <a:pt x="356583" y="865430"/>
                  <a:pt x="359250" y="850189"/>
                </a:cubicBezTo>
                <a:cubicBezTo>
                  <a:pt x="364012" y="822756"/>
                  <a:pt x="374680" y="796655"/>
                  <a:pt x="381730" y="769605"/>
                </a:cubicBezTo>
                <a:cubicBezTo>
                  <a:pt x="384206" y="760270"/>
                  <a:pt x="383824" y="749982"/>
                  <a:pt x="384016" y="740268"/>
                </a:cubicBezTo>
                <a:cubicBezTo>
                  <a:pt x="384586" y="717977"/>
                  <a:pt x="379062" y="695116"/>
                  <a:pt x="394875" y="674923"/>
                </a:cubicBezTo>
                <a:cubicBezTo>
                  <a:pt x="409733" y="656255"/>
                  <a:pt x="405353" y="637392"/>
                  <a:pt x="394113" y="617772"/>
                </a:cubicBezTo>
                <a:cubicBezTo>
                  <a:pt x="386110" y="603673"/>
                  <a:pt x="379824" y="587672"/>
                  <a:pt x="376776" y="571860"/>
                </a:cubicBezTo>
                <a:cubicBezTo>
                  <a:pt x="372586" y="550141"/>
                  <a:pt x="370870" y="528615"/>
                  <a:pt x="373348" y="505182"/>
                </a:cubicBezTo>
                <a:cubicBezTo>
                  <a:pt x="375062" y="488607"/>
                  <a:pt x="375824" y="475081"/>
                  <a:pt x="385920" y="462126"/>
                </a:cubicBezTo>
                <a:cubicBezTo>
                  <a:pt x="387444" y="460032"/>
                  <a:pt x="387826" y="456222"/>
                  <a:pt x="387634" y="453364"/>
                </a:cubicBezTo>
                <a:cubicBezTo>
                  <a:pt x="384396" y="415835"/>
                  <a:pt x="386110" y="378686"/>
                  <a:pt x="388399" y="340774"/>
                </a:cubicBezTo>
                <a:cubicBezTo>
                  <a:pt x="391445" y="292579"/>
                  <a:pt x="382492" y="241901"/>
                  <a:pt x="350487" y="200182"/>
                </a:cubicBezTo>
                <a:cubicBezTo>
                  <a:pt x="345723" y="194085"/>
                  <a:pt x="343629" y="184941"/>
                  <a:pt x="342485" y="176939"/>
                </a:cubicBezTo>
                <a:cubicBezTo>
                  <a:pt x="337533" y="139219"/>
                  <a:pt x="334103" y="101308"/>
                  <a:pt x="328579" y="63587"/>
                </a:cubicBezTo>
                <a:cubicBezTo>
                  <a:pt x="325530" y="43012"/>
                  <a:pt x="322862" y="21486"/>
                  <a:pt x="314480" y="281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564DEED3-BC52-4F15-8426-D33275CB0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78284" y="-1"/>
            <a:ext cx="874716" cy="6858001"/>
            <a:chOff x="7620000" y="-1"/>
            <a:chExt cx="874716" cy="6858001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937D94AD-9CD7-4F7F-B13A-399B378406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4628357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DF6D3FDC-6FDD-4615-B246-1FC651E95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4628357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873FA8-1CF4-EA44-8C14-5620733AF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32142-7044-1044-9B6C-D84084F6734D}" type="datetime1">
              <a:rPr lang="en-US" smtClean="0"/>
              <a:t>10/12/21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5B3874-8205-1B4E-BA64-A978BB5B2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Barsky-Technological Justice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5B2805-DA83-1B40-9B62-F218019A3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173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57E9C5-726D-1C4B-81F0-CB47AA760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523" y="762000"/>
            <a:ext cx="3810001" cy="2025649"/>
          </a:xfrm>
        </p:spPr>
        <p:txBody>
          <a:bodyPr anchor="b">
            <a:normAutofit/>
          </a:bodyPr>
          <a:lstStyle/>
          <a:p>
            <a:r>
              <a:rPr lang="en-US" sz="3700"/>
              <a:t>How might today’s tech affect future generations?</a:t>
            </a:r>
          </a:p>
        </p:txBody>
      </p:sp>
      <p:pic>
        <p:nvPicPr>
          <p:cNvPr id="7170" name="Picture 2" descr="7 Reasons Why “Future Generations” are Key Stakeholders | Sustainability  Advantage">
            <a:extLst>
              <a:ext uri="{FF2B5EF4-FFF2-40B4-BE49-F238E27FC236}">
                <a16:creationId xmlns:a16="http://schemas.microsoft.com/office/drawing/2014/main" id="{A9F770A3-EA5D-A846-B542-7FE115F6BF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3" r="17727" b="1"/>
          <a:stretch/>
        </p:blipFill>
        <p:spPr bwMode="auto">
          <a:xfrm>
            <a:off x="762000" y="762001"/>
            <a:ext cx="6095524" cy="4707593"/>
          </a:xfrm>
          <a:custGeom>
            <a:avLst/>
            <a:gdLst/>
            <a:ahLst/>
            <a:cxnLst/>
            <a:rect l="l" t="t" r="r" b="b"/>
            <a:pathLst>
              <a:path w="6095524" h="4707593">
                <a:moveTo>
                  <a:pt x="0" y="0"/>
                </a:moveTo>
                <a:lnTo>
                  <a:pt x="6095524" y="0"/>
                </a:lnTo>
                <a:lnTo>
                  <a:pt x="6095524" y="3296937"/>
                </a:lnTo>
                <a:lnTo>
                  <a:pt x="6095524" y="3518571"/>
                </a:lnTo>
                <a:lnTo>
                  <a:pt x="6061052" y="3534000"/>
                </a:lnTo>
                <a:cubicBezTo>
                  <a:pt x="6054332" y="3536785"/>
                  <a:pt x="6046938" y="3538321"/>
                  <a:pt x="6040890" y="3542065"/>
                </a:cubicBezTo>
                <a:cubicBezTo>
                  <a:pt x="6013044" y="3559156"/>
                  <a:pt x="5986064" y="3577591"/>
                  <a:pt x="5957836" y="3594010"/>
                </a:cubicBezTo>
                <a:cubicBezTo>
                  <a:pt x="5928744" y="3611004"/>
                  <a:pt x="5902724" y="3631071"/>
                  <a:pt x="5882656" y="3658244"/>
                </a:cubicBezTo>
                <a:cubicBezTo>
                  <a:pt x="5864029" y="3683496"/>
                  <a:pt x="5845978" y="3709131"/>
                  <a:pt x="5827448" y="3734479"/>
                </a:cubicBezTo>
                <a:cubicBezTo>
                  <a:pt x="5822743" y="3740912"/>
                  <a:pt x="5818422" y="3748498"/>
                  <a:pt x="5811989" y="3752627"/>
                </a:cubicBezTo>
                <a:cubicBezTo>
                  <a:pt x="5798643" y="3761268"/>
                  <a:pt x="5784048" y="3768277"/>
                  <a:pt x="5769742" y="3775382"/>
                </a:cubicBezTo>
                <a:cubicBezTo>
                  <a:pt x="5757452" y="3781431"/>
                  <a:pt x="5744394" y="3785943"/>
                  <a:pt x="5732393" y="3792472"/>
                </a:cubicBezTo>
                <a:cubicBezTo>
                  <a:pt x="5722792" y="3797658"/>
                  <a:pt x="5714246" y="3804859"/>
                  <a:pt x="5705316" y="3811388"/>
                </a:cubicBezTo>
                <a:cubicBezTo>
                  <a:pt x="5697539" y="3817052"/>
                  <a:pt x="5688994" y="3821949"/>
                  <a:pt x="5682465" y="3828767"/>
                </a:cubicBezTo>
                <a:cubicBezTo>
                  <a:pt x="5666526" y="3845281"/>
                  <a:pt x="5650491" y="3861508"/>
                  <a:pt x="5630712" y="3873702"/>
                </a:cubicBezTo>
                <a:cubicBezTo>
                  <a:pt x="5611221" y="3885799"/>
                  <a:pt x="5592786" y="3899338"/>
                  <a:pt x="5573392" y="3911628"/>
                </a:cubicBezTo>
                <a:cubicBezTo>
                  <a:pt x="5554380" y="3923630"/>
                  <a:pt x="5537194" y="3936783"/>
                  <a:pt x="5527304" y="3958099"/>
                </a:cubicBezTo>
                <a:cubicBezTo>
                  <a:pt x="5522888" y="3967508"/>
                  <a:pt x="5516646" y="3977782"/>
                  <a:pt x="5508293" y="3983255"/>
                </a:cubicBezTo>
                <a:cubicBezTo>
                  <a:pt x="5496387" y="3991032"/>
                  <a:pt x="5481313" y="3993817"/>
                  <a:pt x="5468350" y="4000442"/>
                </a:cubicBezTo>
                <a:cubicBezTo>
                  <a:pt x="5453084" y="4008219"/>
                  <a:pt x="5435418" y="4014940"/>
                  <a:pt x="5425048" y="4027326"/>
                </a:cubicBezTo>
                <a:cubicBezTo>
                  <a:pt x="5415830" y="4038368"/>
                  <a:pt x="5406517" y="4047009"/>
                  <a:pt x="5394322" y="4054018"/>
                </a:cubicBezTo>
                <a:cubicBezTo>
                  <a:pt x="5385778" y="4058915"/>
                  <a:pt x="5379441" y="4067844"/>
                  <a:pt x="5370608" y="4071877"/>
                </a:cubicBezTo>
                <a:cubicBezTo>
                  <a:pt x="5358990" y="4077254"/>
                  <a:pt x="5347276" y="4081479"/>
                  <a:pt x="5337098" y="4089832"/>
                </a:cubicBezTo>
                <a:cubicBezTo>
                  <a:pt x="5326536" y="4098473"/>
                  <a:pt x="5314535" y="4105290"/>
                  <a:pt x="5303493" y="4113356"/>
                </a:cubicBezTo>
                <a:cubicBezTo>
                  <a:pt x="5297636" y="4117676"/>
                  <a:pt x="5292835" y="4123341"/>
                  <a:pt x="5287171" y="4127854"/>
                </a:cubicBezTo>
                <a:cubicBezTo>
                  <a:pt x="5276801" y="4136111"/>
                  <a:pt x="5266239" y="4144176"/>
                  <a:pt x="5255581" y="4151953"/>
                </a:cubicBezTo>
                <a:cubicBezTo>
                  <a:pt x="5244924" y="4159731"/>
                  <a:pt x="5234746" y="4168756"/>
                  <a:pt x="5223032" y="4174421"/>
                </a:cubicBezTo>
                <a:cubicBezTo>
                  <a:pt x="5203062" y="4184023"/>
                  <a:pt x="5181266" y="4189784"/>
                  <a:pt x="5161870" y="4200153"/>
                </a:cubicBezTo>
                <a:cubicBezTo>
                  <a:pt x="5142188" y="4210714"/>
                  <a:pt x="5123656" y="4223965"/>
                  <a:pt x="5106182" y="4237983"/>
                </a:cubicBezTo>
                <a:cubicBezTo>
                  <a:pt x="5092356" y="4249025"/>
                  <a:pt x="5079394" y="4259971"/>
                  <a:pt x="5062014" y="4265635"/>
                </a:cubicBezTo>
                <a:cubicBezTo>
                  <a:pt x="5052317" y="4268804"/>
                  <a:pt x="5042140" y="4275717"/>
                  <a:pt x="5036282" y="4283783"/>
                </a:cubicBezTo>
                <a:cubicBezTo>
                  <a:pt x="5023608" y="4301353"/>
                  <a:pt x="5007382" y="4313739"/>
                  <a:pt x="4989043" y="4324301"/>
                </a:cubicBezTo>
                <a:cubicBezTo>
                  <a:pt x="4964559" y="4338511"/>
                  <a:pt x="4940363" y="4353009"/>
                  <a:pt x="4915783" y="4366931"/>
                </a:cubicBezTo>
                <a:cubicBezTo>
                  <a:pt x="4901286" y="4375189"/>
                  <a:pt x="4886884" y="4383926"/>
                  <a:pt x="4871520" y="4389975"/>
                </a:cubicBezTo>
                <a:cubicBezTo>
                  <a:pt x="4840124" y="4402457"/>
                  <a:pt x="4807959" y="4413114"/>
                  <a:pt x="4776274" y="4424733"/>
                </a:cubicBezTo>
                <a:cubicBezTo>
                  <a:pt x="4765904" y="4428477"/>
                  <a:pt x="4756110" y="4433854"/>
                  <a:pt x="4745548" y="4437119"/>
                </a:cubicBezTo>
                <a:cubicBezTo>
                  <a:pt x="4734122" y="4440671"/>
                  <a:pt x="4721834" y="4441727"/>
                  <a:pt x="4710408" y="4445280"/>
                </a:cubicBezTo>
                <a:cubicBezTo>
                  <a:pt x="4691396" y="4451136"/>
                  <a:pt x="4672961" y="4458626"/>
                  <a:pt x="4653950" y="4464579"/>
                </a:cubicBezTo>
                <a:cubicBezTo>
                  <a:pt x="4617272" y="4476005"/>
                  <a:pt x="4580498" y="4486951"/>
                  <a:pt x="4543725" y="4497800"/>
                </a:cubicBezTo>
                <a:cubicBezTo>
                  <a:pt x="4535852" y="4500105"/>
                  <a:pt x="4527306" y="4500393"/>
                  <a:pt x="4519530" y="4502889"/>
                </a:cubicBezTo>
                <a:cubicBezTo>
                  <a:pt x="4498886" y="4509610"/>
                  <a:pt x="4478338" y="4516907"/>
                  <a:pt x="4457887" y="4524300"/>
                </a:cubicBezTo>
                <a:cubicBezTo>
                  <a:pt x="4445502" y="4528813"/>
                  <a:pt x="4433403" y="4534382"/>
                  <a:pt x="4420922" y="4538702"/>
                </a:cubicBezTo>
                <a:cubicBezTo>
                  <a:pt x="4410936" y="4542159"/>
                  <a:pt x="4400662" y="4544847"/>
                  <a:pt x="4390292" y="4546960"/>
                </a:cubicBezTo>
                <a:cubicBezTo>
                  <a:pt x="4381363" y="4548785"/>
                  <a:pt x="4372050" y="4548592"/>
                  <a:pt x="4363216" y="4550801"/>
                </a:cubicBezTo>
                <a:cubicBezTo>
                  <a:pt x="4339308" y="4556753"/>
                  <a:pt x="4315689" y="4563475"/>
                  <a:pt x="4291973" y="4569811"/>
                </a:cubicBezTo>
                <a:cubicBezTo>
                  <a:pt x="4282468" y="4572308"/>
                  <a:pt x="4272770" y="4574133"/>
                  <a:pt x="4263552" y="4577301"/>
                </a:cubicBezTo>
                <a:cubicBezTo>
                  <a:pt x="4238876" y="4585654"/>
                  <a:pt x="4214585" y="4595159"/>
                  <a:pt x="4189813" y="4603033"/>
                </a:cubicBezTo>
                <a:cubicBezTo>
                  <a:pt x="4169266" y="4609562"/>
                  <a:pt x="4148142" y="4614266"/>
                  <a:pt x="4127306" y="4620027"/>
                </a:cubicBezTo>
                <a:cubicBezTo>
                  <a:pt x="4118473" y="4622524"/>
                  <a:pt x="4110024" y="4626077"/>
                  <a:pt x="4101192" y="4628188"/>
                </a:cubicBezTo>
                <a:cubicBezTo>
                  <a:pt x="4081412" y="4632990"/>
                  <a:pt x="4061345" y="4637022"/>
                  <a:pt x="4041470" y="4641823"/>
                </a:cubicBezTo>
                <a:cubicBezTo>
                  <a:pt x="4030139" y="4644607"/>
                  <a:pt x="4019194" y="4649600"/>
                  <a:pt x="4007672" y="4651425"/>
                </a:cubicBezTo>
                <a:cubicBezTo>
                  <a:pt x="3980308" y="4655745"/>
                  <a:pt x="3952752" y="4658817"/>
                  <a:pt x="3925195" y="4662274"/>
                </a:cubicBezTo>
                <a:cubicBezTo>
                  <a:pt x="3896776" y="4665826"/>
                  <a:pt x="3868451" y="4669571"/>
                  <a:pt x="3840029" y="4672739"/>
                </a:cubicBezTo>
                <a:cubicBezTo>
                  <a:pt x="3824475" y="4674372"/>
                  <a:pt x="3808824" y="4674660"/>
                  <a:pt x="3793270" y="4676196"/>
                </a:cubicBezTo>
                <a:cubicBezTo>
                  <a:pt x="3779636" y="4677541"/>
                  <a:pt x="3766098" y="4680037"/>
                  <a:pt x="3752464" y="4681670"/>
                </a:cubicBezTo>
                <a:cubicBezTo>
                  <a:pt x="3740654" y="4683013"/>
                  <a:pt x="3728748" y="4683781"/>
                  <a:pt x="3716938" y="4685126"/>
                </a:cubicBezTo>
                <a:cubicBezTo>
                  <a:pt x="3698024" y="4687334"/>
                  <a:pt x="3679204" y="4689831"/>
                  <a:pt x="3660386" y="4692135"/>
                </a:cubicBezTo>
                <a:cubicBezTo>
                  <a:pt x="3652513" y="4692999"/>
                  <a:pt x="3644255" y="4695399"/>
                  <a:pt x="3636862" y="4693960"/>
                </a:cubicBezTo>
                <a:cubicBezTo>
                  <a:pt x="3618235" y="4690310"/>
                  <a:pt x="3599896" y="4691367"/>
                  <a:pt x="3581365" y="4693863"/>
                </a:cubicBezTo>
                <a:cubicBezTo>
                  <a:pt x="3575028" y="4694728"/>
                  <a:pt x="3568211" y="4694535"/>
                  <a:pt x="3562066" y="4692903"/>
                </a:cubicBezTo>
                <a:cubicBezTo>
                  <a:pt x="3549488" y="4689638"/>
                  <a:pt x="3537294" y="4685029"/>
                  <a:pt x="3524908" y="4680997"/>
                </a:cubicBezTo>
                <a:cubicBezTo>
                  <a:pt x="3523563" y="4680517"/>
                  <a:pt x="3521931" y="4680421"/>
                  <a:pt x="3520492" y="4680133"/>
                </a:cubicBezTo>
                <a:cubicBezTo>
                  <a:pt x="3512330" y="4678500"/>
                  <a:pt x="3504266" y="4676868"/>
                  <a:pt x="3496103" y="4675428"/>
                </a:cubicBezTo>
                <a:cubicBezTo>
                  <a:pt x="3491687" y="4674660"/>
                  <a:pt x="3487174" y="4674564"/>
                  <a:pt x="3482757" y="4673892"/>
                </a:cubicBezTo>
                <a:cubicBezTo>
                  <a:pt x="3465667" y="4671203"/>
                  <a:pt x="3446848" y="4675716"/>
                  <a:pt x="3432061" y="4664099"/>
                </a:cubicBezTo>
                <a:cubicBezTo>
                  <a:pt x="3422460" y="4656609"/>
                  <a:pt x="3413146" y="4658338"/>
                  <a:pt x="3402873" y="4659490"/>
                </a:cubicBezTo>
                <a:cubicBezTo>
                  <a:pt x="3395096" y="4660354"/>
                  <a:pt x="3387126" y="4660065"/>
                  <a:pt x="3379253" y="4660162"/>
                </a:cubicBezTo>
                <a:cubicBezTo>
                  <a:pt x="3365427" y="4660449"/>
                  <a:pt x="3351601" y="4660546"/>
                  <a:pt x="3337774" y="4661026"/>
                </a:cubicBezTo>
                <a:cubicBezTo>
                  <a:pt x="3333357" y="4661218"/>
                  <a:pt x="3328846" y="4663619"/>
                  <a:pt x="3324524" y="4663235"/>
                </a:cubicBezTo>
                <a:cubicBezTo>
                  <a:pt x="3304553" y="4661410"/>
                  <a:pt x="3284582" y="4658529"/>
                  <a:pt x="3264610" y="4656897"/>
                </a:cubicBezTo>
                <a:cubicBezTo>
                  <a:pt x="3253281" y="4655938"/>
                  <a:pt x="3241663" y="4657761"/>
                  <a:pt x="3230429" y="4656417"/>
                </a:cubicBezTo>
                <a:cubicBezTo>
                  <a:pt x="3217468" y="4654881"/>
                  <a:pt x="3204794" y="4650945"/>
                  <a:pt x="3191927" y="4648544"/>
                </a:cubicBezTo>
                <a:cubicBezTo>
                  <a:pt x="3188375" y="4647872"/>
                  <a:pt x="3184438" y="4648736"/>
                  <a:pt x="3180694" y="4648928"/>
                </a:cubicBezTo>
                <a:cubicBezTo>
                  <a:pt x="3176469" y="4649120"/>
                  <a:pt x="3172340" y="4649504"/>
                  <a:pt x="3168116" y="4649600"/>
                </a:cubicBezTo>
                <a:cubicBezTo>
                  <a:pt x="3155249" y="4649793"/>
                  <a:pt x="3142384" y="4649504"/>
                  <a:pt x="3129517" y="4650177"/>
                </a:cubicBezTo>
                <a:cubicBezTo>
                  <a:pt x="3121644" y="4650561"/>
                  <a:pt x="3113388" y="4654497"/>
                  <a:pt x="3106089" y="4653057"/>
                </a:cubicBezTo>
                <a:cubicBezTo>
                  <a:pt x="3091208" y="4650272"/>
                  <a:pt x="3076325" y="4656513"/>
                  <a:pt x="3061444" y="4651329"/>
                </a:cubicBezTo>
                <a:cubicBezTo>
                  <a:pt x="3056834" y="4649793"/>
                  <a:pt x="3050497" y="4653633"/>
                  <a:pt x="3044928" y="4653825"/>
                </a:cubicBezTo>
                <a:cubicBezTo>
                  <a:pt x="3031006" y="4654305"/>
                  <a:pt x="3017084" y="4654209"/>
                  <a:pt x="3003162" y="4654113"/>
                </a:cubicBezTo>
                <a:cubicBezTo>
                  <a:pt x="2990680" y="4654017"/>
                  <a:pt x="2977717" y="4655361"/>
                  <a:pt x="2965716" y="4652673"/>
                </a:cubicBezTo>
                <a:cubicBezTo>
                  <a:pt x="2953137" y="4649793"/>
                  <a:pt x="2941808" y="4650177"/>
                  <a:pt x="2929614" y="4653441"/>
                </a:cubicBezTo>
                <a:cubicBezTo>
                  <a:pt x="2921260" y="4655649"/>
                  <a:pt x="2912427" y="4655938"/>
                  <a:pt x="2903786" y="4656609"/>
                </a:cubicBezTo>
                <a:cubicBezTo>
                  <a:pt x="2894473" y="4657377"/>
                  <a:pt x="2884199" y="4655361"/>
                  <a:pt x="2875750" y="4658529"/>
                </a:cubicBezTo>
                <a:cubicBezTo>
                  <a:pt x="2850593" y="4667939"/>
                  <a:pt x="2824765" y="4669955"/>
                  <a:pt x="2798458" y="4669955"/>
                </a:cubicBezTo>
                <a:cubicBezTo>
                  <a:pt x="2793656" y="4669955"/>
                  <a:pt x="2788759" y="4668612"/>
                  <a:pt x="2784152" y="4667171"/>
                </a:cubicBezTo>
                <a:cubicBezTo>
                  <a:pt x="2757266" y="4658529"/>
                  <a:pt x="2730286" y="4659297"/>
                  <a:pt x="2702922" y="4664578"/>
                </a:cubicBezTo>
                <a:cubicBezTo>
                  <a:pt x="2697257" y="4665731"/>
                  <a:pt x="2690921" y="4665923"/>
                  <a:pt x="2685256" y="4664771"/>
                </a:cubicBezTo>
                <a:cubicBezTo>
                  <a:pt x="2669317" y="4661410"/>
                  <a:pt x="2653858" y="4655841"/>
                  <a:pt x="2637824" y="4653441"/>
                </a:cubicBezTo>
                <a:cubicBezTo>
                  <a:pt x="2611324" y="4649504"/>
                  <a:pt x="2588377" y="4662754"/>
                  <a:pt x="2564661" y="4671396"/>
                </a:cubicBezTo>
                <a:cubicBezTo>
                  <a:pt x="2542097" y="4679557"/>
                  <a:pt x="2522894" y="4697992"/>
                  <a:pt x="2496201" y="4693863"/>
                </a:cubicBezTo>
                <a:cubicBezTo>
                  <a:pt x="2493514" y="4693479"/>
                  <a:pt x="2490537" y="4696071"/>
                  <a:pt x="2487560" y="4696744"/>
                </a:cubicBezTo>
                <a:cubicBezTo>
                  <a:pt x="2479399" y="4698568"/>
                  <a:pt x="2471238" y="4700776"/>
                  <a:pt x="2462980" y="4701641"/>
                </a:cubicBezTo>
                <a:cubicBezTo>
                  <a:pt x="2452899" y="4702793"/>
                  <a:pt x="2442625" y="4702409"/>
                  <a:pt x="2432544" y="4703369"/>
                </a:cubicBezTo>
                <a:cubicBezTo>
                  <a:pt x="2419581" y="4704521"/>
                  <a:pt x="2406812" y="4707593"/>
                  <a:pt x="2393945" y="4707593"/>
                </a:cubicBezTo>
                <a:cubicBezTo>
                  <a:pt x="2383575" y="4707593"/>
                  <a:pt x="2373302" y="4704041"/>
                  <a:pt x="2363029" y="4702312"/>
                </a:cubicBezTo>
                <a:cubicBezTo>
                  <a:pt x="2348530" y="4699912"/>
                  <a:pt x="2332591" y="4700584"/>
                  <a:pt x="2319821" y="4694439"/>
                </a:cubicBezTo>
                <a:cubicBezTo>
                  <a:pt x="2306188" y="4687910"/>
                  <a:pt x="2293225" y="4684934"/>
                  <a:pt x="2279111" y="4686950"/>
                </a:cubicBezTo>
                <a:cubicBezTo>
                  <a:pt x="2274406" y="4687622"/>
                  <a:pt x="2268357" y="4691655"/>
                  <a:pt x="2266245" y="4695783"/>
                </a:cubicBezTo>
                <a:cubicBezTo>
                  <a:pt x="2261540" y="4705001"/>
                  <a:pt x="2255108" y="4706634"/>
                  <a:pt x="2246370" y="4703464"/>
                </a:cubicBezTo>
                <a:cubicBezTo>
                  <a:pt x="2238785" y="4700776"/>
                  <a:pt x="2229471" y="4699432"/>
                  <a:pt x="2224287" y="4694247"/>
                </a:cubicBezTo>
                <a:cubicBezTo>
                  <a:pt x="2209596" y="4679557"/>
                  <a:pt x="2190873" y="4679077"/>
                  <a:pt x="2172630" y="4675141"/>
                </a:cubicBezTo>
                <a:cubicBezTo>
                  <a:pt x="2161494" y="4672739"/>
                  <a:pt x="2151123" y="4672644"/>
                  <a:pt x="2139985" y="4674276"/>
                </a:cubicBezTo>
                <a:cubicBezTo>
                  <a:pt x="2115790" y="4677925"/>
                  <a:pt x="2092266" y="4672739"/>
                  <a:pt x="2069030" y="4666115"/>
                </a:cubicBezTo>
                <a:cubicBezTo>
                  <a:pt x="2053667" y="4661698"/>
                  <a:pt x="2037921" y="4659010"/>
                  <a:pt x="2022655" y="4654497"/>
                </a:cubicBezTo>
                <a:cubicBezTo>
                  <a:pt x="2011229" y="4651041"/>
                  <a:pt x="1999804" y="4646912"/>
                  <a:pt x="1989339" y="4641343"/>
                </a:cubicBezTo>
                <a:cubicBezTo>
                  <a:pt x="1974167" y="4633181"/>
                  <a:pt x="1960918" y="4620891"/>
                  <a:pt x="1941618" y="4624156"/>
                </a:cubicBezTo>
                <a:cubicBezTo>
                  <a:pt x="1924623" y="4627036"/>
                  <a:pt x="1909262" y="4620988"/>
                  <a:pt x="1893707" y="4615227"/>
                </a:cubicBezTo>
                <a:cubicBezTo>
                  <a:pt x="1882281" y="4611002"/>
                  <a:pt x="1870857" y="4606681"/>
                  <a:pt x="1859045" y="4603993"/>
                </a:cubicBezTo>
                <a:cubicBezTo>
                  <a:pt x="1845027" y="4600824"/>
                  <a:pt x="1829184" y="4602169"/>
                  <a:pt x="1816702" y="4596311"/>
                </a:cubicBezTo>
                <a:cubicBezTo>
                  <a:pt x="1803644" y="4590166"/>
                  <a:pt x="1792795" y="4594295"/>
                  <a:pt x="1781177" y="4596024"/>
                </a:cubicBezTo>
                <a:cubicBezTo>
                  <a:pt x="1762646" y="4598712"/>
                  <a:pt x="1744210" y="4603705"/>
                  <a:pt x="1725488" y="4597368"/>
                </a:cubicBezTo>
                <a:cubicBezTo>
                  <a:pt x="1702733" y="4589687"/>
                  <a:pt x="1680169" y="4581430"/>
                  <a:pt x="1657318" y="4574133"/>
                </a:cubicBezTo>
                <a:cubicBezTo>
                  <a:pt x="1648483" y="4571347"/>
                  <a:pt x="1638980" y="4570195"/>
                  <a:pt x="1629761" y="4568947"/>
                </a:cubicBezTo>
                <a:cubicBezTo>
                  <a:pt x="1621025" y="4567891"/>
                  <a:pt x="1610559" y="4570579"/>
                  <a:pt x="1603837" y="4566547"/>
                </a:cubicBezTo>
                <a:cubicBezTo>
                  <a:pt x="1586554" y="4556178"/>
                  <a:pt x="1568792" y="4551089"/>
                  <a:pt x="1548820" y="4551089"/>
                </a:cubicBezTo>
                <a:cubicBezTo>
                  <a:pt x="1541330" y="4551089"/>
                  <a:pt x="1534033" y="4546768"/>
                  <a:pt x="1526449" y="4545999"/>
                </a:cubicBezTo>
                <a:cubicBezTo>
                  <a:pt x="1516078" y="4545040"/>
                  <a:pt x="1504172" y="4542447"/>
                  <a:pt x="1495147" y="4546096"/>
                </a:cubicBezTo>
                <a:cubicBezTo>
                  <a:pt x="1473928" y="4554737"/>
                  <a:pt x="1456742" y="4547536"/>
                  <a:pt x="1438211" y="4538991"/>
                </a:cubicBezTo>
                <a:cubicBezTo>
                  <a:pt x="1419967" y="4530541"/>
                  <a:pt x="1400764" y="4523821"/>
                  <a:pt x="1381370" y="4518251"/>
                </a:cubicBezTo>
                <a:cubicBezTo>
                  <a:pt x="1374073" y="4516235"/>
                  <a:pt x="1365336" y="4519596"/>
                  <a:pt x="1357270" y="4520267"/>
                </a:cubicBezTo>
                <a:cubicBezTo>
                  <a:pt x="1354389" y="4520460"/>
                  <a:pt x="1351220" y="4520748"/>
                  <a:pt x="1348629" y="4519788"/>
                </a:cubicBezTo>
                <a:cubicBezTo>
                  <a:pt x="1323569" y="4510570"/>
                  <a:pt x="1298124" y="4503561"/>
                  <a:pt x="1270953" y="4508361"/>
                </a:cubicBezTo>
                <a:cubicBezTo>
                  <a:pt x="1268457" y="4508842"/>
                  <a:pt x="1265672" y="4507786"/>
                  <a:pt x="1263175" y="4507114"/>
                </a:cubicBezTo>
                <a:cubicBezTo>
                  <a:pt x="1250981" y="4503657"/>
                  <a:pt x="1239075" y="4498184"/>
                  <a:pt x="1226690" y="4496936"/>
                </a:cubicBezTo>
                <a:cubicBezTo>
                  <a:pt x="1196157" y="4493864"/>
                  <a:pt x="1165433" y="4492615"/>
                  <a:pt x="1134706" y="4490599"/>
                </a:cubicBezTo>
                <a:cubicBezTo>
                  <a:pt x="1132786" y="4490503"/>
                  <a:pt x="1130770" y="4490503"/>
                  <a:pt x="1129042" y="4489831"/>
                </a:cubicBezTo>
                <a:cubicBezTo>
                  <a:pt x="1117712" y="4485702"/>
                  <a:pt x="1107823" y="4487047"/>
                  <a:pt x="1098220" y="4494919"/>
                </a:cubicBezTo>
                <a:cubicBezTo>
                  <a:pt x="1093996" y="4498376"/>
                  <a:pt x="1088235" y="4500200"/>
                  <a:pt x="1082955" y="4502121"/>
                </a:cubicBezTo>
                <a:cubicBezTo>
                  <a:pt x="1075177" y="4505002"/>
                  <a:pt x="1067208" y="4507786"/>
                  <a:pt x="1059143" y="4509610"/>
                </a:cubicBezTo>
                <a:cubicBezTo>
                  <a:pt x="1051173" y="4511338"/>
                  <a:pt x="1042628" y="4513738"/>
                  <a:pt x="1034947" y="4512395"/>
                </a:cubicBezTo>
                <a:cubicBezTo>
                  <a:pt x="1021121" y="4509994"/>
                  <a:pt x="1007966" y="4504618"/>
                  <a:pt x="994332" y="4501064"/>
                </a:cubicBezTo>
                <a:cubicBezTo>
                  <a:pt x="989628" y="4499816"/>
                  <a:pt x="984442" y="4500009"/>
                  <a:pt x="979546" y="4499912"/>
                </a:cubicBezTo>
                <a:cubicBezTo>
                  <a:pt x="968312" y="4499625"/>
                  <a:pt x="956790" y="4502409"/>
                  <a:pt x="946613" y="4494440"/>
                </a:cubicBezTo>
                <a:cubicBezTo>
                  <a:pt x="937204" y="4486951"/>
                  <a:pt x="927697" y="4489158"/>
                  <a:pt x="917808" y="4494824"/>
                </a:cubicBezTo>
                <a:cubicBezTo>
                  <a:pt x="910703" y="4498857"/>
                  <a:pt x="902639" y="4502025"/>
                  <a:pt x="894669" y="4503561"/>
                </a:cubicBezTo>
                <a:cubicBezTo>
                  <a:pt x="883723" y="4505673"/>
                  <a:pt x="872873" y="4506538"/>
                  <a:pt x="861063" y="4505289"/>
                </a:cubicBezTo>
                <a:cubicBezTo>
                  <a:pt x="852710" y="4504425"/>
                  <a:pt x="845892" y="4504041"/>
                  <a:pt x="839363" y="4498952"/>
                </a:cubicBezTo>
                <a:cubicBezTo>
                  <a:pt x="838308" y="4498184"/>
                  <a:pt x="836388" y="4497992"/>
                  <a:pt x="834947" y="4498089"/>
                </a:cubicBezTo>
                <a:cubicBezTo>
                  <a:pt x="816032" y="4499721"/>
                  <a:pt x="797309" y="4498857"/>
                  <a:pt x="778202" y="4497704"/>
                </a:cubicBezTo>
                <a:cubicBezTo>
                  <a:pt x="753911" y="4496168"/>
                  <a:pt x="728370" y="4500680"/>
                  <a:pt x="707343" y="4516811"/>
                </a:cubicBezTo>
                <a:cubicBezTo>
                  <a:pt x="704271" y="4519212"/>
                  <a:pt x="699662" y="4520267"/>
                  <a:pt x="695629" y="4520844"/>
                </a:cubicBezTo>
                <a:cubicBezTo>
                  <a:pt x="676618" y="4523340"/>
                  <a:pt x="657511" y="4525069"/>
                  <a:pt x="638500" y="4527853"/>
                </a:cubicBezTo>
                <a:cubicBezTo>
                  <a:pt x="628130" y="4529389"/>
                  <a:pt x="617280" y="4530734"/>
                  <a:pt x="607872" y="4534958"/>
                </a:cubicBezTo>
                <a:cubicBezTo>
                  <a:pt x="598655" y="4539086"/>
                  <a:pt x="591260" y="4543983"/>
                  <a:pt x="585788" y="4535342"/>
                </a:cubicBezTo>
                <a:cubicBezTo>
                  <a:pt x="575995" y="4539951"/>
                  <a:pt x="567448" y="4543792"/>
                  <a:pt x="559097" y="4547920"/>
                </a:cubicBezTo>
                <a:cubicBezTo>
                  <a:pt x="556023" y="4549456"/>
                  <a:pt x="553431" y="4551953"/>
                  <a:pt x="550358" y="4553393"/>
                </a:cubicBezTo>
                <a:cubicBezTo>
                  <a:pt x="547093" y="4554930"/>
                  <a:pt x="543445" y="4555889"/>
                  <a:pt x="539893" y="4556657"/>
                </a:cubicBezTo>
                <a:cubicBezTo>
                  <a:pt x="524050" y="4560114"/>
                  <a:pt x="508207" y="4563282"/>
                  <a:pt x="492462" y="4567027"/>
                </a:cubicBezTo>
                <a:cubicBezTo>
                  <a:pt x="489388" y="4567795"/>
                  <a:pt x="486796" y="4570868"/>
                  <a:pt x="484011" y="4572884"/>
                </a:cubicBezTo>
                <a:cubicBezTo>
                  <a:pt x="482187" y="4574228"/>
                  <a:pt x="480363" y="4576244"/>
                  <a:pt x="478346" y="4576533"/>
                </a:cubicBezTo>
                <a:cubicBezTo>
                  <a:pt x="462984" y="4578837"/>
                  <a:pt x="447718" y="4581526"/>
                  <a:pt x="432260" y="4582678"/>
                </a:cubicBezTo>
                <a:cubicBezTo>
                  <a:pt x="419298" y="4583637"/>
                  <a:pt x="406815" y="4583350"/>
                  <a:pt x="403455" y="4600056"/>
                </a:cubicBezTo>
                <a:cubicBezTo>
                  <a:pt x="402879" y="4602937"/>
                  <a:pt x="398750" y="4606010"/>
                  <a:pt x="395583" y="4607449"/>
                </a:cubicBezTo>
                <a:cubicBezTo>
                  <a:pt x="386557" y="4611578"/>
                  <a:pt x="376954" y="4614362"/>
                  <a:pt x="368025" y="4618587"/>
                </a:cubicBezTo>
                <a:cubicBezTo>
                  <a:pt x="338741" y="4632701"/>
                  <a:pt x="308113" y="4641631"/>
                  <a:pt x="275371" y="4639999"/>
                </a:cubicBezTo>
                <a:cubicBezTo>
                  <a:pt x="265194" y="4639519"/>
                  <a:pt x="255304" y="4634333"/>
                  <a:pt x="248871" y="4632413"/>
                </a:cubicBezTo>
                <a:cubicBezTo>
                  <a:pt x="230341" y="4639999"/>
                  <a:pt x="214786" y="4647296"/>
                  <a:pt x="198559" y="4652768"/>
                </a:cubicBezTo>
                <a:cubicBezTo>
                  <a:pt x="184253" y="4657665"/>
                  <a:pt x="169274" y="4660738"/>
                  <a:pt x="154583" y="4664290"/>
                </a:cubicBezTo>
                <a:cubicBezTo>
                  <a:pt x="149206" y="4665635"/>
                  <a:pt x="143734" y="4666403"/>
                  <a:pt x="138261" y="4667075"/>
                </a:cubicBezTo>
                <a:cubicBezTo>
                  <a:pt x="121171" y="4669187"/>
                  <a:pt x="103312" y="4664099"/>
                  <a:pt x="86606" y="4672164"/>
                </a:cubicBezTo>
                <a:cubicBezTo>
                  <a:pt x="77868" y="4676389"/>
                  <a:pt x="69226" y="4681477"/>
                  <a:pt x="60009" y="4683686"/>
                </a:cubicBezTo>
                <a:cubicBezTo>
                  <a:pt x="50120" y="4686086"/>
                  <a:pt x="40446" y="4689831"/>
                  <a:pt x="30568" y="4692507"/>
                </a:cubicBezTo>
                <a:lnTo>
                  <a:pt x="0" y="4694912"/>
                </a:lnTo>
                <a:lnTo>
                  <a:pt x="0" y="4338332"/>
                </a:lnTo>
                <a:close/>
              </a:path>
            </a:pathLst>
          </a:custGeom>
          <a:noFill/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A027D562-8F7E-478A-942E-D959A950C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4058937"/>
            <a:ext cx="6095524" cy="1410656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48A28C56-2619-47F0-B448-9D145309B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4058937"/>
            <a:ext cx="6095524" cy="1410656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blipFill dpi="0" rotWithShape="1">
            <a:blip r:embed="rId4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1F395-D2C1-1B4E-AFA7-00888916D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524" y="3047999"/>
            <a:ext cx="3810000" cy="3048001"/>
          </a:xfrm>
        </p:spPr>
        <p:txBody>
          <a:bodyPr>
            <a:normAutofit/>
          </a:bodyPr>
          <a:lstStyle/>
          <a:p>
            <a:r>
              <a:rPr lang="en-US" dirty="0"/>
              <a:t>Global climate change</a:t>
            </a:r>
          </a:p>
          <a:p>
            <a:r>
              <a:rPr lang="en-US" dirty="0"/>
              <a:t>Employment</a:t>
            </a:r>
          </a:p>
          <a:p>
            <a:r>
              <a:rPr lang="en-US" dirty="0"/>
              <a:t>Quality of life</a:t>
            </a:r>
          </a:p>
          <a:p>
            <a:r>
              <a:rPr lang="en-US" dirty="0"/>
              <a:t>Health disparities</a:t>
            </a:r>
          </a:p>
          <a:p>
            <a:pPr marL="0" indent="0">
              <a:buNone/>
            </a:pPr>
            <a:r>
              <a:rPr lang="en-US" dirty="0"/>
              <a:t>(Indigenous peoples: 7 generations)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C08AB-F0E4-4748-B524-9403ABE57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7047F-3710-5444-B813-B52677557B47}" type="datetime1">
              <a:rPr lang="en-US" smtClean="0"/>
              <a:t>10/12/21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0B9BF-641D-224C-BABE-362D57519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Barsky-Technological Justice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7F91C-30AD-3B42-A36B-AF1064FC2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940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FF2533-17B1-2B44-8CA4-CCD1CAC23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572" y="946205"/>
            <a:ext cx="9955033" cy="1079829"/>
          </a:xfrm>
        </p:spPr>
        <p:txBody>
          <a:bodyPr anchor="ctr">
            <a:normAutofit/>
          </a:bodyPr>
          <a:lstStyle/>
          <a:p>
            <a:r>
              <a:rPr lang="en-US" dirty="0"/>
              <a:t>SW Response to Tech Injustices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B1FB94-023E-A74C-8986-F374D70C51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000" y="396875"/>
            <a:ext cx="30480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A9B94A2-08F1-6440-A59C-7F7117E864A0}" type="datetime1">
              <a:rPr lang="en-US">
                <a:solidFill>
                  <a:schemeClr val="tx1">
                    <a:alpha val="70000"/>
                  </a:schemeClr>
                </a:solidFill>
              </a:rPr>
              <a:pPr>
                <a:spcAft>
                  <a:spcPts val="600"/>
                </a:spcAft>
              </a:pPr>
              <a:t>10/12/21</a:t>
            </a:fld>
            <a:endParaRPr lang="en-US">
              <a:solidFill>
                <a:schemeClr val="tx1">
                  <a:alpha val="7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BC7499-8305-E14E-BFB3-3C453571A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396875"/>
            <a:ext cx="2286000" cy="7620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643A852-0206-46AC-B0EB-645612933129}" type="slidenum">
              <a:rPr lang="en-US">
                <a:solidFill>
                  <a:schemeClr val="tx1">
                    <a:alpha val="70000"/>
                  </a:schemeClr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>
              <a:solidFill>
                <a:schemeClr val="tx1">
                  <a:alpha val="7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5B1D8-158D-4F4F-BB0C-2A4EBDBFC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7522" y="3339548"/>
            <a:ext cx="7816134" cy="2943899"/>
          </a:xfrm>
        </p:spPr>
        <p:txBody>
          <a:bodyPr anchor="t">
            <a:normAutofit/>
          </a:bodyPr>
          <a:lstStyle/>
          <a:p>
            <a:r>
              <a:rPr lang="en-US" dirty="0"/>
              <a:t>Psychosocial assessments should address access to and the impacts of technology on individuals, families, groups, or communities (BPD Technology Committee, 2018).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46904AF-CB04-4074-8038-1E84BC092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544" y="2244769"/>
            <a:ext cx="12191456" cy="2651760"/>
            <a:chOff x="476" y="-3923156"/>
            <a:chExt cx="10667524" cy="2493728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474A189-041A-4CCA-8049-6735282006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: Shape 14">
              <a:extLst>
                <a:ext uri="{FF2B5EF4-FFF2-40B4-BE49-F238E27FC236}">
                  <a16:creationId xmlns:a16="http://schemas.microsoft.com/office/drawing/2014/main" id="{088DA012-BD02-4870-86EF-931F6EF42F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2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C91951-28EA-6B47-A17D-F5AC7F206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096000"/>
            <a:ext cx="45720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>
                    <a:alpha val="70000"/>
                  </a:schemeClr>
                </a:solidFill>
              </a:rPr>
              <a:t>Barsky-Technological Justice</a:t>
            </a:r>
          </a:p>
        </p:txBody>
      </p:sp>
    </p:spTree>
    <p:extLst>
      <p:ext uri="{BB962C8B-B14F-4D97-AF65-F5344CB8AC3E}">
        <p14:creationId xmlns:p14="http://schemas.microsoft.com/office/powerpoint/2010/main" val="1141954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6" name="Rectangle 70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CF7078-863B-6146-8A88-223D73D60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838200"/>
            <a:ext cx="3810001" cy="1949449"/>
          </a:xfrm>
        </p:spPr>
        <p:txBody>
          <a:bodyPr anchor="b">
            <a:normAutofit/>
          </a:bodyPr>
          <a:lstStyle/>
          <a:p>
            <a:r>
              <a:rPr lang="en-US" sz="3700"/>
              <a:t>How can we address digital divides related to: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A43FB3-40DE-F74E-B34D-38FA41B21F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000" y="401594"/>
            <a:ext cx="30480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A9B94A2-08F1-6440-A59C-7F7117E864A0}" type="datetime1">
              <a:rPr lang="en-US">
                <a:solidFill>
                  <a:schemeClr val="tx1">
                    <a:alpha val="70000"/>
                  </a:schemeClr>
                </a:solidFill>
              </a:rPr>
              <a:pPr>
                <a:spcAft>
                  <a:spcPts val="600"/>
                </a:spcAft>
              </a:pPr>
              <a:t>10/12/21</a:t>
            </a:fld>
            <a:endParaRPr lang="en-US">
              <a:solidFill>
                <a:schemeClr val="tx1">
                  <a:alpha val="70000"/>
                </a:schemeClr>
              </a:solidFill>
            </a:endParaRPr>
          </a:p>
        </p:txBody>
      </p:sp>
      <p:pic>
        <p:nvPicPr>
          <p:cNvPr id="8194" name="Picture 2" descr="The digital divide in our schools | Sheneman - nj.com">
            <a:extLst>
              <a:ext uri="{FF2B5EF4-FFF2-40B4-BE49-F238E27FC236}">
                <a16:creationId xmlns:a16="http://schemas.microsoft.com/office/drawing/2014/main" id="{65ACD7FE-5AE6-C847-9EA0-0E8BE5BCFF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60"/>
          <a:stretch/>
        </p:blipFill>
        <p:spPr bwMode="auto">
          <a:xfrm>
            <a:off x="5334476" y="762001"/>
            <a:ext cx="6095524" cy="4707593"/>
          </a:xfrm>
          <a:custGeom>
            <a:avLst/>
            <a:gdLst/>
            <a:ahLst/>
            <a:cxnLst/>
            <a:rect l="l" t="t" r="r" b="b"/>
            <a:pathLst>
              <a:path w="6095524" h="4707593">
                <a:moveTo>
                  <a:pt x="0" y="0"/>
                </a:moveTo>
                <a:lnTo>
                  <a:pt x="6095524" y="0"/>
                </a:lnTo>
                <a:lnTo>
                  <a:pt x="6095524" y="3296937"/>
                </a:lnTo>
                <a:lnTo>
                  <a:pt x="6095524" y="3518571"/>
                </a:lnTo>
                <a:lnTo>
                  <a:pt x="6061052" y="3534000"/>
                </a:lnTo>
                <a:cubicBezTo>
                  <a:pt x="6054332" y="3536785"/>
                  <a:pt x="6046938" y="3538321"/>
                  <a:pt x="6040890" y="3542065"/>
                </a:cubicBezTo>
                <a:cubicBezTo>
                  <a:pt x="6013044" y="3559156"/>
                  <a:pt x="5986064" y="3577591"/>
                  <a:pt x="5957836" y="3594010"/>
                </a:cubicBezTo>
                <a:cubicBezTo>
                  <a:pt x="5928744" y="3611004"/>
                  <a:pt x="5902724" y="3631071"/>
                  <a:pt x="5882656" y="3658244"/>
                </a:cubicBezTo>
                <a:cubicBezTo>
                  <a:pt x="5864029" y="3683496"/>
                  <a:pt x="5845978" y="3709131"/>
                  <a:pt x="5827448" y="3734479"/>
                </a:cubicBezTo>
                <a:cubicBezTo>
                  <a:pt x="5822743" y="3740912"/>
                  <a:pt x="5818422" y="3748498"/>
                  <a:pt x="5811989" y="3752627"/>
                </a:cubicBezTo>
                <a:cubicBezTo>
                  <a:pt x="5798643" y="3761268"/>
                  <a:pt x="5784048" y="3768277"/>
                  <a:pt x="5769742" y="3775382"/>
                </a:cubicBezTo>
                <a:cubicBezTo>
                  <a:pt x="5757452" y="3781431"/>
                  <a:pt x="5744394" y="3785943"/>
                  <a:pt x="5732393" y="3792472"/>
                </a:cubicBezTo>
                <a:cubicBezTo>
                  <a:pt x="5722792" y="3797658"/>
                  <a:pt x="5714246" y="3804859"/>
                  <a:pt x="5705316" y="3811388"/>
                </a:cubicBezTo>
                <a:cubicBezTo>
                  <a:pt x="5697539" y="3817052"/>
                  <a:pt x="5688994" y="3821949"/>
                  <a:pt x="5682465" y="3828767"/>
                </a:cubicBezTo>
                <a:cubicBezTo>
                  <a:pt x="5666526" y="3845281"/>
                  <a:pt x="5650491" y="3861508"/>
                  <a:pt x="5630712" y="3873702"/>
                </a:cubicBezTo>
                <a:cubicBezTo>
                  <a:pt x="5611221" y="3885799"/>
                  <a:pt x="5592786" y="3899338"/>
                  <a:pt x="5573392" y="3911628"/>
                </a:cubicBezTo>
                <a:cubicBezTo>
                  <a:pt x="5554380" y="3923630"/>
                  <a:pt x="5537194" y="3936783"/>
                  <a:pt x="5527304" y="3958099"/>
                </a:cubicBezTo>
                <a:cubicBezTo>
                  <a:pt x="5522888" y="3967508"/>
                  <a:pt x="5516646" y="3977782"/>
                  <a:pt x="5508293" y="3983255"/>
                </a:cubicBezTo>
                <a:cubicBezTo>
                  <a:pt x="5496387" y="3991032"/>
                  <a:pt x="5481313" y="3993817"/>
                  <a:pt x="5468350" y="4000442"/>
                </a:cubicBezTo>
                <a:cubicBezTo>
                  <a:pt x="5453084" y="4008219"/>
                  <a:pt x="5435418" y="4014940"/>
                  <a:pt x="5425048" y="4027326"/>
                </a:cubicBezTo>
                <a:cubicBezTo>
                  <a:pt x="5415830" y="4038368"/>
                  <a:pt x="5406517" y="4047009"/>
                  <a:pt x="5394322" y="4054018"/>
                </a:cubicBezTo>
                <a:cubicBezTo>
                  <a:pt x="5385778" y="4058915"/>
                  <a:pt x="5379441" y="4067844"/>
                  <a:pt x="5370608" y="4071877"/>
                </a:cubicBezTo>
                <a:cubicBezTo>
                  <a:pt x="5358990" y="4077254"/>
                  <a:pt x="5347276" y="4081479"/>
                  <a:pt x="5337098" y="4089832"/>
                </a:cubicBezTo>
                <a:cubicBezTo>
                  <a:pt x="5326536" y="4098473"/>
                  <a:pt x="5314535" y="4105290"/>
                  <a:pt x="5303493" y="4113356"/>
                </a:cubicBezTo>
                <a:cubicBezTo>
                  <a:pt x="5297636" y="4117676"/>
                  <a:pt x="5292835" y="4123341"/>
                  <a:pt x="5287171" y="4127854"/>
                </a:cubicBezTo>
                <a:cubicBezTo>
                  <a:pt x="5276801" y="4136111"/>
                  <a:pt x="5266239" y="4144176"/>
                  <a:pt x="5255581" y="4151953"/>
                </a:cubicBezTo>
                <a:cubicBezTo>
                  <a:pt x="5244924" y="4159731"/>
                  <a:pt x="5234746" y="4168756"/>
                  <a:pt x="5223032" y="4174421"/>
                </a:cubicBezTo>
                <a:cubicBezTo>
                  <a:pt x="5203062" y="4184023"/>
                  <a:pt x="5181266" y="4189784"/>
                  <a:pt x="5161870" y="4200153"/>
                </a:cubicBezTo>
                <a:cubicBezTo>
                  <a:pt x="5142188" y="4210714"/>
                  <a:pt x="5123656" y="4223965"/>
                  <a:pt x="5106182" y="4237983"/>
                </a:cubicBezTo>
                <a:cubicBezTo>
                  <a:pt x="5092356" y="4249025"/>
                  <a:pt x="5079394" y="4259971"/>
                  <a:pt x="5062014" y="4265635"/>
                </a:cubicBezTo>
                <a:cubicBezTo>
                  <a:pt x="5052317" y="4268804"/>
                  <a:pt x="5042140" y="4275717"/>
                  <a:pt x="5036282" y="4283783"/>
                </a:cubicBezTo>
                <a:cubicBezTo>
                  <a:pt x="5023608" y="4301353"/>
                  <a:pt x="5007382" y="4313739"/>
                  <a:pt x="4989043" y="4324301"/>
                </a:cubicBezTo>
                <a:cubicBezTo>
                  <a:pt x="4964559" y="4338511"/>
                  <a:pt x="4940363" y="4353009"/>
                  <a:pt x="4915783" y="4366931"/>
                </a:cubicBezTo>
                <a:cubicBezTo>
                  <a:pt x="4901286" y="4375189"/>
                  <a:pt x="4886884" y="4383926"/>
                  <a:pt x="4871520" y="4389975"/>
                </a:cubicBezTo>
                <a:cubicBezTo>
                  <a:pt x="4840124" y="4402457"/>
                  <a:pt x="4807959" y="4413114"/>
                  <a:pt x="4776274" y="4424733"/>
                </a:cubicBezTo>
                <a:cubicBezTo>
                  <a:pt x="4765904" y="4428477"/>
                  <a:pt x="4756110" y="4433854"/>
                  <a:pt x="4745548" y="4437119"/>
                </a:cubicBezTo>
                <a:cubicBezTo>
                  <a:pt x="4734122" y="4440671"/>
                  <a:pt x="4721834" y="4441727"/>
                  <a:pt x="4710408" y="4445280"/>
                </a:cubicBezTo>
                <a:cubicBezTo>
                  <a:pt x="4691396" y="4451136"/>
                  <a:pt x="4672961" y="4458626"/>
                  <a:pt x="4653950" y="4464579"/>
                </a:cubicBezTo>
                <a:cubicBezTo>
                  <a:pt x="4617272" y="4476005"/>
                  <a:pt x="4580498" y="4486951"/>
                  <a:pt x="4543725" y="4497800"/>
                </a:cubicBezTo>
                <a:cubicBezTo>
                  <a:pt x="4535852" y="4500105"/>
                  <a:pt x="4527306" y="4500393"/>
                  <a:pt x="4519530" y="4502889"/>
                </a:cubicBezTo>
                <a:cubicBezTo>
                  <a:pt x="4498886" y="4509610"/>
                  <a:pt x="4478338" y="4516907"/>
                  <a:pt x="4457887" y="4524300"/>
                </a:cubicBezTo>
                <a:cubicBezTo>
                  <a:pt x="4445502" y="4528813"/>
                  <a:pt x="4433403" y="4534382"/>
                  <a:pt x="4420922" y="4538702"/>
                </a:cubicBezTo>
                <a:cubicBezTo>
                  <a:pt x="4410936" y="4542159"/>
                  <a:pt x="4400662" y="4544847"/>
                  <a:pt x="4390292" y="4546960"/>
                </a:cubicBezTo>
                <a:cubicBezTo>
                  <a:pt x="4381363" y="4548785"/>
                  <a:pt x="4372050" y="4548592"/>
                  <a:pt x="4363216" y="4550801"/>
                </a:cubicBezTo>
                <a:cubicBezTo>
                  <a:pt x="4339308" y="4556753"/>
                  <a:pt x="4315689" y="4563475"/>
                  <a:pt x="4291973" y="4569811"/>
                </a:cubicBezTo>
                <a:cubicBezTo>
                  <a:pt x="4282468" y="4572308"/>
                  <a:pt x="4272770" y="4574133"/>
                  <a:pt x="4263552" y="4577301"/>
                </a:cubicBezTo>
                <a:cubicBezTo>
                  <a:pt x="4238876" y="4585654"/>
                  <a:pt x="4214585" y="4595159"/>
                  <a:pt x="4189813" y="4603033"/>
                </a:cubicBezTo>
                <a:cubicBezTo>
                  <a:pt x="4169266" y="4609562"/>
                  <a:pt x="4148142" y="4614266"/>
                  <a:pt x="4127306" y="4620027"/>
                </a:cubicBezTo>
                <a:cubicBezTo>
                  <a:pt x="4118473" y="4622524"/>
                  <a:pt x="4110024" y="4626077"/>
                  <a:pt x="4101192" y="4628188"/>
                </a:cubicBezTo>
                <a:cubicBezTo>
                  <a:pt x="4081412" y="4632990"/>
                  <a:pt x="4061345" y="4637022"/>
                  <a:pt x="4041470" y="4641823"/>
                </a:cubicBezTo>
                <a:cubicBezTo>
                  <a:pt x="4030139" y="4644607"/>
                  <a:pt x="4019194" y="4649600"/>
                  <a:pt x="4007672" y="4651425"/>
                </a:cubicBezTo>
                <a:cubicBezTo>
                  <a:pt x="3980308" y="4655745"/>
                  <a:pt x="3952752" y="4658817"/>
                  <a:pt x="3925195" y="4662274"/>
                </a:cubicBezTo>
                <a:cubicBezTo>
                  <a:pt x="3896776" y="4665826"/>
                  <a:pt x="3868451" y="4669571"/>
                  <a:pt x="3840029" y="4672739"/>
                </a:cubicBezTo>
                <a:cubicBezTo>
                  <a:pt x="3824475" y="4674372"/>
                  <a:pt x="3808824" y="4674660"/>
                  <a:pt x="3793270" y="4676196"/>
                </a:cubicBezTo>
                <a:cubicBezTo>
                  <a:pt x="3779636" y="4677541"/>
                  <a:pt x="3766098" y="4680037"/>
                  <a:pt x="3752464" y="4681670"/>
                </a:cubicBezTo>
                <a:cubicBezTo>
                  <a:pt x="3740654" y="4683013"/>
                  <a:pt x="3728748" y="4683781"/>
                  <a:pt x="3716938" y="4685126"/>
                </a:cubicBezTo>
                <a:cubicBezTo>
                  <a:pt x="3698024" y="4687334"/>
                  <a:pt x="3679204" y="4689831"/>
                  <a:pt x="3660386" y="4692135"/>
                </a:cubicBezTo>
                <a:cubicBezTo>
                  <a:pt x="3652513" y="4692999"/>
                  <a:pt x="3644255" y="4695399"/>
                  <a:pt x="3636862" y="4693960"/>
                </a:cubicBezTo>
                <a:cubicBezTo>
                  <a:pt x="3618235" y="4690310"/>
                  <a:pt x="3599896" y="4691367"/>
                  <a:pt x="3581365" y="4693863"/>
                </a:cubicBezTo>
                <a:cubicBezTo>
                  <a:pt x="3575028" y="4694728"/>
                  <a:pt x="3568211" y="4694535"/>
                  <a:pt x="3562066" y="4692903"/>
                </a:cubicBezTo>
                <a:cubicBezTo>
                  <a:pt x="3549488" y="4689638"/>
                  <a:pt x="3537294" y="4685029"/>
                  <a:pt x="3524908" y="4680997"/>
                </a:cubicBezTo>
                <a:cubicBezTo>
                  <a:pt x="3523563" y="4680517"/>
                  <a:pt x="3521931" y="4680421"/>
                  <a:pt x="3520492" y="4680133"/>
                </a:cubicBezTo>
                <a:cubicBezTo>
                  <a:pt x="3512330" y="4678500"/>
                  <a:pt x="3504266" y="4676868"/>
                  <a:pt x="3496103" y="4675428"/>
                </a:cubicBezTo>
                <a:cubicBezTo>
                  <a:pt x="3491687" y="4674660"/>
                  <a:pt x="3487174" y="4674564"/>
                  <a:pt x="3482757" y="4673892"/>
                </a:cubicBezTo>
                <a:cubicBezTo>
                  <a:pt x="3465667" y="4671203"/>
                  <a:pt x="3446848" y="4675716"/>
                  <a:pt x="3432061" y="4664099"/>
                </a:cubicBezTo>
                <a:cubicBezTo>
                  <a:pt x="3422460" y="4656609"/>
                  <a:pt x="3413146" y="4658338"/>
                  <a:pt x="3402873" y="4659490"/>
                </a:cubicBezTo>
                <a:cubicBezTo>
                  <a:pt x="3395096" y="4660354"/>
                  <a:pt x="3387126" y="4660065"/>
                  <a:pt x="3379253" y="4660162"/>
                </a:cubicBezTo>
                <a:cubicBezTo>
                  <a:pt x="3365427" y="4660449"/>
                  <a:pt x="3351601" y="4660546"/>
                  <a:pt x="3337774" y="4661026"/>
                </a:cubicBezTo>
                <a:cubicBezTo>
                  <a:pt x="3333357" y="4661218"/>
                  <a:pt x="3328846" y="4663619"/>
                  <a:pt x="3324524" y="4663235"/>
                </a:cubicBezTo>
                <a:cubicBezTo>
                  <a:pt x="3304553" y="4661410"/>
                  <a:pt x="3284582" y="4658529"/>
                  <a:pt x="3264610" y="4656897"/>
                </a:cubicBezTo>
                <a:cubicBezTo>
                  <a:pt x="3253281" y="4655938"/>
                  <a:pt x="3241663" y="4657761"/>
                  <a:pt x="3230429" y="4656417"/>
                </a:cubicBezTo>
                <a:cubicBezTo>
                  <a:pt x="3217468" y="4654881"/>
                  <a:pt x="3204794" y="4650945"/>
                  <a:pt x="3191927" y="4648544"/>
                </a:cubicBezTo>
                <a:cubicBezTo>
                  <a:pt x="3188375" y="4647872"/>
                  <a:pt x="3184438" y="4648736"/>
                  <a:pt x="3180694" y="4648928"/>
                </a:cubicBezTo>
                <a:cubicBezTo>
                  <a:pt x="3176469" y="4649120"/>
                  <a:pt x="3172340" y="4649504"/>
                  <a:pt x="3168116" y="4649600"/>
                </a:cubicBezTo>
                <a:cubicBezTo>
                  <a:pt x="3155249" y="4649793"/>
                  <a:pt x="3142384" y="4649504"/>
                  <a:pt x="3129517" y="4650177"/>
                </a:cubicBezTo>
                <a:cubicBezTo>
                  <a:pt x="3121644" y="4650561"/>
                  <a:pt x="3113388" y="4654497"/>
                  <a:pt x="3106089" y="4653057"/>
                </a:cubicBezTo>
                <a:cubicBezTo>
                  <a:pt x="3091208" y="4650272"/>
                  <a:pt x="3076325" y="4656513"/>
                  <a:pt x="3061444" y="4651329"/>
                </a:cubicBezTo>
                <a:cubicBezTo>
                  <a:pt x="3056834" y="4649793"/>
                  <a:pt x="3050497" y="4653633"/>
                  <a:pt x="3044928" y="4653825"/>
                </a:cubicBezTo>
                <a:cubicBezTo>
                  <a:pt x="3031006" y="4654305"/>
                  <a:pt x="3017084" y="4654209"/>
                  <a:pt x="3003162" y="4654113"/>
                </a:cubicBezTo>
                <a:cubicBezTo>
                  <a:pt x="2990680" y="4654017"/>
                  <a:pt x="2977717" y="4655361"/>
                  <a:pt x="2965716" y="4652673"/>
                </a:cubicBezTo>
                <a:cubicBezTo>
                  <a:pt x="2953137" y="4649793"/>
                  <a:pt x="2941808" y="4650177"/>
                  <a:pt x="2929614" y="4653441"/>
                </a:cubicBezTo>
                <a:cubicBezTo>
                  <a:pt x="2921260" y="4655649"/>
                  <a:pt x="2912427" y="4655938"/>
                  <a:pt x="2903786" y="4656609"/>
                </a:cubicBezTo>
                <a:cubicBezTo>
                  <a:pt x="2894473" y="4657377"/>
                  <a:pt x="2884199" y="4655361"/>
                  <a:pt x="2875750" y="4658529"/>
                </a:cubicBezTo>
                <a:cubicBezTo>
                  <a:pt x="2850593" y="4667939"/>
                  <a:pt x="2824765" y="4669955"/>
                  <a:pt x="2798458" y="4669955"/>
                </a:cubicBezTo>
                <a:cubicBezTo>
                  <a:pt x="2793656" y="4669955"/>
                  <a:pt x="2788759" y="4668612"/>
                  <a:pt x="2784152" y="4667171"/>
                </a:cubicBezTo>
                <a:cubicBezTo>
                  <a:pt x="2757266" y="4658529"/>
                  <a:pt x="2730286" y="4659297"/>
                  <a:pt x="2702922" y="4664578"/>
                </a:cubicBezTo>
                <a:cubicBezTo>
                  <a:pt x="2697257" y="4665731"/>
                  <a:pt x="2690921" y="4665923"/>
                  <a:pt x="2685256" y="4664771"/>
                </a:cubicBezTo>
                <a:cubicBezTo>
                  <a:pt x="2669317" y="4661410"/>
                  <a:pt x="2653858" y="4655841"/>
                  <a:pt x="2637824" y="4653441"/>
                </a:cubicBezTo>
                <a:cubicBezTo>
                  <a:pt x="2611324" y="4649504"/>
                  <a:pt x="2588377" y="4662754"/>
                  <a:pt x="2564661" y="4671396"/>
                </a:cubicBezTo>
                <a:cubicBezTo>
                  <a:pt x="2542097" y="4679557"/>
                  <a:pt x="2522894" y="4697992"/>
                  <a:pt x="2496201" y="4693863"/>
                </a:cubicBezTo>
                <a:cubicBezTo>
                  <a:pt x="2493514" y="4693479"/>
                  <a:pt x="2490537" y="4696071"/>
                  <a:pt x="2487560" y="4696744"/>
                </a:cubicBezTo>
                <a:cubicBezTo>
                  <a:pt x="2479399" y="4698568"/>
                  <a:pt x="2471238" y="4700776"/>
                  <a:pt x="2462980" y="4701641"/>
                </a:cubicBezTo>
                <a:cubicBezTo>
                  <a:pt x="2452899" y="4702793"/>
                  <a:pt x="2442625" y="4702409"/>
                  <a:pt x="2432544" y="4703369"/>
                </a:cubicBezTo>
                <a:cubicBezTo>
                  <a:pt x="2419581" y="4704521"/>
                  <a:pt x="2406812" y="4707593"/>
                  <a:pt x="2393945" y="4707593"/>
                </a:cubicBezTo>
                <a:cubicBezTo>
                  <a:pt x="2383575" y="4707593"/>
                  <a:pt x="2373302" y="4704041"/>
                  <a:pt x="2363029" y="4702312"/>
                </a:cubicBezTo>
                <a:cubicBezTo>
                  <a:pt x="2348530" y="4699912"/>
                  <a:pt x="2332591" y="4700584"/>
                  <a:pt x="2319821" y="4694439"/>
                </a:cubicBezTo>
                <a:cubicBezTo>
                  <a:pt x="2306188" y="4687910"/>
                  <a:pt x="2293225" y="4684934"/>
                  <a:pt x="2279111" y="4686950"/>
                </a:cubicBezTo>
                <a:cubicBezTo>
                  <a:pt x="2274406" y="4687622"/>
                  <a:pt x="2268357" y="4691655"/>
                  <a:pt x="2266245" y="4695783"/>
                </a:cubicBezTo>
                <a:cubicBezTo>
                  <a:pt x="2261540" y="4705001"/>
                  <a:pt x="2255108" y="4706634"/>
                  <a:pt x="2246370" y="4703464"/>
                </a:cubicBezTo>
                <a:cubicBezTo>
                  <a:pt x="2238785" y="4700776"/>
                  <a:pt x="2229471" y="4699432"/>
                  <a:pt x="2224287" y="4694247"/>
                </a:cubicBezTo>
                <a:cubicBezTo>
                  <a:pt x="2209596" y="4679557"/>
                  <a:pt x="2190873" y="4679077"/>
                  <a:pt x="2172630" y="4675141"/>
                </a:cubicBezTo>
                <a:cubicBezTo>
                  <a:pt x="2161494" y="4672739"/>
                  <a:pt x="2151123" y="4672644"/>
                  <a:pt x="2139985" y="4674276"/>
                </a:cubicBezTo>
                <a:cubicBezTo>
                  <a:pt x="2115790" y="4677925"/>
                  <a:pt x="2092266" y="4672739"/>
                  <a:pt x="2069030" y="4666115"/>
                </a:cubicBezTo>
                <a:cubicBezTo>
                  <a:pt x="2053667" y="4661698"/>
                  <a:pt x="2037921" y="4659010"/>
                  <a:pt x="2022655" y="4654497"/>
                </a:cubicBezTo>
                <a:cubicBezTo>
                  <a:pt x="2011229" y="4651041"/>
                  <a:pt x="1999804" y="4646912"/>
                  <a:pt x="1989339" y="4641343"/>
                </a:cubicBezTo>
                <a:cubicBezTo>
                  <a:pt x="1974167" y="4633181"/>
                  <a:pt x="1960918" y="4620891"/>
                  <a:pt x="1941618" y="4624156"/>
                </a:cubicBezTo>
                <a:cubicBezTo>
                  <a:pt x="1924623" y="4627036"/>
                  <a:pt x="1909262" y="4620988"/>
                  <a:pt x="1893707" y="4615227"/>
                </a:cubicBezTo>
                <a:cubicBezTo>
                  <a:pt x="1882281" y="4611002"/>
                  <a:pt x="1870857" y="4606681"/>
                  <a:pt x="1859045" y="4603993"/>
                </a:cubicBezTo>
                <a:cubicBezTo>
                  <a:pt x="1845027" y="4600824"/>
                  <a:pt x="1829184" y="4602169"/>
                  <a:pt x="1816702" y="4596311"/>
                </a:cubicBezTo>
                <a:cubicBezTo>
                  <a:pt x="1803644" y="4590166"/>
                  <a:pt x="1792795" y="4594295"/>
                  <a:pt x="1781177" y="4596024"/>
                </a:cubicBezTo>
                <a:cubicBezTo>
                  <a:pt x="1762646" y="4598712"/>
                  <a:pt x="1744210" y="4603705"/>
                  <a:pt x="1725488" y="4597368"/>
                </a:cubicBezTo>
                <a:cubicBezTo>
                  <a:pt x="1702733" y="4589687"/>
                  <a:pt x="1680169" y="4581430"/>
                  <a:pt x="1657318" y="4574133"/>
                </a:cubicBezTo>
                <a:cubicBezTo>
                  <a:pt x="1648483" y="4571347"/>
                  <a:pt x="1638980" y="4570195"/>
                  <a:pt x="1629761" y="4568947"/>
                </a:cubicBezTo>
                <a:cubicBezTo>
                  <a:pt x="1621025" y="4567891"/>
                  <a:pt x="1610559" y="4570579"/>
                  <a:pt x="1603837" y="4566547"/>
                </a:cubicBezTo>
                <a:cubicBezTo>
                  <a:pt x="1586554" y="4556178"/>
                  <a:pt x="1568792" y="4551089"/>
                  <a:pt x="1548820" y="4551089"/>
                </a:cubicBezTo>
                <a:cubicBezTo>
                  <a:pt x="1541330" y="4551089"/>
                  <a:pt x="1534033" y="4546768"/>
                  <a:pt x="1526449" y="4545999"/>
                </a:cubicBezTo>
                <a:cubicBezTo>
                  <a:pt x="1516078" y="4545040"/>
                  <a:pt x="1504172" y="4542447"/>
                  <a:pt x="1495147" y="4546096"/>
                </a:cubicBezTo>
                <a:cubicBezTo>
                  <a:pt x="1473928" y="4554737"/>
                  <a:pt x="1456742" y="4547536"/>
                  <a:pt x="1438211" y="4538991"/>
                </a:cubicBezTo>
                <a:cubicBezTo>
                  <a:pt x="1419967" y="4530541"/>
                  <a:pt x="1400764" y="4523821"/>
                  <a:pt x="1381370" y="4518251"/>
                </a:cubicBezTo>
                <a:cubicBezTo>
                  <a:pt x="1374073" y="4516235"/>
                  <a:pt x="1365336" y="4519596"/>
                  <a:pt x="1357270" y="4520267"/>
                </a:cubicBezTo>
                <a:cubicBezTo>
                  <a:pt x="1354389" y="4520460"/>
                  <a:pt x="1351220" y="4520748"/>
                  <a:pt x="1348629" y="4519788"/>
                </a:cubicBezTo>
                <a:cubicBezTo>
                  <a:pt x="1323569" y="4510570"/>
                  <a:pt x="1298124" y="4503561"/>
                  <a:pt x="1270953" y="4508361"/>
                </a:cubicBezTo>
                <a:cubicBezTo>
                  <a:pt x="1268457" y="4508842"/>
                  <a:pt x="1265672" y="4507786"/>
                  <a:pt x="1263175" y="4507114"/>
                </a:cubicBezTo>
                <a:cubicBezTo>
                  <a:pt x="1250981" y="4503657"/>
                  <a:pt x="1239075" y="4498184"/>
                  <a:pt x="1226690" y="4496936"/>
                </a:cubicBezTo>
                <a:cubicBezTo>
                  <a:pt x="1196157" y="4493864"/>
                  <a:pt x="1165433" y="4492615"/>
                  <a:pt x="1134706" y="4490599"/>
                </a:cubicBezTo>
                <a:cubicBezTo>
                  <a:pt x="1132786" y="4490503"/>
                  <a:pt x="1130770" y="4490503"/>
                  <a:pt x="1129042" y="4489831"/>
                </a:cubicBezTo>
                <a:cubicBezTo>
                  <a:pt x="1117712" y="4485702"/>
                  <a:pt x="1107823" y="4487047"/>
                  <a:pt x="1098220" y="4494919"/>
                </a:cubicBezTo>
                <a:cubicBezTo>
                  <a:pt x="1093996" y="4498376"/>
                  <a:pt x="1088235" y="4500200"/>
                  <a:pt x="1082955" y="4502121"/>
                </a:cubicBezTo>
                <a:cubicBezTo>
                  <a:pt x="1075177" y="4505002"/>
                  <a:pt x="1067208" y="4507786"/>
                  <a:pt x="1059143" y="4509610"/>
                </a:cubicBezTo>
                <a:cubicBezTo>
                  <a:pt x="1051173" y="4511338"/>
                  <a:pt x="1042628" y="4513738"/>
                  <a:pt x="1034947" y="4512395"/>
                </a:cubicBezTo>
                <a:cubicBezTo>
                  <a:pt x="1021121" y="4509994"/>
                  <a:pt x="1007966" y="4504618"/>
                  <a:pt x="994332" y="4501064"/>
                </a:cubicBezTo>
                <a:cubicBezTo>
                  <a:pt x="989628" y="4499816"/>
                  <a:pt x="984442" y="4500009"/>
                  <a:pt x="979546" y="4499912"/>
                </a:cubicBezTo>
                <a:cubicBezTo>
                  <a:pt x="968312" y="4499625"/>
                  <a:pt x="956790" y="4502409"/>
                  <a:pt x="946613" y="4494440"/>
                </a:cubicBezTo>
                <a:cubicBezTo>
                  <a:pt x="937204" y="4486951"/>
                  <a:pt x="927697" y="4489158"/>
                  <a:pt x="917808" y="4494824"/>
                </a:cubicBezTo>
                <a:cubicBezTo>
                  <a:pt x="910703" y="4498857"/>
                  <a:pt x="902639" y="4502025"/>
                  <a:pt x="894669" y="4503561"/>
                </a:cubicBezTo>
                <a:cubicBezTo>
                  <a:pt x="883723" y="4505673"/>
                  <a:pt x="872873" y="4506538"/>
                  <a:pt x="861063" y="4505289"/>
                </a:cubicBezTo>
                <a:cubicBezTo>
                  <a:pt x="852710" y="4504425"/>
                  <a:pt x="845892" y="4504041"/>
                  <a:pt x="839363" y="4498952"/>
                </a:cubicBezTo>
                <a:cubicBezTo>
                  <a:pt x="838308" y="4498184"/>
                  <a:pt x="836388" y="4497992"/>
                  <a:pt x="834947" y="4498089"/>
                </a:cubicBezTo>
                <a:cubicBezTo>
                  <a:pt x="816032" y="4499721"/>
                  <a:pt x="797309" y="4498857"/>
                  <a:pt x="778202" y="4497704"/>
                </a:cubicBezTo>
                <a:cubicBezTo>
                  <a:pt x="753911" y="4496168"/>
                  <a:pt x="728370" y="4500680"/>
                  <a:pt x="707343" y="4516811"/>
                </a:cubicBezTo>
                <a:cubicBezTo>
                  <a:pt x="704271" y="4519212"/>
                  <a:pt x="699662" y="4520267"/>
                  <a:pt x="695629" y="4520844"/>
                </a:cubicBezTo>
                <a:cubicBezTo>
                  <a:pt x="676618" y="4523340"/>
                  <a:pt x="657511" y="4525069"/>
                  <a:pt x="638500" y="4527853"/>
                </a:cubicBezTo>
                <a:cubicBezTo>
                  <a:pt x="628130" y="4529389"/>
                  <a:pt x="617280" y="4530734"/>
                  <a:pt x="607872" y="4534958"/>
                </a:cubicBezTo>
                <a:cubicBezTo>
                  <a:pt x="598655" y="4539086"/>
                  <a:pt x="591260" y="4543983"/>
                  <a:pt x="585788" y="4535342"/>
                </a:cubicBezTo>
                <a:cubicBezTo>
                  <a:pt x="575995" y="4539951"/>
                  <a:pt x="567448" y="4543792"/>
                  <a:pt x="559097" y="4547920"/>
                </a:cubicBezTo>
                <a:cubicBezTo>
                  <a:pt x="556023" y="4549456"/>
                  <a:pt x="553431" y="4551953"/>
                  <a:pt x="550358" y="4553393"/>
                </a:cubicBezTo>
                <a:cubicBezTo>
                  <a:pt x="547093" y="4554930"/>
                  <a:pt x="543445" y="4555889"/>
                  <a:pt x="539893" y="4556657"/>
                </a:cubicBezTo>
                <a:cubicBezTo>
                  <a:pt x="524050" y="4560114"/>
                  <a:pt x="508207" y="4563282"/>
                  <a:pt x="492462" y="4567027"/>
                </a:cubicBezTo>
                <a:cubicBezTo>
                  <a:pt x="489388" y="4567795"/>
                  <a:pt x="486796" y="4570868"/>
                  <a:pt x="484011" y="4572884"/>
                </a:cubicBezTo>
                <a:cubicBezTo>
                  <a:pt x="482187" y="4574228"/>
                  <a:pt x="480363" y="4576244"/>
                  <a:pt x="478346" y="4576533"/>
                </a:cubicBezTo>
                <a:cubicBezTo>
                  <a:pt x="462984" y="4578837"/>
                  <a:pt x="447718" y="4581526"/>
                  <a:pt x="432260" y="4582678"/>
                </a:cubicBezTo>
                <a:cubicBezTo>
                  <a:pt x="419298" y="4583637"/>
                  <a:pt x="406815" y="4583350"/>
                  <a:pt x="403455" y="4600056"/>
                </a:cubicBezTo>
                <a:cubicBezTo>
                  <a:pt x="402879" y="4602937"/>
                  <a:pt x="398750" y="4606010"/>
                  <a:pt x="395583" y="4607449"/>
                </a:cubicBezTo>
                <a:cubicBezTo>
                  <a:pt x="386557" y="4611578"/>
                  <a:pt x="376954" y="4614362"/>
                  <a:pt x="368025" y="4618587"/>
                </a:cubicBezTo>
                <a:cubicBezTo>
                  <a:pt x="338741" y="4632701"/>
                  <a:pt x="308113" y="4641631"/>
                  <a:pt x="275371" y="4639999"/>
                </a:cubicBezTo>
                <a:cubicBezTo>
                  <a:pt x="265194" y="4639519"/>
                  <a:pt x="255304" y="4634333"/>
                  <a:pt x="248871" y="4632413"/>
                </a:cubicBezTo>
                <a:cubicBezTo>
                  <a:pt x="230341" y="4639999"/>
                  <a:pt x="214786" y="4647296"/>
                  <a:pt x="198559" y="4652768"/>
                </a:cubicBezTo>
                <a:cubicBezTo>
                  <a:pt x="184253" y="4657665"/>
                  <a:pt x="169274" y="4660738"/>
                  <a:pt x="154583" y="4664290"/>
                </a:cubicBezTo>
                <a:cubicBezTo>
                  <a:pt x="149206" y="4665635"/>
                  <a:pt x="143734" y="4666403"/>
                  <a:pt x="138261" y="4667075"/>
                </a:cubicBezTo>
                <a:cubicBezTo>
                  <a:pt x="121171" y="4669187"/>
                  <a:pt x="103312" y="4664099"/>
                  <a:pt x="86606" y="4672164"/>
                </a:cubicBezTo>
                <a:cubicBezTo>
                  <a:pt x="77868" y="4676389"/>
                  <a:pt x="69226" y="4681477"/>
                  <a:pt x="60009" y="4683686"/>
                </a:cubicBezTo>
                <a:cubicBezTo>
                  <a:pt x="50120" y="4686086"/>
                  <a:pt x="40446" y="4689831"/>
                  <a:pt x="30568" y="4692507"/>
                </a:cubicBezTo>
                <a:lnTo>
                  <a:pt x="0" y="4694912"/>
                </a:lnTo>
                <a:lnTo>
                  <a:pt x="0" y="4338332"/>
                </a:lnTo>
                <a:close/>
              </a:path>
            </a:pathLst>
          </a:custGeom>
          <a:noFill/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2AFD0-70B6-F44D-BFF7-C274D7FB0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401594"/>
            <a:ext cx="2286000" cy="7620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643A852-0206-46AC-B0EB-645612933129}" type="slidenum">
              <a:rPr lang="en-US">
                <a:solidFill>
                  <a:schemeClr val="tx1">
                    <a:alpha val="70000"/>
                  </a:schemeClr>
                </a:solidFill>
              </a:rPr>
              <a:pPr>
                <a:spcAft>
                  <a:spcPts val="600"/>
                </a:spcAft>
              </a:pPr>
              <a:t>15</a:t>
            </a:fld>
            <a:endParaRPr lang="en-US">
              <a:solidFill>
                <a:schemeClr val="tx1">
                  <a:alpha val="7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DEA9C-3043-C745-A5B1-53B8D9352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1" y="3047999"/>
            <a:ext cx="3810000" cy="3048001"/>
          </a:xfrm>
        </p:spPr>
        <p:txBody>
          <a:bodyPr>
            <a:normAutofit/>
          </a:bodyPr>
          <a:lstStyle/>
          <a:p>
            <a:r>
              <a:rPr lang="en-US" dirty="0"/>
              <a:t>Socioeconomic status</a:t>
            </a:r>
          </a:p>
          <a:p>
            <a:r>
              <a:rPr lang="en-US" dirty="0"/>
              <a:t>Age</a:t>
            </a:r>
          </a:p>
          <a:p>
            <a:r>
              <a:rPr lang="en-US" dirty="0"/>
              <a:t>Race and ethnicity</a:t>
            </a:r>
          </a:p>
          <a:p>
            <a:r>
              <a:rPr lang="en-US" dirty="0"/>
              <a:t>Rural / urban location</a:t>
            </a:r>
          </a:p>
          <a:p>
            <a:r>
              <a:rPr lang="en-US" dirty="0"/>
              <a:t>Disability</a:t>
            </a:r>
          </a:p>
          <a:p>
            <a:endParaRPr lang="en-US" dirty="0"/>
          </a:p>
        </p:txBody>
      </p:sp>
      <p:sp>
        <p:nvSpPr>
          <p:cNvPr id="8197" name="Freeform: Shape 72">
            <a:extLst>
              <a:ext uri="{FF2B5EF4-FFF2-40B4-BE49-F238E27FC236}">
                <a16:creationId xmlns:a16="http://schemas.microsoft.com/office/drawing/2014/main" id="{A027D562-8F7E-478A-942E-D959A950C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4476" y="4058937"/>
            <a:ext cx="6095524" cy="1410656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198" name="Freeform: Shape 74">
            <a:extLst>
              <a:ext uri="{FF2B5EF4-FFF2-40B4-BE49-F238E27FC236}">
                <a16:creationId xmlns:a16="http://schemas.microsoft.com/office/drawing/2014/main" id="{48A28C56-2619-47F0-B448-9D145309B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4476" y="4058937"/>
            <a:ext cx="6095524" cy="1410656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blipFill dpi="0" rotWithShape="1">
            <a:blip r:embed="rId4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33BBE-18F4-4245-847D-C955AD6B9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096000"/>
            <a:ext cx="45720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>
                    <a:alpha val="70000"/>
                  </a:schemeClr>
                </a:solidFill>
              </a:rPr>
              <a:t>Barsky-Technological Justice</a:t>
            </a:r>
          </a:p>
        </p:txBody>
      </p:sp>
    </p:spTree>
    <p:extLst>
      <p:ext uri="{BB962C8B-B14F-4D97-AF65-F5344CB8AC3E}">
        <p14:creationId xmlns:p14="http://schemas.microsoft.com/office/powerpoint/2010/main" val="1405032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5964CBE2-084A-47DF-A704-CF5F6217B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4270F4-4377-6540-877F-24E3078A9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9" y="954740"/>
            <a:ext cx="4572000" cy="4037674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z="3800" dirty="0"/>
              <a:t>SW Value: Access</a:t>
            </a:r>
            <a:br>
              <a:rPr lang="en-US" sz="3800" dirty="0"/>
            </a:br>
            <a:br>
              <a:rPr lang="en-US" sz="3800" dirty="0"/>
            </a:br>
            <a:r>
              <a:rPr lang="en-US" sz="3800" dirty="0">
                <a:latin typeface="+mn-lt"/>
              </a:rPr>
              <a:t>How can we ensure true access to health, mental health and SW services that require tech?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77A64-105F-2D4E-AC28-DFAC1E12C1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000" y="401594"/>
            <a:ext cx="3048000" cy="365125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 defTabSz="914400">
              <a:spcAft>
                <a:spcPts val="600"/>
              </a:spcAft>
            </a:pPr>
            <a:fld id="{0A9B94A2-08F1-6440-A59C-7F7117E864A0}" type="datetime1">
              <a:rPr lang="en-US">
                <a:solidFill>
                  <a:schemeClr val="tx1">
                    <a:alpha val="70000"/>
                  </a:schemeClr>
                </a:solidFill>
              </a:rPr>
              <a:pPr defTabSz="914400">
                <a:spcAft>
                  <a:spcPts val="600"/>
                </a:spcAft>
              </a:pPr>
              <a:t>10/12/21</a:t>
            </a:fld>
            <a:endParaRPr lang="en-US">
              <a:solidFill>
                <a:schemeClr val="tx1">
                  <a:alpha val="70000"/>
                </a:schemeClr>
              </a:solidFill>
            </a:endParaRP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4607343F-9D74-46A1-AC52-4511681370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95368" y="0"/>
            <a:ext cx="874718" cy="6857455"/>
            <a:chOff x="5395368" y="0"/>
            <a:chExt cx="874718" cy="6857455"/>
          </a:xfrm>
        </p:grpSpPr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81C95307-A0F9-4527-8C28-5D3F2001F6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C1427FB5-5ABE-4017-8473-FFBC0FBB7B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399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2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EDF8D-A946-F648-9F20-B3E27EF29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401594"/>
            <a:ext cx="2286000" cy="762000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pPr defTabSz="914400">
              <a:spcAft>
                <a:spcPts val="600"/>
              </a:spcAft>
            </a:pPr>
            <a:fld id="{D643A852-0206-46AC-B0EB-645612933129}" type="slidenum">
              <a:rPr lang="en-US">
                <a:solidFill>
                  <a:schemeClr val="tx1">
                    <a:alpha val="70000"/>
                  </a:schemeClr>
                </a:solidFill>
              </a:rPr>
              <a:pPr defTabSz="914400">
                <a:spcAft>
                  <a:spcPts val="600"/>
                </a:spcAft>
              </a:pPr>
              <a:t>16</a:t>
            </a:fld>
            <a:endParaRPr lang="en-US">
              <a:solidFill>
                <a:schemeClr val="tx1">
                  <a:alpha val="70000"/>
                </a:schemeClr>
              </a:solidFill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0FEC7687-85F1-FB4A-A858-AB4DC6C3388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1890" y="1429488"/>
            <a:ext cx="4189968" cy="457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2F543B-CF24-A54B-89D5-AA4BBD799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096000"/>
            <a:ext cx="4572000" cy="365125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rPr>
              <a:t>Barsky-Technological Justice</a:t>
            </a:r>
          </a:p>
        </p:txBody>
      </p:sp>
    </p:spTree>
    <p:extLst>
      <p:ext uri="{BB962C8B-B14F-4D97-AF65-F5344CB8AC3E}">
        <p14:creationId xmlns:p14="http://schemas.microsoft.com/office/powerpoint/2010/main" val="1228390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0DB02BD-FF61-4042-BC21-4EFF543EC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4ADD59-16D6-7B46-9190-F0BEBACF8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1"/>
            <a:ext cx="3047999" cy="3810000"/>
          </a:xfrm>
        </p:spPr>
        <p:txBody>
          <a:bodyPr anchor="b">
            <a:normAutofit/>
          </a:bodyPr>
          <a:lstStyle/>
          <a:p>
            <a:r>
              <a:rPr lang="en-US" sz="3700"/>
              <a:t>How to we ensure AI and Algorithms do not have discrimination embedded…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D5DB1A-A3EF-4740-8391-35A1F7FAD5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000" y="401594"/>
            <a:ext cx="30480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A9B94A2-08F1-6440-A59C-7F7117E864A0}" type="datetime1">
              <a:rPr lang="en-US">
                <a:solidFill>
                  <a:schemeClr val="tx1">
                    <a:alpha val="70000"/>
                  </a:schemeClr>
                </a:solidFill>
              </a:rPr>
              <a:pPr>
                <a:spcAft>
                  <a:spcPts val="600"/>
                </a:spcAft>
              </a:pPr>
              <a:t>10/12/21</a:t>
            </a:fld>
            <a:endParaRPr lang="en-US">
              <a:solidFill>
                <a:schemeClr val="tx1">
                  <a:alpha val="70000"/>
                </a:schemeClr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811A85E-38EA-465A-84F9-6230CF743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78285" y="0"/>
            <a:ext cx="874715" cy="6858001"/>
          </a:xfrm>
          <a:custGeom>
            <a:avLst/>
            <a:gdLst>
              <a:gd name="connsiteX0" fmla="*/ 669467 w 874715"/>
              <a:gd name="connsiteY0" fmla="*/ 3720275 h 6858001"/>
              <a:gd name="connsiteX1" fmla="*/ 710453 w 874715"/>
              <a:gd name="connsiteY1" fmla="*/ 3726292 h 6858001"/>
              <a:gd name="connsiteX2" fmla="*/ 710455 w 874715"/>
              <a:gd name="connsiteY2" fmla="*/ 3726292 h 6858001"/>
              <a:gd name="connsiteX3" fmla="*/ 669465 w 874715"/>
              <a:gd name="connsiteY3" fmla="*/ 3720275 h 6858001"/>
              <a:gd name="connsiteX4" fmla="*/ 834223 w 874715"/>
              <a:gd name="connsiteY4" fmla="*/ 3333751 h 6858001"/>
              <a:gd name="connsiteX5" fmla="*/ 446757 w 874715"/>
              <a:gd name="connsiteY5" fmla="*/ 3333751 h 6858001"/>
              <a:gd name="connsiteX6" fmla="*/ 441229 w 874715"/>
              <a:gd name="connsiteY6" fmla="*/ 3376550 h 6858001"/>
              <a:gd name="connsiteX7" fmla="*/ 437178 w 874715"/>
              <a:gd name="connsiteY7" fmla="*/ 3407910 h 6858001"/>
              <a:gd name="connsiteX8" fmla="*/ 435790 w 874715"/>
              <a:gd name="connsiteY8" fmla="*/ 3491262 h 6858001"/>
              <a:gd name="connsiteX9" fmla="*/ 429384 w 874715"/>
              <a:gd name="connsiteY9" fmla="*/ 3520658 h 6858001"/>
              <a:gd name="connsiteX10" fmla="*/ 427332 w 874715"/>
              <a:gd name="connsiteY10" fmla="*/ 3524252 h 6858001"/>
              <a:gd name="connsiteX11" fmla="*/ 427331 w 874715"/>
              <a:gd name="connsiteY11" fmla="*/ 3524252 h 6858001"/>
              <a:gd name="connsiteX12" fmla="*/ 413690 w 874715"/>
              <a:gd name="connsiteY12" fmla="*/ 3548145 h 6858001"/>
              <a:gd name="connsiteX13" fmla="*/ 408166 w 874715"/>
              <a:gd name="connsiteY13" fmla="*/ 3612089 h 6858001"/>
              <a:gd name="connsiteX14" fmla="*/ 421692 w 874715"/>
              <a:gd name="connsiteY14" fmla="*/ 3636610 h 6858001"/>
              <a:gd name="connsiteX15" fmla="*/ 445933 w 874715"/>
              <a:gd name="connsiteY15" fmla="*/ 3687609 h 6858001"/>
              <a:gd name="connsiteX16" fmla="*/ 443241 w 874715"/>
              <a:gd name="connsiteY16" fmla="*/ 3725049 h 6858001"/>
              <a:gd name="connsiteX17" fmla="*/ 455589 w 874715"/>
              <a:gd name="connsiteY17" fmla="*/ 3723372 h 6858001"/>
              <a:gd name="connsiteX18" fmla="*/ 544787 w 874715"/>
              <a:gd name="connsiteY18" fmla="*/ 3712739 h 6858001"/>
              <a:gd name="connsiteX19" fmla="*/ 544802 w 874715"/>
              <a:gd name="connsiteY19" fmla="*/ 3712740 h 6858001"/>
              <a:gd name="connsiteX20" fmla="*/ 544786 w 874715"/>
              <a:gd name="connsiteY20" fmla="*/ 3712740 h 6858001"/>
              <a:gd name="connsiteX21" fmla="*/ 455588 w 874715"/>
              <a:gd name="connsiteY21" fmla="*/ 3723373 h 6858001"/>
              <a:gd name="connsiteX22" fmla="*/ 443240 w 874715"/>
              <a:gd name="connsiteY22" fmla="*/ 3725050 h 6858001"/>
              <a:gd name="connsiteX23" fmla="*/ 441884 w 874715"/>
              <a:gd name="connsiteY23" fmla="*/ 3743904 h 6858001"/>
              <a:gd name="connsiteX24" fmla="*/ 442266 w 874715"/>
              <a:gd name="connsiteY24" fmla="*/ 3764306 h 6858001"/>
              <a:gd name="connsiteX25" fmla="*/ 433692 w 874715"/>
              <a:gd name="connsiteY25" fmla="*/ 3834135 h 6858001"/>
              <a:gd name="connsiteX26" fmla="*/ 428740 w 874715"/>
              <a:gd name="connsiteY26" fmla="*/ 3898864 h 6858001"/>
              <a:gd name="connsiteX27" fmla="*/ 444932 w 874715"/>
              <a:gd name="connsiteY27" fmla="*/ 4062061 h 6858001"/>
              <a:gd name="connsiteX28" fmla="*/ 441122 w 874715"/>
              <a:gd name="connsiteY28" fmla="*/ 4187207 h 6858001"/>
              <a:gd name="connsiteX29" fmla="*/ 444932 w 874715"/>
              <a:gd name="connsiteY29" fmla="*/ 4244874 h 6858001"/>
              <a:gd name="connsiteX30" fmla="*/ 450648 w 874715"/>
              <a:gd name="connsiteY30" fmla="*/ 4277434 h 6858001"/>
              <a:gd name="connsiteX31" fmla="*/ 490464 w 874715"/>
              <a:gd name="connsiteY31" fmla="*/ 4351188 h 6858001"/>
              <a:gd name="connsiteX32" fmla="*/ 499418 w 874715"/>
              <a:gd name="connsiteY32" fmla="*/ 4391596 h 6858001"/>
              <a:gd name="connsiteX33" fmla="*/ 498656 w 874715"/>
              <a:gd name="connsiteY33" fmla="*/ 4513209 h 6858001"/>
              <a:gd name="connsiteX34" fmla="*/ 438646 w 874715"/>
              <a:gd name="connsiteY34" fmla="*/ 4695629 h 6858001"/>
              <a:gd name="connsiteX35" fmla="*/ 430644 w 874715"/>
              <a:gd name="connsiteY35" fmla="*/ 4714658 h 6858001"/>
              <a:gd name="connsiteX36" fmla="*/ 420737 w 874715"/>
              <a:gd name="connsiteY36" fmla="*/ 4807436 h 6858001"/>
              <a:gd name="connsiteX37" fmla="*/ 434264 w 874715"/>
              <a:gd name="connsiteY37" fmla="*/ 4870400 h 6858001"/>
              <a:gd name="connsiteX38" fmla="*/ 462269 w 874715"/>
              <a:gd name="connsiteY38" fmla="*/ 4956119 h 6858001"/>
              <a:gd name="connsiteX39" fmla="*/ 485701 w 874715"/>
              <a:gd name="connsiteY39" fmla="*/ 5033207 h 6858001"/>
              <a:gd name="connsiteX40" fmla="*/ 512180 w 874715"/>
              <a:gd name="connsiteY40" fmla="*/ 5089305 h 6858001"/>
              <a:gd name="connsiteX41" fmla="*/ 531613 w 874715"/>
              <a:gd name="connsiteY41" fmla="*/ 5217589 h 6858001"/>
              <a:gd name="connsiteX42" fmla="*/ 534851 w 874715"/>
              <a:gd name="connsiteY42" fmla="*/ 5230926 h 6858001"/>
              <a:gd name="connsiteX43" fmla="*/ 511228 w 874715"/>
              <a:gd name="connsiteY43" fmla="*/ 5327433 h 6858001"/>
              <a:gd name="connsiteX44" fmla="*/ 487225 w 874715"/>
              <a:gd name="connsiteY44" fmla="*/ 5443357 h 6858001"/>
              <a:gd name="connsiteX45" fmla="*/ 495416 w 874715"/>
              <a:gd name="connsiteY45" fmla="*/ 5484746 h 6858001"/>
              <a:gd name="connsiteX46" fmla="*/ 507038 w 874715"/>
              <a:gd name="connsiteY46" fmla="*/ 5541432 h 6858001"/>
              <a:gd name="connsiteX47" fmla="*/ 500942 w 874715"/>
              <a:gd name="connsiteY47" fmla="*/ 5594001 h 6858001"/>
              <a:gd name="connsiteX48" fmla="*/ 500370 w 874715"/>
              <a:gd name="connsiteY48" fmla="*/ 5625974 h 6858001"/>
              <a:gd name="connsiteX49" fmla="*/ 571618 w 874715"/>
              <a:gd name="connsiteY49" fmla="*/ 5771911 h 6858001"/>
              <a:gd name="connsiteX50" fmla="*/ 577524 w 874715"/>
              <a:gd name="connsiteY50" fmla="*/ 5808982 h 6858001"/>
              <a:gd name="connsiteX51" fmla="*/ 586289 w 874715"/>
              <a:gd name="connsiteY51" fmla="*/ 5829971 h 6858001"/>
              <a:gd name="connsiteX52" fmla="*/ 674684 w 874715"/>
              <a:gd name="connsiteY52" fmla="*/ 5956490 h 6858001"/>
              <a:gd name="connsiteX53" fmla="*/ 692590 w 874715"/>
              <a:gd name="connsiteY53" fmla="*/ 6010235 h 6858001"/>
              <a:gd name="connsiteX54" fmla="*/ 688970 w 874715"/>
              <a:gd name="connsiteY54" fmla="*/ 6069276 h 6858001"/>
              <a:gd name="connsiteX55" fmla="*/ 682494 w 874715"/>
              <a:gd name="connsiteY55" fmla="*/ 6103407 h 6858001"/>
              <a:gd name="connsiteX56" fmla="*/ 626294 w 874715"/>
              <a:gd name="connsiteY56" fmla="*/ 6188144 h 6858001"/>
              <a:gd name="connsiteX57" fmla="*/ 628200 w 874715"/>
              <a:gd name="connsiteY57" fmla="*/ 6236396 h 6858001"/>
              <a:gd name="connsiteX58" fmla="*/ 666871 w 874715"/>
              <a:gd name="connsiteY58" fmla="*/ 6311718 h 6858001"/>
              <a:gd name="connsiteX59" fmla="*/ 684208 w 874715"/>
              <a:gd name="connsiteY59" fmla="*/ 6448435 h 6858001"/>
              <a:gd name="connsiteX60" fmla="*/ 630104 w 874715"/>
              <a:gd name="connsiteY60" fmla="*/ 6517873 h 6858001"/>
              <a:gd name="connsiteX61" fmla="*/ 578096 w 874715"/>
              <a:gd name="connsiteY61" fmla="*/ 6553767 h 6858001"/>
              <a:gd name="connsiteX62" fmla="*/ 517706 w 874715"/>
              <a:gd name="connsiteY62" fmla="*/ 6657533 h 6858001"/>
              <a:gd name="connsiteX63" fmla="*/ 540185 w 874715"/>
              <a:gd name="connsiteY63" fmla="*/ 6682250 h 6858001"/>
              <a:gd name="connsiteX64" fmla="*/ 549712 w 874715"/>
              <a:gd name="connsiteY64" fmla="*/ 6758356 h 6858001"/>
              <a:gd name="connsiteX65" fmla="*/ 548950 w 874715"/>
              <a:gd name="connsiteY65" fmla="*/ 6840738 h 6858001"/>
              <a:gd name="connsiteX66" fmla="*/ 556149 w 874715"/>
              <a:gd name="connsiteY66" fmla="*/ 6858001 h 6858001"/>
              <a:gd name="connsiteX67" fmla="*/ 760427 w 874715"/>
              <a:gd name="connsiteY67" fmla="*/ 6858001 h 6858001"/>
              <a:gd name="connsiteX68" fmla="*/ 763269 w 874715"/>
              <a:gd name="connsiteY68" fmla="*/ 6846819 h 6858001"/>
              <a:gd name="connsiteX69" fmla="*/ 784795 w 874715"/>
              <a:gd name="connsiteY69" fmla="*/ 6678324 h 6858001"/>
              <a:gd name="connsiteX70" fmla="*/ 805560 w 874715"/>
              <a:gd name="connsiteY70" fmla="*/ 6504338 h 6858001"/>
              <a:gd name="connsiteX71" fmla="*/ 812418 w 874715"/>
              <a:gd name="connsiteY71" fmla="*/ 6408814 h 6858001"/>
              <a:gd name="connsiteX72" fmla="*/ 823279 w 874715"/>
              <a:gd name="connsiteY72" fmla="*/ 6325450 h 6858001"/>
              <a:gd name="connsiteX73" fmla="*/ 830137 w 874715"/>
              <a:gd name="connsiteY73" fmla="*/ 6252873 h 6858001"/>
              <a:gd name="connsiteX74" fmla="*/ 844043 w 874715"/>
              <a:gd name="connsiteY74" fmla="*/ 6137341 h 6858001"/>
              <a:gd name="connsiteX75" fmla="*/ 847663 w 874715"/>
              <a:gd name="connsiteY75" fmla="*/ 6089284 h 6858001"/>
              <a:gd name="connsiteX76" fmla="*/ 847471 w 874715"/>
              <a:gd name="connsiteY76" fmla="*/ 5975908 h 6858001"/>
              <a:gd name="connsiteX77" fmla="*/ 845567 w 874715"/>
              <a:gd name="connsiteY77" fmla="*/ 5936481 h 6858001"/>
              <a:gd name="connsiteX78" fmla="*/ 821945 w 874715"/>
              <a:gd name="connsiteY78" fmla="*/ 5860571 h 6858001"/>
              <a:gd name="connsiteX79" fmla="*/ 820231 w 874715"/>
              <a:gd name="connsiteY79" fmla="*/ 5851549 h 6858001"/>
              <a:gd name="connsiteX80" fmla="*/ 810894 w 874715"/>
              <a:gd name="connsiteY80" fmla="*/ 5801726 h 6858001"/>
              <a:gd name="connsiteX81" fmla="*/ 807846 w 874715"/>
              <a:gd name="connsiteY81" fmla="*/ 5774460 h 6858001"/>
              <a:gd name="connsiteX82" fmla="*/ 788415 w 874715"/>
              <a:gd name="connsiteY82" fmla="*/ 5670892 h 6858001"/>
              <a:gd name="connsiteX83" fmla="*/ 779271 w 874715"/>
              <a:gd name="connsiteY83" fmla="*/ 5611265 h 6858001"/>
              <a:gd name="connsiteX84" fmla="*/ 780605 w 874715"/>
              <a:gd name="connsiteY84" fmla="*/ 5563010 h 6858001"/>
              <a:gd name="connsiteX85" fmla="*/ 782319 w 874715"/>
              <a:gd name="connsiteY85" fmla="*/ 5478272 h 6858001"/>
              <a:gd name="connsiteX86" fmla="*/ 786701 w 874715"/>
              <a:gd name="connsiteY86" fmla="*/ 5451203 h 6858001"/>
              <a:gd name="connsiteX87" fmla="*/ 774127 w 874715"/>
              <a:gd name="connsiteY87" fmla="*/ 5328805 h 6858001"/>
              <a:gd name="connsiteX88" fmla="*/ 773175 w 874715"/>
              <a:gd name="connsiteY88" fmla="*/ 5258975 h 6858001"/>
              <a:gd name="connsiteX89" fmla="*/ 757552 w 874715"/>
              <a:gd name="connsiteY89" fmla="*/ 5180319 h 6858001"/>
              <a:gd name="connsiteX90" fmla="*/ 758314 w 874715"/>
              <a:gd name="connsiteY90" fmla="*/ 5157370 h 6858001"/>
              <a:gd name="connsiteX91" fmla="*/ 759649 w 874715"/>
              <a:gd name="connsiteY91" fmla="*/ 5131673 h 6858001"/>
              <a:gd name="connsiteX92" fmla="*/ 760793 w 874715"/>
              <a:gd name="connsiteY92" fmla="*/ 5052820 h 6858001"/>
              <a:gd name="connsiteX93" fmla="*/ 766507 w 874715"/>
              <a:gd name="connsiteY93" fmla="*/ 5004959 h 6858001"/>
              <a:gd name="connsiteX94" fmla="*/ 763079 w 874715"/>
              <a:gd name="connsiteY94" fmla="*/ 4913751 h 6858001"/>
              <a:gd name="connsiteX95" fmla="*/ 768031 w 874715"/>
              <a:gd name="connsiteY95" fmla="*/ 4880011 h 6858001"/>
              <a:gd name="connsiteX96" fmla="*/ 768603 w 874715"/>
              <a:gd name="connsiteY96" fmla="*/ 4794687 h 6858001"/>
              <a:gd name="connsiteX97" fmla="*/ 765745 w 874715"/>
              <a:gd name="connsiteY97" fmla="*/ 4718187 h 6858001"/>
              <a:gd name="connsiteX98" fmla="*/ 767269 w 874715"/>
              <a:gd name="connsiteY98" fmla="*/ 4644434 h 6858001"/>
              <a:gd name="connsiteX99" fmla="*/ 773555 w 874715"/>
              <a:gd name="connsiteY99" fmla="*/ 4591670 h 6858001"/>
              <a:gd name="connsiteX100" fmla="*/ 777365 w 874715"/>
              <a:gd name="connsiteY100" fmla="*/ 4534394 h 6858001"/>
              <a:gd name="connsiteX101" fmla="*/ 800036 w 874715"/>
              <a:gd name="connsiteY101" fmla="*/ 4376493 h 6858001"/>
              <a:gd name="connsiteX102" fmla="*/ 794512 w 874715"/>
              <a:gd name="connsiteY102" fmla="*/ 4347267 h 6858001"/>
              <a:gd name="connsiteX103" fmla="*/ 789368 w 874715"/>
              <a:gd name="connsiteY103" fmla="*/ 4181322 h 6858001"/>
              <a:gd name="connsiteX104" fmla="*/ 789750 w 874715"/>
              <a:gd name="connsiteY104" fmla="*/ 4145230 h 6858001"/>
              <a:gd name="connsiteX105" fmla="*/ 767269 w 874715"/>
              <a:gd name="connsiteY105" fmla="*/ 4048330 h 6858001"/>
              <a:gd name="connsiteX106" fmla="*/ 802894 w 874715"/>
              <a:gd name="connsiteY106" fmla="*/ 3898864 h 6858001"/>
              <a:gd name="connsiteX107" fmla="*/ 847471 w 874715"/>
              <a:gd name="connsiteY107" fmla="*/ 3759007 h 6858001"/>
              <a:gd name="connsiteX108" fmla="*/ 848163 w 874715"/>
              <a:gd name="connsiteY108" fmla="*/ 3756136 h 6858001"/>
              <a:gd name="connsiteX109" fmla="*/ 819543 w 874715"/>
              <a:gd name="connsiteY109" fmla="*/ 3748731 h 6858001"/>
              <a:gd name="connsiteX110" fmla="*/ 819313 w 874715"/>
              <a:gd name="connsiteY110" fmla="*/ 3748682 h 6858001"/>
              <a:gd name="connsiteX111" fmla="*/ 819544 w 874715"/>
              <a:gd name="connsiteY111" fmla="*/ 3748730 h 6858001"/>
              <a:gd name="connsiteX112" fmla="*/ 848164 w 874715"/>
              <a:gd name="connsiteY112" fmla="*/ 3756135 h 6858001"/>
              <a:gd name="connsiteX113" fmla="*/ 849545 w 874715"/>
              <a:gd name="connsiteY113" fmla="*/ 3750401 h 6858001"/>
              <a:gd name="connsiteX114" fmla="*/ 853189 w 874715"/>
              <a:gd name="connsiteY114" fmla="*/ 3741353 h 6858001"/>
              <a:gd name="connsiteX115" fmla="*/ 862905 w 874715"/>
              <a:gd name="connsiteY115" fmla="*/ 3691138 h 6858001"/>
              <a:gd name="connsiteX116" fmla="*/ 866333 w 874715"/>
              <a:gd name="connsiteY116" fmla="*/ 3628959 h 6858001"/>
              <a:gd name="connsiteX117" fmla="*/ 874715 w 874715"/>
              <a:gd name="connsiteY117" fmla="*/ 3550106 h 6858001"/>
              <a:gd name="connsiteX118" fmla="*/ 871487 w 874715"/>
              <a:gd name="connsiteY118" fmla="*/ 3524252 h 6858001"/>
              <a:gd name="connsiteX119" fmla="*/ 871488 w 874715"/>
              <a:gd name="connsiteY119" fmla="*/ 3524252 h 6858001"/>
              <a:gd name="connsiteX120" fmla="*/ 870763 w 874715"/>
              <a:gd name="connsiteY120" fmla="*/ 3518451 h 6858001"/>
              <a:gd name="connsiteX121" fmla="*/ 864238 w 874715"/>
              <a:gd name="connsiteY121" fmla="*/ 3486946 h 6858001"/>
              <a:gd name="connsiteX122" fmla="*/ 848618 w 874715"/>
              <a:gd name="connsiteY122" fmla="*/ 3398677 h 6858001"/>
              <a:gd name="connsiteX123" fmla="*/ 837595 w 874715"/>
              <a:gd name="connsiteY123" fmla="*/ 3365728 h 6858001"/>
              <a:gd name="connsiteX124" fmla="*/ 834829 w 874715"/>
              <a:gd name="connsiteY124" fmla="*/ 3357461 h 6858001"/>
              <a:gd name="connsiteX125" fmla="*/ 513783 w 874715"/>
              <a:gd name="connsiteY125" fmla="*/ 0 h 6858001"/>
              <a:gd name="connsiteX126" fmla="*/ 72334 w 874715"/>
              <a:gd name="connsiteY126" fmla="*/ 0 h 6858001"/>
              <a:gd name="connsiteX127" fmla="*/ 75447 w 874715"/>
              <a:gd name="connsiteY127" fmla="*/ 27991 h 6858001"/>
              <a:gd name="connsiteX128" fmla="*/ 88115 w 874715"/>
              <a:gd name="connsiteY128" fmla="*/ 134133 h 6858001"/>
              <a:gd name="connsiteX129" fmla="*/ 62778 w 874715"/>
              <a:gd name="connsiteY129" fmla="*/ 221224 h 6858001"/>
              <a:gd name="connsiteX130" fmla="*/ 62206 w 874715"/>
              <a:gd name="connsiteY130" fmla="*/ 247312 h 6858001"/>
              <a:gd name="connsiteX131" fmla="*/ 72113 w 874715"/>
              <a:gd name="connsiteY131" fmla="*/ 305764 h 6858001"/>
              <a:gd name="connsiteX132" fmla="*/ 65445 w 874715"/>
              <a:gd name="connsiteY132" fmla="*/ 426397 h 6858001"/>
              <a:gd name="connsiteX133" fmla="*/ 55348 w 874715"/>
              <a:gd name="connsiteY133" fmla="*/ 470924 h 6858001"/>
              <a:gd name="connsiteX134" fmla="*/ 48870 w 874715"/>
              <a:gd name="connsiteY134" fmla="*/ 495638 h 6858001"/>
              <a:gd name="connsiteX135" fmla="*/ 30963 w 874715"/>
              <a:gd name="connsiteY135" fmla="*/ 622548 h 6858001"/>
              <a:gd name="connsiteX136" fmla="*/ 11723 w 874715"/>
              <a:gd name="connsiteY136" fmla="*/ 679040 h 6858001"/>
              <a:gd name="connsiteX137" fmla="*/ 8865 w 874715"/>
              <a:gd name="connsiteY137" fmla="*/ 694341 h 6858001"/>
              <a:gd name="connsiteX138" fmla="*/ 16865 w 874715"/>
              <a:gd name="connsiteY138" fmla="*/ 778095 h 6858001"/>
              <a:gd name="connsiteX139" fmla="*/ 47918 w 874715"/>
              <a:gd name="connsiteY139" fmla="*/ 840866 h 6858001"/>
              <a:gd name="connsiteX140" fmla="*/ 58396 w 874715"/>
              <a:gd name="connsiteY140" fmla="*/ 853028 h 6858001"/>
              <a:gd name="connsiteX141" fmla="*/ 54776 w 874715"/>
              <a:gd name="connsiteY141" fmla="*/ 1027995 h 6858001"/>
              <a:gd name="connsiteX142" fmla="*/ 50394 w 874715"/>
              <a:gd name="connsiteY142" fmla="*/ 1054866 h 6858001"/>
              <a:gd name="connsiteX143" fmla="*/ 68683 w 874715"/>
              <a:gd name="connsiteY143" fmla="*/ 1184720 h 6858001"/>
              <a:gd name="connsiteX144" fmla="*/ 72303 w 874715"/>
              <a:gd name="connsiteY144" fmla="*/ 1222576 h 6858001"/>
              <a:gd name="connsiteX145" fmla="*/ 88687 w 874715"/>
              <a:gd name="connsiteY145" fmla="*/ 1358313 h 6858001"/>
              <a:gd name="connsiteX146" fmla="*/ 73447 w 874715"/>
              <a:gd name="connsiteY146" fmla="*/ 1377535 h 6858001"/>
              <a:gd name="connsiteX147" fmla="*/ 35153 w 874715"/>
              <a:gd name="connsiteY147" fmla="*/ 1432851 h 6858001"/>
              <a:gd name="connsiteX148" fmla="*/ 1244 w 874715"/>
              <a:gd name="connsiteY148" fmla="*/ 1541910 h 6858001"/>
              <a:gd name="connsiteX149" fmla="*/ 3149 w 874715"/>
              <a:gd name="connsiteY149" fmla="*/ 1571529 h 6858001"/>
              <a:gd name="connsiteX150" fmla="*/ 59730 w 874715"/>
              <a:gd name="connsiteY150" fmla="*/ 1646459 h 6858001"/>
              <a:gd name="connsiteX151" fmla="*/ 82399 w 874715"/>
              <a:gd name="connsiteY151" fmla="*/ 1682944 h 6858001"/>
              <a:gd name="connsiteX152" fmla="*/ 124120 w 874715"/>
              <a:gd name="connsiteY152" fmla="*/ 1786511 h 6858001"/>
              <a:gd name="connsiteX153" fmla="*/ 131741 w 874715"/>
              <a:gd name="connsiteY153" fmla="*/ 1795142 h 6858001"/>
              <a:gd name="connsiteX154" fmla="*/ 222232 w 874715"/>
              <a:gd name="connsiteY154" fmla="*/ 1871640 h 6858001"/>
              <a:gd name="connsiteX155" fmla="*/ 237662 w 874715"/>
              <a:gd name="connsiteY155" fmla="*/ 1888901 h 6858001"/>
              <a:gd name="connsiteX156" fmla="*/ 261667 w 874715"/>
              <a:gd name="connsiteY156" fmla="*/ 1909694 h 6858001"/>
              <a:gd name="connsiteX157" fmla="*/ 308150 w 874715"/>
              <a:gd name="connsiteY157" fmla="*/ 1974618 h 6858001"/>
              <a:gd name="connsiteX158" fmla="*/ 323009 w 874715"/>
              <a:gd name="connsiteY158" fmla="*/ 2055042 h 6858001"/>
              <a:gd name="connsiteX159" fmla="*/ 345680 w 874715"/>
              <a:gd name="connsiteY159" fmla="*/ 2152137 h 6858001"/>
              <a:gd name="connsiteX160" fmla="*/ 360920 w 874715"/>
              <a:gd name="connsiteY160" fmla="*/ 2192740 h 6858001"/>
              <a:gd name="connsiteX161" fmla="*/ 389877 w 874715"/>
              <a:gd name="connsiteY161" fmla="*/ 2301603 h 6858001"/>
              <a:gd name="connsiteX162" fmla="*/ 414262 w 874715"/>
              <a:gd name="connsiteY162" fmla="*/ 2379279 h 6858001"/>
              <a:gd name="connsiteX163" fmla="*/ 428551 w 874715"/>
              <a:gd name="connsiteY163" fmla="*/ 2491281 h 6858001"/>
              <a:gd name="connsiteX164" fmla="*/ 429121 w 874715"/>
              <a:gd name="connsiteY164" fmla="*/ 2545615 h 6858001"/>
              <a:gd name="connsiteX165" fmla="*/ 502275 w 874715"/>
              <a:gd name="connsiteY165" fmla="*/ 2645455 h 6858001"/>
              <a:gd name="connsiteX166" fmla="*/ 550665 w 874715"/>
              <a:gd name="connsiteY166" fmla="*/ 2725094 h 6858001"/>
              <a:gd name="connsiteX167" fmla="*/ 527232 w 874715"/>
              <a:gd name="connsiteY167" fmla="*/ 2808850 h 6858001"/>
              <a:gd name="connsiteX168" fmla="*/ 505133 w 874715"/>
              <a:gd name="connsiteY168" fmla="*/ 2831604 h 6858001"/>
              <a:gd name="connsiteX169" fmla="*/ 484178 w 874715"/>
              <a:gd name="connsiteY169" fmla="*/ 2968910 h 6858001"/>
              <a:gd name="connsiteX170" fmla="*/ 483416 w 874715"/>
              <a:gd name="connsiteY170" fmla="*/ 3165061 h 6858001"/>
              <a:gd name="connsiteX171" fmla="*/ 447744 w 874715"/>
              <a:gd name="connsiteY171" fmla="*/ 3326101 h 6858001"/>
              <a:gd name="connsiteX172" fmla="*/ 446756 w 874715"/>
              <a:gd name="connsiteY172" fmla="*/ 3333750 h 6858001"/>
              <a:gd name="connsiteX173" fmla="*/ 834222 w 874715"/>
              <a:gd name="connsiteY173" fmla="*/ 3333750 h 6858001"/>
              <a:gd name="connsiteX174" fmla="*/ 833756 w 874715"/>
              <a:gd name="connsiteY174" fmla="*/ 3315508 h 6858001"/>
              <a:gd name="connsiteX175" fmla="*/ 851283 w 874715"/>
              <a:gd name="connsiteY175" fmla="*/ 3289224 h 6858001"/>
              <a:gd name="connsiteX176" fmla="*/ 866523 w 874715"/>
              <a:gd name="connsiteY176" fmla="*/ 3248621 h 6858001"/>
              <a:gd name="connsiteX177" fmla="*/ 848234 w 874715"/>
              <a:gd name="connsiteY177" fmla="*/ 3203506 h 6858001"/>
              <a:gd name="connsiteX178" fmla="*/ 810325 w 874715"/>
              <a:gd name="connsiteY178" fmla="*/ 3097977 h 6858001"/>
              <a:gd name="connsiteX179" fmla="*/ 808609 w 874715"/>
              <a:gd name="connsiteY179" fmla="*/ 3031285 h 6858001"/>
              <a:gd name="connsiteX180" fmla="*/ 792417 w 874715"/>
              <a:gd name="connsiteY180" fmla="*/ 2886329 h 6858001"/>
              <a:gd name="connsiteX181" fmla="*/ 769366 w 874715"/>
              <a:gd name="connsiteY181" fmla="*/ 2791590 h 6858001"/>
              <a:gd name="connsiteX182" fmla="*/ 743267 w 874715"/>
              <a:gd name="connsiteY182" fmla="*/ 2723527 h 6858001"/>
              <a:gd name="connsiteX183" fmla="*/ 709166 w 874715"/>
              <a:gd name="connsiteY183" fmla="*/ 2626038 h 6858001"/>
              <a:gd name="connsiteX184" fmla="*/ 691449 w 874715"/>
              <a:gd name="connsiteY184" fmla="*/ 2528158 h 6858001"/>
              <a:gd name="connsiteX185" fmla="*/ 669159 w 874715"/>
              <a:gd name="connsiteY185" fmla="*/ 2457348 h 6858001"/>
              <a:gd name="connsiteX186" fmla="*/ 653918 w 874715"/>
              <a:gd name="connsiteY186" fmla="*/ 2370844 h 6858001"/>
              <a:gd name="connsiteX187" fmla="*/ 653348 w 874715"/>
              <a:gd name="connsiteY187" fmla="*/ 2298269 h 6858001"/>
              <a:gd name="connsiteX188" fmla="*/ 656014 w 874715"/>
              <a:gd name="connsiteY188" fmla="*/ 2184501 h 6858001"/>
              <a:gd name="connsiteX189" fmla="*/ 609913 w 874715"/>
              <a:gd name="connsiteY189" fmla="*/ 2045235 h 6858001"/>
              <a:gd name="connsiteX190" fmla="*/ 599624 w 874715"/>
              <a:gd name="connsiteY190" fmla="*/ 1988939 h 6858001"/>
              <a:gd name="connsiteX191" fmla="*/ 594862 w 874715"/>
              <a:gd name="connsiteY191" fmla="*/ 1935977 h 6858001"/>
              <a:gd name="connsiteX192" fmla="*/ 564191 w 874715"/>
              <a:gd name="connsiteY192" fmla="*/ 1823583 h 6858001"/>
              <a:gd name="connsiteX193" fmla="*/ 554093 w 874715"/>
              <a:gd name="connsiteY193" fmla="*/ 1777881 h 6858001"/>
              <a:gd name="connsiteX194" fmla="*/ 554285 w 874715"/>
              <a:gd name="connsiteY194" fmla="*/ 1713934 h 6858001"/>
              <a:gd name="connsiteX195" fmla="*/ 540186 w 874715"/>
              <a:gd name="connsiteY195" fmla="*/ 1597617 h 6858001"/>
              <a:gd name="connsiteX196" fmla="*/ 499037 w 874715"/>
              <a:gd name="connsiteY196" fmla="*/ 1481495 h 6858001"/>
              <a:gd name="connsiteX197" fmla="*/ 503037 w 874715"/>
              <a:gd name="connsiteY197" fmla="*/ 1432262 h 6858001"/>
              <a:gd name="connsiteX198" fmla="*/ 502085 w 874715"/>
              <a:gd name="connsiteY198" fmla="*/ 1414609 h 6858001"/>
              <a:gd name="connsiteX199" fmla="*/ 479414 w 874715"/>
              <a:gd name="connsiteY199" fmla="*/ 1255923 h 6858001"/>
              <a:gd name="connsiteX200" fmla="*/ 476938 w 874715"/>
              <a:gd name="connsiteY200" fmla="*/ 1240034 h 6858001"/>
              <a:gd name="connsiteX201" fmla="*/ 456745 w 874715"/>
              <a:gd name="connsiteY201" fmla="*/ 1165498 h 6858001"/>
              <a:gd name="connsiteX202" fmla="*/ 444171 w 874715"/>
              <a:gd name="connsiteY202" fmla="*/ 977582 h 6858001"/>
              <a:gd name="connsiteX203" fmla="*/ 442647 w 874715"/>
              <a:gd name="connsiteY203" fmla="*/ 966011 h 6858001"/>
              <a:gd name="connsiteX204" fmla="*/ 452743 w 874715"/>
              <a:gd name="connsiteY204" fmla="*/ 903045 h 6858001"/>
              <a:gd name="connsiteX205" fmla="*/ 467032 w 874715"/>
              <a:gd name="connsiteY205" fmla="*/ 871859 h 6858001"/>
              <a:gd name="connsiteX206" fmla="*/ 481892 w 874715"/>
              <a:gd name="connsiteY206" fmla="*/ 823213 h 6858001"/>
              <a:gd name="connsiteX207" fmla="*/ 487416 w 874715"/>
              <a:gd name="connsiteY207" fmla="*/ 773781 h 6858001"/>
              <a:gd name="connsiteX208" fmla="*/ 464936 w 874715"/>
              <a:gd name="connsiteY208" fmla="*/ 690809 h 6858001"/>
              <a:gd name="connsiteX209" fmla="*/ 462650 w 874715"/>
              <a:gd name="connsiteY209" fmla="*/ 660603 h 6858001"/>
              <a:gd name="connsiteX210" fmla="*/ 451791 w 874715"/>
              <a:gd name="connsiteY210" fmla="*/ 593322 h 6858001"/>
              <a:gd name="connsiteX211" fmla="*/ 452553 w 874715"/>
              <a:gd name="connsiteY211" fmla="*/ 534478 h 6858001"/>
              <a:gd name="connsiteX212" fmla="*/ 469890 w 874715"/>
              <a:gd name="connsiteY212" fmla="*/ 487205 h 6858001"/>
              <a:gd name="connsiteX213" fmla="*/ 473318 w 874715"/>
              <a:gd name="connsiteY213" fmla="*/ 418552 h 6858001"/>
              <a:gd name="connsiteX214" fmla="*/ 460746 w 874715"/>
              <a:gd name="connsiteY214" fmla="*/ 374220 h 6858001"/>
              <a:gd name="connsiteX215" fmla="*/ 459032 w 874715"/>
              <a:gd name="connsiteY215" fmla="*/ 365198 h 6858001"/>
              <a:gd name="connsiteX216" fmla="*/ 458267 w 874715"/>
              <a:gd name="connsiteY216" fmla="*/ 249272 h 6858001"/>
              <a:gd name="connsiteX217" fmla="*/ 496179 w 874715"/>
              <a:gd name="connsiteY217" fmla="*/ 104514 h 6858001"/>
              <a:gd name="connsiteX218" fmla="*/ 504181 w 874715"/>
              <a:gd name="connsiteY218" fmla="*/ 805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874715" h="6858001">
                <a:moveTo>
                  <a:pt x="669467" y="3720275"/>
                </a:moveTo>
                <a:lnTo>
                  <a:pt x="710453" y="3726292"/>
                </a:lnTo>
                <a:lnTo>
                  <a:pt x="710455" y="3726292"/>
                </a:lnTo>
                <a:lnTo>
                  <a:pt x="669465" y="3720275"/>
                </a:lnTo>
                <a:close/>
                <a:moveTo>
                  <a:pt x="834223" y="3333751"/>
                </a:moveTo>
                <a:lnTo>
                  <a:pt x="446757" y="3333751"/>
                </a:lnTo>
                <a:lnTo>
                  <a:pt x="441229" y="3376550"/>
                </a:lnTo>
                <a:lnTo>
                  <a:pt x="437178" y="3407910"/>
                </a:lnTo>
                <a:cubicBezTo>
                  <a:pt x="435005" y="3435408"/>
                  <a:pt x="434362" y="3463164"/>
                  <a:pt x="435790" y="3491262"/>
                </a:cubicBezTo>
                <a:cubicBezTo>
                  <a:pt x="436266" y="3500578"/>
                  <a:pt x="433599" y="3510777"/>
                  <a:pt x="429384" y="3520658"/>
                </a:cubicBezTo>
                <a:lnTo>
                  <a:pt x="427332" y="3524252"/>
                </a:lnTo>
                <a:lnTo>
                  <a:pt x="427331" y="3524252"/>
                </a:lnTo>
                <a:lnTo>
                  <a:pt x="413690" y="3548145"/>
                </a:lnTo>
                <a:cubicBezTo>
                  <a:pt x="391973" y="3578940"/>
                  <a:pt x="390257" y="3577567"/>
                  <a:pt x="408166" y="3612089"/>
                </a:cubicBezTo>
                <a:cubicBezTo>
                  <a:pt x="412548" y="3620328"/>
                  <a:pt x="415214" y="3630528"/>
                  <a:pt x="421692" y="3636610"/>
                </a:cubicBezTo>
                <a:cubicBezTo>
                  <a:pt x="438171" y="3652106"/>
                  <a:pt x="444409" y="3669416"/>
                  <a:pt x="445933" y="3687609"/>
                </a:cubicBezTo>
                <a:lnTo>
                  <a:pt x="443241" y="3725049"/>
                </a:lnTo>
                <a:lnTo>
                  <a:pt x="455589" y="3723372"/>
                </a:lnTo>
                <a:cubicBezTo>
                  <a:pt x="485111" y="3719138"/>
                  <a:pt x="514678" y="3715144"/>
                  <a:pt x="544787" y="3712739"/>
                </a:cubicBezTo>
                <a:lnTo>
                  <a:pt x="544802" y="3712740"/>
                </a:lnTo>
                <a:lnTo>
                  <a:pt x="544786" y="3712740"/>
                </a:lnTo>
                <a:cubicBezTo>
                  <a:pt x="514677" y="3715145"/>
                  <a:pt x="485110" y="3719139"/>
                  <a:pt x="455588" y="3723373"/>
                </a:cubicBezTo>
                <a:lnTo>
                  <a:pt x="443240" y="3725050"/>
                </a:lnTo>
                <a:lnTo>
                  <a:pt x="441884" y="3743904"/>
                </a:lnTo>
                <a:cubicBezTo>
                  <a:pt x="440932" y="3750574"/>
                  <a:pt x="439598" y="3758615"/>
                  <a:pt x="442266" y="3764306"/>
                </a:cubicBezTo>
                <a:cubicBezTo>
                  <a:pt x="454266" y="3790000"/>
                  <a:pt x="450076" y="3811773"/>
                  <a:pt x="433692" y="3834135"/>
                </a:cubicBezTo>
                <a:cubicBezTo>
                  <a:pt x="419595" y="3853553"/>
                  <a:pt x="411213" y="3875915"/>
                  <a:pt x="428740" y="3898864"/>
                </a:cubicBezTo>
                <a:cubicBezTo>
                  <a:pt x="467603" y="3949864"/>
                  <a:pt x="469507" y="4004392"/>
                  <a:pt x="444932" y="4062061"/>
                </a:cubicBezTo>
                <a:cubicBezTo>
                  <a:pt x="427405" y="4103253"/>
                  <a:pt x="423405" y="4143856"/>
                  <a:pt x="441122" y="4187207"/>
                </a:cubicBezTo>
                <a:cubicBezTo>
                  <a:pt x="447980" y="4203880"/>
                  <a:pt x="443408" y="4225456"/>
                  <a:pt x="444932" y="4244874"/>
                </a:cubicBezTo>
                <a:cubicBezTo>
                  <a:pt x="445694" y="4255860"/>
                  <a:pt x="445884" y="4268022"/>
                  <a:pt x="450648" y="4277434"/>
                </a:cubicBezTo>
                <a:cubicBezTo>
                  <a:pt x="462841" y="4302544"/>
                  <a:pt x="478461" y="4325885"/>
                  <a:pt x="490464" y="4351188"/>
                </a:cubicBezTo>
                <a:cubicBezTo>
                  <a:pt x="496178" y="4363350"/>
                  <a:pt x="499226" y="4377865"/>
                  <a:pt x="499418" y="4391596"/>
                </a:cubicBezTo>
                <a:cubicBezTo>
                  <a:pt x="500370" y="4432199"/>
                  <a:pt x="500370" y="4472804"/>
                  <a:pt x="498656" y="4513209"/>
                </a:cubicBezTo>
                <a:cubicBezTo>
                  <a:pt x="495988" y="4579901"/>
                  <a:pt x="495416" y="4647572"/>
                  <a:pt x="438646" y="4695629"/>
                </a:cubicBezTo>
                <a:cubicBezTo>
                  <a:pt x="434074" y="4699554"/>
                  <a:pt x="431406" y="4707987"/>
                  <a:pt x="430644" y="4714658"/>
                </a:cubicBezTo>
                <a:cubicBezTo>
                  <a:pt x="427025" y="4745453"/>
                  <a:pt x="426643" y="4777033"/>
                  <a:pt x="420737" y="4807436"/>
                </a:cubicBezTo>
                <a:cubicBezTo>
                  <a:pt x="415975" y="4831758"/>
                  <a:pt x="417499" y="4851963"/>
                  <a:pt x="434264" y="4870400"/>
                </a:cubicBezTo>
                <a:cubicBezTo>
                  <a:pt x="456362" y="4894527"/>
                  <a:pt x="469317" y="4923950"/>
                  <a:pt x="462269" y="4956119"/>
                </a:cubicBezTo>
                <a:cubicBezTo>
                  <a:pt x="455410" y="4988286"/>
                  <a:pt x="470269" y="5009470"/>
                  <a:pt x="485701" y="5033207"/>
                </a:cubicBezTo>
                <a:cubicBezTo>
                  <a:pt x="496940" y="5050467"/>
                  <a:pt x="511038" y="5070083"/>
                  <a:pt x="512180" y="5089305"/>
                </a:cubicBezTo>
                <a:cubicBezTo>
                  <a:pt x="514656" y="5132851"/>
                  <a:pt x="553902" y="5170316"/>
                  <a:pt x="531613" y="5217589"/>
                </a:cubicBezTo>
                <a:cubicBezTo>
                  <a:pt x="530089" y="5220727"/>
                  <a:pt x="533899" y="5226415"/>
                  <a:pt x="534851" y="5230926"/>
                </a:cubicBezTo>
                <a:cubicBezTo>
                  <a:pt x="542091" y="5267019"/>
                  <a:pt x="535041" y="5300953"/>
                  <a:pt x="511228" y="5327433"/>
                </a:cubicBezTo>
                <a:cubicBezTo>
                  <a:pt x="480175" y="5362152"/>
                  <a:pt x="477127" y="5400597"/>
                  <a:pt x="487225" y="5443357"/>
                </a:cubicBezTo>
                <a:cubicBezTo>
                  <a:pt x="490464" y="5457089"/>
                  <a:pt x="492750" y="5470820"/>
                  <a:pt x="495416" y="5484746"/>
                </a:cubicBezTo>
                <a:cubicBezTo>
                  <a:pt x="499226" y="5503576"/>
                  <a:pt x="503228" y="5522604"/>
                  <a:pt x="507038" y="5541432"/>
                </a:cubicBezTo>
                <a:cubicBezTo>
                  <a:pt x="510848" y="5559676"/>
                  <a:pt x="517324" y="5579880"/>
                  <a:pt x="500942" y="5594001"/>
                </a:cubicBezTo>
                <a:cubicBezTo>
                  <a:pt x="486843" y="5606164"/>
                  <a:pt x="488177" y="5614794"/>
                  <a:pt x="500370" y="5625974"/>
                </a:cubicBezTo>
                <a:cubicBezTo>
                  <a:pt x="543043" y="5664813"/>
                  <a:pt x="569714" y="5711889"/>
                  <a:pt x="571618" y="5771911"/>
                </a:cubicBezTo>
                <a:cubicBezTo>
                  <a:pt x="572000" y="5784268"/>
                  <a:pt x="574666" y="5796822"/>
                  <a:pt x="577524" y="5808982"/>
                </a:cubicBezTo>
                <a:cubicBezTo>
                  <a:pt x="579239" y="5816437"/>
                  <a:pt x="581145" y="5825462"/>
                  <a:pt x="586289" y="5829971"/>
                </a:cubicBezTo>
                <a:cubicBezTo>
                  <a:pt x="625532" y="5865083"/>
                  <a:pt x="652775" y="5908825"/>
                  <a:pt x="674684" y="5956490"/>
                </a:cubicBezTo>
                <a:cubicBezTo>
                  <a:pt x="682494" y="5973553"/>
                  <a:pt x="690304" y="5991797"/>
                  <a:pt x="692590" y="6010235"/>
                </a:cubicBezTo>
                <a:cubicBezTo>
                  <a:pt x="694876" y="6029456"/>
                  <a:pt x="691066" y="6049660"/>
                  <a:pt x="688970" y="6069276"/>
                </a:cubicBezTo>
                <a:cubicBezTo>
                  <a:pt x="687828" y="6080849"/>
                  <a:pt x="688018" y="6094187"/>
                  <a:pt x="682494" y="6103407"/>
                </a:cubicBezTo>
                <a:cubicBezTo>
                  <a:pt x="665157" y="6132633"/>
                  <a:pt x="646489" y="6160879"/>
                  <a:pt x="626294" y="6188144"/>
                </a:cubicBezTo>
                <a:cubicBezTo>
                  <a:pt x="608958" y="6211486"/>
                  <a:pt x="606481" y="6216194"/>
                  <a:pt x="628200" y="6236396"/>
                </a:cubicBezTo>
                <a:cubicBezTo>
                  <a:pt x="650489" y="6257190"/>
                  <a:pt x="662109" y="6283082"/>
                  <a:pt x="666871" y="6311718"/>
                </a:cubicBezTo>
                <a:cubicBezTo>
                  <a:pt x="674302" y="6357030"/>
                  <a:pt x="680588" y="6402732"/>
                  <a:pt x="684208" y="6448435"/>
                </a:cubicBezTo>
                <a:cubicBezTo>
                  <a:pt x="687446" y="6489823"/>
                  <a:pt x="669920" y="6509634"/>
                  <a:pt x="630104" y="6517873"/>
                </a:cubicBezTo>
                <a:cubicBezTo>
                  <a:pt x="608005" y="6522581"/>
                  <a:pt x="584001" y="6528663"/>
                  <a:pt x="578096" y="6553767"/>
                </a:cubicBezTo>
                <a:cubicBezTo>
                  <a:pt x="568570" y="6594765"/>
                  <a:pt x="564380" y="6637329"/>
                  <a:pt x="517706" y="6657533"/>
                </a:cubicBezTo>
                <a:cubicBezTo>
                  <a:pt x="527993" y="6668713"/>
                  <a:pt x="534089" y="6675579"/>
                  <a:pt x="540185" y="6682250"/>
                </a:cubicBezTo>
                <a:cubicBezTo>
                  <a:pt x="557140" y="6700686"/>
                  <a:pt x="564380" y="6738934"/>
                  <a:pt x="549712" y="6758356"/>
                </a:cubicBezTo>
                <a:cubicBezTo>
                  <a:pt x="528375" y="6786993"/>
                  <a:pt x="532375" y="6813278"/>
                  <a:pt x="548950" y="6840738"/>
                </a:cubicBezTo>
                <a:lnTo>
                  <a:pt x="556149" y="6858001"/>
                </a:lnTo>
                <a:lnTo>
                  <a:pt x="760427" y="6858001"/>
                </a:lnTo>
                <a:lnTo>
                  <a:pt x="763269" y="6846819"/>
                </a:lnTo>
                <a:cubicBezTo>
                  <a:pt x="771841" y="6790916"/>
                  <a:pt x="777937" y="6734620"/>
                  <a:pt x="784795" y="6678324"/>
                </a:cubicBezTo>
                <a:cubicBezTo>
                  <a:pt x="791844" y="6620265"/>
                  <a:pt x="799274" y="6562401"/>
                  <a:pt x="805560" y="6504338"/>
                </a:cubicBezTo>
                <a:cubicBezTo>
                  <a:pt x="808800" y="6472562"/>
                  <a:pt x="809370" y="6440589"/>
                  <a:pt x="812418" y="6408814"/>
                </a:cubicBezTo>
                <a:cubicBezTo>
                  <a:pt x="815086" y="6380959"/>
                  <a:pt x="820039" y="6353302"/>
                  <a:pt x="823279" y="6325450"/>
                </a:cubicBezTo>
                <a:cubicBezTo>
                  <a:pt x="825945" y="6301323"/>
                  <a:pt x="827469" y="6277000"/>
                  <a:pt x="830137" y="6252873"/>
                </a:cubicBezTo>
                <a:cubicBezTo>
                  <a:pt x="834517" y="6214231"/>
                  <a:pt x="839471" y="6175786"/>
                  <a:pt x="844043" y="6137341"/>
                </a:cubicBezTo>
                <a:cubicBezTo>
                  <a:pt x="845757" y="6121257"/>
                  <a:pt x="850520" y="6104387"/>
                  <a:pt x="847663" y="6089284"/>
                </a:cubicBezTo>
                <a:cubicBezTo>
                  <a:pt x="840423" y="6051230"/>
                  <a:pt x="842519" y="6013764"/>
                  <a:pt x="847471" y="5975908"/>
                </a:cubicBezTo>
                <a:cubicBezTo>
                  <a:pt x="849188" y="5962962"/>
                  <a:pt x="848806" y="5949036"/>
                  <a:pt x="845567" y="5936481"/>
                </a:cubicBezTo>
                <a:cubicBezTo>
                  <a:pt x="839089" y="5910785"/>
                  <a:pt x="829945" y="5885876"/>
                  <a:pt x="821945" y="5860571"/>
                </a:cubicBezTo>
                <a:cubicBezTo>
                  <a:pt x="820993" y="5857824"/>
                  <a:pt x="820801" y="5854490"/>
                  <a:pt x="820231" y="5851549"/>
                </a:cubicBezTo>
                <a:cubicBezTo>
                  <a:pt x="816990" y="5834874"/>
                  <a:pt x="813752" y="5818399"/>
                  <a:pt x="810894" y="5801726"/>
                </a:cubicBezTo>
                <a:cubicBezTo>
                  <a:pt x="809370" y="5792704"/>
                  <a:pt x="809180" y="5783484"/>
                  <a:pt x="807846" y="5774460"/>
                </a:cubicBezTo>
                <a:cubicBezTo>
                  <a:pt x="802512" y="5739546"/>
                  <a:pt x="811466" y="5701101"/>
                  <a:pt x="788415" y="5670892"/>
                </a:cubicBezTo>
                <a:cubicBezTo>
                  <a:pt x="773555" y="5651277"/>
                  <a:pt x="776985" y="5632250"/>
                  <a:pt x="779271" y="5611265"/>
                </a:cubicBezTo>
                <a:cubicBezTo>
                  <a:pt x="780985" y="5595374"/>
                  <a:pt x="780413" y="5579094"/>
                  <a:pt x="780605" y="5563010"/>
                </a:cubicBezTo>
                <a:cubicBezTo>
                  <a:pt x="781175" y="5534764"/>
                  <a:pt x="781367" y="5506518"/>
                  <a:pt x="782319" y="5478272"/>
                </a:cubicBezTo>
                <a:cubicBezTo>
                  <a:pt x="782699" y="5469249"/>
                  <a:pt x="787463" y="5460031"/>
                  <a:pt x="786701" y="5451203"/>
                </a:cubicBezTo>
                <a:cubicBezTo>
                  <a:pt x="783081" y="5410403"/>
                  <a:pt x="777365" y="5369604"/>
                  <a:pt x="774127" y="5328805"/>
                </a:cubicBezTo>
                <a:cubicBezTo>
                  <a:pt x="772223" y="5305660"/>
                  <a:pt x="775841" y="5281924"/>
                  <a:pt x="773175" y="5258975"/>
                </a:cubicBezTo>
                <a:cubicBezTo>
                  <a:pt x="770127" y="5232496"/>
                  <a:pt x="762317" y="5206604"/>
                  <a:pt x="757552" y="5180319"/>
                </a:cubicBezTo>
                <a:cubicBezTo>
                  <a:pt x="756220" y="5173061"/>
                  <a:pt x="757934" y="5165020"/>
                  <a:pt x="758314" y="5157370"/>
                </a:cubicBezTo>
                <a:cubicBezTo>
                  <a:pt x="758697" y="5148739"/>
                  <a:pt x="759459" y="5140304"/>
                  <a:pt x="759649" y="5131673"/>
                </a:cubicBezTo>
                <a:cubicBezTo>
                  <a:pt x="760031" y="5105388"/>
                  <a:pt x="759459" y="5079104"/>
                  <a:pt x="760793" y="5052820"/>
                </a:cubicBezTo>
                <a:cubicBezTo>
                  <a:pt x="761555" y="5036736"/>
                  <a:pt x="769365" y="5019868"/>
                  <a:pt x="766507" y="5004959"/>
                </a:cubicBezTo>
                <a:cubicBezTo>
                  <a:pt x="760983" y="4974557"/>
                  <a:pt x="773365" y="4944153"/>
                  <a:pt x="763079" y="4913751"/>
                </a:cubicBezTo>
                <a:cubicBezTo>
                  <a:pt x="760031" y="4904334"/>
                  <a:pt x="767651" y="4891388"/>
                  <a:pt x="768031" y="4880011"/>
                </a:cubicBezTo>
                <a:cubicBezTo>
                  <a:pt x="768983" y="4851570"/>
                  <a:pt x="768793" y="4823128"/>
                  <a:pt x="768603" y="4794687"/>
                </a:cubicBezTo>
                <a:cubicBezTo>
                  <a:pt x="768413" y="4769186"/>
                  <a:pt x="771079" y="4742705"/>
                  <a:pt x="765745" y="4718187"/>
                </a:cubicBezTo>
                <a:cubicBezTo>
                  <a:pt x="760031" y="4692491"/>
                  <a:pt x="760793" y="4669346"/>
                  <a:pt x="767269" y="4644434"/>
                </a:cubicBezTo>
                <a:cubicBezTo>
                  <a:pt x="771651" y="4627369"/>
                  <a:pt x="772223" y="4609322"/>
                  <a:pt x="773555" y="4591670"/>
                </a:cubicBezTo>
                <a:cubicBezTo>
                  <a:pt x="775079" y="4572644"/>
                  <a:pt x="771079" y="4551655"/>
                  <a:pt x="777365" y="4534394"/>
                </a:cubicBezTo>
                <a:cubicBezTo>
                  <a:pt x="796036" y="4483001"/>
                  <a:pt x="800036" y="4430237"/>
                  <a:pt x="800036" y="4376493"/>
                </a:cubicBezTo>
                <a:cubicBezTo>
                  <a:pt x="800036" y="4366684"/>
                  <a:pt x="797370" y="4356680"/>
                  <a:pt x="794512" y="4347267"/>
                </a:cubicBezTo>
                <a:cubicBezTo>
                  <a:pt x="777365" y="4292342"/>
                  <a:pt x="778889" y="4237224"/>
                  <a:pt x="789368" y="4181322"/>
                </a:cubicBezTo>
                <a:cubicBezTo>
                  <a:pt x="791654" y="4169748"/>
                  <a:pt x="792036" y="4156803"/>
                  <a:pt x="789750" y="4145230"/>
                </a:cubicBezTo>
                <a:cubicBezTo>
                  <a:pt x="783081" y="4112668"/>
                  <a:pt x="772031" y="4081088"/>
                  <a:pt x="767269" y="4048330"/>
                </a:cubicBezTo>
                <a:cubicBezTo>
                  <a:pt x="759459" y="3994194"/>
                  <a:pt x="785747" y="3947314"/>
                  <a:pt x="802894" y="3898864"/>
                </a:cubicBezTo>
                <a:cubicBezTo>
                  <a:pt x="819087" y="3852768"/>
                  <a:pt x="855664" y="3813538"/>
                  <a:pt x="847471" y="3759007"/>
                </a:cubicBezTo>
                <a:lnTo>
                  <a:pt x="848163" y="3756136"/>
                </a:lnTo>
                <a:lnTo>
                  <a:pt x="819543" y="3748731"/>
                </a:lnTo>
                <a:lnTo>
                  <a:pt x="819313" y="3748682"/>
                </a:lnTo>
                <a:lnTo>
                  <a:pt x="819544" y="3748730"/>
                </a:lnTo>
                <a:lnTo>
                  <a:pt x="848164" y="3756135"/>
                </a:lnTo>
                <a:lnTo>
                  <a:pt x="849545" y="3750401"/>
                </a:lnTo>
                <a:cubicBezTo>
                  <a:pt x="850902" y="3747434"/>
                  <a:pt x="852522" y="3744394"/>
                  <a:pt x="853189" y="3741353"/>
                </a:cubicBezTo>
                <a:cubicBezTo>
                  <a:pt x="856809" y="3724680"/>
                  <a:pt x="861189" y="3708009"/>
                  <a:pt x="862905" y="3691138"/>
                </a:cubicBezTo>
                <a:cubicBezTo>
                  <a:pt x="865191" y="3670544"/>
                  <a:pt x="864429" y="3649555"/>
                  <a:pt x="866333" y="3628959"/>
                </a:cubicBezTo>
                <a:cubicBezTo>
                  <a:pt x="868619" y="3602478"/>
                  <a:pt x="874715" y="3576391"/>
                  <a:pt x="874715" y="3550106"/>
                </a:cubicBezTo>
                <a:lnTo>
                  <a:pt x="871487" y="3524252"/>
                </a:lnTo>
                <a:lnTo>
                  <a:pt x="871488" y="3524252"/>
                </a:lnTo>
                <a:lnTo>
                  <a:pt x="870763" y="3518451"/>
                </a:lnTo>
                <a:cubicBezTo>
                  <a:pt x="868573" y="3507933"/>
                  <a:pt x="865953" y="3497439"/>
                  <a:pt x="864238" y="3486946"/>
                </a:cubicBezTo>
                <a:cubicBezTo>
                  <a:pt x="859476" y="3457327"/>
                  <a:pt x="860810" y="3424765"/>
                  <a:pt x="848618" y="3398677"/>
                </a:cubicBezTo>
                <a:lnTo>
                  <a:pt x="837595" y="3365728"/>
                </a:lnTo>
                <a:lnTo>
                  <a:pt x="834829" y="3357461"/>
                </a:lnTo>
                <a:close/>
                <a:moveTo>
                  <a:pt x="513783" y="0"/>
                </a:moveTo>
                <a:lnTo>
                  <a:pt x="72334" y="0"/>
                </a:lnTo>
                <a:lnTo>
                  <a:pt x="75447" y="27991"/>
                </a:lnTo>
                <a:cubicBezTo>
                  <a:pt x="80828" y="63323"/>
                  <a:pt x="87734" y="98434"/>
                  <a:pt x="88115" y="134133"/>
                </a:cubicBezTo>
                <a:cubicBezTo>
                  <a:pt x="88495" y="166498"/>
                  <a:pt x="94591" y="198471"/>
                  <a:pt x="62778" y="221224"/>
                </a:cubicBezTo>
                <a:cubicBezTo>
                  <a:pt x="58586" y="224165"/>
                  <a:pt x="60872" y="238486"/>
                  <a:pt x="62206" y="247312"/>
                </a:cubicBezTo>
                <a:cubicBezTo>
                  <a:pt x="65065" y="266927"/>
                  <a:pt x="72303" y="286346"/>
                  <a:pt x="72113" y="305764"/>
                </a:cubicBezTo>
                <a:cubicBezTo>
                  <a:pt x="71923" y="345976"/>
                  <a:pt x="68875" y="386383"/>
                  <a:pt x="65445" y="426397"/>
                </a:cubicBezTo>
                <a:cubicBezTo>
                  <a:pt x="64111" y="441500"/>
                  <a:pt x="58968" y="456017"/>
                  <a:pt x="55348" y="470924"/>
                </a:cubicBezTo>
                <a:cubicBezTo>
                  <a:pt x="53252" y="479162"/>
                  <a:pt x="47728" y="487990"/>
                  <a:pt x="48870" y="495638"/>
                </a:cubicBezTo>
                <a:cubicBezTo>
                  <a:pt x="55538" y="539970"/>
                  <a:pt x="39156" y="580573"/>
                  <a:pt x="30963" y="622548"/>
                </a:cubicBezTo>
                <a:cubicBezTo>
                  <a:pt x="27153" y="641968"/>
                  <a:pt x="18009" y="660210"/>
                  <a:pt x="11723" y="679040"/>
                </a:cubicBezTo>
                <a:cubicBezTo>
                  <a:pt x="10007" y="683943"/>
                  <a:pt x="8483" y="689436"/>
                  <a:pt x="8865" y="694341"/>
                </a:cubicBezTo>
                <a:cubicBezTo>
                  <a:pt x="11151" y="722389"/>
                  <a:pt x="14389" y="750244"/>
                  <a:pt x="16865" y="778095"/>
                </a:cubicBezTo>
                <a:cubicBezTo>
                  <a:pt x="19151" y="803401"/>
                  <a:pt x="19913" y="828900"/>
                  <a:pt x="47918" y="840866"/>
                </a:cubicBezTo>
                <a:cubicBezTo>
                  <a:pt x="52300" y="842633"/>
                  <a:pt x="55538" y="848516"/>
                  <a:pt x="58396" y="853028"/>
                </a:cubicBezTo>
                <a:cubicBezTo>
                  <a:pt x="102404" y="922662"/>
                  <a:pt x="101260" y="959929"/>
                  <a:pt x="54776" y="1027995"/>
                </a:cubicBezTo>
                <a:cubicBezTo>
                  <a:pt x="50014" y="1035056"/>
                  <a:pt x="46584" y="1050159"/>
                  <a:pt x="50394" y="1054866"/>
                </a:cubicBezTo>
                <a:cubicBezTo>
                  <a:pt x="82019" y="1094882"/>
                  <a:pt x="78589" y="1138623"/>
                  <a:pt x="68683" y="1184720"/>
                </a:cubicBezTo>
                <a:cubicBezTo>
                  <a:pt x="66017" y="1196684"/>
                  <a:pt x="66017" y="1213555"/>
                  <a:pt x="72303" y="1222576"/>
                </a:cubicBezTo>
                <a:cubicBezTo>
                  <a:pt x="101450" y="1265534"/>
                  <a:pt x="97260" y="1311630"/>
                  <a:pt x="88687" y="1358313"/>
                </a:cubicBezTo>
                <a:cubicBezTo>
                  <a:pt x="87353" y="1365570"/>
                  <a:pt x="80113" y="1374398"/>
                  <a:pt x="73447" y="1377535"/>
                </a:cubicBezTo>
                <a:cubicBezTo>
                  <a:pt x="49824" y="1388716"/>
                  <a:pt x="41822" y="1409705"/>
                  <a:pt x="35153" y="1432851"/>
                </a:cubicBezTo>
                <a:cubicBezTo>
                  <a:pt x="24295" y="1469335"/>
                  <a:pt x="11531" y="1505229"/>
                  <a:pt x="1244" y="1541910"/>
                </a:cubicBezTo>
                <a:cubicBezTo>
                  <a:pt x="-1232" y="1550935"/>
                  <a:pt x="292" y="1562114"/>
                  <a:pt x="3149" y="1571529"/>
                </a:cubicBezTo>
                <a:cubicBezTo>
                  <a:pt x="12865" y="1603698"/>
                  <a:pt x="37250" y="1624098"/>
                  <a:pt x="59730" y="1646459"/>
                </a:cubicBezTo>
                <a:cubicBezTo>
                  <a:pt x="69637" y="1656267"/>
                  <a:pt x="76685" y="1669800"/>
                  <a:pt x="82399" y="1682944"/>
                </a:cubicBezTo>
                <a:cubicBezTo>
                  <a:pt x="97070" y="1717073"/>
                  <a:pt x="110214" y="1751988"/>
                  <a:pt x="124120" y="1786511"/>
                </a:cubicBezTo>
                <a:cubicBezTo>
                  <a:pt x="125454" y="1789845"/>
                  <a:pt x="128883" y="1792590"/>
                  <a:pt x="131741" y="1795142"/>
                </a:cubicBezTo>
                <a:cubicBezTo>
                  <a:pt x="161842" y="1820640"/>
                  <a:pt x="192131" y="1845943"/>
                  <a:pt x="222232" y="1871640"/>
                </a:cubicBezTo>
                <a:cubicBezTo>
                  <a:pt x="227946" y="1876543"/>
                  <a:pt x="232138" y="1883606"/>
                  <a:pt x="237662" y="1888901"/>
                </a:cubicBezTo>
                <a:cubicBezTo>
                  <a:pt x="245282" y="1896356"/>
                  <a:pt x="252523" y="1905771"/>
                  <a:pt x="261667" y="1909694"/>
                </a:cubicBezTo>
                <a:cubicBezTo>
                  <a:pt x="290432" y="1921855"/>
                  <a:pt x="302816" y="1945197"/>
                  <a:pt x="308150" y="1974618"/>
                </a:cubicBezTo>
                <a:cubicBezTo>
                  <a:pt x="313103" y="2001493"/>
                  <a:pt x="317295" y="2028365"/>
                  <a:pt x="323009" y="2055042"/>
                </a:cubicBezTo>
                <a:cubicBezTo>
                  <a:pt x="329867" y="2087602"/>
                  <a:pt x="337297" y="2119968"/>
                  <a:pt x="345680" y="2152137"/>
                </a:cubicBezTo>
                <a:cubicBezTo>
                  <a:pt x="349300" y="2166063"/>
                  <a:pt x="353490" y="2180774"/>
                  <a:pt x="360920" y="2192740"/>
                </a:cubicBezTo>
                <a:cubicBezTo>
                  <a:pt x="381495" y="2226281"/>
                  <a:pt x="395401" y="2262177"/>
                  <a:pt x="389877" y="2301603"/>
                </a:cubicBezTo>
                <a:cubicBezTo>
                  <a:pt x="385495" y="2333183"/>
                  <a:pt x="396735" y="2359664"/>
                  <a:pt x="414262" y="2379279"/>
                </a:cubicBezTo>
                <a:cubicBezTo>
                  <a:pt x="446077" y="2414980"/>
                  <a:pt x="438837" y="2453227"/>
                  <a:pt x="428551" y="2491281"/>
                </a:cubicBezTo>
                <a:cubicBezTo>
                  <a:pt x="423216" y="2510897"/>
                  <a:pt x="423978" y="2526980"/>
                  <a:pt x="429121" y="2545615"/>
                </a:cubicBezTo>
                <a:cubicBezTo>
                  <a:pt x="441123" y="2588768"/>
                  <a:pt x="473700" y="2617603"/>
                  <a:pt x="502275" y="2645455"/>
                </a:cubicBezTo>
                <a:cubicBezTo>
                  <a:pt x="526660" y="2669191"/>
                  <a:pt x="540376" y="2695868"/>
                  <a:pt x="550665" y="2725094"/>
                </a:cubicBezTo>
                <a:cubicBezTo>
                  <a:pt x="563809" y="2761970"/>
                  <a:pt x="558857" y="2791196"/>
                  <a:pt x="527232" y="2808850"/>
                </a:cubicBezTo>
                <a:cubicBezTo>
                  <a:pt x="518277" y="2813754"/>
                  <a:pt x="507799" y="2822385"/>
                  <a:pt x="505133" y="2831604"/>
                </a:cubicBezTo>
                <a:cubicBezTo>
                  <a:pt x="491799" y="2876129"/>
                  <a:pt x="472366" y="2921245"/>
                  <a:pt x="484178" y="2968910"/>
                </a:cubicBezTo>
                <a:cubicBezTo>
                  <a:pt x="500371" y="3034817"/>
                  <a:pt x="499419" y="3099154"/>
                  <a:pt x="483416" y="3165061"/>
                </a:cubicBezTo>
                <a:cubicBezTo>
                  <a:pt x="470462" y="3218512"/>
                  <a:pt x="457126" y="3271963"/>
                  <a:pt x="447744" y="3326101"/>
                </a:cubicBezTo>
                <a:lnTo>
                  <a:pt x="446756" y="3333750"/>
                </a:lnTo>
                <a:lnTo>
                  <a:pt x="834222" y="3333750"/>
                </a:lnTo>
                <a:lnTo>
                  <a:pt x="833756" y="3315508"/>
                </a:lnTo>
                <a:cubicBezTo>
                  <a:pt x="835090" y="3305897"/>
                  <a:pt x="843092" y="3293538"/>
                  <a:pt x="851283" y="3289224"/>
                </a:cubicBezTo>
                <a:cubicBezTo>
                  <a:pt x="869571" y="3279612"/>
                  <a:pt x="872811" y="3266470"/>
                  <a:pt x="866523" y="3248621"/>
                </a:cubicBezTo>
                <a:cubicBezTo>
                  <a:pt x="861189" y="3233124"/>
                  <a:pt x="858523" y="3214098"/>
                  <a:pt x="848234" y="3203506"/>
                </a:cubicBezTo>
                <a:cubicBezTo>
                  <a:pt x="819088" y="3173494"/>
                  <a:pt x="818135" y="3135244"/>
                  <a:pt x="810325" y="3097977"/>
                </a:cubicBezTo>
                <a:cubicBezTo>
                  <a:pt x="805561" y="3075225"/>
                  <a:pt x="805371" y="3054039"/>
                  <a:pt x="808609" y="3031285"/>
                </a:cubicBezTo>
                <a:cubicBezTo>
                  <a:pt x="815849" y="2981857"/>
                  <a:pt x="805561" y="2933799"/>
                  <a:pt x="792417" y="2886329"/>
                </a:cubicBezTo>
                <a:cubicBezTo>
                  <a:pt x="783654" y="2854945"/>
                  <a:pt x="778320" y="2822776"/>
                  <a:pt x="769366" y="2791590"/>
                </a:cubicBezTo>
                <a:cubicBezTo>
                  <a:pt x="762508" y="2768247"/>
                  <a:pt x="754315" y="2744906"/>
                  <a:pt x="743267" y="2723527"/>
                </a:cubicBezTo>
                <a:cubicBezTo>
                  <a:pt x="727072" y="2692532"/>
                  <a:pt x="702688" y="2665466"/>
                  <a:pt x="709166" y="2626038"/>
                </a:cubicBezTo>
                <a:cubicBezTo>
                  <a:pt x="714880" y="2591317"/>
                  <a:pt x="702880" y="2559935"/>
                  <a:pt x="691449" y="2528158"/>
                </a:cubicBezTo>
                <a:cubicBezTo>
                  <a:pt x="683067" y="2504816"/>
                  <a:pt x="674493" y="2481477"/>
                  <a:pt x="669159" y="2457348"/>
                </a:cubicBezTo>
                <a:cubicBezTo>
                  <a:pt x="662872" y="2428709"/>
                  <a:pt x="665540" y="2396344"/>
                  <a:pt x="653918" y="2370844"/>
                </a:cubicBezTo>
                <a:cubicBezTo>
                  <a:pt x="641726" y="2344167"/>
                  <a:pt x="649918" y="2322005"/>
                  <a:pt x="653348" y="2298269"/>
                </a:cubicBezTo>
                <a:cubicBezTo>
                  <a:pt x="658682" y="2260413"/>
                  <a:pt x="668589" y="2222749"/>
                  <a:pt x="656014" y="2184501"/>
                </a:cubicBezTo>
                <a:cubicBezTo>
                  <a:pt x="640774" y="2138014"/>
                  <a:pt x="624391" y="2091918"/>
                  <a:pt x="609913" y="2045235"/>
                </a:cubicBezTo>
                <a:cubicBezTo>
                  <a:pt x="604386" y="2027187"/>
                  <a:pt x="602100" y="2007771"/>
                  <a:pt x="599624" y="1988939"/>
                </a:cubicBezTo>
                <a:cubicBezTo>
                  <a:pt x="597528" y="1971091"/>
                  <a:pt x="602862" y="1949711"/>
                  <a:pt x="594862" y="1935977"/>
                </a:cubicBezTo>
                <a:cubicBezTo>
                  <a:pt x="574287" y="1900670"/>
                  <a:pt x="564191" y="1864385"/>
                  <a:pt x="564191" y="1823583"/>
                </a:cubicBezTo>
                <a:cubicBezTo>
                  <a:pt x="564191" y="1808282"/>
                  <a:pt x="555617" y="1793374"/>
                  <a:pt x="554093" y="1777881"/>
                </a:cubicBezTo>
                <a:cubicBezTo>
                  <a:pt x="552189" y="1756694"/>
                  <a:pt x="547044" y="1732372"/>
                  <a:pt x="554285" y="1713934"/>
                </a:cubicBezTo>
                <a:cubicBezTo>
                  <a:pt x="571429" y="1670585"/>
                  <a:pt x="557141" y="1635476"/>
                  <a:pt x="540186" y="1597617"/>
                </a:cubicBezTo>
                <a:cubicBezTo>
                  <a:pt x="523422" y="1560348"/>
                  <a:pt x="510087" y="1521118"/>
                  <a:pt x="499037" y="1481495"/>
                </a:cubicBezTo>
                <a:cubicBezTo>
                  <a:pt x="495037" y="1466588"/>
                  <a:pt x="501705" y="1448740"/>
                  <a:pt x="503037" y="1432262"/>
                </a:cubicBezTo>
                <a:cubicBezTo>
                  <a:pt x="503419" y="1426376"/>
                  <a:pt x="503991" y="1419903"/>
                  <a:pt x="502085" y="1414609"/>
                </a:cubicBezTo>
                <a:cubicBezTo>
                  <a:pt x="483796" y="1363414"/>
                  <a:pt x="469890" y="1311432"/>
                  <a:pt x="479414" y="1255923"/>
                </a:cubicBezTo>
                <a:cubicBezTo>
                  <a:pt x="480368" y="1250824"/>
                  <a:pt x="478272" y="1245135"/>
                  <a:pt x="476938" y="1240034"/>
                </a:cubicBezTo>
                <a:cubicBezTo>
                  <a:pt x="470080" y="1215122"/>
                  <a:pt x="459222" y="1190799"/>
                  <a:pt x="456745" y="1165498"/>
                </a:cubicBezTo>
                <a:cubicBezTo>
                  <a:pt x="450649" y="1103121"/>
                  <a:pt x="448171" y="1040355"/>
                  <a:pt x="444171" y="977582"/>
                </a:cubicBezTo>
                <a:cubicBezTo>
                  <a:pt x="443981" y="973659"/>
                  <a:pt x="443981" y="969541"/>
                  <a:pt x="442647" y="966011"/>
                </a:cubicBezTo>
                <a:cubicBezTo>
                  <a:pt x="434455" y="942864"/>
                  <a:pt x="437123" y="922662"/>
                  <a:pt x="452743" y="903045"/>
                </a:cubicBezTo>
                <a:cubicBezTo>
                  <a:pt x="459602" y="894414"/>
                  <a:pt x="463222" y="882645"/>
                  <a:pt x="467032" y="871859"/>
                </a:cubicBezTo>
                <a:cubicBezTo>
                  <a:pt x="472748" y="855968"/>
                  <a:pt x="478272" y="839689"/>
                  <a:pt x="481892" y="823213"/>
                </a:cubicBezTo>
                <a:cubicBezTo>
                  <a:pt x="485320" y="806930"/>
                  <a:pt x="490083" y="789474"/>
                  <a:pt x="487416" y="773781"/>
                </a:cubicBezTo>
                <a:cubicBezTo>
                  <a:pt x="482654" y="745535"/>
                  <a:pt x="471986" y="718661"/>
                  <a:pt x="464936" y="690809"/>
                </a:cubicBezTo>
                <a:cubicBezTo>
                  <a:pt x="462460" y="681198"/>
                  <a:pt x="462842" y="670605"/>
                  <a:pt x="462650" y="660603"/>
                </a:cubicBezTo>
                <a:cubicBezTo>
                  <a:pt x="462080" y="637652"/>
                  <a:pt x="467604" y="614113"/>
                  <a:pt x="451791" y="593322"/>
                </a:cubicBezTo>
                <a:cubicBezTo>
                  <a:pt x="436933" y="574101"/>
                  <a:pt x="441313" y="554679"/>
                  <a:pt x="452553" y="534478"/>
                </a:cubicBezTo>
                <a:cubicBezTo>
                  <a:pt x="460556" y="519961"/>
                  <a:pt x="466842" y="503486"/>
                  <a:pt x="469890" y="487205"/>
                </a:cubicBezTo>
                <a:cubicBezTo>
                  <a:pt x="474080" y="464843"/>
                  <a:pt x="475796" y="442679"/>
                  <a:pt x="473318" y="418552"/>
                </a:cubicBezTo>
                <a:cubicBezTo>
                  <a:pt x="471604" y="401485"/>
                  <a:pt x="470842" y="387559"/>
                  <a:pt x="460746" y="374220"/>
                </a:cubicBezTo>
                <a:cubicBezTo>
                  <a:pt x="459222" y="372064"/>
                  <a:pt x="458840" y="368141"/>
                  <a:pt x="459032" y="365198"/>
                </a:cubicBezTo>
                <a:cubicBezTo>
                  <a:pt x="462270" y="326557"/>
                  <a:pt x="460556" y="288308"/>
                  <a:pt x="458267" y="249272"/>
                </a:cubicBezTo>
                <a:cubicBezTo>
                  <a:pt x="455221" y="199649"/>
                  <a:pt x="464174" y="147470"/>
                  <a:pt x="496179" y="104514"/>
                </a:cubicBezTo>
                <a:cubicBezTo>
                  <a:pt x="500943" y="98237"/>
                  <a:pt x="503037" y="88822"/>
                  <a:pt x="504181" y="805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66290A3-7E80-441D-AA1E-5263326B1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78285" y="0"/>
            <a:ext cx="874715" cy="6858001"/>
          </a:xfrm>
          <a:custGeom>
            <a:avLst/>
            <a:gdLst>
              <a:gd name="connsiteX0" fmla="*/ 669467 w 874715"/>
              <a:gd name="connsiteY0" fmla="*/ 3720275 h 6858001"/>
              <a:gd name="connsiteX1" fmla="*/ 710453 w 874715"/>
              <a:gd name="connsiteY1" fmla="*/ 3726292 h 6858001"/>
              <a:gd name="connsiteX2" fmla="*/ 710455 w 874715"/>
              <a:gd name="connsiteY2" fmla="*/ 3726292 h 6858001"/>
              <a:gd name="connsiteX3" fmla="*/ 669465 w 874715"/>
              <a:gd name="connsiteY3" fmla="*/ 3720275 h 6858001"/>
              <a:gd name="connsiteX4" fmla="*/ 834223 w 874715"/>
              <a:gd name="connsiteY4" fmla="*/ 3333751 h 6858001"/>
              <a:gd name="connsiteX5" fmla="*/ 446757 w 874715"/>
              <a:gd name="connsiteY5" fmla="*/ 3333751 h 6858001"/>
              <a:gd name="connsiteX6" fmla="*/ 441229 w 874715"/>
              <a:gd name="connsiteY6" fmla="*/ 3376550 h 6858001"/>
              <a:gd name="connsiteX7" fmla="*/ 437178 w 874715"/>
              <a:gd name="connsiteY7" fmla="*/ 3407910 h 6858001"/>
              <a:gd name="connsiteX8" fmla="*/ 435790 w 874715"/>
              <a:gd name="connsiteY8" fmla="*/ 3491262 h 6858001"/>
              <a:gd name="connsiteX9" fmla="*/ 429384 w 874715"/>
              <a:gd name="connsiteY9" fmla="*/ 3520658 h 6858001"/>
              <a:gd name="connsiteX10" fmla="*/ 427332 w 874715"/>
              <a:gd name="connsiteY10" fmla="*/ 3524252 h 6858001"/>
              <a:gd name="connsiteX11" fmla="*/ 427331 w 874715"/>
              <a:gd name="connsiteY11" fmla="*/ 3524252 h 6858001"/>
              <a:gd name="connsiteX12" fmla="*/ 413690 w 874715"/>
              <a:gd name="connsiteY12" fmla="*/ 3548145 h 6858001"/>
              <a:gd name="connsiteX13" fmla="*/ 408166 w 874715"/>
              <a:gd name="connsiteY13" fmla="*/ 3612089 h 6858001"/>
              <a:gd name="connsiteX14" fmla="*/ 421692 w 874715"/>
              <a:gd name="connsiteY14" fmla="*/ 3636610 h 6858001"/>
              <a:gd name="connsiteX15" fmla="*/ 445933 w 874715"/>
              <a:gd name="connsiteY15" fmla="*/ 3687609 h 6858001"/>
              <a:gd name="connsiteX16" fmla="*/ 443241 w 874715"/>
              <a:gd name="connsiteY16" fmla="*/ 3725049 h 6858001"/>
              <a:gd name="connsiteX17" fmla="*/ 455589 w 874715"/>
              <a:gd name="connsiteY17" fmla="*/ 3723372 h 6858001"/>
              <a:gd name="connsiteX18" fmla="*/ 544787 w 874715"/>
              <a:gd name="connsiteY18" fmla="*/ 3712739 h 6858001"/>
              <a:gd name="connsiteX19" fmla="*/ 544802 w 874715"/>
              <a:gd name="connsiteY19" fmla="*/ 3712740 h 6858001"/>
              <a:gd name="connsiteX20" fmla="*/ 544786 w 874715"/>
              <a:gd name="connsiteY20" fmla="*/ 3712740 h 6858001"/>
              <a:gd name="connsiteX21" fmla="*/ 455588 w 874715"/>
              <a:gd name="connsiteY21" fmla="*/ 3723373 h 6858001"/>
              <a:gd name="connsiteX22" fmla="*/ 443240 w 874715"/>
              <a:gd name="connsiteY22" fmla="*/ 3725050 h 6858001"/>
              <a:gd name="connsiteX23" fmla="*/ 441884 w 874715"/>
              <a:gd name="connsiteY23" fmla="*/ 3743904 h 6858001"/>
              <a:gd name="connsiteX24" fmla="*/ 442266 w 874715"/>
              <a:gd name="connsiteY24" fmla="*/ 3764306 h 6858001"/>
              <a:gd name="connsiteX25" fmla="*/ 433692 w 874715"/>
              <a:gd name="connsiteY25" fmla="*/ 3834135 h 6858001"/>
              <a:gd name="connsiteX26" fmla="*/ 428740 w 874715"/>
              <a:gd name="connsiteY26" fmla="*/ 3898864 h 6858001"/>
              <a:gd name="connsiteX27" fmla="*/ 444932 w 874715"/>
              <a:gd name="connsiteY27" fmla="*/ 4062061 h 6858001"/>
              <a:gd name="connsiteX28" fmla="*/ 441122 w 874715"/>
              <a:gd name="connsiteY28" fmla="*/ 4187207 h 6858001"/>
              <a:gd name="connsiteX29" fmla="*/ 444932 w 874715"/>
              <a:gd name="connsiteY29" fmla="*/ 4244874 h 6858001"/>
              <a:gd name="connsiteX30" fmla="*/ 450648 w 874715"/>
              <a:gd name="connsiteY30" fmla="*/ 4277434 h 6858001"/>
              <a:gd name="connsiteX31" fmla="*/ 490464 w 874715"/>
              <a:gd name="connsiteY31" fmla="*/ 4351188 h 6858001"/>
              <a:gd name="connsiteX32" fmla="*/ 499418 w 874715"/>
              <a:gd name="connsiteY32" fmla="*/ 4391596 h 6858001"/>
              <a:gd name="connsiteX33" fmla="*/ 498656 w 874715"/>
              <a:gd name="connsiteY33" fmla="*/ 4513209 h 6858001"/>
              <a:gd name="connsiteX34" fmla="*/ 438646 w 874715"/>
              <a:gd name="connsiteY34" fmla="*/ 4695629 h 6858001"/>
              <a:gd name="connsiteX35" fmla="*/ 430644 w 874715"/>
              <a:gd name="connsiteY35" fmla="*/ 4714658 h 6858001"/>
              <a:gd name="connsiteX36" fmla="*/ 420737 w 874715"/>
              <a:gd name="connsiteY36" fmla="*/ 4807436 h 6858001"/>
              <a:gd name="connsiteX37" fmla="*/ 434264 w 874715"/>
              <a:gd name="connsiteY37" fmla="*/ 4870400 h 6858001"/>
              <a:gd name="connsiteX38" fmla="*/ 462269 w 874715"/>
              <a:gd name="connsiteY38" fmla="*/ 4956119 h 6858001"/>
              <a:gd name="connsiteX39" fmla="*/ 485701 w 874715"/>
              <a:gd name="connsiteY39" fmla="*/ 5033207 h 6858001"/>
              <a:gd name="connsiteX40" fmla="*/ 512180 w 874715"/>
              <a:gd name="connsiteY40" fmla="*/ 5089305 h 6858001"/>
              <a:gd name="connsiteX41" fmla="*/ 531613 w 874715"/>
              <a:gd name="connsiteY41" fmla="*/ 5217589 h 6858001"/>
              <a:gd name="connsiteX42" fmla="*/ 534851 w 874715"/>
              <a:gd name="connsiteY42" fmla="*/ 5230926 h 6858001"/>
              <a:gd name="connsiteX43" fmla="*/ 511228 w 874715"/>
              <a:gd name="connsiteY43" fmla="*/ 5327433 h 6858001"/>
              <a:gd name="connsiteX44" fmla="*/ 487225 w 874715"/>
              <a:gd name="connsiteY44" fmla="*/ 5443357 h 6858001"/>
              <a:gd name="connsiteX45" fmla="*/ 495416 w 874715"/>
              <a:gd name="connsiteY45" fmla="*/ 5484746 h 6858001"/>
              <a:gd name="connsiteX46" fmla="*/ 507038 w 874715"/>
              <a:gd name="connsiteY46" fmla="*/ 5541432 h 6858001"/>
              <a:gd name="connsiteX47" fmla="*/ 500942 w 874715"/>
              <a:gd name="connsiteY47" fmla="*/ 5594001 h 6858001"/>
              <a:gd name="connsiteX48" fmla="*/ 500370 w 874715"/>
              <a:gd name="connsiteY48" fmla="*/ 5625974 h 6858001"/>
              <a:gd name="connsiteX49" fmla="*/ 571618 w 874715"/>
              <a:gd name="connsiteY49" fmla="*/ 5771911 h 6858001"/>
              <a:gd name="connsiteX50" fmla="*/ 577524 w 874715"/>
              <a:gd name="connsiteY50" fmla="*/ 5808982 h 6858001"/>
              <a:gd name="connsiteX51" fmla="*/ 586289 w 874715"/>
              <a:gd name="connsiteY51" fmla="*/ 5829971 h 6858001"/>
              <a:gd name="connsiteX52" fmla="*/ 674684 w 874715"/>
              <a:gd name="connsiteY52" fmla="*/ 5956490 h 6858001"/>
              <a:gd name="connsiteX53" fmla="*/ 692590 w 874715"/>
              <a:gd name="connsiteY53" fmla="*/ 6010235 h 6858001"/>
              <a:gd name="connsiteX54" fmla="*/ 688970 w 874715"/>
              <a:gd name="connsiteY54" fmla="*/ 6069276 h 6858001"/>
              <a:gd name="connsiteX55" fmla="*/ 682494 w 874715"/>
              <a:gd name="connsiteY55" fmla="*/ 6103407 h 6858001"/>
              <a:gd name="connsiteX56" fmla="*/ 626294 w 874715"/>
              <a:gd name="connsiteY56" fmla="*/ 6188144 h 6858001"/>
              <a:gd name="connsiteX57" fmla="*/ 628200 w 874715"/>
              <a:gd name="connsiteY57" fmla="*/ 6236396 h 6858001"/>
              <a:gd name="connsiteX58" fmla="*/ 666871 w 874715"/>
              <a:gd name="connsiteY58" fmla="*/ 6311718 h 6858001"/>
              <a:gd name="connsiteX59" fmla="*/ 684208 w 874715"/>
              <a:gd name="connsiteY59" fmla="*/ 6448435 h 6858001"/>
              <a:gd name="connsiteX60" fmla="*/ 630104 w 874715"/>
              <a:gd name="connsiteY60" fmla="*/ 6517873 h 6858001"/>
              <a:gd name="connsiteX61" fmla="*/ 578096 w 874715"/>
              <a:gd name="connsiteY61" fmla="*/ 6553767 h 6858001"/>
              <a:gd name="connsiteX62" fmla="*/ 517706 w 874715"/>
              <a:gd name="connsiteY62" fmla="*/ 6657533 h 6858001"/>
              <a:gd name="connsiteX63" fmla="*/ 540185 w 874715"/>
              <a:gd name="connsiteY63" fmla="*/ 6682250 h 6858001"/>
              <a:gd name="connsiteX64" fmla="*/ 549712 w 874715"/>
              <a:gd name="connsiteY64" fmla="*/ 6758356 h 6858001"/>
              <a:gd name="connsiteX65" fmla="*/ 548950 w 874715"/>
              <a:gd name="connsiteY65" fmla="*/ 6840738 h 6858001"/>
              <a:gd name="connsiteX66" fmla="*/ 556149 w 874715"/>
              <a:gd name="connsiteY66" fmla="*/ 6858001 h 6858001"/>
              <a:gd name="connsiteX67" fmla="*/ 760427 w 874715"/>
              <a:gd name="connsiteY67" fmla="*/ 6858001 h 6858001"/>
              <a:gd name="connsiteX68" fmla="*/ 763269 w 874715"/>
              <a:gd name="connsiteY68" fmla="*/ 6846819 h 6858001"/>
              <a:gd name="connsiteX69" fmla="*/ 784795 w 874715"/>
              <a:gd name="connsiteY69" fmla="*/ 6678324 h 6858001"/>
              <a:gd name="connsiteX70" fmla="*/ 805560 w 874715"/>
              <a:gd name="connsiteY70" fmla="*/ 6504338 h 6858001"/>
              <a:gd name="connsiteX71" fmla="*/ 812418 w 874715"/>
              <a:gd name="connsiteY71" fmla="*/ 6408814 h 6858001"/>
              <a:gd name="connsiteX72" fmla="*/ 823279 w 874715"/>
              <a:gd name="connsiteY72" fmla="*/ 6325450 h 6858001"/>
              <a:gd name="connsiteX73" fmla="*/ 830137 w 874715"/>
              <a:gd name="connsiteY73" fmla="*/ 6252873 h 6858001"/>
              <a:gd name="connsiteX74" fmla="*/ 844043 w 874715"/>
              <a:gd name="connsiteY74" fmla="*/ 6137341 h 6858001"/>
              <a:gd name="connsiteX75" fmla="*/ 847663 w 874715"/>
              <a:gd name="connsiteY75" fmla="*/ 6089284 h 6858001"/>
              <a:gd name="connsiteX76" fmla="*/ 847471 w 874715"/>
              <a:gd name="connsiteY76" fmla="*/ 5975908 h 6858001"/>
              <a:gd name="connsiteX77" fmla="*/ 845567 w 874715"/>
              <a:gd name="connsiteY77" fmla="*/ 5936481 h 6858001"/>
              <a:gd name="connsiteX78" fmla="*/ 821945 w 874715"/>
              <a:gd name="connsiteY78" fmla="*/ 5860571 h 6858001"/>
              <a:gd name="connsiteX79" fmla="*/ 820231 w 874715"/>
              <a:gd name="connsiteY79" fmla="*/ 5851549 h 6858001"/>
              <a:gd name="connsiteX80" fmla="*/ 810894 w 874715"/>
              <a:gd name="connsiteY80" fmla="*/ 5801726 h 6858001"/>
              <a:gd name="connsiteX81" fmla="*/ 807846 w 874715"/>
              <a:gd name="connsiteY81" fmla="*/ 5774460 h 6858001"/>
              <a:gd name="connsiteX82" fmla="*/ 788415 w 874715"/>
              <a:gd name="connsiteY82" fmla="*/ 5670892 h 6858001"/>
              <a:gd name="connsiteX83" fmla="*/ 779271 w 874715"/>
              <a:gd name="connsiteY83" fmla="*/ 5611265 h 6858001"/>
              <a:gd name="connsiteX84" fmla="*/ 780605 w 874715"/>
              <a:gd name="connsiteY84" fmla="*/ 5563010 h 6858001"/>
              <a:gd name="connsiteX85" fmla="*/ 782319 w 874715"/>
              <a:gd name="connsiteY85" fmla="*/ 5478272 h 6858001"/>
              <a:gd name="connsiteX86" fmla="*/ 786701 w 874715"/>
              <a:gd name="connsiteY86" fmla="*/ 5451203 h 6858001"/>
              <a:gd name="connsiteX87" fmla="*/ 774127 w 874715"/>
              <a:gd name="connsiteY87" fmla="*/ 5328805 h 6858001"/>
              <a:gd name="connsiteX88" fmla="*/ 773175 w 874715"/>
              <a:gd name="connsiteY88" fmla="*/ 5258975 h 6858001"/>
              <a:gd name="connsiteX89" fmla="*/ 757552 w 874715"/>
              <a:gd name="connsiteY89" fmla="*/ 5180319 h 6858001"/>
              <a:gd name="connsiteX90" fmla="*/ 758314 w 874715"/>
              <a:gd name="connsiteY90" fmla="*/ 5157370 h 6858001"/>
              <a:gd name="connsiteX91" fmla="*/ 759649 w 874715"/>
              <a:gd name="connsiteY91" fmla="*/ 5131673 h 6858001"/>
              <a:gd name="connsiteX92" fmla="*/ 760793 w 874715"/>
              <a:gd name="connsiteY92" fmla="*/ 5052820 h 6858001"/>
              <a:gd name="connsiteX93" fmla="*/ 766507 w 874715"/>
              <a:gd name="connsiteY93" fmla="*/ 5004959 h 6858001"/>
              <a:gd name="connsiteX94" fmla="*/ 763079 w 874715"/>
              <a:gd name="connsiteY94" fmla="*/ 4913751 h 6858001"/>
              <a:gd name="connsiteX95" fmla="*/ 768031 w 874715"/>
              <a:gd name="connsiteY95" fmla="*/ 4880011 h 6858001"/>
              <a:gd name="connsiteX96" fmla="*/ 768603 w 874715"/>
              <a:gd name="connsiteY96" fmla="*/ 4794687 h 6858001"/>
              <a:gd name="connsiteX97" fmla="*/ 765745 w 874715"/>
              <a:gd name="connsiteY97" fmla="*/ 4718187 h 6858001"/>
              <a:gd name="connsiteX98" fmla="*/ 767269 w 874715"/>
              <a:gd name="connsiteY98" fmla="*/ 4644434 h 6858001"/>
              <a:gd name="connsiteX99" fmla="*/ 773555 w 874715"/>
              <a:gd name="connsiteY99" fmla="*/ 4591670 h 6858001"/>
              <a:gd name="connsiteX100" fmla="*/ 777365 w 874715"/>
              <a:gd name="connsiteY100" fmla="*/ 4534394 h 6858001"/>
              <a:gd name="connsiteX101" fmla="*/ 800036 w 874715"/>
              <a:gd name="connsiteY101" fmla="*/ 4376493 h 6858001"/>
              <a:gd name="connsiteX102" fmla="*/ 794512 w 874715"/>
              <a:gd name="connsiteY102" fmla="*/ 4347267 h 6858001"/>
              <a:gd name="connsiteX103" fmla="*/ 789368 w 874715"/>
              <a:gd name="connsiteY103" fmla="*/ 4181322 h 6858001"/>
              <a:gd name="connsiteX104" fmla="*/ 789750 w 874715"/>
              <a:gd name="connsiteY104" fmla="*/ 4145230 h 6858001"/>
              <a:gd name="connsiteX105" fmla="*/ 767269 w 874715"/>
              <a:gd name="connsiteY105" fmla="*/ 4048330 h 6858001"/>
              <a:gd name="connsiteX106" fmla="*/ 802894 w 874715"/>
              <a:gd name="connsiteY106" fmla="*/ 3898864 h 6858001"/>
              <a:gd name="connsiteX107" fmla="*/ 847471 w 874715"/>
              <a:gd name="connsiteY107" fmla="*/ 3759007 h 6858001"/>
              <a:gd name="connsiteX108" fmla="*/ 848163 w 874715"/>
              <a:gd name="connsiteY108" fmla="*/ 3756136 h 6858001"/>
              <a:gd name="connsiteX109" fmla="*/ 819543 w 874715"/>
              <a:gd name="connsiteY109" fmla="*/ 3748731 h 6858001"/>
              <a:gd name="connsiteX110" fmla="*/ 819313 w 874715"/>
              <a:gd name="connsiteY110" fmla="*/ 3748682 h 6858001"/>
              <a:gd name="connsiteX111" fmla="*/ 819544 w 874715"/>
              <a:gd name="connsiteY111" fmla="*/ 3748730 h 6858001"/>
              <a:gd name="connsiteX112" fmla="*/ 848164 w 874715"/>
              <a:gd name="connsiteY112" fmla="*/ 3756135 h 6858001"/>
              <a:gd name="connsiteX113" fmla="*/ 849545 w 874715"/>
              <a:gd name="connsiteY113" fmla="*/ 3750401 h 6858001"/>
              <a:gd name="connsiteX114" fmla="*/ 853189 w 874715"/>
              <a:gd name="connsiteY114" fmla="*/ 3741353 h 6858001"/>
              <a:gd name="connsiteX115" fmla="*/ 862905 w 874715"/>
              <a:gd name="connsiteY115" fmla="*/ 3691138 h 6858001"/>
              <a:gd name="connsiteX116" fmla="*/ 866333 w 874715"/>
              <a:gd name="connsiteY116" fmla="*/ 3628959 h 6858001"/>
              <a:gd name="connsiteX117" fmla="*/ 874715 w 874715"/>
              <a:gd name="connsiteY117" fmla="*/ 3550106 h 6858001"/>
              <a:gd name="connsiteX118" fmla="*/ 871487 w 874715"/>
              <a:gd name="connsiteY118" fmla="*/ 3524252 h 6858001"/>
              <a:gd name="connsiteX119" fmla="*/ 871488 w 874715"/>
              <a:gd name="connsiteY119" fmla="*/ 3524252 h 6858001"/>
              <a:gd name="connsiteX120" fmla="*/ 870763 w 874715"/>
              <a:gd name="connsiteY120" fmla="*/ 3518451 h 6858001"/>
              <a:gd name="connsiteX121" fmla="*/ 864238 w 874715"/>
              <a:gd name="connsiteY121" fmla="*/ 3486946 h 6858001"/>
              <a:gd name="connsiteX122" fmla="*/ 848618 w 874715"/>
              <a:gd name="connsiteY122" fmla="*/ 3398677 h 6858001"/>
              <a:gd name="connsiteX123" fmla="*/ 837595 w 874715"/>
              <a:gd name="connsiteY123" fmla="*/ 3365728 h 6858001"/>
              <a:gd name="connsiteX124" fmla="*/ 834829 w 874715"/>
              <a:gd name="connsiteY124" fmla="*/ 3357461 h 6858001"/>
              <a:gd name="connsiteX125" fmla="*/ 513783 w 874715"/>
              <a:gd name="connsiteY125" fmla="*/ 0 h 6858001"/>
              <a:gd name="connsiteX126" fmla="*/ 72334 w 874715"/>
              <a:gd name="connsiteY126" fmla="*/ 0 h 6858001"/>
              <a:gd name="connsiteX127" fmla="*/ 75447 w 874715"/>
              <a:gd name="connsiteY127" fmla="*/ 27991 h 6858001"/>
              <a:gd name="connsiteX128" fmla="*/ 88115 w 874715"/>
              <a:gd name="connsiteY128" fmla="*/ 134133 h 6858001"/>
              <a:gd name="connsiteX129" fmla="*/ 62778 w 874715"/>
              <a:gd name="connsiteY129" fmla="*/ 221224 h 6858001"/>
              <a:gd name="connsiteX130" fmla="*/ 62206 w 874715"/>
              <a:gd name="connsiteY130" fmla="*/ 247312 h 6858001"/>
              <a:gd name="connsiteX131" fmla="*/ 72113 w 874715"/>
              <a:gd name="connsiteY131" fmla="*/ 305764 h 6858001"/>
              <a:gd name="connsiteX132" fmla="*/ 65445 w 874715"/>
              <a:gd name="connsiteY132" fmla="*/ 426397 h 6858001"/>
              <a:gd name="connsiteX133" fmla="*/ 55348 w 874715"/>
              <a:gd name="connsiteY133" fmla="*/ 470924 h 6858001"/>
              <a:gd name="connsiteX134" fmla="*/ 48870 w 874715"/>
              <a:gd name="connsiteY134" fmla="*/ 495638 h 6858001"/>
              <a:gd name="connsiteX135" fmla="*/ 30963 w 874715"/>
              <a:gd name="connsiteY135" fmla="*/ 622548 h 6858001"/>
              <a:gd name="connsiteX136" fmla="*/ 11723 w 874715"/>
              <a:gd name="connsiteY136" fmla="*/ 679040 h 6858001"/>
              <a:gd name="connsiteX137" fmla="*/ 8865 w 874715"/>
              <a:gd name="connsiteY137" fmla="*/ 694341 h 6858001"/>
              <a:gd name="connsiteX138" fmla="*/ 16865 w 874715"/>
              <a:gd name="connsiteY138" fmla="*/ 778095 h 6858001"/>
              <a:gd name="connsiteX139" fmla="*/ 47918 w 874715"/>
              <a:gd name="connsiteY139" fmla="*/ 840866 h 6858001"/>
              <a:gd name="connsiteX140" fmla="*/ 58396 w 874715"/>
              <a:gd name="connsiteY140" fmla="*/ 853028 h 6858001"/>
              <a:gd name="connsiteX141" fmla="*/ 54776 w 874715"/>
              <a:gd name="connsiteY141" fmla="*/ 1027995 h 6858001"/>
              <a:gd name="connsiteX142" fmla="*/ 50394 w 874715"/>
              <a:gd name="connsiteY142" fmla="*/ 1054866 h 6858001"/>
              <a:gd name="connsiteX143" fmla="*/ 68683 w 874715"/>
              <a:gd name="connsiteY143" fmla="*/ 1184720 h 6858001"/>
              <a:gd name="connsiteX144" fmla="*/ 72303 w 874715"/>
              <a:gd name="connsiteY144" fmla="*/ 1222576 h 6858001"/>
              <a:gd name="connsiteX145" fmla="*/ 88687 w 874715"/>
              <a:gd name="connsiteY145" fmla="*/ 1358313 h 6858001"/>
              <a:gd name="connsiteX146" fmla="*/ 73447 w 874715"/>
              <a:gd name="connsiteY146" fmla="*/ 1377535 h 6858001"/>
              <a:gd name="connsiteX147" fmla="*/ 35153 w 874715"/>
              <a:gd name="connsiteY147" fmla="*/ 1432851 h 6858001"/>
              <a:gd name="connsiteX148" fmla="*/ 1244 w 874715"/>
              <a:gd name="connsiteY148" fmla="*/ 1541910 h 6858001"/>
              <a:gd name="connsiteX149" fmla="*/ 3149 w 874715"/>
              <a:gd name="connsiteY149" fmla="*/ 1571529 h 6858001"/>
              <a:gd name="connsiteX150" fmla="*/ 59730 w 874715"/>
              <a:gd name="connsiteY150" fmla="*/ 1646459 h 6858001"/>
              <a:gd name="connsiteX151" fmla="*/ 82399 w 874715"/>
              <a:gd name="connsiteY151" fmla="*/ 1682944 h 6858001"/>
              <a:gd name="connsiteX152" fmla="*/ 124120 w 874715"/>
              <a:gd name="connsiteY152" fmla="*/ 1786511 h 6858001"/>
              <a:gd name="connsiteX153" fmla="*/ 131741 w 874715"/>
              <a:gd name="connsiteY153" fmla="*/ 1795142 h 6858001"/>
              <a:gd name="connsiteX154" fmla="*/ 222232 w 874715"/>
              <a:gd name="connsiteY154" fmla="*/ 1871640 h 6858001"/>
              <a:gd name="connsiteX155" fmla="*/ 237662 w 874715"/>
              <a:gd name="connsiteY155" fmla="*/ 1888901 h 6858001"/>
              <a:gd name="connsiteX156" fmla="*/ 261667 w 874715"/>
              <a:gd name="connsiteY156" fmla="*/ 1909694 h 6858001"/>
              <a:gd name="connsiteX157" fmla="*/ 308150 w 874715"/>
              <a:gd name="connsiteY157" fmla="*/ 1974618 h 6858001"/>
              <a:gd name="connsiteX158" fmla="*/ 323009 w 874715"/>
              <a:gd name="connsiteY158" fmla="*/ 2055042 h 6858001"/>
              <a:gd name="connsiteX159" fmla="*/ 345680 w 874715"/>
              <a:gd name="connsiteY159" fmla="*/ 2152137 h 6858001"/>
              <a:gd name="connsiteX160" fmla="*/ 360920 w 874715"/>
              <a:gd name="connsiteY160" fmla="*/ 2192740 h 6858001"/>
              <a:gd name="connsiteX161" fmla="*/ 389877 w 874715"/>
              <a:gd name="connsiteY161" fmla="*/ 2301603 h 6858001"/>
              <a:gd name="connsiteX162" fmla="*/ 414262 w 874715"/>
              <a:gd name="connsiteY162" fmla="*/ 2379279 h 6858001"/>
              <a:gd name="connsiteX163" fmla="*/ 428551 w 874715"/>
              <a:gd name="connsiteY163" fmla="*/ 2491281 h 6858001"/>
              <a:gd name="connsiteX164" fmla="*/ 429121 w 874715"/>
              <a:gd name="connsiteY164" fmla="*/ 2545615 h 6858001"/>
              <a:gd name="connsiteX165" fmla="*/ 502275 w 874715"/>
              <a:gd name="connsiteY165" fmla="*/ 2645455 h 6858001"/>
              <a:gd name="connsiteX166" fmla="*/ 550665 w 874715"/>
              <a:gd name="connsiteY166" fmla="*/ 2725094 h 6858001"/>
              <a:gd name="connsiteX167" fmla="*/ 527232 w 874715"/>
              <a:gd name="connsiteY167" fmla="*/ 2808850 h 6858001"/>
              <a:gd name="connsiteX168" fmla="*/ 505133 w 874715"/>
              <a:gd name="connsiteY168" fmla="*/ 2831604 h 6858001"/>
              <a:gd name="connsiteX169" fmla="*/ 484178 w 874715"/>
              <a:gd name="connsiteY169" fmla="*/ 2968910 h 6858001"/>
              <a:gd name="connsiteX170" fmla="*/ 483416 w 874715"/>
              <a:gd name="connsiteY170" fmla="*/ 3165061 h 6858001"/>
              <a:gd name="connsiteX171" fmla="*/ 447744 w 874715"/>
              <a:gd name="connsiteY171" fmla="*/ 3326101 h 6858001"/>
              <a:gd name="connsiteX172" fmla="*/ 446756 w 874715"/>
              <a:gd name="connsiteY172" fmla="*/ 3333750 h 6858001"/>
              <a:gd name="connsiteX173" fmla="*/ 834222 w 874715"/>
              <a:gd name="connsiteY173" fmla="*/ 3333750 h 6858001"/>
              <a:gd name="connsiteX174" fmla="*/ 833756 w 874715"/>
              <a:gd name="connsiteY174" fmla="*/ 3315508 h 6858001"/>
              <a:gd name="connsiteX175" fmla="*/ 851283 w 874715"/>
              <a:gd name="connsiteY175" fmla="*/ 3289224 h 6858001"/>
              <a:gd name="connsiteX176" fmla="*/ 866523 w 874715"/>
              <a:gd name="connsiteY176" fmla="*/ 3248621 h 6858001"/>
              <a:gd name="connsiteX177" fmla="*/ 848234 w 874715"/>
              <a:gd name="connsiteY177" fmla="*/ 3203506 h 6858001"/>
              <a:gd name="connsiteX178" fmla="*/ 810325 w 874715"/>
              <a:gd name="connsiteY178" fmla="*/ 3097977 h 6858001"/>
              <a:gd name="connsiteX179" fmla="*/ 808609 w 874715"/>
              <a:gd name="connsiteY179" fmla="*/ 3031285 h 6858001"/>
              <a:gd name="connsiteX180" fmla="*/ 792417 w 874715"/>
              <a:gd name="connsiteY180" fmla="*/ 2886329 h 6858001"/>
              <a:gd name="connsiteX181" fmla="*/ 769366 w 874715"/>
              <a:gd name="connsiteY181" fmla="*/ 2791590 h 6858001"/>
              <a:gd name="connsiteX182" fmla="*/ 743267 w 874715"/>
              <a:gd name="connsiteY182" fmla="*/ 2723527 h 6858001"/>
              <a:gd name="connsiteX183" fmla="*/ 709166 w 874715"/>
              <a:gd name="connsiteY183" fmla="*/ 2626038 h 6858001"/>
              <a:gd name="connsiteX184" fmla="*/ 691449 w 874715"/>
              <a:gd name="connsiteY184" fmla="*/ 2528158 h 6858001"/>
              <a:gd name="connsiteX185" fmla="*/ 669159 w 874715"/>
              <a:gd name="connsiteY185" fmla="*/ 2457348 h 6858001"/>
              <a:gd name="connsiteX186" fmla="*/ 653918 w 874715"/>
              <a:gd name="connsiteY186" fmla="*/ 2370844 h 6858001"/>
              <a:gd name="connsiteX187" fmla="*/ 653348 w 874715"/>
              <a:gd name="connsiteY187" fmla="*/ 2298269 h 6858001"/>
              <a:gd name="connsiteX188" fmla="*/ 656014 w 874715"/>
              <a:gd name="connsiteY188" fmla="*/ 2184501 h 6858001"/>
              <a:gd name="connsiteX189" fmla="*/ 609913 w 874715"/>
              <a:gd name="connsiteY189" fmla="*/ 2045235 h 6858001"/>
              <a:gd name="connsiteX190" fmla="*/ 599624 w 874715"/>
              <a:gd name="connsiteY190" fmla="*/ 1988939 h 6858001"/>
              <a:gd name="connsiteX191" fmla="*/ 594862 w 874715"/>
              <a:gd name="connsiteY191" fmla="*/ 1935977 h 6858001"/>
              <a:gd name="connsiteX192" fmla="*/ 564191 w 874715"/>
              <a:gd name="connsiteY192" fmla="*/ 1823583 h 6858001"/>
              <a:gd name="connsiteX193" fmla="*/ 554093 w 874715"/>
              <a:gd name="connsiteY193" fmla="*/ 1777881 h 6858001"/>
              <a:gd name="connsiteX194" fmla="*/ 554285 w 874715"/>
              <a:gd name="connsiteY194" fmla="*/ 1713934 h 6858001"/>
              <a:gd name="connsiteX195" fmla="*/ 540186 w 874715"/>
              <a:gd name="connsiteY195" fmla="*/ 1597617 h 6858001"/>
              <a:gd name="connsiteX196" fmla="*/ 499037 w 874715"/>
              <a:gd name="connsiteY196" fmla="*/ 1481495 h 6858001"/>
              <a:gd name="connsiteX197" fmla="*/ 503037 w 874715"/>
              <a:gd name="connsiteY197" fmla="*/ 1432262 h 6858001"/>
              <a:gd name="connsiteX198" fmla="*/ 502085 w 874715"/>
              <a:gd name="connsiteY198" fmla="*/ 1414609 h 6858001"/>
              <a:gd name="connsiteX199" fmla="*/ 479414 w 874715"/>
              <a:gd name="connsiteY199" fmla="*/ 1255923 h 6858001"/>
              <a:gd name="connsiteX200" fmla="*/ 476938 w 874715"/>
              <a:gd name="connsiteY200" fmla="*/ 1240034 h 6858001"/>
              <a:gd name="connsiteX201" fmla="*/ 456745 w 874715"/>
              <a:gd name="connsiteY201" fmla="*/ 1165498 h 6858001"/>
              <a:gd name="connsiteX202" fmla="*/ 444171 w 874715"/>
              <a:gd name="connsiteY202" fmla="*/ 977582 h 6858001"/>
              <a:gd name="connsiteX203" fmla="*/ 442647 w 874715"/>
              <a:gd name="connsiteY203" fmla="*/ 966011 h 6858001"/>
              <a:gd name="connsiteX204" fmla="*/ 452743 w 874715"/>
              <a:gd name="connsiteY204" fmla="*/ 903045 h 6858001"/>
              <a:gd name="connsiteX205" fmla="*/ 467032 w 874715"/>
              <a:gd name="connsiteY205" fmla="*/ 871859 h 6858001"/>
              <a:gd name="connsiteX206" fmla="*/ 481892 w 874715"/>
              <a:gd name="connsiteY206" fmla="*/ 823213 h 6858001"/>
              <a:gd name="connsiteX207" fmla="*/ 487416 w 874715"/>
              <a:gd name="connsiteY207" fmla="*/ 773781 h 6858001"/>
              <a:gd name="connsiteX208" fmla="*/ 464936 w 874715"/>
              <a:gd name="connsiteY208" fmla="*/ 690809 h 6858001"/>
              <a:gd name="connsiteX209" fmla="*/ 462650 w 874715"/>
              <a:gd name="connsiteY209" fmla="*/ 660603 h 6858001"/>
              <a:gd name="connsiteX210" fmla="*/ 451791 w 874715"/>
              <a:gd name="connsiteY210" fmla="*/ 593322 h 6858001"/>
              <a:gd name="connsiteX211" fmla="*/ 452553 w 874715"/>
              <a:gd name="connsiteY211" fmla="*/ 534478 h 6858001"/>
              <a:gd name="connsiteX212" fmla="*/ 469890 w 874715"/>
              <a:gd name="connsiteY212" fmla="*/ 487205 h 6858001"/>
              <a:gd name="connsiteX213" fmla="*/ 473318 w 874715"/>
              <a:gd name="connsiteY213" fmla="*/ 418552 h 6858001"/>
              <a:gd name="connsiteX214" fmla="*/ 460746 w 874715"/>
              <a:gd name="connsiteY214" fmla="*/ 374220 h 6858001"/>
              <a:gd name="connsiteX215" fmla="*/ 459032 w 874715"/>
              <a:gd name="connsiteY215" fmla="*/ 365198 h 6858001"/>
              <a:gd name="connsiteX216" fmla="*/ 458267 w 874715"/>
              <a:gd name="connsiteY216" fmla="*/ 249272 h 6858001"/>
              <a:gd name="connsiteX217" fmla="*/ 496179 w 874715"/>
              <a:gd name="connsiteY217" fmla="*/ 104514 h 6858001"/>
              <a:gd name="connsiteX218" fmla="*/ 504181 w 874715"/>
              <a:gd name="connsiteY218" fmla="*/ 805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874715" h="6858001">
                <a:moveTo>
                  <a:pt x="669467" y="3720275"/>
                </a:moveTo>
                <a:lnTo>
                  <a:pt x="710453" y="3726292"/>
                </a:lnTo>
                <a:lnTo>
                  <a:pt x="710455" y="3726292"/>
                </a:lnTo>
                <a:lnTo>
                  <a:pt x="669465" y="3720275"/>
                </a:lnTo>
                <a:close/>
                <a:moveTo>
                  <a:pt x="834223" y="3333751"/>
                </a:moveTo>
                <a:lnTo>
                  <a:pt x="446757" y="3333751"/>
                </a:lnTo>
                <a:lnTo>
                  <a:pt x="441229" y="3376550"/>
                </a:lnTo>
                <a:lnTo>
                  <a:pt x="437178" y="3407910"/>
                </a:lnTo>
                <a:cubicBezTo>
                  <a:pt x="435005" y="3435408"/>
                  <a:pt x="434362" y="3463164"/>
                  <a:pt x="435790" y="3491262"/>
                </a:cubicBezTo>
                <a:cubicBezTo>
                  <a:pt x="436266" y="3500578"/>
                  <a:pt x="433599" y="3510777"/>
                  <a:pt x="429384" y="3520658"/>
                </a:cubicBezTo>
                <a:lnTo>
                  <a:pt x="427332" y="3524252"/>
                </a:lnTo>
                <a:lnTo>
                  <a:pt x="427331" y="3524252"/>
                </a:lnTo>
                <a:lnTo>
                  <a:pt x="413690" y="3548145"/>
                </a:lnTo>
                <a:cubicBezTo>
                  <a:pt x="391973" y="3578940"/>
                  <a:pt x="390257" y="3577567"/>
                  <a:pt x="408166" y="3612089"/>
                </a:cubicBezTo>
                <a:cubicBezTo>
                  <a:pt x="412548" y="3620328"/>
                  <a:pt x="415214" y="3630528"/>
                  <a:pt x="421692" y="3636610"/>
                </a:cubicBezTo>
                <a:cubicBezTo>
                  <a:pt x="438171" y="3652106"/>
                  <a:pt x="444409" y="3669416"/>
                  <a:pt x="445933" y="3687609"/>
                </a:cubicBezTo>
                <a:lnTo>
                  <a:pt x="443241" y="3725049"/>
                </a:lnTo>
                <a:lnTo>
                  <a:pt x="455589" y="3723372"/>
                </a:lnTo>
                <a:cubicBezTo>
                  <a:pt x="485111" y="3719138"/>
                  <a:pt x="514678" y="3715144"/>
                  <a:pt x="544787" y="3712739"/>
                </a:cubicBezTo>
                <a:lnTo>
                  <a:pt x="544802" y="3712740"/>
                </a:lnTo>
                <a:lnTo>
                  <a:pt x="544786" y="3712740"/>
                </a:lnTo>
                <a:cubicBezTo>
                  <a:pt x="514677" y="3715145"/>
                  <a:pt x="485110" y="3719139"/>
                  <a:pt x="455588" y="3723373"/>
                </a:cubicBezTo>
                <a:lnTo>
                  <a:pt x="443240" y="3725050"/>
                </a:lnTo>
                <a:lnTo>
                  <a:pt x="441884" y="3743904"/>
                </a:lnTo>
                <a:cubicBezTo>
                  <a:pt x="440932" y="3750574"/>
                  <a:pt x="439598" y="3758615"/>
                  <a:pt x="442266" y="3764306"/>
                </a:cubicBezTo>
                <a:cubicBezTo>
                  <a:pt x="454266" y="3790000"/>
                  <a:pt x="450076" y="3811773"/>
                  <a:pt x="433692" y="3834135"/>
                </a:cubicBezTo>
                <a:cubicBezTo>
                  <a:pt x="419595" y="3853553"/>
                  <a:pt x="411213" y="3875915"/>
                  <a:pt x="428740" y="3898864"/>
                </a:cubicBezTo>
                <a:cubicBezTo>
                  <a:pt x="467603" y="3949864"/>
                  <a:pt x="469507" y="4004392"/>
                  <a:pt x="444932" y="4062061"/>
                </a:cubicBezTo>
                <a:cubicBezTo>
                  <a:pt x="427405" y="4103253"/>
                  <a:pt x="423405" y="4143856"/>
                  <a:pt x="441122" y="4187207"/>
                </a:cubicBezTo>
                <a:cubicBezTo>
                  <a:pt x="447980" y="4203880"/>
                  <a:pt x="443408" y="4225456"/>
                  <a:pt x="444932" y="4244874"/>
                </a:cubicBezTo>
                <a:cubicBezTo>
                  <a:pt x="445694" y="4255860"/>
                  <a:pt x="445884" y="4268022"/>
                  <a:pt x="450648" y="4277434"/>
                </a:cubicBezTo>
                <a:cubicBezTo>
                  <a:pt x="462841" y="4302544"/>
                  <a:pt x="478461" y="4325885"/>
                  <a:pt x="490464" y="4351188"/>
                </a:cubicBezTo>
                <a:cubicBezTo>
                  <a:pt x="496178" y="4363350"/>
                  <a:pt x="499226" y="4377865"/>
                  <a:pt x="499418" y="4391596"/>
                </a:cubicBezTo>
                <a:cubicBezTo>
                  <a:pt x="500370" y="4432199"/>
                  <a:pt x="500370" y="4472804"/>
                  <a:pt x="498656" y="4513209"/>
                </a:cubicBezTo>
                <a:cubicBezTo>
                  <a:pt x="495988" y="4579901"/>
                  <a:pt x="495416" y="4647572"/>
                  <a:pt x="438646" y="4695629"/>
                </a:cubicBezTo>
                <a:cubicBezTo>
                  <a:pt x="434074" y="4699554"/>
                  <a:pt x="431406" y="4707987"/>
                  <a:pt x="430644" y="4714658"/>
                </a:cubicBezTo>
                <a:cubicBezTo>
                  <a:pt x="427025" y="4745453"/>
                  <a:pt x="426643" y="4777033"/>
                  <a:pt x="420737" y="4807436"/>
                </a:cubicBezTo>
                <a:cubicBezTo>
                  <a:pt x="415975" y="4831758"/>
                  <a:pt x="417499" y="4851963"/>
                  <a:pt x="434264" y="4870400"/>
                </a:cubicBezTo>
                <a:cubicBezTo>
                  <a:pt x="456362" y="4894527"/>
                  <a:pt x="469317" y="4923950"/>
                  <a:pt x="462269" y="4956119"/>
                </a:cubicBezTo>
                <a:cubicBezTo>
                  <a:pt x="455410" y="4988286"/>
                  <a:pt x="470269" y="5009470"/>
                  <a:pt x="485701" y="5033207"/>
                </a:cubicBezTo>
                <a:cubicBezTo>
                  <a:pt x="496940" y="5050467"/>
                  <a:pt x="511038" y="5070083"/>
                  <a:pt x="512180" y="5089305"/>
                </a:cubicBezTo>
                <a:cubicBezTo>
                  <a:pt x="514656" y="5132851"/>
                  <a:pt x="553902" y="5170316"/>
                  <a:pt x="531613" y="5217589"/>
                </a:cubicBezTo>
                <a:cubicBezTo>
                  <a:pt x="530089" y="5220727"/>
                  <a:pt x="533899" y="5226415"/>
                  <a:pt x="534851" y="5230926"/>
                </a:cubicBezTo>
                <a:cubicBezTo>
                  <a:pt x="542091" y="5267019"/>
                  <a:pt x="535041" y="5300953"/>
                  <a:pt x="511228" y="5327433"/>
                </a:cubicBezTo>
                <a:cubicBezTo>
                  <a:pt x="480175" y="5362152"/>
                  <a:pt x="477127" y="5400597"/>
                  <a:pt x="487225" y="5443357"/>
                </a:cubicBezTo>
                <a:cubicBezTo>
                  <a:pt x="490464" y="5457089"/>
                  <a:pt x="492750" y="5470820"/>
                  <a:pt x="495416" y="5484746"/>
                </a:cubicBezTo>
                <a:cubicBezTo>
                  <a:pt x="499226" y="5503576"/>
                  <a:pt x="503228" y="5522604"/>
                  <a:pt x="507038" y="5541432"/>
                </a:cubicBezTo>
                <a:cubicBezTo>
                  <a:pt x="510848" y="5559676"/>
                  <a:pt x="517324" y="5579880"/>
                  <a:pt x="500942" y="5594001"/>
                </a:cubicBezTo>
                <a:cubicBezTo>
                  <a:pt x="486843" y="5606164"/>
                  <a:pt x="488177" y="5614794"/>
                  <a:pt x="500370" y="5625974"/>
                </a:cubicBezTo>
                <a:cubicBezTo>
                  <a:pt x="543043" y="5664813"/>
                  <a:pt x="569714" y="5711889"/>
                  <a:pt x="571618" y="5771911"/>
                </a:cubicBezTo>
                <a:cubicBezTo>
                  <a:pt x="572000" y="5784268"/>
                  <a:pt x="574666" y="5796822"/>
                  <a:pt x="577524" y="5808982"/>
                </a:cubicBezTo>
                <a:cubicBezTo>
                  <a:pt x="579239" y="5816437"/>
                  <a:pt x="581145" y="5825462"/>
                  <a:pt x="586289" y="5829971"/>
                </a:cubicBezTo>
                <a:cubicBezTo>
                  <a:pt x="625532" y="5865083"/>
                  <a:pt x="652775" y="5908825"/>
                  <a:pt x="674684" y="5956490"/>
                </a:cubicBezTo>
                <a:cubicBezTo>
                  <a:pt x="682494" y="5973553"/>
                  <a:pt x="690304" y="5991797"/>
                  <a:pt x="692590" y="6010235"/>
                </a:cubicBezTo>
                <a:cubicBezTo>
                  <a:pt x="694876" y="6029456"/>
                  <a:pt x="691066" y="6049660"/>
                  <a:pt x="688970" y="6069276"/>
                </a:cubicBezTo>
                <a:cubicBezTo>
                  <a:pt x="687828" y="6080849"/>
                  <a:pt x="688018" y="6094187"/>
                  <a:pt x="682494" y="6103407"/>
                </a:cubicBezTo>
                <a:cubicBezTo>
                  <a:pt x="665157" y="6132633"/>
                  <a:pt x="646489" y="6160879"/>
                  <a:pt x="626294" y="6188144"/>
                </a:cubicBezTo>
                <a:cubicBezTo>
                  <a:pt x="608958" y="6211486"/>
                  <a:pt x="606481" y="6216194"/>
                  <a:pt x="628200" y="6236396"/>
                </a:cubicBezTo>
                <a:cubicBezTo>
                  <a:pt x="650489" y="6257190"/>
                  <a:pt x="662109" y="6283082"/>
                  <a:pt x="666871" y="6311718"/>
                </a:cubicBezTo>
                <a:cubicBezTo>
                  <a:pt x="674302" y="6357030"/>
                  <a:pt x="680588" y="6402732"/>
                  <a:pt x="684208" y="6448435"/>
                </a:cubicBezTo>
                <a:cubicBezTo>
                  <a:pt x="687446" y="6489823"/>
                  <a:pt x="669920" y="6509634"/>
                  <a:pt x="630104" y="6517873"/>
                </a:cubicBezTo>
                <a:cubicBezTo>
                  <a:pt x="608005" y="6522581"/>
                  <a:pt x="584001" y="6528663"/>
                  <a:pt x="578096" y="6553767"/>
                </a:cubicBezTo>
                <a:cubicBezTo>
                  <a:pt x="568570" y="6594765"/>
                  <a:pt x="564380" y="6637329"/>
                  <a:pt x="517706" y="6657533"/>
                </a:cubicBezTo>
                <a:cubicBezTo>
                  <a:pt x="527993" y="6668713"/>
                  <a:pt x="534089" y="6675579"/>
                  <a:pt x="540185" y="6682250"/>
                </a:cubicBezTo>
                <a:cubicBezTo>
                  <a:pt x="557140" y="6700686"/>
                  <a:pt x="564380" y="6738934"/>
                  <a:pt x="549712" y="6758356"/>
                </a:cubicBezTo>
                <a:cubicBezTo>
                  <a:pt x="528375" y="6786993"/>
                  <a:pt x="532375" y="6813278"/>
                  <a:pt x="548950" y="6840738"/>
                </a:cubicBezTo>
                <a:lnTo>
                  <a:pt x="556149" y="6858001"/>
                </a:lnTo>
                <a:lnTo>
                  <a:pt x="760427" y="6858001"/>
                </a:lnTo>
                <a:lnTo>
                  <a:pt x="763269" y="6846819"/>
                </a:lnTo>
                <a:cubicBezTo>
                  <a:pt x="771841" y="6790916"/>
                  <a:pt x="777937" y="6734620"/>
                  <a:pt x="784795" y="6678324"/>
                </a:cubicBezTo>
                <a:cubicBezTo>
                  <a:pt x="791844" y="6620265"/>
                  <a:pt x="799274" y="6562401"/>
                  <a:pt x="805560" y="6504338"/>
                </a:cubicBezTo>
                <a:cubicBezTo>
                  <a:pt x="808800" y="6472562"/>
                  <a:pt x="809370" y="6440589"/>
                  <a:pt x="812418" y="6408814"/>
                </a:cubicBezTo>
                <a:cubicBezTo>
                  <a:pt x="815086" y="6380959"/>
                  <a:pt x="820039" y="6353302"/>
                  <a:pt x="823279" y="6325450"/>
                </a:cubicBezTo>
                <a:cubicBezTo>
                  <a:pt x="825945" y="6301323"/>
                  <a:pt x="827469" y="6277000"/>
                  <a:pt x="830137" y="6252873"/>
                </a:cubicBezTo>
                <a:cubicBezTo>
                  <a:pt x="834517" y="6214231"/>
                  <a:pt x="839471" y="6175786"/>
                  <a:pt x="844043" y="6137341"/>
                </a:cubicBezTo>
                <a:cubicBezTo>
                  <a:pt x="845757" y="6121257"/>
                  <a:pt x="850520" y="6104387"/>
                  <a:pt x="847663" y="6089284"/>
                </a:cubicBezTo>
                <a:cubicBezTo>
                  <a:pt x="840423" y="6051230"/>
                  <a:pt x="842519" y="6013764"/>
                  <a:pt x="847471" y="5975908"/>
                </a:cubicBezTo>
                <a:cubicBezTo>
                  <a:pt x="849188" y="5962962"/>
                  <a:pt x="848806" y="5949036"/>
                  <a:pt x="845567" y="5936481"/>
                </a:cubicBezTo>
                <a:cubicBezTo>
                  <a:pt x="839089" y="5910785"/>
                  <a:pt x="829945" y="5885876"/>
                  <a:pt x="821945" y="5860571"/>
                </a:cubicBezTo>
                <a:cubicBezTo>
                  <a:pt x="820993" y="5857824"/>
                  <a:pt x="820801" y="5854490"/>
                  <a:pt x="820231" y="5851549"/>
                </a:cubicBezTo>
                <a:cubicBezTo>
                  <a:pt x="816990" y="5834874"/>
                  <a:pt x="813752" y="5818399"/>
                  <a:pt x="810894" y="5801726"/>
                </a:cubicBezTo>
                <a:cubicBezTo>
                  <a:pt x="809370" y="5792704"/>
                  <a:pt x="809180" y="5783484"/>
                  <a:pt x="807846" y="5774460"/>
                </a:cubicBezTo>
                <a:cubicBezTo>
                  <a:pt x="802512" y="5739546"/>
                  <a:pt x="811466" y="5701101"/>
                  <a:pt x="788415" y="5670892"/>
                </a:cubicBezTo>
                <a:cubicBezTo>
                  <a:pt x="773555" y="5651277"/>
                  <a:pt x="776985" y="5632250"/>
                  <a:pt x="779271" y="5611265"/>
                </a:cubicBezTo>
                <a:cubicBezTo>
                  <a:pt x="780985" y="5595374"/>
                  <a:pt x="780413" y="5579094"/>
                  <a:pt x="780605" y="5563010"/>
                </a:cubicBezTo>
                <a:cubicBezTo>
                  <a:pt x="781175" y="5534764"/>
                  <a:pt x="781367" y="5506518"/>
                  <a:pt x="782319" y="5478272"/>
                </a:cubicBezTo>
                <a:cubicBezTo>
                  <a:pt x="782699" y="5469249"/>
                  <a:pt x="787463" y="5460031"/>
                  <a:pt x="786701" y="5451203"/>
                </a:cubicBezTo>
                <a:cubicBezTo>
                  <a:pt x="783081" y="5410403"/>
                  <a:pt x="777365" y="5369604"/>
                  <a:pt x="774127" y="5328805"/>
                </a:cubicBezTo>
                <a:cubicBezTo>
                  <a:pt x="772223" y="5305660"/>
                  <a:pt x="775841" y="5281924"/>
                  <a:pt x="773175" y="5258975"/>
                </a:cubicBezTo>
                <a:cubicBezTo>
                  <a:pt x="770127" y="5232496"/>
                  <a:pt x="762317" y="5206604"/>
                  <a:pt x="757552" y="5180319"/>
                </a:cubicBezTo>
                <a:cubicBezTo>
                  <a:pt x="756220" y="5173061"/>
                  <a:pt x="757934" y="5165020"/>
                  <a:pt x="758314" y="5157370"/>
                </a:cubicBezTo>
                <a:cubicBezTo>
                  <a:pt x="758697" y="5148739"/>
                  <a:pt x="759459" y="5140304"/>
                  <a:pt x="759649" y="5131673"/>
                </a:cubicBezTo>
                <a:cubicBezTo>
                  <a:pt x="760031" y="5105388"/>
                  <a:pt x="759459" y="5079104"/>
                  <a:pt x="760793" y="5052820"/>
                </a:cubicBezTo>
                <a:cubicBezTo>
                  <a:pt x="761555" y="5036736"/>
                  <a:pt x="769365" y="5019868"/>
                  <a:pt x="766507" y="5004959"/>
                </a:cubicBezTo>
                <a:cubicBezTo>
                  <a:pt x="760983" y="4974557"/>
                  <a:pt x="773365" y="4944153"/>
                  <a:pt x="763079" y="4913751"/>
                </a:cubicBezTo>
                <a:cubicBezTo>
                  <a:pt x="760031" y="4904334"/>
                  <a:pt x="767651" y="4891388"/>
                  <a:pt x="768031" y="4880011"/>
                </a:cubicBezTo>
                <a:cubicBezTo>
                  <a:pt x="768983" y="4851570"/>
                  <a:pt x="768793" y="4823128"/>
                  <a:pt x="768603" y="4794687"/>
                </a:cubicBezTo>
                <a:cubicBezTo>
                  <a:pt x="768413" y="4769186"/>
                  <a:pt x="771079" y="4742705"/>
                  <a:pt x="765745" y="4718187"/>
                </a:cubicBezTo>
                <a:cubicBezTo>
                  <a:pt x="760031" y="4692491"/>
                  <a:pt x="760793" y="4669346"/>
                  <a:pt x="767269" y="4644434"/>
                </a:cubicBezTo>
                <a:cubicBezTo>
                  <a:pt x="771651" y="4627369"/>
                  <a:pt x="772223" y="4609322"/>
                  <a:pt x="773555" y="4591670"/>
                </a:cubicBezTo>
                <a:cubicBezTo>
                  <a:pt x="775079" y="4572644"/>
                  <a:pt x="771079" y="4551655"/>
                  <a:pt x="777365" y="4534394"/>
                </a:cubicBezTo>
                <a:cubicBezTo>
                  <a:pt x="796036" y="4483001"/>
                  <a:pt x="800036" y="4430237"/>
                  <a:pt x="800036" y="4376493"/>
                </a:cubicBezTo>
                <a:cubicBezTo>
                  <a:pt x="800036" y="4366684"/>
                  <a:pt x="797370" y="4356680"/>
                  <a:pt x="794512" y="4347267"/>
                </a:cubicBezTo>
                <a:cubicBezTo>
                  <a:pt x="777365" y="4292342"/>
                  <a:pt x="778889" y="4237224"/>
                  <a:pt x="789368" y="4181322"/>
                </a:cubicBezTo>
                <a:cubicBezTo>
                  <a:pt x="791654" y="4169748"/>
                  <a:pt x="792036" y="4156803"/>
                  <a:pt x="789750" y="4145230"/>
                </a:cubicBezTo>
                <a:cubicBezTo>
                  <a:pt x="783081" y="4112668"/>
                  <a:pt x="772031" y="4081088"/>
                  <a:pt x="767269" y="4048330"/>
                </a:cubicBezTo>
                <a:cubicBezTo>
                  <a:pt x="759459" y="3994194"/>
                  <a:pt x="785747" y="3947314"/>
                  <a:pt x="802894" y="3898864"/>
                </a:cubicBezTo>
                <a:cubicBezTo>
                  <a:pt x="819087" y="3852768"/>
                  <a:pt x="855664" y="3813538"/>
                  <a:pt x="847471" y="3759007"/>
                </a:cubicBezTo>
                <a:lnTo>
                  <a:pt x="848163" y="3756136"/>
                </a:lnTo>
                <a:lnTo>
                  <a:pt x="819543" y="3748731"/>
                </a:lnTo>
                <a:lnTo>
                  <a:pt x="819313" y="3748682"/>
                </a:lnTo>
                <a:lnTo>
                  <a:pt x="819544" y="3748730"/>
                </a:lnTo>
                <a:lnTo>
                  <a:pt x="848164" y="3756135"/>
                </a:lnTo>
                <a:lnTo>
                  <a:pt x="849545" y="3750401"/>
                </a:lnTo>
                <a:cubicBezTo>
                  <a:pt x="850902" y="3747434"/>
                  <a:pt x="852522" y="3744394"/>
                  <a:pt x="853189" y="3741353"/>
                </a:cubicBezTo>
                <a:cubicBezTo>
                  <a:pt x="856809" y="3724680"/>
                  <a:pt x="861189" y="3708009"/>
                  <a:pt x="862905" y="3691138"/>
                </a:cubicBezTo>
                <a:cubicBezTo>
                  <a:pt x="865191" y="3670544"/>
                  <a:pt x="864429" y="3649555"/>
                  <a:pt x="866333" y="3628959"/>
                </a:cubicBezTo>
                <a:cubicBezTo>
                  <a:pt x="868619" y="3602478"/>
                  <a:pt x="874715" y="3576391"/>
                  <a:pt x="874715" y="3550106"/>
                </a:cubicBezTo>
                <a:lnTo>
                  <a:pt x="871487" y="3524252"/>
                </a:lnTo>
                <a:lnTo>
                  <a:pt x="871488" y="3524252"/>
                </a:lnTo>
                <a:lnTo>
                  <a:pt x="870763" y="3518451"/>
                </a:lnTo>
                <a:cubicBezTo>
                  <a:pt x="868573" y="3507933"/>
                  <a:pt x="865953" y="3497439"/>
                  <a:pt x="864238" y="3486946"/>
                </a:cubicBezTo>
                <a:cubicBezTo>
                  <a:pt x="859476" y="3457327"/>
                  <a:pt x="860810" y="3424765"/>
                  <a:pt x="848618" y="3398677"/>
                </a:cubicBezTo>
                <a:lnTo>
                  <a:pt x="837595" y="3365728"/>
                </a:lnTo>
                <a:lnTo>
                  <a:pt x="834829" y="3357461"/>
                </a:lnTo>
                <a:close/>
                <a:moveTo>
                  <a:pt x="513783" y="0"/>
                </a:moveTo>
                <a:lnTo>
                  <a:pt x="72334" y="0"/>
                </a:lnTo>
                <a:lnTo>
                  <a:pt x="75447" y="27991"/>
                </a:lnTo>
                <a:cubicBezTo>
                  <a:pt x="80828" y="63323"/>
                  <a:pt x="87734" y="98434"/>
                  <a:pt x="88115" y="134133"/>
                </a:cubicBezTo>
                <a:cubicBezTo>
                  <a:pt x="88495" y="166498"/>
                  <a:pt x="94591" y="198471"/>
                  <a:pt x="62778" y="221224"/>
                </a:cubicBezTo>
                <a:cubicBezTo>
                  <a:pt x="58586" y="224165"/>
                  <a:pt x="60872" y="238486"/>
                  <a:pt x="62206" y="247312"/>
                </a:cubicBezTo>
                <a:cubicBezTo>
                  <a:pt x="65065" y="266927"/>
                  <a:pt x="72303" y="286346"/>
                  <a:pt x="72113" y="305764"/>
                </a:cubicBezTo>
                <a:cubicBezTo>
                  <a:pt x="71923" y="345976"/>
                  <a:pt x="68875" y="386383"/>
                  <a:pt x="65445" y="426397"/>
                </a:cubicBezTo>
                <a:cubicBezTo>
                  <a:pt x="64111" y="441500"/>
                  <a:pt x="58968" y="456017"/>
                  <a:pt x="55348" y="470924"/>
                </a:cubicBezTo>
                <a:cubicBezTo>
                  <a:pt x="53252" y="479162"/>
                  <a:pt x="47728" y="487990"/>
                  <a:pt x="48870" y="495638"/>
                </a:cubicBezTo>
                <a:cubicBezTo>
                  <a:pt x="55538" y="539970"/>
                  <a:pt x="39156" y="580573"/>
                  <a:pt x="30963" y="622548"/>
                </a:cubicBezTo>
                <a:cubicBezTo>
                  <a:pt x="27153" y="641968"/>
                  <a:pt x="18009" y="660210"/>
                  <a:pt x="11723" y="679040"/>
                </a:cubicBezTo>
                <a:cubicBezTo>
                  <a:pt x="10007" y="683943"/>
                  <a:pt x="8483" y="689436"/>
                  <a:pt x="8865" y="694341"/>
                </a:cubicBezTo>
                <a:cubicBezTo>
                  <a:pt x="11151" y="722389"/>
                  <a:pt x="14389" y="750244"/>
                  <a:pt x="16865" y="778095"/>
                </a:cubicBezTo>
                <a:cubicBezTo>
                  <a:pt x="19151" y="803401"/>
                  <a:pt x="19913" y="828900"/>
                  <a:pt x="47918" y="840866"/>
                </a:cubicBezTo>
                <a:cubicBezTo>
                  <a:pt x="52300" y="842633"/>
                  <a:pt x="55538" y="848516"/>
                  <a:pt x="58396" y="853028"/>
                </a:cubicBezTo>
                <a:cubicBezTo>
                  <a:pt x="102404" y="922662"/>
                  <a:pt x="101260" y="959929"/>
                  <a:pt x="54776" y="1027995"/>
                </a:cubicBezTo>
                <a:cubicBezTo>
                  <a:pt x="50014" y="1035056"/>
                  <a:pt x="46584" y="1050159"/>
                  <a:pt x="50394" y="1054866"/>
                </a:cubicBezTo>
                <a:cubicBezTo>
                  <a:pt x="82019" y="1094882"/>
                  <a:pt x="78589" y="1138623"/>
                  <a:pt x="68683" y="1184720"/>
                </a:cubicBezTo>
                <a:cubicBezTo>
                  <a:pt x="66017" y="1196684"/>
                  <a:pt x="66017" y="1213555"/>
                  <a:pt x="72303" y="1222576"/>
                </a:cubicBezTo>
                <a:cubicBezTo>
                  <a:pt x="101450" y="1265534"/>
                  <a:pt x="97260" y="1311630"/>
                  <a:pt x="88687" y="1358313"/>
                </a:cubicBezTo>
                <a:cubicBezTo>
                  <a:pt x="87353" y="1365570"/>
                  <a:pt x="80113" y="1374398"/>
                  <a:pt x="73447" y="1377535"/>
                </a:cubicBezTo>
                <a:cubicBezTo>
                  <a:pt x="49824" y="1388716"/>
                  <a:pt x="41822" y="1409705"/>
                  <a:pt x="35153" y="1432851"/>
                </a:cubicBezTo>
                <a:cubicBezTo>
                  <a:pt x="24295" y="1469335"/>
                  <a:pt x="11531" y="1505229"/>
                  <a:pt x="1244" y="1541910"/>
                </a:cubicBezTo>
                <a:cubicBezTo>
                  <a:pt x="-1232" y="1550935"/>
                  <a:pt x="292" y="1562114"/>
                  <a:pt x="3149" y="1571529"/>
                </a:cubicBezTo>
                <a:cubicBezTo>
                  <a:pt x="12865" y="1603698"/>
                  <a:pt x="37250" y="1624098"/>
                  <a:pt x="59730" y="1646459"/>
                </a:cubicBezTo>
                <a:cubicBezTo>
                  <a:pt x="69637" y="1656267"/>
                  <a:pt x="76685" y="1669800"/>
                  <a:pt x="82399" y="1682944"/>
                </a:cubicBezTo>
                <a:cubicBezTo>
                  <a:pt x="97070" y="1717073"/>
                  <a:pt x="110214" y="1751988"/>
                  <a:pt x="124120" y="1786511"/>
                </a:cubicBezTo>
                <a:cubicBezTo>
                  <a:pt x="125454" y="1789845"/>
                  <a:pt x="128883" y="1792590"/>
                  <a:pt x="131741" y="1795142"/>
                </a:cubicBezTo>
                <a:cubicBezTo>
                  <a:pt x="161842" y="1820640"/>
                  <a:pt x="192131" y="1845943"/>
                  <a:pt x="222232" y="1871640"/>
                </a:cubicBezTo>
                <a:cubicBezTo>
                  <a:pt x="227946" y="1876543"/>
                  <a:pt x="232138" y="1883606"/>
                  <a:pt x="237662" y="1888901"/>
                </a:cubicBezTo>
                <a:cubicBezTo>
                  <a:pt x="245282" y="1896356"/>
                  <a:pt x="252523" y="1905771"/>
                  <a:pt x="261667" y="1909694"/>
                </a:cubicBezTo>
                <a:cubicBezTo>
                  <a:pt x="290432" y="1921855"/>
                  <a:pt x="302816" y="1945197"/>
                  <a:pt x="308150" y="1974618"/>
                </a:cubicBezTo>
                <a:cubicBezTo>
                  <a:pt x="313103" y="2001493"/>
                  <a:pt x="317295" y="2028365"/>
                  <a:pt x="323009" y="2055042"/>
                </a:cubicBezTo>
                <a:cubicBezTo>
                  <a:pt x="329867" y="2087602"/>
                  <a:pt x="337297" y="2119968"/>
                  <a:pt x="345680" y="2152137"/>
                </a:cubicBezTo>
                <a:cubicBezTo>
                  <a:pt x="349300" y="2166063"/>
                  <a:pt x="353490" y="2180774"/>
                  <a:pt x="360920" y="2192740"/>
                </a:cubicBezTo>
                <a:cubicBezTo>
                  <a:pt x="381495" y="2226281"/>
                  <a:pt x="395401" y="2262177"/>
                  <a:pt x="389877" y="2301603"/>
                </a:cubicBezTo>
                <a:cubicBezTo>
                  <a:pt x="385495" y="2333183"/>
                  <a:pt x="396735" y="2359664"/>
                  <a:pt x="414262" y="2379279"/>
                </a:cubicBezTo>
                <a:cubicBezTo>
                  <a:pt x="446077" y="2414980"/>
                  <a:pt x="438837" y="2453227"/>
                  <a:pt x="428551" y="2491281"/>
                </a:cubicBezTo>
                <a:cubicBezTo>
                  <a:pt x="423216" y="2510897"/>
                  <a:pt x="423978" y="2526980"/>
                  <a:pt x="429121" y="2545615"/>
                </a:cubicBezTo>
                <a:cubicBezTo>
                  <a:pt x="441123" y="2588768"/>
                  <a:pt x="473700" y="2617603"/>
                  <a:pt x="502275" y="2645455"/>
                </a:cubicBezTo>
                <a:cubicBezTo>
                  <a:pt x="526660" y="2669191"/>
                  <a:pt x="540376" y="2695868"/>
                  <a:pt x="550665" y="2725094"/>
                </a:cubicBezTo>
                <a:cubicBezTo>
                  <a:pt x="563809" y="2761970"/>
                  <a:pt x="558857" y="2791196"/>
                  <a:pt x="527232" y="2808850"/>
                </a:cubicBezTo>
                <a:cubicBezTo>
                  <a:pt x="518277" y="2813754"/>
                  <a:pt x="507799" y="2822385"/>
                  <a:pt x="505133" y="2831604"/>
                </a:cubicBezTo>
                <a:cubicBezTo>
                  <a:pt x="491799" y="2876129"/>
                  <a:pt x="472366" y="2921245"/>
                  <a:pt x="484178" y="2968910"/>
                </a:cubicBezTo>
                <a:cubicBezTo>
                  <a:pt x="500371" y="3034817"/>
                  <a:pt x="499419" y="3099154"/>
                  <a:pt x="483416" y="3165061"/>
                </a:cubicBezTo>
                <a:cubicBezTo>
                  <a:pt x="470462" y="3218512"/>
                  <a:pt x="457126" y="3271963"/>
                  <a:pt x="447744" y="3326101"/>
                </a:cubicBezTo>
                <a:lnTo>
                  <a:pt x="446756" y="3333750"/>
                </a:lnTo>
                <a:lnTo>
                  <a:pt x="834222" y="3333750"/>
                </a:lnTo>
                <a:lnTo>
                  <a:pt x="833756" y="3315508"/>
                </a:lnTo>
                <a:cubicBezTo>
                  <a:pt x="835090" y="3305897"/>
                  <a:pt x="843092" y="3293538"/>
                  <a:pt x="851283" y="3289224"/>
                </a:cubicBezTo>
                <a:cubicBezTo>
                  <a:pt x="869571" y="3279612"/>
                  <a:pt x="872811" y="3266470"/>
                  <a:pt x="866523" y="3248621"/>
                </a:cubicBezTo>
                <a:cubicBezTo>
                  <a:pt x="861189" y="3233124"/>
                  <a:pt x="858523" y="3214098"/>
                  <a:pt x="848234" y="3203506"/>
                </a:cubicBezTo>
                <a:cubicBezTo>
                  <a:pt x="819088" y="3173494"/>
                  <a:pt x="818135" y="3135244"/>
                  <a:pt x="810325" y="3097977"/>
                </a:cubicBezTo>
                <a:cubicBezTo>
                  <a:pt x="805561" y="3075225"/>
                  <a:pt x="805371" y="3054039"/>
                  <a:pt x="808609" y="3031285"/>
                </a:cubicBezTo>
                <a:cubicBezTo>
                  <a:pt x="815849" y="2981857"/>
                  <a:pt x="805561" y="2933799"/>
                  <a:pt x="792417" y="2886329"/>
                </a:cubicBezTo>
                <a:cubicBezTo>
                  <a:pt x="783654" y="2854945"/>
                  <a:pt x="778320" y="2822776"/>
                  <a:pt x="769366" y="2791590"/>
                </a:cubicBezTo>
                <a:cubicBezTo>
                  <a:pt x="762508" y="2768247"/>
                  <a:pt x="754315" y="2744906"/>
                  <a:pt x="743267" y="2723527"/>
                </a:cubicBezTo>
                <a:cubicBezTo>
                  <a:pt x="727072" y="2692532"/>
                  <a:pt x="702688" y="2665466"/>
                  <a:pt x="709166" y="2626038"/>
                </a:cubicBezTo>
                <a:cubicBezTo>
                  <a:pt x="714880" y="2591317"/>
                  <a:pt x="702880" y="2559935"/>
                  <a:pt x="691449" y="2528158"/>
                </a:cubicBezTo>
                <a:cubicBezTo>
                  <a:pt x="683067" y="2504816"/>
                  <a:pt x="674493" y="2481477"/>
                  <a:pt x="669159" y="2457348"/>
                </a:cubicBezTo>
                <a:cubicBezTo>
                  <a:pt x="662872" y="2428709"/>
                  <a:pt x="665540" y="2396344"/>
                  <a:pt x="653918" y="2370844"/>
                </a:cubicBezTo>
                <a:cubicBezTo>
                  <a:pt x="641726" y="2344167"/>
                  <a:pt x="649918" y="2322005"/>
                  <a:pt x="653348" y="2298269"/>
                </a:cubicBezTo>
                <a:cubicBezTo>
                  <a:pt x="658682" y="2260413"/>
                  <a:pt x="668589" y="2222749"/>
                  <a:pt x="656014" y="2184501"/>
                </a:cubicBezTo>
                <a:cubicBezTo>
                  <a:pt x="640774" y="2138014"/>
                  <a:pt x="624391" y="2091918"/>
                  <a:pt x="609913" y="2045235"/>
                </a:cubicBezTo>
                <a:cubicBezTo>
                  <a:pt x="604386" y="2027187"/>
                  <a:pt x="602100" y="2007771"/>
                  <a:pt x="599624" y="1988939"/>
                </a:cubicBezTo>
                <a:cubicBezTo>
                  <a:pt x="597528" y="1971091"/>
                  <a:pt x="602862" y="1949711"/>
                  <a:pt x="594862" y="1935977"/>
                </a:cubicBezTo>
                <a:cubicBezTo>
                  <a:pt x="574287" y="1900670"/>
                  <a:pt x="564191" y="1864385"/>
                  <a:pt x="564191" y="1823583"/>
                </a:cubicBezTo>
                <a:cubicBezTo>
                  <a:pt x="564191" y="1808282"/>
                  <a:pt x="555617" y="1793374"/>
                  <a:pt x="554093" y="1777881"/>
                </a:cubicBezTo>
                <a:cubicBezTo>
                  <a:pt x="552189" y="1756694"/>
                  <a:pt x="547044" y="1732372"/>
                  <a:pt x="554285" y="1713934"/>
                </a:cubicBezTo>
                <a:cubicBezTo>
                  <a:pt x="571429" y="1670585"/>
                  <a:pt x="557141" y="1635476"/>
                  <a:pt x="540186" y="1597617"/>
                </a:cubicBezTo>
                <a:cubicBezTo>
                  <a:pt x="523422" y="1560348"/>
                  <a:pt x="510087" y="1521118"/>
                  <a:pt x="499037" y="1481495"/>
                </a:cubicBezTo>
                <a:cubicBezTo>
                  <a:pt x="495037" y="1466588"/>
                  <a:pt x="501705" y="1448740"/>
                  <a:pt x="503037" y="1432262"/>
                </a:cubicBezTo>
                <a:cubicBezTo>
                  <a:pt x="503419" y="1426376"/>
                  <a:pt x="503991" y="1419903"/>
                  <a:pt x="502085" y="1414609"/>
                </a:cubicBezTo>
                <a:cubicBezTo>
                  <a:pt x="483796" y="1363414"/>
                  <a:pt x="469890" y="1311432"/>
                  <a:pt x="479414" y="1255923"/>
                </a:cubicBezTo>
                <a:cubicBezTo>
                  <a:pt x="480368" y="1250824"/>
                  <a:pt x="478272" y="1245135"/>
                  <a:pt x="476938" y="1240034"/>
                </a:cubicBezTo>
                <a:cubicBezTo>
                  <a:pt x="470080" y="1215122"/>
                  <a:pt x="459222" y="1190799"/>
                  <a:pt x="456745" y="1165498"/>
                </a:cubicBezTo>
                <a:cubicBezTo>
                  <a:pt x="450649" y="1103121"/>
                  <a:pt x="448171" y="1040355"/>
                  <a:pt x="444171" y="977582"/>
                </a:cubicBezTo>
                <a:cubicBezTo>
                  <a:pt x="443981" y="973659"/>
                  <a:pt x="443981" y="969541"/>
                  <a:pt x="442647" y="966011"/>
                </a:cubicBezTo>
                <a:cubicBezTo>
                  <a:pt x="434455" y="942864"/>
                  <a:pt x="437123" y="922662"/>
                  <a:pt x="452743" y="903045"/>
                </a:cubicBezTo>
                <a:cubicBezTo>
                  <a:pt x="459602" y="894414"/>
                  <a:pt x="463222" y="882645"/>
                  <a:pt x="467032" y="871859"/>
                </a:cubicBezTo>
                <a:cubicBezTo>
                  <a:pt x="472748" y="855968"/>
                  <a:pt x="478272" y="839689"/>
                  <a:pt x="481892" y="823213"/>
                </a:cubicBezTo>
                <a:cubicBezTo>
                  <a:pt x="485320" y="806930"/>
                  <a:pt x="490083" y="789474"/>
                  <a:pt x="487416" y="773781"/>
                </a:cubicBezTo>
                <a:cubicBezTo>
                  <a:pt x="482654" y="745535"/>
                  <a:pt x="471986" y="718661"/>
                  <a:pt x="464936" y="690809"/>
                </a:cubicBezTo>
                <a:cubicBezTo>
                  <a:pt x="462460" y="681198"/>
                  <a:pt x="462842" y="670605"/>
                  <a:pt x="462650" y="660603"/>
                </a:cubicBezTo>
                <a:cubicBezTo>
                  <a:pt x="462080" y="637652"/>
                  <a:pt x="467604" y="614113"/>
                  <a:pt x="451791" y="593322"/>
                </a:cubicBezTo>
                <a:cubicBezTo>
                  <a:pt x="436933" y="574101"/>
                  <a:pt x="441313" y="554679"/>
                  <a:pt x="452553" y="534478"/>
                </a:cubicBezTo>
                <a:cubicBezTo>
                  <a:pt x="460556" y="519961"/>
                  <a:pt x="466842" y="503486"/>
                  <a:pt x="469890" y="487205"/>
                </a:cubicBezTo>
                <a:cubicBezTo>
                  <a:pt x="474080" y="464843"/>
                  <a:pt x="475796" y="442679"/>
                  <a:pt x="473318" y="418552"/>
                </a:cubicBezTo>
                <a:cubicBezTo>
                  <a:pt x="471604" y="401485"/>
                  <a:pt x="470842" y="387559"/>
                  <a:pt x="460746" y="374220"/>
                </a:cubicBezTo>
                <a:cubicBezTo>
                  <a:pt x="459222" y="372064"/>
                  <a:pt x="458840" y="368141"/>
                  <a:pt x="459032" y="365198"/>
                </a:cubicBezTo>
                <a:cubicBezTo>
                  <a:pt x="462270" y="326557"/>
                  <a:pt x="460556" y="288308"/>
                  <a:pt x="458267" y="249272"/>
                </a:cubicBezTo>
                <a:cubicBezTo>
                  <a:pt x="455221" y="199649"/>
                  <a:pt x="464174" y="147470"/>
                  <a:pt x="496179" y="104514"/>
                </a:cubicBezTo>
                <a:cubicBezTo>
                  <a:pt x="500943" y="98237"/>
                  <a:pt x="503037" y="88822"/>
                  <a:pt x="504181" y="80583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5039F-880B-2243-AEBC-9804B41B9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37986" y="203156"/>
            <a:ext cx="2286000" cy="7620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643A852-0206-46AC-B0EB-645612933129}" type="slidenum">
              <a:rPr lang="en-US">
                <a:solidFill>
                  <a:schemeClr val="tx1">
                    <a:alpha val="70000"/>
                  </a:schemeClr>
                </a:solidFill>
              </a:rPr>
              <a:pPr>
                <a:spcAft>
                  <a:spcPts val="600"/>
                </a:spcAft>
              </a:pPr>
              <a:t>17</a:t>
            </a:fld>
            <a:endParaRPr lang="en-US" dirty="0">
              <a:solidFill>
                <a:schemeClr val="tx1">
                  <a:alpha val="70000"/>
                </a:scheme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63596-0179-3449-9D88-8E163B8D0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096000"/>
            <a:ext cx="45720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>
                    <a:alpha val="70000"/>
                  </a:schemeClr>
                </a:solidFill>
              </a:rPr>
              <a:t>Barsky-Technological Justice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6EF108ED-6686-4D66-B2F2-9CBC75E931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5760348"/>
              </p:ext>
            </p:extLst>
          </p:nvPr>
        </p:nvGraphicFramePr>
        <p:xfrm>
          <a:off x="5334000" y="766719"/>
          <a:ext cx="6096000" cy="532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6307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577BB-6A90-F240-87D2-B8D4F8CF3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How do we address “transitional” injustices with new tech?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A528F-8972-8140-9F82-37E59C80E5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Social innovation – disruptive</a:t>
            </a:r>
          </a:p>
          <a:p>
            <a:r>
              <a:rPr lang="en-US" dirty="0"/>
              <a:t>Affects employment, social support, ways people interact</a:t>
            </a:r>
          </a:p>
          <a:p>
            <a:r>
              <a:rPr lang="en-US" dirty="0"/>
              <a:t>Wealthy and educated benefit first</a:t>
            </a:r>
          </a:p>
          <a:p>
            <a:r>
              <a:rPr lang="en-US" dirty="0"/>
              <a:t>Vulnerable populations may “resist” access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Consider: voice, fair opportunity, transitional support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C0658D-DD3B-F347-ACC2-928D43FD5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94A2-08F1-6440-A59C-7F7117E864A0}" type="datetime1">
              <a:rPr lang="en-US" smtClean="0"/>
              <a:t>10/12/21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748D6-1EFA-D242-A58F-04EE6FDE5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Barsky-Technological Justice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A5F176-6F46-FF43-89DA-412C46DF5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452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19E51E-9FEE-ED43-9D58-B18DF62F74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000" y="401594"/>
            <a:ext cx="3048000" cy="365125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 defTabSz="914400">
              <a:spcAft>
                <a:spcPts val="600"/>
              </a:spcAft>
            </a:pPr>
            <a:fld id="{0A9B94A2-08F1-6440-A59C-7F7117E864A0}" type="datetime1">
              <a:rPr lang="en-US">
                <a:solidFill>
                  <a:schemeClr val="tx1">
                    <a:alpha val="70000"/>
                  </a:schemeClr>
                </a:solidFill>
              </a:rPr>
              <a:pPr defTabSz="914400">
                <a:spcAft>
                  <a:spcPts val="600"/>
                </a:spcAft>
              </a:pPr>
              <a:t>10/12/21</a:t>
            </a:fld>
            <a:endParaRPr lang="en-US">
              <a:solidFill>
                <a:schemeClr val="tx1">
                  <a:alpha val="70000"/>
                </a:schemeClr>
              </a:solidFill>
            </a:endParaRPr>
          </a:p>
        </p:txBody>
      </p:sp>
      <p:pic>
        <p:nvPicPr>
          <p:cNvPr id="10" name="Graphic 9" descr="Key">
            <a:extLst>
              <a:ext uri="{FF2B5EF4-FFF2-40B4-BE49-F238E27FC236}">
                <a16:creationId xmlns:a16="http://schemas.microsoft.com/office/drawing/2014/main" id="{FFA6879D-0213-43E6-B3FA-4DEF5C1224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51717" y="782595"/>
            <a:ext cx="2727366" cy="272736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4811AE-D88E-754C-951A-98B8CB97F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401594"/>
            <a:ext cx="2286000" cy="762000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pPr defTabSz="914400">
              <a:spcAft>
                <a:spcPts val="600"/>
              </a:spcAft>
            </a:pPr>
            <a:fld id="{D643A852-0206-46AC-B0EB-645612933129}" type="slidenum">
              <a:rPr lang="en-US">
                <a:solidFill>
                  <a:schemeClr val="tx1">
                    <a:alpha val="70000"/>
                  </a:schemeClr>
                </a:solidFill>
              </a:rPr>
              <a:pPr defTabSz="914400">
                <a:spcAft>
                  <a:spcPts val="600"/>
                </a:spcAft>
              </a:pPr>
              <a:t>19</a:t>
            </a:fld>
            <a:endParaRPr lang="en-US">
              <a:solidFill>
                <a:schemeClr val="tx1">
                  <a:alpha val="70000"/>
                </a:schemeClr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252769E-B9F0-4068-A645-5BBEF16E9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4" y="3296010"/>
            <a:ext cx="12191456" cy="2849976"/>
            <a:chOff x="476" y="-3923157"/>
            <a:chExt cx="10667524" cy="2493729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E12D6AD-7096-45BB-9C02-468B2704C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9953252-97DE-4766-B2F6-E4FDA2FDA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7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4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CE252A4-46B6-384F-B599-06FC48DDD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82595"/>
            <a:ext cx="5334000" cy="2727367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z="8000"/>
              <a:t>Questions &amp; Key Points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9EFAFD-3D69-DA44-917E-21809119C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096000"/>
            <a:ext cx="4572000" cy="365125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rPr>
              <a:t>Barsky-Technological Justice</a:t>
            </a:r>
          </a:p>
        </p:txBody>
      </p:sp>
    </p:spTree>
    <p:extLst>
      <p:ext uri="{BB962C8B-B14F-4D97-AF65-F5344CB8AC3E}">
        <p14:creationId xmlns:p14="http://schemas.microsoft.com/office/powerpoint/2010/main" val="3525436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0DB02BD-FF61-4042-BC21-4EFF543EC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42B015-013C-B84C-A0BD-187EE59F2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6" y="872360"/>
            <a:ext cx="3047999" cy="1460937"/>
          </a:xfrm>
        </p:spPr>
        <p:txBody>
          <a:bodyPr anchor="b">
            <a:normAutofit/>
          </a:bodyPr>
          <a:lstStyle/>
          <a:p>
            <a:r>
              <a:rPr lang="en-US" b="1" dirty="0"/>
              <a:t>Learning Objectives: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7FA615-F011-484A-91D3-C28A8519EF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000" y="401594"/>
            <a:ext cx="30480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A9B94A2-08F1-6440-A59C-7F7117E864A0}" type="datetime1">
              <a:rPr lang="en-US">
                <a:solidFill>
                  <a:schemeClr val="tx1">
                    <a:alpha val="70000"/>
                  </a:schemeClr>
                </a:solidFill>
              </a:rPr>
              <a:pPr>
                <a:spcAft>
                  <a:spcPts val="600"/>
                </a:spcAft>
              </a:pPr>
              <a:t>10/12/21</a:t>
            </a:fld>
            <a:endParaRPr lang="en-US">
              <a:solidFill>
                <a:schemeClr val="tx1">
                  <a:alpha val="70000"/>
                </a:schemeClr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811A85E-38EA-465A-84F9-6230CF743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78285" y="0"/>
            <a:ext cx="874715" cy="6858001"/>
          </a:xfrm>
          <a:custGeom>
            <a:avLst/>
            <a:gdLst>
              <a:gd name="connsiteX0" fmla="*/ 669467 w 874715"/>
              <a:gd name="connsiteY0" fmla="*/ 3720275 h 6858001"/>
              <a:gd name="connsiteX1" fmla="*/ 710453 w 874715"/>
              <a:gd name="connsiteY1" fmla="*/ 3726292 h 6858001"/>
              <a:gd name="connsiteX2" fmla="*/ 710455 w 874715"/>
              <a:gd name="connsiteY2" fmla="*/ 3726292 h 6858001"/>
              <a:gd name="connsiteX3" fmla="*/ 669465 w 874715"/>
              <a:gd name="connsiteY3" fmla="*/ 3720275 h 6858001"/>
              <a:gd name="connsiteX4" fmla="*/ 834223 w 874715"/>
              <a:gd name="connsiteY4" fmla="*/ 3333751 h 6858001"/>
              <a:gd name="connsiteX5" fmla="*/ 446757 w 874715"/>
              <a:gd name="connsiteY5" fmla="*/ 3333751 h 6858001"/>
              <a:gd name="connsiteX6" fmla="*/ 441229 w 874715"/>
              <a:gd name="connsiteY6" fmla="*/ 3376550 h 6858001"/>
              <a:gd name="connsiteX7" fmla="*/ 437178 w 874715"/>
              <a:gd name="connsiteY7" fmla="*/ 3407910 h 6858001"/>
              <a:gd name="connsiteX8" fmla="*/ 435790 w 874715"/>
              <a:gd name="connsiteY8" fmla="*/ 3491262 h 6858001"/>
              <a:gd name="connsiteX9" fmla="*/ 429384 w 874715"/>
              <a:gd name="connsiteY9" fmla="*/ 3520658 h 6858001"/>
              <a:gd name="connsiteX10" fmla="*/ 427332 w 874715"/>
              <a:gd name="connsiteY10" fmla="*/ 3524252 h 6858001"/>
              <a:gd name="connsiteX11" fmla="*/ 427331 w 874715"/>
              <a:gd name="connsiteY11" fmla="*/ 3524252 h 6858001"/>
              <a:gd name="connsiteX12" fmla="*/ 413690 w 874715"/>
              <a:gd name="connsiteY12" fmla="*/ 3548145 h 6858001"/>
              <a:gd name="connsiteX13" fmla="*/ 408166 w 874715"/>
              <a:gd name="connsiteY13" fmla="*/ 3612089 h 6858001"/>
              <a:gd name="connsiteX14" fmla="*/ 421692 w 874715"/>
              <a:gd name="connsiteY14" fmla="*/ 3636610 h 6858001"/>
              <a:gd name="connsiteX15" fmla="*/ 445933 w 874715"/>
              <a:gd name="connsiteY15" fmla="*/ 3687609 h 6858001"/>
              <a:gd name="connsiteX16" fmla="*/ 443241 w 874715"/>
              <a:gd name="connsiteY16" fmla="*/ 3725049 h 6858001"/>
              <a:gd name="connsiteX17" fmla="*/ 455589 w 874715"/>
              <a:gd name="connsiteY17" fmla="*/ 3723372 h 6858001"/>
              <a:gd name="connsiteX18" fmla="*/ 544787 w 874715"/>
              <a:gd name="connsiteY18" fmla="*/ 3712739 h 6858001"/>
              <a:gd name="connsiteX19" fmla="*/ 544802 w 874715"/>
              <a:gd name="connsiteY19" fmla="*/ 3712740 h 6858001"/>
              <a:gd name="connsiteX20" fmla="*/ 544786 w 874715"/>
              <a:gd name="connsiteY20" fmla="*/ 3712740 h 6858001"/>
              <a:gd name="connsiteX21" fmla="*/ 455588 w 874715"/>
              <a:gd name="connsiteY21" fmla="*/ 3723373 h 6858001"/>
              <a:gd name="connsiteX22" fmla="*/ 443240 w 874715"/>
              <a:gd name="connsiteY22" fmla="*/ 3725050 h 6858001"/>
              <a:gd name="connsiteX23" fmla="*/ 441884 w 874715"/>
              <a:gd name="connsiteY23" fmla="*/ 3743904 h 6858001"/>
              <a:gd name="connsiteX24" fmla="*/ 442266 w 874715"/>
              <a:gd name="connsiteY24" fmla="*/ 3764306 h 6858001"/>
              <a:gd name="connsiteX25" fmla="*/ 433692 w 874715"/>
              <a:gd name="connsiteY25" fmla="*/ 3834135 h 6858001"/>
              <a:gd name="connsiteX26" fmla="*/ 428740 w 874715"/>
              <a:gd name="connsiteY26" fmla="*/ 3898864 h 6858001"/>
              <a:gd name="connsiteX27" fmla="*/ 444932 w 874715"/>
              <a:gd name="connsiteY27" fmla="*/ 4062061 h 6858001"/>
              <a:gd name="connsiteX28" fmla="*/ 441122 w 874715"/>
              <a:gd name="connsiteY28" fmla="*/ 4187207 h 6858001"/>
              <a:gd name="connsiteX29" fmla="*/ 444932 w 874715"/>
              <a:gd name="connsiteY29" fmla="*/ 4244874 h 6858001"/>
              <a:gd name="connsiteX30" fmla="*/ 450648 w 874715"/>
              <a:gd name="connsiteY30" fmla="*/ 4277434 h 6858001"/>
              <a:gd name="connsiteX31" fmla="*/ 490464 w 874715"/>
              <a:gd name="connsiteY31" fmla="*/ 4351188 h 6858001"/>
              <a:gd name="connsiteX32" fmla="*/ 499418 w 874715"/>
              <a:gd name="connsiteY32" fmla="*/ 4391596 h 6858001"/>
              <a:gd name="connsiteX33" fmla="*/ 498656 w 874715"/>
              <a:gd name="connsiteY33" fmla="*/ 4513209 h 6858001"/>
              <a:gd name="connsiteX34" fmla="*/ 438646 w 874715"/>
              <a:gd name="connsiteY34" fmla="*/ 4695629 h 6858001"/>
              <a:gd name="connsiteX35" fmla="*/ 430644 w 874715"/>
              <a:gd name="connsiteY35" fmla="*/ 4714658 h 6858001"/>
              <a:gd name="connsiteX36" fmla="*/ 420737 w 874715"/>
              <a:gd name="connsiteY36" fmla="*/ 4807436 h 6858001"/>
              <a:gd name="connsiteX37" fmla="*/ 434264 w 874715"/>
              <a:gd name="connsiteY37" fmla="*/ 4870400 h 6858001"/>
              <a:gd name="connsiteX38" fmla="*/ 462269 w 874715"/>
              <a:gd name="connsiteY38" fmla="*/ 4956119 h 6858001"/>
              <a:gd name="connsiteX39" fmla="*/ 485701 w 874715"/>
              <a:gd name="connsiteY39" fmla="*/ 5033207 h 6858001"/>
              <a:gd name="connsiteX40" fmla="*/ 512180 w 874715"/>
              <a:gd name="connsiteY40" fmla="*/ 5089305 h 6858001"/>
              <a:gd name="connsiteX41" fmla="*/ 531613 w 874715"/>
              <a:gd name="connsiteY41" fmla="*/ 5217589 h 6858001"/>
              <a:gd name="connsiteX42" fmla="*/ 534851 w 874715"/>
              <a:gd name="connsiteY42" fmla="*/ 5230926 h 6858001"/>
              <a:gd name="connsiteX43" fmla="*/ 511228 w 874715"/>
              <a:gd name="connsiteY43" fmla="*/ 5327433 h 6858001"/>
              <a:gd name="connsiteX44" fmla="*/ 487225 w 874715"/>
              <a:gd name="connsiteY44" fmla="*/ 5443357 h 6858001"/>
              <a:gd name="connsiteX45" fmla="*/ 495416 w 874715"/>
              <a:gd name="connsiteY45" fmla="*/ 5484746 h 6858001"/>
              <a:gd name="connsiteX46" fmla="*/ 507038 w 874715"/>
              <a:gd name="connsiteY46" fmla="*/ 5541432 h 6858001"/>
              <a:gd name="connsiteX47" fmla="*/ 500942 w 874715"/>
              <a:gd name="connsiteY47" fmla="*/ 5594001 h 6858001"/>
              <a:gd name="connsiteX48" fmla="*/ 500370 w 874715"/>
              <a:gd name="connsiteY48" fmla="*/ 5625974 h 6858001"/>
              <a:gd name="connsiteX49" fmla="*/ 571618 w 874715"/>
              <a:gd name="connsiteY49" fmla="*/ 5771911 h 6858001"/>
              <a:gd name="connsiteX50" fmla="*/ 577524 w 874715"/>
              <a:gd name="connsiteY50" fmla="*/ 5808982 h 6858001"/>
              <a:gd name="connsiteX51" fmla="*/ 586289 w 874715"/>
              <a:gd name="connsiteY51" fmla="*/ 5829971 h 6858001"/>
              <a:gd name="connsiteX52" fmla="*/ 674684 w 874715"/>
              <a:gd name="connsiteY52" fmla="*/ 5956490 h 6858001"/>
              <a:gd name="connsiteX53" fmla="*/ 692590 w 874715"/>
              <a:gd name="connsiteY53" fmla="*/ 6010235 h 6858001"/>
              <a:gd name="connsiteX54" fmla="*/ 688970 w 874715"/>
              <a:gd name="connsiteY54" fmla="*/ 6069276 h 6858001"/>
              <a:gd name="connsiteX55" fmla="*/ 682494 w 874715"/>
              <a:gd name="connsiteY55" fmla="*/ 6103407 h 6858001"/>
              <a:gd name="connsiteX56" fmla="*/ 626294 w 874715"/>
              <a:gd name="connsiteY56" fmla="*/ 6188144 h 6858001"/>
              <a:gd name="connsiteX57" fmla="*/ 628200 w 874715"/>
              <a:gd name="connsiteY57" fmla="*/ 6236396 h 6858001"/>
              <a:gd name="connsiteX58" fmla="*/ 666871 w 874715"/>
              <a:gd name="connsiteY58" fmla="*/ 6311718 h 6858001"/>
              <a:gd name="connsiteX59" fmla="*/ 684208 w 874715"/>
              <a:gd name="connsiteY59" fmla="*/ 6448435 h 6858001"/>
              <a:gd name="connsiteX60" fmla="*/ 630104 w 874715"/>
              <a:gd name="connsiteY60" fmla="*/ 6517873 h 6858001"/>
              <a:gd name="connsiteX61" fmla="*/ 578096 w 874715"/>
              <a:gd name="connsiteY61" fmla="*/ 6553767 h 6858001"/>
              <a:gd name="connsiteX62" fmla="*/ 517706 w 874715"/>
              <a:gd name="connsiteY62" fmla="*/ 6657533 h 6858001"/>
              <a:gd name="connsiteX63" fmla="*/ 540185 w 874715"/>
              <a:gd name="connsiteY63" fmla="*/ 6682250 h 6858001"/>
              <a:gd name="connsiteX64" fmla="*/ 549712 w 874715"/>
              <a:gd name="connsiteY64" fmla="*/ 6758356 h 6858001"/>
              <a:gd name="connsiteX65" fmla="*/ 548950 w 874715"/>
              <a:gd name="connsiteY65" fmla="*/ 6840738 h 6858001"/>
              <a:gd name="connsiteX66" fmla="*/ 556149 w 874715"/>
              <a:gd name="connsiteY66" fmla="*/ 6858001 h 6858001"/>
              <a:gd name="connsiteX67" fmla="*/ 760427 w 874715"/>
              <a:gd name="connsiteY67" fmla="*/ 6858001 h 6858001"/>
              <a:gd name="connsiteX68" fmla="*/ 763269 w 874715"/>
              <a:gd name="connsiteY68" fmla="*/ 6846819 h 6858001"/>
              <a:gd name="connsiteX69" fmla="*/ 784795 w 874715"/>
              <a:gd name="connsiteY69" fmla="*/ 6678324 h 6858001"/>
              <a:gd name="connsiteX70" fmla="*/ 805560 w 874715"/>
              <a:gd name="connsiteY70" fmla="*/ 6504338 h 6858001"/>
              <a:gd name="connsiteX71" fmla="*/ 812418 w 874715"/>
              <a:gd name="connsiteY71" fmla="*/ 6408814 h 6858001"/>
              <a:gd name="connsiteX72" fmla="*/ 823279 w 874715"/>
              <a:gd name="connsiteY72" fmla="*/ 6325450 h 6858001"/>
              <a:gd name="connsiteX73" fmla="*/ 830137 w 874715"/>
              <a:gd name="connsiteY73" fmla="*/ 6252873 h 6858001"/>
              <a:gd name="connsiteX74" fmla="*/ 844043 w 874715"/>
              <a:gd name="connsiteY74" fmla="*/ 6137341 h 6858001"/>
              <a:gd name="connsiteX75" fmla="*/ 847663 w 874715"/>
              <a:gd name="connsiteY75" fmla="*/ 6089284 h 6858001"/>
              <a:gd name="connsiteX76" fmla="*/ 847471 w 874715"/>
              <a:gd name="connsiteY76" fmla="*/ 5975908 h 6858001"/>
              <a:gd name="connsiteX77" fmla="*/ 845567 w 874715"/>
              <a:gd name="connsiteY77" fmla="*/ 5936481 h 6858001"/>
              <a:gd name="connsiteX78" fmla="*/ 821945 w 874715"/>
              <a:gd name="connsiteY78" fmla="*/ 5860571 h 6858001"/>
              <a:gd name="connsiteX79" fmla="*/ 820231 w 874715"/>
              <a:gd name="connsiteY79" fmla="*/ 5851549 h 6858001"/>
              <a:gd name="connsiteX80" fmla="*/ 810894 w 874715"/>
              <a:gd name="connsiteY80" fmla="*/ 5801726 h 6858001"/>
              <a:gd name="connsiteX81" fmla="*/ 807846 w 874715"/>
              <a:gd name="connsiteY81" fmla="*/ 5774460 h 6858001"/>
              <a:gd name="connsiteX82" fmla="*/ 788415 w 874715"/>
              <a:gd name="connsiteY82" fmla="*/ 5670892 h 6858001"/>
              <a:gd name="connsiteX83" fmla="*/ 779271 w 874715"/>
              <a:gd name="connsiteY83" fmla="*/ 5611265 h 6858001"/>
              <a:gd name="connsiteX84" fmla="*/ 780605 w 874715"/>
              <a:gd name="connsiteY84" fmla="*/ 5563010 h 6858001"/>
              <a:gd name="connsiteX85" fmla="*/ 782319 w 874715"/>
              <a:gd name="connsiteY85" fmla="*/ 5478272 h 6858001"/>
              <a:gd name="connsiteX86" fmla="*/ 786701 w 874715"/>
              <a:gd name="connsiteY86" fmla="*/ 5451203 h 6858001"/>
              <a:gd name="connsiteX87" fmla="*/ 774127 w 874715"/>
              <a:gd name="connsiteY87" fmla="*/ 5328805 h 6858001"/>
              <a:gd name="connsiteX88" fmla="*/ 773175 w 874715"/>
              <a:gd name="connsiteY88" fmla="*/ 5258975 h 6858001"/>
              <a:gd name="connsiteX89" fmla="*/ 757552 w 874715"/>
              <a:gd name="connsiteY89" fmla="*/ 5180319 h 6858001"/>
              <a:gd name="connsiteX90" fmla="*/ 758314 w 874715"/>
              <a:gd name="connsiteY90" fmla="*/ 5157370 h 6858001"/>
              <a:gd name="connsiteX91" fmla="*/ 759649 w 874715"/>
              <a:gd name="connsiteY91" fmla="*/ 5131673 h 6858001"/>
              <a:gd name="connsiteX92" fmla="*/ 760793 w 874715"/>
              <a:gd name="connsiteY92" fmla="*/ 5052820 h 6858001"/>
              <a:gd name="connsiteX93" fmla="*/ 766507 w 874715"/>
              <a:gd name="connsiteY93" fmla="*/ 5004959 h 6858001"/>
              <a:gd name="connsiteX94" fmla="*/ 763079 w 874715"/>
              <a:gd name="connsiteY94" fmla="*/ 4913751 h 6858001"/>
              <a:gd name="connsiteX95" fmla="*/ 768031 w 874715"/>
              <a:gd name="connsiteY95" fmla="*/ 4880011 h 6858001"/>
              <a:gd name="connsiteX96" fmla="*/ 768603 w 874715"/>
              <a:gd name="connsiteY96" fmla="*/ 4794687 h 6858001"/>
              <a:gd name="connsiteX97" fmla="*/ 765745 w 874715"/>
              <a:gd name="connsiteY97" fmla="*/ 4718187 h 6858001"/>
              <a:gd name="connsiteX98" fmla="*/ 767269 w 874715"/>
              <a:gd name="connsiteY98" fmla="*/ 4644434 h 6858001"/>
              <a:gd name="connsiteX99" fmla="*/ 773555 w 874715"/>
              <a:gd name="connsiteY99" fmla="*/ 4591670 h 6858001"/>
              <a:gd name="connsiteX100" fmla="*/ 777365 w 874715"/>
              <a:gd name="connsiteY100" fmla="*/ 4534394 h 6858001"/>
              <a:gd name="connsiteX101" fmla="*/ 800036 w 874715"/>
              <a:gd name="connsiteY101" fmla="*/ 4376493 h 6858001"/>
              <a:gd name="connsiteX102" fmla="*/ 794512 w 874715"/>
              <a:gd name="connsiteY102" fmla="*/ 4347267 h 6858001"/>
              <a:gd name="connsiteX103" fmla="*/ 789368 w 874715"/>
              <a:gd name="connsiteY103" fmla="*/ 4181322 h 6858001"/>
              <a:gd name="connsiteX104" fmla="*/ 789750 w 874715"/>
              <a:gd name="connsiteY104" fmla="*/ 4145230 h 6858001"/>
              <a:gd name="connsiteX105" fmla="*/ 767269 w 874715"/>
              <a:gd name="connsiteY105" fmla="*/ 4048330 h 6858001"/>
              <a:gd name="connsiteX106" fmla="*/ 802894 w 874715"/>
              <a:gd name="connsiteY106" fmla="*/ 3898864 h 6858001"/>
              <a:gd name="connsiteX107" fmla="*/ 847471 w 874715"/>
              <a:gd name="connsiteY107" fmla="*/ 3759007 h 6858001"/>
              <a:gd name="connsiteX108" fmla="*/ 848163 w 874715"/>
              <a:gd name="connsiteY108" fmla="*/ 3756136 h 6858001"/>
              <a:gd name="connsiteX109" fmla="*/ 819543 w 874715"/>
              <a:gd name="connsiteY109" fmla="*/ 3748731 h 6858001"/>
              <a:gd name="connsiteX110" fmla="*/ 819313 w 874715"/>
              <a:gd name="connsiteY110" fmla="*/ 3748682 h 6858001"/>
              <a:gd name="connsiteX111" fmla="*/ 819544 w 874715"/>
              <a:gd name="connsiteY111" fmla="*/ 3748730 h 6858001"/>
              <a:gd name="connsiteX112" fmla="*/ 848164 w 874715"/>
              <a:gd name="connsiteY112" fmla="*/ 3756135 h 6858001"/>
              <a:gd name="connsiteX113" fmla="*/ 849545 w 874715"/>
              <a:gd name="connsiteY113" fmla="*/ 3750401 h 6858001"/>
              <a:gd name="connsiteX114" fmla="*/ 853189 w 874715"/>
              <a:gd name="connsiteY114" fmla="*/ 3741353 h 6858001"/>
              <a:gd name="connsiteX115" fmla="*/ 862905 w 874715"/>
              <a:gd name="connsiteY115" fmla="*/ 3691138 h 6858001"/>
              <a:gd name="connsiteX116" fmla="*/ 866333 w 874715"/>
              <a:gd name="connsiteY116" fmla="*/ 3628959 h 6858001"/>
              <a:gd name="connsiteX117" fmla="*/ 874715 w 874715"/>
              <a:gd name="connsiteY117" fmla="*/ 3550106 h 6858001"/>
              <a:gd name="connsiteX118" fmla="*/ 871487 w 874715"/>
              <a:gd name="connsiteY118" fmla="*/ 3524252 h 6858001"/>
              <a:gd name="connsiteX119" fmla="*/ 871488 w 874715"/>
              <a:gd name="connsiteY119" fmla="*/ 3524252 h 6858001"/>
              <a:gd name="connsiteX120" fmla="*/ 870763 w 874715"/>
              <a:gd name="connsiteY120" fmla="*/ 3518451 h 6858001"/>
              <a:gd name="connsiteX121" fmla="*/ 864238 w 874715"/>
              <a:gd name="connsiteY121" fmla="*/ 3486946 h 6858001"/>
              <a:gd name="connsiteX122" fmla="*/ 848618 w 874715"/>
              <a:gd name="connsiteY122" fmla="*/ 3398677 h 6858001"/>
              <a:gd name="connsiteX123" fmla="*/ 837595 w 874715"/>
              <a:gd name="connsiteY123" fmla="*/ 3365728 h 6858001"/>
              <a:gd name="connsiteX124" fmla="*/ 834829 w 874715"/>
              <a:gd name="connsiteY124" fmla="*/ 3357461 h 6858001"/>
              <a:gd name="connsiteX125" fmla="*/ 513783 w 874715"/>
              <a:gd name="connsiteY125" fmla="*/ 0 h 6858001"/>
              <a:gd name="connsiteX126" fmla="*/ 72334 w 874715"/>
              <a:gd name="connsiteY126" fmla="*/ 0 h 6858001"/>
              <a:gd name="connsiteX127" fmla="*/ 75447 w 874715"/>
              <a:gd name="connsiteY127" fmla="*/ 27991 h 6858001"/>
              <a:gd name="connsiteX128" fmla="*/ 88115 w 874715"/>
              <a:gd name="connsiteY128" fmla="*/ 134133 h 6858001"/>
              <a:gd name="connsiteX129" fmla="*/ 62778 w 874715"/>
              <a:gd name="connsiteY129" fmla="*/ 221224 h 6858001"/>
              <a:gd name="connsiteX130" fmla="*/ 62206 w 874715"/>
              <a:gd name="connsiteY130" fmla="*/ 247312 h 6858001"/>
              <a:gd name="connsiteX131" fmla="*/ 72113 w 874715"/>
              <a:gd name="connsiteY131" fmla="*/ 305764 h 6858001"/>
              <a:gd name="connsiteX132" fmla="*/ 65445 w 874715"/>
              <a:gd name="connsiteY132" fmla="*/ 426397 h 6858001"/>
              <a:gd name="connsiteX133" fmla="*/ 55348 w 874715"/>
              <a:gd name="connsiteY133" fmla="*/ 470924 h 6858001"/>
              <a:gd name="connsiteX134" fmla="*/ 48870 w 874715"/>
              <a:gd name="connsiteY134" fmla="*/ 495638 h 6858001"/>
              <a:gd name="connsiteX135" fmla="*/ 30963 w 874715"/>
              <a:gd name="connsiteY135" fmla="*/ 622548 h 6858001"/>
              <a:gd name="connsiteX136" fmla="*/ 11723 w 874715"/>
              <a:gd name="connsiteY136" fmla="*/ 679040 h 6858001"/>
              <a:gd name="connsiteX137" fmla="*/ 8865 w 874715"/>
              <a:gd name="connsiteY137" fmla="*/ 694341 h 6858001"/>
              <a:gd name="connsiteX138" fmla="*/ 16865 w 874715"/>
              <a:gd name="connsiteY138" fmla="*/ 778095 h 6858001"/>
              <a:gd name="connsiteX139" fmla="*/ 47918 w 874715"/>
              <a:gd name="connsiteY139" fmla="*/ 840866 h 6858001"/>
              <a:gd name="connsiteX140" fmla="*/ 58396 w 874715"/>
              <a:gd name="connsiteY140" fmla="*/ 853028 h 6858001"/>
              <a:gd name="connsiteX141" fmla="*/ 54776 w 874715"/>
              <a:gd name="connsiteY141" fmla="*/ 1027995 h 6858001"/>
              <a:gd name="connsiteX142" fmla="*/ 50394 w 874715"/>
              <a:gd name="connsiteY142" fmla="*/ 1054866 h 6858001"/>
              <a:gd name="connsiteX143" fmla="*/ 68683 w 874715"/>
              <a:gd name="connsiteY143" fmla="*/ 1184720 h 6858001"/>
              <a:gd name="connsiteX144" fmla="*/ 72303 w 874715"/>
              <a:gd name="connsiteY144" fmla="*/ 1222576 h 6858001"/>
              <a:gd name="connsiteX145" fmla="*/ 88687 w 874715"/>
              <a:gd name="connsiteY145" fmla="*/ 1358313 h 6858001"/>
              <a:gd name="connsiteX146" fmla="*/ 73447 w 874715"/>
              <a:gd name="connsiteY146" fmla="*/ 1377535 h 6858001"/>
              <a:gd name="connsiteX147" fmla="*/ 35153 w 874715"/>
              <a:gd name="connsiteY147" fmla="*/ 1432851 h 6858001"/>
              <a:gd name="connsiteX148" fmla="*/ 1244 w 874715"/>
              <a:gd name="connsiteY148" fmla="*/ 1541910 h 6858001"/>
              <a:gd name="connsiteX149" fmla="*/ 3149 w 874715"/>
              <a:gd name="connsiteY149" fmla="*/ 1571529 h 6858001"/>
              <a:gd name="connsiteX150" fmla="*/ 59730 w 874715"/>
              <a:gd name="connsiteY150" fmla="*/ 1646459 h 6858001"/>
              <a:gd name="connsiteX151" fmla="*/ 82399 w 874715"/>
              <a:gd name="connsiteY151" fmla="*/ 1682944 h 6858001"/>
              <a:gd name="connsiteX152" fmla="*/ 124120 w 874715"/>
              <a:gd name="connsiteY152" fmla="*/ 1786511 h 6858001"/>
              <a:gd name="connsiteX153" fmla="*/ 131741 w 874715"/>
              <a:gd name="connsiteY153" fmla="*/ 1795142 h 6858001"/>
              <a:gd name="connsiteX154" fmla="*/ 222232 w 874715"/>
              <a:gd name="connsiteY154" fmla="*/ 1871640 h 6858001"/>
              <a:gd name="connsiteX155" fmla="*/ 237662 w 874715"/>
              <a:gd name="connsiteY155" fmla="*/ 1888901 h 6858001"/>
              <a:gd name="connsiteX156" fmla="*/ 261667 w 874715"/>
              <a:gd name="connsiteY156" fmla="*/ 1909694 h 6858001"/>
              <a:gd name="connsiteX157" fmla="*/ 308150 w 874715"/>
              <a:gd name="connsiteY157" fmla="*/ 1974618 h 6858001"/>
              <a:gd name="connsiteX158" fmla="*/ 323009 w 874715"/>
              <a:gd name="connsiteY158" fmla="*/ 2055042 h 6858001"/>
              <a:gd name="connsiteX159" fmla="*/ 345680 w 874715"/>
              <a:gd name="connsiteY159" fmla="*/ 2152137 h 6858001"/>
              <a:gd name="connsiteX160" fmla="*/ 360920 w 874715"/>
              <a:gd name="connsiteY160" fmla="*/ 2192740 h 6858001"/>
              <a:gd name="connsiteX161" fmla="*/ 389877 w 874715"/>
              <a:gd name="connsiteY161" fmla="*/ 2301603 h 6858001"/>
              <a:gd name="connsiteX162" fmla="*/ 414262 w 874715"/>
              <a:gd name="connsiteY162" fmla="*/ 2379279 h 6858001"/>
              <a:gd name="connsiteX163" fmla="*/ 428551 w 874715"/>
              <a:gd name="connsiteY163" fmla="*/ 2491281 h 6858001"/>
              <a:gd name="connsiteX164" fmla="*/ 429121 w 874715"/>
              <a:gd name="connsiteY164" fmla="*/ 2545615 h 6858001"/>
              <a:gd name="connsiteX165" fmla="*/ 502275 w 874715"/>
              <a:gd name="connsiteY165" fmla="*/ 2645455 h 6858001"/>
              <a:gd name="connsiteX166" fmla="*/ 550665 w 874715"/>
              <a:gd name="connsiteY166" fmla="*/ 2725094 h 6858001"/>
              <a:gd name="connsiteX167" fmla="*/ 527232 w 874715"/>
              <a:gd name="connsiteY167" fmla="*/ 2808850 h 6858001"/>
              <a:gd name="connsiteX168" fmla="*/ 505133 w 874715"/>
              <a:gd name="connsiteY168" fmla="*/ 2831604 h 6858001"/>
              <a:gd name="connsiteX169" fmla="*/ 484178 w 874715"/>
              <a:gd name="connsiteY169" fmla="*/ 2968910 h 6858001"/>
              <a:gd name="connsiteX170" fmla="*/ 483416 w 874715"/>
              <a:gd name="connsiteY170" fmla="*/ 3165061 h 6858001"/>
              <a:gd name="connsiteX171" fmla="*/ 447744 w 874715"/>
              <a:gd name="connsiteY171" fmla="*/ 3326101 h 6858001"/>
              <a:gd name="connsiteX172" fmla="*/ 446756 w 874715"/>
              <a:gd name="connsiteY172" fmla="*/ 3333750 h 6858001"/>
              <a:gd name="connsiteX173" fmla="*/ 834222 w 874715"/>
              <a:gd name="connsiteY173" fmla="*/ 3333750 h 6858001"/>
              <a:gd name="connsiteX174" fmla="*/ 833756 w 874715"/>
              <a:gd name="connsiteY174" fmla="*/ 3315508 h 6858001"/>
              <a:gd name="connsiteX175" fmla="*/ 851283 w 874715"/>
              <a:gd name="connsiteY175" fmla="*/ 3289224 h 6858001"/>
              <a:gd name="connsiteX176" fmla="*/ 866523 w 874715"/>
              <a:gd name="connsiteY176" fmla="*/ 3248621 h 6858001"/>
              <a:gd name="connsiteX177" fmla="*/ 848234 w 874715"/>
              <a:gd name="connsiteY177" fmla="*/ 3203506 h 6858001"/>
              <a:gd name="connsiteX178" fmla="*/ 810325 w 874715"/>
              <a:gd name="connsiteY178" fmla="*/ 3097977 h 6858001"/>
              <a:gd name="connsiteX179" fmla="*/ 808609 w 874715"/>
              <a:gd name="connsiteY179" fmla="*/ 3031285 h 6858001"/>
              <a:gd name="connsiteX180" fmla="*/ 792417 w 874715"/>
              <a:gd name="connsiteY180" fmla="*/ 2886329 h 6858001"/>
              <a:gd name="connsiteX181" fmla="*/ 769366 w 874715"/>
              <a:gd name="connsiteY181" fmla="*/ 2791590 h 6858001"/>
              <a:gd name="connsiteX182" fmla="*/ 743267 w 874715"/>
              <a:gd name="connsiteY182" fmla="*/ 2723527 h 6858001"/>
              <a:gd name="connsiteX183" fmla="*/ 709166 w 874715"/>
              <a:gd name="connsiteY183" fmla="*/ 2626038 h 6858001"/>
              <a:gd name="connsiteX184" fmla="*/ 691449 w 874715"/>
              <a:gd name="connsiteY184" fmla="*/ 2528158 h 6858001"/>
              <a:gd name="connsiteX185" fmla="*/ 669159 w 874715"/>
              <a:gd name="connsiteY185" fmla="*/ 2457348 h 6858001"/>
              <a:gd name="connsiteX186" fmla="*/ 653918 w 874715"/>
              <a:gd name="connsiteY186" fmla="*/ 2370844 h 6858001"/>
              <a:gd name="connsiteX187" fmla="*/ 653348 w 874715"/>
              <a:gd name="connsiteY187" fmla="*/ 2298269 h 6858001"/>
              <a:gd name="connsiteX188" fmla="*/ 656014 w 874715"/>
              <a:gd name="connsiteY188" fmla="*/ 2184501 h 6858001"/>
              <a:gd name="connsiteX189" fmla="*/ 609913 w 874715"/>
              <a:gd name="connsiteY189" fmla="*/ 2045235 h 6858001"/>
              <a:gd name="connsiteX190" fmla="*/ 599624 w 874715"/>
              <a:gd name="connsiteY190" fmla="*/ 1988939 h 6858001"/>
              <a:gd name="connsiteX191" fmla="*/ 594862 w 874715"/>
              <a:gd name="connsiteY191" fmla="*/ 1935977 h 6858001"/>
              <a:gd name="connsiteX192" fmla="*/ 564191 w 874715"/>
              <a:gd name="connsiteY192" fmla="*/ 1823583 h 6858001"/>
              <a:gd name="connsiteX193" fmla="*/ 554093 w 874715"/>
              <a:gd name="connsiteY193" fmla="*/ 1777881 h 6858001"/>
              <a:gd name="connsiteX194" fmla="*/ 554285 w 874715"/>
              <a:gd name="connsiteY194" fmla="*/ 1713934 h 6858001"/>
              <a:gd name="connsiteX195" fmla="*/ 540186 w 874715"/>
              <a:gd name="connsiteY195" fmla="*/ 1597617 h 6858001"/>
              <a:gd name="connsiteX196" fmla="*/ 499037 w 874715"/>
              <a:gd name="connsiteY196" fmla="*/ 1481495 h 6858001"/>
              <a:gd name="connsiteX197" fmla="*/ 503037 w 874715"/>
              <a:gd name="connsiteY197" fmla="*/ 1432262 h 6858001"/>
              <a:gd name="connsiteX198" fmla="*/ 502085 w 874715"/>
              <a:gd name="connsiteY198" fmla="*/ 1414609 h 6858001"/>
              <a:gd name="connsiteX199" fmla="*/ 479414 w 874715"/>
              <a:gd name="connsiteY199" fmla="*/ 1255923 h 6858001"/>
              <a:gd name="connsiteX200" fmla="*/ 476938 w 874715"/>
              <a:gd name="connsiteY200" fmla="*/ 1240034 h 6858001"/>
              <a:gd name="connsiteX201" fmla="*/ 456745 w 874715"/>
              <a:gd name="connsiteY201" fmla="*/ 1165498 h 6858001"/>
              <a:gd name="connsiteX202" fmla="*/ 444171 w 874715"/>
              <a:gd name="connsiteY202" fmla="*/ 977582 h 6858001"/>
              <a:gd name="connsiteX203" fmla="*/ 442647 w 874715"/>
              <a:gd name="connsiteY203" fmla="*/ 966011 h 6858001"/>
              <a:gd name="connsiteX204" fmla="*/ 452743 w 874715"/>
              <a:gd name="connsiteY204" fmla="*/ 903045 h 6858001"/>
              <a:gd name="connsiteX205" fmla="*/ 467032 w 874715"/>
              <a:gd name="connsiteY205" fmla="*/ 871859 h 6858001"/>
              <a:gd name="connsiteX206" fmla="*/ 481892 w 874715"/>
              <a:gd name="connsiteY206" fmla="*/ 823213 h 6858001"/>
              <a:gd name="connsiteX207" fmla="*/ 487416 w 874715"/>
              <a:gd name="connsiteY207" fmla="*/ 773781 h 6858001"/>
              <a:gd name="connsiteX208" fmla="*/ 464936 w 874715"/>
              <a:gd name="connsiteY208" fmla="*/ 690809 h 6858001"/>
              <a:gd name="connsiteX209" fmla="*/ 462650 w 874715"/>
              <a:gd name="connsiteY209" fmla="*/ 660603 h 6858001"/>
              <a:gd name="connsiteX210" fmla="*/ 451791 w 874715"/>
              <a:gd name="connsiteY210" fmla="*/ 593322 h 6858001"/>
              <a:gd name="connsiteX211" fmla="*/ 452553 w 874715"/>
              <a:gd name="connsiteY211" fmla="*/ 534478 h 6858001"/>
              <a:gd name="connsiteX212" fmla="*/ 469890 w 874715"/>
              <a:gd name="connsiteY212" fmla="*/ 487205 h 6858001"/>
              <a:gd name="connsiteX213" fmla="*/ 473318 w 874715"/>
              <a:gd name="connsiteY213" fmla="*/ 418552 h 6858001"/>
              <a:gd name="connsiteX214" fmla="*/ 460746 w 874715"/>
              <a:gd name="connsiteY214" fmla="*/ 374220 h 6858001"/>
              <a:gd name="connsiteX215" fmla="*/ 459032 w 874715"/>
              <a:gd name="connsiteY215" fmla="*/ 365198 h 6858001"/>
              <a:gd name="connsiteX216" fmla="*/ 458267 w 874715"/>
              <a:gd name="connsiteY216" fmla="*/ 249272 h 6858001"/>
              <a:gd name="connsiteX217" fmla="*/ 496179 w 874715"/>
              <a:gd name="connsiteY217" fmla="*/ 104514 h 6858001"/>
              <a:gd name="connsiteX218" fmla="*/ 504181 w 874715"/>
              <a:gd name="connsiteY218" fmla="*/ 805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874715" h="6858001">
                <a:moveTo>
                  <a:pt x="669467" y="3720275"/>
                </a:moveTo>
                <a:lnTo>
                  <a:pt x="710453" y="3726292"/>
                </a:lnTo>
                <a:lnTo>
                  <a:pt x="710455" y="3726292"/>
                </a:lnTo>
                <a:lnTo>
                  <a:pt x="669465" y="3720275"/>
                </a:lnTo>
                <a:close/>
                <a:moveTo>
                  <a:pt x="834223" y="3333751"/>
                </a:moveTo>
                <a:lnTo>
                  <a:pt x="446757" y="3333751"/>
                </a:lnTo>
                <a:lnTo>
                  <a:pt x="441229" y="3376550"/>
                </a:lnTo>
                <a:lnTo>
                  <a:pt x="437178" y="3407910"/>
                </a:lnTo>
                <a:cubicBezTo>
                  <a:pt x="435005" y="3435408"/>
                  <a:pt x="434362" y="3463164"/>
                  <a:pt x="435790" y="3491262"/>
                </a:cubicBezTo>
                <a:cubicBezTo>
                  <a:pt x="436266" y="3500578"/>
                  <a:pt x="433599" y="3510777"/>
                  <a:pt x="429384" y="3520658"/>
                </a:cubicBezTo>
                <a:lnTo>
                  <a:pt x="427332" y="3524252"/>
                </a:lnTo>
                <a:lnTo>
                  <a:pt x="427331" y="3524252"/>
                </a:lnTo>
                <a:lnTo>
                  <a:pt x="413690" y="3548145"/>
                </a:lnTo>
                <a:cubicBezTo>
                  <a:pt x="391973" y="3578940"/>
                  <a:pt x="390257" y="3577567"/>
                  <a:pt x="408166" y="3612089"/>
                </a:cubicBezTo>
                <a:cubicBezTo>
                  <a:pt x="412548" y="3620328"/>
                  <a:pt x="415214" y="3630528"/>
                  <a:pt x="421692" y="3636610"/>
                </a:cubicBezTo>
                <a:cubicBezTo>
                  <a:pt x="438171" y="3652106"/>
                  <a:pt x="444409" y="3669416"/>
                  <a:pt x="445933" y="3687609"/>
                </a:cubicBezTo>
                <a:lnTo>
                  <a:pt x="443241" y="3725049"/>
                </a:lnTo>
                <a:lnTo>
                  <a:pt x="455589" y="3723372"/>
                </a:lnTo>
                <a:cubicBezTo>
                  <a:pt x="485111" y="3719138"/>
                  <a:pt x="514678" y="3715144"/>
                  <a:pt x="544787" y="3712739"/>
                </a:cubicBezTo>
                <a:lnTo>
                  <a:pt x="544802" y="3712740"/>
                </a:lnTo>
                <a:lnTo>
                  <a:pt x="544786" y="3712740"/>
                </a:lnTo>
                <a:cubicBezTo>
                  <a:pt x="514677" y="3715145"/>
                  <a:pt x="485110" y="3719139"/>
                  <a:pt x="455588" y="3723373"/>
                </a:cubicBezTo>
                <a:lnTo>
                  <a:pt x="443240" y="3725050"/>
                </a:lnTo>
                <a:lnTo>
                  <a:pt x="441884" y="3743904"/>
                </a:lnTo>
                <a:cubicBezTo>
                  <a:pt x="440932" y="3750574"/>
                  <a:pt x="439598" y="3758615"/>
                  <a:pt x="442266" y="3764306"/>
                </a:cubicBezTo>
                <a:cubicBezTo>
                  <a:pt x="454266" y="3790000"/>
                  <a:pt x="450076" y="3811773"/>
                  <a:pt x="433692" y="3834135"/>
                </a:cubicBezTo>
                <a:cubicBezTo>
                  <a:pt x="419595" y="3853553"/>
                  <a:pt x="411213" y="3875915"/>
                  <a:pt x="428740" y="3898864"/>
                </a:cubicBezTo>
                <a:cubicBezTo>
                  <a:pt x="467603" y="3949864"/>
                  <a:pt x="469507" y="4004392"/>
                  <a:pt x="444932" y="4062061"/>
                </a:cubicBezTo>
                <a:cubicBezTo>
                  <a:pt x="427405" y="4103253"/>
                  <a:pt x="423405" y="4143856"/>
                  <a:pt x="441122" y="4187207"/>
                </a:cubicBezTo>
                <a:cubicBezTo>
                  <a:pt x="447980" y="4203880"/>
                  <a:pt x="443408" y="4225456"/>
                  <a:pt x="444932" y="4244874"/>
                </a:cubicBezTo>
                <a:cubicBezTo>
                  <a:pt x="445694" y="4255860"/>
                  <a:pt x="445884" y="4268022"/>
                  <a:pt x="450648" y="4277434"/>
                </a:cubicBezTo>
                <a:cubicBezTo>
                  <a:pt x="462841" y="4302544"/>
                  <a:pt x="478461" y="4325885"/>
                  <a:pt x="490464" y="4351188"/>
                </a:cubicBezTo>
                <a:cubicBezTo>
                  <a:pt x="496178" y="4363350"/>
                  <a:pt x="499226" y="4377865"/>
                  <a:pt x="499418" y="4391596"/>
                </a:cubicBezTo>
                <a:cubicBezTo>
                  <a:pt x="500370" y="4432199"/>
                  <a:pt x="500370" y="4472804"/>
                  <a:pt x="498656" y="4513209"/>
                </a:cubicBezTo>
                <a:cubicBezTo>
                  <a:pt x="495988" y="4579901"/>
                  <a:pt x="495416" y="4647572"/>
                  <a:pt x="438646" y="4695629"/>
                </a:cubicBezTo>
                <a:cubicBezTo>
                  <a:pt x="434074" y="4699554"/>
                  <a:pt x="431406" y="4707987"/>
                  <a:pt x="430644" y="4714658"/>
                </a:cubicBezTo>
                <a:cubicBezTo>
                  <a:pt x="427025" y="4745453"/>
                  <a:pt x="426643" y="4777033"/>
                  <a:pt x="420737" y="4807436"/>
                </a:cubicBezTo>
                <a:cubicBezTo>
                  <a:pt x="415975" y="4831758"/>
                  <a:pt x="417499" y="4851963"/>
                  <a:pt x="434264" y="4870400"/>
                </a:cubicBezTo>
                <a:cubicBezTo>
                  <a:pt x="456362" y="4894527"/>
                  <a:pt x="469317" y="4923950"/>
                  <a:pt x="462269" y="4956119"/>
                </a:cubicBezTo>
                <a:cubicBezTo>
                  <a:pt x="455410" y="4988286"/>
                  <a:pt x="470269" y="5009470"/>
                  <a:pt x="485701" y="5033207"/>
                </a:cubicBezTo>
                <a:cubicBezTo>
                  <a:pt x="496940" y="5050467"/>
                  <a:pt x="511038" y="5070083"/>
                  <a:pt x="512180" y="5089305"/>
                </a:cubicBezTo>
                <a:cubicBezTo>
                  <a:pt x="514656" y="5132851"/>
                  <a:pt x="553902" y="5170316"/>
                  <a:pt x="531613" y="5217589"/>
                </a:cubicBezTo>
                <a:cubicBezTo>
                  <a:pt x="530089" y="5220727"/>
                  <a:pt x="533899" y="5226415"/>
                  <a:pt x="534851" y="5230926"/>
                </a:cubicBezTo>
                <a:cubicBezTo>
                  <a:pt x="542091" y="5267019"/>
                  <a:pt x="535041" y="5300953"/>
                  <a:pt x="511228" y="5327433"/>
                </a:cubicBezTo>
                <a:cubicBezTo>
                  <a:pt x="480175" y="5362152"/>
                  <a:pt x="477127" y="5400597"/>
                  <a:pt x="487225" y="5443357"/>
                </a:cubicBezTo>
                <a:cubicBezTo>
                  <a:pt x="490464" y="5457089"/>
                  <a:pt x="492750" y="5470820"/>
                  <a:pt x="495416" y="5484746"/>
                </a:cubicBezTo>
                <a:cubicBezTo>
                  <a:pt x="499226" y="5503576"/>
                  <a:pt x="503228" y="5522604"/>
                  <a:pt x="507038" y="5541432"/>
                </a:cubicBezTo>
                <a:cubicBezTo>
                  <a:pt x="510848" y="5559676"/>
                  <a:pt x="517324" y="5579880"/>
                  <a:pt x="500942" y="5594001"/>
                </a:cubicBezTo>
                <a:cubicBezTo>
                  <a:pt x="486843" y="5606164"/>
                  <a:pt x="488177" y="5614794"/>
                  <a:pt x="500370" y="5625974"/>
                </a:cubicBezTo>
                <a:cubicBezTo>
                  <a:pt x="543043" y="5664813"/>
                  <a:pt x="569714" y="5711889"/>
                  <a:pt x="571618" y="5771911"/>
                </a:cubicBezTo>
                <a:cubicBezTo>
                  <a:pt x="572000" y="5784268"/>
                  <a:pt x="574666" y="5796822"/>
                  <a:pt x="577524" y="5808982"/>
                </a:cubicBezTo>
                <a:cubicBezTo>
                  <a:pt x="579239" y="5816437"/>
                  <a:pt x="581145" y="5825462"/>
                  <a:pt x="586289" y="5829971"/>
                </a:cubicBezTo>
                <a:cubicBezTo>
                  <a:pt x="625532" y="5865083"/>
                  <a:pt x="652775" y="5908825"/>
                  <a:pt x="674684" y="5956490"/>
                </a:cubicBezTo>
                <a:cubicBezTo>
                  <a:pt x="682494" y="5973553"/>
                  <a:pt x="690304" y="5991797"/>
                  <a:pt x="692590" y="6010235"/>
                </a:cubicBezTo>
                <a:cubicBezTo>
                  <a:pt x="694876" y="6029456"/>
                  <a:pt x="691066" y="6049660"/>
                  <a:pt x="688970" y="6069276"/>
                </a:cubicBezTo>
                <a:cubicBezTo>
                  <a:pt x="687828" y="6080849"/>
                  <a:pt x="688018" y="6094187"/>
                  <a:pt x="682494" y="6103407"/>
                </a:cubicBezTo>
                <a:cubicBezTo>
                  <a:pt x="665157" y="6132633"/>
                  <a:pt x="646489" y="6160879"/>
                  <a:pt x="626294" y="6188144"/>
                </a:cubicBezTo>
                <a:cubicBezTo>
                  <a:pt x="608958" y="6211486"/>
                  <a:pt x="606481" y="6216194"/>
                  <a:pt x="628200" y="6236396"/>
                </a:cubicBezTo>
                <a:cubicBezTo>
                  <a:pt x="650489" y="6257190"/>
                  <a:pt x="662109" y="6283082"/>
                  <a:pt x="666871" y="6311718"/>
                </a:cubicBezTo>
                <a:cubicBezTo>
                  <a:pt x="674302" y="6357030"/>
                  <a:pt x="680588" y="6402732"/>
                  <a:pt x="684208" y="6448435"/>
                </a:cubicBezTo>
                <a:cubicBezTo>
                  <a:pt x="687446" y="6489823"/>
                  <a:pt x="669920" y="6509634"/>
                  <a:pt x="630104" y="6517873"/>
                </a:cubicBezTo>
                <a:cubicBezTo>
                  <a:pt x="608005" y="6522581"/>
                  <a:pt x="584001" y="6528663"/>
                  <a:pt x="578096" y="6553767"/>
                </a:cubicBezTo>
                <a:cubicBezTo>
                  <a:pt x="568570" y="6594765"/>
                  <a:pt x="564380" y="6637329"/>
                  <a:pt x="517706" y="6657533"/>
                </a:cubicBezTo>
                <a:cubicBezTo>
                  <a:pt x="527993" y="6668713"/>
                  <a:pt x="534089" y="6675579"/>
                  <a:pt x="540185" y="6682250"/>
                </a:cubicBezTo>
                <a:cubicBezTo>
                  <a:pt x="557140" y="6700686"/>
                  <a:pt x="564380" y="6738934"/>
                  <a:pt x="549712" y="6758356"/>
                </a:cubicBezTo>
                <a:cubicBezTo>
                  <a:pt x="528375" y="6786993"/>
                  <a:pt x="532375" y="6813278"/>
                  <a:pt x="548950" y="6840738"/>
                </a:cubicBezTo>
                <a:lnTo>
                  <a:pt x="556149" y="6858001"/>
                </a:lnTo>
                <a:lnTo>
                  <a:pt x="760427" y="6858001"/>
                </a:lnTo>
                <a:lnTo>
                  <a:pt x="763269" y="6846819"/>
                </a:lnTo>
                <a:cubicBezTo>
                  <a:pt x="771841" y="6790916"/>
                  <a:pt x="777937" y="6734620"/>
                  <a:pt x="784795" y="6678324"/>
                </a:cubicBezTo>
                <a:cubicBezTo>
                  <a:pt x="791844" y="6620265"/>
                  <a:pt x="799274" y="6562401"/>
                  <a:pt x="805560" y="6504338"/>
                </a:cubicBezTo>
                <a:cubicBezTo>
                  <a:pt x="808800" y="6472562"/>
                  <a:pt x="809370" y="6440589"/>
                  <a:pt x="812418" y="6408814"/>
                </a:cubicBezTo>
                <a:cubicBezTo>
                  <a:pt x="815086" y="6380959"/>
                  <a:pt x="820039" y="6353302"/>
                  <a:pt x="823279" y="6325450"/>
                </a:cubicBezTo>
                <a:cubicBezTo>
                  <a:pt x="825945" y="6301323"/>
                  <a:pt x="827469" y="6277000"/>
                  <a:pt x="830137" y="6252873"/>
                </a:cubicBezTo>
                <a:cubicBezTo>
                  <a:pt x="834517" y="6214231"/>
                  <a:pt x="839471" y="6175786"/>
                  <a:pt x="844043" y="6137341"/>
                </a:cubicBezTo>
                <a:cubicBezTo>
                  <a:pt x="845757" y="6121257"/>
                  <a:pt x="850520" y="6104387"/>
                  <a:pt x="847663" y="6089284"/>
                </a:cubicBezTo>
                <a:cubicBezTo>
                  <a:pt x="840423" y="6051230"/>
                  <a:pt x="842519" y="6013764"/>
                  <a:pt x="847471" y="5975908"/>
                </a:cubicBezTo>
                <a:cubicBezTo>
                  <a:pt x="849188" y="5962962"/>
                  <a:pt x="848806" y="5949036"/>
                  <a:pt x="845567" y="5936481"/>
                </a:cubicBezTo>
                <a:cubicBezTo>
                  <a:pt x="839089" y="5910785"/>
                  <a:pt x="829945" y="5885876"/>
                  <a:pt x="821945" y="5860571"/>
                </a:cubicBezTo>
                <a:cubicBezTo>
                  <a:pt x="820993" y="5857824"/>
                  <a:pt x="820801" y="5854490"/>
                  <a:pt x="820231" y="5851549"/>
                </a:cubicBezTo>
                <a:cubicBezTo>
                  <a:pt x="816990" y="5834874"/>
                  <a:pt x="813752" y="5818399"/>
                  <a:pt x="810894" y="5801726"/>
                </a:cubicBezTo>
                <a:cubicBezTo>
                  <a:pt x="809370" y="5792704"/>
                  <a:pt x="809180" y="5783484"/>
                  <a:pt x="807846" y="5774460"/>
                </a:cubicBezTo>
                <a:cubicBezTo>
                  <a:pt x="802512" y="5739546"/>
                  <a:pt x="811466" y="5701101"/>
                  <a:pt x="788415" y="5670892"/>
                </a:cubicBezTo>
                <a:cubicBezTo>
                  <a:pt x="773555" y="5651277"/>
                  <a:pt x="776985" y="5632250"/>
                  <a:pt x="779271" y="5611265"/>
                </a:cubicBezTo>
                <a:cubicBezTo>
                  <a:pt x="780985" y="5595374"/>
                  <a:pt x="780413" y="5579094"/>
                  <a:pt x="780605" y="5563010"/>
                </a:cubicBezTo>
                <a:cubicBezTo>
                  <a:pt x="781175" y="5534764"/>
                  <a:pt x="781367" y="5506518"/>
                  <a:pt x="782319" y="5478272"/>
                </a:cubicBezTo>
                <a:cubicBezTo>
                  <a:pt x="782699" y="5469249"/>
                  <a:pt x="787463" y="5460031"/>
                  <a:pt x="786701" y="5451203"/>
                </a:cubicBezTo>
                <a:cubicBezTo>
                  <a:pt x="783081" y="5410403"/>
                  <a:pt x="777365" y="5369604"/>
                  <a:pt x="774127" y="5328805"/>
                </a:cubicBezTo>
                <a:cubicBezTo>
                  <a:pt x="772223" y="5305660"/>
                  <a:pt x="775841" y="5281924"/>
                  <a:pt x="773175" y="5258975"/>
                </a:cubicBezTo>
                <a:cubicBezTo>
                  <a:pt x="770127" y="5232496"/>
                  <a:pt x="762317" y="5206604"/>
                  <a:pt x="757552" y="5180319"/>
                </a:cubicBezTo>
                <a:cubicBezTo>
                  <a:pt x="756220" y="5173061"/>
                  <a:pt x="757934" y="5165020"/>
                  <a:pt x="758314" y="5157370"/>
                </a:cubicBezTo>
                <a:cubicBezTo>
                  <a:pt x="758697" y="5148739"/>
                  <a:pt x="759459" y="5140304"/>
                  <a:pt x="759649" y="5131673"/>
                </a:cubicBezTo>
                <a:cubicBezTo>
                  <a:pt x="760031" y="5105388"/>
                  <a:pt x="759459" y="5079104"/>
                  <a:pt x="760793" y="5052820"/>
                </a:cubicBezTo>
                <a:cubicBezTo>
                  <a:pt x="761555" y="5036736"/>
                  <a:pt x="769365" y="5019868"/>
                  <a:pt x="766507" y="5004959"/>
                </a:cubicBezTo>
                <a:cubicBezTo>
                  <a:pt x="760983" y="4974557"/>
                  <a:pt x="773365" y="4944153"/>
                  <a:pt x="763079" y="4913751"/>
                </a:cubicBezTo>
                <a:cubicBezTo>
                  <a:pt x="760031" y="4904334"/>
                  <a:pt x="767651" y="4891388"/>
                  <a:pt x="768031" y="4880011"/>
                </a:cubicBezTo>
                <a:cubicBezTo>
                  <a:pt x="768983" y="4851570"/>
                  <a:pt x="768793" y="4823128"/>
                  <a:pt x="768603" y="4794687"/>
                </a:cubicBezTo>
                <a:cubicBezTo>
                  <a:pt x="768413" y="4769186"/>
                  <a:pt x="771079" y="4742705"/>
                  <a:pt x="765745" y="4718187"/>
                </a:cubicBezTo>
                <a:cubicBezTo>
                  <a:pt x="760031" y="4692491"/>
                  <a:pt x="760793" y="4669346"/>
                  <a:pt x="767269" y="4644434"/>
                </a:cubicBezTo>
                <a:cubicBezTo>
                  <a:pt x="771651" y="4627369"/>
                  <a:pt x="772223" y="4609322"/>
                  <a:pt x="773555" y="4591670"/>
                </a:cubicBezTo>
                <a:cubicBezTo>
                  <a:pt x="775079" y="4572644"/>
                  <a:pt x="771079" y="4551655"/>
                  <a:pt x="777365" y="4534394"/>
                </a:cubicBezTo>
                <a:cubicBezTo>
                  <a:pt x="796036" y="4483001"/>
                  <a:pt x="800036" y="4430237"/>
                  <a:pt x="800036" y="4376493"/>
                </a:cubicBezTo>
                <a:cubicBezTo>
                  <a:pt x="800036" y="4366684"/>
                  <a:pt x="797370" y="4356680"/>
                  <a:pt x="794512" y="4347267"/>
                </a:cubicBezTo>
                <a:cubicBezTo>
                  <a:pt x="777365" y="4292342"/>
                  <a:pt x="778889" y="4237224"/>
                  <a:pt x="789368" y="4181322"/>
                </a:cubicBezTo>
                <a:cubicBezTo>
                  <a:pt x="791654" y="4169748"/>
                  <a:pt x="792036" y="4156803"/>
                  <a:pt x="789750" y="4145230"/>
                </a:cubicBezTo>
                <a:cubicBezTo>
                  <a:pt x="783081" y="4112668"/>
                  <a:pt x="772031" y="4081088"/>
                  <a:pt x="767269" y="4048330"/>
                </a:cubicBezTo>
                <a:cubicBezTo>
                  <a:pt x="759459" y="3994194"/>
                  <a:pt x="785747" y="3947314"/>
                  <a:pt x="802894" y="3898864"/>
                </a:cubicBezTo>
                <a:cubicBezTo>
                  <a:pt x="819087" y="3852768"/>
                  <a:pt x="855664" y="3813538"/>
                  <a:pt x="847471" y="3759007"/>
                </a:cubicBezTo>
                <a:lnTo>
                  <a:pt x="848163" y="3756136"/>
                </a:lnTo>
                <a:lnTo>
                  <a:pt x="819543" y="3748731"/>
                </a:lnTo>
                <a:lnTo>
                  <a:pt x="819313" y="3748682"/>
                </a:lnTo>
                <a:lnTo>
                  <a:pt x="819544" y="3748730"/>
                </a:lnTo>
                <a:lnTo>
                  <a:pt x="848164" y="3756135"/>
                </a:lnTo>
                <a:lnTo>
                  <a:pt x="849545" y="3750401"/>
                </a:lnTo>
                <a:cubicBezTo>
                  <a:pt x="850902" y="3747434"/>
                  <a:pt x="852522" y="3744394"/>
                  <a:pt x="853189" y="3741353"/>
                </a:cubicBezTo>
                <a:cubicBezTo>
                  <a:pt x="856809" y="3724680"/>
                  <a:pt x="861189" y="3708009"/>
                  <a:pt x="862905" y="3691138"/>
                </a:cubicBezTo>
                <a:cubicBezTo>
                  <a:pt x="865191" y="3670544"/>
                  <a:pt x="864429" y="3649555"/>
                  <a:pt x="866333" y="3628959"/>
                </a:cubicBezTo>
                <a:cubicBezTo>
                  <a:pt x="868619" y="3602478"/>
                  <a:pt x="874715" y="3576391"/>
                  <a:pt x="874715" y="3550106"/>
                </a:cubicBezTo>
                <a:lnTo>
                  <a:pt x="871487" y="3524252"/>
                </a:lnTo>
                <a:lnTo>
                  <a:pt x="871488" y="3524252"/>
                </a:lnTo>
                <a:lnTo>
                  <a:pt x="870763" y="3518451"/>
                </a:lnTo>
                <a:cubicBezTo>
                  <a:pt x="868573" y="3507933"/>
                  <a:pt x="865953" y="3497439"/>
                  <a:pt x="864238" y="3486946"/>
                </a:cubicBezTo>
                <a:cubicBezTo>
                  <a:pt x="859476" y="3457327"/>
                  <a:pt x="860810" y="3424765"/>
                  <a:pt x="848618" y="3398677"/>
                </a:cubicBezTo>
                <a:lnTo>
                  <a:pt x="837595" y="3365728"/>
                </a:lnTo>
                <a:lnTo>
                  <a:pt x="834829" y="3357461"/>
                </a:lnTo>
                <a:close/>
                <a:moveTo>
                  <a:pt x="513783" y="0"/>
                </a:moveTo>
                <a:lnTo>
                  <a:pt x="72334" y="0"/>
                </a:lnTo>
                <a:lnTo>
                  <a:pt x="75447" y="27991"/>
                </a:lnTo>
                <a:cubicBezTo>
                  <a:pt x="80828" y="63323"/>
                  <a:pt x="87734" y="98434"/>
                  <a:pt x="88115" y="134133"/>
                </a:cubicBezTo>
                <a:cubicBezTo>
                  <a:pt x="88495" y="166498"/>
                  <a:pt x="94591" y="198471"/>
                  <a:pt x="62778" y="221224"/>
                </a:cubicBezTo>
                <a:cubicBezTo>
                  <a:pt x="58586" y="224165"/>
                  <a:pt x="60872" y="238486"/>
                  <a:pt x="62206" y="247312"/>
                </a:cubicBezTo>
                <a:cubicBezTo>
                  <a:pt x="65065" y="266927"/>
                  <a:pt x="72303" y="286346"/>
                  <a:pt x="72113" y="305764"/>
                </a:cubicBezTo>
                <a:cubicBezTo>
                  <a:pt x="71923" y="345976"/>
                  <a:pt x="68875" y="386383"/>
                  <a:pt x="65445" y="426397"/>
                </a:cubicBezTo>
                <a:cubicBezTo>
                  <a:pt x="64111" y="441500"/>
                  <a:pt x="58968" y="456017"/>
                  <a:pt x="55348" y="470924"/>
                </a:cubicBezTo>
                <a:cubicBezTo>
                  <a:pt x="53252" y="479162"/>
                  <a:pt x="47728" y="487990"/>
                  <a:pt x="48870" y="495638"/>
                </a:cubicBezTo>
                <a:cubicBezTo>
                  <a:pt x="55538" y="539970"/>
                  <a:pt x="39156" y="580573"/>
                  <a:pt x="30963" y="622548"/>
                </a:cubicBezTo>
                <a:cubicBezTo>
                  <a:pt x="27153" y="641968"/>
                  <a:pt x="18009" y="660210"/>
                  <a:pt x="11723" y="679040"/>
                </a:cubicBezTo>
                <a:cubicBezTo>
                  <a:pt x="10007" y="683943"/>
                  <a:pt x="8483" y="689436"/>
                  <a:pt x="8865" y="694341"/>
                </a:cubicBezTo>
                <a:cubicBezTo>
                  <a:pt x="11151" y="722389"/>
                  <a:pt x="14389" y="750244"/>
                  <a:pt x="16865" y="778095"/>
                </a:cubicBezTo>
                <a:cubicBezTo>
                  <a:pt x="19151" y="803401"/>
                  <a:pt x="19913" y="828900"/>
                  <a:pt x="47918" y="840866"/>
                </a:cubicBezTo>
                <a:cubicBezTo>
                  <a:pt x="52300" y="842633"/>
                  <a:pt x="55538" y="848516"/>
                  <a:pt x="58396" y="853028"/>
                </a:cubicBezTo>
                <a:cubicBezTo>
                  <a:pt x="102404" y="922662"/>
                  <a:pt x="101260" y="959929"/>
                  <a:pt x="54776" y="1027995"/>
                </a:cubicBezTo>
                <a:cubicBezTo>
                  <a:pt x="50014" y="1035056"/>
                  <a:pt x="46584" y="1050159"/>
                  <a:pt x="50394" y="1054866"/>
                </a:cubicBezTo>
                <a:cubicBezTo>
                  <a:pt x="82019" y="1094882"/>
                  <a:pt x="78589" y="1138623"/>
                  <a:pt x="68683" y="1184720"/>
                </a:cubicBezTo>
                <a:cubicBezTo>
                  <a:pt x="66017" y="1196684"/>
                  <a:pt x="66017" y="1213555"/>
                  <a:pt x="72303" y="1222576"/>
                </a:cubicBezTo>
                <a:cubicBezTo>
                  <a:pt x="101450" y="1265534"/>
                  <a:pt x="97260" y="1311630"/>
                  <a:pt x="88687" y="1358313"/>
                </a:cubicBezTo>
                <a:cubicBezTo>
                  <a:pt x="87353" y="1365570"/>
                  <a:pt x="80113" y="1374398"/>
                  <a:pt x="73447" y="1377535"/>
                </a:cubicBezTo>
                <a:cubicBezTo>
                  <a:pt x="49824" y="1388716"/>
                  <a:pt x="41822" y="1409705"/>
                  <a:pt x="35153" y="1432851"/>
                </a:cubicBezTo>
                <a:cubicBezTo>
                  <a:pt x="24295" y="1469335"/>
                  <a:pt x="11531" y="1505229"/>
                  <a:pt x="1244" y="1541910"/>
                </a:cubicBezTo>
                <a:cubicBezTo>
                  <a:pt x="-1232" y="1550935"/>
                  <a:pt x="292" y="1562114"/>
                  <a:pt x="3149" y="1571529"/>
                </a:cubicBezTo>
                <a:cubicBezTo>
                  <a:pt x="12865" y="1603698"/>
                  <a:pt x="37250" y="1624098"/>
                  <a:pt x="59730" y="1646459"/>
                </a:cubicBezTo>
                <a:cubicBezTo>
                  <a:pt x="69637" y="1656267"/>
                  <a:pt x="76685" y="1669800"/>
                  <a:pt x="82399" y="1682944"/>
                </a:cubicBezTo>
                <a:cubicBezTo>
                  <a:pt x="97070" y="1717073"/>
                  <a:pt x="110214" y="1751988"/>
                  <a:pt x="124120" y="1786511"/>
                </a:cubicBezTo>
                <a:cubicBezTo>
                  <a:pt x="125454" y="1789845"/>
                  <a:pt x="128883" y="1792590"/>
                  <a:pt x="131741" y="1795142"/>
                </a:cubicBezTo>
                <a:cubicBezTo>
                  <a:pt x="161842" y="1820640"/>
                  <a:pt x="192131" y="1845943"/>
                  <a:pt x="222232" y="1871640"/>
                </a:cubicBezTo>
                <a:cubicBezTo>
                  <a:pt x="227946" y="1876543"/>
                  <a:pt x="232138" y="1883606"/>
                  <a:pt x="237662" y="1888901"/>
                </a:cubicBezTo>
                <a:cubicBezTo>
                  <a:pt x="245282" y="1896356"/>
                  <a:pt x="252523" y="1905771"/>
                  <a:pt x="261667" y="1909694"/>
                </a:cubicBezTo>
                <a:cubicBezTo>
                  <a:pt x="290432" y="1921855"/>
                  <a:pt x="302816" y="1945197"/>
                  <a:pt x="308150" y="1974618"/>
                </a:cubicBezTo>
                <a:cubicBezTo>
                  <a:pt x="313103" y="2001493"/>
                  <a:pt x="317295" y="2028365"/>
                  <a:pt x="323009" y="2055042"/>
                </a:cubicBezTo>
                <a:cubicBezTo>
                  <a:pt x="329867" y="2087602"/>
                  <a:pt x="337297" y="2119968"/>
                  <a:pt x="345680" y="2152137"/>
                </a:cubicBezTo>
                <a:cubicBezTo>
                  <a:pt x="349300" y="2166063"/>
                  <a:pt x="353490" y="2180774"/>
                  <a:pt x="360920" y="2192740"/>
                </a:cubicBezTo>
                <a:cubicBezTo>
                  <a:pt x="381495" y="2226281"/>
                  <a:pt x="395401" y="2262177"/>
                  <a:pt x="389877" y="2301603"/>
                </a:cubicBezTo>
                <a:cubicBezTo>
                  <a:pt x="385495" y="2333183"/>
                  <a:pt x="396735" y="2359664"/>
                  <a:pt x="414262" y="2379279"/>
                </a:cubicBezTo>
                <a:cubicBezTo>
                  <a:pt x="446077" y="2414980"/>
                  <a:pt x="438837" y="2453227"/>
                  <a:pt x="428551" y="2491281"/>
                </a:cubicBezTo>
                <a:cubicBezTo>
                  <a:pt x="423216" y="2510897"/>
                  <a:pt x="423978" y="2526980"/>
                  <a:pt x="429121" y="2545615"/>
                </a:cubicBezTo>
                <a:cubicBezTo>
                  <a:pt x="441123" y="2588768"/>
                  <a:pt x="473700" y="2617603"/>
                  <a:pt x="502275" y="2645455"/>
                </a:cubicBezTo>
                <a:cubicBezTo>
                  <a:pt x="526660" y="2669191"/>
                  <a:pt x="540376" y="2695868"/>
                  <a:pt x="550665" y="2725094"/>
                </a:cubicBezTo>
                <a:cubicBezTo>
                  <a:pt x="563809" y="2761970"/>
                  <a:pt x="558857" y="2791196"/>
                  <a:pt x="527232" y="2808850"/>
                </a:cubicBezTo>
                <a:cubicBezTo>
                  <a:pt x="518277" y="2813754"/>
                  <a:pt x="507799" y="2822385"/>
                  <a:pt x="505133" y="2831604"/>
                </a:cubicBezTo>
                <a:cubicBezTo>
                  <a:pt x="491799" y="2876129"/>
                  <a:pt x="472366" y="2921245"/>
                  <a:pt x="484178" y="2968910"/>
                </a:cubicBezTo>
                <a:cubicBezTo>
                  <a:pt x="500371" y="3034817"/>
                  <a:pt x="499419" y="3099154"/>
                  <a:pt x="483416" y="3165061"/>
                </a:cubicBezTo>
                <a:cubicBezTo>
                  <a:pt x="470462" y="3218512"/>
                  <a:pt x="457126" y="3271963"/>
                  <a:pt x="447744" y="3326101"/>
                </a:cubicBezTo>
                <a:lnTo>
                  <a:pt x="446756" y="3333750"/>
                </a:lnTo>
                <a:lnTo>
                  <a:pt x="834222" y="3333750"/>
                </a:lnTo>
                <a:lnTo>
                  <a:pt x="833756" y="3315508"/>
                </a:lnTo>
                <a:cubicBezTo>
                  <a:pt x="835090" y="3305897"/>
                  <a:pt x="843092" y="3293538"/>
                  <a:pt x="851283" y="3289224"/>
                </a:cubicBezTo>
                <a:cubicBezTo>
                  <a:pt x="869571" y="3279612"/>
                  <a:pt x="872811" y="3266470"/>
                  <a:pt x="866523" y="3248621"/>
                </a:cubicBezTo>
                <a:cubicBezTo>
                  <a:pt x="861189" y="3233124"/>
                  <a:pt x="858523" y="3214098"/>
                  <a:pt x="848234" y="3203506"/>
                </a:cubicBezTo>
                <a:cubicBezTo>
                  <a:pt x="819088" y="3173494"/>
                  <a:pt x="818135" y="3135244"/>
                  <a:pt x="810325" y="3097977"/>
                </a:cubicBezTo>
                <a:cubicBezTo>
                  <a:pt x="805561" y="3075225"/>
                  <a:pt x="805371" y="3054039"/>
                  <a:pt x="808609" y="3031285"/>
                </a:cubicBezTo>
                <a:cubicBezTo>
                  <a:pt x="815849" y="2981857"/>
                  <a:pt x="805561" y="2933799"/>
                  <a:pt x="792417" y="2886329"/>
                </a:cubicBezTo>
                <a:cubicBezTo>
                  <a:pt x="783654" y="2854945"/>
                  <a:pt x="778320" y="2822776"/>
                  <a:pt x="769366" y="2791590"/>
                </a:cubicBezTo>
                <a:cubicBezTo>
                  <a:pt x="762508" y="2768247"/>
                  <a:pt x="754315" y="2744906"/>
                  <a:pt x="743267" y="2723527"/>
                </a:cubicBezTo>
                <a:cubicBezTo>
                  <a:pt x="727072" y="2692532"/>
                  <a:pt x="702688" y="2665466"/>
                  <a:pt x="709166" y="2626038"/>
                </a:cubicBezTo>
                <a:cubicBezTo>
                  <a:pt x="714880" y="2591317"/>
                  <a:pt x="702880" y="2559935"/>
                  <a:pt x="691449" y="2528158"/>
                </a:cubicBezTo>
                <a:cubicBezTo>
                  <a:pt x="683067" y="2504816"/>
                  <a:pt x="674493" y="2481477"/>
                  <a:pt x="669159" y="2457348"/>
                </a:cubicBezTo>
                <a:cubicBezTo>
                  <a:pt x="662872" y="2428709"/>
                  <a:pt x="665540" y="2396344"/>
                  <a:pt x="653918" y="2370844"/>
                </a:cubicBezTo>
                <a:cubicBezTo>
                  <a:pt x="641726" y="2344167"/>
                  <a:pt x="649918" y="2322005"/>
                  <a:pt x="653348" y="2298269"/>
                </a:cubicBezTo>
                <a:cubicBezTo>
                  <a:pt x="658682" y="2260413"/>
                  <a:pt x="668589" y="2222749"/>
                  <a:pt x="656014" y="2184501"/>
                </a:cubicBezTo>
                <a:cubicBezTo>
                  <a:pt x="640774" y="2138014"/>
                  <a:pt x="624391" y="2091918"/>
                  <a:pt x="609913" y="2045235"/>
                </a:cubicBezTo>
                <a:cubicBezTo>
                  <a:pt x="604386" y="2027187"/>
                  <a:pt x="602100" y="2007771"/>
                  <a:pt x="599624" y="1988939"/>
                </a:cubicBezTo>
                <a:cubicBezTo>
                  <a:pt x="597528" y="1971091"/>
                  <a:pt x="602862" y="1949711"/>
                  <a:pt x="594862" y="1935977"/>
                </a:cubicBezTo>
                <a:cubicBezTo>
                  <a:pt x="574287" y="1900670"/>
                  <a:pt x="564191" y="1864385"/>
                  <a:pt x="564191" y="1823583"/>
                </a:cubicBezTo>
                <a:cubicBezTo>
                  <a:pt x="564191" y="1808282"/>
                  <a:pt x="555617" y="1793374"/>
                  <a:pt x="554093" y="1777881"/>
                </a:cubicBezTo>
                <a:cubicBezTo>
                  <a:pt x="552189" y="1756694"/>
                  <a:pt x="547044" y="1732372"/>
                  <a:pt x="554285" y="1713934"/>
                </a:cubicBezTo>
                <a:cubicBezTo>
                  <a:pt x="571429" y="1670585"/>
                  <a:pt x="557141" y="1635476"/>
                  <a:pt x="540186" y="1597617"/>
                </a:cubicBezTo>
                <a:cubicBezTo>
                  <a:pt x="523422" y="1560348"/>
                  <a:pt x="510087" y="1521118"/>
                  <a:pt x="499037" y="1481495"/>
                </a:cubicBezTo>
                <a:cubicBezTo>
                  <a:pt x="495037" y="1466588"/>
                  <a:pt x="501705" y="1448740"/>
                  <a:pt x="503037" y="1432262"/>
                </a:cubicBezTo>
                <a:cubicBezTo>
                  <a:pt x="503419" y="1426376"/>
                  <a:pt x="503991" y="1419903"/>
                  <a:pt x="502085" y="1414609"/>
                </a:cubicBezTo>
                <a:cubicBezTo>
                  <a:pt x="483796" y="1363414"/>
                  <a:pt x="469890" y="1311432"/>
                  <a:pt x="479414" y="1255923"/>
                </a:cubicBezTo>
                <a:cubicBezTo>
                  <a:pt x="480368" y="1250824"/>
                  <a:pt x="478272" y="1245135"/>
                  <a:pt x="476938" y="1240034"/>
                </a:cubicBezTo>
                <a:cubicBezTo>
                  <a:pt x="470080" y="1215122"/>
                  <a:pt x="459222" y="1190799"/>
                  <a:pt x="456745" y="1165498"/>
                </a:cubicBezTo>
                <a:cubicBezTo>
                  <a:pt x="450649" y="1103121"/>
                  <a:pt x="448171" y="1040355"/>
                  <a:pt x="444171" y="977582"/>
                </a:cubicBezTo>
                <a:cubicBezTo>
                  <a:pt x="443981" y="973659"/>
                  <a:pt x="443981" y="969541"/>
                  <a:pt x="442647" y="966011"/>
                </a:cubicBezTo>
                <a:cubicBezTo>
                  <a:pt x="434455" y="942864"/>
                  <a:pt x="437123" y="922662"/>
                  <a:pt x="452743" y="903045"/>
                </a:cubicBezTo>
                <a:cubicBezTo>
                  <a:pt x="459602" y="894414"/>
                  <a:pt x="463222" y="882645"/>
                  <a:pt x="467032" y="871859"/>
                </a:cubicBezTo>
                <a:cubicBezTo>
                  <a:pt x="472748" y="855968"/>
                  <a:pt x="478272" y="839689"/>
                  <a:pt x="481892" y="823213"/>
                </a:cubicBezTo>
                <a:cubicBezTo>
                  <a:pt x="485320" y="806930"/>
                  <a:pt x="490083" y="789474"/>
                  <a:pt x="487416" y="773781"/>
                </a:cubicBezTo>
                <a:cubicBezTo>
                  <a:pt x="482654" y="745535"/>
                  <a:pt x="471986" y="718661"/>
                  <a:pt x="464936" y="690809"/>
                </a:cubicBezTo>
                <a:cubicBezTo>
                  <a:pt x="462460" y="681198"/>
                  <a:pt x="462842" y="670605"/>
                  <a:pt x="462650" y="660603"/>
                </a:cubicBezTo>
                <a:cubicBezTo>
                  <a:pt x="462080" y="637652"/>
                  <a:pt x="467604" y="614113"/>
                  <a:pt x="451791" y="593322"/>
                </a:cubicBezTo>
                <a:cubicBezTo>
                  <a:pt x="436933" y="574101"/>
                  <a:pt x="441313" y="554679"/>
                  <a:pt x="452553" y="534478"/>
                </a:cubicBezTo>
                <a:cubicBezTo>
                  <a:pt x="460556" y="519961"/>
                  <a:pt x="466842" y="503486"/>
                  <a:pt x="469890" y="487205"/>
                </a:cubicBezTo>
                <a:cubicBezTo>
                  <a:pt x="474080" y="464843"/>
                  <a:pt x="475796" y="442679"/>
                  <a:pt x="473318" y="418552"/>
                </a:cubicBezTo>
                <a:cubicBezTo>
                  <a:pt x="471604" y="401485"/>
                  <a:pt x="470842" y="387559"/>
                  <a:pt x="460746" y="374220"/>
                </a:cubicBezTo>
                <a:cubicBezTo>
                  <a:pt x="459222" y="372064"/>
                  <a:pt x="458840" y="368141"/>
                  <a:pt x="459032" y="365198"/>
                </a:cubicBezTo>
                <a:cubicBezTo>
                  <a:pt x="462270" y="326557"/>
                  <a:pt x="460556" y="288308"/>
                  <a:pt x="458267" y="249272"/>
                </a:cubicBezTo>
                <a:cubicBezTo>
                  <a:pt x="455221" y="199649"/>
                  <a:pt x="464174" y="147470"/>
                  <a:pt x="496179" y="104514"/>
                </a:cubicBezTo>
                <a:cubicBezTo>
                  <a:pt x="500943" y="98237"/>
                  <a:pt x="503037" y="88822"/>
                  <a:pt x="504181" y="805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66290A3-7E80-441D-AA1E-5263326B1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78285" y="0"/>
            <a:ext cx="874715" cy="6858001"/>
          </a:xfrm>
          <a:custGeom>
            <a:avLst/>
            <a:gdLst>
              <a:gd name="connsiteX0" fmla="*/ 669467 w 874715"/>
              <a:gd name="connsiteY0" fmla="*/ 3720275 h 6858001"/>
              <a:gd name="connsiteX1" fmla="*/ 710453 w 874715"/>
              <a:gd name="connsiteY1" fmla="*/ 3726292 h 6858001"/>
              <a:gd name="connsiteX2" fmla="*/ 710455 w 874715"/>
              <a:gd name="connsiteY2" fmla="*/ 3726292 h 6858001"/>
              <a:gd name="connsiteX3" fmla="*/ 669465 w 874715"/>
              <a:gd name="connsiteY3" fmla="*/ 3720275 h 6858001"/>
              <a:gd name="connsiteX4" fmla="*/ 834223 w 874715"/>
              <a:gd name="connsiteY4" fmla="*/ 3333751 h 6858001"/>
              <a:gd name="connsiteX5" fmla="*/ 446757 w 874715"/>
              <a:gd name="connsiteY5" fmla="*/ 3333751 h 6858001"/>
              <a:gd name="connsiteX6" fmla="*/ 441229 w 874715"/>
              <a:gd name="connsiteY6" fmla="*/ 3376550 h 6858001"/>
              <a:gd name="connsiteX7" fmla="*/ 437178 w 874715"/>
              <a:gd name="connsiteY7" fmla="*/ 3407910 h 6858001"/>
              <a:gd name="connsiteX8" fmla="*/ 435790 w 874715"/>
              <a:gd name="connsiteY8" fmla="*/ 3491262 h 6858001"/>
              <a:gd name="connsiteX9" fmla="*/ 429384 w 874715"/>
              <a:gd name="connsiteY9" fmla="*/ 3520658 h 6858001"/>
              <a:gd name="connsiteX10" fmla="*/ 427332 w 874715"/>
              <a:gd name="connsiteY10" fmla="*/ 3524252 h 6858001"/>
              <a:gd name="connsiteX11" fmla="*/ 427331 w 874715"/>
              <a:gd name="connsiteY11" fmla="*/ 3524252 h 6858001"/>
              <a:gd name="connsiteX12" fmla="*/ 413690 w 874715"/>
              <a:gd name="connsiteY12" fmla="*/ 3548145 h 6858001"/>
              <a:gd name="connsiteX13" fmla="*/ 408166 w 874715"/>
              <a:gd name="connsiteY13" fmla="*/ 3612089 h 6858001"/>
              <a:gd name="connsiteX14" fmla="*/ 421692 w 874715"/>
              <a:gd name="connsiteY14" fmla="*/ 3636610 h 6858001"/>
              <a:gd name="connsiteX15" fmla="*/ 445933 w 874715"/>
              <a:gd name="connsiteY15" fmla="*/ 3687609 h 6858001"/>
              <a:gd name="connsiteX16" fmla="*/ 443241 w 874715"/>
              <a:gd name="connsiteY16" fmla="*/ 3725049 h 6858001"/>
              <a:gd name="connsiteX17" fmla="*/ 455589 w 874715"/>
              <a:gd name="connsiteY17" fmla="*/ 3723372 h 6858001"/>
              <a:gd name="connsiteX18" fmla="*/ 544787 w 874715"/>
              <a:gd name="connsiteY18" fmla="*/ 3712739 h 6858001"/>
              <a:gd name="connsiteX19" fmla="*/ 544802 w 874715"/>
              <a:gd name="connsiteY19" fmla="*/ 3712740 h 6858001"/>
              <a:gd name="connsiteX20" fmla="*/ 544786 w 874715"/>
              <a:gd name="connsiteY20" fmla="*/ 3712740 h 6858001"/>
              <a:gd name="connsiteX21" fmla="*/ 455588 w 874715"/>
              <a:gd name="connsiteY21" fmla="*/ 3723373 h 6858001"/>
              <a:gd name="connsiteX22" fmla="*/ 443240 w 874715"/>
              <a:gd name="connsiteY22" fmla="*/ 3725050 h 6858001"/>
              <a:gd name="connsiteX23" fmla="*/ 441884 w 874715"/>
              <a:gd name="connsiteY23" fmla="*/ 3743904 h 6858001"/>
              <a:gd name="connsiteX24" fmla="*/ 442266 w 874715"/>
              <a:gd name="connsiteY24" fmla="*/ 3764306 h 6858001"/>
              <a:gd name="connsiteX25" fmla="*/ 433692 w 874715"/>
              <a:gd name="connsiteY25" fmla="*/ 3834135 h 6858001"/>
              <a:gd name="connsiteX26" fmla="*/ 428740 w 874715"/>
              <a:gd name="connsiteY26" fmla="*/ 3898864 h 6858001"/>
              <a:gd name="connsiteX27" fmla="*/ 444932 w 874715"/>
              <a:gd name="connsiteY27" fmla="*/ 4062061 h 6858001"/>
              <a:gd name="connsiteX28" fmla="*/ 441122 w 874715"/>
              <a:gd name="connsiteY28" fmla="*/ 4187207 h 6858001"/>
              <a:gd name="connsiteX29" fmla="*/ 444932 w 874715"/>
              <a:gd name="connsiteY29" fmla="*/ 4244874 h 6858001"/>
              <a:gd name="connsiteX30" fmla="*/ 450648 w 874715"/>
              <a:gd name="connsiteY30" fmla="*/ 4277434 h 6858001"/>
              <a:gd name="connsiteX31" fmla="*/ 490464 w 874715"/>
              <a:gd name="connsiteY31" fmla="*/ 4351188 h 6858001"/>
              <a:gd name="connsiteX32" fmla="*/ 499418 w 874715"/>
              <a:gd name="connsiteY32" fmla="*/ 4391596 h 6858001"/>
              <a:gd name="connsiteX33" fmla="*/ 498656 w 874715"/>
              <a:gd name="connsiteY33" fmla="*/ 4513209 h 6858001"/>
              <a:gd name="connsiteX34" fmla="*/ 438646 w 874715"/>
              <a:gd name="connsiteY34" fmla="*/ 4695629 h 6858001"/>
              <a:gd name="connsiteX35" fmla="*/ 430644 w 874715"/>
              <a:gd name="connsiteY35" fmla="*/ 4714658 h 6858001"/>
              <a:gd name="connsiteX36" fmla="*/ 420737 w 874715"/>
              <a:gd name="connsiteY36" fmla="*/ 4807436 h 6858001"/>
              <a:gd name="connsiteX37" fmla="*/ 434264 w 874715"/>
              <a:gd name="connsiteY37" fmla="*/ 4870400 h 6858001"/>
              <a:gd name="connsiteX38" fmla="*/ 462269 w 874715"/>
              <a:gd name="connsiteY38" fmla="*/ 4956119 h 6858001"/>
              <a:gd name="connsiteX39" fmla="*/ 485701 w 874715"/>
              <a:gd name="connsiteY39" fmla="*/ 5033207 h 6858001"/>
              <a:gd name="connsiteX40" fmla="*/ 512180 w 874715"/>
              <a:gd name="connsiteY40" fmla="*/ 5089305 h 6858001"/>
              <a:gd name="connsiteX41" fmla="*/ 531613 w 874715"/>
              <a:gd name="connsiteY41" fmla="*/ 5217589 h 6858001"/>
              <a:gd name="connsiteX42" fmla="*/ 534851 w 874715"/>
              <a:gd name="connsiteY42" fmla="*/ 5230926 h 6858001"/>
              <a:gd name="connsiteX43" fmla="*/ 511228 w 874715"/>
              <a:gd name="connsiteY43" fmla="*/ 5327433 h 6858001"/>
              <a:gd name="connsiteX44" fmla="*/ 487225 w 874715"/>
              <a:gd name="connsiteY44" fmla="*/ 5443357 h 6858001"/>
              <a:gd name="connsiteX45" fmla="*/ 495416 w 874715"/>
              <a:gd name="connsiteY45" fmla="*/ 5484746 h 6858001"/>
              <a:gd name="connsiteX46" fmla="*/ 507038 w 874715"/>
              <a:gd name="connsiteY46" fmla="*/ 5541432 h 6858001"/>
              <a:gd name="connsiteX47" fmla="*/ 500942 w 874715"/>
              <a:gd name="connsiteY47" fmla="*/ 5594001 h 6858001"/>
              <a:gd name="connsiteX48" fmla="*/ 500370 w 874715"/>
              <a:gd name="connsiteY48" fmla="*/ 5625974 h 6858001"/>
              <a:gd name="connsiteX49" fmla="*/ 571618 w 874715"/>
              <a:gd name="connsiteY49" fmla="*/ 5771911 h 6858001"/>
              <a:gd name="connsiteX50" fmla="*/ 577524 w 874715"/>
              <a:gd name="connsiteY50" fmla="*/ 5808982 h 6858001"/>
              <a:gd name="connsiteX51" fmla="*/ 586289 w 874715"/>
              <a:gd name="connsiteY51" fmla="*/ 5829971 h 6858001"/>
              <a:gd name="connsiteX52" fmla="*/ 674684 w 874715"/>
              <a:gd name="connsiteY52" fmla="*/ 5956490 h 6858001"/>
              <a:gd name="connsiteX53" fmla="*/ 692590 w 874715"/>
              <a:gd name="connsiteY53" fmla="*/ 6010235 h 6858001"/>
              <a:gd name="connsiteX54" fmla="*/ 688970 w 874715"/>
              <a:gd name="connsiteY54" fmla="*/ 6069276 h 6858001"/>
              <a:gd name="connsiteX55" fmla="*/ 682494 w 874715"/>
              <a:gd name="connsiteY55" fmla="*/ 6103407 h 6858001"/>
              <a:gd name="connsiteX56" fmla="*/ 626294 w 874715"/>
              <a:gd name="connsiteY56" fmla="*/ 6188144 h 6858001"/>
              <a:gd name="connsiteX57" fmla="*/ 628200 w 874715"/>
              <a:gd name="connsiteY57" fmla="*/ 6236396 h 6858001"/>
              <a:gd name="connsiteX58" fmla="*/ 666871 w 874715"/>
              <a:gd name="connsiteY58" fmla="*/ 6311718 h 6858001"/>
              <a:gd name="connsiteX59" fmla="*/ 684208 w 874715"/>
              <a:gd name="connsiteY59" fmla="*/ 6448435 h 6858001"/>
              <a:gd name="connsiteX60" fmla="*/ 630104 w 874715"/>
              <a:gd name="connsiteY60" fmla="*/ 6517873 h 6858001"/>
              <a:gd name="connsiteX61" fmla="*/ 578096 w 874715"/>
              <a:gd name="connsiteY61" fmla="*/ 6553767 h 6858001"/>
              <a:gd name="connsiteX62" fmla="*/ 517706 w 874715"/>
              <a:gd name="connsiteY62" fmla="*/ 6657533 h 6858001"/>
              <a:gd name="connsiteX63" fmla="*/ 540185 w 874715"/>
              <a:gd name="connsiteY63" fmla="*/ 6682250 h 6858001"/>
              <a:gd name="connsiteX64" fmla="*/ 549712 w 874715"/>
              <a:gd name="connsiteY64" fmla="*/ 6758356 h 6858001"/>
              <a:gd name="connsiteX65" fmla="*/ 548950 w 874715"/>
              <a:gd name="connsiteY65" fmla="*/ 6840738 h 6858001"/>
              <a:gd name="connsiteX66" fmla="*/ 556149 w 874715"/>
              <a:gd name="connsiteY66" fmla="*/ 6858001 h 6858001"/>
              <a:gd name="connsiteX67" fmla="*/ 760427 w 874715"/>
              <a:gd name="connsiteY67" fmla="*/ 6858001 h 6858001"/>
              <a:gd name="connsiteX68" fmla="*/ 763269 w 874715"/>
              <a:gd name="connsiteY68" fmla="*/ 6846819 h 6858001"/>
              <a:gd name="connsiteX69" fmla="*/ 784795 w 874715"/>
              <a:gd name="connsiteY69" fmla="*/ 6678324 h 6858001"/>
              <a:gd name="connsiteX70" fmla="*/ 805560 w 874715"/>
              <a:gd name="connsiteY70" fmla="*/ 6504338 h 6858001"/>
              <a:gd name="connsiteX71" fmla="*/ 812418 w 874715"/>
              <a:gd name="connsiteY71" fmla="*/ 6408814 h 6858001"/>
              <a:gd name="connsiteX72" fmla="*/ 823279 w 874715"/>
              <a:gd name="connsiteY72" fmla="*/ 6325450 h 6858001"/>
              <a:gd name="connsiteX73" fmla="*/ 830137 w 874715"/>
              <a:gd name="connsiteY73" fmla="*/ 6252873 h 6858001"/>
              <a:gd name="connsiteX74" fmla="*/ 844043 w 874715"/>
              <a:gd name="connsiteY74" fmla="*/ 6137341 h 6858001"/>
              <a:gd name="connsiteX75" fmla="*/ 847663 w 874715"/>
              <a:gd name="connsiteY75" fmla="*/ 6089284 h 6858001"/>
              <a:gd name="connsiteX76" fmla="*/ 847471 w 874715"/>
              <a:gd name="connsiteY76" fmla="*/ 5975908 h 6858001"/>
              <a:gd name="connsiteX77" fmla="*/ 845567 w 874715"/>
              <a:gd name="connsiteY77" fmla="*/ 5936481 h 6858001"/>
              <a:gd name="connsiteX78" fmla="*/ 821945 w 874715"/>
              <a:gd name="connsiteY78" fmla="*/ 5860571 h 6858001"/>
              <a:gd name="connsiteX79" fmla="*/ 820231 w 874715"/>
              <a:gd name="connsiteY79" fmla="*/ 5851549 h 6858001"/>
              <a:gd name="connsiteX80" fmla="*/ 810894 w 874715"/>
              <a:gd name="connsiteY80" fmla="*/ 5801726 h 6858001"/>
              <a:gd name="connsiteX81" fmla="*/ 807846 w 874715"/>
              <a:gd name="connsiteY81" fmla="*/ 5774460 h 6858001"/>
              <a:gd name="connsiteX82" fmla="*/ 788415 w 874715"/>
              <a:gd name="connsiteY82" fmla="*/ 5670892 h 6858001"/>
              <a:gd name="connsiteX83" fmla="*/ 779271 w 874715"/>
              <a:gd name="connsiteY83" fmla="*/ 5611265 h 6858001"/>
              <a:gd name="connsiteX84" fmla="*/ 780605 w 874715"/>
              <a:gd name="connsiteY84" fmla="*/ 5563010 h 6858001"/>
              <a:gd name="connsiteX85" fmla="*/ 782319 w 874715"/>
              <a:gd name="connsiteY85" fmla="*/ 5478272 h 6858001"/>
              <a:gd name="connsiteX86" fmla="*/ 786701 w 874715"/>
              <a:gd name="connsiteY86" fmla="*/ 5451203 h 6858001"/>
              <a:gd name="connsiteX87" fmla="*/ 774127 w 874715"/>
              <a:gd name="connsiteY87" fmla="*/ 5328805 h 6858001"/>
              <a:gd name="connsiteX88" fmla="*/ 773175 w 874715"/>
              <a:gd name="connsiteY88" fmla="*/ 5258975 h 6858001"/>
              <a:gd name="connsiteX89" fmla="*/ 757552 w 874715"/>
              <a:gd name="connsiteY89" fmla="*/ 5180319 h 6858001"/>
              <a:gd name="connsiteX90" fmla="*/ 758314 w 874715"/>
              <a:gd name="connsiteY90" fmla="*/ 5157370 h 6858001"/>
              <a:gd name="connsiteX91" fmla="*/ 759649 w 874715"/>
              <a:gd name="connsiteY91" fmla="*/ 5131673 h 6858001"/>
              <a:gd name="connsiteX92" fmla="*/ 760793 w 874715"/>
              <a:gd name="connsiteY92" fmla="*/ 5052820 h 6858001"/>
              <a:gd name="connsiteX93" fmla="*/ 766507 w 874715"/>
              <a:gd name="connsiteY93" fmla="*/ 5004959 h 6858001"/>
              <a:gd name="connsiteX94" fmla="*/ 763079 w 874715"/>
              <a:gd name="connsiteY94" fmla="*/ 4913751 h 6858001"/>
              <a:gd name="connsiteX95" fmla="*/ 768031 w 874715"/>
              <a:gd name="connsiteY95" fmla="*/ 4880011 h 6858001"/>
              <a:gd name="connsiteX96" fmla="*/ 768603 w 874715"/>
              <a:gd name="connsiteY96" fmla="*/ 4794687 h 6858001"/>
              <a:gd name="connsiteX97" fmla="*/ 765745 w 874715"/>
              <a:gd name="connsiteY97" fmla="*/ 4718187 h 6858001"/>
              <a:gd name="connsiteX98" fmla="*/ 767269 w 874715"/>
              <a:gd name="connsiteY98" fmla="*/ 4644434 h 6858001"/>
              <a:gd name="connsiteX99" fmla="*/ 773555 w 874715"/>
              <a:gd name="connsiteY99" fmla="*/ 4591670 h 6858001"/>
              <a:gd name="connsiteX100" fmla="*/ 777365 w 874715"/>
              <a:gd name="connsiteY100" fmla="*/ 4534394 h 6858001"/>
              <a:gd name="connsiteX101" fmla="*/ 800036 w 874715"/>
              <a:gd name="connsiteY101" fmla="*/ 4376493 h 6858001"/>
              <a:gd name="connsiteX102" fmla="*/ 794512 w 874715"/>
              <a:gd name="connsiteY102" fmla="*/ 4347267 h 6858001"/>
              <a:gd name="connsiteX103" fmla="*/ 789368 w 874715"/>
              <a:gd name="connsiteY103" fmla="*/ 4181322 h 6858001"/>
              <a:gd name="connsiteX104" fmla="*/ 789750 w 874715"/>
              <a:gd name="connsiteY104" fmla="*/ 4145230 h 6858001"/>
              <a:gd name="connsiteX105" fmla="*/ 767269 w 874715"/>
              <a:gd name="connsiteY105" fmla="*/ 4048330 h 6858001"/>
              <a:gd name="connsiteX106" fmla="*/ 802894 w 874715"/>
              <a:gd name="connsiteY106" fmla="*/ 3898864 h 6858001"/>
              <a:gd name="connsiteX107" fmla="*/ 847471 w 874715"/>
              <a:gd name="connsiteY107" fmla="*/ 3759007 h 6858001"/>
              <a:gd name="connsiteX108" fmla="*/ 848163 w 874715"/>
              <a:gd name="connsiteY108" fmla="*/ 3756136 h 6858001"/>
              <a:gd name="connsiteX109" fmla="*/ 819543 w 874715"/>
              <a:gd name="connsiteY109" fmla="*/ 3748731 h 6858001"/>
              <a:gd name="connsiteX110" fmla="*/ 819313 w 874715"/>
              <a:gd name="connsiteY110" fmla="*/ 3748682 h 6858001"/>
              <a:gd name="connsiteX111" fmla="*/ 819544 w 874715"/>
              <a:gd name="connsiteY111" fmla="*/ 3748730 h 6858001"/>
              <a:gd name="connsiteX112" fmla="*/ 848164 w 874715"/>
              <a:gd name="connsiteY112" fmla="*/ 3756135 h 6858001"/>
              <a:gd name="connsiteX113" fmla="*/ 849545 w 874715"/>
              <a:gd name="connsiteY113" fmla="*/ 3750401 h 6858001"/>
              <a:gd name="connsiteX114" fmla="*/ 853189 w 874715"/>
              <a:gd name="connsiteY114" fmla="*/ 3741353 h 6858001"/>
              <a:gd name="connsiteX115" fmla="*/ 862905 w 874715"/>
              <a:gd name="connsiteY115" fmla="*/ 3691138 h 6858001"/>
              <a:gd name="connsiteX116" fmla="*/ 866333 w 874715"/>
              <a:gd name="connsiteY116" fmla="*/ 3628959 h 6858001"/>
              <a:gd name="connsiteX117" fmla="*/ 874715 w 874715"/>
              <a:gd name="connsiteY117" fmla="*/ 3550106 h 6858001"/>
              <a:gd name="connsiteX118" fmla="*/ 871487 w 874715"/>
              <a:gd name="connsiteY118" fmla="*/ 3524252 h 6858001"/>
              <a:gd name="connsiteX119" fmla="*/ 871488 w 874715"/>
              <a:gd name="connsiteY119" fmla="*/ 3524252 h 6858001"/>
              <a:gd name="connsiteX120" fmla="*/ 870763 w 874715"/>
              <a:gd name="connsiteY120" fmla="*/ 3518451 h 6858001"/>
              <a:gd name="connsiteX121" fmla="*/ 864238 w 874715"/>
              <a:gd name="connsiteY121" fmla="*/ 3486946 h 6858001"/>
              <a:gd name="connsiteX122" fmla="*/ 848618 w 874715"/>
              <a:gd name="connsiteY122" fmla="*/ 3398677 h 6858001"/>
              <a:gd name="connsiteX123" fmla="*/ 837595 w 874715"/>
              <a:gd name="connsiteY123" fmla="*/ 3365728 h 6858001"/>
              <a:gd name="connsiteX124" fmla="*/ 834829 w 874715"/>
              <a:gd name="connsiteY124" fmla="*/ 3357461 h 6858001"/>
              <a:gd name="connsiteX125" fmla="*/ 513783 w 874715"/>
              <a:gd name="connsiteY125" fmla="*/ 0 h 6858001"/>
              <a:gd name="connsiteX126" fmla="*/ 72334 w 874715"/>
              <a:gd name="connsiteY126" fmla="*/ 0 h 6858001"/>
              <a:gd name="connsiteX127" fmla="*/ 75447 w 874715"/>
              <a:gd name="connsiteY127" fmla="*/ 27991 h 6858001"/>
              <a:gd name="connsiteX128" fmla="*/ 88115 w 874715"/>
              <a:gd name="connsiteY128" fmla="*/ 134133 h 6858001"/>
              <a:gd name="connsiteX129" fmla="*/ 62778 w 874715"/>
              <a:gd name="connsiteY129" fmla="*/ 221224 h 6858001"/>
              <a:gd name="connsiteX130" fmla="*/ 62206 w 874715"/>
              <a:gd name="connsiteY130" fmla="*/ 247312 h 6858001"/>
              <a:gd name="connsiteX131" fmla="*/ 72113 w 874715"/>
              <a:gd name="connsiteY131" fmla="*/ 305764 h 6858001"/>
              <a:gd name="connsiteX132" fmla="*/ 65445 w 874715"/>
              <a:gd name="connsiteY132" fmla="*/ 426397 h 6858001"/>
              <a:gd name="connsiteX133" fmla="*/ 55348 w 874715"/>
              <a:gd name="connsiteY133" fmla="*/ 470924 h 6858001"/>
              <a:gd name="connsiteX134" fmla="*/ 48870 w 874715"/>
              <a:gd name="connsiteY134" fmla="*/ 495638 h 6858001"/>
              <a:gd name="connsiteX135" fmla="*/ 30963 w 874715"/>
              <a:gd name="connsiteY135" fmla="*/ 622548 h 6858001"/>
              <a:gd name="connsiteX136" fmla="*/ 11723 w 874715"/>
              <a:gd name="connsiteY136" fmla="*/ 679040 h 6858001"/>
              <a:gd name="connsiteX137" fmla="*/ 8865 w 874715"/>
              <a:gd name="connsiteY137" fmla="*/ 694341 h 6858001"/>
              <a:gd name="connsiteX138" fmla="*/ 16865 w 874715"/>
              <a:gd name="connsiteY138" fmla="*/ 778095 h 6858001"/>
              <a:gd name="connsiteX139" fmla="*/ 47918 w 874715"/>
              <a:gd name="connsiteY139" fmla="*/ 840866 h 6858001"/>
              <a:gd name="connsiteX140" fmla="*/ 58396 w 874715"/>
              <a:gd name="connsiteY140" fmla="*/ 853028 h 6858001"/>
              <a:gd name="connsiteX141" fmla="*/ 54776 w 874715"/>
              <a:gd name="connsiteY141" fmla="*/ 1027995 h 6858001"/>
              <a:gd name="connsiteX142" fmla="*/ 50394 w 874715"/>
              <a:gd name="connsiteY142" fmla="*/ 1054866 h 6858001"/>
              <a:gd name="connsiteX143" fmla="*/ 68683 w 874715"/>
              <a:gd name="connsiteY143" fmla="*/ 1184720 h 6858001"/>
              <a:gd name="connsiteX144" fmla="*/ 72303 w 874715"/>
              <a:gd name="connsiteY144" fmla="*/ 1222576 h 6858001"/>
              <a:gd name="connsiteX145" fmla="*/ 88687 w 874715"/>
              <a:gd name="connsiteY145" fmla="*/ 1358313 h 6858001"/>
              <a:gd name="connsiteX146" fmla="*/ 73447 w 874715"/>
              <a:gd name="connsiteY146" fmla="*/ 1377535 h 6858001"/>
              <a:gd name="connsiteX147" fmla="*/ 35153 w 874715"/>
              <a:gd name="connsiteY147" fmla="*/ 1432851 h 6858001"/>
              <a:gd name="connsiteX148" fmla="*/ 1244 w 874715"/>
              <a:gd name="connsiteY148" fmla="*/ 1541910 h 6858001"/>
              <a:gd name="connsiteX149" fmla="*/ 3149 w 874715"/>
              <a:gd name="connsiteY149" fmla="*/ 1571529 h 6858001"/>
              <a:gd name="connsiteX150" fmla="*/ 59730 w 874715"/>
              <a:gd name="connsiteY150" fmla="*/ 1646459 h 6858001"/>
              <a:gd name="connsiteX151" fmla="*/ 82399 w 874715"/>
              <a:gd name="connsiteY151" fmla="*/ 1682944 h 6858001"/>
              <a:gd name="connsiteX152" fmla="*/ 124120 w 874715"/>
              <a:gd name="connsiteY152" fmla="*/ 1786511 h 6858001"/>
              <a:gd name="connsiteX153" fmla="*/ 131741 w 874715"/>
              <a:gd name="connsiteY153" fmla="*/ 1795142 h 6858001"/>
              <a:gd name="connsiteX154" fmla="*/ 222232 w 874715"/>
              <a:gd name="connsiteY154" fmla="*/ 1871640 h 6858001"/>
              <a:gd name="connsiteX155" fmla="*/ 237662 w 874715"/>
              <a:gd name="connsiteY155" fmla="*/ 1888901 h 6858001"/>
              <a:gd name="connsiteX156" fmla="*/ 261667 w 874715"/>
              <a:gd name="connsiteY156" fmla="*/ 1909694 h 6858001"/>
              <a:gd name="connsiteX157" fmla="*/ 308150 w 874715"/>
              <a:gd name="connsiteY157" fmla="*/ 1974618 h 6858001"/>
              <a:gd name="connsiteX158" fmla="*/ 323009 w 874715"/>
              <a:gd name="connsiteY158" fmla="*/ 2055042 h 6858001"/>
              <a:gd name="connsiteX159" fmla="*/ 345680 w 874715"/>
              <a:gd name="connsiteY159" fmla="*/ 2152137 h 6858001"/>
              <a:gd name="connsiteX160" fmla="*/ 360920 w 874715"/>
              <a:gd name="connsiteY160" fmla="*/ 2192740 h 6858001"/>
              <a:gd name="connsiteX161" fmla="*/ 389877 w 874715"/>
              <a:gd name="connsiteY161" fmla="*/ 2301603 h 6858001"/>
              <a:gd name="connsiteX162" fmla="*/ 414262 w 874715"/>
              <a:gd name="connsiteY162" fmla="*/ 2379279 h 6858001"/>
              <a:gd name="connsiteX163" fmla="*/ 428551 w 874715"/>
              <a:gd name="connsiteY163" fmla="*/ 2491281 h 6858001"/>
              <a:gd name="connsiteX164" fmla="*/ 429121 w 874715"/>
              <a:gd name="connsiteY164" fmla="*/ 2545615 h 6858001"/>
              <a:gd name="connsiteX165" fmla="*/ 502275 w 874715"/>
              <a:gd name="connsiteY165" fmla="*/ 2645455 h 6858001"/>
              <a:gd name="connsiteX166" fmla="*/ 550665 w 874715"/>
              <a:gd name="connsiteY166" fmla="*/ 2725094 h 6858001"/>
              <a:gd name="connsiteX167" fmla="*/ 527232 w 874715"/>
              <a:gd name="connsiteY167" fmla="*/ 2808850 h 6858001"/>
              <a:gd name="connsiteX168" fmla="*/ 505133 w 874715"/>
              <a:gd name="connsiteY168" fmla="*/ 2831604 h 6858001"/>
              <a:gd name="connsiteX169" fmla="*/ 484178 w 874715"/>
              <a:gd name="connsiteY169" fmla="*/ 2968910 h 6858001"/>
              <a:gd name="connsiteX170" fmla="*/ 483416 w 874715"/>
              <a:gd name="connsiteY170" fmla="*/ 3165061 h 6858001"/>
              <a:gd name="connsiteX171" fmla="*/ 447744 w 874715"/>
              <a:gd name="connsiteY171" fmla="*/ 3326101 h 6858001"/>
              <a:gd name="connsiteX172" fmla="*/ 446756 w 874715"/>
              <a:gd name="connsiteY172" fmla="*/ 3333750 h 6858001"/>
              <a:gd name="connsiteX173" fmla="*/ 834222 w 874715"/>
              <a:gd name="connsiteY173" fmla="*/ 3333750 h 6858001"/>
              <a:gd name="connsiteX174" fmla="*/ 833756 w 874715"/>
              <a:gd name="connsiteY174" fmla="*/ 3315508 h 6858001"/>
              <a:gd name="connsiteX175" fmla="*/ 851283 w 874715"/>
              <a:gd name="connsiteY175" fmla="*/ 3289224 h 6858001"/>
              <a:gd name="connsiteX176" fmla="*/ 866523 w 874715"/>
              <a:gd name="connsiteY176" fmla="*/ 3248621 h 6858001"/>
              <a:gd name="connsiteX177" fmla="*/ 848234 w 874715"/>
              <a:gd name="connsiteY177" fmla="*/ 3203506 h 6858001"/>
              <a:gd name="connsiteX178" fmla="*/ 810325 w 874715"/>
              <a:gd name="connsiteY178" fmla="*/ 3097977 h 6858001"/>
              <a:gd name="connsiteX179" fmla="*/ 808609 w 874715"/>
              <a:gd name="connsiteY179" fmla="*/ 3031285 h 6858001"/>
              <a:gd name="connsiteX180" fmla="*/ 792417 w 874715"/>
              <a:gd name="connsiteY180" fmla="*/ 2886329 h 6858001"/>
              <a:gd name="connsiteX181" fmla="*/ 769366 w 874715"/>
              <a:gd name="connsiteY181" fmla="*/ 2791590 h 6858001"/>
              <a:gd name="connsiteX182" fmla="*/ 743267 w 874715"/>
              <a:gd name="connsiteY182" fmla="*/ 2723527 h 6858001"/>
              <a:gd name="connsiteX183" fmla="*/ 709166 w 874715"/>
              <a:gd name="connsiteY183" fmla="*/ 2626038 h 6858001"/>
              <a:gd name="connsiteX184" fmla="*/ 691449 w 874715"/>
              <a:gd name="connsiteY184" fmla="*/ 2528158 h 6858001"/>
              <a:gd name="connsiteX185" fmla="*/ 669159 w 874715"/>
              <a:gd name="connsiteY185" fmla="*/ 2457348 h 6858001"/>
              <a:gd name="connsiteX186" fmla="*/ 653918 w 874715"/>
              <a:gd name="connsiteY186" fmla="*/ 2370844 h 6858001"/>
              <a:gd name="connsiteX187" fmla="*/ 653348 w 874715"/>
              <a:gd name="connsiteY187" fmla="*/ 2298269 h 6858001"/>
              <a:gd name="connsiteX188" fmla="*/ 656014 w 874715"/>
              <a:gd name="connsiteY188" fmla="*/ 2184501 h 6858001"/>
              <a:gd name="connsiteX189" fmla="*/ 609913 w 874715"/>
              <a:gd name="connsiteY189" fmla="*/ 2045235 h 6858001"/>
              <a:gd name="connsiteX190" fmla="*/ 599624 w 874715"/>
              <a:gd name="connsiteY190" fmla="*/ 1988939 h 6858001"/>
              <a:gd name="connsiteX191" fmla="*/ 594862 w 874715"/>
              <a:gd name="connsiteY191" fmla="*/ 1935977 h 6858001"/>
              <a:gd name="connsiteX192" fmla="*/ 564191 w 874715"/>
              <a:gd name="connsiteY192" fmla="*/ 1823583 h 6858001"/>
              <a:gd name="connsiteX193" fmla="*/ 554093 w 874715"/>
              <a:gd name="connsiteY193" fmla="*/ 1777881 h 6858001"/>
              <a:gd name="connsiteX194" fmla="*/ 554285 w 874715"/>
              <a:gd name="connsiteY194" fmla="*/ 1713934 h 6858001"/>
              <a:gd name="connsiteX195" fmla="*/ 540186 w 874715"/>
              <a:gd name="connsiteY195" fmla="*/ 1597617 h 6858001"/>
              <a:gd name="connsiteX196" fmla="*/ 499037 w 874715"/>
              <a:gd name="connsiteY196" fmla="*/ 1481495 h 6858001"/>
              <a:gd name="connsiteX197" fmla="*/ 503037 w 874715"/>
              <a:gd name="connsiteY197" fmla="*/ 1432262 h 6858001"/>
              <a:gd name="connsiteX198" fmla="*/ 502085 w 874715"/>
              <a:gd name="connsiteY198" fmla="*/ 1414609 h 6858001"/>
              <a:gd name="connsiteX199" fmla="*/ 479414 w 874715"/>
              <a:gd name="connsiteY199" fmla="*/ 1255923 h 6858001"/>
              <a:gd name="connsiteX200" fmla="*/ 476938 w 874715"/>
              <a:gd name="connsiteY200" fmla="*/ 1240034 h 6858001"/>
              <a:gd name="connsiteX201" fmla="*/ 456745 w 874715"/>
              <a:gd name="connsiteY201" fmla="*/ 1165498 h 6858001"/>
              <a:gd name="connsiteX202" fmla="*/ 444171 w 874715"/>
              <a:gd name="connsiteY202" fmla="*/ 977582 h 6858001"/>
              <a:gd name="connsiteX203" fmla="*/ 442647 w 874715"/>
              <a:gd name="connsiteY203" fmla="*/ 966011 h 6858001"/>
              <a:gd name="connsiteX204" fmla="*/ 452743 w 874715"/>
              <a:gd name="connsiteY204" fmla="*/ 903045 h 6858001"/>
              <a:gd name="connsiteX205" fmla="*/ 467032 w 874715"/>
              <a:gd name="connsiteY205" fmla="*/ 871859 h 6858001"/>
              <a:gd name="connsiteX206" fmla="*/ 481892 w 874715"/>
              <a:gd name="connsiteY206" fmla="*/ 823213 h 6858001"/>
              <a:gd name="connsiteX207" fmla="*/ 487416 w 874715"/>
              <a:gd name="connsiteY207" fmla="*/ 773781 h 6858001"/>
              <a:gd name="connsiteX208" fmla="*/ 464936 w 874715"/>
              <a:gd name="connsiteY208" fmla="*/ 690809 h 6858001"/>
              <a:gd name="connsiteX209" fmla="*/ 462650 w 874715"/>
              <a:gd name="connsiteY209" fmla="*/ 660603 h 6858001"/>
              <a:gd name="connsiteX210" fmla="*/ 451791 w 874715"/>
              <a:gd name="connsiteY210" fmla="*/ 593322 h 6858001"/>
              <a:gd name="connsiteX211" fmla="*/ 452553 w 874715"/>
              <a:gd name="connsiteY211" fmla="*/ 534478 h 6858001"/>
              <a:gd name="connsiteX212" fmla="*/ 469890 w 874715"/>
              <a:gd name="connsiteY212" fmla="*/ 487205 h 6858001"/>
              <a:gd name="connsiteX213" fmla="*/ 473318 w 874715"/>
              <a:gd name="connsiteY213" fmla="*/ 418552 h 6858001"/>
              <a:gd name="connsiteX214" fmla="*/ 460746 w 874715"/>
              <a:gd name="connsiteY214" fmla="*/ 374220 h 6858001"/>
              <a:gd name="connsiteX215" fmla="*/ 459032 w 874715"/>
              <a:gd name="connsiteY215" fmla="*/ 365198 h 6858001"/>
              <a:gd name="connsiteX216" fmla="*/ 458267 w 874715"/>
              <a:gd name="connsiteY216" fmla="*/ 249272 h 6858001"/>
              <a:gd name="connsiteX217" fmla="*/ 496179 w 874715"/>
              <a:gd name="connsiteY217" fmla="*/ 104514 h 6858001"/>
              <a:gd name="connsiteX218" fmla="*/ 504181 w 874715"/>
              <a:gd name="connsiteY218" fmla="*/ 805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874715" h="6858001">
                <a:moveTo>
                  <a:pt x="669467" y="3720275"/>
                </a:moveTo>
                <a:lnTo>
                  <a:pt x="710453" y="3726292"/>
                </a:lnTo>
                <a:lnTo>
                  <a:pt x="710455" y="3726292"/>
                </a:lnTo>
                <a:lnTo>
                  <a:pt x="669465" y="3720275"/>
                </a:lnTo>
                <a:close/>
                <a:moveTo>
                  <a:pt x="834223" y="3333751"/>
                </a:moveTo>
                <a:lnTo>
                  <a:pt x="446757" y="3333751"/>
                </a:lnTo>
                <a:lnTo>
                  <a:pt x="441229" y="3376550"/>
                </a:lnTo>
                <a:lnTo>
                  <a:pt x="437178" y="3407910"/>
                </a:lnTo>
                <a:cubicBezTo>
                  <a:pt x="435005" y="3435408"/>
                  <a:pt x="434362" y="3463164"/>
                  <a:pt x="435790" y="3491262"/>
                </a:cubicBezTo>
                <a:cubicBezTo>
                  <a:pt x="436266" y="3500578"/>
                  <a:pt x="433599" y="3510777"/>
                  <a:pt x="429384" y="3520658"/>
                </a:cubicBezTo>
                <a:lnTo>
                  <a:pt x="427332" y="3524252"/>
                </a:lnTo>
                <a:lnTo>
                  <a:pt x="427331" y="3524252"/>
                </a:lnTo>
                <a:lnTo>
                  <a:pt x="413690" y="3548145"/>
                </a:lnTo>
                <a:cubicBezTo>
                  <a:pt x="391973" y="3578940"/>
                  <a:pt x="390257" y="3577567"/>
                  <a:pt x="408166" y="3612089"/>
                </a:cubicBezTo>
                <a:cubicBezTo>
                  <a:pt x="412548" y="3620328"/>
                  <a:pt x="415214" y="3630528"/>
                  <a:pt x="421692" y="3636610"/>
                </a:cubicBezTo>
                <a:cubicBezTo>
                  <a:pt x="438171" y="3652106"/>
                  <a:pt x="444409" y="3669416"/>
                  <a:pt x="445933" y="3687609"/>
                </a:cubicBezTo>
                <a:lnTo>
                  <a:pt x="443241" y="3725049"/>
                </a:lnTo>
                <a:lnTo>
                  <a:pt x="455589" y="3723372"/>
                </a:lnTo>
                <a:cubicBezTo>
                  <a:pt x="485111" y="3719138"/>
                  <a:pt x="514678" y="3715144"/>
                  <a:pt x="544787" y="3712739"/>
                </a:cubicBezTo>
                <a:lnTo>
                  <a:pt x="544802" y="3712740"/>
                </a:lnTo>
                <a:lnTo>
                  <a:pt x="544786" y="3712740"/>
                </a:lnTo>
                <a:cubicBezTo>
                  <a:pt x="514677" y="3715145"/>
                  <a:pt x="485110" y="3719139"/>
                  <a:pt x="455588" y="3723373"/>
                </a:cubicBezTo>
                <a:lnTo>
                  <a:pt x="443240" y="3725050"/>
                </a:lnTo>
                <a:lnTo>
                  <a:pt x="441884" y="3743904"/>
                </a:lnTo>
                <a:cubicBezTo>
                  <a:pt x="440932" y="3750574"/>
                  <a:pt x="439598" y="3758615"/>
                  <a:pt x="442266" y="3764306"/>
                </a:cubicBezTo>
                <a:cubicBezTo>
                  <a:pt x="454266" y="3790000"/>
                  <a:pt x="450076" y="3811773"/>
                  <a:pt x="433692" y="3834135"/>
                </a:cubicBezTo>
                <a:cubicBezTo>
                  <a:pt x="419595" y="3853553"/>
                  <a:pt x="411213" y="3875915"/>
                  <a:pt x="428740" y="3898864"/>
                </a:cubicBezTo>
                <a:cubicBezTo>
                  <a:pt x="467603" y="3949864"/>
                  <a:pt x="469507" y="4004392"/>
                  <a:pt x="444932" y="4062061"/>
                </a:cubicBezTo>
                <a:cubicBezTo>
                  <a:pt x="427405" y="4103253"/>
                  <a:pt x="423405" y="4143856"/>
                  <a:pt x="441122" y="4187207"/>
                </a:cubicBezTo>
                <a:cubicBezTo>
                  <a:pt x="447980" y="4203880"/>
                  <a:pt x="443408" y="4225456"/>
                  <a:pt x="444932" y="4244874"/>
                </a:cubicBezTo>
                <a:cubicBezTo>
                  <a:pt x="445694" y="4255860"/>
                  <a:pt x="445884" y="4268022"/>
                  <a:pt x="450648" y="4277434"/>
                </a:cubicBezTo>
                <a:cubicBezTo>
                  <a:pt x="462841" y="4302544"/>
                  <a:pt x="478461" y="4325885"/>
                  <a:pt x="490464" y="4351188"/>
                </a:cubicBezTo>
                <a:cubicBezTo>
                  <a:pt x="496178" y="4363350"/>
                  <a:pt x="499226" y="4377865"/>
                  <a:pt x="499418" y="4391596"/>
                </a:cubicBezTo>
                <a:cubicBezTo>
                  <a:pt x="500370" y="4432199"/>
                  <a:pt x="500370" y="4472804"/>
                  <a:pt x="498656" y="4513209"/>
                </a:cubicBezTo>
                <a:cubicBezTo>
                  <a:pt x="495988" y="4579901"/>
                  <a:pt x="495416" y="4647572"/>
                  <a:pt x="438646" y="4695629"/>
                </a:cubicBezTo>
                <a:cubicBezTo>
                  <a:pt x="434074" y="4699554"/>
                  <a:pt x="431406" y="4707987"/>
                  <a:pt x="430644" y="4714658"/>
                </a:cubicBezTo>
                <a:cubicBezTo>
                  <a:pt x="427025" y="4745453"/>
                  <a:pt x="426643" y="4777033"/>
                  <a:pt x="420737" y="4807436"/>
                </a:cubicBezTo>
                <a:cubicBezTo>
                  <a:pt x="415975" y="4831758"/>
                  <a:pt x="417499" y="4851963"/>
                  <a:pt x="434264" y="4870400"/>
                </a:cubicBezTo>
                <a:cubicBezTo>
                  <a:pt x="456362" y="4894527"/>
                  <a:pt x="469317" y="4923950"/>
                  <a:pt x="462269" y="4956119"/>
                </a:cubicBezTo>
                <a:cubicBezTo>
                  <a:pt x="455410" y="4988286"/>
                  <a:pt x="470269" y="5009470"/>
                  <a:pt x="485701" y="5033207"/>
                </a:cubicBezTo>
                <a:cubicBezTo>
                  <a:pt x="496940" y="5050467"/>
                  <a:pt x="511038" y="5070083"/>
                  <a:pt x="512180" y="5089305"/>
                </a:cubicBezTo>
                <a:cubicBezTo>
                  <a:pt x="514656" y="5132851"/>
                  <a:pt x="553902" y="5170316"/>
                  <a:pt x="531613" y="5217589"/>
                </a:cubicBezTo>
                <a:cubicBezTo>
                  <a:pt x="530089" y="5220727"/>
                  <a:pt x="533899" y="5226415"/>
                  <a:pt x="534851" y="5230926"/>
                </a:cubicBezTo>
                <a:cubicBezTo>
                  <a:pt x="542091" y="5267019"/>
                  <a:pt x="535041" y="5300953"/>
                  <a:pt x="511228" y="5327433"/>
                </a:cubicBezTo>
                <a:cubicBezTo>
                  <a:pt x="480175" y="5362152"/>
                  <a:pt x="477127" y="5400597"/>
                  <a:pt x="487225" y="5443357"/>
                </a:cubicBezTo>
                <a:cubicBezTo>
                  <a:pt x="490464" y="5457089"/>
                  <a:pt x="492750" y="5470820"/>
                  <a:pt x="495416" y="5484746"/>
                </a:cubicBezTo>
                <a:cubicBezTo>
                  <a:pt x="499226" y="5503576"/>
                  <a:pt x="503228" y="5522604"/>
                  <a:pt x="507038" y="5541432"/>
                </a:cubicBezTo>
                <a:cubicBezTo>
                  <a:pt x="510848" y="5559676"/>
                  <a:pt x="517324" y="5579880"/>
                  <a:pt x="500942" y="5594001"/>
                </a:cubicBezTo>
                <a:cubicBezTo>
                  <a:pt x="486843" y="5606164"/>
                  <a:pt x="488177" y="5614794"/>
                  <a:pt x="500370" y="5625974"/>
                </a:cubicBezTo>
                <a:cubicBezTo>
                  <a:pt x="543043" y="5664813"/>
                  <a:pt x="569714" y="5711889"/>
                  <a:pt x="571618" y="5771911"/>
                </a:cubicBezTo>
                <a:cubicBezTo>
                  <a:pt x="572000" y="5784268"/>
                  <a:pt x="574666" y="5796822"/>
                  <a:pt x="577524" y="5808982"/>
                </a:cubicBezTo>
                <a:cubicBezTo>
                  <a:pt x="579239" y="5816437"/>
                  <a:pt x="581145" y="5825462"/>
                  <a:pt x="586289" y="5829971"/>
                </a:cubicBezTo>
                <a:cubicBezTo>
                  <a:pt x="625532" y="5865083"/>
                  <a:pt x="652775" y="5908825"/>
                  <a:pt x="674684" y="5956490"/>
                </a:cubicBezTo>
                <a:cubicBezTo>
                  <a:pt x="682494" y="5973553"/>
                  <a:pt x="690304" y="5991797"/>
                  <a:pt x="692590" y="6010235"/>
                </a:cubicBezTo>
                <a:cubicBezTo>
                  <a:pt x="694876" y="6029456"/>
                  <a:pt x="691066" y="6049660"/>
                  <a:pt x="688970" y="6069276"/>
                </a:cubicBezTo>
                <a:cubicBezTo>
                  <a:pt x="687828" y="6080849"/>
                  <a:pt x="688018" y="6094187"/>
                  <a:pt x="682494" y="6103407"/>
                </a:cubicBezTo>
                <a:cubicBezTo>
                  <a:pt x="665157" y="6132633"/>
                  <a:pt x="646489" y="6160879"/>
                  <a:pt x="626294" y="6188144"/>
                </a:cubicBezTo>
                <a:cubicBezTo>
                  <a:pt x="608958" y="6211486"/>
                  <a:pt x="606481" y="6216194"/>
                  <a:pt x="628200" y="6236396"/>
                </a:cubicBezTo>
                <a:cubicBezTo>
                  <a:pt x="650489" y="6257190"/>
                  <a:pt x="662109" y="6283082"/>
                  <a:pt x="666871" y="6311718"/>
                </a:cubicBezTo>
                <a:cubicBezTo>
                  <a:pt x="674302" y="6357030"/>
                  <a:pt x="680588" y="6402732"/>
                  <a:pt x="684208" y="6448435"/>
                </a:cubicBezTo>
                <a:cubicBezTo>
                  <a:pt x="687446" y="6489823"/>
                  <a:pt x="669920" y="6509634"/>
                  <a:pt x="630104" y="6517873"/>
                </a:cubicBezTo>
                <a:cubicBezTo>
                  <a:pt x="608005" y="6522581"/>
                  <a:pt x="584001" y="6528663"/>
                  <a:pt x="578096" y="6553767"/>
                </a:cubicBezTo>
                <a:cubicBezTo>
                  <a:pt x="568570" y="6594765"/>
                  <a:pt x="564380" y="6637329"/>
                  <a:pt x="517706" y="6657533"/>
                </a:cubicBezTo>
                <a:cubicBezTo>
                  <a:pt x="527993" y="6668713"/>
                  <a:pt x="534089" y="6675579"/>
                  <a:pt x="540185" y="6682250"/>
                </a:cubicBezTo>
                <a:cubicBezTo>
                  <a:pt x="557140" y="6700686"/>
                  <a:pt x="564380" y="6738934"/>
                  <a:pt x="549712" y="6758356"/>
                </a:cubicBezTo>
                <a:cubicBezTo>
                  <a:pt x="528375" y="6786993"/>
                  <a:pt x="532375" y="6813278"/>
                  <a:pt x="548950" y="6840738"/>
                </a:cubicBezTo>
                <a:lnTo>
                  <a:pt x="556149" y="6858001"/>
                </a:lnTo>
                <a:lnTo>
                  <a:pt x="760427" y="6858001"/>
                </a:lnTo>
                <a:lnTo>
                  <a:pt x="763269" y="6846819"/>
                </a:lnTo>
                <a:cubicBezTo>
                  <a:pt x="771841" y="6790916"/>
                  <a:pt x="777937" y="6734620"/>
                  <a:pt x="784795" y="6678324"/>
                </a:cubicBezTo>
                <a:cubicBezTo>
                  <a:pt x="791844" y="6620265"/>
                  <a:pt x="799274" y="6562401"/>
                  <a:pt x="805560" y="6504338"/>
                </a:cubicBezTo>
                <a:cubicBezTo>
                  <a:pt x="808800" y="6472562"/>
                  <a:pt x="809370" y="6440589"/>
                  <a:pt x="812418" y="6408814"/>
                </a:cubicBezTo>
                <a:cubicBezTo>
                  <a:pt x="815086" y="6380959"/>
                  <a:pt x="820039" y="6353302"/>
                  <a:pt x="823279" y="6325450"/>
                </a:cubicBezTo>
                <a:cubicBezTo>
                  <a:pt x="825945" y="6301323"/>
                  <a:pt x="827469" y="6277000"/>
                  <a:pt x="830137" y="6252873"/>
                </a:cubicBezTo>
                <a:cubicBezTo>
                  <a:pt x="834517" y="6214231"/>
                  <a:pt x="839471" y="6175786"/>
                  <a:pt x="844043" y="6137341"/>
                </a:cubicBezTo>
                <a:cubicBezTo>
                  <a:pt x="845757" y="6121257"/>
                  <a:pt x="850520" y="6104387"/>
                  <a:pt x="847663" y="6089284"/>
                </a:cubicBezTo>
                <a:cubicBezTo>
                  <a:pt x="840423" y="6051230"/>
                  <a:pt x="842519" y="6013764"/>
                  <a:pt x="847471" y="5975908"/>
                </a:cubicBezTo>
                <a:cubicBezTo>
                  <a:pt x="849188" y="5962962"/>
                  <a:pt x="848806" y="5949036"/>
                  <a:pt x="845567" y="5936481"/>
                </a:cubicBezTo>
                <a:cubicBezTo>
                  <a:pt x="839089" y="5910785"/>
                  <a:pt x="829945" y="5885876"/>
                  <a:pt x="821945" y="5860571"/>
                </a:cubicBezTo>
                <a:cubicBezTo>
                  <a:pt x="820993" y="5857824"/>
                  <a:pt x="820801" y="5854490"/>
                  <a:pt x="820231" y="5851549"/>
                </a:cubicBezTo>
                <a:cubicBezTo>
                  <a:pt x="816990" y="5834874"/>
                  <a:pt x="813752" y="5818399"/>
                  <a:pt x="810894" y="5801726"/>
                </a:cubicBezTo>
                <a:cubicBezTo>
                  <a:pt x="809370" y="5792704"/>
                  <a:pt x="809180" y="5783484"/>
                  <a:pt x="807846" y="5774460"/>
                </a:cubicBezTo>
                <a:cubicBezTo>
                  <a:pt x="802512" y="5739546"/>
                  <a:pt x="811466" y="5701101"/>
                  <a:pt x="788415" y="5670892"/>
                </a:cubicBezTo>
                <a:cubicBezTo>
                  <a:pt x="773555" y="5651277"/>
                  <a:pt x="776985" y="5632250"/>
                  <a:pt x="779271" y="5611265"/>
                </a:cubicBezTo>
                <a:cubicBezTo>
                  <a:pt x="780985" y="5595374"/>
                  <a:pt x="780413" y="5579094"/>
                  <a:pt x="780605" y="5563010"/>
                </a:cubicBezTo>
                <a:cubicBezTo>
                  <a:pt x="781175" y="5534764"/>
                  <a:pt x="781367" y="5506518"/>
                  <a:pt x="782319" y="5478272"/>
                </a:cubicBezTo>
                <a:cubicBezTo>
                  <a:pt x="782699" y="5469249"/>
                  <a:pt x="787463" y="5460031"/>
                  <a:pt x="786701" y="5451203"/>
                </a:cubicBezTo>
                <a:cubicBezTo>
                  <a:pt x="783081" y="5410403"/>
                  <a:pt x="777365" y="5369604"/>
                  <a:pt x="774127" y="5328805"/>
                </a:cubicBezTo>
                <a:cubicBezTo>
                  <a:pt x="772223" y="5305660"/>
                  <a:pt x="775841" y="5281924"/>
                  <a:pt x="773175" y="5258975"/>
                </a:cubicBezTo>
                <a:cubicBezTo>
                  <a:pt x="770127" y="5232496"/>
                  <a:pt x="762317" y="5206604"/>
                  <a:pt x="757552" y="5180319"/>
                </a:cubicBezTo>
                <a:cubicBezTo>
                  <a:pt x="756220" y="5173061"/>
                  <a:pt x="757934" y="5165020"/>
                  <a:pt x="758314" y="5157370"/>
                </a:cubicBezTo>
                <a:cubicBezTo>
                  <a:pt x="758697" y="5148739"/>
                  <a:pt x="759459" y="5140304"/>
                  <a:pt x="759649" y="5131673"/>
                </a:cubicBezTo>
                <a:cubicBezTo>
                  <a:pt x="760031" y="5105388"/>
                  <a:pt x="759459" y="5079104"/>
                  <a:pt x="760793" y="5052820"/>
                </a:cubicBezTo>
                <a:cubicBezTo>
                  <a:pt x="761555" y="5036736"/>
                  <a:pt x="769365" y="5019868"/>
                  <a:pt x="766507" y="5004959"/>
                </a:cubicBezTo>
                <a:cubicBezTo>
                  <a:pt x="760983" y="4974557"/>
                  <a:pt x="773365" y="4944153"/>
                  <a:pt x="763079" y="4913751"/>
                </a:cubicBezTo>
                <a:cubicBezTo>
                  <a:pt x="760031" y="4904334"/>
                  <a:pt x="767651" y="4891388"/>
                  <a:pt x="768031" y="4880011"/>
                </a:cubicBezTo>
                <a:cubicBezTo>
                  <a:pt x="768983" y="4851570"/>
                  <a:pt x="768793" y="4823128"/>
                  <a:pt x="768603" y="4794687"/>
                </a:cubicBezTo>
                <a:cubicBezTo>
                  <a:pt x="768413" y="4769186"/>
                  <a:pt x="771079" y="4742705"/>
                  <a:pt x="765745" y="4718187"/>
                </a:cubicBezTo>
                <a:cubicBezTo>
                  <a:pt x="760031" y="4692491"/>
                  <a:pt x="760793" y="4669346"/>
                  <a:pt x="767269" y="4644434"/>
                </a:cubicBezTo>
                <a:cubicBezTo>
                  <a:pt x="771651" y="4627369"/>
                  <a:pt x="772223" y="4609322"/>
                  <a:pt x="773555" y="4591670"/>
                </a:cubicBezTo>
                <a:cubicBezTo>
                  <a:pt x="775079" y="4572644"/>
                  <a:pt x="771079" y="4551655"/>
                  <a:pt x="777365" y="4534394"/>
                </a:cubicBezTo>
                <a:cubicBezTo>
                  <a:pt x="796036" y="4483001"/>
                  <a:pt x="800036" y="4430237"/>
                  <a:pt x="800036" y="4376493"/>
                </a:cubicBezTo>
                <a:cubicBezTo>
                  <a:pt x="800036" y="4366684"/>
                  <a:pt x="797370" y="4356680"/>
                  <a:pt x="794512" y="4347267"/>
                </a:cubicBezTo>
                <a:cubicBezTo>
                  <a:pt x="777365" y="4292342"/>
                  <a:pt x="778889" y="4237224"/>
                  <a:pt x="789368" y="4181322"/>
                </a:cubicBezTo>
                <a:cubicBezTo>
                  <a:pt x="791654" y="4169748"/>
                  <a:pt x="792036" y="4156803"/>
                  <a:pt x="789750" y="4145230"/>
                </a:cubicBezTo>
                <a:cubicBezTo>
                  <a:pt x="783081" y="4112668"/>
                  <a:pt x="772031" y="4081088"/>
                  <a:pt x="767269" y="4048330"/>
                </a:cubicBezTo>
                <a:cubicBezTo>
                  <a:pt x="759459" y="3994194"/>
                  <a:pt x="785747" y="3947314"/>
                  <a:pt x="802894" y="3898864"/>
                </a:cubicBezTo>
                <a:cubicBezTo>
                  <a:pt x="819087" y="3852768"/>
                  <a:pt x="855664" y="3813538"/>
                  <a:pt x="847471" y="3759007"/>
                </a:cubicBezTo>
                <a:lnTo>
                  <a:pt x="848163" y="3756136"/>
                </a:lnTo>
                <a:lnTo>
                  <a:pt x="819543" y="3748731"/>
                </a:lnTo>
                <a:lnTo>
                  <a:pt x="819313" y="3748682"/>
                </a:lnTo>
                <a:lnTo>
                  <a:pt x="819544" y="3748730"/>
                </a:lnTo>
                <a:lnTo>
                  <a:pt x="848164" y="3756135"/>
                </a:lnTo>
                <a:lnTo>
                  <a:pt x="849545" y="3750401"/>
                </a:lnTo>
                <a:cubicBezTo>
                  <a:pt x="850902" y="3747434"/>
                  <a:pt x="852522" y="3744394"/>
                  <a:pt x="853189" y="3741353"/>
                </a:cubicBezTo>
                <a:cubicBezTo>
                  <a:pt x="856809" y="3724680"/>
                  <a:pt x="861189" y="3708009"/>
                  <a:pt x="862905" y="3691138"/>
                </a:cubicBezTo>
                <a:cubicBezTo>
                  <a:pt x="865191" y="3670544"/>
                  <a:pt x="864429" y="3649555"/>
                  <a:pt x="866333" y="3628959"/>
                </a:cubicBezTo>
                <a:cubicBezTo>
                  <a:pt x="868619" y="3602478"/>
                  <a:pt x="874715" y="3576391"/>
                  <a:pt x="874715" y="3550106"/>
                </a:cubicBezTo>
                <a:lnTo>
                  <a:pt x="871487" y="3524252"/>
                </a:lnTo>
                <a:lnTo>
                  <a:pt x="871488" y="3524252"/>
                </a:lnTo>
                <a:lnTo>
                  <a:pt x="870763" y="3518451"/>
                </a:lnTo>
                <a:cubicBezTo>
                  <a:pt x="868573" y="3507933"/>
                  <a:pt x="865953" y="3497439"/>
                  <a:pt x="864238" y="3486946"/>
                </a:cubicBezTo>
                <a:cubicBezTo>
                  <a:pt x="859476" y="3457327"/>
                  <a:pt x="860810" y="3424765"/>
                  <a:pt x="848618" y="3398677"/>
                </a:cubicBezTo>
                <a:lnTo>
                  <a:pt x="837595" y="3365728"/>
                </a:lnTo>
                <a:lnTo>
                  <a:pt x="834829" y="3357461"/>
                </a:lnTo>
                <a:close/>
                <a:moveTo>
                  <a:pt x="513783" y="0"/>
                </a:moveTo>
                <a:lnTo>
                  <a:pt x="72334" y="0"/>
                </a:lnTo>
                <a:lnTo>
                  <a:pt x="75447" y="27991"/>
                </a:lnTo>
                <a:cubicBezTo>
                  <a:pt x="80828" y="63323"/>
                  <a:pt x="87734" y="98434"/>
                  <a:pt x="88115" y="134133"/>
                </a:cubicBezTo>
                <a:cubicBezTo>
                  <a:pt x="88495" y="166498"/>
                  <a:pt x="94591" y="198471"/>
                  <a:pt x="62778" y="221224"/>
                </a:cubicBezTo>
                <a:cubicBezTo>
                  <a:pt x="58586" y="224165"/>
                  <a:pt x="60872" y="238486"/>
                  <a:pt x="62206" y="247312"/>
                </a:cubicBezTo>
                <a:cubicBezTo>
                  <a:pt x="65065" y="266927"/>
                  <a:pt x="72303" y="286346"/>
                  <a:pt x="72113" y="305764"/>
                </a:cubicBezTo>
                <a:cubicBezTo>
                  <a:pt x="71923" y="345976"/>
                  <a:pt x="68875" y="386383"/>
                  <a:pt x="65445" y="426397"/>
                </a:cubicBezTo>
                <a:cubicBezTo>
                  <a:pt x="64111" y="441500"/>
                  <a:pt x="58968" y="456017"/>
                  <a:pt x="55348" y="470924"/>
                </a:cubicBezTo>
                <a:cubicBezTo>
                  <a:pt x="53252" y="479162"/>
                  <a:pt x="47728" y="487990"/>
                  <a:pt x="48870" y="495638"/>
                </a:cubicBezTo>
                <a:cubicBezTo>
                  <a:pt x="55538" y="539970"/>
                  <a:pt x="39156" y="580573"/>
                  <a:pt x="30963" y="622548"/>
                </a:cubicBezTo>
                <a:cubicBezTo>
                  <a:pt x="27153" y="641968"/>
                  <a:pt x="18009" y="660210"/>
                  <a:pt x="11723" y="679040"/>
                </a:cubicBezTo>
                <a:cubicBezTo>
                  <a:pt x="10007" y="683943"/>
                  <a:pt x="8483" y="689436"/>
                  <a:pt x="8865" y="694341"/>
                </a:cubicBezTo>
                <a:cubicBezTo>
                  <a:pt x="11151" y="722389"/>
                  <a:pt x="14389" y="750244"/>
                  <a:pt x="16865" y="778095"/>
                </a:cubicBezTo>
                <a:cubicBezTo>
                  <a:pt x="19151" y="803401"/>
                  <a:pt x="19913" y="828900"/>
                  <a:pt x="47918" y="840866"/>
                </a:cubicBezTo>
                <a:cubicBezTo>
                  <a:pt x="52300" y="842633"/>
                  <a:pt x="55538" y="848516"/>
                  <a:pt x="58396" y="853028"/>
                </a:cubicBezTo>
                <a:cubicBezTo>
                  <a:pt x="102404" y="922662"/>
                  <a:pt x="101260" y="959929"/>
                  <a:pt x="54776" y="1027995"/>
                </a:cubicBezTo>
                <a:cubicBezTo>
                  <a:pt x="50014" y="1035056"/>
                  <a:pt x="46584" y="1050159"/>
                  <a:pt x="50394" y="1054866"/>
                </a:cubicBezTo>
                <a:cubicBezTo>
                  <a:pt x="82019" y="1094882"/>
                  <a:pt x="78589" y="1138623"/>
                  <a:pt x="68683" y="1184720"/>
                </a:cubicBezTo>
                <a:cubicBezTo>
                  <a:pt x="66017" y="1196684"/>
                  <a:pt x="66017" y="1213555"/>
                  <a:pt x="72303" y="1222576"/>
                </a:cubicBezTo>
                <a:cubicBezTo>
                  <a:pt x="101450" y="1265534"/>
                  <a:pt x="97260" y="1311630"/>
                  <a:pt x="88687" y="1358313"/>
                </a:cubicBezTo>
                <a:cubicBezTo>
                  <a:pt x="87353" y="1365570"/>
                  <a:pt x="80113" y="1374398"/>
                  <a:pt x="73447" y="1377535"/>
                </a:cubicBezTo>
                <a:cubicBezTo>
                  <a:pt x="49824" y="1388716"/>
                  <a:pt x="41822" y="1409705"/>
                  <a:pt x="35153" y="1432851"/>
                </a:cubicBezTo>
                <a:cubicBezTo>
                  <a:pt x="24295" y="1469335"/>
                  <a:pt x="11531" y="1505229"/>
                  <a:pt x="1244" y="1541910"/>
                </a:cubicBezTo>
                <a:cubicBezTo>
                  <a:pt x="-1232" y="1550935"/>
                  <a:pt x="292" y="1562114"/>
                  <a:pt x="3149" y="1571529"/>
                </a:cubicBezTo>
                <a:cubicBezTo>
                  <a:pt x="12865" y="1603698"/>
                  <a:pt x="37250" y="1624098"/>
                  <a:pt x="59730" y="1646459"/>
                </a:cubicBezTo>
                <a:cubicBezTo>
                  <a:pt x="69637" y="1656267"/>
                  <a:pt x="76685" y="1669800"/>
                  <a:pt x="82399" y="1682944"/>
                </a:cubicBezTo>
                <a:cubicBezTo>
                  <a:pt x="97070" y="1717073"/>
                  <a:pt x="110214" y="1751988"/>
                  <a:pt x="124120" y="1786511"/>
                </a:cubicBezTo>
                <a:cubicBezTo>
                  <a:pt x="125454" y="1789845"/>
                  <a:pt x="128883" y="1792590"/>
                  <a:pt x="131741" y="1795142"/>
                </a:cubicBezTo>
                <a:cubicBezTo>
                  <a:pt x="161842" y="1820640"/>
                  <a:pt x="192131" y="1845943"/>
                  <a:pt x="222232" y="1871640"/>
                </a:cubicBezTo>
                <a:cubicBezTo>
                  <a:pt x="227946" y="1876543"/>
                  <a:pt x="232138" y="1883606"/>
                  <a:pt x="237662" y="1888901"/>
                </a:cubicBezTo>
                <a:cubicBezTo>
                  <a:pt x="245282" y="1896356"/>
                  <a:pt x="252523" y="1905771"/>
                  <a:pt x="261667" y="1909694"/>
                </a:cubicBezTo>
                <a:cubicBezTo>
                  <a:pt x="290432" y="1921855"/>
                  <a:pt x="302816" y="1945197"/>
                  <a:pt x="308150" y="1974618"/>
                </a:cubicBezTo>
                <a:cubicBezTo>
                  <a:pt x="313103" y="2001493"/>
                  <a:pt x="317295" y="2028365"/>
                  <a:pt x="323009" y="2055042"/>
                </a:cubicBezTo>
                <a:cubicBezTo>
                  <a:pt x="329867" y="2087602"/>
                  <a:pt x="337297" y="2119968"/>
                  <a:pt x="345680" y="2152137"/>
                </a:cubicBezTo>
                <a:cubicBezTo>
                  <a:pt x="349300" y="2166063"/>
                  <a:pt x="353490" y="2180774"/>
                  <a:pt x="360920" y="2192740"/>
                </a:cubicBezTo>
                <a:cubicBezTo>
                  <a:pt x="381495" y="2226281"/>
                  <a:pt x="395401" y="2262177"/>
                  <a:pt x="389877" y="2301603"/>
                </a:cubicBezTo>
                <a:cubicBezTo>
                  <a:pt x="385495" y="2333183"/>
                  <a:pt x="396735" y="2359664"/>
                  <a:pt x="414262" y="2379279"/>
                </a:cubicBezTo>
                <a:cubicBezTo>
                  <a:pt x="446077" y="2414980"/>
                  <a:pt x="438837" y="2453227"/>
                  <a:pt x="428551" y="2491281"/>
                </a:cubicBezTo>
                <a:cubicBezTo>
                  <a:pt x="423216" y="2510897"/>
                  <a:pt x="423978" y="2526980"/>
                  <a:pt x="429121" y="2545615"/>
                </a:cubicBezTo>
                <a:cubicBezTo>
                  <a:pt x="441123" y="2588768"/>
                  <a:pt x="473700" y="2617603"/>
                  <a:pt x="502275" y="2645455"/>
                </a:cubicBezTo>
                <a:cubicBezTo>
                  <a:pt x="526660" y="2669191"/>
                  <a:pt x="540376" y="2695868"/>
                  <a:pt x="550665" y="2725094"/>
                </a:cubicBezTo>
                <a:cubicBezTo>
                  <a:pt x="563809" y="2761970"/>
                  <a:pt x="558857" y="2791196"/>
                  <a:pt x="527232" y="2808850"/>
                </a:cubicBezTo>
                <a:cubicBezTo>
                  <a:pt x="518277" y="2813754"/>
                  <a:pt x="507799" y="2822385"/>
                  <a:pt x="505133" y="2831604"/>
                </a:cubicBezTo>
                <a:cubicBezTo>
                  <a:pt x="491799" y="2876129"/>
                  <a:pt x="472366" y="2921245"/>
                  <a:pt x="484178" y="2968910"/>
                </a:cubicBezTo>
                <a:cubicBezTo>
                  <a:pt x="500371" y="3034817"/>
                  <a:pt x="499419" y="3099154"/>
                  <a:pt x="483416" y="3165061"/>
                </a:cubicBezTo>
                <a:cubicBezTo>
                  <a:pt x="470462" y="3218512"/>
                  <a:pt x="457126" y="3271963"/>
                  <a:pt x="447744" y="3326101"/>
                </a:cubicBezTo>
                <a:lnTo>
                  <a:pt x="446756" y="3333750"/>
                </a:lnTo>
                <a:lnTo>
                  <a:pt x="834222" y="3333750"/>
                </a:lnTo>
                <a:lnTo>
                  <a:pt x="833756" y="3315508"/>
                </a:lnTo>
                <a:cubicBezTo>
                  <a:pt x="835090" y="3305897"/>
                  <a:pt x="843092" y="3293538"/>
                  <a:pt x="851283" y="3289224"/>
                </a:cubicBezTo>
                <a:cubicBezTo>
                  <a:pt x="869571" y="3279612"/>
                  <a:pt x="872811" y="3266470"/>
                  <a:pt x="866523" y="3248621"/>
                </a:cubicBezTo>
                <a:cubicBezTo>
                  <a:pt x="861189" y="3233124"/>
                  <a:pt x="858523" y="3214098"/>
                  <a:pt x="848234" y="3203506"/>
                </a:cubicBezTo>
                <a:cubicBezTo>
                  <a:pt x="819088" y="3173494"/>
                  <a:pt x="818135" y="3135244"/>
                  <a:pt x="810325" y="3097977"/>
                </a:cubicBezTo>
                <a:cubicBezTo>
                  <a:pt x="805561" y="3075225"/>
                  <a:pt x="805371" y="3054039"/>
                  <a:pt x="808609" y="3031285"/>
                </a:cubicBezTo>
                <a:cubicBezTo>
                  <a:pt x="815849" y="2981857"/>
                  <a:pt x="805561" y="2933799"/>
                  <a:pt x="792417" y="2886329"/>
                </a:cubicBezTo>
                <a:cubicBezTo>
                  <a:pt x="783654" y="2854945"/>
                  <a:pt x="778320" y="2822776"/>
                  <a:pt x="769366" y="2791590"/>
                </a:cubicBezTo>
                <a:cubicBezTo>
                  <a:pt x="762508" y="2768247"/>
                  <a:pt x="754315" y="2744906"/>
                  <a:pt x="743267" y="2723527"/>
                </a:cubicBezTo>
                <a:cubicBezTo>
                  <a:pt x="727072" y="2692532"/>
                  <a:pt x="702688" y="2665466"/>
                  <a:pt x="709166" y="2626038"/>
                </a:cubicBezTo>
                <a:cubicBezTo>
                  <a:pt x="714880" y="2591317"/>
                  <a:pt x="702880" y="2559935"/>
                  <a:pt x="691449" y="2528158"/>
                </a:cubicBezTo>
                <a:cubicBezTo>
                  <a:pt x="683067" y="2504816"/>
                  <a:pt x="674493" y="2481477"/>
                  <a:pt x="669159" y="2457348"/>
                </a:cubicBezTo>
                <a:cubicBezTo>
                  <a:pt x="662872" y="2428709"/>
                  <a:pt x="665540" y="2396344"/>
                  <a:pt x="653918" y="2370844"/>
                </a:cubicBezTo>
                <a:cubicBezTo>
                  <a:pt x="641726" y="2344167"/>
                  <a:pt x="649918" y="2322005"/>
                  <a:pt x="653348" y="2298269"/>
                </a:cubicBezTo>
                <a:cubicBezTo>
                  <a:pt x="658682" y="2260413"/>
                  <a:pt x="668589" y="2222749"/>
                  <a:pt x="656014" y="2184501"/>
                </a:cubicBezTo>
                <a:cubicBezTo>
                  <a:pt x="640774" y="2138014"/>
                  <a:pt x="624391" y="2091918"/>
                  <a:pt x="609913" y="2045235"/>
                </a:cubicBezTo>
                <a:cubicBezTo>
                  <a:pt x="604386" y="2027187"/>
                  <a:pt x="602100" y="2007771"/>
                  <a:pt x="599624" y="1988939"/>
                </a:cubicBezTo>
                <a:cubicBezTo>
                  <a:pt x="597528" y="1971091"/>
                  <a:pt x="602862" y="1949711"/>
                  <a:pt x="594862" y="1935977"/>
                </a:cubicBezTo>
                <a:cubicBezTo>
                  <a:pt x="574287" y="1900670"/>
                  <a:pt x="564191" y="1864385"/>
                  <a:pt x="564191" y="1823583"/>
                </a:cubicBezTo>
                <a:cubicBezTo>
                  <a:pt x="564191" y="1808282"/>
                  <a:pt x="555617" y="1793374"/>
                  <a:pt x="554093" y="1777881"/>
                </a:cubicBezTo>
                <a:cubicBezTo>
                  <a:pt x="552189" y="1756694"/>
                  <a:pt x="547044" y="1732372"/>
                  <a:pt x="554285" y="1713934"/>
                </a:cubicBezTo>
                <a:cubicBezTo>
                  <a:pt x="571429" y="1670585"/>
                  <a:pt x="557141" y="1635476"/>
                  <a:pt x="540186" y="1597617"/>
                </a:cubicBezTo>
                <a:cubicBezTo>
                  <a:pt x="523422" y="1560348"/>
                  <a:pt x="510087" y="1521118"/>
                  <a:pt x="499037" y="1481495"/>
                </a:cubicBezTo>
                <a:cubicBezTo>
                  <a:pt x="495037" y="1466588"/>
                  <a:pt x="501705" y="1448740"/>
                  <a:pt x="503037" y="1432262"/>
                </a:cubicBezTo>
                <a:cubicBezTo>
                  <a:pt x="503419" y="1426376"/>
                  <a:pt x="503991" y="1419903"/>
                  <a:pt x="502085" y="1414609"/>
                </a:cubicBezTo>
                <a:cubicBezTo>
                  <a:pt x="483796" y="1363414"/>
                  <a:pt x="469890" y="1311432"/>
                  <a:pt x="479414" y="1255923"/>
                </a:cubicBezTo>
                <a:cubicBezTo>
                  <a:pt x="480368" y="1250824"/>
                  <a:pt x="478272" y="1245135"/>
                  <a:pt x="476938" y="1240034"/>
                </a:cubicBezTo>
                <a:cubicBezTo>
                  <a:pt x="470080" y="1215122"/>
                  <a:pt x="459222" y="1190799"/>
                  <a:pt x="456745" y="1165498"/>
                </a:cubicBezTo>
                <a:cubicBezTo>
                  <a:pt x="450649" y="1103121"/>
                  <a:pt x="448171" y="1040355"/>
                  <a:pt x="444171" y="977582"/>
                </a:cubicBezTo>
                <a:cubicBezTo>
                  <a:pt x="443981" y="973659"/>
                  <a:pt x="443981" y="969541"/>
                  <a:pt x="442647" y="966011"/>
                </a:cubicBezTo>
                <a:cubicBezTo>
                  <a:pt x="434455" y="942864"/>
                  <a:pt x="437123" y="922662"/>
                  <a:pt x="452743" y="903045"/>
                </a:cubicBezTo>
                <a:cubicBezTo>
                  <a:pt x="459602" y="894414"/>
                  <a:pt x="463222" y="882645"/>
                  <a:pt x="467032" y="871859"/>
                </a:cubicBezTo>
                <a:cubicBezTo>
                  <a:pt x="472748" y="855968"/>
                  <a:pt x="478272" y="839689"/>
                  <a:pt x="481892" y="823213"/>
                </a:cubicBezTo>
                <a:cubicBezTo>
                  <a:pt x="485320" y="806930"/>
                  <a:pt x="490083" y="789474"/>
                  <a:pt x="487416" y="773781"/>
                </a:cubicBezTo>
                <a:cubicBezTo>
                  <a:pt x="482654" y="745535"/>
                  <a:pt x="471986" y="718661"/>
                  <a:pt x="464936" y="690809"/>
                </a:cubicBezTo>
                <a:cubicBezTo>
                  <a:pt x="462460" y="681198"/>
                  <a:pt x="462842" y="670605"/>
                  <a:pt x="462650" y="660603"/>
                </a:cubicBezTo>
                <a:cubicBezTo>
                  <a:pt x="462080" y="637652"/>
                  <a:pt x="467604" y="614113"/>
                  <a:pt x="451791" y="593322"/>
                </a:cubicBezTo>
                <a:cubicBezTo>
                  <a:pt x="436933" y="574101"/>
                  <a:pt x="441313" y="554679"/>
                  <a:pt x="452553" y="534478"/>
                </a:cubicBezTo>
                <a:cubicBezTo>
                  <a:pt x="460556" y="519961"/>
                  <a:pt x="466842" y="503486"/>
                  <a:pt x="469890" y="487205"/>
                </a:cubicBezTo>
                <a:cubicBezTo>
                  <a:pt x="474080" y="464843"/>
                  <a:pt x="475796" y="442679"/>
                  <a:pt x="473318" y="418552"/>
                </a:cubicBezTo>
                <a:cubicBezTo>
                  <a:pt x="471604" y="401485"/>
                  <a:pt x="470842" y="387559"/>
                  <a:pt x="460746" y="374220"/>
                </a:cubicBezTo>
                <a:cubicBezTo>
                  <a:pt x="459222" y="372064"/>
                  <a:pt x="458840" y="368141"/>
                  <a:pt x="459032" y="365198"/>
                </a:cubicBezTo>
                <a:cubicBezTo>
                  <a:pt x="462270" y="326557"/>
                  <a:pt x="460556" y="288308"/>
                  <a:pt x="458267" y="249272"/>
                </a:cubicBezTo>
                <a:cubicBezTo>
                  <a:pt x="455221" y="199649"/>
                  <a:pt x="464174" y="147470"/>
                  <a:pt x="496179" y="104514"/>
                </a:cubicBezTo>
                <a:cubicBezTo>
                  <a:pt x="500943" y="98237"/>
                  <a:pt x="503037" y="88822"/>
                  <a:pt x="504181" y="80583"/>
                </a:cubicBez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4FDEBB-2536-AA4C-9163-D1289D015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9610" y="338534"/>
            <a:ext cx="2286000" cy="7620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643A852-0206-46AC-B0EB-645612933129}" type="slidenum">
              <a:rPr lang="en-US">
                <a:solidFill>
                  <a:schemeClr val="tx1">
                    <a:alpha val="70000"/>
                  </a:schemeClr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 dirty="0">
              <a:solidFill>
                <a:schemeClr val="tx1">
                  <a:alpha val="70000"/>
                </a:scheme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EF31C8-C1E8-B34C-BE86-B4D10C5DE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253650"/>
            <a:ext cx="45720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>
                    <a:alpha val="70000"/>
                  </a:schemeClr>
                </a:solidFill>
              </a:rPr>
              <a:t>Barsky-Technological Justice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01F83BD1-AD4A-4E5D-9547-719F5DCEA7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0319146"/>
              </p:ext>
            </p:extLst>
          </p:nvPr>
        </p:nvGraphicFramePr>
        <p:xfrm>
          <a:off x="5239406" y="1030014"/>
          <a:ext cx="5806966" cy="5129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947174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7BAB5-FFCC-744E-9BA8-76D894386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455" y="766719"/>
            <a:ext cx="11267089" cy="532928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400" b="1" dirty="0"/>
              <a:t>References:</a:t>
            </a:r>
          </a:p>
          <a:p>
            <a:r>
              <a:rPr lang="en-US" sz="3400" dirty="0"/>
              <a:t>Alonso, D. (2016). Social work and technology: Acceptance and use among professionals in training. Doctoral dissertation (translated from Spanish). Universidad </a:t>
            </a:r>
            <a:r>
              <a:rPr lang="en-US" sz="3400" dirty="0" err="1"/>
              <a:t>Complutense</a:t>
            </a:r>
            <a:r>
              <a:rPr lang="en-US" sz="3400" dirty="0"/>
              <a:t> de Madrid.</a:t>
            </a:r>
          </a:p>
          <a:p>
            <a:r>
              <a:rPr lang="en-US" sz="3400" dirty="0"/>
              <a:t>BPD Technology Committee. (2018). Technology assessment checklist for social work practice. </a:t>
            </a:r>
            <a:r>
              <a:rPr lang="en-US" sz="3400" dirty="0">
                <a:hlinkClick r:id="rId2"/>
              </a:rPr>
              <a:t>https://figshare.com/articles/BPD_Technology_Committee_s_Technology_Assessment_Checklist_For_Social_Work_Practice_Version_2_/7267598</a:t>
            </a:r>
            <a:endParaRPr lang="en-US" sz="3400" dirty="0"/>
          </a:p>
          <a:p>
            <a:r>
              <a:rPr lang="en-US" sz="3400" dirty="0"/>
              <a:t>British Association of Social Workers (BASW). (2020). Digital capabilities: Ethical considerations. </a:t>
            </a:r>
            <a:r>
              <a:rPr lang="en-US" sz="3400" dirty="0">
                <a:hlinkClick r:id="rId3"/>
              </a:rPr>
              <a:t>https://www.basw.co.uk/digital-capabilities-ethical-considerations</a:t>
            </a:r>
            <a:endParaRPr lang="en-US" sz="3400" dirty="0"/>
          </a:p>
          <a:p>
            <a:r>
              <a:rPr lang="en-US" sz="3400" dirty="0"/>
              <a:t>García, S. A. (2020). Analysis of digital technologies to benefit the professional practice of family mediators in Chile. </a:t>
            </a:r>
            <a:r>
              <a:rPr lang="en-US" sz="3400" i="1" dirty="0" err="1"/>
              <a:t>Revista</a:t>
            </a:r>
            <a:r>
              <a:rPr lang="en-US" sz="3400" i="1" dirty="0"/>
              <a:t> </a:t>
            </a:r>
            <a:r>
              <a:rPr lang="en-US" sz="3400" i="1" dirty="0" err="1"/>
              <a:t>deRecho</a:t>
            </a:r>
            <a:r>
              <a:rPr lang="en-US" sz="3400" i="1" dirty="0"/>
              <a:t> Privado </a:t>
            </a:r>
            <a:r>
              <a:rPr lang="en-US" sz="3400" dirty="0"/>
              <a:t>(</a:t>
            </a:r>
            <a:r>
              <a:rPr lang="en-US" sz="3400" i="1" dirty="0"/>
              <a:t>Private Law Magazine)</a:t>
            </a:r>
            <a:r>
              <a:rPr lang="en-US" sz="3400" dirty="0"/>
              <a:t>, </a:t>
            </a:r>
            <a:r>
              <a:rPr lang="en-US" sz="3400" i="1" dirty="0"/>
              <a:t>39, </a:t>
            </a:r>
            <a:r>
              <a:rPr lang="en-US" sz="3400" dirty="0"/>
              <a:t>33-60.</a:t>
            </a:r>
          </a:p>
          <a:p>
            <a:r>
              <a:rPr lang="en-US" sz="3400" dirty="0"/>
              <a:t>Glen, L. (2020). Artificial intelligence: How social work input shapes social impact. </a:t>
            </a:r>
            <a:r>
              <a:rPr lang="en-US" sz="3400" i="1" dirty="0"/>
              <a:t>Social Work Advocates. </a:t>
            </a:r>
            <a:r>
              <a:rPr lang="en-US" sz="3400" dirty="0">
                <a:hlinkClick r:id="rId4"/>
              </a:rPr>
              <a:t>https://www.socialworkers.org/News/Social-Work-Advocates/2020-June-July/Artificial-Intelligence</a:t>
            </a:r>
            <a:endParaRPr lang="en-US" sz="3400" dirty="0"/>
          </a:p>
          <a:p>
            <a:r>
              <a:rPr lang="en-US" sz="3400" dirty="0" err="1"/>
              <a:t>Goldkind</a:t>
            </a:r>
            <a:r>
              <a:rPr lang="en-US" sz="3400" dirty="0"/>
              <a:t>, L., Wolf, L., &amp; </a:t>
            </a:r>
            <a:r>
              <a:rPr lang="en-US" sz="3400" dirty="0" err="1"/>
              <a:t>Freddolino</a:t>
            </a:r>
            <a:r>
              <a:rPr lang="en-US" sz="3400" dirty="0"/>
              <a:t>, P. (2018). </a:t>
            </a:r>
            <a:r>
              <a:rPr lang="en-US" sz="3400" i="1" dirty="0"/>
              <a:t>Digital social work: Tools for practice with individuals, organizations, and communities</a:t>
            </a:r>
            <a:r>
              <a:rPr lang="en-US" sz="3400" dirty="0"/>
              <a:t>. Oxford University Press.</a:t>
            </a:r>
          </a:p>
          <a:p>
            <a:r>
              <a:rPr lang="en-US" sz="3400" dirty="0"/>
              <a:t>Hermann, J. (2019). Technological justice. </a:t>
            </a:r>
            <a:r>
              <a:rPr lang="en-US" sz="3400" i="1" dirty="0"/>
              <a:t>Justice everywhere</a:t>
            </a:r>
            <a:r>
              <a:rPr lang="en-US" sz="3400" dirty="0"/>
              <a:t>.</a:t>
            </a:r>
            <a:r>
              <a:rPr lang="en-US" sz="3400" i="1" dirty="0"/>
              <a:t> </a:t>
            </a:r>
            <a:r>
              <a:rPr lang="en-US" sz="3400" dirty="0">
                <a:hlinkClick r:id="rId5"/>
              </a:rPr>
              <a:t>http://justice-everywhere.org/international/technological-justice/</a:t>
            </a:r>
            <a:endParaRPr lang="en-US" sz="3400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E16195-2B92-1749-952E-99534AB1A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94A2-08F1-6440-A59C-7F7117E864A0}" type="datetime1">
              <a:rPr lang="en-US" smtClean="0"/>
              <a:t>10/12/21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700580-A4E8-1846-A1D4-298A72CAF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Barsky-Technological Justice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0E7B69-1457-F547-8C0F-D7217AC17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3452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F406F-E631-594F-B31E-46D9C2D9B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110" y="1072055"/>
            <a:ext cx="10936014" cy="502394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References (continued):</a:t>
            </a:r>
          </a:p>
          <a:p>
            <a:r>
              <a:rPr lang="en-US" dirty="0"/>
              <a:t>International Federation of Social Workers (IFSW). (2018). Global social work statement of ethical principles.</a:t>
            </a:r>
            <a:r>
              <a:rPr lang="en-US" dirty="0">
                <a:hlinkClick r:id="rId2"/>
              </a:rPr>
              <a:t> </a:t>
            </a:r>
            <a:r>
              <a:rPr lang="en-US" dirty="0">
                <a:hlinkClick r:id="rId3"/>
              </a:rPr>
              <a:t>https://www.ifsw.org/global-social-work-statement-of-ethical-principles</a:t>
            </a:r>
            <a:endParaRPr lang="en-US" dirty="0"/>
          </a:p>
          <a:p>
            <a:r>
              <a:rPr lang="en-US" dirty="0"/>
              <a:t>Leonhard, G.</a:t>
            </a:r>
            <a:r>
              <a:rPr lang="en-US" b="1" dirty="0"/>
              <a:t> </a:t>
            </a:r>
            <a:r>
              <a:rPr lang="en-US" dirty="0"/>
              <a:t>(2016). </a:t>
            </a:r>
            <a:r>
              <a:rPr lang="en-US" i="1" dirty="0"/>
              <a:t>Technology vs. human: The coming clash between man and machine</a:t>
            </a:r>
            <a:r>
              <a:rPr lang="en-US" dirty="0"/>
              <a:t>. Fast Future Publishing.</a:t>
            </a:r>
          </a:p>
          <a:p>
            <a:r>
              <a:rPr lang="en-US" dirty="0"/>
              <a:t>National Association of Social Workers (NASW) (2021). </a:t>
            </a:r>
            <a:r>
              <a:rPr lang="en-US" i="1" dirty="0"/>
              <a:t>Code of ethics.</a:t>
            </a:r>
            <a:r>
              <a:rPr lang="en-US" dirty="0">
                <a:hlinkClick r:id="rId4"/>
              </a:rPr>
              <a:t> https://www.socialworkers.org/About/Ethics/Code-of-Ethics/Code-of-Ethics-English</a:t>
            </a:r>
            <a:endParaRPr lang="en-US" dirty="0"/>
          </a:p>
          <a:p>
            <a:r>
              <a:rPr lang="en-US" dirty="0"/>
              <a:t>National Association of Social Workers (NASW), Council on Social Work Education, Association of Social Work Boards, and Clinical Social Work Association. (2017). Standards for technology and social work practice.</a:t>
            </a:r>
            <a:r>
              <a:rPr lang="en-US" dirty="0">
                <a:hlinkClick r:id="rId5"/>
              </a:rPr>
              <a:t> </a:t>
            </a:r>
            <a:r>
              <a:rPr lang="en-US" dirty="0">
                <a:hlinkClick r:id="rId6"/>
              </a:rPr>
              <a:t>https://www.socialworkers.org/Practice/Practice-Standards-Guidelines</a:t>
            </a:r>
            <a:r>
              <a:rPr lang="en-US" u="sng" dirty="0"/>
              <a:t> </a:t>
            </a:r>
            <a:endParaRPr lang="en-US" dirty="0"/>
          </a:p>
          <a:p>
            <a:r>
              <a:rPr lang="en-US" dirty="0"/>
              <a:t>Ortega, A., </a:t>
            </a:r>
            <a:r>
              <a:rPr lang="en-US" dirty="0" err="1"/>
              <a:t>Pérez</a:t>
            </a:r>
            <a:r>
              <a:rPr lang="en-US" dirty="0"/>
              <a:t>, F., &amp; </a:t>
            </a:r>
            <a:r>
              <a:rPr lang="en-US" dirty="0" err="1"/>
              <a:t>Turianskyi</a:t>
            </a:r>
            <a:r>
              <a:rPr lang="en-US" dirty="0"/>
              <a:t>, Y. (2018). Technological justice: A G20 agenda. Kiel Institute for the World Economy. </a:t>
            </a:r>
            <a:r>
              <a:rPr lang="en-US" dirty="0">
                <a:hlinkClick r:id="rId7"/>
              </a:rPr>
              <a:t>http://www.economics-ejournal.org/economics/discussionpapers/2018-58</a:t>
            </a:r>
            <a:r>
              <a:rPr lang="en-US" dirty="0"/>
              <a:t> </a:t>
            </a:r>
          </a:p>
          <a:p>
            <a:r>
              <a:rPr lang="en-US" dirty="0"/>
              <a:t>Steiner, O. (2020). Social work in the digital era: Theoretical, ethical, and practical considerations. </a:t>
            </a:r>
            <a:r>
              <a:rPr lang="en-US" i="1" dirty="0"/>
              <a:t>British Journal of Social Work, 51</a:t>
            </a:r>
            <a:r>
              <a:rPr lang="en-US" dirty="0"/>
              <a:t>, 1-19. </a:t>
            </a:r>
            <a:r>
              <a:rPr lang="en-US" dirty="0">
                <a:hlinkClick r:id="rId8"/>
              </a:rPr>
              <a:t>https://doi.org/10.1093/bjsw/bcaa160</a:t>
            </a:r>
            <a:endParaRPr lang="en-US" dirty="0"/>
          </a:p>
          <a:p>
            <a:r>
              <a:rPr lang="en-US" dirty="0" err="1"/>
              <a:t>Yanardağ</a:t>
            </a:r>
            <a:r>
              <a:rPr lang="en-US" dirty="0"/>
              <a:t>, U. (2020). </a:t>
            </a:r>
            <a:r>
              <a:rPr lang="en-US" dirty="0" err="1"/>
              <a:t>Teknoloji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sosyal</a:t>
            </a:r>
            <a:r>
              <a:rPr lang="en-US" dirty="0"/>
              <a:t> </a:t>
            </a:r>
            <a:r>
              <a:rPr lang="en-US" dirty="0" err="1"/>
              <a:t>çalışma</a:t>
            </a:r>
            <a:r>
              <a:rPr lang="en-US" dirty="0"/>
              <a:t> </a:t>
            </a:r>
            <a:r>
              <a:rPr lang="en-US" dirty="0" err="1"/>
              <a:t>mesleği</a:t>
            </a:r>
            <a:r>
              <a:rPr lang="en-US" dirty="0"/>
              <a:t> (Technology and social work profession). Mehmet Akif </a:t>
            </a:r>
            <a:r>
              <a:rPr lang="en-US" dirty="0" err="1"/>
              <a:t>Ersoy</a:t>
            </a:r>
            <a:r>
              <a:rPr lang="en-US" dirty="0"/>
              <a:t> University, Turkey (Conference Paper). https://</a:t>
            </a:r>
            <a:r>
              <a:rPr lang="en-US" dirty="0" err="1"/>
              <a:t>www.researchgate.net</a:t>
            </a:r>
            <a:r>
              <a:rPr lang="en-US" dirty="0"/>
              <a:t>/publication/342549483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471C3B-D685-1643-A00D-DBA4626F6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94A2-08F1-6440-A59C-7F7117E864A0}" type="datetime1">
              <a:rPr lang="en-US" smtClean="0"/>
              <a:t>10/12/21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83ED7A-36DC-1743-97FE-0CAE49917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Barsky-Technological Justice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8AD2F3-5B55-6A4F-9D05-974D739B6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710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724D56-5672-E140-9414-E12508BF3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009650"/>
            <a:ext cx="4400549" cy="939223"/>
          </a:xfrm>
        </p:spPr>
        <p:txBody>
          <a:bodyPr anchor="b">
            <a:normAutofit/>
          </a:bodyPr>
          <a:lstStyle/>
          <a:p>
            <a:r>
              <a:rPr lang="en-US" dirty="0"/>
              <a:t>Agenda</a:t>
            </a:r>
          </a:p>
        </p:txBody>
      </p:sp>
      <p:pic>
        <p:nvPicPr>
          <p:cNvPr id="5" name="Picture 4" descr="Light bulb on yellow background with sketched light beams and cord">
            <a:extLst>
              <a:ext uri="{FF2B5EF4-FFF2-40B4-BE49-F238E27FC236}">
                <a16:creationId xmlns:a16="http://schemas.microsoft.com/office/drawing/2014/main" id="{AA26C778-2C8E-45CC-8DA9-4540A11C09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250"/>
          <a:stretch/>
        </p:blipFill>
        <p:spPr>
          <a:xfrm>
            <a:off x="5752193" y="10"/>
            <a:ext cx="6439807" cy="6857989"/>
          </a:xfrm>
          <a:custGeom>
            <a:avLst/>
            <a:gdLst/>
            <a:ahLst/>
            <a:cxnLst/>
            <a:rect l="l" t="t" r="r" b="b"/>
            <a:pathLst>
              <a:path w="643980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1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2" y="528850"/>
                  <a:pt x="335479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1" y="612658"/>
                </a:lnTo>
                <a:cubicBezTo>
                  <a:pt x="358988" y="604728"/>
                  <a:pt x="357231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7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4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439807" y="0"/>
                </a:lnTo>
                <a:lnTo>
                  <a:pt x="643980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1" y="6796804"/>
                </a:lnTo>
                <a:cubicBezTo>
                  <a:pt x="32162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6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8" y="6463490"/>
                </a:cubicBezTo>
                <a:cubicBezTo>
                  <a:pt x="116555" y="6431292"/>
                  <a:pt x="131034" y="6400429"/>
                  <a:pt x="146085" y="6363664"/>
                </a:cubicBezTo>
                <a:cubicBezTo>
                  <a:pt x="142274" y="6350899"/>
                  <a:pt x="131986" y="6331277"/>
                  <a:pt x="131034" y="6311084"/>
                </a:cubicBezTo>
                <a:cubicBezTo>
                  <a:pt x="127795" y="6246121"/>
                  <a:pt x="145512" y="6185351"/>
                  <a:pt x="173519" y="6127247"/>
                </a:cubicBezTo>
                <a:cubicBezTo>
                  <a:pt x="181900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7" y="6056948"/>
                </a:cubicBezTo>
                <a:cubicBezTo>
                  <a:pt x="243432" y="6050282"/>
                  <a:pt x="242862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0" y="5900735"/>
                  <a:pt x="264199" y="5897114"/>
                </a:cubicBezTo>
                <a:cubicBezTo>
                  <a:pt x="268199" y="5891590"/>
                  <a:pt x="274296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9" y="5779191"/>
                  <a:pt x="299822" y="5771953"/>
                  <a:pt x="302870" y="5765474"/>
                </a:cubicBezTo>
                <a:cubicBezTo>
                  <a:pt x="305728" y="5759378"/>
                  <a:pt x="310682" y="5754234"/>
                  <a:pt x="313730" y="5748136"/>
                </a:cubicBezTo>
                <a:cubicBezTo>
                  <a:pt x="321921" y="5731564"/>
                  <a:pt x="329541" y="5714607"/>
                  <a:pt x="338685" y="5695178"/>
                </a:cubicBezTo>
                <a:cubicBezTo>
                  <a:pt x="321541" y="5684320"/>
                  <a:pt x="331258" y="5669647"/>
                  <a:pt x="339449" y="5651360"/>
                </a:cubicBezTo>
                <a:cubicBezTo>
                  <a:pt x="347831" y="5632691"/>
                  <a:pt x="350497" y="5611164"/>
                  <a:pt x="353546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4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1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1" y="4346201"/>
                  <a:pt x="391265" y="4340674"/>
                  <a:pt x="392218" y="4335722"/>
                </a:cubicBezTo>
                <a:cubicBezTo>
                  <a:pt x="401743" y="4281810"/>
                  <a:pt x="387837" y="4231324"/>
                  <a:pt x="369547" y="4181603"/>
                </a:cubicBezTo>
                <a:cubicBezTo>
                  <a:pt x="367642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5" y="4078159"/>
                  <a:pt x="348211" y="4040058"/>
                  <a:pt x="331447" y="4003861"/>
                </a:cubicBezTo>
                <a:cubicBezTo>
                  <a:pt x="314493" y="3967091"/>
                  <a:pt x="300203" y="3932993"/>
                  <a:pt x="317350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2" y="3799258"/>
                  <a:pt x="307442" y="3784397"/>
                </a:cubicBezTo>
                <a:cubicBezTo>
                  <a:pt x="307442" y="3744770"/>
                  <a:pt x="297346" y="3709529"/>
                  <a:pt x="276771" y="3675238"/>
                </a:cubicBezTo>
                <a:cubicBezTo>
                  <a:pt x="268770" y="3661899"/>
                  <a:pt x="274105" y="3641134"/>
                  <a:pt x="272009" y="3623799"/>
                </a:cubicBezTo>
                <a:cubicBezTo>
                  <a:pt x="269533" y="3605509"/>
                  <a:pt x="267247" y="3586653"/>
                  <a:pt x="261721" y="3569124"/>
                </a:cubicBezTo>
                <a:cubicBezTo>
                  <a:pt x="247242" y="3523785"/>
                  <a:pt x="230859" y="3479015"/>
                  <a:pt x="215618" y="3433866"/>
                </a:cubicBezTo>
                <a:cubicBezTo>
                  <a:pt x="203045" y="3396719"/>
                  <a:pt x="212952" y="3360139"/>
                  <a:pt x="218285" y="3323372"/>
                </a:cubicBezTo>
                <a:cubicBezTo>
                  <a:pt x="221716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4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6" y="2966742"/>
                  <a:pt x="144561" y="2940455"/>
                  <a:pt x="128367" y="2910353"/>
                </a:cubicBezTo>
                <a:cubicBezTo>
                  <a:pt x="117318" y="2889587"/>
                  <a:pt x="109126" y="2866918"/>
                  <a:pt x="102267" y="2844248"/>
                </a:cubicBezTo>
                <a:cubicBezTo>
                  <a:pt x="93313" y="2813958"/>
                  <a:pt x="87978" y="2782716"/>
                  <a:pt x="79217" y="2752235"/>
                </a:cubicBezTo>
                <a:cubicBezTo>
                  <a:pt x="66072" y="2706131"/>
                  <a:pt x="55784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2" y="2360933"/>
                </a:cubicBezTo>
                <a:cubicBezTo>
                  <a:pt x="28541" y="2356744"/>
                  <a:pt x="36543" y="2344741"/>
                  <a:pt x="37878" y="2335405"/>
                </a:cubicBezTo>
                <a:cubicBezTo>
                  <a:pt x="41877" y="2307402"/>
                  <a:pt x="35972" y="2281683"/>
                  <a:pt x="23017" y="2254633"/>
                </a:cubicBezTo>
                <a:cubicBezTo>
                  <a:pt x="10825" y="2229296"/>
                  <a:pt x="12159" y="2197670"/>
                  <a:pt x="7395" y="2168903"/>
                </a:cubicBezTo>
                <a:cubicBezTo>
                  <a:pt x="5681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6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70" y="1851709"/>
                  <a:pt x="52545" y="1813610"/>
                  <a:pt x="68738" y="1768838"/>
                </a:cubicBezTo>
                <a:cubicBezTo>
                  <a:pt x="85885" y="1721785"/>
                  <a:pt x="112174" y="1676253"/>
                  <a:pt x="104364" y="1623675"/>
                </a:cubicBezTo>
                <a:cubicBezTo>
                  <a:pt x="99601" y="1591859"/>
                  <a:pt x="88551" y="1561189"/>
                  <a:pt x="81883" y="1529563"/>
                </a:cubicBezTo>
                <a:cubicBezTo>
                  <a:pt x="79597" y="1518324"/>
                  <a:pt x="79979" y="1505751"/>
                  <a:pt x="82264" y="1494509"/>
                </a:cubicBezTo>
                <a:cubicBezTo>
                  <a:pt x="92744" y="1440216"/>
                  <a:pt x="94267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7" y="1151600"/>
                </a:cubicBezTo>
                <a:cubicBezTo>
                  <a:pt x="100554" y="1134834"/>
                  <a:pt x="96553" y="1114449"/>
                  <a:pt x="98078" y="1095972"/>
                </a:cubicBezTo>
                <a:cubicBezTo>
                  <a:pt x="99409" y="1078826"/>
                  <a:pt x="99981" y="1061298"/>
                  <a:pt x="104364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4" y="949281"/>
                  <a:pt x="103220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7" y="694576"/>
                </a:cubicBezTo>
                <a:cubicBezTo>
                  <a:pt x="102267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1" y="531310"/>
                  <a:pt x="114081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7" y="340425"/>
                  <a:pt x="88551" y="300800"/>
                  <a:pt x="84930" y="261173"/>
                </a:cubicBezTo>
                <a:cubicBezTo>
                  <a:pt x="84168" y="252600"/>
                  <a:pt x="88934" y="243648"/>
                  <a:pt x="89314" y="234883"/>
                </a:cubicBezTo>
                <a:cubicBezTo>
                  <a:pt x="90266" y="207450"/>
                  <a:pt x="90457" y="180017"/>
                  <a:pt x="91027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7" y="85336"/>
                  <a:pt x="98078" y="66857"/>
                  <a:pt x="83217" y="47806"/>
                </a:cubicBezTo>
                <a:cubicBezTo>
                  <a:pt x="77453" y="40471"/>
                  <a:pt x="73691" y="32636"/>
                  <a:pt x="71207" y="24480"/>
                </a:cubicBezTo>
                <a:close/>
              </a:path>
            </a:pathLst>
          </a:custGeom>
          <a:effectLst>
            <a:outerShdw blurRad="381000" dist="152400" dir="10800000" algn="tr" rotWithShape="0">
              <a:prstClr val="black">
                <a:alpha val="10000"/>
              </a:prstClr>
            </a:out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E5D87AC-5CCC-4E1F-8B25-D3A6053029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32356" y="0"/>
            <a:ext cx="874718" cy="6857455"/>
            <a:chOff x="5632356" y="0"/>
            <a:chExt cx="874718" cy="6857455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EFC8E10-A01A-44C0-92B4-4837ED6C4B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6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329C434-C896-4DBB-9A47-D99A5EE414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96674-9E61-8046-95B3-5F03BB40C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105892"/>
            <a:ext cx="4585855" cy="4171084"/>
          </a:xfrm>
        </p:spPr>
        <p:txBody>
          <a:bodyPr anchor="t">
            <a:normAutofit lnSpcReduction="10000"/>
          </a:bodyPr>
          <a:lstStyle/>
          <a:p>
            <a:r>
              <a:rPr lang="en-US" dirty="0"/>
              <a:t>Definition of Technological Justice</a:t>
            </a:r>
          </a:p>
          <a:p>
            <a:r>
              <a:rPr lang="en-US" dirty="0"/>
              <a:t>Tech to Promote Justice</a:t>
            </a:r>
          </a:p>
          <a:p>
            <a:r>
              <a:rPr lang="en-US" dirty="0"/>
              <a:t>Tech Injustices</a:t>
            </a:r>
          </a:p>
          <a:p>
            <a:pPr lvl="1"/>
            <a:r>
              <a:rPr lang="en-US" dirty="0"/>
              <a:t>Access</a:t>
            </a:r>
          </a:p>
          <a:p>
            <a:pPr lvl="1"/>
            <a:r>
              <a:rPr lang="en-US" dirty="0"/>
              <a:t>Exclusion</a:t>
            </a:r>
          </a:p>
          <a:p>
            <a:pPr lvl="1"/>
            <a:r>
              <a:rPr lang="en-US" dirty="0"/>
              <a:t>Unintended Effects</a:t>
            </a:r>
          </a:p>
          <a:p>
            <a:r>
              <a:rPr lang="en-US" dirty="0"/>
              <a:t>Social Work Ethics &amp; Responses</a:t>
            </a:r>
          </a:p>
          <a:p>
            <a:r>
              <a:rPr lang="en-US" dirty="0"/>
              <a:t>Questions and Key Points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2677E-7EF2-A742-982A-718BF6B59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92921-3632-E640-AE68-C68D2864DE32}" type="datetime1">
              <a:rPr lang="en-US" smtClean="0"/>
              <a:t>10/12/21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6171B-E634-D84D-91EA-472143355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Barsky-Technological Justice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293EBC-9AC0-B549-9CE8-1FF186F6C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105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7BF684-09FB-8B4A-8413-CFE9711B4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903" y="430228"/>
            <a:ext cx="4400549" cy="1857375"/>
          </a:xfrm>
        </p:spPr>
        <p:txBody>
          <a:bodyPr vert="horz" lIns="91440" tIns="45720" rIns="91440" bIns="45720" rtlCol="0" anchor="b" anchorCtr="0">
            <a:normAutofit fontScale="90000"/>
          </a:bodyPr>
          <a:lstStyle/>
          <a:p>
            <a:r>
              <a:rPr lang="en-US" sz="4400" dirty="0"/>
              <a:t>Definition: Technological Justice</a:t>
            </a:r>
            <a:endParaRPr lang="en-US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The Growing Role of Technology in the Criminal Justice Field">
            <a:extLst>
              <a:ext uri="{FF2B5EF4-FFF2-40B4-BE49-F238E27FC236}">
                <a16:creationId xmlns:a16="http://schemas.microsoft.com/office/drawing/2014/main" id="{DA71D3FB-8881-5F46-98F5-3559117DFB6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9" r="7220" b="-1"/>
          <a:stretch/>
        </p:blipFill>
        <p:spPr bwMode="auto">
          <a:xfrm>
            <a:off x="5752193" y="10"/>
            <a:ext cx="6439807" cy="6857989"/>
          </a:xfrm>
          <a:custGeom>
            <a:avLst/>
            <a:gdLst/>
            <a:ahLst/>
            <a:cxnLst/>
            <a:rect l="l" t="t" r="r" b="b"/>
            <a:pathLst>
              <a:path w="643980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1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2" y="528850"/>
                  <a:pt x="335479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1" y="612658"/>
                </a:lnTo>
                <a:cubicBezTo>
                  <a:pt x="358988" y="604728"/>
                  <a:pt x="357231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7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4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439807" y="0"/>
                </a:lnTo>
                <a:lnTo>
                  <a:pt x="643980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1" y="6796804"/>
                </a:lnTo>
                <a:cubicBezTo>
                  <a:pt x="32162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6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8" y="6463490"/>
                </a:cubicBezTo>
                <a:cubicBezTo>
                  <a:pt x="116555" y="6431292"/>
                  <a:pt x="131034" y="6400429"/>
                  <a:pt x="146085" y="6363664"/>
                </a:cubicBezTo>
                <a:cubicBezTo>
                  <a:pt x="142274" y="6350899"/>
                  <a:pt x="131986" y="6331277"/>
                  <a:pt x="131034" y="6311084"/>
                </a:cubicBezTo>
                <a:cubicBezTo>
                  <a:pt x="127795" y="6246121"/>
                  <a:pt x="145512" y="6185351"/>
                  <a:pt x="173519" y="6127247"/>
                </a:cubicBezTo>
                <a:cubicBezTo>
                  <a:pt x="181900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7" y="6056948"/>
                </a:cubicBezTo>
                <a:cubicBezTo>
                  <a:pt x="243432" y="6050282"/>
                  <a:pt x="242862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0" y="5900735"/>
                  <a:pt x="264199" y="5897114"/>
                </a:cubicBezTo>
                <a:cubicBezTo>
                  <a:pt x="268199" y="5891590"/>
                  <a:pt x="274296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9" y="5779191"/>
                  <a:pt x="299822" y="5771953"/>
                  <a:pt x="302870" y="5765474"/>
                </a:cubicBezTo>
                <a:cubicBezTo>
                  <a:pt x="305728" y="5759378"/>
                  <a:pt x="310682" y="5754234"/>
                  <a:pt x="313730" y="5748136"/>
                </a:cubicBezTo>
                <a:cubicBezTo>
                  <a:pt x="321921" y="5731564"/>
                  <a:pt x="329541" y="5714607"/>
                  <a:pt x="338685" y="5695178"/>
                </a:cubicBezTo>
                <a:cubicBezTo>
                  <a:pt x="321541" y="5684320"/>
                  <a:pt x="331258" y="5669647"/>
                  <a:pt x="339449" y="5651360"/>
                </a:cubicBezTo>
                <a:cubicBezTo>
                  <a:pt x="347831" y="5632691"/>
                  <a:pt x="350497" y="5611164"/>
                  <a:pt x="353546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4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1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1" y="4346201"/>
                  <a:pt x="391265" y="4340674"/>
                  <a:pt x="392218" y="4335722"/>
                </a:cubicBezTo>
                <a:cubicBezTo>
                  <a:pt x="401743" y="4281810"/>
                  <a:pt x="387837" y="4231324"/>
                  <a:pt x="369547" y="4181603"/>
                </a:cubicBezTo>
                <a:cubicBezTo>
                  <a:pt x="367642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5" y="4078159"/>
                  <a:pt x="348211" y="4040058"/>
                  <a:pt x="331447" y="4003861"/>
                </a:cubicBezTo>
                <a:cubicBezTo>
                  <a:pt x="314493" y="3967091"/>
                  <a:pt x="300203" y="3932993"/>
                  <a:pt x="317350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2" y="3799258"/>
                  <a:pt x="307442" y="3784397"/>
                </a:cubicBezTo>
                <a:cubicBezTo>
                  <a:pt x="307442" y="3744770"/>
                  <a:pt x="297346" y="3709529"/>
                  <a:pt x="276771" y="3675238"/>
                </a:cubicBezTo>
                <a:cubicBezTo>
                  <a:pt x="268770" y="3661899"/>
                  <a:pt x="274105" y="3641134"/>
                  <a:pt x="272009" y="3623799"/>
                </a:cubicBezTo>
                <a:cubicBezTo>
                  <a:pt x="269533" y="3605509"/>
                  <a:pt x="267247" y="3586653"/>
                  <a:pt x="261721" y="3569124"/>
                </a:cubicBezTo>
                <a:cubicBezTo>
                  <a:pt x="247242" y="3523785"/>
                  <a:pt x="230859" y="3479015"/>
                  <a:pt x="215618" y="3433866"/>
                </a:cubicBezTo>
                <a:cubicBezTo>
                  <a:pt x="203045" y="3396719"/>
                  <a:pt x="212952" y="3360139"/>
                  <a:pt x="218285" y="3323372"/>
                </a:cubicBezTo>
                <a:cubicBezTo>
                  <a:pt x="221716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4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6" y="2966742"/>
                  <a:pt x="144561" y="2940455"/>
                  <a:pt x="128367" y="2910353"/>
                </a:cubicBezTo>
                <a:cubicBezTo>
                  <a:pt x="117318" y="2889587"/>
                  <a:pt x="109126" y="2866918"/>
                  <a:pt x="102267" y="2844248"/>
                </a:cubicBezTo>
                <a:cubicBezTo>
                  <a:pt x="93313" y="2813958"/>
                  <a:pt x="87978" y="2782716"/>
                  <a:pt x="79217" y="2752235"/>
                </a:cubicBezTo>
                <a:cubicBezTo>
                  <a:pt x="66072" y="2706131"/>
                  <a:pt x="55784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2" y="2360933"/>
                </a:cubicBezTo>
                <a:cubicBezTo>
                  <a:pt x="28541" y="2356744"/>
                  <a:pt x="36543" y="2344741"/>
                  <a:pt x="37878" y="2335405"/>
                </a:cubicBezTo>
                <a:cubicBezTo>
                  <a:pt x="41877" y="2307402"/>
                  <a:pt x="35972" y="2281683"/>
                  <a:pt x="23017" y="2254633"/>
                </a:cubicBezTo>
                <a:cubicBezTo>
                  <a:pt x="10825" y="2229296"/>
                  <a:pt x="12159" y="2197670"/>
                  <a:pt x="7395" y="2168903"/>
                </a:cubicBezTo>
                <a:cubicBezTo>
                  <a:pt x="5681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6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70" y="1851709"/>
                  <a:pt x="52545" y="1813610"/>
                  <a:pt x="68738" y="1768838"/>
                </a:cubicBezTo>
                <a:cubicBezTo>
                  <a:pt x="85885" y="1721785"/>
                  <a:pt x="112174" y="1676253"/>
                  <a:pt x="104364" y="1623675"/>
                </a:cubicBezTo>
                <a:cubicBezTo>
                  <a:pt x="99601" y="1591859"/>
                  <a:pt x="88551" y="1561189"/>
                  <a:pt x="81883" y="1529563"/>
                </a:cubicBezTo>
                <a:cubicBezTo>
                  <a:pt x="79597" y="1518324"/>
                  <a:pt x="79979" y="1505751"/>
                  <a:pt x="82264" y="1494509"/>
                </a:cubicBezTo>
                <a:cubicBezTo>
                  <a:pt x="92744" y="1440216"/>
                  <a:pt x="94267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7" y="1151600"/>
                </a:cubicBezTo>
                <a:cubicBezTo>
                  <a:pt x="100554" y="1134834"/>
                  <a:pt x="96553" y="1114449"/>
                  <a:pt x="98078" y="1095972"/>
                </a:cubicBezTo>
                <a:cubicBezTo>
                  <a:pt x="99409" y="1078826"/>
                  <a:pt x="99981" y="1061298"/>
                  <a:pt x="104364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4" y="949281"/>
                  <a:pt x="103220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7" y="694576"/>
                </a:cubicBezTo>
                <a:cubicBezTo>
                  <a:pt x="102267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1" y="531310"/>
                  <a:pt x="114081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7" y="340425"/>
                  <a:pt x="88551" y="300800"/>
                  <a:pt x="84930" y="261173"/>
                </a:cubicBezTo>
                <a:cubicBezTo>
                  <a:pt x="84168" y="252600"/>
                  <a:pt x="88934" y="243648"/>
                  <a:pt x="89314" y="234883"/>
                </a:cubicBezTo>
                <a:cubicBezTo>
                  <a:pt x="90266" y="207450"/>
                  <a:pt x="90457" y="180017"/>
                  <a:pt x="91027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7" y="85336"/>
                  <a:pt x="98078" y="66857"/>
                  <a:pt x="83217" y="47806"/>
                </a:cubicBezTo>
                <a:cubicBezTo>
                  <a:pt x="77453" y="40471"/>
                  <a:pt x="73691" y="32636"/>
                  <a:pt x="71207" y="24480"/>
                </a:cubicBezTo>
                <a:close/>
              </a:path>
            </a:pathLst>
          </a:custGeom>
          <a:noFill/>
          <a:effectLst>
            <a:outerShdw blurRad="381000" dist="152400" dir="10800000" algn="tr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EE5D87AC-5CCC-4E1F-8B25-D3A6053029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32356" y="0"/>
            <a:ext cx="874718" cy="6857455"/>
            <a:chOff x="5632356" y="0"/>
            <a:chExt cx="874718" cy="6857455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6EFC8E10-A01A-44C0-92B4-4837ED6C4B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6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3329C434-C896-4DBB-9A47-D99A5EE414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4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278DBE-1F6C-C744-9618-9FBF4270B5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5822" y="2287603"/>
            <a:ext cx="4400549" cy="39893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Fairness or equity regarding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access to, 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F0"/>
                </a:solidFill>
              </a:rPr>
              <a:t>impacts of</a:t>
            </a:r>
          </a:p>
          <a:p>
            <a:r>
              <a:rPr lang="en-US" sz="2400" dirty="0"/>
              <a:t>technology as used by individuals, families, groups, communities, organizations, and society</a:t>
            </a:r>
          </a:p>
          <a:p>
            <a:endParaRPr lang="en-US" sz="2400" dirty="0"/>
          </a:p>
          <a:p>
            <a:r>
              <a:rPr lang="en-US" sz="2400" b="1" dirty="0">
                <a:solidFill>
                  <a:srgbClr val="00B0F0"/>
                </a:solidFill>
              </a:rPr>
              <a:t>Consider: benefits, risks, costs</a:t>
            </a:r>
          </a:p>
          <a:p>
            <a:r>
              <a:rPr lang="en-US" dirty="0"/>
              <a:t>(Ortega et al., 2018). </a:t>
            </a:r>
            <a:endParaRPr lang="en-US" sz="2400" b="1" dirty="0">
              <a:solidFill>
                <a:srgbClr val="00B0F0"/>
              </a:solidFill>
            </a:endParaRPr>
          </a:p>
          <a:p>
            <a:endParaRPr lang="en-US" sz="2400" dirty="0"/>
          </a:p>
          <a:p>
            <a:endParaRPr lang="en-US" sz="24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AFDB1D-6399-7143-A6F1-49854E83F9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9915" y="239122"/>
            <a:ext cx="3048000" cy="365125"/>
          </a:xfrm>
        </p:spPr>
        <p:txBody>
          <a:bodyPr/>
          <a:lstStyle/>
          <a:p>
            <a:fld id="{705F6E97-8010-BC42-A9B1-1B08C36B8EE0}" type="datetime1">
              <a:rPr lang="en-US" smtClean="0"/>
              <a:t>10/12/21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D2CBCC-843E-C347-90B6-408FDD660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Barsky-Technological Justice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3C76AF-A718-404D-BE15-36D5DC838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498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0DB02BD-FF61-4042-BC21-4EFF543EC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8C1300-95F2-5E48-8AC7-4EB5236AE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353" y="1524000"/>
            <a:ext cx="3452648" cy="4204137"/>
          </a:xfrm>
        </p:spPr>
        <p:txBody>
          <a:bodyPr>
            <a:normAutofit/>
          </a:bodyPr>
          <a:lstStyle/>
          <a:p>
            <a:pPr algn="ctr"/>
            <a:r>
              <a:rPr lang="en-US" sz="3700" dirty="0"/>
              <a:t>SW Value of</a:t>
            </a:r>
            <a:br>
              <a:rPr lang="en-US" sz="3700" dirty="0"/>
            </a:br>
            <a:br>
              <a:rPr lang="en-US" sz="3700" dirty="0"/>
            </a:br>
            <a:r>
              <a:rPr lang="en-US" sz="3700" dirty="0"/>
              <a:t>“Social Justice” </a:t>
            </a:r>
            <a:br>
              <a:rPr lang="en-US" sz="3700" dirty="0"/>
            </a:br>
            <a:br>
              <a:rPr lang="en-US" sz="3700" dirty="0"/>
            </a:br>
            <a:r>
              <a:rPr lang="en-US" sz="3700" dirty="0"/>
              <a:t>vs.</a:t>
            </a:r>
            <a:br>
              <a:rPr lang="en-US" sz="3700" dirty="0"/>
            </a:br>
            <a:br>
              <a:rPr lang="en-US" sz="3700" dirty="0"/>
            </a:br>
            <a:r>
              <a:rPr lang="en-US" sz="3700" dirty="0"/>
              <a:t>“Technological Justice”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811A85E-38EA-465A-84F9-6230CF743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78285" y="0"/>
            <a:ext cx="874715" cy="6858001"/>
          </a:xfrm>
          <a:custGeom>
            <a:avLst/>
            <a:gdLst>
              <a:gd name="connsiteX0" fmla="*/ 669467 w 874715"/>
              <a:gd name="connsiteY0" fmla="*/ 3720275 h 6858001"/>
              <a:gd name="connsiteX1" fmla="*/ 710453 w 874715"/>
              <a:gd name="connsiteY1" fmla="*/ 3726292 h 6858001"/>
              <a:gd name="connsiteX2" fmla="*/ 710455 w 874715"/>
              <a:gd name="connsiteY2" fmla="*/ 3726292 h 6858001"/>
              <a:gd name="connsiteX3" fmla="*/ 669465 w 874715"/>
              <a:gd name="connsiteY3" fmla="*/ 3720275 h 6858001"/>
              <a:gd name="connsiteX4" fmla="*/ 834223 w 874715"/>
              <a:gd name="connsiteY4" fmla="*/ 3333751 h 6858001"/>
              <a:gd name="connsiteX5" fmla="*/ 446757 w 874715"/>
              <a:gd name="connsiteY5" fmla="*/ 3333751 h 6858001"/>
              <a:gd name="connsiteX6" fmla="*/ 441229 w 874715"/>
              <a:gd name="connsiteY6" fmla="*/ 3376550 h 6858001"/>
              <a:gd name="connsiteX7" fmla="*/ 437178 w 874715"/>
              <a:gd name="connsiteY7" fmla="*/ 3407910 h 6858001"/>
              <a:gd name="connsiteX8" fmla="*/ 435790 w 874715"/>
              <a:gd name="connsiteY8" fmla="*/ 3491262 h 6858001"/>
              <a:gd name="connsiteX9" fmla="*/ 429384 w 874715"/>
              <a:gd name="connsiteY9" fmla="*/ 3520658 h 6858001"/>
              <a:gd name="connsiteX10" fmla="*/ 427332 w 874715"/>
              <a:gd name="connsiteY10" fmla="*/ 3524252 h 6858001"/>
              <a:gd name="connsiteX11" fmla="*/ 427331 w 874715"/>
              <a:gd name="connsiteY11" fmla="*/ 3524252 h 6858001"/>
              <a:gd name="connsiteX12" fmla="*/ 413690 w 874715"/>
              <a:gd name="connsiteY12" fmla="*/ 3548145 h 6858001"/>
              <a:gd name="connsiteX13" fmla="*/ 408166 w 874715"/>
              <a:gd name="connsiteY13" fmla="*/ 3612089 h 6858001"/>
              <a:gd name="connsiteX14" fmla="*/ 421692 w 874715"/>
              <a:gd name="connsiteY14" fmla="*/ 3636610 h 6858001"/>
              <a:gd name="connsiteX15" fmla="*/ 445933 w 874715"/>
              <a:gd name="connsiteY15" fmla="*/ 3687609 h 6858001"/>
              <a:gd name="connsiteX16" fmla="*/ 443241 w 874715"/>
              <a:gd name="connsiteY16" fmla="*/ 3725049 h 6858001"/>
              <a:gd name="connsiteX17" fmla="*/ 455589 w 874715"/>
              <a:gd name="connsiteY17" fmla="*/ 3723372 h 6858001"/>
              <a:gd name="connsiteX18" fmla="*/ 544787 w 874715"/>
              <a:gd name="connsiteY18" fmla="*/ 3712739 h 6858001"/>
              <a:gd name="connsiteX19" fmla="*/ 544802 w 874715"/>
              <a:gd name="connsiteY19" fmla="*/ 3712740 h 6858001"/>
              <a:gd name="connsiteX20" fmla="*/ 544786 w 874715"/>
              <a:gd name="connsiteY20" fmla="*/ 3712740 h 6858001"/>
              <a:gd name="connsiteX21" fmla="*/ 455588 w 874715"/>
              <a:gd name="connsiteY21" fmla="*/ 3723373 h 6858001"/>
              <a:gd name="connsiteX22" fmla="*/ 443240 w 874715"/>
              <a:gd name="connsiteY22" fmla="*/ 3725050 h 6858001"/>
              <a:gd name="connsiteX23" fmla="*/ 441884 w 874715"/>
              <a:gd name="connsiteY23" fmla="*/ 3743904 h 6858001"/>
              <a:gd name="connsiteX24" fmla="*/ 442266 w 874715"/>
              <a:gd name="connsiteY24" fmla="*/ 3764306 h 6858001"/>
              <a:gd name="connsiteX25" fmla="*/ 433692 w 874715"/>
              <a:gd name="connsiteY25" fmla="*/ 3834135 h 6858001"/>
              <a:gd name="connsiteX26" fmla="*/ 428740 w 874715"/>
              <a:gd name="connsiteY26" fmla="*/ 3898864 h 6858001"/>
              <a:gd name="connsiteX27" fmla="*/ 444932 w 874715"/>
              <a:gd name="connsiteY27" fmla="*/ 4062061 h 6858001"/>
              <a:gd name="connsiteX28" fmla="*/ 441122 w 874715"/>
              <a:gd name="connsiteY28" fmla="*/ 4187207 h 6858001"/>
              <a:gd name="connsiteX29" fmla="*/ 444932 w 874715"/>
              <a:gd name="connsiteY29" fmla="*/ 4244874 h 6858001"/>
              <a:gd name="connsiteX30" fmla="*/ 450648 w 874715"/>
              <a:gd name="connsiteY30" fmla="*/ 4277434 h 6858001"/>
              <a:gd name="connsiteX31" fmla="*/ 490464 w 874715"/>
              <a:gd name="connsiteY31" fmla="*/ 4351188 h 6858001"/>
              <a:gd name="connsiteX32" fmla="*/ 499418 w 874715"/>
              <a:gd name="connsiteY32" fmla="*/ 4391596 h 6858001"/>
              <a:gd name="connsiteX33" fmla="*/ 498656 w 874715"/>
              <a:gd name="connsiteY33" fmla="*/ 4513209 h 6858001"/>
              <a:gd name="connsiteX34" fmla="*/ 438646 w 874715"/>
              <a:gd name="connsiteY34" fmla="*/ 4695629 h 6858001"/>
              <a:gd name="connsiteX35" fmla="*/ 430644 w 874715"/>
              <a:gd name="connsiteY35" fmla="*/ 4714658 h 6858001"/>
              <a:gd name="connsiteX36" fmla="*/ 420737 w 874715"/>
              <a:gd name="connsiteY36" fmla="*/ 4807436 h 6858001"/>
              <a:gd name="connsiteX37" fmla="*/ 434264 w 874715"/>
              <a:gd name="connsiteY37" fmla="*/ 4870400 h 6858001"/>
              <a:gd name="connsiteX38" fmla="*/ 462269 w 874715"/>
              <a:gd name="connsiteY38" fmla="*/ 4956119 h 6858001"/>
              <a:gd name="connsiteX39" fmla="*/ 485701 w 874715"/>
              <a:gd name="connsiteY39" fmla="*/ 5033207 h 6858001"/>
              <a:gd name="connsiteX40" fmla="*/ 512180 w 874715"/>
              <a:gd name="connsiteY40" fmla="*/ 5089305 h 6858001"/>
              <a:gd name="connsiteX41" fmla="*/ 531613 w 874715"/>
              <a:gd name="connsiteY41" fmla="*/ 5217589 h 6858001"/>
              <a:gd name="connsiteX42" fmla="*/ 534851 w 874715"/>
              <a:gd name="connsiteY42" fmla="*/ 5230926 h 6858001"/>
              <a:gd name="connsiteX43" fmla="*/ 511228 w 874715"/>
              <a:gd name="connsiteY43" fmla="*/ 5327433 h 6858001"/>
              <a:gd name="connsiteX44" fmla="*/ 487225 w 874715"/>
              <a:gd name="connsiteY44" fmla="*/ 5443357 h 6858001"/>
              <a:gd name="connsiteX45" fmla="*/ 495416 w 874715"/>
              <a:gd name="connsiteY45" fmla="*/ 5484746 h 6858001"/>
              <a:gd name="connsiteX46" fmla="*/ 507038 w 874715"/>
              <a:gd name="connsiteY46" fmla="*/ 5541432 h 6858001"/>
              <a:gd name="connsiteX47" fmla="*/ 500942 w 874715"/>
              <a:gd name="connsiteY47" fmla="*/ 5594001 h 6858001"/>
              <a:gd name="connsiteX48" fmla="*/ 500370 w 874715"/>
              <a:gd name="connsiteY48" fmla="*/ 5625974 h 6858001"/>
              <a:gd name="connsiteX49" fmla="*/ 571618 w 874715"/>
              <a:gd name="connsiteY49" fmla="*/ 5771911 h 6858001"/>
              <a:gd name="connsiteX50" fmla="*/ 577524 w 874715"/>
              <a:gd name="connsiteY50" fmla="*/ 5808982 h 6858001"/>
              <a:gd name="connsiteX51" fmla="*/ 586289 w 874715"/>
              <a:gd name="connsiteY51" fmla="*/ 5829971 h 6858001"/>
              <a:gd name="connsiteX52" fmla="*/ 674684 w 874715"/>
              <a:gd name="connsiteY52" fmla="*/ 5956490 h 6858001"/>
              <a:gd name="connsiteX53" fmla="*/ 692590 w 874715"/>
              <a:gd name="connsiteY53" fmla="*/ 6010235 h 6858001"/>
              <a:gd name="connsiteX54" fmla="*/ 688970 w 874715"/>
              <a:gd name="connsiteY54" fmla="*/ 6069276 h 6858001"/>
              <a:gd name="connsiteX55" fmla="*/ 682494 w 874715"/>
              <a:gd name="connsiteY55" fmla="*/ 6103407 h 6858001"/>
              <a:gd name="connsiteX56" fmla="*/ 626294 w 874715"/>
              <a:gd name="connsiteY56" fmla="*/ 6188144 h 6858001"/>
              <a:gd name="connsiteX57" fmla="*/ 628200 w 874715"/>
              <a:gd name="connsiteY57" fmla="*/ 6236396 h 6858001"/>
              <a:gd name="connsiteX58" fmla="*/ 666871 w 874715"/>
              <a:gd name="connsiteY58" fmla="*/ 6311718 h 6858001"/>
              <a:gd name="connsiteX59" fmla="*/ 684208 w 874715"/>
              <a:gd name="connsiteY59" fmla="*/ 6448435 h 6858001"/>
              <a:gd name="connsiteX60" fmla="*/ 630104 w 874715"/>
              <a:gd name="connsiteY60" fmla="*/ 6517873 h 6858001"/>
              <a:gd name="connsiteX61" fmla="*/ 578096 w 874715"/>
              <a:gd name="connsiteY61" fmla="*/ 6553767 h 6858001"/>
              <a:gd name="connsiteX62" fmla="*/ 517706 w 874715"/>
              <a:gd name="connsiteY62" fmla="*/ 6657533 h 6858001"/>
              <a:gd name="connsiteX63" fmla="*/ 540185 w 874715"/>
              <a:gd name="connsiteY63" fmla="*/ 6682250 h 6858001"/>
              <a:gd name="connsiteX64" fmla="*/ 549712 w 874715"/>
              <a:gd name="connsiteY64" fmla="*/ 6758356 h 6858001"/>
              <a:gd name="connsiteX65" fmla="*/ 548950 w 874715"/>
              <a:gd name="connsiteY65" fmla="*/ 6840738 h 6858001"/>
              <a:gd name="connsiteX66" fmla="*/ 556149 w 874715"/>
              <a:gd name="connsiteY66" fmla="*/ 6858001 h 6858001"/>
              <a:gd name="connsiteX67" fmla="*/ 760427 w 874715"/>
              <a:gd name="connsiteY67" fmla="*/ 6858001 h 6858001"/>
              <a:gd name="connsiteX68" fmla="*/ 763269 w 874715"/>
              <a:gd name="connsiteY68" fmla="*/ 6846819 h 6858001"/>
              <a:gd name="connsiteX69" fmla="*/ 784795 w 874715"/>
              <a:gd name="connsiteY69" fmla="*/ 6678324 h 6858001"/>
              <a:gd name="connsiteX70" fmla="*/ 805560 w 874715"/>
              <a:gd name="connsiteY70" fmla="*/ 6504338 h 6858001"/>
              <a:gd name="connsiteX71" fmla="*/ 812418 w 874715"/>
              <a:gd name="connsiteY71" fmla="*/ 6408814 h 6858001"/>
              <a:gd name="connsiteX72" fmla="*/ 823279 w 874715"/>
              <a:gd name="connsiteY72" fmla="*/ 6325450 h 6858001"/>
              <a:gd name="connsiteX73" fmla="*/ 830137 w 874715"/>
              <a:gd name="connsiteY73" fmla="*/ 6252873 h 6858001"/>
              <a:gd name="connsiteX74" fmla="*/ 844043 w 874715"/>
              <a:gd name="connsiteY74" fmla="*/ 6137341 h 6858001"/>
              <a:gd name="connsiteX75" fmla="*/ 847663 w 874715"/>
              <a:gd name="connsiteY75" fmla="*/ 6089284 h 6858001"/>
              <a:gd name="connsiteX76" fmla="*/ 847471 w 874715"/>
              <a:gd name="connsiteY76" fmla="*/ 5975908 h 6858001"/>
              <a:gd name="connsiteX77" fmla="*/ 845567 w 874715"/>
              <a:gd name="connsiteY77" fmla="*/ 5936481 h 6858001"/>
              <a:gd name="connsiteX78" fmla="*/ 821945 w 874715"/>
              <a:gd name="connsiteY78" fmla="*/ 5860571 h 6858001"/>
              <a:gd name="connsiteX79" fmla="*/ 820231 w 874715"/>
              <a:gd name="connsiteY79" fmla="*/ 5851549 h 6858001"/>
              <a:gd name="connsiteX80" fmla="*/ 810894 w 874715"/>
              <a:gd name="connsiteY80" fmla="*/ 5801726 h 6858001"/>
              <a:gd name="connsiteX81" fmla="*/ 807846 w 874715"/>
              <a:gd name="connsiteY81" fmla="*/ 5774460 h 6858001"/>
              <a:gd name="connsiteX82" fmla="*/ 788415 w 874715"/>
              <a:gd name="connsiteY82" fmla="*/ 5670892 h 6858001"/>
              <a:gd name="connsiteX83" fmla="*/ 779271 w 874715"/>
              <a:gd name="connsiteY83" fmla="*/ 5611265 h 6858001"/>
              <a:gd name="connsiteX84" fmla="*/ 780605 w 874715"/>
              <a:gd name="connsiteY84" fmla="*/ 5563010 h 6858001"/>
              <a:gd name="connsiteX85" fmla="*/ 782319 w 874715"/>
              <a:gd name="connsiteY85" fmla="*/ 5478272 h 6858001"/>
              <a:gd name="connsiteX86" fmla="*/ 786701 w 874715"/>
              <a:gd name="connsiteY86" fmla="*/ 5451203 h 6858001"/>
              <a:gd name="connsiteX87" fmla="*/ 774127 w 874715"/>
              <a:gd name="connsiteY87" fmla="*/ 5328805 h 6858001"/>
              <a:gd name="connsiteX88" fmla="*/ 773175 w 874715"/>
              <a:gd name="connsiteY88" fmla="*/ 5258975 h 6858001"/>
              <a:gd name="connsiteX89" fmla="*/ 757552 w 874715"/>
              <a:gd name="connsiteY89" fmla="*/ 5180319 h 6858001"/>
              <a:gd name="connsiteX90" fmla="*/ 758314 w 874715"/>
              <a:gd name="connsiteY90" fmla="*/ 5157370 h 6858001"/>
              <a:gd name="connsiteX91" fmla="*/ 759649 w 874715"/>
              <a:gd name="connsiteY91" fmla="*/ 5131673 h 6858001"/>
              <a:gd name="connsiteX92" fmla="*/ 760793 w 874715"/>
              <a:gd name="connsiteY92" fmla="*/ 5052820 h 6858001"/>
              <a:gd name="connsiteX93" fmla="*/ 766507 w 874715"/>
              <a:gd name="connsiteY93" fmla="*/ 5004959 h 6858001"/>
              <a:gd name="connsiteX94" fmla="*/ 763079 w 874715"/>
              <a:gd name="connsiteY94" fmla="*/ 4913751 h 6858001"/>
              <a:gd name="connsiteX95" fmla="*/ 768031 w 874715"/>
              <a:gd name="connsiteY95" fmla="*/ 4880011 h 6858001"/>
              <a:gd name="connsiteX96" fmla="*/ 768603 w 874715"/>
              <a:gd name="connsiteY96" fmla="*/ 4794687 h 6858001"/>
              <a:gd name="connsiteX97" fmla="*/ 765745 w 874715"/>
              <a:gd name="connsiteY97" fmla="*/ 4718187 h 6858001"/>
              <a:gd name="connsiteX98" fmla="*/ 767269 w 874715"/>
              <a:gd name="connsiteY98" fmla="*/ 4644434 h 6858001"/>
              <a:gd name="connsiteX99" fmla="*/ 773555 w 874715"/>
              <a:gd name="connsiteY99" fmla="*/ 4591670 h 6858001"/>
              <a:gd name="connsiteX100" fmla="*/ 777365 w 874715"/>
              <a:gd name="connsiteY100" fmla="*/ 4534394 h 6858001"/>
              <a:gd name="connsiteX101" fmla="*/ 800036 w 874715"/>
              <a:gd name="connsiteY101" fmla="*/ 4376493 h 6858001"/>
              <a:gd name="connsiteX102" fmla="*/ 794512 w 874715"/>
              <a:gd name="connsiteY102" fmla="*/ 4347267 h 6858001"/>
              <a:gd name="connsiteX103" fmla="*/ 789368 w 874715"/>
              <a:gd name="connsiteY103" fmla="*/ 4181322 h 6858001"/>
              <a:gd name="connsiteX104" fmla="*/ 789750 w 874715"/>
              <a:gd name="connsiteY104" fmla="*/ 4145230 h 6858001"/>
              <a:gd name="connsiteX105" fmla="*/ 767269 w 874715"/>
              <a:gd name="connsiteY105" fmla="*/ 4048330 h 6858001"/>
              <a:gd name="connsiteX106" fmla="*/ 802894 w 874715"/>
              <a:gd name="connsiteY106" fmla="*/ 3898864 h 6858001"/>
              <a:gd name="connsiteX107" fmla="*/ 847471 w 874715"/>
              <a:gd name="connsiteY107" fmla="*/ 3759007 h 6858001"/>
              <a:gd name="connsiteX108" fmla="*/ 848163 w 874715"/>
              <a:gd name="connsiteY108" fmla="*/ 3756136 h 6858001"/>
              <a:gd name="connsiteX109" fmla="*/ 819543 w 874715"/>
              <a:gd name="connsiteY109" fmla="*/ 3748731 h 6858001"/>
              <a:gd name="connsiteX110" fmla="*/ 819313 w 874715"/>
              <a:gd name="connsiteY110" fmla="*/ 3748682 h 6858001"/>
              <a:gd name="connsiteX111" fmla="*/ 819544 w 874715"/>
              <a:gd name="connsiteY111" fmla="*/ 3748730 h 6858001"/>
              <a:gd name="connsiteX112" fmla="*/ 848164 w 874715"/>
              <a:gd name="connsiteY112" fmla="*/ 3756135 h 6858001"/>
              <a:gd name="connsiteX113" fmla="*/ 849545 w 874715"/>
              <a:gd name="connsiteY113" fmla="*/ 3750401 h 6858001"/>
              <a:gd name="connsiteX114" fmla="*/ 853189 w 874715"/>
              <a:gd name="connsiteY114" fmla="*/ 3741353 h 6858001"/>
              <a:gd name="connsiteX115" fmla="*/ 862905 w 874715"/>
              <a:gd name="connsiteY115" fmla="*/ 3691138 h 6858001"/>
              <a:gd name="connsiteX116" fmla="*/ 866333 w 874715"/>
              <a:gd name="connsiteY116" fmla="*/ 3628959 h 6858001"/>
              <a:gd name="connsiteX117" fmla="*/ 874715 w 874715"/>
              <a:gd name="connsiteY117" fmla="*/ 3550106 h 6858001"/>
              <a:gd name="connsiteX118" fmla="*/ 871487 w 874715"/>
              <a:gd name="connsiteY118" fmla="*/ 3524252 h 6858001"/>
              <a:gd name="connsiteX119" fmla="*/ 871488 w 874715"/>
              <a:gd name="connsiteY119" fmla="*/ 3524252 h 6858001"/>
              <a:gd name="connsiteX120" fmla="*/ 870763 w 874715"/>
              <a:gd name="connsiteY120" fmla="*/ 3518451 h 6858001"/>
              <a:gd name="connsiteX121" fmla="*/ 864238 w 874715"/>
              <a:gd name="connsiteY121" fmla="*/ 3486946 h 6858001"/>
              <a:gd name="connsiteX122" fmla="*/ 848618 w 874715"/>
              <a:gd name="connsiteY122" fmla="*/ 3398677 h 6858001"/>
              <a:gd name="connsiteX123" fmla="*/ 837595 w 874715"/>
              <a:gd name="connsiteY123" fmla="*/ 3365728 h 6858001"/>
              <a:gd name="connsiteX124" fmla="*/ 834829 w 874715"/>
              <a:gd name="connsiteY124" fmla="*/ 3357461 h 6858001"/>
              <a:gd name="connsiteX125" fmla="*/ 513783 w 874715"/>
              <a:gd name="connsiteY125" fmla="*/ 0 h 6858001"/>
              <a:gd name="connsiteX126" fmla="*/ 72334 w 874715"/>
              <a:gd name="connsiteY126" fmla="*/ 0 h 6858001"/>
              <a:gd name="connsiteX127" fmla="*/ 75447 w 874715"/>
              <a:gd name="connsiteY127" fmla="*/ 27991 h 6858001"/>
              <a:gd name="connsiteX128" fmla="*/ 88115 w 874715"/>
              <a:gd name="connsiteY128" fmla="*/ 134133 h 6858001"/>
              <a:gd name="connsiteX129" fmla="*/ 62778 w 874715"/>
              <a:gd name="connsiteY129" fmla="*/ 221224 h 6858001"/>
              <a:gd name="connsiteX130" fmla="*/ 62206 w 874715"/>
              <a:gd name="connsiteY130" fmla="*/ 247312 h 6858001"/>
              <a:gd name="connsiteX131" fmla="*/ 72113 w 874715"/>
              <a:gd name="connsiteY131" fmla="*/ 305764 h 6858001"/>
              <a:gd name="connsiteX132" fmla="*/ 65445 w 874715"/>
              <a:gd name="connsiteY132" fmla="*/ 426397 h 6858001"/>
              <a:gd name="connsiteX133" fmla="*/ 55348 w 874715"/>
              <a:gd name="connsiteY133" fmla="*/ 470924 h 6858001"/>
              <a:gd name="connsiteX134" fmla="*/ 48870 w 874715"/>
              <a:gd name="connsiteY134" fmla="*/ 495638 h 6858001"/>
              <a:gd name="connsiteX135" fmla="*/ 30963 w 874715"/>
              <a:gd name="connsiteY135" fmla="*/ 622548 h 6858001"/>
              <a:gd name="connsiteX136" fmla="*/ 11723 w 874715"/>
              <a:gd name="connsiteY136" fmla="*/ 679040 h 6858001"/>
              <a:gd name="connsiteX137" fmla="*/ 8865 w 874715"/>
              <a:gd name="connsiteY137" fmla="*/ 694341 h 6858001"/>
              <a:gd name="connsiteX138" fmla="*/ 16865 w 874715"/>
              <a:gd name="connsiteY138" fmla="*/ 778095 h 6858001"/>
              <a:gd name="connsiteX139" fmla="*/ 47918 w 874715"/>
              <a:gd name="connsiteY139" fmla="*/ 840866 h 6858001"/>
              <a:gd name="connsiteX140" fmla="*/ 58396 w 874715"/>
              <a:gd name="connsiteY140" fmla="*/ 853028 h 6858001"/>
              <a:gd name="connsiteX141" fmla="*/ 54776 w 874715"/>
              <a:gd name="connsiteY141" fmla="*/ 1027995 h 6858001"/>
              <a:gd name="connsiteX142" fmla="*/ 50394 w 874715"/>
              <a:gd name="connsiteY142" fmla="*/ 1054866 h 6858001"/>
              <a:gd name="connsiteX143" fmla="*/ 68683 w 874715"/>
              <a:gd name="connsiteY143" fmla="*/ 1184720 h 6858001"/>
              <a:gd name="connsiteX144" fmla="*/ 72303 w 874715"/>
              <a:gd name="connsiteY144" fmla="*/ 1222576 h 6858001"/>
              <a:gd name="connsiteX145" fmla="*/ 88687 w 874715"/>
              <a:gd name="connsiteY145" fmla="*/ 1358313 h 6858001"/>
              <a:gd name="connsiteX146" fmla="*/ 73447 w 874715"/>
              <a:gd name="connsiteY146" fmla="*/ 1377535 h 6858001"/>
              <a:gd name="connsiteX147" fmla="*/ 35153 w 874715"/>
              <a:gd name="connsiteY147" fmla="*/ 1432851 h 6858001"/>
              <a:gd name="connsiteX148" fmla="*/ 1244 w 874715"/>
              <a:gd name="connsiteY148" fmla="*/ 1541910 h 6858001"/>
              <a:gd name="connsiteX149" fmla="*/ 3149 w 874715"/>
              <a:gd name="connsiteY149" fmla="*/ 1571529 h 6858001"/>
              <a:gd name="connsiteX150" fmla="*/ 59730 w 874715"/>
              <a:gd name="connsiteY150" fmla="*/ 1646459 h 6858001"/>
              <a:gd name="connsiteX151" fmla="*/ 82399 w 874715"/>
              <a:gd name="connsiteY151" fmla="*/ 1682944 h 6858001"/>
              <a:gd name="connsiteX152" fmla="*/ 124120 w 874715"/>
              <a:gd name="connsiteY152" fmla="*/ 1786511 h 6858001"/>
              <a:gd name="connsiteX153" fmla="*/ 131741 w 874715"/>
              <a:gd name="connsiteY153" fmla="*/ 1795142 h 6858001"/>
              <a:gd name="connsiteX154" fmla="*/ 222232 w 874715"/>
              <a:gd name="connsiteY154" fmla="*/ 1871640 h 6858001"/>
              <a:gd name="connsiteX155" fmla="*/ 237662 w 874715"/>
              <a:gd name="connsiteY155" fmla="*/ 1888901 h 6858001"/>
              <a:gd name="connsiteX156" fmla="*/ 261667 w 874715"/>
              <a:gd name="connsiteY156" fmla="*/ 1909694 h 6858001"/>
              <a:gd name="connsiteX157" fmla="*/ 308150 w 874715"/>
              <a:gd name="connsiteY157" fmla="*/ 1974618 h 6858001"/>
              <a:gd name="connsiteX158" fmla="*/ 323009 w 874715"/>
              <a:gd name="connsiteY158" fmla="*/ 2055042 h 6858001"/>
              <a:gd name="connsiteX159" fmla="*/ 345680 w 874715"/>
              <a:gd name="connsiteY159" fmla="*/ 2152137 h 6858001"/>
              <a:gd name="connsiteX160" fmla="*/ 360920 w 874715"/>
              <a:gd name="connsiteY160" fmla="*/ 2192740 h 6858001"/>
              <a:gd name="connsiteX161" fmla="*/ 389877 w 874715"/>
              <a:gd name="connsiteY161" fmla="*/ 2301603 h 6858001"/>
              <a:gd name="connsiteX162" fmla="*/ 414262 w 874715"/>
              <a:gd name="connsiteY162" fmla="*/ 2379279 h 6858001"/>
              <a:gd name="connsiteX163" fmla="*/ 428551 w 874715"/>
              <a:gd name="connsiteY163" fmla="*/ 2491281 h 6858001"/>
              <a:gd name="connsiteX164" fmla="*/ 429121 w 874715"/>
              <a:gd name="connsiteY164" fmla="*/ 2545615 h 6858001"/>
              <a:gd name="connsiteX165" fmla="*/ 502275 w 874715"/>
              <a:gd name="connsiteY165" fmla="*/ 2645455 h 6858001"/>
              <a:gd name="connsiteX166" fmla="*/ 550665 w 874715"/>
              <a:gd name="connsiteY166" fmla="*/ 2725094 h 6858001"/>
              <a:gd name="connsiteX167" fmla="*/ 527232 w 874715"/>
              <a:gd name="connsiteY167" fmla="*/ 2808850 h 6858001"/>
              <a:gd name="connsiteX168" fmla="*/ 505133 w 874715"/>
              <a:gd name="connsiteY168" fmla="*/ 2831604 h 6858001"/>
              <a:gd name="connsiteX169" fmla="*/ 484178 w 874715"/>
              <a:gd name="connsiteY169" fmla="*/ 2968910 h 6858001"/>
              <a:gd name="connsiteX170" fmla="*/ 483416 w 874715"/>
              <a:gd name="connsiteY170" fmla="*/ 3165061 h 6858001"/>
              <a:gd name="connsiteX171" fmla="*/ 447744 w 874715"/>
              <a:gd name="connsiteY171" fmla="*/ 3326101 h 6858001"/>
              <a:gd name="connsiteX172" fmla="*/ 446756 w 874715"/>
              <a:gd name="connsiteY172" fmla="*/ 3333750 h 6858001"/>
              <a:gd name="connsiteX173" fmla="*/ 834222 w 874715"/>
              <a:gd name="connsiteY173" fmla="*/ 3333750 h 6858001"/>
              <a:gd name="connsiteX174" fmla="*/ 833756 w 874715"/>
              <a:gd name="connsiteY174" fmla="*/ 3315508 h 6858001"/>
              <a:gd name="connsiteX175" fmla="*/ 851283 w 874715"/>
              <a:gd name="connsiteY175" fmla="*/ 3289224 h 6858001"/>
              <a:gd name="connsiteX176" fmla="*/ 866523 w 874715"/>
              <a:gd name="connsiteY176" fmla="*/ 3248621 h 6858001"/>
              <a:gd name="connsiteX177" fmla="*/ 848234 w 874715"/>
              <a:gd name="connsiteY177" fmla="*/ 3203506 h 6858001"/>
              <a:gd name="connsiteX178" fmla="*/ 810325 w 874715"/>
              <a:gd name="connsiteY178" fmla="*/ 3097977 h 6858001"/>
              <a:gd name="connsiteX179" fmla="*/ 808609 w 874715"/>
              <a:gd name="connsiteY179" fmla="*/ 3031285 h 6858001"/>
              <a:gd name="connsiteX180" fmla="*/ 792417 w 874715"/>
              <a:gd name="connsiteY180" fmla="*/ 2886329 h 6858001"/>
              <a:gd name="connsiteX181" fmla="*/ 769366 w 874715"/>
              <a:gd name="connsiteY181" fmla="*/ 2791590 h 6858001"/>
              <a:gd name="connsiteX182" fmla="*/ 743267 w 874715"/>
              <a:gd name="connsiteY182" fmla="*/ 2723527 h 6858001"/>
              <a:gd name="connsiteX183" fmla="*/ 709166 w 874715"/>
              <a:gd name="connsiteY183" fmla="*/ 2626038 h 6858001"/>
              <a:gd name="connsiteX184" fmla="*/ 691449 w 874715"/>
              <a:gd name="connsiteY184" fmla="*/ 2528158 h 6858001"/>
              <a:gd name="connsiteX185" fmla="*/ 669159 w 874715"/>
              <a:gd name="connsiteY185" fmla="*/ 2457348 h 6858001"/>
              <a:gd name="connsiteX186" fmla="*/ 653918 w 874715"/>
              <a:gd name="connsiteY186" fmla="*/ 2370844 h 6858001"/>
              <a:gd name="connsiteX187" fmla="*/ 653348 w 874715"/>
              <a:gd name="connsiteY187" fmla="*/ 2298269 h 6858001"/>
              <a:gd name="connsiteX188" fmla="*/ 656014 w 874715"/>
              <a:gd name="connsiteY188" fmla="*/ 2184501 h 6858001"/>
              <a:gd name="connsiteX189" fmla="*/ 609913 w 874715"/>
              <a:gd name="connsiteY189" fmla="*/ 2045235 h 6858001"/>
              <a:gd name="connsiteX190" fmla="*/ 599624 w 874715"/>
              <a:gd name="connsiteY190" fmla="*/ 1988939 h 6858001"/>
              <a:gd name="connsiteX191" fmla="*/ 594862 w 874715"/>
              <a:gd name="connsiteY191" fmla="*/ 1935977 h 6858001"/>
              <a:gd name="connsiteX192" fmla="*/ 564191 w 874715"/>
              <a:gd name="connsiteY192" fmla="*/ 1823583 h 6858001"/>
              <a:gd name="connsiteX193" fmla="*/ 554093 w 874715"/>
              <a:gd name="connsiteY193" fmla="*/ 1777881 h 6858001"/>
              <a:gd name="connsiteX194" fmla="*/ 554285 w 874715"/>
              <a:gd name="connsiteY194" fmla="*/ 1713934 h 6858001"/>
              <a:gd name="connsiteX195" fmla="*/ 540186 w 874715"/>
              <a:gd name="connsiteY195" fmla="*/ 1597617 h 6858001"/>
              <a:gd name="connsiteX196" fmla="*/ 499037 w 874715"/>
              <a:gd name="connsiteY196" fmla="*/ 1481495 h 6858001"/>
              <a:gd name="connsiteX197" fmla="*/ 503037 w 874715"/>
              <a:gd name="connsiteY197" fmla="*/ 1432262 h 6858001"/>
              <a:gd name="connsiteX198" fmla="*/ 502085 w 874715"/>
              <a:gd name="connsiteY198" fmla="*/ 1414609 h 6858001"/>
              <a:gd name="connsiteX199" fmla="*/ 479414 w 874715"/>
              <a:gd name="connsiteY199" fmla="*/ 1255923 h 6858001"/>
              <a:gd name="connsiteX200" fmla="*/ 476938 w 874715"/>
              <a:gd name="connsiteY200" fmla="*/ 1240034 h 6858001"/>
              <a:gd name="connsiteX201" fmla="*/ 456745 w 874715"/>
              <a:gd name="connsiteY201" fmla="*/ 1165498 h 6858001"/>
              <a:gd name="connsiteX202" fmla="*/ 444171 w 874715"/>
              <a:gd name="connsiteY202" fmla="*/ 977582 h 6858001"/>
              <a:gd name="connsiteX203" fmla="*/ 442647 w 874715"/>
              <a:gd name="connsiteY203" fmla="*/ 966011 h 6858001"/>
              <a:gd name="connsiteX204" fmla="*/ 452743 w 874715"/>
              <a:gd name="connsiteY204" fmla="*/ 903045 h 6858001"/>
              <a:gd name="connsiteX205" fmla="*/ 467032 w 874715"/>
              <a:gd name="connsiteY205" fmla="*/ 871859 h 6858001"/>
              <a:gd name="connsiteX206" fmla="*/ 481892 w 874715"/>
              <a:gd name="connsiteY206" fmla="*/ 823213 h 6858001"/>
              <a:gd name="connsiteX207" fmla="*/ 487416 w 874715"/>
              <a:gd name="connsiteY207" fmla="*/ 773781 h 6858001"/>
              <a:gd name="connsiteX208" fmla="*/ 464936 w 874715"/>
              <a:gd name="connsiteY208" fmla="*/ 690809 h 6858001"/>
              <a:gd name="connsiteX209" fmla="*/ 462650 w 874715"/>
              <a:gd name="connsiteY209" fmla="*/ 660603 h 6858001"/>
              <a:gd name="connsiteX210" fmla="*/ 451791 w 874715"/>
              <a:gd name="connsiteY210" fmla="*/ 593322 h 6858001"/>
              <a:gd name="connsiteX211" fmla="*/ 452553 w 874715"/>
              <a:gd name="connsiteY211" fmla="*/ 534478 h 6858001"/>
              <a:gd name="connsiteX212" fmla="*/ 469890 w 874715"/>
              <a:gd name="connsiteY212" fmla="*/ 487205 h 6858001"/>
              <a:gd name="connsiteX213" fmla="*/ 473318 w 874715"/>
              <a:gd name="connsiteY213" fmla="*/ 418552 h 6858001"/>
              <a:gd name="connsiteX214" fmla="*/ 460746 w 874715"/>
              <a:gd name="connsiteY214" fmla="*/ 374220 h 6858001"/>
              <a:gd name="connsiteX215" fmla="*/ 459032 w 874715"/>
              <a:gd name="connsiteY215" fmla="*/ 365198 h 6858001"/>
              <a:gd name="connsiteX216" fmla="*/ 458267 w 874715"/>
              <a:gd name="connsiteY216" fmla="*/ 249272 h 6858001"/>
              <a:gd name="connsiteX217" fmla="*/ 496179 w 874715"/>
              <a:gd name="connsiteY217" fmla="*/ 104514 h 6858001"/>
              <a:gd name="connsiteX218" fmla="*/ 504181 w 874715"/>
              <a:gd name="connsiteY218" fmla="*/ 805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874715" h="6858001">
                <a:moveTo>
                  <a:pt x="669467" y="3720275"/>
                </a:moveTo>
                <a:lnTo>
                  <a:pt x="710453" y="3726292"/>
                </a:lnTo>
                <a:lnTo>
                  <a:pt x="710455" y="3726292"/>
                </a:lnTo>
                <a:lnTo>
                  <a:pt x="669465" y="3720275"/>
                </a:lnTo>
                <a:close/>
                <a:moveTo>
                  <a:pt x="834223" y="3333751"/>
                </a:moveTo>
                <a:lnTo>
                  <a:pt x="446757" y="3333751"/>
                </a:lnTo>
                <a:lnTo>
                  <a:pt x="441229" y="3376550"/>
                </a:lnTo>
                <a:lnTo>
                  <a:pt x="437178" y="3407910"/>
                </a:lnTo>
                <a:cubicBezTo>
                  <a:pt x="435005" y="3435408"/>
                  <a:pt x="434362" y="3463164"/>
                  <a:pt x="435790" y="3491262"/>
                </a:cubicBezTo>
                <a:cubicBezTo>
                  <a:pt x="436266" y="3500578"/>
                  <a:pt x="433599" y="3510777"/>
                  <a:pt x="429384" y="3520658"/>
                </a:cubicBezTo>
                <a:lnTo>
                  <a:pt x="427332" y="3524252"/>
                </a:lnTo>
                <a:lnTo>
                  <a:pt x="427331" y="3524252"/>
                </a:lnTo>
                <a:lnTo>
                  <a:pt x="413690" y="3548145"/>
                </a:lnTo>
                <a:cubicBezTo>
                  <a:pt x="391973" y="3578940"/>
                  <a:pt x="390257" y="3577567"/>
                  <a:pt x="408166" y="3612089"/>
                </a:cubicBezTo>
                <a:cubicBezTo>
                  <a:pt x="412548" y="3620328"/>
                  <a:pt x="415214" y="3630528"/>
                  <a:pt x="421692" y="3636610"/>
                </a:cubicBezTo>
                <a:cubicBezTo>
                  <a:pt x="438171" y="3652106"/>
                  <a:pt x="444409" y="3669416"/>
                  <a:pt x="445933" y="3687609"/>
                </a:cubicBezTo>
                <a:lnTo>
                  <a:pt x="443241" y="3725049"/>
                </a:lnTo>
                <a:lnTo>
                  <a:pt x="455589" y="3723372"/>
                </a:lnTo>
                <a:cubicBezTo>
                  <a:pt x="485111" y="3719138"/>
                  <a:pt x="514678" y="3715144"/>
                  <a:pt x="544787" y="3712739"/>
                </a:cubicBezTo>
                <a:lnTo>
                  <a:pt x="544802" y="3712740"/>
                </a:lnTo>
                <a:lnTo>
                  <a:pt x="544786" y="3712740"/>
                </a:lnTo>
                <a:cubicBezTo>
                  <a:pt x="514677" y="3715145"/>
                  <a:pt x="485110" y="3719139"/>
                  <a:pt x="455588" y="3723373"/>
                </a:cubicBezTo>
                <a:lnTo>
                  <a:pt x="443240" y="3725050"/>
                </a:lnTo>
                <a:lnTo>
                  <a:pt x="441884" y="3743904"/>
                </a:lnTo>
                <a:cubicBezTo>
                  <a:pt x="440932" y="3750574"/>
                  <a:pt x="439598" y="3758615"/>
                  <a:pt x="442266" y="3764306"/>
                </a:cubicBezTo>
                <a:cubicBezTo>
                  <a:pt x="454266" y="3790000"/>
                  <a:pt x="450076" y="3811773"/>
                  <a:pt x="433692" y="3834135"/>
                </a:cubicBezTo>
                <a:cubicBezTo>
                  <a:pt x="419595" y="3853553"/>
                  <a:pt x="411213" y="3875915"/>
                  <a:pt x="428740" y="3898864"/>
                </a:cubicBezTo>
                <a:cubicBezTo>
                  <a:pt x="467603" y="3949864"/>
                  <a:pt x="469507" y="4004392"/>
                  <a:pt x="444932" y="4062061"/>
                </a:cubicBezTo>
                <a:cubicBezTo>
                  <a:pt x="427405" y="4103253"/>
                  <a:pt x="423405" y="4143856"/>
                  <a:pt x="441122" y="4187207"/>
                </a:cubicBezTo>
                <a:cubicBezTo>
                  <a:pt x="447980" y="4203880"/>
                  <a:pt x="443408" y="4225456"/>
                  <a:pt x="444932" y="4244874"/>
                </a:cubicBezTo>
                <a:cubicBezTo>
                  <a:pt x="445694" y="4255860"/>
                  <a:pt x="445884" y="4268022"/>
                  <a:pt x="450648" y="4277434"/>
                </a:cubicBezTo>
                <a:cubicBezTo>
                  <a:pt x="462841" y="4302544"/>
                  <a:pt x="478461" y="4325885"/>
                  <a:pt x="490464" y="4351188"/>
                </a:cubicBezTo>
                <a:cubicBezTo>
                  <a:pt x="496178" y="4363350"/>
                  <a:pt x="499226" y="4377865"/>
                  <a:pt x="499418" y="4391596"/>
                </a:cubicBezTo>
                <a:cubicBezTo>
                  <a:pt x="500370" y="4432199"/>
                  <a:pt x="500370" y="4472804"/>
                  <a:pt x="498656" y="4513209"/>
                </a:cubicBezTo>
                <a:cubicBezTo>
                  <a:pt x="495988" y="4579901"/>
                  <a:pt x="495416" y="4647572"/>
                  <a:pt x="438646" y="4695629"/>
                </a:cubicBezTo>
                <a:cubicBezTo>
                  <a:pt x="434074" y="4699554"/>
                  <a:pt x="431406" y="4707987"/>
                  <a:pt x="430644" y="4714658"/>
                </a:cubicBezTo>
                <a:cubicBezTo>
                  <a:pt x="427025" y="4745453"/>
                  <a:pt x="426643" y="4777033"/>
                  <a:pt x="420737" y="4807436"/>
                </a:cubicBezTo>
                <a:cubicBezTo>
                  <a:pt x="415975" y="4831758"/>
                  <a:pt x="417499" y="4851963"/>
                  <a:pt x="434264" y="4870400"/>
                </a:cubicBezTo>
                <a:cubicBezTo>
                  <a:pt x="456362" y="4894527"/>
                  <a:pt x="469317" y="4923950"/>
                  <a:pt x="462269" y="4956119"/>
                </a:cubicBezTo>
                <a:cubicBezTo>
                  <a:pt x="455410" y="4988286"/>
                  <a:pt x="470269" y="5009470"/>
                  <a:pt x="485701" y="5033207"/>
                </a:cubicBezTo>
                <a:cubicBezTo>
                  <a:pt x="496940" y="5050467"/>
                  <a:pt x="511038" y="5070083"/>
                  <a:pt x="512180" y="5089305"/>
                </a:cubicBezTo>
                <a:cubicBezTo>
                  <a:pt x="514656" y="5132851"/>
                  <a:pt x="553902" y="5170316"/>
                  <a:pt x="531613" y="5217589"/>
                </a:cubicBezTo>
                <a:cubicBezTo>
                  <a:pt x="530089" y="5220727"/>
                  <a:pt x="533899" y="5226415"/>
                  <a:pt x="534851" y="5230926"/>
                </a:cubicBezTo>
                <a:cubicBezTo>
                  <a:pt x="542091" y="5267019"/>
                  <a:pt x="535041" y="5300953"/>
                  <a:pt x="511228" y="5327433"/>
                </a:cubicBezTo>
                <a:cubicBezTo>
                  <a:pt x="480175" y="5362152"/>
                  <a:pt x="477127" y="5400597"/>
                  <a:pt x="487225" y="5443357"/>
                </a:cubicBezTo>
                <a:cubicBezTo>
                  <a:pt x="490464" y="5457089"/>
                  <a:pt x="492750" y="5470820"/>
                  <a:pt x="495416" y="5484746"/>
                </a:cubicBezTo>
                <a:cubicBezTo>
                  <a:pt x="499226" y="5503576"/>
                  <a:pt x="503228" y="5522604"/>
                  <a:pt x="507038" y="5541432"/>
                </a:cubicBezTo>
                <a:cubicBezTo>
                  <a:pt x="510848" y="5559676"/>
                  <a:pt x="517324" y="5579880"/>
                  <a:pt x="500942" y="5594001"/>
                </a:cubicBezTo>
                <a:cubicBezTo>
                  <a:pt x="486843" y="5606164"/>
                  <a:pt x="488177" y="5614794"/>
                  <a:pt x="500370" y="5625974"/>
                </a:cubicBezTo>
                <a:cubicBezTo>
                  <a:pt x="543043" y="5664813"/>
                  <a:pt x="569714" y="5711889"/>
                  <a:pt x="571618" y="5771911"/>
                </a:cubicBezTo>
                <a:cubicBezTo>
                  <a:pt x="572000" y="5784268"/>
                  <a:pt x="574666" y="5796822"/>
                  <a:pt x="577524" y="5808982"/>
                </a:cubicBezTo>
                <a:cubicBezTo>
                  <a:pt x="579239" y="5816437"/>
                  <a:pt x="581145" y="5825462"/>
                  <a:pt x="586289" y="5829971"/>
                </a:cubicBezTo>
                <a:cubicBezTo>
                  <a:pt x="625532" y="5865083"/>
                  <a:pt x="652775" y="5908825"/>
                  <a:pt x="674684" y="5956490"/>
                </a:cubicBezTo>
                <a:cubicBezTo>
                  <a:pt x="682494" y="5973553"/>
                  <a:pt x="690304" y="5991797"/>
                  <a:pt x="692590" y="6010235"/>
                </a:cubicBezTo>
                <a:cubicBezTo>
                  <a:pt x="694876" y="6029456"/>
                  <a:pt x="691066" y="6049660"/>
                  <a:pt x="688970" y="6069276"/>
                </a:cubicBezTo>
                <a:cubicBezTo>
                  <a:pt x="687828" y="6080849"/>
                  <a:pt x="688018" y="6094187"/>
                  <a:pt x="682494" y="6103407"/>
                </a:cubicBezTo>
                <a:cubicBezTo>
                  <a:pt x="665157" y="6132633"/>
                  <a:pt x="646489" y="6160879"/>
                  <a:pt x="626294" y="6188144"/>
                </a:cubicBezTo>
                <a:cubicBezTo>
                  <a:pt x="608958" y="6211486"/>
                  <a:pt x="606481" y="6216194"/>
                  <a:pt x="628200" y="6236396"/>
                </a:cubicBezTo>
                <a:cubicBezTo>
                  <a:pt x="650489" y="6257190"/>
                  <a:pt x="662109" y="6283082"/>
                  <a:pt x="666871" y="6311718"/>
                </a:cubicBezTo>
                <a:cubicBezTo>
                  <a:pt x="674302" y="6357030"/>
                  <a:pt x="680588" y="6402732"/>
                  <a:pt x="684208" y="6448435"/>
                </a:cubicBezTo>
                <a:cubicBezTo>
                  <a:pt x="687446" y="6489823"/>
                  <a:pt x="669920" y="6509634"/>
                  <a:pt x="630104" y="6517873"/>
                </a:cubicBezTo>
                <a:cubicBezTo>
                  <a:pt x="608005" y="6522581"/>
                  <a:pt x="584001" y="6528663"/>
                  <a:pt x="578096" y="6553767"/>
                </a:cubicBezTo>
                <a:cubicBezTo>
                  <a:pt x="568570" y="6594765"/>
                  <a:pt x="564380" y="6637329"/>
                  <a:pt x="517706" y="6657533"/>
                </a:cubicBezTo>
                <a:cubicBezTo>
                  <a:pt x="527993" y="6668713"/>
                  <a:pt x="534089" y="6675579"/>
                  <a:pt x="540185" y="6682250"/>
                </a:cubicBezTo>
                <a:cubicBezTo>
                  <a:pt x="557140" y="6700686"/>
                  <a:pt x="564380" y="6738934"/>
                  <a:pt x="549712" y="6758356"/>
                </a:cubicBezTo>
                <a:cubicBezTo>
                  <a:pt x="528375" y="6786993"/>
                  <a:pt x="532375" y="6813278"/>
                  <a:pt x="548950" y="6840738"/>
                </a:cubicBezTo>
                <a:lnTo>
                  <a:pt x="556149" y="6858001"/>
                </a:lnTo>
                <a:lnTo>
                  <a:pt x="760427" y="6858001"/>
                </a:lnTo>
                <a:lnTo>
                  <a:pt x="763269" y="6846819"/>
                </a:lnTo>
                <a:cubicBezTo>
                  <a:pt x="771841" y="6790916"/>
                  <a:pt x="777937" y="6734620"/>
                  <a:pt x="784795" y="6678324"/>
                </a:cubicBezTo>
                <a:cubicBezTo>
                  <a:pt x="791844" y="6620265"/>
                  <a:pt x="799274" y="6562401"/>
                  <a:pt x="805560" y="6504338"/>
                </a:cubicBezTo>
                <a:cubicBezTo>
                  <a:pt x="808800" y="6472562"/>
                  <a:pt x="809370" y="6440589"/>
                  <a:pt x="812418" y="6408814"/>
                </a:cubicBezTo>
                <a:cubicBezTo>
                  <a:pt x="815086" y="6380959"/>
                  <a:pt x="820039" y="6353302"/>
                  <a:pt x="823279" y="6325450"/>
                </a:cubicBezTo>
                <a:cubicBezTo>
                  <a:pt x="825945" y="6301323"/>
                  <a:pt x="827469" y="6277000"/>
                  <a:pt x="830137" y="6252873"/>
                </a:cubicBezTo>
                <a:cubicBezTo>
                  <a:pt x="834517" y="6214231"/>
                  <a:pt x="839471" y="6175786"/>
                  <a:pt x="844043" y="6137341"/>
                </a:cubicBezTo>
                <a:cubicBezTo>
                  <a:pt x="845757" y="6121257"/>
                  <a:pt x="850520" y="6104387"/>
                  <a:pt x="847663" y="6089284"/>
                </a:cubicBezTo>
                <a:cubicBezTo>
                  <a:pt x="840423" y="6051230"/>
                  <a:pt x="842519" y="6013764"/>
                  <a:pt x="847471" y="5975908"/>
                </a:cubicBezTo>
                <a:cubicBezTo>
                  <a:pt x="849188" y="5962962"/>
                  <a:pt x="848806" y="5949036"/>
                  <a:pt x="845567" y="5936481"/>
                </a:cubicBezTo>
                <a:cubicBezTo>
                  <a:pt x="839089" y="5910785"/>
                  <a:pt x="829945" y="5885876"/>
                  <a:pt x="821945" y="5860571"/>
                </a:cubicBezTo>
                <a:cubicBezTo>
                  <a:pt x="820993" y="5857824"/>
                  <a:pt x="820801" y="5854490"/>
                  <a:pt x="820231" y="5851549"/>
                </a:cubicBezTo>
                <a:cubicBezTo>
                  <a:pt x="816990" y="5834874"/>
                  <a:pt x="813752" y="5818399"/>
                  <a:pt x="810894" y="5801726"/>
                </a:cubicBezTo>
                <a:cubicBezTo>
                  <a:pt x="809370" y="5792704"/>
                  <a:pt x="809180" y="5783484"/>
                  <a:pt x="807846" y="5774460"/>
                </a:cubicBezTo>
                <a:cubicBezTo>
                  <a:pt x="802512" y="5739546"/>
                  <a:pt x="811466" y="5701101"/>
                  <a:pt x="788415" y="5670892"/>
                </a:cubicBezTo>
                <a:cubicBezTo>
                  <a:pt x="773555" y="5651277"/>
                  <a:pt x="776985" y="5632250"/>
                  <a:pt x="779271" y="5611265"/>
                </a:cubicBezTo>
                <a:cubicBezTo>
                  <a:pt x="780985" y="5595374"/>
                  <a:pt x="780413" y="5579094"/>
                  <a:pt x="780605" y="5563010"/>
                </a:cubicBezTo>
                <a:cubicBezTo>
                  <a:pt x="781175" y="5534764"/>
                  <a:pt x="781367" y="5506518"/>
                  <a:pt x="782319" y="5478272"/>
                </a:cubicBezTo>
                <a:cubicBezTo>
                  <a:pt x="782699" y="5469249"/>
                  <a:pt x="787463" y="5460031"/>
                  <a:pt x="786701" y="5451203"/>
                </a:cubicBezTo>
                <a:cubicBezTo>
                  <a:pt x="783081" y="5410403"/>
                  <a:pt x="777365" y="5369604"/>
                  <a:pt x="774127" y="5328805"/>
                </a:cubicBezTo>
                <a:cubicBezTo>
                  <a:pt x="772223" y="5305660"/>
                  <a:pt x="775841" y="5281924"/>
                  <a:pt x="773175" y="5258975"/>
                </a:cubicBezTo>
                <a:cubicBezTo>
                  <a:pt x="770127" y="5232496"/>
                  <a:pt x="762317" y="5206604"/>
                  <a:pt x="757552" y="5180319"/>
                </a:cubicBezTo>
                <a:cubicBezTo>
                  <a:pt x="756220" y="5173061"/>
                  <a:pt x="757934" y="5165020"/>
                  <a:pt x="758314" y="5157370"/>
                </a:cubicBezTo>
                <a:cubicBezTo>
                  <a:pt x="758697" y="5148739"/>
                  <a:pt x="759459" y="5140304"/>
                  <a:pt x="759649" y="5131673"/>
                </a:cubicBezTo>
                <a:cubicBezTo>
                  <a:pt x="760031" y="5105388"/>
                  <a:pt x="759459" y="5079104"/>
                  <a:pt x="760793" y="5052820"/>
                </a:cubicBezTo>
                <a:cubicBezTo>
                  <a:pt x="761555" y="5036736"/>
                  <a:pt x="769365" y="5019868"/>
                  <a:pt x="766507" y="5004959"/>
                </a:cubicBezTo>
                <a:cubicBezTo>
                  <a:pt x="760983" y="4974557"/>
                  <a:pt x="773365" y="4944153"/>
                  <a:pt x="763079" y="4913751"/>
                </a:cubicBezTo>
                <a:cubicBezTo>
                  <a:pt x="760031" y="4904334"/>
                  <a:pt x="767651" y="4891388"/>
                  <a:pt x="768031" y="4880011"/>
                </a:cubicBezTo>
                <a:cubicBezTo>
                  <a:pt x="768983" y="4851570"/>
                  <a:pt x="768793" y="4823128"/>
                  <a:pt x="768603" y="4794687"/>
                </a:cubicBezTo>
                <a:cubicBezTo>
                  <a:pt x="768413" y="4769186"/>
                  <a:pt x="771079" y="4742705"/>
                  <a:pt x="765745" y="4718187"/>
                </a:cubicBezTo>
                <a:cubicBezTo>
                  <a:pt x="760031" y="4692491"/>
                  <a:pt x="760793" y="4669346"/>
                  <a:pt x="767269" y="4644434"/>
                </a:cubicBezTo>
                <a:cubicBezTo>
                  <a:pt x="771651" y="4627369"/>
                  <a:pt x="772223" y="4609322"/>
                  <a:pt x="773555" y="4591670"/>
                </a:cubicBezTo>
                <a:cubicBezTo>
                  <a:pt x="775079" y="4572644"/>
                  <a:pt x="771079" y="4551655"/>
                  <a:pt x="777365" y="4534394"/>
                </a:cubicBezTo>
                <a:cubicBezTo>
                  <a:pt x="796036" y="4483001"/>
                  <a:pt x="800036" y="4430237"/>
                  <a:pt x="800036" y="4376493"/>
                </a:cubicBezTo>
                <a:cubicBezTo>
                  <a:pt x="800036" y="4366684"/>
                  <a:pt x="797370" y="4356680"/>
                  <a:pt x="794512" y="4347267"/>
                </a:cubicBezTo>
                <a:cubicBezTo>
                  <a:pt x="777365" y="4292342"/>
                  <a:pt x="778889" y="4237224"/>
                  <a:pt x="789368" y="4181322"/>
                </a:cubicBezTo>
                <a:cubicBezTo>
                  <a:pt x="791654" y="4169748"/>
                  <a:pt x="792036" y="4156803"/>
                  <a:pt x="789750" y="4145230"/>
                </a:cubicBezTo>
                <a:cubicBezTo>
                  <a:pt x="783081" y="4112668"/>
                  <a:pt x="772031" y="4081088"/>
                  <a:pt x="767269" y="4048330"/>
                </a:cubicBezTo>
                <a:cubicBezTo>
                  <a:pt x="759459" y="3994194"/>
                  <a:pt x="785747" y="3947314"/>
                  <a:pt x="802894" y="3898864"/>
                </a:cubicBezTo>
                <a:cubicBezTo>
                  <a:pt x="819087" y="3852768"/>
                  <a:pt x="855664" y="3813538"/>
                  <a:pt x="847471" y="3759007"/>
                </a:cubicBezTo>
                <a:lnTo>
                  <a:pt x="848163" y="3756136"/>
                </a:lnTo>
                <a:lnTo>
                  <a:pt x="819543" y="3748731"/>
                </a:lnTo>
                <a:lnTo>
                  <a:pt x="819313" y="3748682"/>
                </a:lnTo>
                <a:lnTo>
                  <a:pt x="819544" y="3748730"/>
                </a:lnTo>
                <a:lnTo>
                  <a:pt x="848164" y="3756135"/>
                </a:lnTo>
                <a:lnTo>
                  <a:pt x="849545" y="3750401"/>
                </a:lnTo>
                <a:cubicBezTo>
                  <a:pt x="850902" y="3747434"/>
                  <a:pt x="852522" y="3744394"/>
                  <a:pt x="853189" y="3741353"/>
                </a:cubicBezTo>
                <a:cubicBezTo>
                  <a:pt x="856809" y="3724680"/>
                  <a:pt x="861189" y="3708009"/>
                  <a:pt x="862905" y="3691138"/>
                </a:cubicBezTo>
                <a:cubicBezTo>
                  <a:pt x="865191" y="3670544"/>
                  <a:pt x="864429" y="3649555"/>
                  <a:pt x="866333" y="3628959"/>
                </a:cubicBezTo>
                <a:cubicBezTo>
                  <a:pt x="868619" y="3602478"/>
                  <a:pt x="874715" y="3576391"/>
                  <a:pt x="874715" y="3550106"/>
                </a:cubicBezTo>
                <a:lnTo>
                  <a:pt x="871487" y="3524252"/>
                </a:lnTo>
                <a:lnTo>
                  <a:pt x="871488" y="3524252"/>
                </a:lnTo>
                <a:lnTo>
                  <a:pt x="870763" y="3518451"/>
                </a:lnTo>
                <a:cubicBezTo>
                  <a:pt x="868573" y="3507933"/>
                  <a:pt x="865953" y="3497439"/>
                  <a:pt x="864238" y="3486946"/>
                </a:cubicBezTo>
                <a:cubicBezTo>
                  <a:pt x="859476" y="3457327"/>
                  <a:pt x="860810" y="3424765"/>
                  <a:pt x="848618" y="3398677"/>
                </a:cubicBezTo>
                <a:lnTo>
                  <a:pt x="837595" y="3365728"/>
                </a:lnTo>
                <a:lnTo>
                  <a:pt x="834829" y="3357461"/>
                </a:lnTo>
                <a:close/>
                <a:moveTo>
                  <a:pt x="513783" y="0"/>
                </a:moveTo>
                <a:lnTo>
                  <a:pt x="72334" y="0"/>
                </a:lnTo>
                <a:lnTo>
                  <a:pt x="75447" y="27991"/>
                </a:lnTo>
                <a:cubicBezTo>
                  <a:pt x="80828" y="63323"/>
                  <a:pt x="87734" y="98434"/>
                  <a:pt x="88115" y="134133"/>
                </a:cubicBezTo>
                <a:cubicBezTo>
                  <a:pt x="88495" y="166498"/>
                  <a:pt x="94591" y="198471"/>
                  <a:pt x="62778" y="221224"/>
                </a:cubicBezTo>
                <a:cubicBezTo>
                  <a:pt x="58586" y="224165"/>
                  <a:pt x="60872" y="238486"/>
                  <a:pt x="62206" y="247312"/>
                </a:cubicBezTo>
                <a:cubicBezTo>
                  <a:pt x="65065" y="266927"/>
                  <a:pt x="72303" y="286346"/>
                  <a:pt x="72113" y="305764"/>
                </a:cubicBezTo>
                <a:cubicBezTo>
                  <a:pt x="71923" y="345976"/>
                  <a:pt x="68875" y="386383"/>
                  <a:pt x="65445" y="426397"/>
                </a:cubicBezTo>
                <a:cubicBezTo>
                  <a:pt x="64111" y="441500"/>
                  <a:pt x="58968" y="456017"/>
                  <a:pt x="55348" y="470924"/>
                </a:cubicBezTo>
                <a:cubicBezTo>
                  <a:pt x="53252" y="479162"/>
                  <a:pt x="47728" y="487990"/>
                  <a:pt x="48870" y="495638"/>
                </a:cubicBezTo>
                <a:cubicBezTo>
                  <a:pt x="55538" y="539970"/>
                  <a:pt x="39156" y="580573"/>
                  <a:pt x="30963" y="622548"/>
                </a:cubicBezTo>
                <a:cubicBezTo>
                  <a:pt x="27153" y="641968"/>
                  <a:pt x="18009" y="660210"/>
                  <a:pt x="11723" y="679040"/>
                </a:cubicBezTo>
                <a:cubicBezTo>
                  <a:pt x="10007" y="683943"/>
                  <a:pt x="8483" y="689436"/>
                  <a:pt x="8865" y="694341"/>
                </a:cubicBezTo>
                <a:cubicBezTo>
                  <a:pt x="11151" y="722389"/>
                  <a:pt x="14389" y="750244"/>
                  <a:pt x="16865" y="778095"/>
                </a:cubicBezTo>
                <a:cubicBezTo>
                  <a:pt x="19151" y="803401"/>
                  <a:pt x="19913" y="828900"/>
                  <a:pt x="47918" y="840866"/>
                </a:cubicBezTo>
                <a:cubicBezTo>
                  <a:pt x="52300" y="842633"/>
                  <a:pt x="55538" y="848516"/>
                  <a:pt x="58396" y="853028"/>
                </a:cubicBezTo>
                <a:cubicBezTo>
                  <a:pt x="102404" y="922662"/>
                  <a:pt x="101260" y="959929"/>
                  <a:pt x="54776" y="1027995"/>
                </a:cubicBezTo>
                <a:cubicBezTo>
                  <a:pt x="50014" y="1035056"/>
                  <a:pt x="46584" y="1050159"/>
                  <a:pt x="50394" y="1054866"/>
                </a:cubicBezTo>
                <a:cubicBezTo>
                  <a:pt x="82019" y="1094882"/>
                  <a:pt x="78589" y="1138623"/>
                  <a:pt x="68683" y="1184720"/>
                </a:cubicBezTo>
                <a:cubicBezTo>
                  <a:pt x="66017" y="1196684"/>
                  <a:pt x="66017" y="1213555"/>
                  <a:pt x="72303" y="1222576"/>
                </a:cubicBezTo>
                <a:cubicBezTo>
                  <a:pt x="101450" y="1265534"/>
                  <a:pt x="97260" y="1311630"/>
                  <a:pt x="88687" y="1358313"/>
                </a:cubicBezTo>
                <a:cubicBezTo>
                  <a:pt x="87353" y="1365570"/>
                  <a:pt x="80113" y="1374398"/>
                  <a:pt x="73447" y="1377535"/>
                </a:cubicBezTo>
                <a:cubicBezTo>
                  <a:pt x="49824" y="1388716"/>
                  <a:pt x="41822" y="1409705"/>
                  <a:pt x="35153" y="1432851"/>
                </a:cubicBezTo>
                <a:cubicBezTo>
                  <a:pt x="24295" y="1469335"/>
                  <a:pt x="11531" y="1505229"/>
                  <a:pt x="1244" y="1541910"/>
                </a:cubicBezTo>
                <a:cubicBezTo>
                  <a:pt x="-1232" y="1550935"/>
                  <a:pt x="292" y="1562114"/>
                  <a:pt x="3149" y="1571529"/>
                </a:cubicBezTo>
                <a:cubicBezTo>
                  <a:pt x="12865" y="1603698"/>
                  <a:pt x="37250" y="1624098"/>
                  <a:pt x="59730" y="1646459"/>
                </a:cubicBezTo>
                <a:cubicBezTo>
                  <a:pt x="69637" y="1656267"/>
                  <a:pt x="76685" y="1669800"/>
                  <a:pt x="82399" y="1682944"/>
                </a:cubicBezTo>
                <a:cubicBezTo>
                  <a:pt x="97070" y="1717073"/>
                  <a:pt x="110214" y="1751988"/>
                  <a:pt x="124120" y="1786511"/>
                </a:cubicBezTo>
                <a:cubicBezTo>
                  <a:pt x="125454" y="1789845"/>
                  <a:pt x="128883" y="1792590"/>
                  <a:pt x="131741" y="1795142"/>
                </a:cubicBezTo>
                <a:cubicBezTo>
                  <a:pt x="161842" y="1820640"/>
                  <a:pt x="192131" y="1845943"/>
                  <a:pt x="222232" y="1871640"/>
                </a:cubicBezTo>
                <a:cubicBezTo>
                  <a:pt x="227946" y="1876543"/>
                  <a:pt x="232138" y="1883606"/>
                  <a:pt x="237662" y="1888901"/>
                </a:cubicBezTo>
                <a:cubicBezTo>
                  <a:pt x="245282" y="1896356"/>
                  <a:pt x="252523" y="1905771"/>
                  <a:pt x="261667" y="1909694"/>
                </a:cubicBezTo>
                <a:cubicBezTo>
                  <a:pt x="290432" y="1921855"/>
                  <a:pt x="302816" y="1945197"/>
                  <a:pt x="308150" y="1974618"/>
                </a:cubicBezTo>
                <a:cubicBezTo>
                  <a:pt x="313103" y="2001493"/>
                  <a:pt x="317295" y="2028365"/>
                  <a:pt x="323009" y="2055042"/>
                </a:cubicBezTo>
                <a:cubicBezTo>
                  <a:pt x="329867" y="2087602"/>
                  <a:pt x="337297" y="2119968"/>
                  <a:pt x="345680" y="2152137"/>
                </a:cubicBezTo>
                <a:cubicBezTo>
                  <a:pt x="349300" y="2166063"/>
                  <a:pt x="353490" y="2180774"/>
                  <a:pt x="360920" y="2192740"/>
                </a:cubicBezTo>
                <a:cubicBezTo>
                  <a:pt x="381495" y="2226281"/>
                  <a:pt x="395401" y="2262177"/>
                  <a:pt x="389877" y="2301603"/>
                </a:cubicBezTo>
                <a:cubicBezTo>
                  <a:pt x="385495" y="2333183"/>
                  <a:pt x="396735" y="2359664"/>
                  <a:pt x="414262" y="2379279"/>
                </a:cubicBezTo>
                <a:cubicBezTo>
                  <a:pt x="446077" y="2414980"/>
                  <a:pt x="438837" y="2453227"/>
                  <a:pt x="428551" y="2491281"/>
                </a:cubicBezTo>
                <a:cubicBezTo>
                  <a:pt x="423216" y="2510897"/>
                  <a:pt x="423978" y="2526980"/>
                  <a:pt x="429121" y="2545615"/>
                </a:cubicBezTo>
                <a:cubicBezTo>
                  <a:pt x="441123" y="2588768"/>
                  <a:pt x="473700" y="2617603"/>
                  <a:pt x="502275" y="2645455"/>
                </a:cubicBezTo>
                <a:cubicBezTo>
                  <a:pt x="526660" y="2669191"/>
                  <a:pt x="540376" y="2695868"/>
                  <a:pt x="550665" y="2725094"/>
                </a:cubicBezTo>
                <a:cubicBezTo>
                  <a:pt x="563809" y="2761970"/>
                  <a:pt x="558857" y="2791196"/>
                  <a:pt x="527232" y="2808850"/>
                </a:cubicBezTo>
                <a:cubicBezTo>
                  <a:pt x="518277" y="2813754"/>
                  <a:pt x="507799" y="2822385"/>
                  <a:pt x="505133" y="2831604"/>
                </a:cubicBezTo>
                <a:cubicBezTo>
                  <a:pt x="491799" y="2876129"/>
                  <a:pt x="472366" y="2921245"/>
                  <a:pt x="484178" y="2968910"/>
                </a:cubicBezTo>
                <a:cubicBezTo>
                  <a:pt x="500371" y="3034817"/>
                  <a:pt x="499419" y="3099154"/>
                  <a:pt x="483416" y="3165061"/>
                </a:cubicBezTo>
                <a:cubicBezTo>
                  <a:pt x="470462" y="3218512"/>
                  <a:pt x="457126" y="3271963"/>
                  <a:pt x="447744" y="3326101"/>
                </a:cubicBezTo>
                <a:lnTo>
                  <a:pt x="446756" y="3333750"/>
                </a:lnTo>
                <a:lnTo>
                  <a:pt x="834222" y="3333750"/>
                </a:lnTo>
                <a:lnTo>
                  <a:pt x="833756" y="3315508"/>
                </a:lnTo>
                <a:cubicBezTo>
                  <a:pt x="835090" y="3305897"/>
                  <a:pt x="843092" y="3293538"/>
                  <a:pt x="851283" y="3289224"/>
                </a:cubicBezTo>
                <a:cubicBezTo>
                  <a:pt x="869571" y="3279612"/>
                  <a:pt x="872811" y="3266470"/>
                  <a:pt x="866523" y="3248621"/>
                </a:cubicBezTo>
                <a:cubicBezTo>
                  <a:pt x="861189" y="3233124"/>
                  <a:pt x="858523" y="3214098"/>
                  <a:pt x="848234" y="3203506"/>
                </a:cubicBezTo>
                <a:cubicBezTo>
                  <a:pt x="819088" y="3173494"/>
                  <a:pt x="818135" y="3135244"/>
                  <a:pt x="810325" y="3097977"/>
                </a:cubicBezTo>
                <a:cubicBezTo>
                  <a:pt x="805561" y="3075225"/>
                  <a:pt x="805371" y="3054039"/>
                  <a:pt x="808609" y="3031285"/>
                </a:cubicBezTo>
                <a:cubicBezTo>
                  <a:pt x="815849" y="2981857"/>
                  <a:pt x="805561" y="2933799"/>
                  <a:pt x="792417" y="2886329"/>
                </a:cubicBezTo>
                <a:cubicBezTo>
                  <a:pt x="783654" y="2854945"/>
                  <a:pt x="778320" y="2822776"/>
                  <a:pt x="769366" y="2791590"/>
                </a:cubicBezTo>
                <a:cubicBezTo>
                  <a:pt x="762508" y="2768247"/>
                  <a:pt x="754315" y="2744906"/>
                  <a:pt x="743267" y="2723527"/>
                </a:cubicBezTo>
                <a:cubicBezTo>
                  <a:pt x="727072" y="2692532"/>
                  <a:pt x="702688" y="2665466"/>
                  <a:pt x="709166" y="2626038"/>
                </a:cubicBezTo>
                <a:cubicBezTo>
                  <a:pt x="714880" y="2591317"/>
                  <a:pt x="702880" y="2559935"/>
                  <a:pt x="691449" y="2528158"/>
                </a:cubicBezTo>
                <a:cubicBezTo>
                  <a:pt x="683067" y="2504816"/>
                  <a:pt x="674493" y="2481477"/>
                  <a:pt x="669159" y="2457348"/>
                </a:cubicBezTo>
                <a:cubicBezTo>
                  <a:pt x="662872" y="2428709"/>
                  <a:pt x="665540" y="2396344"/>
                  <a:pt x="653918" y="2370844"/>
                </a:cubicBezTo>
                <a:cubicBezTo>
                  <a:pt x="641726" y="2344167"/>
                  <a:pt x="649918" y="2322005"/>
                  <a:pt x="653348" y="2298269"/>
                </a:cubicBezTo>
                <a:cubicBezTo>
                  <a:pt x="658682" y="2260413"/>
                  <a:pt x="668589" y="2222749"/>
                  <a:pt x="656014" y="2184501"/>
                </a:cubicBezTo>
                <a:cubicBezTo>
                  <a:pt x="640774" y="2138014"/>
                  <a:pt x="624391" y="2091918"/>
                  <a:pt x="609913" y="2045235"/>
                </a:cubicBezTo>
                <a:cubicBezTo>
                  <a:pt x="604386" y="2027187"/>
                  <a:pt x="602100" y="2007771"/>
                  <a:pt x="599624" y="1988939"/>
                </a:cubicBezTo>
                <a:cubicBezTo>
                  <a:pt x="597528" y="1971091"/>
                  <a:pt x="602862" y="1949711"/>
                  <a:pt x="594862" y="1935977"/>
                </a:cubicBezTo>
                <a:cubicBezTo>
                  <a:pt x="574287" y="1900670"/>
                  <a:pt x="564191" y="1864385"/>
                  <a:pt x="564191" y="1823583"/>
                </a:cubicBezTo>
                <a:cubicBezTo>
                  <a:pt x="564191" y="1808282"/>
                  <a:pt x="555617" y="1793374"/>
                  <a:pt x="554093" y="1777881"/>
                </a:cubicBezTo>
                <a:cubicBezTo>
                  <a:pt x="552189" y="1756694"/>
                  <a:pt x="547044" y="1732372"/>
                  <a:pt x="554285" y="1713934"/>
                </a:cubicBezTo>
                <a:cubicBezTo>
                  <a:pt x="571429" y="1670585"/>
                  <a:pt x="557141" y="1635476"/>
                  <a:pt x="540186" y="1597617"/>
                </a:cubicBezTo>
                <a:cubicBezTo>
                  <a:pt x="523422" y="1560348"/>
                  <a:pt x="510087" y="1521118"/>
                  <a:pt x="499037" y="1481495"/>
                </a:cubicBezTo>
                <a:cubicBezTo>
                  <a:pt x="495037" y="1466588"/>
                  <a:pt x="501705" y="1448740"/>
                  <a:pt x="503037" y="1432262"/>
                </a:cubicBezTo>
                <a:cubicBezTo>
                  <a:pt x="503419" y="1426376"/>
                  <a:pt x="503991" y="1419903"/>
                  <a:pt x="502085" y="1414609"/>
                </a:cubicBezTo>
                <a:cubicBezTo>
                  <a:pt x="483796" y="1363414"/>
                  <a:pt x="469890" y="1311432"/>
                  <a:pt x="479414" y="1255923"/>
                </a:cubicBezTo>
                <a:cubicBezTo>
                  <a:pt x="480368" y="1250824"/>
                  <a:pt x="478272" y="1245135"/>
                  <a:pt x="476938" y="1240034"/>
                </a:cubicBezTo>
                <a:cubicBezTo>
                  <a:pt x="470080" y="1215122"/>
                  <a:pt x="459222" y="1190799"/>
                  <a:pt x="456745" y="1165498"/>
                </a:cubicBezTo>
                <a:cubicBezTo>
                  <a:pt x="450649" y="1103121"/>
                  <a:pt x="448171" y="1040355"/>
                  <a:pt x="444171" y="977582"/>
                </a:cubicBezTo>
                <a:cubicBezTo>
                  <a:pt x="443981" y="973659"/>
                  <a:pt x="443981" y="969541"/>
                  <a:pt x="442647" y="966011"/>
                </a:cubicBezTo>
                <a:cubicBezTo>
                  <a:pt x="434455" y="942864"/>
                  <a:pt x="437123" y="922662"/>
                  <a:pt x="452743" y="903045"/>
                </a:cubicBezTo>
                <a:cubicBezTo>
                  <a:pt x="459602" y="894414"/>
                  <a:pt x="463222" y="882645"/>
                  <a:pt x="467032" y="871859"/>
                </a:cubicBezTo>
                <a:cubicBezTo>
                  <a:pt x="472748" y="855968"/>
                  <a:pt x="478272" y="839689"/>
                  <a:pt x="481892" y="823213"/>
                </a:cubicBezTo>
                <a:cubicBezTo>
                  <a:pt x="485320" y="806930"/>
                  <a:pt x="490083" y="789474"/>
                  <a:pt x="487416" y="773781"/>
                </a:cubicBezTo>
                <a:cubicBezTo>
                  <a:pt x="482654" y="745535"/>
                  <a:pt x="471986" y="718661"/>
                  <a:pt x="464936" y="690809"/>
                </a:cubicBezTo>
                <a:cubicBezTo>
                  <a:pt x="462460" y="681198"/>
                  <a:pt x="462842" y="670605"/>
                  <a:pt x="462650" y="660603"/>
                </a:cubicBezTo>
                <a:cubicBezTo>
                  <a:pt x="462080" y="637652"/>
                  <a:pt x="467604" y="614113"/>
                  <a:pt x="451791" y="593322"/>
                </a:cubicBezTo>
                <a:cubicBezTo>
                  <a:pt x="436933" y="574101"/>
                  <a:pt x="441313" y="554679"/>
                  <a:pt x="452553" y="534478"/>
                </a:cubicBezTo>
                <a:cubicBezTo>
                  <a:pt x="460556" y="519961"/>
                  <a:pt x="466842" y="503486"/>
                  <a:pt x="469890" y="487205"/>
                </a:cubicBezTo>
                <a:cubicBezTo>
                  <a:pt x="474080" y="464843"/>
                  <a:pt x="475796" y="442679"/>
                  <a:pt x="473318" y="418552"/>
                </a:cubicBezTo>
                <a:cubicBezTo>
                  <a:pt x="471604" y="401485"/>
                  <a:pt x="470842" y="387559"/>
                  <a:pt x="460746" y="374220"/>
                </a:cubicBezTo>
                <a:cubicBezTo>
                  <a:pt x="459222" y="372064"/>
                  <a:pt x="458840" y="368141"/>
                  <a:pt x="459032" y="365198"/>
                </a:cubicBezTo>
                <a:cubicBezTo>
                  <a:pt x="462270" y="326557"/>
                  <a:pt x="460556" y="288308"/>
                  <a:pt x="458267" y="249272"/>
                </a:cubicBezTo>
                <a:cubicBezTo>
                  <a:pt x="455221" y="199649"/>
                  <a:pt x="464174" y="147470"/>
                  <a:pt x="496179" y="104514"/>
                </a:cubicBezTo>
                <a:cubicBezTo>
                  <a:pt x="500943" y="98237"/>
                  <a:pt x="503037" y="88822"/>
                  <a:pt x="504181" y="805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66290A3-7E80-441D-AA1E-5263326B1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78285" y="0"/>
            <a:ext cx="874715" cy="6858001"/>
          </a:xfrm>
          <a:custGeom>
            <a:avLst/>
            <a:gdLst>
              <a:gd name="connsiteX0" fmla="*/ 669467 w 874715"/>
              <a:gd name="connsiteY0" fmla="*/ 3720275 h 6858001"/>
              <a:gd name="connsiteX1" fmla="*/ 710453 w 874715"/>
              <a:gd name="connsiteY1" fmla="*/ 3726292 h 6858001"/>
              <a:gd name="connsiteX2" fmla="*/ 710455 w 874715"/>
              <a:gd name="connsiteY2" fmla="*/ 3726292 h 6858001"/>
              <a:gd name="connsiteX3" fmla="*/ 669465 w 874715"/>
              <a:gd name="connsiteY3" fmla="*/ 3720275 h 6858001"/>
              <a:gd name="connsiteX4" fmla="*/ 834223 w 874715"/>
              <a:gd name="connsiteY4" fmla="*/ 3333751 h 6858001"/>
              <a:gd name="connsiteX5" fmla="*/ 446757 w 874715"/>
              <a:gd name="connsiteY5" fmla="*/ 3333751 h 6858001"/>
              <a:gd name="connsiteX6" fmla="*/ 441229 w 874715"/>
              <a:gd name="connsiteY6" fmla="*/ 3376550 h 6858001"/>
              <a:gd name="connsiteX7" fmla="*/ 437178 w 874715"/>
              <a:gd name="connsiteY7" fmla="*/ 3407910 h 6858001"/>
              <a:gd name="connsiteX8" fmla="*/ 435790 w 874715"/>
              <a:gd name="connsiteY8" fmla="*/ 3491262 h 6858001"/>
              <a:gd name="connsiteX9" fmla="*/ 429384 w 874715"/>
              <a:gd name="connsiteY9" fmla="*/ 3520658 h 6858001"/>
              <a:gd name="connsiteX10" fmla="*/ 427332 w 874715"/>
              <a:gd name="connsiteY10" fmla="*/ 3524252 h 6858001"/>
              <a:gd name="connsiteX11" fmla="*/ 427331 w 874715"/>
              <a:gd name="connsiteY11" fmla="*/ 3524252 h 6858001"/>
              <a:gd name="connsiteX12" fmla="*/ 413690 w 874715"/>
              <a:gd name="connsiteY12" fmla="*/ 3548145 h 6858001"/>
              <a:gd name="connsiteX13" fmla="*/ 408166 w 874715"/>
              <a:gd name="connsiteY13" fmla="*/ 3612089 h 6858001"/>
              <a:gd name="connsiteX14" fmla="*/ 421692 w 874715"/>
              <a:gd name="connsiteY14" fmla="*/ 3636610 h 6858001"/>
              <a:gd name="connsiteX15" fmla="*/ 445933 w 874715"/>
              <a:gd name="connsiteY15" fmla="*/ 3687609 h 6858001"/>
              <a:gd name="connsiteX16" fmla="*/ 443241 w 874715"/>
              <a:gd name="connsiteY16" fmla="*/ 3725049 h 6858001"/>
              <a:gd name="connsiteX17" fmla="*/ 455589 w 874715"/>
              <a:gd name="connsiteY17" fmla="*/ 3723372 h 6858001"/>
              <a:gd name="connsiteX18" fmla="*/ 544787 w 874715"/>
              <a:gd name="connsiteY18" fmla="*/ 3712739 h 6858001"/>
              <a:gd name="connsiteX19" fmla="*/ 544802 w 874715"/>
              <a:gd name="connsiteY19" fmla="*/ 3712740 h 6858001"/>
              <a:gd name="connsiteX20" fmla="*/ 544786 w 874715"/>
              <a:gd name="connsiteY20" fmla="*/ 3712740 h 6858001"/>
              <a:gd name="connsiteX21" fmla="*/ 455588 w 874715"/>
              <a:gd name="connsiteY21" fmla="*/ 3723373 h 6858001"/>
              <a:gd name="connsiteX22" fmla="*/ 443240 w 874715"/>
              <a:gd name="connsiteY22" fmla="*/ 3725050 h 6858001"/>
              <a:gd name="connsiteX23" fmla="*/ 441884 w 874715"/>
              <a:gd name="connsiteY23" fmla="*/ 3743904 h 6858001"/>
              <a:gd name="connsiteX24" fmla="*/ 442266 w 874715"/>
              <a:gd name="connsiteY24" fmla="*/ 3764306 h 6858001"/>
              <a:gd name="connsiteX25" fmla="*/ 433692 w 874715"/>
              <a:gd name="connsiteY25" fmla="*/ 3834135 h 6858001"/>
              <a:gd name="connsiteX26" fmla="*/ 428740 w 874715"/>
              <a:gd name="connsiteY26" fmla="*/ 3898864 h 6858001"/>
              <a:gd name="connsiteX27" fmla="*/ 444932 w 874715"/>
              <a:gd name="connsiteY27" fmla="*/ 4062061 h 6858001"/>
              <a:gd name="connsiteX28" fmla="*/ 441122 w 874715"/>
              <a:gd name="connsiteY28" fmla="*/ 4187207 h 6858001"/>
              <a:gd name="connsiteX29" fmla="*/ 444932 w 874715"/>
              <a:gd name="connsiteY29" fmla="*/ 4244874 h 6858001"/>
              <a:gd name="connsiteX30" fmla="*/ 450648 w 874715"/>
              <a:gd name="connsiteY30" fmla="*/ 4277434 h 6858001"/>
              <a:gd name="connsiteX31" fmla="*/ 490464 w 874715"/>
              <a:gd name="connsiteY31" fmla="*/ 4351188 h 6858001"/>
              <a:gd name="connsiteX32" fmla="*/ 499418 w 874715"/>
              <a:gd name="connsiteY32" fmla="*/ 4391596 h 6858001"/>
              <a:gd name="connsiteX33" fmla="*/ 498656 w 874715"/>
              <a:gd name="connsiteY33" fmla="*/ 4513209 h 6858001"/>
              <a:gd name="connsiteX34" fmla="*/ 438646 w 874715"/>
              <a:gd name="connsiteY34" fmla="*/ 4695629 h 6858001"/>
              <a:gd name="connsiteX35" fmla="*/ 430644 w 874715"/>
              <a:gd name="connsiteY35" fmla="*/ 4714658 h 6858001"/>
              <a:gd name="connsiteX36" fmla="*/ 420737 w 874715"/>
              <a:gd name="connsiteY36" fmla="*/ 4807436 h 6858001"/>
              <a:gd name="connsiteX37" fmla="*/ 434264 w 874715"/>
              <a:gd name="connsiteY37" fmla="*/ 4870400 h 6858001"/>
              <a:gd name="connsiteX38" fmla="*/ 462269 w 874715"/>
              <a:gd name="connsiteY38" fmla="*/ 4956119 h 6858001"/>
              <a:gd name="connsiteX39" fmla="*/ 485701 w 874715"/>
              <a:gd name="connsiteY39" fmla="*/ 5033207 h 6858001"/>
              <a:gd name="connsiteX40" fmla="*/ 512180 w 874715"/>
              <a:gd name="connsiteY40" fmla="*/ 5089305 h 6858001"/>
              <a:gd name="connsiteX41" fmla="*/ 531613 w 874715"/>
              <a:gd name="connsiteY41" fmla="*/ 5217589 h 6858001"/>
              <a:gd name="connsiteX42" fmla="*/ 534851 w 874715"/>
              <a:gd name="connsiteY42" fmla="*/ 5230926 h 6858001"/>
              <a:gd name="connsiteX43" fmla="*/ 511228 w 874715"/>
              <a:gd name="connsiteY43" fmla="*/ 5327433 h 6858001"/>
              <a:gd name="connsiteX44" fmla="*/ 487225 w 874715"/>
              <a:gd name="connsiteY44" fmla="*/ 5443357 h 6858001"/>
              <a:gd name="connsiteX45" fmla="*/ 495416 w 874715"/>
              <a:gd name="connsiteY45" fmla="*/ 5484746 h 6858001"/>
              <a:gd name="connsiteX46" fmla="*/ 507038 w 874715"/>
              <a:gd name="connsiteY46" fmla="*/ 5541432 h 6858001"/>
              <a:gd name="connsiteX47" fmla="*/ 500942 w 874715"/>
              <a:gd name="connsiteY47" fmla="*/ 5594001 h 6858001"/>
              <a:gd name="connsiteX48" fmla="*/ 500370 w 874715"/>
              <a:gd name="connsiteY48" fmla="*/ 5625974 h 6858001"/>
              <a:gd name="connsiteX49" fmla="*/ 571618 w 874715"/>
              <a:gd name="connsiteY49" fmla="*/ 5771911 h 6858001"/>
              <a:gd name="connsiteX50" fmla="*/ 577524 w 874715"/>
              <a:gd name="connsiteY50" fmla="*/ 5808982 h 6858001"/>
              <a:gd name="connsiteX51" fmla="*/ 586289 w 874715"/>
              <a:gd name="connsiteY51" fmla="*/ 5829971 h 6858001"/>
              <a:gd name="connsiteX52" fmla="*/ 674684 w 874715"/>
              <a:gd name="connsiteY52" fmla="*/ 5956490 h 6858001"/>
              <a:gd name="connsiteX53" fmla="*/ 692590 w 874715"/>
              <a:gd name="connsiteY53" fmla="*/ 6010235 h 6858001"/>
              <a:gd name="connsiteX54" fmla="*/ 688970 w 874715"/>
              <a:gd name="connsiteY54" fmla="*/ 6069276 h 6858001"/>
              <a:gd name="connsiteX55" fmla="*/ 682494 w 874715"/>
              <a:gd name="connsiteY55" fmla="*/ 6103407 h 6858001"/>
              <a:gd name="connsiteX56" fmla="*/ 626294 w 874715"/>
              <a:gd name="connsiteY56" fmla="*/ 6188144 h 6858001"/>
              <a:gd name="connsiteX57" fmla="*/ 628200 w 874715"/>
              <a:gd name="connsiteY57" fmla="*/ 6236396 h 6858001"/>
              <a:gd name="connsiteX58" fmla="*/ 666871 w 874715"/>
              <a:gd name="connsiteY58" fmla="*/ 6311718 h 6858001"/>
              <a:gd name="connsiteX59" fmla="*/ 684208 w 874715"/>
              <a:gd name="connsiteY59" fmla="*/ 6448435 h 6858001"/>
              <a:gd name="connsiteX60" fmla="*/ 630104 w 874715"/>
              <a:gd name="connsiteY60" fmla="*/ 6517873 h 6858001"/>
              <a:gd name="connsiteX61" fmla="*/ 578096 w 874715"/>
              <a:gd name="connsiteY61" fmla="*/ 6553767 h 6858001"/>
              <a:gd name="connsiteX62" fmla="*/ 517706 w 874715"/>
              <a:gd name="connsiteY62" fmla="*/ 6657533 h 6858001"/>
              <a:gd name="connsiteX63" fmla="*/ 540185 w 874715"/>
              <a:gd name="connsiteY63" fmla="*/ 6682250 h 6858001"/>
              <a:gd name="connsiteX64" fmla="*/ 549712 w 874715"/>
              <a:gd name="connsiteY64" fmla="*/ 6758356 h 6858001"/>
              <a:gd name="connsiteX65" fmla="*/ 548950 w 874715"/>
              <a:gd name="connsiteY65" fmla="*/ 6840738 h 6858001"/>
              <a:gd name="connsiteX66" fmla="*/ 556149 w 874715"/>
              <a:gd name="connsiteY66" fmla="*/ 6858001 h 6858001"/>
              <a:gd name="connsiteX67" fmla="*/ 760427 w 874715"/>
              <a:gd name="connsiteY67" fmla="*/ 6858001 h 6858001"/>
              <a:gd name="connsiteX68" fmla="*/ 763269 w 874715"/>
              <a:gd name="connsiteY68" fmla="*/ 6846819 h 6858001"/>
              <a:gd name="connsiteX69" fmla="*/ 784795 w 874715"/>
              <a:gd name="connsiteY69" fmla="*/ 6678324 h 6858001"/>
              <a:gd name="connsiteX70" fmla="*/ 805560 w 874715"/>
              <a:gd name="connsiteY70" fmla="*/ 6504338 h 6858001"/>
              <a:gd name="connsiteX71" fmla="*/ 812418 w 874715"/>
              <a:gd name="connsiteY71" fmla="*/ 6408814 h 6858001"/>
              <a:gd name="connsiteX72" fmla="*/ 823279 w 874715"/>
              <a:gd name="connsiteY72" fmla="*/ 6325450 h 6858001"/>
              <a:gd name="connsiteX73" fmla="*/ 830137 w 874715"/>
              <a:gd name="connsiteY73" fmla="*/ 6252873 h 6858001"/>
              <a:gd name="connsiteX74" fmla="*/ 844043 w 874715"/>
              <a:gd name="connsiteY74" fmla="*/ 6137341 h 6858001"/>
              <a:gd name="connsiteX75" fmla="*/ 847663 w 874715"/>
              <a:gd name="connsiteY75" fmla="*/ 6089284 h 6858001"/>
              <a:gd name="connsiteX76" fmla="*/ 847471 w 874715"/>
              <a:gd name="connsiteY76" fmla="*/ 5975908 h 6858001"/>
              <a:gd name="connsiteX77" fmla="*/ 845567 w 874715"/>
              <a:gd name="connsiteY77" fmla="*/ 5936481 h 6858001"/>
              <a:gd name="connsiteX78" fmla="*/ 821945 w 874715"/>
              <a:gd name="connsiteY78" fmla="*/ 5860571 h 6858001"/>
              <a:gd name="connsiteX79" fmla="*/ 820231 w 874715"/>
              <a:gd name="connsiteY79" fmla="*/ 5851549 h 6858001"/>
              <a:gd name="connsiteX80" fmla="*/ 810894 w 874715"/>
              <a:gd name="connsiteY80" fmla="*/ 5801726 h 6858001"/>
              <a:gd name="connsiteX81" fmla="*/ 807846 w 874715"/>
              <a:gd name="connsiteY81" fmla="*/ 5774460 h 6858001"/>
              <a:gd name="connsiteX82" fmla="*/ 788415 w 874715"/>
              <a:gd name="connsiteY82" fmla="*/ 5670892 h 6858001"/>
              <a:gd name="connsiteX83" fmla="*/ 779271 w 874715"/>
              <a:gd name="connsiteY83" fmla="*/ 5611265 h 6858001"/>
              <a:gd name="connsiteX84" fmla="*/ 780605 w 874715"/>
              <a:gd name="connsiteY84" fmla="*/ 5563010 h 6858001"/>
              <a:gd name="connsiteX85" fmla="*/ 782319 w 874715"/>
              <a:gd name="connsiteY85" fmla="*/ 5478272 h 6858001"/>
              <a:gd name="connsiteX86" fmla="*/ 786701 w 874715"/>
              <a:gd name="connsiteY86" fmla="*/ 5451203 h 6858001"/>
              <a:gd name="connsiteX87" fmla="*/ 774127 w 874715"/>
              <a:gd name="connsiteY87" fmla="*/ 5328805 h 6858001"/>
              <a:gd name="connsiteX88" fmla="*/ 773175 w 874715"/>
              <a:gd name="connsiteY88" fmla="*/ 5258975 h 6858001"/>
              <a:gd name="connsiteX89" fmla="*/ 757552 w 874715"/>
              <a:gd name="connsiteY89" fmla="*/ 5180319 h 6858001"/>
              <a:gd name="connsiteX90" fmla="*/ 758314 w 874715"/>
              <a:gd name="connsiteY90" fmla="*/ 5157370 h 6858001"/>
              <a:gd name="connsiteX91" fmla="*/ 759649 w 874715"/>
              <a:gd name="connsiteY91" fmla="*/ 5131673 h 6858001"/>
              <a:gd name="connsiteX92" fmla="*/ 760793 w 874715"/>
              <a:gd name="connsiteY92" fmla="*/ 5052820 h 6858001"/>
              <a:gd name="connsiteX93" fmla="*/ 766507 w 874715"/>
              <a:gd name="connsiteY93" fmla="*/ 5004959 h 6858001"/>
              <a:gd name="connsiteX94" fmla="*/ 763079 w 874715"/>
              <a:gd name="connsiteY94" fmla="*/ 4913751 h 6858001"/>
              <a:gd name="connsiteX95" fmla="*/ 768031 w 874715"/>
              <a:gd name="connsiteY95" fmla="*/ 4880011 h 6858001"/>
              <a:gd name="connsiteX96" fmla="*/ 768603 w 874715"/>
              <a:gd name="connsiteY96" fmla="*/ 4794687 h 6858001"/>
              <a:gd name="connsiteX97" fmla="*/ 765745 w 874715"/>
              <a:gd name="connsiteY97" fmla="*/ 4718187 h 6858001"/>
              <a:gd name="connsiteX98" fmla="*/ 767269 w 874715"/>
              <a:gd name="connsiteY98" fmla="*/ 4644434 h 6858001"/>
              <a:gd name="connsiteX99" fmla="*/ 773555 w 874715"/>
              <a:gd name="connsiteY99" fmla="*/ 4591670 h 6858001"/>
              <a:gd name="connsiteX100" fmla="*/ 777365 w 874715"/>
              <a:gd name="connsiteY100" fmla="*/ 4534394 h 6858001"/>
              <a:gd name="connsiteX101" fmla="*/ 800036 w 874715"/>
              <a:gd name="connsiteY101" fmla="*/ 4376493 h 6858001"/>
              <a:gd name="connsiteX102" fmla="*/ 794512 w 874715"/>
              <a:gd name="connsiteY102" fmla="*/ 4347267 h 6858001"/>
              <a:gd name="connsiteX103" fmla="*/ 789368 w 874715"/>
              <a:gd name="connsiteY103" fmla="*/ 4181322 h 6858001"/>
              <a:gd name="connsiteX104" fmla="*/ 789750 w 874715"/>
              <a:gd name="connsiteY104" fmla="*/ 4145230 h 6858001"/>
              <a:gd name="connsiteX105" fmla="*/ 767269 w 874715"/>
              <a:gd name="connsiteY105" fmla="*/ 4048330 h 6858001"/>
              <a:gd name="connsiteX106" fmla="*/ 802894 w 874715"/>
              <a:gd name="connsiteY106" fmla="*/ 3898864 h 6858001"/>
              <a:gd name="connsiteX107" fmla="*/ 847471 w 874715"/>
              <a:gd name="connsiteY107" fmla="*/ 3759007 h 6858001"/>
              <a:gd name="connsiteX108" fmla="*/ 848163 w 874715"/>
              <a:gd name="connsiteY108" fmla="*/ 3756136 h 6858001"/>
              <a:gd name="connsiteX109" fmla="*/ 819543 w 874715"/>
              <a:gd name="connsiteY109" fmla="*/ 3748731 h 6858001"/>
              <a:gd name="connsiteX110" fmla="*/ 819313 w 874715"/>
              <a:gd name="connsiteY110" fmla="*/ 3748682 h 6858001"/>
              <a:gd name="connsiteX111" fmla="*/ 819544 w 874715"/>
              <a:gd name="connsiteY111" fmla="*/ 3748730 h 6858001"/>
              <a:gd name="connsiteX112" fmla="*/ 848164 w 874715"/>
              <a:gd name="connsiteY112" fmla="*/ 3756135 h 6858001"/>
              <a:gd name="connsiteX113" fmla="*/ 849545 w 874715"/>
              <a:gd name="connsiteY113" fmla="*/ 3750401 h 6858001"/>
              <a:gd name="connsiteX114" fmla="*/ 853189 w 874715"/>
              <a:gd name="connsiteY114" fmla="*/ 3741353 h 6858001"/>
              <a:gd name="connsiteX115" fmla="*/ 862905 w 874715"/>
              <a:gd name="connsiteY115" fmla="*/ 3691138 h 6858001"/>
              <a:gd name="connsiteX116" fmla="*/ 866333 w 874715"/>
              <a:gd name="connsiteY116" fmla="*/ 3628959 h 6858001"/>
              <a:gd name="connsiteX117" fmla="*/ 874715 w 874715"/>
              <a:gd name="connsiteY117" fmla="*/ 3550106 h 6858001"/>
              <a:gd name="connsiteX118" fmla="*/ 871487 w 874715"/>
              <a:gd name="connsiteY118" fmla="*/ 3524252 h 6858001"/>
              <a:gd name="connsiteX119" fmla="*/ 871488 w 874715"/>
              <a:gd name="connsiteY119" fmla="*/ 3524252 h 6858001"/>
              <a:gd name="connsiteX120" fmla="*/ 870763 w 874715"/>
              <a:gd name="connsiteY120" fmla="*/ 3518451 h 6858001"/>
              <a:gd name="connsiteX121" fmla="*/ 864238 w 874715"/>
              <a:gd name="connsiteY121" fmla="*/ 3486946 h 6858001"/>
              <a:gd name="connsiteX122" fmla="*/ 848618 w 874715"/>
              <a:gd name="connsiteY122" fmla="*/ 3398677 h 6858001"/>
              <a:gd name="connsiteX123" fmla="*/ 837595 w 874715"/>
              <a:gd name="connsiteY123" fmla="*/ 3365728 h 6858001"/>
              <a:gd name="connsiteX124" fmla="*/ 834829 w 874715"/>
              <a:gd name="connsiteY124" fmla="*/ 3357461 h 6858001"/>
              <a:gd name="connsiteX125" fmla="*/ 513783 w 874715"/>
              <a:gd name="connsiteY125" fmla="*/ 0 h 6858001"/>
              <a:gd name="connsiteX126" fmla="*/ 72334 w 874715"/>
              <a:gd name="connsiteY126" fmla="*/ 0 h 6858001"/>
              <a:gd name="connsiteX127" fmla="*/ 75447 w 874715"/>
              <a:gd name="connsiteY127" fmla="*/ 27991 h 6858001"/>
              <a:gd name="connsiteX128" fmla="*/ 88115 w 874715"/>
              <a:gd name="connsiteY128" fmla="*/ 134133 h 6858001"/>
              <a:gd name="connsiteX129" fmla="*/ 62778 w 874715"/>
              <a:gd name="connsiteY129" fmla="*/ 221224 h 6858001"/>
              <a:gd name="connsiteX130" fmla="*/ 62206 w 874715"/>
              <a:gd name="connsiteY130" fmla="*/ 247312 h 6858001"/>
              <a:gd name="connsiteX131" fmla="*/ 72113 w 874715"/>
              <a:gd name="connsiteY131" fmla="*/ 305764 h 6858001"/>
              <a:gd name="connsiteX132" fmla="*/ 65445 w 874715"/>
              <a:gd name="connsiteY132" fmla="*/ 426397 h 6858001"/>
              <a:gd name="connsiteX133" fmla="*/ 55348 w 874715"/>
              <a:gd name="connsiteY133" fmla="*/ 470924 h 6858001"/>
              <a:gd name="connsiteX134" fmla="*/ 48870 w 874715"/>
              <a:gd name="connsiteY134" fmla="*/ 495638 h 6858001"/>
              <a:gd name="connsiteX135" fmla="*/ 30963 w 874715"/>
              <a:gd name="connsiteY135" fmla="*/ 622548 h 6858001"/>
              <a:gd name="connsiteX136" fmla="*/ 11723 w 874715"/>
              <a:gd name="connsiteY136" fmla="*/ 679040 h 6858001"/>
              <a:gd name="connsiteX137" fmla="*/ 8865 w 874715"/>
              <a:gd name="connsiteY137" fmla="*/ 694341 h 6858001"/>
              <a:gd name="connsiteX138" fmla="*/ 16865 w 874715"/>
              <a:gd name="connsiteY138" fmla="*/ 778095 h 6858001"/>
              <a:gd name="connsiteX139" fmla="*/ 47918 w 874715"/>
              <a:gd name="connsiteY139" fmla="*/ 840866 h 6858001"/>
              <a:gd name="connsiteX140" fmla="*/ 58396 w 874715"/>
              <a:gd name="connsiteY140" fmla="*/ 853028 h 6858001"/>
              <a:gd name="connsiteX141" fmla="*/ 54776 w 874715"/>
              <a:gd name="connsiteY141" fmla="*/ 1027995 h 6858001"/>
              <a:gd name="connsiteX142" fmla="*/ 50394 w 874715"/>
              <a:gd name="connsiteY142" fmla="*/ 1054866 h 6858001"/>
              <a:gd name="connsiteX143" fmla="*/ 68683 w 874715"/>
              <a:gd name="connsiteY143" fmla="*/ 1184720 h 6858001"/>
              <a:gd name="connsiteX144" fmla="*/ 72303 w 874715"/>
              <a:gd name="connsiteY144" fmla="*/ 1222576 h 6858001"/>
              <a:gd name="connsiteX145" fmla="*/ 88687 w 874715"/>
              <a:gd name="connsiteY145" fmla="*/ 1358313 h 6858001"/>
              <a:gd name="connsiteX146" fmla="*/ 73447 w 874715"/>
              <a:gd name="connsiteY146" fmla="*/ 1377535 h 6858001"/>
              <a:gd name="connsiteX147" fmla="*/ 35153 w 874715"/>
              <a:gd name="connsiteY147" fmla="*/ 1432851 h 6858001"/>
              <a:gd name="connsiteX148" fmla="*/ 1244 w 874715"/>
              <a:gd name="connsiteY148" fmla="*/ 1541910 h 6858001"/>
              <a:gd name="connsiteX149" fmla="*/ 3149 w 874715"/>
              <a:gd name="connsiteY149" fmla="*/ 1571529 h 6858001"/>
              <a:gd name="connsiteX150" fmla="*/ 59730 w 874715"/>
              <a:gd name="connsiteY150" fmla="*/ 1646459 h 6858001"/>
              <a:gd name="connsiteX151" fmla="*/ 82399 w 874715"/>
              <a:gd name="connsiteY151" fmla="*/ 1682944 h 6858001"/>
              <a:gd name="connsiteX152" fmla="*/ 124120 w 874715"/>
              <a:gd name="connsiteY152" fmla="*/ 1786511 h 6858001"/>
              <a:gd name="connsiteX153" fmla="*/ 131741 w 874715"/>
              <a:gd name="connsiteY153" fmla="*/ 1795142 h 6858001"/>
              <a:gd name="connsiteX154" fmla="*/ 222232 w 874715"/>
              <a:gd name="connsiteY154" fmla="*/ 1871640 h 6858001"/>
              <a:gd name="connsiteX155" fmla="*/ 237662 w 874715"/>
              <a:gd name="connsiteY155" fmla="*/ 1888901 h 6858001"/>
              <a:gd name="connsiteX156" fmla="*/ 261667 w 874715"/>
              <a:gd name="connsiteY156" fmla="*/ 1909694 h 6858001"/>
              <a:gd name="connsiteX157" fmla="*/ 308150 w 874715"/>
              <a:gd name="connsiteY157" fmla="*/ 1974618 h 6858001"/>
              <a:gd name="connsiteX158" fmla="*/ 323009 w 874715"/>
              <a:gd name="connsiteY158" fmla="*/ 2055042 h 6858001"/>
              <a:gd name="connsiteX159" fmla="*/ 345680 w 874715"/>
              <a:gd name="connsiteY159" fmla="*/ 2152137 h 6858001"/>
              <a:gd name="connsiteX160" fmla="*/ 360920 w 874715"/>
              <a:gd name="connsiteY160" fmla="*/ 2192740 h 6858001"/>
              <a:gd name="connsiteX161" fmla="*/ 389877 w 874715"/>
              <a:gd name="connsiteY161" fmla="*/ 2301603 h 6858001"/>
              <a:gd name="connsiteX162" fmla="*/ 414262 w 874715"/>
              <a:gd name="connsiteY162" fmla="*/ 2379279 h 6858001"/>
              <a:gd name="connsiteX163" fmla="*/ 428551 w 874715"/>
              <a:gd name="connsiteY163" fmla="*/ 2491281 h 6858001"/>
              <a:gd name="connsiteX164" fmla="*/ 429121 w 874715"/>
              <a:gd name="connsiteY164" fmla="*/ 2545615 h 6858001"/>
              <a:gd name="connsiteX165" fmla="*/ 502275 w 874715"/>
              <a:gd name="connsiteY165" fmla="*/ 2645455 h 6858001"/>
              <a:gd name="connsiteX166" fmla="*/ 550665 w 874715"/>
              <a:gd name="connsiteY166" fmla="*/ 2725094 h 6858001"/>
              <a:gd name="connsiteX167" fmla="*/ 527232 w 874715"/>
              <a:gd name="connsiteY167" fmla="*/ 2808850 h 6858001"/>
              <a:gd name="connsiteX168" fmla="*/ 505133 w 874715"/>
              <a:gd name="connsiteY168" fmla="*/ 2831604 h 6858001"/>
              <a:gd name="connsiteX169" fmla="*/ 484178 w 874715"/>
              <a:gd name="connsiteY169" fmla="*/ 2968910 h 6858001"/>
              <a:gd name="connsiteX170" fmla="*/ 483416 w 874715"/>
              <a:gd name="connsiteY170" fmla="*/ 3165061 h 6858001"/>
              <a:gd name="connsiteX171" fmla="*/ 447744 w 874715"/>
              <a:gd name="connsiteY171" fmla="*/ 3326101 h 6858001"/>
              <a:gd name="connsiteX172" fmla="*/ 446756 w 874715"/>
              <a:gd name="connsiteY172" fmla="*/ 3333750 h 6858001"/>
              <a:gd name="connsiteX173" fmla="*/ 834222 w 874715"/>
              <a:gd name="connsiteY173" fmla="*/ 3333750 h 6858001"/>
              <a:gd name="connsiteX174" fmla="*/ 833756 w 874715"/>
              <a:gd name="connsiteY174" fmla="*/ 3315508 h 6858001"/>
              <a:gd name="connsiteX175" fmla="*/ 851283 w 874715"/>
              <a:gd name="connsiteY175" fmla="*/ 3289224 h 6858001"/>
              <a:gd name="connsiteX176" fmla="*/ 866523 w 874715"/>
              <a:gd name="connsiteY176" fmla="*/ 3248621 h 6858001"/>
              <a:gd name="connsiteX177" fmla="*/ 848234 w 874715"/>
              <a:gd name="connsiteY177" fmla="*/ 3203506 h 6858001"/>
              <a:gd name="connsiteX178" fmla="*/ 810325 w 874715"/>
              <a:gd name="connsiteY178" fmla="*/ 3097977 h 6858001"/>
              <a:gd name="connsiteX179" fmla="*/ 808609 w 874715"/>
              <a:gd name="connsiteY179" fmla="*/ 3031285 h 6858001"/>
              <a:gd name="connsiteX180" fmla="*/ 792417 w 874715"/>
              <a:gd name="connsiteY180" fmla="*/ 2886329 h 6858001"/>
              <a:gd name="connsiteX181" fmla="*/ 769366 w 874715"/>
              <a:gd name="connsiteY181" fmla="*/ 2791590 h 6858001"/>
              <a:gd name="connsiteX182" fmla="*/ 743267 w 874715"/>
              <a:gd name="connsiteY182" fmla="*/ 2723527 h 6858001"/>
              <a:gd name="connsiteX183" fmla="*/ 709166 w 874715"/>
              <a:gd name="connsiteY183" fmla="*/ 2626038 h 6858001"/>
              <a:gd name="connsiteX184" fmla="*/ 691449 w 874715"/>
              <a:gd name="connsiteY184" fmla="*/ 2528158 h 6858001"/>
              <a:gd name="connsiteX185" fmla="*/ 669159 w 874715"/>
              <a:gd name="connsiteY185" fmla="*/ 2457348 h 6858001"/>
              <a:gd name="connsiteX186" fmla="*/ 653918 w 874715"/>
              <a:gd name="connsiteY186" fmla="*/ 2370844 h 6858001"/>
              <a:gd name="connsiteX187" fmla="*/ 653348 w 874715"/>
              <a:gd name="connsiteY187" fmla="*/ 2298269 h 6858001"/>
              <a:gd name="connsiteX188" fmla="*/ 656014 w 874715"/>
              <a:gd name="connsiteY188" fmla="*/ 2184501 h 6858001"/>
              <a:gd name="connsiteX189" fmla="*/ 609913 w 874715"/>
              <a:gd name="connsiteY189" fmla="*/ 2045235 h 6858001"/>
              <a:gd name="connsiteX190" fmla="*/ 599624 w 874715"/>
              <a:gd name="connsiteY190" fmla="*/ 1988939 h 6858001"/>
              <a:gd name="connsiteX191" fmla="*/ 594862 w 874715"/>
              <a:gd name="connsiteY191" fmla="*/ 1935977 h 6858001"/>
              <a:gd name="connsiteX192" fmla="*/ 564191 w 874715"/>
              <a:gd name="connsiteY192" fmla="*/ 1823583 h 6858001"/>
              <a:gd name="connsiteX193" fmla="*/ 554093 w 874715"/>
              <a:gd name="connsiteY193" fmla="*/ 1777881 h 6858001"/>
              <a:gd name="connsiteX194" fmla="*/ 554285 w 874715"/>
              <a:gd name="connsiteY194" fmla="*/ 1713934 h 6858001"/>
              <a:gd name="connsiteX195" fmla="*/ 540186 w 874715"/>
              <a:gd name="connsiteY195" fmla="*/ 1597617 h 6858001"/>
              <a:gd name="connsiteX196" fmla="*/ 499037 w 874715"/>
              <a:gd name="connsiteY196" fmla="*/ 1481495 h 6858001"/>
              <a:gd name="connsiteX197" fmla="*/ 503037 w 874715"/>
              <a:gd name="connsiteY197" fmla="*/ 1432262 h 6858001"/>
              <a:gd name="connsiteX198" fmla="*/ 502085 w 874715"/>
              <a:gd name="connsiteY198" fmla="*/ 1414609 h 6858001"/>
              <a:gd name="connsiteX199" fmla="*/ 479414 w 874715"/>
              <a:gd name="connsiteY199" fmla="*/ 1255923 h 6858001"/>
              <a:gd name="connsiteX200" fmla="*/ 476938 w 874715"/>
              <a:gd name="connsiteY200" fmla="*/ 1240034 h 6858001"/>
              <a:gd name="connsiteX201" fmla="*/ 456745 w 874715"/>
              <a:gd name="connsiteY201" fmla="*/ 1165498 h 6858001"/>
              <a:gd name="connsiteX202" fmla="*/ 444171 w 874715"/>
              <a:gd name="connsiteY202" fmla="*/ 977582 h 6858001"/>
              <a:gd name="connsiteX203" fmla="*/ 442647 w 874715"/>
              <a:gd name="connsiteY203" fmla="*/ 966011 h 6858001"/>
              <a:gd name="connsiteX204" fmla="*/ 452743 w 874715"/>
              <a:gd name="connsiteY204" fmla="*/ 903045 h 6858001"/>
              <a:gd name="connsiteX205" fmla="*/ 467032 w 874715"/>
              <a:gd name="connsiteY205" fmla="*/ 871859 h 6858001"/>
              <a:gd name="connsiteX206" fmla="*/ 481892 w 874715"/>
              <a:gd name="connsiteY206" fmla="*/ 823213 h 6858001"/>
              <a:gd name="connsiteX207" fmla="*/ 487416 w 874715"/>
              <a:gd name="connsiteY207" fmla="*/ 773781 h 6858001"/>
              <a:gd name="connsiteX208" fmla="*/ 464936 w 874715"/>
              <a:gd name="connsiteY208" fmla="*/ 690809 h 6858001"/>
              <a:gd name="connsiteX209" fmla="*/ 462650 w 874715"/>
              <a:gd name="connsiteY209" fmla="*/ 660603 h 6858001"/>
              <a:gd name="connsiteX210" fmla="*/ 451791 w 874715"/>
              <a:gd name="connsiteY210" fmla="*/ 593322 h 6858001"/>
              <a:gd name="connsiteX211" fmla="*/ 452553 w 874715"/>
              <a:gd name="connsiteY211" fmla="*/ 534478 h 6858001"/>
              <a:gd name="connsiteX212" fmla="*/ 469890 w 874715"/>
              <a:gd name="connsiteY212" fmla="*/ 487205 h 6858001"/>
              <a:gd name="connsiteX213" fmla="*/ 473318 w 874715"/>
              <a:gd name="connsiteY213" fmla="*/ 418552 h 6858001"/>
              <a:gd name="connsiteX214" fmla="*/ 460746 w 874715"/>
              <a:gd name="connsiteY214" fmla="*/ 374220 h 6858001"/>
              <a:gd name="connsiteX215" fmla="*/ 459032 w 874715"/>
              <a:gd name="connsiteY215" fmla="*/ 365198 h 6858001"/>
              <a:gd name="connsiteX216" fmla="*/ 458267 w 874715"/>
              <a:gd name="connsiteY216" fmla="*/ 249272 h 6858001"/>
              <a:gd name="connsiteX217" fmla="*/ 496179 w 874715"/>
              <a:gd name="connsiteY217" fmla="*/ 104514 h 6858001"/>
              <a:gd name="connsiteX218" fmla="*/ 504181 w 874715"/>
              <a:gd name="connsiteY218" fmla="*/ 805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874715" h="6858001">
                <a:moveTo>
                  <a:pt x="669467" y="3720275"/>
                </a:moveTo>
                <a:lnTo>
                  <a:pt x="710453" y="3726292"/>
                </a:lnTo>
                <a:lnTo>
                  <a:pt x="710455" y="3726292"/>
                </a:lnTo>
                <a:lnTo>
                  <a:pt x="669465" y="3720275"/>
                </a:lnTo>
                <a:close/>
                <a:moveTo>
                  <a:pt x="834223" y="3333751"/>
                </a:moveTo>
                <a:lnTo>
                  <a:pt x="446757" y="3333751"/>
                </a:lnTo>
                <a:lnTo>
                  <a:pt x="441229" y="3376550"/>
                </a:lnTo>
                <a:lnTo>
                  <a:pt x="437178" y="3407910"/>
                </a:lnTo>
                <a:cubicBezTo>
                  <a:pt x="435005" y="3435408"/>
                  <a:pt x="434362" y="3463164"/>
                  <a:pt x="435790" y="3491262"/>
                </a:cubicBezTo>
                <a:cubicBezTo>
                  <a:pt x="436266" y="3500578"/>
                  <a:pt x="433599" y="3510777"/>
                  <a:pt x="429384" y="3520658"/>
                </a:cubicBezTo>
                <a:lnTo>
                  <a:pt x="427332" y="3524252"/>
                </a:lnTo>
                <a:lnTo>
                  <a:pt x="427331" y="3524252"/>
                </a:lnTo>
                <a:lnTo>
                  <a:pt x="413690" y="3548145"/>
                </a:lnTo>
                <a:cubicBezTo>
                  <a:pt x="391973" y="3578940"/>
                  <a:pt x="390257" y="3577567"/>
                  <a:pt x="408166" y="3612089"/>
                </a:cubicBezTo>
                <a:cubicBezTo>
                  <a:pt x="412548" y="3620328"/>
                  <a:pt x="415214" y="3630528"/>
                  <a:pt x="421692" y="3636610"/>
                </a:cubicBezTo>
                <a:cubicBezTo>
                  <a:pt x="438171" y="3652106"/>
                  <a:pt x="444409" y="3669416"/>
                  <a:pt x="445933" y="3687609"/>
                </a:cubicBezTo>
                <a:lnTo>
                  <a:pt x="443241" y="3725049"/>
                </a:lnTo>
                <a:lnTo>
                  <a:pt x="455589" y="3723372"/>
                </a:lnTo>
                <a:cubicBezTo>
                  <a:pt x="485111" y="3719138"/>
                  <a:pt x="514678" y="3715144"/>
                  <a:pt x="544787" y="3712739"/>
                </a:cubicBezTo>
                <a:lnTo>
                  <a:pt x="544802" y="3712740"/>
                </a:lnTo>
                <a:lnTo>
                  <a:pt x="544786" y="3712740"/>
                </a:lnTo>
                <a:cubicBezTo>
                  <a:pt x="514677" y="3715145"/>
                  <a:pt x="485110" y="3719139"/>
                  <a:pt x="455588" y="3723373"/>
                </a:cubicBezTo>
                <a:lnTo>
                  <a:pt x="443240" y="3725050"/>
                </a:lnTo>
                <a:lnTo>
                  <a:pt x="441884" y="3743904"/>
                </a:lnTo>
                <a:cubicBezTo>
                  <a:pt x="440932" y="3750574"/>
                  <a:pt x="439598" y="3758615"/>
                  <a:pt x="442266" y="3764306"/>
                </a:cubicBezTo>
                <a:cubicBezTo>
                  <a:pt x="454266" y="3790000"/>
                  <a:pt x="450076" y="3811773"/>
                  <a:pt x="433692" y="3834135"/>
                </a:cubicBezTo>
                <a:cubicBezTo>
                  <a:pt x="419595" y="3853553"/>
                  <a:pt x="411213" y="3875915"/>
                  <a:pt x="428740" y="3898864"/>
                </a:cubicBezTo>
                <a:cubicBezTo>
                  <a:pt x="467603" y="3949864"/>
                  <a:pt x="469507" y="4004392"/>
                  <a:pt x="444932" y="4062061"/>
                </a:cubicBezTo>
                <a:cubicBezTo>
                  <a:pt x="427405" y="4103253"/>
                  <a:pt x="423405" y="4143856"/>
                  <a:pt x="441122" y="4187207"/>
                </a:cubicBezTo>
                <a:cubicBezTo>
                  <a:pt x="447980" y="4203880"/>
                  <a:pt x="443408" y="4225456"/>
                  <a:pt x="444932" y="4244874"/>
                </a:cubicBezTo>
                <a:cubicBezTo>
                  <a:pt x="445694" y="4255860"/>
                  <a:pt x="445884" y="4268022"/>
                  <a:pt x="450648" y="4277434"/>
                </a:cubicBezTo>
                <a:cubicBezTo>
                  <a:pt x="462841" y="4302544"/>
                  <a:pt x="478461" y="4325885"/>
                  <a:pt x="490464" y="4351188"/>
                </a:cubicBezTo>
                <a:cubicBezTo>
                  <a:pt x="496178" y="4363350"/>
                  <a:pt x="499226" y="4377865"/>
                  <a:pt x="499418" y="4391596"/>
                </a:cubicBezTo>
                <a:cubicBezTo>
                  <a:pt x="500370" y="4432199"/>
                  <a:pt x="500370" y="4472804"/>
                  <a:pt x="498656" y="4513209"/>
                </a:cubicBezTo>
                <a:cubicBezTo>
                  <a:pt x="495988" y="4579901"/>
                  <a:pt x="495416" y="4647572"/>
                  <a:pt x="438646" y="4695629"/>
                </a:cubicBezTo>
                <a:cubicBezTo>
                  <a:pt x="434074" y="4699554"/>
                  <a:pt x="431406" y="4707987"/>
                  <a:pt x="430644" y="4714658"/>
                </a:cubicBezTo>
                <a:cubicBezTo>
                  <a:pt x="427025" y="4745453"/>
                  <a:pt x="426643" y="4777033"/>
                  <a:pt x="420737" y="4807436"/>
                </a:cubicBezTo>
                <a:cubicBezTo>
                  <a:pt x="415975" y="4831758"/>
                  <a:pt x="417499" y="4851963"/>
                  <a:pt x="434264" y="4870400"/>
                </a:cubicBezTo>
                <a:cubicBezTo>
                  <a:pt x="456362" y="4894527"/>
                  <a:pt x="469317" y="4923950"/>
                  <a:pt x="462269" y="4956119"/>
                </a:cubicBezTo>
                <a:cubicBezTo>
                  <a:pt x="455410" y="4988286"/>
                  <a:pt x="470269" y="5009470"/>
                  <a:pt x="485701" y="5033207"/>
                </a:cubicBezTo>
                <a:cubicBezTo>
                  <a:pt x="496940" y="5050467"/>
                  <a:pt x="511038" y="5070083"/>
                  <a:pt x="512180" y="5089305"/>
                </a:cubicBezTo>
                <a:cubicBezTo>
                  <a:pt x="514656" y="5132851"/>
                  <a:pt x="553902" y="5170316"/>
                  <a:pt x="531613" y="5217589"/>
                </a:cubicBezTo>
                <a:cubicBezTo>
                  <a:pt x="530089" y="5220727"/>
                  <a:pt x="533899" y="5226415"/>
                  <a:pt x="534851" y="5230926"/>
                </a:cubicBezTo>
                <a:cubicBezTo>
                  <a:pt x="542091" y="5267019"/>
                  <a:pt x="535041" y="5300953"/>
                  <a:pt x="511228" y="5327433"/>
                </a:cubicBezTo>
                <a:cubicBezTo>
                  <a:pt x="480175" y="5362152"/>
                  <a:pt x="477127" y="5400597"/>
                  <a:pt x="487225" y="5443357"/>
                </a:cubicBezTo>
                <a:cubicBezTo>
                  <a:pt x="490464" y="5457089"/>
                  <a:pt x="492750" y="5470820"/>
                  <a:pt x="495416" y="5484746"/>
                </a:cubicBezTo>
                <a:cubicBezTo>
                  <a:pt x="499226" y="5503576"/>
                  <a:pt x="503228" y="5522604"/>
                  <a:pt x="507038" y="5541432"/>
                </a:cubicBezTo>
                <a:cubicBezTo>
                  <a:pt x="510848" y="5559676"/>
                  <a:pt x="517324" y="5579880"/>
                  <a:pt x="500942" y="5594001"/>
                </a:cubicBezTo>
                <a:cubicBezTo>
                  <a:pt x="486843" y="5606164"/>
                  <a:pt x="488177" y="5614794"/>
                  <a:pt x="500370" y="5625974"/>
                </a:cubicBezTo>
                <a:cubicBezTo>
                  <a:pt x="543043" y="5664813"/>
                  <a:pt x="569714" y="5711889"/>
                  <a:pt x="571618" y="5771911"/>
                </a:cubicBezTo>
                <a:cubicBezTo>
                  <a:pt x="572000" y="5784268"/>
                  <a:pt x="574666" y="5796822"/>
                  <a:pt x="577524" y="5808982"/>
                </a:cubicBezTo>
                <a:cubicBezTo>
                  <a:pt x="579239" y="5816437"/>
                  <a:pt x="581145" y="5825462"/>
                  <a:pt x="586289" y="5829971"/>
                </a:cubicBezTo>
                <a:cubicBezTo>
                  <a:pt x="625532" y="5865083"/>
                  <a:pt x="652775" y="5908825"/>
                  <a:pt x="674684" y="5956490"/>
                </a:cubicBezTo>
                <a:cubicBezTo>
                  <a:pt x="682494" y="5973553"/>
                  <a:pt x="690304" y="5991797"/>
                  <a:pt x="692590" y="6010235"/>
                </a:cubicBezTo>
                <a:cubicBezTo>
                  <a:pt x="694876" y="6029456"/>
                  <a:pt x="691066" y="6049660"/>
                  <a:pt x="688970" y="6069276"/>
                </a:cubicBezTo>
                <a:cubicBezTo>
                  <a:pt x="687828" y="6080849"/>
                  <a:pt x="688018" y="6094187"/>
                  <a:pt x="682494" y="6103407"/>
                </a:cubicBezTo>
                <a:cubicBezTo>
                  <a:pt x="665157" y="6132633"/>
                  <a:pt x="646489" y="6160879"/>
                  <a:pt x="626294" y="6188144"/>
                </a:cubicBezTo>
                <a:cubicBezTo>
                  <a:pt x="608958" y="6211486"/>
                  <a:pt x="606481" y="6216194"/>
                  <a:pt x="628200" y="6236396"/>
                </a:cubicBezTo>
                <a:cubicBezTo>
                  <a:pt x="650489" y="6257190"/>
                  <a:pt x="662109" y="6283082"/>
                  <a:pt x="666871" y="6311718"/>
                </a:cubicBezTo>
                <a:cubicBezTo>
                  <a:pt x="674302" y="6357030"/>
                  <a:pt x="680588" y="6402732"/>
                  <a:pt x="684208" y="6448435"/>
                </a:cubicBezTo>
                <a:cubicBezTo>
                  <a:pt x="687446" y="6489823"/>
                  <a:pt x="669920" y="6509634"/>
                  <a:pt x="630104" y="6517873"/>
                </a:cubicBezTo>
                <a:cubicBezTo>
                  <a:pt x="608005" y="6522581"/>
                  <a:pt x="584001" y="6528663"/>
                  <a:pt x="578096" y="6553767"/>
                </a:cubicBezTo>
                <a:cubicBezTo>
                  <a:pt x="568570" y="6594765"/>
                  <a:pt x="564380" y="6637329"/>
                  <a:pt x="517706" y="6657533"/>
                </a:cubicBezTo>
                <a:cubicBezTo>
                  <a:pt x="527993" y="6668713"/>
                  <a:pt x="534089" y="6675579"/>
                  <a:pt x="540185" y="6682250"/>
                </a:cubicBezTo>
                <a:cubicBezTo>
                  <a:pt x="557140" y="6700686"/>
                  <a:pt x="564380" y="6738934"/>
                  <a:pt x="549712" y="6758356"/>
                </a:cubicBezTo>
                <a:cubicBezTo>
                  <a:pt x="528375" y="6786993"/>
                  <a:pt x="532375" y="6813278"/>
                  <a:pt x="548950" y="6840738"/>
                </a:cubicBezTo>
                <a:lnTo>
                  <a:pt x="556149" y="6858001"/>
                </a:lnTo>
                <a:lnTo>
                  <a:pt x="760427" y="6858001"/>
                </a:lnTo>
                <a:lnTo>
                  <a:pt x="763269" y="6846819"/>
                </a:lnTo>
                <a:cubicBezTo>
                  <a:pt x="771841" y="6790916"/>
                  <a:pt x="777937" y="6734620"/>
                  <a:pt x="784795" y="6678324"/>
                </a:cubicBezTo>
                <a:cubicBezTo>
                  <a:pt x="791844" y="6620265"/>
                  <a:pt x="799274" y="6562401"/>
                  <a:pt x="805560" y="6504338"/>
                </a:cubicBezTo>
                <a:cubicBezTo>
                  <a:pt x="808800" y="6472562"/>
                  <a:pt x="809370" y="6440589"/>
                  <a:pt x="812418" y="6408814"/>
                </a:cubicBezTo>
                <a:cubicBezTo>
                  <a:pt x="815086" y="6380959"/>
                  <a:pt x="820039" y="6353302"/>
                  <a:pt x="823279" y="6325450"/>
                </a:cubicBezTo>
                <a:cubicBezTo>
                  <a:pt x="825945" y="6301323"/>
                  <a:pt x="827469" y="6277000"/>
                  <a:pt x="830137" y="6252873"/>
                </a:cubicBezTo>
                <a:cubicBezTo>
                  <a:pt x="834517" y="6214231"/>
                  <a:pt x="839471" y="6175786"/>
                  <a:pt x="844043" y="6137341"/>
                </a:cubicBezTo>
                <a:cubicBezTo>
                  <a:pt x="845757" y="6121257"/>
                  <a:pt x="850520" y="6104387"/>
                  <a:pt x="847663" y="6089284"/>
                </a:cubicBezTo>
                <a:cubicBezTo>
                  <a:pt x="840423" y="6051230"/>
                  <a:pt x="842519" y="6013764"/>
                  <a:pt x="847471" y="5975908"/>
                </a:cubicBezTo>
                <a:cubicBezTo>
                  <a:pt x="849188" y="5962962"/>
                  <a:pt x="848806" y="5949036"/>
                  <a:pt x="845567" y="5936481"/>
                </a:cubicBezTo>
                <a:cubicBezTo>
                  <a:pt x="839089" y="5910785"/>
                  <a:pt x="829945" y="5885876"/>
                  <a:pt x="821945" y="5860571"/>
                </a:cubicBezTo>
                <a:cubicBezTo>
                  <a:pt x="820993" y="5857824"/>
                  <a:pt x="820801" y="5854490"/>
                  <a:pt x="820231" y="5851549"/>
                </a:cubicBezTo>
                <a:cubicBezTo>
                  <a:pt x="816990" y="5834874"/>
                  <a:pt x="813752" y="5818399"/>
                  <a:pt x="810894" y="5801726"/>
                </a:cubicBezTo>
                <a:cubicBezTo>
                  <a:pt x="809370" y="5792704"/>
                  <a:pt x="809180" y="5783484"/>
                  <a:pt x="807846" y="5774460"/>
                </a:cubicBezTo>
                <a:cubicBezTo>
                  <a:pt x="802512" y="5739546"/>
                  <a:pt x="811466" y="5701101"/>
                  <a:pt x="788415" y="5670892"/>
                </a:cubicBezTo>
                <a:cubicBezTo>
                  <a:pt x="773555" y="5651277"/>
                  <a:pt x="776985" y="5632250"/>
                  <a:pt x="779271" y="5611265"/>
                </a:cubicBezTo>
                <a:cubicBezTo>
                  <a:pt x="780985" y="5595374"/>
                  <a:pt x="780413" y="5579094"/>
                  <a:pt x="780605" y="5563010"/>
                </a:cubicBezTo>
                <a:cubicBezTo>
                  <a:pt x="781175" y="5534764"/>
                  <a:pt x="781367" y="5506518"/>
                  <a:pt x="782319" y="5478272"/>
                </a:cubicBezTo>
                <a:cubicBezTo>
                  <a:pt x="782699" y="5469249"/>
                  <a:pt x="787463" y="5460031"/>
                  <a:pt x="786701" y="5451203"/>
                </a:cubicBezTo>
                <a:cubicBezTo>
                  <a:pt x="783081" y="5410403"/>
                  <a:pt x="777365" y="5369604"/>
                  <a:pt x="774127" y="5328805"/>
                </a:cubicBezTo>
                <a:cubicBezTo>
                  <a:pt x="772223" y="5305660"/>
                  <a:pt x="775841" y="5281924"/>
                  <a:pt x="773175" y="5258975"/>
                </a:cubicBezTo>
                <a:cubicBezTo>
                  <a:pt x="770127" y="5232496"/>
                  <a:pt x="762317" y="5206604"/>
                  <a:pt x="757552" y="5180319"/>
                </a:cubicBezTo>
                <a:cubicBezTo>
                  <a:pt x="756220" y="5173061"/>
                  <a:pt x="757934" y="5165020"/>
                  <a:pt x="758314" y="5157370"/>
                </a:cubicBezTo>
                <a:cubicBezTo>
                  <a:pt x="758697" y="5148739"/>
                  <a:pt x="759459" y="5140304"/>
                  <a:pt x="759649" y="5131673"/>
                </a:cubicBezTo>
                <a:cubicBezTo>
                  <a:pt x="760031" y="5105388"/>
                  <a:pt x="759459" y="5079104"/>
                  <a:pt x="760793" y="5052820"/>
                </a:cubicBezTo>
                <a:cubicBezTo>
                  <a:pt x="761555" y="5036736"/>
                  <a:pt x="769365" y="5019868"/>
                  <a:pt x="766507" y="5004959"/>
                </a:cubicBezTo>
                <a:cubicBezTo>
                  <a:pt x="760983" y="4974557"/>
                  <a:pt x="773365" y="4944153"/>
                  <a:pt x="763079" y="4913751"/>
                </a:cubicBezTo>
                <a:cubicBezTo>
                  <a:pt x="760031" y="4904334"/>
                  <a:pt x="767651" y="4891388"/>
                  <a:pt x="768031" y="4880011"/>
                </a:cubicBezTo>
                <a:cubicBezTo>
                  <a:pt x="768983" y="4851570"/>
                  <a:pt x="768793" y="4823128"/>
                  <a:pt x="768603" y="4794687"/>
                </a:cubicBezTo>
                <a:cubicBezTo>
                  <a:pt x="768413" y="4769186"/>
                  <a:pt x="771079" y="4742705"/>
                  <a:pt x="765745" y="4718187"/>
                </a:cubicBezTo>
                <a:cubicBezTo>
                  <a:pt x="760031" y="4692491"/>
                  <a:pt x="760793" y="4669346"/>
                  <a:pt x="767269" y="4644434"/>
                </a:cubicBezTo>
                <a:cubicBezTo>
                  <a:pt x="771651" y="4627369"/>
                  <a:pt x="772223" y="4609322"/>
                  <a:pt x="773555" y="4591670"/>
                </a:cubicBezTo>
                <a:cubicBezTo>
                  <a:pt x="775079" y="4572644"/>
                  <a:pt x="771079" y="4551655"/>
                  <a:pt x="777365" y="4534394"/>
                </a:cubicBezTo>
                <a:cubicBezTo>
                  <a:pt x="796036" y="4483001"/>
                  <a:pt x="800036" y="4430237"/>
                  <a:pt x="800036" y="4376493"/>
                </a:cubicBezTo>
                <a:cubicBezTo>
                  <a:pt x="800036" y="4366684"/>
                  <a:pt x="797370" y="4356680"/>
                  <a:pt x="794512" y="4347267"/>
                </a:cubicBezTo>
                <a:cubicBezTo>
                  <a:pt x="777365" y="4292342"/>
                  <a:pt x="778889" y="4237224"/>
                  <a:pt x="789368" y="4181322"/>
                </a:cubicBezTo>
                <a:cubicBezTo>
                  <a:pt x="791654" y="4169748"/>
                  <a:pt x="792036" y="4156803"/>
                  <a:pt x="789750" y="4145230"/>
                </a:cubicBezTo>
                <a:cubicBezTo>
                  <a:pt x="783081" y="4112668"/>
                  <a:pt x="772031" y="4081088"/>
                  <a:pt x="767269" y="4048330"/>
                </a:cubicBezTo>
                <a:cubicBezTo>
                  <a:pt x="759459" y="3994194"/>
                  <a:pt x="785747" y="3947314"/>
                  <a:pt x="802894" y="3898864"/>
                </a:cubicBezTo>
                <a:cubicBezTo>
                  <a:pt x="819087" y="3852768"/>
                  <a:pt x="855664" y="3813538"/>
                  <a:pt x="847471" y="3759007"/>
                </a:cubicBezTo>
                <a:lnTo>
                  <a:pt x="848163" y="3756136"/>
                </a:lnTo>
                <a:lnTo>
                  <a:pt x="819543" y="3748731"/>
                </a:lnTo>
                <a:lnTo>
                  <a:pt x="819313" y="3748682"/>
                </a:lnTo>
                <a:lnTo>
                  <a:pt x="819544" y="3748730"/>
                </a:lnTo>
                <a:lnTo>
                  <a:pt x="848164" y="3756135"/>
                </a:lnTo>
                <a:lnTo>
                  <a:pt x="849545" y="3750401"/>
                </a:lnTo>
                <a:cubicBezTo>
                  <a:pt x="850902" y="3747434"/>
                  <a:pt x="852522" y="3744394"/>
                  <a:pt x="853189" y="3741353"/>
                </a:cubicBezTo>
                <a:cubicBezTo>
                  <a:pt x="856809" y="3724680"/>
                  <a:pt x="861189" y="3708009"/>
                  <a:pt x="862905" y="3691138"/>
                </a:cubicBezTo>
                <a:cubicBezTo>
                  <a:pt x="865191" y="3670544"/>
                  <a:pt x="864429" y="3649555"/>
                  <a:pt x="866333" y="3628959"/>
                </a:cubicBezTo>
                <a:cubicBezTo>
                  <a:pt x="868619" y="3602478"/>
                  <a:pt x="874715" y="3576391"/>
                  <a:pt x="874715" y="3550106"/>
                </a:cubicBezTo>
                <a:lnTo>
                  <a:pt x="871487" y="3524252"/>
                </a:lnTo>
                <a:lnTo>
                  <a:pt x="871488" y="3524252"/>
                </a:lnTo>
                <a:lnTo>
                  <a:pt x="870763" y="3518451"/>
                </a:lnTo>
                <a:cubicBezTo>
                  <a:pt x="868573" y="3507933"/>
                  <a:pt x="865953" y="3497439"/>
                  <a:pt x="864238" y="3486946"/>
                </a:cubicBezTo>
                <a:cubicBezTo>
                  <a:pt x="859476" y="3457327"/>
                  <a:pt x="860810" y="3424765"/>
                  <a:pt x="848618" y="3398677"/>
                </a:cubicBezTo>
                <a:lnTo>
                  <a:pt x="837595" y="3365728"/>
                </a:lnTo>
                <a:lnTo>
                  <a:pt x="834829" y="3357461"/>
                </a:lnTo>
                <a:close/>
                <a:moveTo>
                  <a:pt x="513783" y="0"/>
                </a:moveTo>
                <a:lnTo>
                  <a:pt x="72334" y="0"/>
                </a:lnTo>
                <a:lnTo>
                  <a:pt x="75447" y="27991"/>
                </a:lnTo>
                <a:cubicBezTo>
                  <a:pt x="80828" y="63323"/>
                  <a:pt x="87734" y="98434"/>
                  <a:pt x="88115" y="134133"/>
                </a:cubicBezTo>
                <a:cubicBezTo>
                  <a:pt x="88495" y="166498"/>
                  <a:pt x="94591" y="198471"/>
                  <a:pt x="62778" y="221224"/>
                </a:cubicBezTo>
                <a:cubicBezTo>
                  <a:pt x="58586" y="224165"/>
                  <a:pt x="60872" y="238486"/>
                  <a:pt x="62206" y="247312"/>
                </a:cubicBezTo>
                <a:cubicBezTo>
                  <a:pt x="65065" y="266927"/>
                  <a:pt x="72303" y="286346"/>
                  <a:pt x="72113" y="305764"/>
                </a:cubicBezTo>
                <a:cubicBezTo>
                  <a:pt x="71923" y="345976"/>
                  <a:pt x="68875" y="386383"/>
                  <a:pt x="65445" y="426397"/>
                </a:cubicBezTo>
                <a:cubicBezTo>
                  <a:pt x="64111" y="441500"/>
                  <a:pt x="58968" y="456017"/>
                  <a:pt x="55348" y="470924"/>
                </a:cubicBezTo>
                <a:cubicBezTo>
                  <a:pt x="53252" y="479162"/>
                  <a:pt x="47728" y="487990"/>
                  <a:pt x="48870" y="495638"/>
                </a:cubicBezTo>
                <a:cubicBezTo>
                  <a:pt x="55538" y="539970"/>
                  <a:pt x="39156" y="580573"/>
                  <a:pt x="30963" y="622548"/>
                </a:cubicBezTo>
                <a:cubicBezTo>
                  <a:pt x="27153" y="641968"/>
                  <a:pt x="18009" y="660210"/>
                  <a:pt x="11723" y="679040"/>
                </a:cubicBezTo>
                <a:cubicBezTo>
                  <a:pt x="10007" y="683943"/>
                  <a:pt x="8483" y="689436"/>
                  <a:pt x="8865" y="694341"/>
                </a:cubicBezTo>
                <a:cubicBezTo>
                  <a:pt x="11151" y="722389"/>
                  <a:pt x="14389" y="750244"/>
                  <a:pt x="16865" y="778095"/>
                </a:cubicBezTo>
                <a:cubicBezTo>
                  <a:pt x="19151" y="803401"/>
                  <a:pt x="19913" y="828900"/>
                  <a:pt x="47918" y="840866"/>
                </a:cubicBezTo>
                <a:cubicBezTo>
                  <a:pt x="52300" y="842633"/>
                  <a:pt x="55538" y="848516"/>
                  <a:pt x="58396" y="853028"/>
                </a:cubicBezTo>
                <a:cubicBezTo>
                  <a:pt x="102404" y="922662"/>
                  <a:pt x="101260" y="959929"/>
                  <a:pt x="54776" y="1027995"/>
                </a:cubicBezTo>
                <a:cubicBezTo>
                  <a:pt x="50014" y="1035056"/>
                  <a:pt x="46584" y="1050159"/>
                  <a:pt x="50394" y="1054866"/>
                </a:cubicBezTo>
                <a:cubicBezTo>
                  <a:pt x="82019" y="1094882"/>
                  <a:pt x="78589" y="1138623"/>
                  <a:pt x="68683" y="1184720"/>
                </a:cubicBezTo>
                <a:cubicBezTo>
                  <a:pt x="66017" y="1196684"/>
                  <a:pt x="66017" y="1213555"/>
                  <a:pt x="72303" y="1222576"/>
                </a:cubicBezTo>
                <a:cubicBezTo>
                  <a:pt x="101450" y="1265534"/>
                  <a:pt x="97260" y="1311630"/>
                  <a:pt x="88687" y="1358313"/>
                </a:cubicBezTo>
                <a:cubicBezTo>
                  <a:pt x="87353" y="1365570"/>
                  <a:pt x="80113" y="1374398"/>
                  <a:pt x="73447" y="1377535"/>
                </a:cubicBezTo>
                <a:cubicBezTo>
                  <a:pt x="49824" y="1388716"/>
                  <a:pt x="41822" y="1409705"/>
                  <a:pt x="35153" y="1432851"/>
                </a:cubicBezTo>
                <a:cubicBezTo>
                  <a:pt x="24295" y="1469335"/>
                  <a:pt x="11531" y="1505229"/>
                  <a:pt x="1244" y="1541910"/>
                </a:cubicBezTo>
                <a:cubicBezTo>
                  <a:pt x="-1232" y="1550935"/>
                  <a:pt x="292" y="1562114"/>
                  <a:pt x="3149" y="1571529"/>
                </a:cubicBezTo>
                <a:cubicBezTo>
                  <a:pt x="12865" y="1603698"/>
                  <a:pt x="37250" y="1624098"/>
                  <a:pt x="59730" y="1646459"/>
                </a:cubicBezTo>
                <a:cubicBezTo>
                  <a:pt x="69637" y="1656267"/>
                  <a:pt x="76685" y="1669800"/>
                  <a:pt x="82399" y="1682944"/>
                </a:cubicBezTo>
                <a:cubicBezTo>
                  <a:pt x="97070" y="1717073"/>
                  <a:pt x="110214" y="1751988"/>
                  <a:pt x="124120" y="1786511"/>
                </a:cubicBezTo>
                <a:cubicBezTo>
                  <a:pt x="125454" y="1789845"/>
                  <a:pt x="128883" y="1792590"/>
                  <a:pt x="131741" y="1795142"/>
                </a:cubicBezTo>
                <a:cubicBezTo>
                  <a:pt x="161842" y="1820640"/>
                  <a:pt x="192131" y="1845943"/>
                  <a:pt x="222232" y="1871640"/>
                </a:cubicBezTo>
                <a:cubicBezTo>
                  <a:pt x="227946" y="1876543"/>
                  <a:pt x="232138" y="1883606"/>
                  <a:pt x="237662" y="1888901"/>
                </a:cubicBezTo>
                <a:cubicBezTo>
                  <a:pt x="245282" y="1896356"/>
                  <a:pt x="252523" y="1905771"/>
                  <a:pt x="261667" y="1909694"/>
                </a:cubicBezTo>
                <a:cubicBezTo>
                  <a:pt x="290432" y="1921855"/>
                  <a:pt x="302816" y="1945197"/>
                  <a:pt x="308150" y="1974618"/>
                </a:cubicBezTo>
                <a:cubicBezTo>
                  <a:pt x="313103" y="2001493"/>
                  <a:pt x="317295" y="2028365"/>
                  <a:pt x="323009" y="2055042"/>
                </a:cubicBezTo>
                <a:cubicBezTo>
                  <a:pt x="329867" y="2087602"/>
                  <a:pt x="337297" y="2119968"/>
                  <a:pt x="345680" y="2152137"/>
                </a:cubicBezTo>
                <a:cubicBezTo>
                  <a:pt x="349300" y="2166063"/>
                  <a:pt x="353490" y="2180774"/>
                  <a:pt x="360920" y="2192740"/>
                </a:cubicBezTo>
                <a:cubicBezTo>
                  <a:pt x="381495" y="2226281"/>
                  <a:pt x="395401" y="2262177"/>
                  <a:pt x="389877" y="2301603"/>
                </a:cubicBezTo>
                <a:cubicBezTo>
                  <a:pt x="385495" y="2333183"/>
                  <a:pt x="396735" y="2359664"/>
                  <a:pt x="414262" y="2379279"/>
                </a:cubicBezTo>
                <a:cubicBezTo>
                  <a:pt x="446077" y="2414980"/>
                  <a:pt x="438837" y="2453227"/>
                  <a:pt x="428551" y="2491281"/>
                </a:cubicBezTo>
                <a:cubicBezTo>
                  <a:pt x="423216" y="2510897"/>
                  <a:pt x="423978" y="2526980"/>
                  <a:pt x="429121" y="2545615"/>
                </a:cubicBezTo>
                <a:cubicBezTo>
                  <a:pt x="441123" y="2588768"/>
                  <a:pt x="473700" y="2617603"/>
                  <a:pt x="502275" y="2645455"/>
                </a:cubicBezTo>
                <a:cubicBezTo>
                  <a:pt x="526660" y="2669191"/>
                  <a:pt x="540376" y="2695868"/>
                  <a:pt x="550665" y="2725094"/>
                </a:cubicBezTo>
                <a:cubicBezTo>
                  <a:pt x="563809" y="2761970"/>
                  <a:pt x="558857" y="2791196"/>
                  <a:pt x="527232" y="2808850"/>
                </a:cubicBezTo>
                <a:cubicBezTo>
                  <a:pt x="518277" y="2813754"/>
                  <a:pt x="507799" y="2822385"/>
                  <a:pt x="505133" y="2831604"/>
                </a:cubicBezTo>
                <a:cubicBezTo>
                  <a:pt x="491799" y="2876129"/>
                  <a:pt x="472366" y="2921245"/>
                  <a:pt x="484178" y="2968910"/>
                </a:cubicBezTo>
                <a:cubicBezTo>
                  <a:pt x="500371" y="3034817"/>
                  <a:pt x="499419" y="3099154"/>
                  <a:pt x="483416" y="3165061"/>
                </a:cubicBezTo>
                <a:cubicBezTo>
                  <a:pt x="470462" y="3218512"/>
                  <a:pt x="457126" y="3271963"/>
                  <a:pt x="447744" y="3326101"/>
                </a:cubicBezTo>
                <a:lnTo>
                  <a:pt x="446756" y="3333750"/>
                </a:lnTo>
                <a:lnTo>
                  <a:pt x="834222" y="3333750"/>
                </a:lnTo>
                <a:lnTo>
                  <a:pt x="833756" y="3315508"/>
                </a:lnTo>
                <a:cubicBezTo>
                  <a:pt x="835090" y="3305897"/>
                  <a:pt x="843092" y="3293538"/>
                  <a:pt x="851283" y="3289224"/>
                </a:cubicBezTo>
                <a:cubicBezTo>
                  <a:pt x="869571" y="3279612"/>
                  <a:pt x="872811" y="3266470"/>
                  <a:pt x="866523" y="3248621"/>
                </a:cubicBezTo>
                <a:cubicBezTo>
                  <a:pt x="861189" y="3233124"/>
                  <a:pt x="858523" y="3214098"/>
                  <a:pt x="848234" y="3203506"/>
                </a:cubicBezTo>
                <a:cubicBezTo>
                  <a:pt x="819088" y="3173494"/>
                  <a:pt x="818135" y="3135244"/>
                  <a:pt x="810325" y="3097977"/>
                </a:cubicBezTo>
                <a:cubicBezTo>
                  <a:pt x="805561" y="3075225"/>
                  <a:pt x="805371" y="3054039"/>
                  <a:pt x="808609" y="3031285"/>
                </a:cubicBezTo>
                <a:cubicBezTo>
                  <a:pt x="815849" y="2981857"/>
                  <a:pt x="805561" y="2933799"/>
                  <a:pt x="792417" y="2886329"/>
                </a:cubicBezTo>
                <a:cubicBezTo>
                  <a:pt x="783654" y="2854945"/>
                  <a:pt x="778320" y="2822776"/>
                  <a:pt x="769366" y="2791590"/>
                </a:cubicBezTo>
                <a:cubicBezTo>
                  <a:pt x="762508" y="2768247"/>
                  <a:pt x="754315" y="2744906"/>
                  <a:pt x="743267" y="2723527"/>
                </a:cubicBezTo>
                <a:cubicBezTo>
                  <a:pt x="727072" y="2692532"/>
                  <a:pt x="702688" y="2665466"/>
                  <a:pt x="709166" y="2626038"/>
                </a:cubicBezTo>
                <a:cubicBezTo>
                  <a:pt x="714880" y="2591317"/>
                  <a:pt x="702880" y="2559935"/>
                  <a:pt x="691449" y="2528158"/>
                </a:cubicBezTo>
                <a:cubicBezTo>
                  <a:pt x="683067" y="2504816"/>
                  <a:pt x="674493" y="2481477"/>
                  <a:pt x="669159" y="2457348"/>
                </a:cubicBezTo>
                <a:cubicBezTo>
                  <a:pt x="662872" y="2428709"/>
                  <a:pt x="665540" y="2396344"/>
                  <a:pt x="653918" y="2370844"/>
                </a:cubicBezTo>
                <a:cubicBezTo>
                  <a:pt x="641726" y="2344167"/>
                  <a:pt x="649918" y="2322005"/>
                  <a:pt x="653348" y="2298269"/>
                </a:cubicBezTo>
                <a:cubicBezTo>
                  <a:pt x="658682" y="2260413"/>
                  <a:pt x="668589" y="2222749"/>
                  <a:pt x="656014" y="2184501"/>
                </a:cubicBezTo>
                <a:cubicBezTo>
                  <a:pt x="640774" y="2138014"/>
                  <a:pt x="624391" y="2091918"/>
                  <a:pt x="609913" y="2045235"/>
                </a:cubicBezTo>
                <a:cubicBezTo>
                  <a:pt x="604386" y="2027187"/>
                  <a:pt x="602100" y="2007771"/>
                  <a:pt x="599624" y="1988939"/>
                </a:cubicBezTo>
                <a:cubicBezTo>
                  <a:pt x="597528" y="1971091"/>
                  <a:pt x="602862" y="1949711"/>
                  <a:pt x="594862" y="1935977"/>
                </a:cubicBezTo>
                <a:cubicBezTo>
                  <a:pt x="574287" y="1900670"/>
                  <a:pt x="564191" y="1864385"/>
                  <a:pt x="564191" y="1823583"/>
                </a:cubicBezTo>
                <a:cubicBezTo>
                  <a:pt x="564191" y="1808282"/>
                  <a:pt x="555617" y="1793374"/>
                  <a:pt x="554093" y="1777881"/>
                </a:cubicBezTo>
                <a:cubicBezTo>
                  <a:pt x="552189" y="1756694"/>
                  <a:pt x="547044" y="1732372"/>
                  <a:pt x="554285" y="1713934"/>
                </a:cubicBezTo>
                <a:cubicBezTo>
                  <a:pt x="571429" y="1670585"/>
                  <a:pt x="557141" y="1635476"/>
                  <a:pt x="540186" y="1597617"/>
                </a:cubicBezTo>
                <a:cubicBezTo>
                  <a:pt x="523422" y="1560348"/>
                  <a:pt x="510087" y="1521118"/>
                  <a:pt x="499037" y="1481495"/>
                </a:cubicBezTo>
                <a:cubicBezTo>
                  <a:pt x="495037" y="1466588"/>
                  <a:pt x="501705" y="1448740"/>
                  <a:pt x="503037" y="1432262"/>
                </a:cubicBezTo>
                <a:cubicBezTo>
                  <a:pt x="503419" y="1426376"/>
                  <a:pt x="503991" y="1419903"/>
                  <a:pt x="502085" y="1414609"/>
                </a:cubicBezTo>
                <a:cubicBezTo>
                  <a:pt x="483796" y="1363414"/>
                  <a:pt x="469890" y="1311432"/>
                  <a:pt x="479414" y="1255923"/>
                </a:cubicBezTo>
                <a:cubicBezTo>
                  <a:pt x="480368" y="1250824"/>
                  <a:pt x="478272" y="1245135"/>
                  <a:pt x="476938" y="1240034"/>
                </a:cubicBezTo>
                <a:cubicBezTo>
                  <a:pt x="470080" y="1215122"/>
                  <a:pt x="459222" y="1190799"/>
                  <a:pt x="456745" y="1165498"/>
                </a:cubicBezTo>
                <a:cubicBezTo>
                  <a:pt x="450649" y="1103121"/>
                  <a:pt x="448171" y="1040355"/>
                  <a:pt x="444171" y="977582"/>
                </a:cubicBezTo>
                <a:cubicBezTo>
                  <a:pt x="443981" y="973659"/>
                  <a:pt x="443981" y="969541"/>
                  <a:pt x="442647" y="966011"/>
                </a:cubicBezTo>
                <a:cubicBezTo>
                  <a:pt x="434455" y="942864"/>
                  <a:pt x="437123" y="922662"/>
                  <a:pt x="452743" y="903045"/>
                </a:cubicBezTo>
                <a:cubicBezTo>
                  <a:pt x="459602" y="894414"/>
                  <a:pt x="463222" y="882645"/>
                  <a:pt x="467032" y="871859"/>
                </a:cubicBezTo>
                <a:cubicBezTo>
                  <a:pt x="472748" y="855968"/>
                  <a:pt x="478272" y="839689"/>
                  <a:pt x="481892" y="823213"/>
                </a:cubicBezTo>
                <a:cubicBezTo>
                  <a:pt x="485320" y="806930"/>
                  <a:pt x="490083" y="789474"/>
                  <a:pt x="487416" y="773781"/>
                </a:cubicBezTo>
                <a:cubicBezTo>
                  <a:pt x="482654" y="745535"/>
                  <a:pt x="471986" y="718661"/>
                  <a:pt x="464936" y="690809"/>
                </a:cubicBezTo>
                <a:cubicBezTo>
                  <a:pt x="462460" y="681198"/>
                  <a:pt x="462842" y="670605"/>
                  <a:pt x="462650" y="660603"/>
                </a:cubicBezTo>
                <a:cubicBezTo>
                  <a:pt x="462080" y="637652"/>
                  <a:pt x="467604" y="614113"/>
                  <a:pt x="451791" y="593322"/>
                </a:cubicBezTo>
                <a:cubicBezTo>
                  <a:pt x="436933" y="574101"/>
                  <a:pt x="441313" y="554679"/>
                  <a:pt x="452553" y="534478"/>
                </a:cubicBezTo>
                <a:cubicBezTo>
                  <a:pt x="460556" y="519961"/>
                  <a:pt x="466842" y="503486"/>
                  <a:pt x="469890" y="487205"/>
                </a:cubicBezTo>
                <a:cubicBezTo>
                  <a:pt x="474080" y="464843"/>
                  <a:pt x="475796" y="442679"/>
                  <a:pt x="473318" y="418552"/>
                </a:cubicBezTo>
                <a:cubicBezTo>
                  <a:pt x="471604" y="401485"/>
                  <a:pt x="470842" y="387559"/>
                  <a:pt x="460746" y="374220"/>
                </a:cubicBezTo>
                <a:cubicBezTo>
                  <a:pt x="459222" y="372064"/>
                  <a:pt x="458840" y="368141"/>
                  <a:pt x="459032" y="365198"/>
                </a:cubicBezTo>
                <a:cubicBezTo>
                  <a:pt x="462270" y="326557"/>
                  <a:pt x="460556" y="288308"/>
                  <a:pt x="458267" y="249272"/>
                </a:cubicBezTo>
                <a:cubicBezTo>
                  <a:pt x="455221" y="199649"/>
                  <a:pt x="464174" y="147470"/>
                  <a:pt x="496179" y="104514"/>
                </a:cubicBezTo>
                <a:cubicBezTo>
                  <a:pt x="500943" y="98237"/>
                  <a:pt x="503037" y="88822"/>
                  <a:pt x="504181" y="80583"/>
                </a:cubicBez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EB9464B-90B9-8C43-A166-A5AF6F14B2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4362430"/>
              </p:ext>
            </p:extLst>
          </p:nvPr>
        </p:nvGraphicFramePr>
        <p:xfrm>
          <a:off x="5334000" y="766719"/>
          <a:ext cx="6096000" cy="532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F1E1E8-CBB8-184A-BCE8-E49003F1F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4F331-5E67-3141-BC3E-C5704753243D}" type="datetime1">
              <a:rPr lang="en-US" smtClean="0"/>
              <a:t>10/12/21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A68A00-3509-4A4D-A969-1E031D88B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Barsky-Technological Justice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6D0CAC-026B-074C-B1D0-DE15F2D8F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056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0DB02BD-FF61-4042-BC21-4EFF543EC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BF770A-936A-914C-AC23-89774458B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6" y="868219"/>
            <a:ext cx="3047999" cy="3232726"/>
          </a:xfrm>
        </p:spPr>
        <p:txBody>
          <a:bodyPr anchor="b">
            <a:normAutofit/>
          </a:bodyPr>
          <a:lstStyle/>
          <a:p>
            <a:r>
              <a:rPr lang="en-US" dirty="0"/>
              <a:t>Tech to Promote Social Justice</a:t>
            </a:r>
            <a:br>
              <a:rPr lang="en-US" dirty="0"/>
            </a:br>
            <a:r>
              <a:rPr lang="en-US" dirty="0"/>
              <a:t>(COE Part 6)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811A85E-38EA-465A-84F9-6230CF743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78285" y="0"/>
            <a:ext cx="874715" cy="6858001"/>
          </a:xfrm>
          <a:custGeom>
            <a:avLst/>
            <a:gdLst>
              <a:gd name="connsiteX0" fmla="*/ 669467 w 874715"/>
              <a:gd name="connsiteY0" fmla="*/ 3720275 h 6858001"/>
              <a:gd name="connsiteX1" fmla="*/ 710453 w 874715"/>
              <a:gd name="connsiteY1" fmla="*/ 3726292 h 6858001"/>
              <a:gd name="connsiteX2" fmla="*/ 710455 w 874715"/>
              <a:gd name="connsiteY2" fmla="*/ 3726292 h 6858001"/>
              <a:gd name="connsiteX3" fmla="*/ 669465 w 874715"/>
              <a:gd name="connsiteY3" fmla="*/ 3720275 h 6858001"/>
              <a:gd name="connsiteX4" fmla="*/ 834223 w 874715"/>
              <a:gd name="connsiteY4" fmla="*/ 3333751 h 6858001"/>
              <a:gd name="connsiteX5" fmla="*/ 446757 w 874715"/>
              <a:gd name="connsiteY5" fmla="*/ 3333751 h 6858001"/>
              <a:gd name="connsiteX6" fmla="*/ 441229 w 874715"/>
              <a:gd name="connsiteY6" fmla="*/ 3376550 h 6858001"/>
              <a:gd name="connsiteX7" fmla="*/ 437178 w 874715"/>
              <a:gd name="connsiteY7" fmla="*/ 3407910 h 6858001"/>
              <a:gd name="connsiteX8" fmla="*/ 435790 w 874715"/>
              <a:gd name="connsiteY8" fmla="*/ 3491262 h 6858001"/>
              <a:gd name="connsiteX9" fmla="*/ 429384 w 874715"/>
              <a:gd name="connsiteY9" fmla="*/ 3520658 h 6858001"/>
              <a:gd name="connsiteX10" fmla="*/ 427332 w 874715"/>
              <a:gd name="connsiteY10" fmla="*/ 3524252 h 6858001"/>
              <a:gd name="connsiteX11" fmla="*/ 427331 w 874715"/>
              <a:gd name="connsiteY11" fmla="*/ 3524252 h 6858001"/>
              <a:gd name="connsiteX12" fmla="*/ 413690 w 874715"/>
              <a:gd name="connsiteY12" fmla="*/ 3548145 h 6858001"/>
              <a:gd name="connsiteX13" fmla="*/ 408166 w 874715"/>
              <a:gd name="connsiteY13" fmla="*/ 3612089 h 6858001"/>
              <a:gd name="connsiteX14" fmla="*/ 421692 w 874715"/>
              <a:gd name="connsiteY14" fmla="*/ 3636610 h 6858001"/>
              <a:gd name="connsiteX15" fmla="*/ 445933 w 874715"/>
              <a:gd name="connsiteY15" fmla="*/ 3687609 h 6858001"/>
              <a:gd name="connsiteX16" fmla="*/ 443241 w 874715"/>
              <a:gd name="connsiteY16" fmla="*/ 3725049 h 6858001"/>
              <a:gd name="connsiteX17" fmla="*/ 455589 w 874715"/>
              <a:gd name="connsiteY17" fmla="*/ 3723372 h 6858001"/>
              <a:gd name="connsiteX18" fmla="*/ 544787 w 874715"/>
              <a:gd name="connsiteY18" fmla="*/ 3712739 h 6858001"/>
              <a:gd name="connsiteX19" fmla="*/ 544802 w 874715"/>
              <a:gd name="connsiteY19" fmla="*/ 3712740 h 6858001"/>
              <a:gd name="connsiteX20" fmla="*/ 544786 w 874715"/>
              <a:gd name="connsiteY20" fmla="*/ 3712740 h 6858001"/>
              <a:gd name="connsiteX21" fmla="*/ 455588 w 874715"/>
              <a:gd name="connsiteY21" fmla="*/ 3723373 h 6858001"/>
              <a:gd name="connsiteX22" fmla="*/ 443240 w 874715"/>
              <a:gd name="connsiteY22" fmla="*/ 3725050 h 6858001"/>
              <a:gd name="connsiteX23" fmla="*/ 441884 w 874715"/>
              <a:gd name="connsiteY23" fmla="*/ 3743904 h 6858001"/>
              <a:gd name="connsiteX24" fmla="*/ 442266 w 874715"/>
              <a:gd name="connsiteY24" fmla="*/ 3764306 h 6858001"/>
              <a:gd name="connsiteX25" fmla="*/ 433692 w 874715"/>
              <a:gd name="connsiteY25" fmla="*/ 3834135 h 6858001"/>
              <a:gd name="connsiteX26" fmla="*/ 428740 w 874715"/>
              <a:gd name="connsiteY26" fmla="*/ 3898864 h 6858001"/>
              <a:gd name="connsiteX27" fmla="*/ 444932 w 874715"/>
              <a:gd name="connsiteY27" fmla="*/ 4062061 h 6858001"/>
              <a:gd name="connsiteX28" fmla="*/ 441122 w 874715"/>
              <a:gd name="connsiteY28" fmla="*/ 4187207 h 6858001"/>
              <a:gd name="connsiteX29" fmla="*/ 444932 w 874715"/>
              <a:gd name="connsiteY29" fmla="*/ 4244874 h 6858001"/>
              <a:gd name="connsiteX30" fmla="*/ 450648 w 874715"/>
              <a:gd name="connsiteY30" fmla="*/ 4277434 h 6858001"/>
              <a:gd name="connsiteX31" fmla="*/ 490464 w 874715"/>
              <a:gd name="connsiteY31" fmla="*/ 4351188 h 6858001"/>
              <a:gd name="connsiteX32" fmla="*/ 499418 w 874715"/>
              <a:gd name="connsiteY32" fmla="*/ 4391596 h 6858001"/>
              <a:gd name="connsiteX33" fmla="*/ 498656 w 874715"/>
              <a:gd name="connsiteY33" fmla="*/ 4513209 h 6858001"/>
              <a:gd name="connsiteX34" fmla="*/ 438646 w 874715"/>
              <a:gd name="connsiteY34" fmla="*/ 4695629 h 6858001"/>
              <a:gd name="connsiteX35" fmla="*/ 430644 w 874715"/>
              <a:gd name="connsiteY35" fmla="*/ 4714658 h 6858001"/>
              <a:gd name="connsiteX36" fmla="*/ 420737 w 874715"/>
              <a:gd name="connsiteY36" fmla="*/ 4807436 h 6858001"/>
              <a:gd name="connsiteX37" fmla="*/ 434264 w 874715"/>
              <a:gd name="connsiteY37" fmla="*/ 4870400 h 6858001"/>
              <a:gd name="connsiteX38" fmla="*/ 462269 w 874715"/>
              <a:gd name="connsiteY38" fmla="*/ 4956119 h 6858001"/>
              <a:gd name="connsiteX39" fmla="*/ 485701 w 874715"/>
              <a:gd name="connsiteY39" fmla="*/ 5033207 h 6858001"/>
              <a:gd name="connsiteX40" fmla="*/ 512180 w 874715"/>
              <a:gd name="connsiteY40" fmla="*/ 5089305 h 6858001"/>
              <a:gd name="connsiteX41" fmla="*/ 531613 w 874715"/>
              <a:gd name="connsiteY41" fmla="*/ 5217589 h 6858001"/>
              <a:gd name="connsiteX42" fmla="*/ 534851 w 874715"/>
              <a:gd name="connsiteY42" fmla="*/ 5230926 h 6858001"/>
              <a:gd name="connsiteX43" fmla="*/ 511228 w 874715"/>
              <a:gd name="connsiteY43" fmla="*/ 5327433 h 6858001"/>
              <a:gd name="connsiteX44" fmla="*/ 487225 w 874715"/>
              <a:gd name="connsiteY44" fmla="*/ 5443357 h 6858001"/>
              <a:gd name="connsiteX45" fmla="*/ 495416 w 874715"/>
              <a:gd name="connsiteY45" fmla="*/ 5484746 h 6858001"/>
              <a:gd name="connsiteX46" fmla="*/ 507038 w 874715"/>
              <a:gd name="connsiteY46" fmla="*/ 5541432 h 6858001"/>
              <a:gd name="connsiteX47" fmla="*/ 500942 w 874715"/>
              <a:gd name="connsiteY47" fmla="*/ 5594001 h 6858001"/>
              <a:gd name="connsiteX48" fmla="*/ 500370 w 874715"/>
              <a:gd name="connsiteY48" fmla="*/ 5625974 h 6858001"/>
              <a:gd name="connsiteX49" fmla="*/ 571618 w 874715"/>
              <a:gd name="connsiteY49" fmla="*/ 5771911 h 6858001"/>
              <a:gd name="connsiteX50" fmla="*/ 577524 w 874715"/>
              <a:gd name="connsiteY50" fmla="*/ 5808982 h 6858001"/>
              <a:gd name="connsiteX51" fmla="*/ 586289 w 874715"/>
              <a:gd name="connsiteY51" fmla="*/ 5829971 h 6858001"/>
              <a:gd name="connsiteX52" fmla="*/ 674684 w 874715"/>
              <a:gd name="connsiteY52" fmla="*/ 5956490 h 6858001"/>
              <a:gd name="connsiteX53" fmla="*/ 692590 w 874715"/>
              <a:gd name="connsiteY53" fmla="*/ 6010235 h 6858001"/>
              <a:gd name="connsiteX54" fmla="*/ 688970 w 874715"/>
              <a:gd name="connsiteY54" fmla="*/ 6069276 h 6858001"/>
              <a:gd name="connsiteX55" fmla="*/ 682494 w 874715"/>
              <a:gd name="connsiteY55" fmla="*/ 6103407 h 6858001"/>
              <a:gd name="connsiteX56" fmla="*/ 626294 w 874715"/>
              <a:gd name="connsiteY56" fmla="*/ 6188144 h 6858001"/>
              <a:gd name="connsiteX57" fmla="*/ 628200 w 874715"/>
              <a:gd name="connsiteY57" fmla="*/ 6236396 h 6858001"/>
              <a:gd name="connsiteX58" fmla="*/ 666871 w 874715"/>
              <a:gd name="connsiteY58" fmla="*/ 6311718 h 6858001"/>
              <a:gd name="connsiteX59" fmla="*/ 684208 w 874715"/>
              <a:gd name="connsiteY59" fmla="*/ 6448435 h 6858001"/>
              <a:gd name="connsiteX60" fmla="*/ 630104 w 874715"/>
              <a:gd name="connsiteY60" fmla="*/ 6517873 h 6858001"/>
              <a:gd name="connsiteX61" fmla="*/ 578096 w 874715"/>
              <a:gd name="connsiteY61" fmla="*/ 6553767 h 6858001"/>
              <a:gd name="connsiteX62" fmla="*/ 517706 w 874715"/>
              <a:gd name="connsiteY62" fmla="*/ 6657533 h 6858001"/>
              <a:gd name="connsiteX63" fmla="*/ 540185 w 874715"/>
              <a:gd name="connsiteY63" fmla="*/ 6682250 h 6858001"/>
              <a:gd name="connsiteX64" fmla="*/ 549712 w 874715"/>
              <a:gd name="connsiteY64" fmla="*/ 6758356 h 6858001"/>
              <a:gd name="connsiteX65" fmla="*/ 548950 w 874715"/>
              <a:gd name="connsiteY65" fmla="*/ 6840738 h 6858001"/>
              <a:gd name="connsiteX66" fmla="*/ 556149 w 874715"/>
              <a:gd name="connsiteY66" fmla="*/ 6858001 h 6858001"/>
              <a:gd name="connsiteX67" fmla="*/ 760427 w 874715"/>
              <a:gd name="connsiteY67" fmla="*/ 6858001 h 6858001"/>
              <a:gd name="connsiteX68" fmla="*/ 763269 w 874715"/>
              <a:gd name="connsiteY68" fmla="*/ 6846819 h 6858001"/>
              <a:gd name="connsiteX69" fmla="*/ 784795 w 874715"/>
              <a:gd name="connsiteY69" fmla="*/ 6678324 h 6858001"/>
              <a:gd name="connsiteX70" fmla="*/ 805560 w 874715"/>
              <a:gd name="connsiteY70" fmla="*/ 6504338 h 6858001"/>
              <a:gd name="connsiteX71" fmla="*/ 812418 w 874715"/>
              <a:gd name="connsiteY71" fmla="*/ 6408814 h 6858001"/>
              <a:gd name="connsiteX72" fmla="*/ 823279 w 874715"/>
              <a:gd name="connsiteY72" fmla="*/ 6325450 h 6858001"/>
              <a:gd name="connsiteX73" fmla="*/ 830137 w 874715"/>
              <a:gd name="connsiteY73" fmla="*/ 6252873 h 6858001"/>
              <a:gd name="connsiteX74" fmla="*/ 844043 w 874715"/>
              <a:gd name="connsiteY74" fmla="*/ 6137341 h 6858001"/>
              <a:gd name="connsiteX75" fmla="*/ 847663 w 874715"/>
              <a:gd name="connsiteY75" fmla="*/ 6089284 h 6858001"/>
              <a:gd name="connsiteX76" fmla="*/ 847471 w 874715"/>
              <a:gd name="connsiteY76" fmla="*/ 5975908 h 6858001"/>
              <a:gd name="connsiteX77" fmla="*/ 845567 w 874715"/>
              <a:gd name="connsiteY77" fmla="*/ 5936481 h 6858001"/>
              <a:gd name="connsiteX78" fmla="*/ 821945 w 874715"/>
              <a:gd name="connsiteY78" fmla="*/ 5860571 h 6858001"/>
              <a:gd name="connsiteX79" fmla="*/ 820231 w 874715"/>
              <a:gd name="connsiteY79" fmla="*/ 5851549 h 6858001"/>
              <a:gd name="connsiteX80" fmla="*/ 810894 w 874715"/>
              <a:gd name="connsiteY80" fmla="*/ 5801726 h 6858001"/>
              <a:gd name="connsiteX81" fmla="*/ 807846 w 874715"/>
              <a:gd name="connsiteY81" fmla="*/ 5774460 h 6858001"/>
              <a:gd name="connsiteX82" fmla="*/ 788415 w 874715"/>
              <a:gd name="connsiteY82" fmla="*/ 5670892 h 6858001"/>
              <a:gd name="connsiteX83" fmla="*/ 779271 w 874715"/>
              <a:gd name="connsiteY83" fmla="*/ 5611265 h 6858001"/>
              <a:gd name="connsiteX84" fmla="*/ 780605 w 874715"/>
              <a:gd name="connsiteY84" fmla="*/ 5563010 h 6858001"/>
              <a:gd name="connsiteX85" fmla="*/ 782319 w 874715"/>
              <a:gd name="connsiteY85" fmla="*/ 5478272 h 6858001"/>
              <a:gd name="connsiteX86" fmla="*/ 786701 w 874715"/>
              <a:gd name="connsiteY86" fmla="*/ 5451203 h 6858001"/>
              <a:gd name="connsiteX87" fmla="*/ 774127 w 874715"/>
              <a:gd name="connsiteY87" fmla="*/ 5328805 h 6858001"/>
              <a:gd name="connsiteX88" fmla="*/ 773175 w 874715"/>
              <a:gd name="connsiteY88" fmla="*/ 5258975 h 6858001"/>
              <a:gd name="connsiteX89" fmla="*/ 757552 w 874715"/>
              <a:gd name="connsiteY89" fmla="*/ 5180319 h 6858001"/>
              <a:gd name="connsiteX90" fmla="*/ 758314 w 874715"/>
              <a:gd name="connsiteY90" fmla="*/ 5157370 h 6858001"/>
              <a:gd name="connsiteX91" fmla="*/ 759649 w 874715"/>
              <a:gd name="connsiteY91" fmla="*/ 5131673 h 6858001"/>
              <a:gd name="connsiteX92" fmla="*/ 760793 w 874715"/>
              <a:gd name="connsiteY92" fmla="*/ 5052820 h 6858001"/>
              <a:gd name="connsiteX93" fmla="*/ 766507 w 874715"/>
              <a:gd name="connsiteY93" fmla="*/ 5004959 h 6858001"/>
              <a:gd name="connsiteX94" fmla="*/ 763079 w 874715"/>
              <a:gd name="connsiteY94" fmla="*/ 4913751 h 6858001"/>
              <a:gd name="connsiteX95" fmla="*/ 768031 w 874715"/>
              <a:gd name="connsiteY95" fmla="*/ 4880011 h 6858001"/>
              <a:gd name="connsiteX96" fmla="*/ 768603 w 874715"/>
              <a:gd name="connsiteY96" fmla="*/ 4794687 h 6858001"/>
              <a:gd name="connsiteX97" fmla="*/ 765745 w 874715"/>
              <a:gd name="connsiteY97" fmla="*/ 4718187 h 6858001"/>
              <a:gd name="connsiteX98" fmla="*/ 767269 w 874715"/>
              <a:gd name="connsiteY98" fmla="*/ 4644434 h 6858001"/>
              <a:gd name="connsiteX99" fmla="*/ 773555 w 874715"/>
              <a:gd name="connsiteY99" fmla="*/ 4591670 h 6858001"/>
              <a:gd name="connsiteX100" fmla="*/ 777365 w 874715"/>
              <a:gd name="connsiteY100" fmla="*/ 4534394 h 6858001"/>
              <a:gd name="connsiteX101" fmla="*/ 800036 w 874715"/>
              <a:gd name="connsiteY101" fmla="*/ 4376493 h 6858001"/>
              <a:gd name="connsiteX102" fmla="*/ 794512 w 874715"/>
              <a:gd name="connsiteY102" fmla="*/ 4347267 h 6858001"/>
              <a:gd name="connsiteX103" fmla="*/ 789368 w 874715"/>
              <a:gd name="connsiteY103" fmla="*/ 4181322 h 6858001"/>
              <a:gd name="connsiteX104" fmla="*/ 789750 w 874715"/>
              <a:gd name="connsiteY104" fmla="*/ 4145230 h 6858001"/>
              <a:gd name="connsiteX105" fmla="*/ 767269 w 874715"/>
              <a:gd name="connsiteY105" fmla="*/ 4048330 h 6858001"/>
              <a:gd name="connsiteX106" fmla="*/ 802894 w 874715"/>
              <a:gd name="connsiteY106" fmla="*/ 3898864 h 6858001"/>
              <a:gd name="connsiteX107" fmla="*/ 847471 w 874715"/>
              <a:gd name="connsiteY107" fmla="*/ 3759007 h 6858001"/>
              <a:gd name="connsiteX108" fmla="*/ 848163 w 874715"/>
              <a:gd name="connsiteY108" fmla="*/ 3756136 h 6858001"/>
              <a:gd name="connsiteX109" fmla="*/ 819543 w 874715"/>
              <a:gd name="connsiteY109" fmla="*/ 3748731 h 6858001"/>
              <a:gd name="connsiteX110" fmla="*/ 819313 w 874715"/>
              <a:gd name="connsiteY110" fmla="*/ 3748682 h 6858001"/>
              <a:gd name="connsiteX111" fmla="*/ 819544 w 874715"/>
              <a:gd name="connsiteY111" fmla="*/ 3748730 h 6858001"/>
              <a:gd name="connsiteX112" fmla="*/ 848164 w 874715"/>
              <a:gd name="connsiteY112" fmla="*/ 3756135 h 6858001"/>
              <a:gd name="connsiteX113" fmla="*/ 849545 w 874715"/>
              <a:gd name="connsiteY113" fmla="*/ 3750401 h 6858001"/>
              <a:gd name="connsiteX114" fmla="*/ 853189 w 874715"/>
              <a:gd name="connsiteY114" fmla="*/ 3741353 h 6858001"/>
              <a:gd name="connsiteX115" fmla="*/ 862905 w 874715"/>
              <a:gd name="connsiteY115" fmla="*/ 3691138 h 6858001"/>
              <a:gd name="connsiteX116" fmla="*/ 866333 w 874715"/>
              <a:gd name="connsiteY116" fmla="*/ 3628959 h 6858001"/>
              <a:gd name="connsiteX117" fmla="*/ 874715 w 874715"/>
              <a:gd name="connsiteY117" fmla="*/ 3550106 h 6858001"/>
              <a:gd name="connsiteX118" fmla="*/ 871487 w 874715"/>
              <a:gd name="connsiteY118" fmla="*/ 3524252 h 6858001"/>
              <a:gd name="connsiteX119" fmla="*/ 871488 w 874715"/>
              <a:gd name="connsiteY119" fmla="*/ 3524252 h 6858001"/>
              <a:gd name="connsiteX120" fmla="*/ 870763 w 874715"/>
              <a:gd name="connsiteY120" fmla="*/ 3518451 h 6858001"/>
              <a:gd name="connsiteX121" fmla="*/ 864238 w 874715"/>
              <a:gd name="connsiteY121" fmla="*/ 3486946 h 6858001"/>
              <a:gd name="connsiteX122" fmla="*/ 848618 w 874715"/>
              <a:gd name="connsiteY122" fmla="*/ 3398677 h 6858001"/>
              <a:gd name="connsiteX123" fmla="*/ 837595 w 874715"/>
              <a:gd name="connsiteY123" fmla="*/ 3365728 h 6858001"/>
              <a:gd name="connsiteX124" fmla="*/ 834829 w 874715"/>
              <a:gd name="connsiteY124" fmla="*/ 3357461 h 6858001"/>
              <a:gd name="connsiteX125" fmla="*/ 513783 w 874715"/>
              <a:gd name="connsiteY125" fmla="*/ 0 h 6858001"/>
              <a:gd name="connsiteX126" fmla="*/ 72334 w 874715"/>
              <a:gd name="connsiteY126" fmla="*/ 0 h 6858001"/>
              <a:gd name="connsiteX127" fmla="*/ 75447 w 874715"/>
              <a:gd name="connsiteY127" fmla="*/ 27991 h 6858001"/>
              <a:gd name="connsiteX128" fmla="*/ 88115 w 874715"/>
              <a:gd name="connsiteY128" fmla="*/ 134133 h 6858001"/>
              <a:gd name="connsiteX129" fmla="*/ 62778 w 874715"/>
              <a:gd name="connsiteY129" fmla="*/ 221224 h 6858001"/>
              <a:gd name="connsiteX130" fmla="*/ 62206 w 874715"/>
              <a:gd name="connsiteY130" fmla="*/ 247312 h 6858001"/>
              <a:gd name="connsiteX131" fmla="*/ 72113 w 874715"/>
              <a:gd name="connsiteY131" fmla="*/ 305764 h 6858001"/>
              <a:gd name="connsiteX132" fmla="*/ 65445 w 874715"/>
              <a:gd name="connsiteY132" fmla="*/ 426397 h 6858001"/>
              <a:gd name="connsiteX133" fmla="*/ 55348 w 874715"/>
              <a:gd name="connsiteY133" fmla="*/ 470924 h 6858001"/>
              <a:gd name="connsiteX134" fmla="*/ 48870 w 874715"/>
              <a:gd name="connsiteY134" fmla="*/ 495638 h 6858001"/>
              <a:gd name="connsiteX135" fmla="*/ 30963 w 874715"/>
              <a:gd name="connsiteY135" fmla="*/ 622548 h 6858001"/>
              <a:gd name="connsiteX136" fmla="*/ 11723 w 874715"/>
              <a:gd name="connsiteY136" fmla="*/ 679040 h 6858001"/>
              <a:gd name="connsiteX137" fmla="*/ 8865 w 874715"/>
              <a:gd name="connsiteY137" fmla="*/ 694341 h 6858001"/>
              <a:gd name="connsiteX138" fmla="*/ 16865 w 874715"/>
              <a:gd name="connsiteY138" fmla="*/ 778095 h 6858001"/>
              <a:gd name="connsiteX139" fmla="*/ 47918 w 874715"/>
              <a:gd name="connsiteY139" fmla="*/ 840866 h 6858001"/>
              <a:gd name="connsiteX140" fmla="*/ 58396 w 874715"/>
              <a:gd name="connsiteY140" fmla="*/ 853028 h 6858001"/>
              <a:gd name="connsiteX141" fmla="*/ 54776 w 874715"/>
              <a:gd name="connsiteY141" fmla="*/ 1027995 h 6858001"/>
              <a:gd name="connsiteX142" fmla="*/ 50394 w 874715"/>
              <a:gd name="connsiteY142" fmla="*/ 1054866 h 6858001"/>
              <a:gd name="connsiteX143" fmla="*/ 68683 w 874715"/>
              <a:gd name="connsiteY143" fmla="*/ 1184720 h 6858001"/>
              <a:gd name="connsiteX144" fmla="*/ 72303 w 874715"/>
              <a:gd name="connsiteY144" fmla="*/ 1222576 h 6858001"/>
              <a:gd name="connsiteX145" fmla="*/ 88687 w 874715"/>
              <a:gd name="connsiteY145" fmla="*/ 1358313 h 6858001"/>
              <a:gd name="connsiteX146" fmla="*/ 73447 w 874715"/>
              <a:gd name="connsiteY146" fmla="*/ 1377535 h 6858001"/>
              <a:gd name="connsiteX147" fmla="*/ 35153 w 874715"/>
              <a:gd name="connsiteY147" fmla="*/ 1432851 h 6858001"/>
              <a:gd name="connsiteX148" fmla="*/ 1244 w 874715"/>
              <a:gd name="connsiteY148" fmla="*/ 1541910 h 6858001"/>
              <a:gd name="connsiteX149" fmla="*/ 3149 w 874715"/>
              <a:gd name="connsiteY149" fmla="*/ 1571529 h 6858001"/>
              <a:gd name="connsiteX150" fmla="*/ 59730 w 874715"/>
              <a:gd name="connsiteY150" fmla="*/ 1646459 h 6858001"/>
              <a:gd name="connsiteX151" fmla="*/ 82399 w 874715"/>
              <a:gd name="connsiteY151" fmla="*/ 1682944 h 6858001"/>
              <a:gd name="connsiteX152" fmla="*/ 124120 w 874715"/>
              <a:gd name="connsiteY152" fmla="*/ 1786511 h 6858001"/>
              <a:gd name="connsiteX153" fmla="*/ 131741 w 874715"/>
              <a:gd name="connsiteY153" fmla="*/ 1795142 h 6858001"/>
              <a:gd name="connsiteX154" fmla="*/ 222232 w 874715"/>
              <a:gd name="connsiteY154" fmla="*/ 1871640 h 6858001"/>
              <a:gd name="connsiteX155" fmla="*/ 237662 w 874715"/>
              <a:gd name="connsiteY155" fmla="*/ 1888901 h 6858001"/>
              <a:gd name="connsiteX156" fmla="*/ 261667 w 874715"/>
              <a:gd name="connsiteY156" fmla="*/ 1909694 h 6858001"/>
              <a:gd name="connsiteX157" fmla="*/ 308150 w 874715"/>
              <a:gd name="connsiteY157" fmla="*/ 1974618 h 6858001"/>
              <a:gd name="connsiteX158" fmla="*/ 323009 w 874715"/>
              <a:gd name="connsiteY158" fmla="*/ 2055042 h 6858001"/>
              <a:gd name="connsiteX159" fmla="*/ 345680 w 874715"/>
              <a:gd name="connsiteY159" fmla="*/ 2152137 h 6858001"/>
              <a:gd name="connsiteX160" fmla="*/ 360920 w 874715"/>
              <a:gd name="connsiteY160" fmla="*/ 2192740 h 6858001"/>
              <a:gd name="connsiteX161" fmla="*/ 389877 w 874715"/>
              <a:gd name="connsiteY161" fmla="*/ 2301603 h 6858001"/>
              <a:gd name="connsiteX162" fmla="*/ 414262 w 874715"/>
              <a:gd name="connsiteY162" fmla="*/ 2379279 h 6858001"/>
              <a:gd name="connsiteX163" fmla="*/ 428551 w 874715"/>
              <a:gd name="connsiteY163" fmla="*/ 2491281 h 6858001"/>
              <a:gd name="connsiteX164" fmla="*/ 429121 w 874715"/>
              <a:gd name="connsiteY164" fmla="*/ 2545615 h 6858001"/>
              <a:gd name="connsiteX165" fmla="*/ 502275 w 874715"/>
              <a:gd name="connsiteY165" fmla="*/ 2645455 h 6858001"/>
              <a:gd name="connsiteX166" fmla="*/ 550665 w 874715"/>
              <a:gd name="connsiteY166" fmla="*/ 2725094 h 6858001"/>
              <a:gd name="connsiteX167" fmla="*/ 527232 w 874715"/>
              <a:gd name="connsiteY167" fmla="*/ 2808850 h 6858001"/>
              <a:gd name="connsiteX168" fmla="*/ 505133 w 874715"/>
              <a:gd name="connsiteY168" fmla="*/ 2831604 h 6858001"/>
              <a:gd name="connsiteX169" fmla="*/ 484178 w 874715"/>
              <a:gd name="connsiteY169" fmla="*/ 2968910 h 6858001"/>
              <a:gd name="connsiteX170" fmla="*/ 483416 w 874715"/>
              <a:gd name="connsiteY170" fmla="*/ 3165061 h 6858001"/>
              <a:gd name="connsiteX171" fmla="*/ 447744 w 874715"/>
              <a:gd name="connsiteY171" fmla="*/ 3326101 h 6858001"/>
              <a:gd name="connsiteX172" fmla="*/ 446756 w 874715"/>
              <a:gd name="connsiteY172" fmla="*/ 3333750 h 6858001"/>
              <a:gd name="connsiteX173" fmla="*/ 834222 w 874715"/>
              <a:gd name="connsiteY173" fmla="*/ 3333750 h 6858001"/>
              <a:gd name="connsiteX174" fmla="*/ 833756 w 874715"/>
              <a:gd name="connsiteY174" fmla="*/ 3315508 h 6858001"/>
              <a:gd name="connsiteX175" fmla="*/ 851283 w 874715"/>
              <a:gd name="connsiteY175" fmla="*/ 3289224 h 6858001"/>
              <a:gd name="connsiteX176" fmla="*/ 866523 w 874715"/>
              <a:gd name="connsiteY176" fmla="*/ 3248621 h 6858001"/>
              <a:gd name="connsiteX177" fmla="*/ 848234 w 874715"/>
              <a:gd name="connsiteY177" fmla="*/ 3203506 h 6858001"/>
              <a:gd name="connsiteX178" fmla="*/ 810325 w 874715"/>
              <a:gd name="connsiteY178" fmla="*/ 3097977 h 6858001"/>
              <a:gd name="connsiteX179" fmla="*/ 808609 w 874715"/>
              <a:gd name="connsiteY179" fmla="*/ 3031285 h 6858001"/>
              <a:gd name="connsiteX180" fmla="*/ 792417 w 874715"/>
              <a:gd name="connsiteY180" fmla="*/ 2886329 h 6858001"/>
              <a:gd name="connsiteX181" fmla="*/ 769366 w 874715"/>
              <a:gd name="connsiteY181" fmla="*/ 2791590 h 6858001"/>
              <a:gd name="connsiteX182" fmla="*/ 743267 w 874715"/>
              <a:gd name="connsiteY182" fmla="*/ 2723527 h 6858001"/>
              <a:gd name="connsiteX183" fmla="*/ 709166 w 874715"/>
              <a:gd name="connsiteY183" fmla="*/ 2626038 h 6858001"/>
              <a:gd name="connsiteX184" fmla="*/ 691449 w 874715"/>
              <a:gd name="connsiteY184" fmla="*/ 2528158 h 6858001"/>
              <a:gd name="connsiteX185" fmla="*/ 669159 w 874715"/>
              <a:gd name="connsiteY185" fmla="*/ 2457348 h 6858001"/>
              <a:gd name="connsiteX186" fmla="*/ 653918 w 874715"/>
              <a:gd name="connsiteY186" fmla="*/ 2370844 h 6858001"/>
              <a:gd name="connsiteX187" fmla="*/ 653348 w 874715"/>
              <a:gd name="connsiteY187" fmla="*/ 2298269 h 6858001"/>
              <a:gd name="connsiteX188" fmla="*/ 656014 w 874715"/>
              <a:gd name="connsiteY188" fmla="*/ 2184501 h 6858001"/>
              <a:gd name="connsiteX189" fmla="*/ 609913 w 874715"/>
              <a:gd name="connsiteY189" fmla="*/ 2045235 h 6858001"/>
              <a:gd name="connsiteX190" fmla="*/ 599624 w 874715"/>
              <a:gd name="connsiteY190" fmla="*/ 1988939 h 6858001"/>
              <a:gd name="connsiteX191" fmla="*/ 594862 w 874715"/>
              <a:gd name="connsiteY191" fmla="*/ 1935977 h 6858001"/>
              <a:gd name="connsiteX192" fmla="*/ 564191 w 874715"/>
              <a:gd name="connsiteY192" fmla="*/ 1823583 h 6858001"/>
              <a:gd name="connsiteX193" fmla="*/ 554093 w 874715"/>
              <a:gd name="connsiteY193" fmla="*/ 1777881 h 6858001"/>
              <a:gd name="connsiteX194" fmla="*/ 554285 w 874715"/>
              <a:gd name="connsiteY194" fmla="*/ 1713934 h 6858001"/>
              <a:gd name="connsiteX195" fmla="*/ 540186 w 874715"/>
              <a:gd name="connsiteY195" fmla="*/ 1597617 h 6858001"/>
              <a:gd name="connsiteX196" fmla="*/ 499037 w 874715"/>
              <a:gd name="connsiteY196" fmla="*/ 1481495 h 6858001"/>
              <a:gd name="connsiteX197" fmla="*/ 503037 w 874715"/>
              <a:gd name="connsiteY197" fmla="*/ 1432262 h 6858001"/>
              <a:gd name="connsiteX198" fmla="*/ 502085 w 874715"/>
              <a:gd name="connsiteY198" fmla="*/ 1414609 h 6858001"/>
              <a:gd name="connsiteX199" fmla="*/ 479414 w 874715"/>
              <a:gd name="connsiteY199" fmla="*/ 1255923 h 6858001"/>
              <a:gd name="connsiteX200" fmla="*/ 476938 w 874715"/>
              <a:gd name="connsiteY200" fmla="*/ 1240034 h 6858001"/>
              <a:gd name="connsiteX201" fmla="*/ 456745 w 874715"/>
              <a:gd name="connsiteY201" fmla="*/ 1165498 h 6858001"/>
              <a:gd name="connsiteX202" fmla="*/ 444171 w 874715"/>
              <a:gd name="connsiteY202" fmla="*/ 977582 h 6858001"/>
              <a:gd name="connsiteX203" fmla="*/ 442647 w 874715"/>
              <a:gd name="connsiteY203" fmla="*/ 966011 h 6858001"/>
              <a:gd name="connsiteX204" fmla="*/ 452743 w 874715"/>
              <a:gd name="connsiteY204" fmla="*/ 903045 h 6858001"/>
              <a:gd name="connsiteX205" fmla="*/ 467032 w 874715"/>
              <a:gd name="connsiteY205" fmla="*/ 871859 h 6858001"/>
              <a:gd name="connsiteX206" fmla="*/ 481892 w 874715"/>
              <a:gd name="connsiteY206" fmla="*/ 823213 h 6858001"/>
              <a:gd name="connsiteX207" fmla="*/ 487416 w 874715"/>
              <a:gd name="connsiteY207" fmla="*/ 773781 h 6858001"/>
              <a:gd name="connsiteX208" fmla="*/ 464936 w 874715"/>
              <a:gd name="connsiteY208" fmla="*/ 690809 h 6858001"/>
              <a:gd name="connsiteX209" fmla="*/ 462650 w 874715"/>
              <a:gd name="connsiteY209" fmla="*/ 660603 h 6858001"/>
              <a:gd name="connsiteX210" fmla="*/ 451791 w 874715"/>
              <a:gd name="connsiteY210" fmla="*/ 593322 h 6858001"/>
              <a:gd name="connsiteX211" fmla="*/ 452553 w 874715"/>
              <a:gd name="connsiteY211" fmla="*/ 534478 h 6858001"/>
              <a:gd name="connsiteX212" fmla="*/ 469890 w 874715"/>
              <a:gd name="connsiteY212" fmla="*/ 487205 h 6858001"/>
              <a:gd name="connsiteX213" fmla="*/ 473318 w 874715"/>
              <a:gd name="connsiteY213" fmla="*/ 418552 h 6858001"/>
              <a:gd name="connsiteX214" fmla="*/ 460746 w 874715"/>
              <a:gd name="connsiteY214" fmla="*/ 374220 h 6858001"/>
              <a:gd name="connsiteX215" fmla="*/ 459032 w 874715"/>
              <a:gd name="connsiteY215" fmla="*/ 365198 h 6858001"/>
              <a:gd name="connsiteX216" fmla="*/ 458267 w 874715"/>
              <a:gd name="connsiteY216" fmla="*/ 249272 h 6858001"/>
              <a:gd name="connsiteX217" fmla="*/ 496179 w 874715"/>
              <a:gd name="connsiteY217" fmla="*/ 104514 h 6858001"/>
              <a:gd name="connsiteX218" fmla="*/ 504181 w 874715"/>
              <a:gd name="connsiteY218" fmla="*/ 805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874715" h="6858001">
                <a:moveTo>
                  <a:pt x="669467" y="3720275"/>
                </a:moveTo>
                <a:lnTo>
                  <a:pt x="710453" y="3726292"/>
                </a:lnTo>
                <a:lnTo>
                  <a:pt x="710455" y="3726292"/>
                </a:lnTo>
                <a:lnTo>
                  <a:pt x="669465" y="3720275"/>
                </a:lnTo>
                <a:close/>
                <a:moveTo>
                  <a:pt x="834223" y="3333751"/>
                </a:moveTo>
                <a:lnTo>
                  <a:pt x="446757" y="3333751"/>
                </a:lnTo>
                <a:lnTo>
                  <a:pt x="441229" y="3376550"/>
                </a:lnTo>
                <a:lnTo>
                  <a:pt x="437178" y="3407910"/>
                </a:lnTo>
                <a:cubicBezTo>
                  <a:pt x="435005" y="3435408"/>
                  <a:pt x="434362" y="3463164"/>
                  <a:pt x="435790" y="3491262"/>
                </a:cubicBezTo>
                <a:cubicBezTo>
                  <a:pt x="436266" y="3500578"/>
                  <a:pt x="433599" y="3510777"/>
                  <a:pt x="429384" y="3520658"/>
                </a:cubicBezTo>
                <a:lnTo>
                  <a:pt x="427332" y="3524252"/>
                </a:lnTo>
                <a:lnTo>
                  <a:pt x="427331" y="3524252"/>
                </a:lnTo>
                <a:lnTo>
                  <a:pt x="413690" y="3548145"/>
                </a:lnTo>
                <a:cubicBezTo>
                  <a:pt x="391973" y="3578940"/>
                  <a:pt x="390257" y="3577567"/>
                  <a:pt x="408166" y="3612089"/>
                </a:cubicBezTo>
                <a:cubicBezTo>
                  <a:pt x="412548" y="3620328"/>
                  <a:pt x="415214" y="3630528"/>
                  <a:pt x="421692" y="3636610"/>
                </a:cubicBezTo>
                <a:cubicBezTo>
                  <a:pt x="438171" y="3652106"/>
                  <a:pt x="444409" y="3669416"/>
                  <a:pt x="445933" y="3687609"/>
                </a:cubicBezTo>
                <a:lnTo>
                  <a:pt x="443241" y="3725049"/>
                </a:lnTo>
                <a:lnTo>
                  <a:pt x="455589" y="3723372"/>
                </a:lnTo>
                <a:cubicBezTo>
                  <a:pt x="485111" y="3719138"/>
                  <a:pt x="514678" y="3715144"/>
                  <a:pt x="544787" y="3712739"/>
                </a:cubicBezTo>
                <a:lnTo>
                  <a:pt x="544802" y="3712740"/>
                </a:lnTo>
                <a:lnTo>
                  <a:pt x="544786" y="3712740"/>
                </a:lnTo>
                <a:cubicBezTo>
                  <a:pt x="514677" y="3715145"/>
                  <a:pt x="485110" y="3719139"/>
                  <a:pt x="455588" y="3723373"/>
                </a:cubicBezTo>
                <a:lnTo>
                  <a:pt x="443240" y="3725050"/>
                </a:lnTo>
                <a:lnTo>
                  <a:pt x="441884" y="3743904"/>
                </a:lnTo>
                <a:cubicBezTo>
                  <a:pt x="440932" y="3750574"/>
                  <a:pt x="439598" y="3758615"/>
                  <a:pt x="442266" y="3764306"/>
                </a:cubicBezTo>
                <a:cubicBezTo>
                  <a:pt x="454266" y="3790000"/>
                  <a:pt x="450076" y="3811773"/>
                  <a:pt x="433692" y="3834135"/>
                </a:cubicBezTo>
                <a:cubicBezTo>
                  <a:pt x="419595" y="3853553"/>
                  <a:pt x="411213" y="3875915"/>
                  <a:pt x="428740" y="3898864"/>
                </a:cubicBezTo>
                <a:cubicBezTo>
                  <a:pt x="467603" y="3949864"/>
                  <a:pt x="469507" y="4004392"/>
                  <a:pt x="444932" y="4062061"/>
                </a:cubicBezTo>
                <a:cubicBezTo>
                  <a:pt x="427405" y="4103253"/>
                  <a:pt x="423405" y="4143856"/>
                  <a:pt x="441122" y="4187207"/>
                </a:cubicBezTo>
                <a:cubicBezTo>
                  <a:pt x="447980" y="4203880"/>
                  <a:pt x="443408" y="4225456"/>
                  <a:pt x="444932" y="4244874"/>
                </a:cubicBezTo>
                <a:cubicBezTo>
                  <a:pt x="445694" y="4255860"/>
                  <a:pt x="445884" y="4268022"/>
                  <a:pt x="450648" y="4277434"/>
                </a:cubicBezTo>
                <a:cubicBezTo>
                  <a:pt x="462841" y="4302544"/>
                  <a:pt x="478461" y="4325885"/>
                  <a:pt x="490464" y="4351188"/>
                </a:cubicBezTo>
                <a:cubicBezTo>
                  <a:pt x="496178" y="4363350"/>
                  <a:pt x="499226" y="4377865"/>
                  <a:pt x="499418" y="4391596"/>
                </a:cubicBezTo>
                <a:cubicBezTo>
                  <a:pt x="500370" y="4432199"/>
                  <a:pt x="500370" y="4472804"/>
                  <a:pt x="498656" y="4513209"/>
                </a:cubicBezTo>
                <a:cubicBezTo>
                  <a:pt x="495988" y="4579901"/>
                  <a:pt x="495416" y="4647572"/>
                  <a:pt x="438646" y="4695629"/>
                </a:cubicBezTo>
                <a:cubicBezTo>
                  <a:pt x="434074" y="4699554"/>
                  <a:pt x="431406" y="4707987"/>
                  <a:pt x="430644" y="4714658"/>
                </a:cubicBezTo>
                <a:cubicBezTo>
                  <a:pt x="427025" y="4745453"/>
                  <a:pt x="426643" y="4777033"/>
                  <a:pt x="420737" y="4807436"/>
                </a:cubicBezTo>
                <a:cubicBezTo>
                  <a:pt x="415975" y="4831758"/>
                  <a:pt x="417499" y="4851963"/>
                  <a:pt x="434264" y="4870400"/>
                </a:cubicBezTo>
                <a:cubicBezTo>
                  <a:pt x="456362" y="4894527"/>
                  <a:pt x="469317" y="4923950"/>
                  <a:pt x="462269" y="4956119"/>
                </a:cubicBezTo>
                <a:cubicBezTo>
                  <a:pt x="455410" y="4988286"/>
                  <a:pt x="470269" y="5009470"/>
                  <a:pt x="485701" y="5033207"/>
                </a:cubicBezTo>
                <a:cubicBezTo>
                  <a:pt x="496940" y="5050467"/>
                  <a:pt x="511038" y="5070083"/>
                  <a:pt x="512180" y="5089305"/>
                </a:cubicBezTo>
                <a:cubicBezTo>
                  <a:pt x="514656" y="5132851"/>
                  <a:pt x="553902" y="5170316"/>
                  <a:pt x="531613" y="5217589"/>
                </a:cubicBezTo>
                <a:cubicBezTo>
                  <a:pt x="530089" y="5220727"/>
                  <a:pt x="533899" y="5226415"/>
                  <a:pt x="534851" y="5230926"/>
                </a:cubicBezTo>
                <a:cubicBezTo>
                  <a:pt x="542091" y="5267019"/>
                  <a:pt x="535041" y="5300953"/>
                  <a:pt x="511228" y="5327433"/>
                </a:cubicBezTo>
                <a:cubicBezTo>
                  <a:pt x="480175" y="5362152"/>
                  <a:pt x="477127" y="5400597"/>
                  <a:pt x="487225" y="5443357"/>
                </a:cubicBezTo>
                <a:cubicBezTo>
                  <a:pt x="490464" y="5457089"/>
                  <a:pt x="492750" y="5470820"/>
                  <a:pt x="495416" y="5484746"/>
                </a:cubicBezTo>
                <a:cubicBezTo>
                  <a:pt x="499226" y="5503576"/>
                  <a:pt x="503228" y="5522604"/>
                  <a:pt x="507038" y="5541432"/>
                </a:cubicBezTo>
                <a:cubicBezTo>
                  <a:pt x="510848" y="5559676"/>
                  <a:pt x="517324" y="5579880"/>
                  <a:pt x="500942" y="5594001"/>
                </a:cubicBezTo>
                <a:cubicBezTo>
                  <a:pt x="486843" y="5606164"/>
                  <a:pt x="488177" y="5614794"/>
                  <a:pt x="500370" y="5625974"/>
                </a:cubicBezTo>
                <a:cubicBezTo>
                  <a:pt x="543043" y="5664813"/>
                  <a:pt x="569714" y="5711889"/>
                  <a:pt x="571618" y="5771911"/>
                </a:cubicBezTo>
                <a:cubicBezTo>
                  <a:pt x="572000" y="5784268"/>
                  <a:pt x="574666" y="5796822"/>
                  <a:pt x="577524" y="5808982"/>
                </a:cubicBezTo>
                <a:cubicBezTo>
                  <a:pt x="579239" y="5816437"/>
                  <a:pt x="581145" y="5825462"/>
                  <a:pt x="586289" y="5829971"/>
                </a:cubicBezTo>
                <a:cubicBezTo>
                  <a:pt x="625532" y="5865083"/>
                  <a:pt x="652775" y="5908825"/>
                  <a:pt x="674684" y="5956490"/>
                </a:cubicBezTo>
                <a:cubicBezTo>
                  <a:pt x="682494" y="5973553"/>
                  <a:pt x="690304" y="5991797"/>
                  <a:pt x="692590" y="6010235"/>
                </a:cubicBezTo>
                <a:cubicBezTo>
                  <a:pt x="694876" y="6029456"/>
                  <a:pt x="691066" y="6049660"/>
                  <a:pt x="688970" y="6069276"/>
                </a:cubicBezTo>
                <a:cubicBezTo>
                  <a:pt x="687828" y="6080849"/>
                  <a:pt x="688018" y="6094187"/>
                  <a:pt x="682494" y="6103407"/>
                </a:cubicBezTo>
                <a:cubicBezTo>
                  <a:pt x="665157" y="6132633"/>
                  <a:pt x="646489" y="6160879"/>
                  <a:pt x="626294" y="6188144"/>
                </a:cubicBezTo>
                <a:cubicBezTo>
                  <a:pt x="608958" y="6211486"/>
                  <a:pt x="606481" y="6216194"/>
                  <a:pt x="628200" y="6236396"/>
                </a:cubicBezTo>
                <a:cubicBezTo>
                  <a:pt x="650489" y="6257190"/>
                  <a:pt x="662109" y="6283082"/>
                  <a:pt x="666871" y="6311718"/>
                </a:cubicBezTo>
                <a:cubicBezTo>
                  <a:pt x="674302" y="6357030"/>
                  <a:pt x="680588" y="6402732"/>
                  <a:pt x="684208" y="6448435"/>
                </a:cubicBezTo>
                <a:cubicBezTo>
                  <a:pt x="687446" y="6489823"/>
                  <a:pt x="669920" y="6509634"/>
                  <a:pt x="630104" y="6517873"/>
                </a:cubicBezTo>
                <a:cubicBezTo>
                  <a:pt x="608005" y="6522581"/>
                  <a:pt x="584001" y="6528663"/>
                  <a:pt x="578096" y="6553767"/>
                </a:cubicBezTo>
                <a:cubicBezTo>
                  <a:pt x="568570" y="6594765"/>
                  <a:pt x="564380" y="6637329"/>
                  <a:pt x="517706" y="6657533"/>
                </a:cubicBezTo>
                <a:cubicBezTo>
                  <a:pt x="527993" y="6668713"/>
                  <a:pt x="534089" y="6675579"/>
                  <a:pt x="540185" y="6682250"/>
                </a:cubicBezTo>
                <a:cubicBezTo>
                  <a:pt x="557140" y="6700686"/>
                  <a:pt x="564380" y="6738934"/>
                  <a:pt x="549712" y="6758356"/>
                </a:cubicBezTo>
                <a:cubicBezTo>
                  <a:pt x="528375" y="6786993"/>
                  <a:pt x="532375" y="6813278"/>
                  <a:pt x="548950" y="6840738"/>
                </a:cubicBezTo>
                <a:lnTo>
                  <a:pt x="556149" y="6858001"/>
                </a:lnTo>
                <a:lnTo>
                  <a:pt x="760427" y="6858001"/>
                </a:lnTo>
                <a:lnTo>
                  <a:pt x="763269" y="6846819"/>
                </a:lnTo>
                <a:cubicBezTo>
                  <a:pt x="771841" y="6790916"/>
                  <a:pt x="777937" y="6734620"/>
                  <a:pt x="784795" y="6678324"/>
                </a:cubicBezTo>
                <a:cubicBezTo>
                  <a:pt x="791844" y="6620265"/>
                  <a:pt x="799274" y="6562401"/>
                  <a:pt x="805560" y="6504338"/>
                </a:cubicBezTo>
                <a:cubicBezTo>
                  <a:pt x="808800" y="6472562"/>
                  <a:pt x="809370" y="6440589"/>
                  <a:pt x="812418" y="6408814"/>
                </a:cubicBezTo>
                <a:cubicBezTo>
                  <a:pt x="815086" y="6380959"/>
                  <a:pt x="820039" y="6353302"/>
                  <a:pt x="823279" y="6325450"/>
                </a:cubicBezTo>
                <a:cubicBezTo>
                  <a:pt x="825945" y="6301323"/>
                  <a:pt x="827469" y="6277000"/>
                  <a:pt x="830137" y="6252873"/>
                </a:cubicBezTo>
                <a:cubicBezTo>
                  <a:pt x="834517" y="6214231"/>
                  <a:pt x="839471" y="6175786"/>
                  <a:pt x="844043" y="6137341"/>
                </a:cubicBezTo>
                <a:cubicBezTo>
                  <a:pt x="845757" y="6121257"/>
                  <a:pt x="850520" y="6104387"/>
                  <a:pt x="847663" y="6089284"/>
                </a:cubicBezTo>
                <a:cubicBezTo>
                  <a:pt x="840423" y="6051230"/>
                  <a:pt x="842519" y="6013764"/>
                  <a:pt x="847471" y="5975908"/>
                </a:cubicBezTo>
                <a:cubicBezTo>
                  <a:pt x="849188" y="5962962"/>
                  <a:pt x="848806" y="5949036"/>
                  <a:pt x="845567" y="5936481"/>
                </a:cubicBezTo>
                <a:cubicBezTo>
                  <a:pt x="839089" y="5910785"/>
                  <a:pt x="829945" y="5885876"/>
                  <a:pt x="821945" y="5860571"/>
                </a:cubicBezTo>
                <a:cubicBezTo>
                  <a:pt x="820993" y="5857824"/>
                  <a:pt x="820801" y="5854490"/>
                  <a:pt x="820231" y="5851549"/>
                </a:cubicBezTo>
                <a:cubicBezTo>
                  <a:pt x="816990" y="5834874"/>
                  <a:pt x="813752" y="5818399"/>
                  <a:pt x="810894" y="5801726"/>
                </a:cubicBezTo>
                <a:cubicBezTo>
                  <a:pt x="809370" y="5792704"/>
                  <a:pt x="809180" y="5783484"/>
                  <a:pt x="807846" y="5774460"/>
                </a:cubicBezTo>
                <a:cubicBezTo>
                  <a:pt x="802512" y="5739546"/>
                  <a:pt x="811466" y="5701101"/>
                  <a:pt x="788415" y="5670892"/>
                </a:cubicBezTo>
                <a:cubicBezTo>
                  <a:pt x="773555" y="5651277"/>
                  <a:pt x="776985" y="5632250"/>
                  <a:pt x="779271" y="5611265"/>
                </a:cubicBezTo>
                <a:cubicBezTo>
                  <a:pt x="780985" y="5595374"/>
                  <a:pt x="780413" y="5579094"/>
                  <a:pt x="780605" y="5563010"/>
                </a:cubicBezTo>
                <a:cubicBezTo>
                  <a:pt x="781175" y="5534764"/>
                  <a:pt x="781367" y="5506518"/>
                  <a:pt x="782319" y="5478272"/>
                </a:cubicBezTo>
                <a:cubicBezTo>
                  <a:pt x="782699" y="5469249"/>
                  <a:pt x="787463" y="5460031"/>
                  <a:pt x="786701" y="5451203"/>
                </a:cubicBezTo>
                <a:cubicBezTo>
                  <a:pt x="783081" y="5410403"/>
                  <a:pt x="777365" y="5369604"/>
                  <a:pt x="774127" y="5328805"/>
                </a:cubicBezTo>
                <a:cubicBezTo>
                  <a:pt x="772223" y="5305660"/>
                  <a:pt x="775841" y="5281924"/>
                  <a:pt x="773175" y="5258975"/>
                </a:cubicBezTo>
                <a:cubicBezTo>
                  <a:pt x="770127" y="5232496"/>
                  <a:pt x="762317" y="5206604"/>
                  <a:pt x="757552" y="5180319"/>
                </a:cubicBezTo>
                <a:cubicBezTo>
                  <a:pt x="756220" y="5173061"/>
                  <a:pt x="757934" y="5165020"/>
                  <a:pt x="758314" y="5157370"/>
                </a:cubicBezTo>
                <a:cubicBezTo>
                  <a:pt x="758697" y="5148739"/>
                  <a:pt x="759459" y="5140304"/>
                  <a:pt x="759649" y="5131673"/>
                </a:cubicBezTo>
                <a:cubicBezTo>
                  <a:pt x="760031" y="5105388"/>
                  <a:pt x="759459" y="5079104"/>
                  <a:pt x="760793" y="5052820"/>
                </a:cubicBezTo>
                <a:cubicBezTo>
                  <a:pt x="761555" y="5036736"/>
                  <a:pt x="769365" y="5019868"/>
                  <a:pt x="766507" y="5004959"/>
                </a:cubicBezTo>
                <a:cubicBezTo>
                  <a:pt x="760983" y="4974557"/>
                  <a:pt x="773365" y="4944153"/>
                  <a:pt x="763079" y="4913751"/>
                </a:cubicBezTo>
                <a:cubicBezTo>
                  <a:pt x="760031" y="4904334"/>
                  <a:pt x="767651" y="4891388"/>
                  <a:pt x="768031" y="4880011"/>
                </a:cubicBezTo>
                <a:cubicBezTo>
                  <a:pt x="768983" y="4851570"/>
                  <a:pt x="768793" y="4823128"/>
                  <a:pt x="768603" y="4794687"/>
                </a:cubicBezTo>
                <a:cubicBezTo>
                  <a:pt x="768413" y="4769186"/>
                  <a:pt x="771079" y="4742705"/>
                  <a:pt x="765745" y="4718187"/>
                </a:cubicBezTo>
                <a:cubicBezTo>
                  <a:pt x="760031" y="4692491"/>
                  <a:pt x="760793" y="4669346"/>
                  <a:pt x="767269" y="4644434"/>
                </a:cubicBezTo>
                <a:cubicBezTo>
                  <a:pt x="771651" y="4627369"/>
                  <a:pt x="772223" y="4609322"/>
                  <a:pt x="773555" y="4591670"/>
                </a:cubicBezTo>
                <a:cubicBezTo>
                  <a:pt x="775079" y="4572644"/>
                  <a:pt x="771079" y="4551655"/>
                  <a:pt x="777365" y="4534394"/>
                </a:cubicBezTo>
                <a:cubicBezTo>
                  <a:pt x="796036" y="4483001"/>
                  <a:pt x="800036" y="4430237"/>
                  <a:pt x="800036" y="4376493"/>
                </a:cubicBezTo>
                <a:cubicBezTo>
                  <a:pt x="800036" y="4366684"/>
                  <a:pt x="797370" y="4356680"/>
                  <a:pt x="794512" y="4347267"/>
                </a:cubicBezTo>
                <a:cubicBezTo>
                  <a:pt x="777365" y="4292342"/>
                  <a:pt x="778889" y="4237224"/>
                  <a:pt x="789368" y="4181322"/>
                </a:cubicBezTo>
                <a:cubicBezTo>
                  <a:pt x="791654" y="4169748"/>
                  <a:pt x="792036" y="4156803"/>
                  <a:pt x="789750" y="4145230"/>
                </a:cubicBezTo>
                <a:cubicBezTo>
                  <a:pt x="783081" y="4112668"/>
                  <a:pt x="772031" y="4081088"/>
                  <a:pt x="767269" y="4048330"/>
                </a:cubicBezTo>
                <a:cubicBezTo>
                  <a:pt x="759459" y="3994194"/>
                  <a:pt x="785747" y="3947314"/>
                  <a:pt x="802894" y="3898864"/>
                </a:cubicBezTo>
                <a:cubicBezTo>
                  <a:pt x="819087" y="3852768"/>
                  <a:pt x="855664" y="3813538"/>
                  <a:pt x="847471" y="3759007"/>
                </a:cubicBezTo>
                <a:lnTo>
                  <a:pt x="848163" y="3756136"/>
                </a:lnTo>
                <a:lnTo>
                  <a:pt x="819543" y="3748731"/>
                </a:lnTo>
                <a:lnTo>
                  <a:pt x="819313" y="3748682"/>
                </a:lnTo>
                <a:lnTo>
                  <a:pt x="819544" y="3748730"/>
                </a:lnTo>
                <a:lnTo>
                  <a:pt x="848164" y="3756135"/>
                </a:lnTo>
                <a:lnTo>
                  <a:pt x="849545" y="3750401"/>
                </a:lnTo>
                <a:cubicBezTo>
                  <a:pt x="850902" y="3747434"/>
                  <a:pt x="852522" y="3744394"/>
                  <a:pt x="853189" y="3741353"/>
                </a:cubicBezTo>
                <a:cubicBezTo>
                  <a:pt x="856809" y="3724680"/>
                  <a:pt x="861189" y="3708009"/>
                  <a:pt x="862905" y="3691138"/>
                </a:cubicBezTo>
                <a:cubicBezTo>
                  <a:pt x="865191" y="3670544"/>
                  <a:pt x="864429" y="3649555"/>
                  <a:pt x="866333" y="3628959"/>
                </a:cubicBezTo>
                <a:cubicBezTo>
                  <a:pt x="868619" y="3602478"/>
                  <a:pt x="874715" y="3576391"/>
                  <a:pt x="874715" y="3550106"/>
                </a:cubicBezTo>
                <a:lnTo>
                  <a:pt x="871487" y="3524252"/>
                </a:lnTo>
                <a:lnTo>
                  <a:pt x="871488" y="3524252"/>
                </a:lnTo>
                <a:lnTo>
                  <a:pt x="870763" y="3518451"/>
                </a:lnTo>
                <a:cubicBezTo>
                  <a:pt x="868573" y="3507933"/>
                  <a:pt x="865953" y="3497439"/>
                  <a:pt x="864238" y="3486946"/>
                </a:cubicBezTo>
                <a:cubicBezTo>
                  <a:pt x="859476" y="3457327"/>
                  <a:pt x="860810" y="3424765"/>
                  <a:pt x="848618" y="3398677"/>
                </a:cubicBezTo>
                <a:lnTo>
                  <a:pt x="837595" y="3365728"/>
                </a:lnTo>
                <a:lnTo>
                  <a:pt x="834829" y="3357461"/>
                </a:lnTo>
                <a:close/>
                <a:moveTo>
                  <a:pt x="513783" y="0"/>
                </a:moveTo>
                <a:lnTo>
                  <a:pt x="72334" y="0"/>
                </a:lnTo>
                <a:lnTo>
                  <a:pt x="75447" y="27991"/>
                </a:lnTo>
                <a:cubicBezTo>
                  <a:pt x="80828" y="63323"/>
                  <a:pt x="87734" y="98434"/>
                  <a:pt x="88115" y="134133"/>
                </a:cubicBezTo>
                <a:cubicBezTo>
                  <a:pt x="88495" y="166498"/>
                  <a:pt x="94591" y="198471"/>
                  <a:pt x="62778" y="221224"/>
                </a:cubicBezTo>
                <a:cubicBezTo>
                  <a:pt x="58586" y="224165"/>
                  <a:pt x="60872" y="238486"/>
                  <a:pt x="62206" y="247312"/>
                </a:cubicBezTo>
                <a:cubicBezTo>
                  <a:pt x="65065" y="266927"/>
                  <a:pt x="72303" y="286346"/>
                  <a:pt x="72113" y="305764"/>
                </a:cubicBezTo>
                <a:cubicBezTo>
                  <a:pt x="71923" y="345976"/>
                  <a:pt x="68875" y="386383"/>
                  <a:pt x="65445" y="426397"/>
                </a:cubicBezTo>
                <a:cubicBezTo>
                  <a:pt x="64111" y="441500"/>
                  <a:pt x="58968" y="456017"/>
                  <a:pt x="55348" y="470924"/>
                </a:cubicBezTo>
                <a:cubicBezTo>
                  <a:pt x="53252" y="479162"/>
                  <a:pt x="47728" y="487990"/>
                  <a:pt x="48870" y="495638"/>
                </a:cubicBezTo>
                <a:cubicBezTo>
                  <a:pt x="55538" y="539970"/>
                  <a:pt x="39156" y="580573"/>
                  <a:pt x="30963" y="622548"/>
                </a:cubicBezTo>
                <a:cubicBezTo>
                  <a:pt x="27153" y="641968"/>
                  <a:pt x="18009" y="660210"/>
                  <a:pt x="11723" y="679040"/>
                </a:cubicBezTo>
                <a:cubicBezTo>
                  <a:pt x="10007" y="683943"/>
                  <a:pt x="8483" y="689436"/>
                  <a:pt x="8865" y="694341"/>
                </a:cubicBezTo>
                <a:cubicBezTo>
                  <a:pt x="11151" y="722389"/>
                  <a:pt x="14389" y="750244"/>
                  <a:pt x="16865" y="778095"/>
                </a:cubicBezTo>
                <a:cubicBezTo>
                  <a:pt x="19151" y="803401"/>
                  <a:pt x="19913" y="828900"/>
                  <a:pt x="47918" y="840866"/>
                </a:cubicBezTo>
                <a:cubicBezTo>
                  <a:pt x="52300" y="842633"/>
                  <a:pt x="55538" y="848516"/>
                  <a:pt x="58396" y="853028"/>
                </a:cubicBezTo>
                <a:cubicBezTo>
                  <a:pt x="102404" y="922662"/>
                  <a:pt x="101260" y="959929"/>
                  <a:pt x="54776" y="1027995"/>
                </a:cubicBezTo>
                <a:cubicBezTo>
                  <a:pt x="50014" y="1035056"/>
                  <a:pt x="46584" y="1050159"/>
                  <a:pt x="50394" y="1054866"/>
                </a:cubicBezTo>
                <a:cubicBezTo>
                  <a:pt x="82019" y="1094882"/>
                  <a:pt x="78589" y="1138623"/>
                  <a:pt x="68683" y="1184720"/>
                </a:cubicBezTo>
                <a:cubicBezTo>
                  <a:pt x="66017" y="1196684"/>
                  <a:pt x="66017" y="1213555"/>
                  <a:pt x="72303" y="1222576"/>
                </a:cubicBezTo>
                <a:cubicBezTo>
                  <a:pt x="101450" y="1265534"/>
                  <a:pt x="97260" y="1311630"/>
                  <a:pt x="88687" y="1358313"/>
                </a:cubicBezTo>
                <a:cubicBezTo>
                  <a:pt x="87353" y="1365570"/>
                  <a:pt x="80113" y="1374398"/>
                  <a:pt x="73447" y="1377535"/>
                </a:cubicBezTo>
                <a:cubicBezTo>
                  <a:pt x="49824" y="1388716"/>
                  <a:pt x="41822" y="1409705"/>
                  <a:pt x="35153" y="1432851"/>
                </a:cubicBezTo>
                <a:cubicBezTo>
                  <a:pt x="24295" y="1469335"/>
                  <a:pt x="11531" y="1505229"/>
                  <a:pt x="1244" y="1541910"/>
                </a:cubicBezTo>
                <a:cubicBezTo>
                  <a:pt x="-1232" y="1550935"/>
                  <a:pt x="292" y="1562114"/>
                  <a:pt x="3149" y="1571529"/>
                </a:cubicBezTo>
                <a:cubicBezTo>
                  <a:pt x="12865" y="1603698"/>
                  <a:pt x="37250" y="1624098"/>
                  <a:pt x="59730" y="1646459"/>
                </a:cubicBezTo>
                <a:cubicBezTo>
                  <a:pt x="69637" y="1656267"/>
                  <a:pt x="76685" y="1669800"/>
                  <a:pt x="82399" y="1682944"/>
                </a:cubicBezTo>
                <a:cubicBezTo>
                  <a:pt x="97070" y="1717073"/>
                  <a:pt x="110214" y="1751988"/>
                  <a:pt x="124120" y="1786511"/>
                </a:cubicBezTo>
                <a:cubicBezTo>
                  <a:pt x="125454" y="1789845"/>
                  <a:pt x="128883" y="1792590"/>
                  <a:pt x="131741" y="1795142"/>
                </a:cubicBezTo>
                <a:cubicBezTo>
                  <a:pt x="161842" y="1820640"/>
                  <a:pt x="192131" y="1845943"/>
                  <a:pt x="222232" y="1871640"/>
                </a:cubicBezTo>
                <a:cubicBezTo>
                  <a:pt x="227946" y="1876543"/>
                  <a:pt x="232138" y="1883606"/>
                  <a:pt x="237662" y="1888901"/>
                </a:cubicBezTo>
                <a:cubicBezTo>
                  <a:pt x="245282" y="1896356"/>
                  <a:pt x="252523" y="1905771"/>
                  <a:pt x="261667" y="1909694"/>
                </a:cubicBezTo>
                <a:cubicBezTo>
                  <a:pt x="290432" y="1921855"/>
                  <a:pt x="302816" y="1945197"/>
                  <a:pt x="308150" y="1974618"/>
                </a:cubicBezTo>
                <a:cubicBezTo>
                  <a:pt x="313103" y="2001493"/>
                  <a:pt x="317295" y="2028365"/>
                  <a:pt x="323009" y="2055042"/>
                </a:cubicBezTo>
                <a:cubicBezTo>
                  <a:pt x="329867" y="2087602"/>
                  <a:pt x="337297" y="2119968"/>
                  <a:pt x="345680" y="2152137"/>
                </a:cubicBezTo>
                <a:cubicBezTo>
                  <a:pt x="349300" y="2166063"/>
                  <a:pt x="353490" y="2180774"/>
                  <a:pt x="360920" y="2192740"/>
                </a:cubicBezTo>
                <a:cubicBezTo>
                  <a:pt x="381495" y="2226281"/>
                  <a:pt x="395401" y="2262177"/>
                  <a:pt x="389877" y="2301603"/>
                </a:cubicBezTo>
                <a:cubicBezTo>
                  <a:pt x="385495" y="2333183"/>
                  <a:pt x="396735" y="2359664"/>
                  <a:pt x="414262" y="2379279"/>
                </a:cubicBezTo>
                <a:cubicBezTo>
                  <a:pt x="446077" y="2414980"/>
                  <a:pt x="438837" y="2453227"/>
                  <a:pt x="428551" y="2491281"/>
                </a:cubicBezTo>
                <a:cubicBezTo>
                  <a:pt x="423216" y="2510897"/>
                  <a:pt x="423978" y="2526980"/>
                  <a:pt x="429121" y="2545615"/>
                </a:cubicBezTo>
                <a:cubicBezTo>
                  <a:pt x="441123" y="2588768"/>
                  <a:pt x="473700" y="2617603"/>
                  <a:pt x="502275" y="2645455"/>
                </a:cubicBezTo>
                <a:cubicBezTo>
                  <a:pt x="526660" y="2669191"/>
                  <a:pt x="540376" y="2695868"/>
                  <a:pt x="550665" y="2725094"/>
                </a:cubicBezTo>
                <a:cubicBezTo>
                  <a:pt x="563809" y="2761970"/>
                  <a:pt x="558857" y="2791196"/>
                  <a:pt x="527232" y="2808850"/>
                </a:cubicBezTo>
                <a:cubicBezTo>
                  <a:pt x="518277" y="2813754"/>
                  <a:pt x="507799" y="2822385"/>
                  <a:pt x="505133" y="2831604"/>
                </a:cubicBezTo>
                <a:cubicBezTo>
                  <a:pt x="491799" y="2876129"/>
                  <a:pt x="472366" y="2921245"/>
                  <a:pt x="484178" y="2968910"/>
                </a:cubicBezTo>
                <a:cubicBezTo>
                  <a:pt x="500371" y="3034817"/>
                  <a:pt x="499419" y="3099154"/>
                  <a:pt x="483416" y="3165061"/>
                </a:cubicBezTo>
                <a:cubicBezTo>
                  <a:pt x="470462" y="3218512"/>
                  <a:pt x="457126" y="3271963"/>
                  <a:pt x="447744" y="3326101"/>
                </a:cubicBezTo>
                <a:lnTo>
                  <a:pt x="446756" y="3333750"/>
                </a:lnTo>
                <a:lnTo>
                  <a:pt x="834222" y="3333750"/>
                </a:lnTo>
                <a:lnTo>
                  <a:pt x="833756" y="3315508"/>
                </a:lnTo>
                <a:cubicBezTo>
                  <a:pt x="835090" y="3305897"/>
                  <a:pt x="843092" y="3293538"/>
                  <a:pt x="851283" y="3289224"/>
                </a:cubicBezTo>
                <a:cubicBezTo>
                  <a:pt x="869571" y="3279612"/>
                  <a:pt x="872811" y="3266470"/>
                  <a:pt x="866523" y="3248621"/>
                </a:cubicBezTo>
                <a:cubicBezTo>
                  <a:pt x="861189" y="3233124"/>
                  <a:pt x="858523" y="3214098"/>
                  <a:pt x="848234" y="3203506"/>
                </a:cubicBezTo>
                <a:cubicBezTo>
                  <a:pt x="819088" y="3173494"/>
                  <a:pt x="818135" y="3135244"/>
                  <a:pt x="810325" y="3097977"/>
                </a:cubicBezTo>
                <a:cubicBezTo>
                  <a:pt x="805561" y="3075225"/>
                  <a:pt x="805371" y="3054039"/>
                  <a:pt x="808609" y="3031285"/>
                </a:cubicBezTo>
                <a:cubicBezTo>
                  <a:pt x="815849" y="2981857"/>
                  <a:pt x="805561" y="2933799"/>
                  <a:pt x="792417" y="2886329"/>
                </a:cubicBezTo>
                <a:cubicBezTo>
                  <a:pt x="783654" y="2854945"/>
                  <a:pt x="778320" y="2822776"/>
                  <a:pt x="769366" y="2791590"/>
                </a:cubicBezTo>
                <a:cubicBezTo>
                  <a:pt x="762508" y="2768247"/>
                  <a:pt x="754315" y="2744906"/>
                  <a:pt x="743267" y="2723527"/>
                </a:cubicBezTo>
                <a:cubicBezTo>
                  <a:pt x="727072" y="2692532"/>
                  <a:pt x="702688" y="2665466"/>
                  <a:pt x="709166" y="2626038"/>
                </a:cubicBezTo>
                <a:cubicBezTo>
                  <a:pt x="714880" y="2591317"/>
                  <a:pt x="702880" y="2559935"/>
                  <a:pt x="691449" y="2528158"/>
                </a:cubicBezTo>
                <a:cubicBezTo>
                  <a:pt x="683067" y="2504816"/>
                  <a:pt x="674493" y="2481477"/>
                  <a:pt x="669159" y="2457348"/>
                </a:cubicBezTo>
                <a:cubicBezTo>
                  <a:pt x="662872" y="2428709"/>
                  <a:pt x="665540" y="2396344"/>
                  <a:pt x="653918" y="2370844"/>
                </a:cubicBezTo>
                <a:cubicBezTo>
                  <a:pt x="641726" y="2344167"/>
                  <a:pt x="649918" y="2322005"/>
                  <a:pt x="653348" y="2298269"/>
                </a:cubicBezTo>
                <a:cubicBezTo>
                  <a:pt x="658682" y="2260413"/>
                  <a:pt x="668589" y="2222749"/>
                  <a:pt x="656014" y="2184501"/>
                </a:cubicBezTo>
                <a:cubicBezTo>
                  <a:pt x="640774" y="2138014"/>
                  <a:pt x="624391" y="2091918"/>
                  <a:pt x="609913" y="2045235"/>
                </a:cubicBezTo>
                <a:cubicBezTo>
                  <a:pt x="604386" y="2027187"/>
                  <a:pt x="602100" y="2007771"/>
                  <a:pt x="599624" y="1988939"/>
                </a:cubicBezTo>
                <a:cubicBezTo>
                  <a:pt x="597528" y="1971091"/>
                  <a:pt x="602862" y="1949711"/>
                  <a:pt x="594862" y="1935977"/>
                </a:cubicBezTo>
                <a:cubicBezTo>
                  <a:pt x="574287" y="1900670"/>
                  <a:pt x="564191" y="1864385"/>
                  <a:pt x="564191" y="1823583"/>
                </a:cubicBezTo>
                <a:cubicBezTo>
                  <a:pt x="564191" y="1808282"/>
                  <a:pt x="555617" y="1793374"/>
                  <a:pt x="554093" y="1777881"/>
                </a:cubicBezTo>
                <a:cubicBezTo>
                  <a:pt x="552189" y="1756694"/>
                  <a:pt x="547044" y="1732372"/>
                  <a:pt x="554285" y="1713934"/>
                </a:cubicBezTo>
                <a:cubicBezTo>
                  <a:pt x="571429" y="1670585"/>
                  <a:pt x="557141" y="1635476"/>
                  <a:pt x="540186" y="1597617"/>
                </a:cubicBezTo>
                <a:cubicBezTo>
                  <a:pt x="523422" y="1560348"/>
                  <a:pt x="510087" y="1521118"/>
                  <a:pt x="499037" y="1481495"/>
                </a:cubicBezTo>
                <a:cubicBezTo>
                  <a:pt x="495037" y="1466588"/>
                  <a:pt x="501705" y="1448740"/>
                  <a:pt x="503037" y="1432262"/>
                </a:cubicBezTo>
                <a:cubicBezTo>
                  <a:pt x="503419" y="1426376"/>
                  <a:pt x="503991" y="1419903"/>
                  <a:pt x="502085" y="1414609"/>
                </a:cubicBezTo>
                <a:cubicBezTo>
                  <a:pt x="483796" y="1363414"/>
                  <a:pt x="469890" y="1311432"/>
                  <a:pt x="479414" y="1255923"/>
                </a:cubicBezTo>
                <a:cubicBezTo>
                  <a:pt x="480368" y="1250824"/>
                  <a:pt x="478272" y="1245135"/>
                  <a:pt x="476938" y="1240034"/>
                </a:cubicBezTo>
                <a:cubicBezTo>
                  <a:pt x="470080" y="1215122"/>
                  <a:pt x="459222" y="1190799"/>
                  <a:pt x="456745" y="1165498"/>
                </a:cubicBezTo>
                <a:cubicBezTo>
                  <a:pt x="450649" y="1103121"/>
                  <a:pt x="448171" y="1040355"/>
                  <a:pt x="444171" y="977582"/>
                </a:cubicBezTo>
                <a:cubicBezTo>
                  <a:pt x="443981" y="973659"/>
                  <a:pt x="443981" y="969541"/>
                  <a:pt x="442647" y="966011"/>
                </a:cubicBezTo>
                <a:cubicBezTo>
                  <a:pt x="434455" y="942864"/>
                  <a:pt x="437123" y="922662"/>
                  <a:pt x="452743" y="903045"/>
                </a:cubicBezTo>
                <a:cubicBezTo>
                  <a:pt x="459602" y="894414"/>
                  <a:pt x="463222" y="882645"/>
                  <a:pt x="467032" y="871859"/>
                </a:cubicBezTo>
                <a:cubicBezTo>
                  <a:pt x="472748" y="855968"/>
                  <a:pt x="478272" y="839689"/>
                  <a:pt x="481892" y="823213"/>
                </a:cubicBezTo>
                <a:cubicBezTo>
                  <a:pt x="485320" y="806930"/>
                  <a:pt x="490083" y="789474"/>
                  <a:pt x="487416" y="773781"/>
                </a:cubicBezTo>
                <a:cubicBezTo>
                  <a:pt x="482654" y="745535"/>
                  <a:pt x="471986" y="718661"/>
                  <a:pt x="464936" y="690809"/>
                </a:cubicBezTo>
                <a:cubicBezTo>
                  <a:pt x="462460" y="681198"/>
                  <a:pt x="462842" y="670605"/>
                  <a:pt x="462650" y="660603"/>
                </a:cubicBezTo>
                <a:cubicBezTo>
                  <a:pt x="462080" y="637652"/>
                  <a:pt x="467604" y="614113"/>
                  <a:pt x="451791" y="593322"/>
                </a:cubicBezTo>
                <a:cubicBezTo>
                  <a:pt x="436933" y="574101"/>
                  <a:pt x="441313" y="554679"/>
                  <a:pt x="452553" y="534478"/>
                </a:cubicBezTo>
                <a:cubicBezTo>
                  <a:pt x="460556" y="519961"/>
                  <a:pt x="466842" y="503486"/>
                  <a:pt x="469890" y="487205"/>
                </a:cubicBezTo>
                <a:cubicBezTo>
                  <a:pt x="474080" y="464843"/>
                  <a:pt x="475796" y="442679"/>
                  <a:pt x="473318" y="418552"/>
                </a:cubicBezTo>
                <a:cubicBezTo>
                  <a:pt x="471604" y="401485"/>
                  <a:pt x="470842" y="387559"/>
                  <a:pt x="460746" y="374220"/>
                </a:cubicBezTo>
                <a:cubicBezTo>
                  <a:pt x="459222" y="372064"/>
                  <a:pt x="458840" y="368141"/>
                  <a:pt x="459032" y="365198"/>
                </a:cubicBezTo>
                <a:cubicBezTo>
                  <a:pt x="462270" y="326557"/>
                  <a:pt x="460556" y="288308"/>
                  <a:pt x="458267" y="249272"/>
                </a:cubicBezTo>
                <a:cubicBezTo>
                  <a:pt x="455221" y="199649"/>
                  <a:pt x="464174" y="147470"/>
                  <a:pt x="496179" y="104514"/>
                </a:cubicBezTo>
                <a:cubicBezTo>
                  <a:pt x="500943" y="98237"/>
                  <a:pt x="503037" y="88822"/>
                  <a:pt x="504181" y="805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66290A3-7E80-441D-AA1E-5263326B1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78285" y="0"/>
            <a:ext cx="874715" cy="6858001"/>
          </a:xfrm>
          <a:custGeom>
            <a:avLst/>
            <a:gdLst>
              <a:gd name="connsiteX0" fmla="*/ 669467 w 874715"/>
              <a:gd name="connsiteY0" fmla="*/ 3720275 h 6858001"/>
              <a:gd name="connsiteX1" fmla="*/ 710453 w 874715"/>
              <a:gd name="connsiteY1" fmla="*/ 3726292 h 6858001"/>
              <a:gd name="connsiteX2" fmla="*/ 710455 w 874715"/>
              <a:gd name="connsiteY2" fmla="*/ 3726292 h 6858001"/>
              <a:gd name="connsiteX3" fmla="*/ 669465 w 874715"/>
              <a:gd name="connsiteY3" fmla="*/ 3720275 h 6858001"/>
              <a:gd name="connsiteX4" fmla="*/ 834223 w 874715"/>
              <a:gd name="connsiteY4" fmla="*/ 3333751 h 6858001"/>
              <a:gd name="connsiteX5" fmla="*/ 446757 w 874715"/>
              <a:gd name="connsiteY5" fmla="*/ 3333751 h 6858001"/>
              <a:gd name="connsiteX6" fmla="*/ 441229 w 874715"/>
              <a:gd name="connsiteY6" fmla="*/ 3376550 h 6858001"/>
              <a:gd name="connsiteX7" fmla="*/ 437178 w 874715"/>
              <a:gd name="connsiteY7" fmla="*/ 3407910 h 6858001"/>
              <a:gd name="connsiteX8" fmla="*/ 435790 w 874715"/>
              <a:gd name="connsiteY8" fmla="*/ 3491262 h 6858001"/>
              <a:gd name="connsiteX9" fmla="*/ 429384 w 874715"/>
              <a:gd name="connsiteY9" fmla="*/ 3520658 h 6858001"/>
              <a:gd name="connsiteX10" fmla="*/ 427332 w 874715"/>
              <a:gd name="connsiteY10" fmla="*/ 3524252 h 6858001"/>
              <a:gd name="connsiteX11" fmla="*/ 427331 w 874715"/>
              <a:gd name="connsiteY11" fmla="*/ 3524252 h 6858001"/>
              <a:gd name="connsiteX12" fmla="*/ 413690 w 874715"/>
              <a:gd name="connsiteY12" fmla="*/ 3548145 h 6858001"/>
              <a:gd name="connsiteX13" fmla="*/ 408166 w 874715"/>
              <a:gd name="connsiteY13" fmla="*/ 3612089 h 6858001"/>
              <a:gd name="connsiteX14" fmla="*/ 421692 w 874715"/>
              <a:gd name="connsiteY14" fmla="*/ 3636610 h 6858001"/>
              <a:gd name="connsiteX15" fmla="*/ 445933 w 874715"/>
              <a:gd name="connsiteY15" fmla="*/ 3687609 h 6858001"/>
              <a:gd name="connsiteX16" fmla="*/ 443241 w 874715"/>
              <a:gd name="connsiteY16" fmla="*/ 3725049 h 6858001"/>
              <a:gd name="connsiteX17" fmla="*/ 455589 w 874715"/>
              <a:gd name="connsiteY17" fmla="*/ 3723372 h 6858001"/>
              <a:gd name="connsiteX18" fmla="*/ 544787 w 874715"/>
              <a:gd name="connsiteY18" fmla="*/ 3712739 h 6858001"/>
              <a:gd name="connsiteX19" fmla="*/ 544802 w 874715"/>
              <a:gd name="connsiteY19" fmla="*/ 3712740 h 6858001"/>
              <a:gd name="connsiteX20" fmla="*/ 544786 w 874715"/>
              <a:gd name="connsiteY20" fmla="*/ 3712740 h 6858001"/>
              <a:gd name="connsiteX21" fmla="*/ 455588 w 874715"/>
              <a:gd name="connsiteY21" fmla="*/ 3723373 h 6858001"/>
              <a:gd name="connsiteX22" fmla="*/ 443240 w 874715"/>
              <a:gd name="connsiteY22" fmla="*/ 3725050 h 6858001"/>
              <a:gd name="connsiteX23" fmla="*/ 441884 w 874715"/>
              <a:gd name="connsiteY23" fmla="*/ 3743904 h 6858001"/>
              <a:gd name="connsiteX24" fmla="*/ 442266 w 874715"/>
              <a:gd name="connsiteY24" fmla="*/ 3764306 h 6858001"/>
              <a:gd name="connsiteX25" fmla="*/ 433692 w 874715"/>
              <a:gd name="connsiteY25" fmla="*/ 3834135 h 6858001"/>
              <a:gd name="connsiteX26" fmla="*/ 428740 w 874715"/>
              <a:gd name="connsiteY26" fmla="*/ 3898864 h 6858001"/>
              <a:gd name="connsiteX27" fmla="*/ 444932 w 874715"/>
              <a:gd name="connsiteY27" fmla="*/ 4062061 h 6858001"/>
              <a:gd name="connsiteX28" fmla="*/ 441122 w 874715"/>
              <a:gd name="connsiteY28" fmla="*/ 4187207 h 6858001"/>
              <a:gd name="connsiteX29" fmla="*/ 444932 w 874715"/>
              <a:gd name="connsiteY29" fmla="*/ 4244874 h 6858001"/>
              <a:gd name="connsiteX30" fmla="*/ 450648 w 874715"/>
              <a:gd name="connsiteY30" fmla="*/ 4277434 h 6858001"/>
              <a:gd name="connsiteX31" fmla="*/ 490464 w 874715"/>
              <a:gd name="connsiteY31" fmla="*/ 4351188 h 6858001"/>
              <a:gd name="connsiteX32" fmla="*/ 499418 w 874715"/>
              <a:gd name="connsiteY32" fmla="*/ 4391596 h 6858001"/>
              <a:gd name="connsiteX33" fmla="*/ 498656 w 874715"/>
              <a:gd name="connsiteY33" fmla="*/ 4513209 h 6858001"/>
              <a:gd name="connsiteX34" fmla="*/ 438646 w 874715"/>
              <a:gd name="connsiteY34" fmla="*/ 4695629 h 6858001"/>
              <a:gd name="connsiteX35" fmla="*/ 430644 w 874715"/>
              <a:gd name="connsiteY35" fmla="*/ 4714658 h 6858001"/>
              <a:gd name="connsiteX36" fmla="*/ 420737 w 874715"/>
              <a:gd name="connsiteY36" fmla="*/ 4807436 h 6858001"/>
              <a:gd name="connsiteX37" fmla="*/ 434264 w 874715"/>
              <a:gd name="connsiteY37" fmla="*/ 4870400 h 6858001"/>
              <a:gd name="connsiteX38" fmla="*/ 462269 w 874715"/>
              <a:gd name="connsiteY38" fmla="*/ 4956119 h 6858001"/>
              <a:gd name="connsiteX39" fmla="*/ 485701 w 874715"/>
              <a:gd name="connsiteY39" fmla="*/ 5033207 h 6858001"/>
              <a:gd name="connsiteX40" fmla="*/ 512180 w 874715"/>
              <a:gd name="connsiteY40" fmla="*/ 5089305 h 6858001"/>
              <a:gd name="connsiteX41" fmla="*/ 531613 w 874715"/>
              <a:gd name="connsiteY41" fmla="*/ 5217589 h 6858001"/>
              <a:gd name="connsiteX42" fmla="*/ 534851 w 874715"/>
              <a:gd name="connsiteY42" fmla="*/ 5230926 h 6858001"/>
              <a:gd name="connsiteX43" fmla="*/ 511228 w 874715"/>
              <a:gd name="connsiteY43" fmla="*/ 5327433 h 6858001"/>
              <a:gd name="connsiteX44" fmla="*/ 487225 w 874715"/>
              <a:gd name="connsiteY44" fmla="*/ 5443357 h 6858001"/>
              <a:gd name="connsiteX45" fmla="*/ 495416 w 874715"/>
              <a:gd name="connsiteY45" fmla="*/ 5484746 h 6858001"/>
              <a:gd name="connsiteX46" fmla="*/ 507038 w 874715"/>
              <a:gd name="connsiteY46" fmla="*/ 5541432 h 6858001"/>
              <a:gd name="connsiteX47" fmla="*/ 500942 w 874715"/>
              <a:gd name="connsiteY47" fmla="*/ 5594001 h 6858001"/>
              <a:gd name="connsiteX48" fmla="*/ 500370 w 874715"/>
              <a:gd name="connsiteY48" fmla="*/ 5625974 h 6858001"/>
              <a:gd name="connsiteX49" fmla="*/ 571618 w 874715"/>
              <a:gd name="connsiteY49" fmla="*/ 5771911 h 6858001"/>
              <a:gd name="connsiteX50" fmla="*/ 577524 w 874715"/>
              <a:gd name="connsiteY50" fmla="*/ 5808982 h 6858001"/>
              <a:gd name="connsiteX51" fmla="*/ 586289 w 874715"/>
              <a:gd name="connsiteY51" fmla="*/ 5829971 h 6858001"/>
              <a:gd name="connsiteX52" fmla="*/ 674684 w 874715"/>
              <a:gd name="connsiteY52" fmla="*/ 5956490 h 6858001"/>
              <a:gd name="connsiteX53" fmla="*/ 692590 w 874715"/>
              <a:gd name="connsiteY53" fmla="*/ 6010235 h 6858001"/>
              <a:gd name="connsiteX54" fmla="*/ 688970 w 874715"/>
              <a:gd name="connsiteY54" fmla="*/ 6069276 h 6858001"/>
              <a:gd name="connsiteX55" fmla="*/ 682494 w 874715"/>
              <a:gd name="connsiteY55" fmla="*/ 6103407 h 6858001"/>
              <a:gd name="connsiteX56" fmla="*/ 626294 w 874715"/>
              <a:gd name="connsiteY56" fmla="*/ 6188144 h 6858001"/>
              <a:gd name="connsiteX57" fmla="*/ 628200 w 874715"/>
              <a:gd name="connsiteY57" fmla="*/ 6236396 h 6858001"/>
              <a:gd name="connsiteX58" fmla="*/ 666871 w 874715"/>
              <a:gd name="connsiteY58" fmla="*/ 6311718 h 6858001"/>
              <a:gd name="connsiteX59" fmla="*/ 684208 w 874715"/>
              <a:gd name="connsiteY59" fmla="*/ 6448435 h 6858001"/>
              <a:gd name="connsiteX60" fmla="*/ 630104 w 874715"/>
              <a:gd name="connsiteY60" fmla="*/ 6517873 h 6858001"/>
              <a:gd name="connsiteX61" fmla="*/ 578096 w 874715"/>
              <a:gd name="connsiteY61" fmla="*/ 6553767 h 6858001"/>
              <a:gd name="connsiteX62" fmla="*/ 517706 w 874715"/>
              <a:gd name="connsiteY62" fmla="*/ 6657533 h 6858001"/>
              <a:gd name="connsiteX63" fmla="*/ 540185 w 874715"/>
              <a:gd name="connsiteY63" fmla="*/ 6682250 h 6858001"/>
              <a:gd name="connsiteX64" fmla="*/ 549712 w 874715"/>
              <a:gd name="connsiteY64" fmla="*/ 6758356 h 6858001"/>
              <a:gd name="connsiteX65" fmla="*/ 548950 w 874715"/>
              <a:gd name="connsiteY65" fmla="*/ 6840738 h 6858001"/>
              <a:gd name="connsiteX66" fmla="*/ 556149 w 874715"/>
              <a:gd name="connsiteY66" fmla="*/ 6858001 h 6858001"/>
              <a:gd name="connsiteX67" fmla="*/ 760427 w 874715"/>
              <a:gd name="connsiteY67" fmla="*/ 6858001 h 6858001"/>
              <a:gd name="connsiteX68" fmla="*/ 763269 w 874715"/>
              <a:gd name="connsiteY68" fmla="*/ 6846819 h 6858001"/>
              <a:gd name="connsiteX69" fmla="*/ 784795 w 874715"/>
              <a:gd name="connsiteY69" fmla="*/ 6678324 h 6858001"/>
              <a:gd name="connsiteX70" fmla="*/ 805560 w 874715"/>
              <a:gd name="connsiteY70" fmla="*/ 6504338 h 6858001"/>
              <a:gd name="connsiteX71" fmla="*/ 812418 w 874715"/>
              <a:gd name="connsiteY71" fmla="*/ 6408814 h 6858001"/>
              <a:gd name="connsiteX72" fmla="*/ 823279 w 874715"/>
              <a:gd name="connsiteY72" fmla="*/ 6325450 h 6858001"/>
              <a:gd name="connsiteX73" fmla="*/ 830137 w 874715"/>
              <a:gd name="connsiteY73" fmla="*/ 6252873 h 6858001"/>
              <a:gd name="connsiteX74" fmla="*/ 844043 w 874715"/>
              <a:gd name="connsiteY74" fmla="*/ 6137341 h 6858001"/>
              <a:gd name="connsiteX75" fmla="*/ 847663 w 874715"/>
              <a:gd name="connsiteY75" fmla="*/ 6089284 h 6858001"/>
              <a:gd name="connsiteX76" fmla="*/ 847471 w 874715"/>
              <a:gd name="connsiteY76" fmla="*/ 5975908 h 6858001"/>
              <a:gd name="connsiteX77" fmla="*/ 845567 w 874715"/>
              <a:gd name="connsiteY77" fmla="*/ 5936481 h 6858001"/>
              <a:gd name="connsiteX78" fmla="*/ 821945 w 874715"/>
              <a:gd name="connsiteY78" fmla="*/ 5860571 h 6858001"/>
              <a:gd name="connsiteX79" fmla="*/ 820231 w 874715"/>
              <a:gd name="connsiteY79" fmla="*/ 5851549 h 6858001"/>
              <a:gd name="connsiteX80" fmla="*/ 810894 w 874715"/>
              <a:gd name="connsiteY80" fmla="*/ 5801726 h 6858001"/>
              <a:gd name="connsiteX81" fmla="*/ 807846 w 874715"/>
              <a:gd name="connsiteY81" fmla="*/ 5774460 h 6858001"/>
              <a:gd name="connsiteX82" fmla="*/ 788415 w 874715"/>
              <a:gd name="connsiteY82" fmla="*/ 5670892 h 6858001"/>
              <a:gd name="connsiteX83" fmla="*/ 779271 w 874715"/>
              <a:gd name="connsiteY83" fmla="*/ 5611265 h 6858001"/>
              <a:gd name="connsiteX84" fmla="*/ 780605 w 874715"/>
              <a:gd name="connsiteY84" fmla="*/ 5563010 h 6858001"/>
              <a:gd name="connsiteX85" fmla="*/ 782319 w 874715"/>
              <a:gd name="connsiteY85" fmla="*/ 5478272 h 6858001"/>
              <a:gd name="connsiteX86" fmla="*/ 786701 w 874715"/>
              <a:gd name="connsiteY86" fmla="*/ 5451203 h 6858001"/>
              <a:gd name="connsiteX87" fmla="*/ 774127 w 874715"/>
              <a:gd name="connsiteY87" fmla="*/ 5328805 h 6858001"/>
              <a:gd name="connsiteX88" fmla="*/ 773175 w 874715"/>
              <a:gd name="connsiteY88" fmla="*/ 5258975 h 6858001"/>
              <a:gd name="connsiteX89" fmla="*/ 757552 w 874715"/>
              <a:gd name="connsiteY89" fmla="*/ 5180319 h 6858001"/>
              <a:gd name="connsiteX90" fmla="*/ 758314 w 874715"/>
              <a:gd name="connsiteY90" fmla="*/ 5157370 h 6858001"/>
              <a:gd name="connsiteX91" fmla="*/ 759649 w 874715"/>
              <a:gd name="connsiteY91" fmla="*/ 5131673 h 6858001"/>
              <a:gd name="connsiteX92" fmla="*/ 760793 w 874715"/>
              <a:gd name="connsiteY92" fmla="*/ 5052820 h 6858001"/>
              <a:gd name="connsiteX93" fmla="*/ 766507 w 874715"/>
              <a:gd name="connsiteY93" fmla="*/ 5004959 h 6858001"/>
              <a:gd name="connsiteX94" fmla="*/ 763079 w 874715"/>
              <a:gd name="connsiteY94" fmla="*/ 4913751 h 6858001"/>
              <a:gd name="connsiteX95" fmla="*/ 768031 w 874715"/>
              <a:gd name="connsiteY95" fmla="*/ 4880011 h 6858001"/>
              <a:gd name="connsiteX96" fmla="*/ 768603 w 874715"/>
              <a:gd name="connsiteY96" fmla="*/ 4794687 h 6858001"/>
              <a:gd name="connsiteX97" fmla="*/ 765745 w 874715"/>
              <a:gd name="connsiteY97" fmla="*/ 4718187 h 6858001"/>
              <a:gd name="connsiteX98" fmla="*/ 767269 w 874715"/>
              <a:gd name="connsiteY98" fmla="*/ 4644434 h 6858001"/>
              <a:gd name="connsiteX99" fmla="*/ 773555 w 874715"/>
              <a:gd name="connsiteY99" fmla="*/ 4591670 h 6858001"/>
              <a:gd name="connsiteX100" fmla="*/ 777365 w 874715"/>
              <a:gd name="connsiteY100" fmla="*/ 4534394 h 6858001"/>
              <a:gd name="connsiteX101" fmla="*/ 800036 w 874715"/>
              <a:gd name="connsiteY101" fmla="*/ 4376493 h 6858001"/>
              <a:gd name="connsiteX102" fmla="*/ 794512 w 874715"/>
              <a:gd name="connsiteY102" fmla="*/ 4347267 h 6858001"/>
              <a:gd name="connsiteX103" fmla="*/ 789368 w 874715"/>
              <a:gd name="connsiteY103" fmla="*/ 4181322 h 6858001"/>
              <a:gd name="connsiteX104" fmla="*/ 789750 w 874715"/>
              <a:gd name="connsiteY104" fmla="*/ 4145230 h 6858001"/>
              <a:gd name="connsiteX105" fmla="*/ 767269 w 874715"/>
              <a:gd name="connsiteY105" fmla="*/ 4048330 h 6858001"/>
              <a:gd name="connsiteX106" fmla="*/ 802894 w 874715"/>
              <a:gd name="connsiteY106" fmla="*/ 3898864 h 6858001"/>
              <a:gd name="connsiteX107" fmla="*/ 847471 w 874715"/>
              <a:gd name="connsiteY107" fmla="*/ 3759007 h 6858001"/>
              <a:gd name="connsiteX108" fmla="*/ 848163 w 874715"/>
              <a:gd name="connsiteY108" fmla="*/ 3756136 h 6858001"/>
              <a:gd name="connsiteX109" fmla="*/ 819543 w 874715"/>
              <a:gd name="connsiteY109" fmla="*/ 3748731 h 6858001"/>
              <a:gd name="connsiteX110" fmla="*/ 819313 w 874715"/>
              <a:gd name="connsiteY110" fmla="*/ 3748682 h 6858001"/>
              <a:gd name="connsiteX111" fmla="*/ 819544 w 874715"/>
              <a:gd name="connsiteY111" fmla="*/ 3748730 h 6858001"/>
              <a:gd name="connsiteX112" fmla="*/ 848164 w 874715"/>
              <a:gd name="connsiteY112" fmla="*/ 3756135 h 6858001"/>
              <a:gd name="connsiteX113" fmla="*/ 849545 w 874715"/>
              <a:gd name="connsiteY113" fmla="*/ 3750401 h 6858001"/>
              <a:gd name="connsiteX114" fmla="*/ 853189 w 874715"/>
              <a:gd name="connsiteY114" fmla="*/ 3741353 h 6858001"/>
              <a:gd name="connsiteX115" fmla="*/ 862905 w 874715"/>
              <a:gd name="connsiteY115" fmla="*/ 3691138 h 6858001"/>
              <a:gd name="connsiteX116" fmla="*/ 866333 w 874715"/>
              <a:gd name="connsiteY116" fmla="*/ 3628959 h 6858001"/>
              <a:gd name="connsiteX117" fmla="*/ 874715 w 874715"/>
              <a:gd name="connsiteY117" fmla="*/ 3550106 h 6858001"/>
              <a:gd name="connsiteX118" fmla="*/ 871487 w 874715"/>
              <a:gd name="connsiteY118" fmla="*/ 3524252 h 6858001"/>
              <a:gd name="connsiteX119" fmla="*/ 871488 w 874715"/>
              <a:gd name="connsiteY119" fmla="*/ 3524252 h 6858001"/>
              <a:gd name="connsiteX120" fmla="*/ 870763 w 874715"/>
              <a:gd name="connsiteY120" fmla="*/ 3518451 h 6858001"/>
              <a:gd name="connsiteX121" fmla="*/ 864238 w 874715"/>
              <a:gd name="connsiteY121" fmla="*/ 3486946 h 6858001"/>
              <a:gd name="connsiteX122" fmla="*/ 848618 w 874715"/>
              <a:gd name="connsiteY122" fmla="*/ 3398677 h 6858001"/>
              <a:gd name="connsiteX123" fmla="*/ 837595 w 874715"/>
              <a:gd name="connsiteY123" fmla="*/ 3365728 h 6858001"/>
              <a:gd name="connsiteX124" fmla="*/ 834829 w 874715"/>
              <a:gd name="connsiteY124" fmla="*/ 3357461 h 6858001"/>
              <a:gd name="connsiteX125" fmla="*/ 513783 w 874715"/>
              <a:gd name="connsiteY125" fmla="*/ 0 h 6858001"/>
              <a:gd name="connsiteX126" fmla="*/ 72334 w 874715"/>
              <a:gd name="connsiteY126" fmla="*/ 0 h 6858001"/>
              <a:gd name="connsiteX127" fmla="*/ 75447 w 874715"/>
              <a:gd name="connsiteY127" fmla="*/ 27991 h 6858001"/>
              <a:gd name="connsiteX128" fmla="*/ 88115 w 874715"/>
              <a:gd name="connsiteY128" fmla="*/ 134133 h 6858001"/>
              <a:gd name="connsiteX129" fmla="*/ 62778 w 874715"/>
              <a:gd name="connsiteY129" fmla="*/ 221224 h 6858001"/>
              <a:gd name="connsiteX130" fmla="*/ 62206 w 874715"/>
              <a:gd name="connsiteY130" fmla="*/ 247312 h 6858001"/>
              <a:gd name="connsiteX131" fmla="*/ 72113 w 874715"/>
              <a:gd name="connsiteY131" fmla="*/ 305764 h 6858001"/>
              <a:gd name="connsiteX132" fmla="*/ 65445 w 874715"/>
              <a:gd name="connsiteY132" fmla="*/ 426397 h 6858001"/>
              <a:gd name="connsiteX133" fmla="*/ 55348 w 874715"/>
              <a:gd name="connsiteY133" fmla="*/ 470924 h 6858001"/>
              <a:gd name="connsiteX134" fmla="*/ 48870 w 874715"/>
              <a:gd name="connsiteY134" fmla="*/ 495638 h 6858001"/>
              <a:gd name="connsiteX135" fmla="*/ 30963 w 874715"/>
              <a:gd name="connsiteY135" fmla="*/ 622548 h 6858001"/>
              <a:gd name="connsiteX136" fmla="*/ 11723 w 874715"/>
              <a:gd name="connsiteY136" fmla="*/ 679040 h 6858001"/>
              <a:gd name="connsiteX137" fmla="*/ 8865 w 874715"/>
              <a:gd name="connsiteY137" fmla="*/ 694341 h 6858001"/>
              <a:gd name="connsiteX138" fmla="*/ 16865 w 874715"/>
              <a:gd name="connsiteY138" fmla="*/ 778095 h 6858001"/>
              <a:gd name="connsiteX139" fmla="*/ 47918 w 874715"/>
              <a:gd name="connsiteY139" fmla="*/ 840866 h 6858001"/>
              <a:gd name="connsiteX140" fmla="*/ 58396 w 874715"/>
              <a:gd name="connsiteY140" fmla="*/ 853028 h 6858001"/>
              <a:gd name="connsiteX141" fmla="*/ 54776 w 874715"/>
              <a:gd name="connsiteY141" fmla="*/ 1027995 h 6858001"/>
              <a:gd name="connsiteX142" fmla="*/ 50394 w 874715"/>
              <a:gd name="connsiteY142" fmla="*/ 1054866 h 6858001"/>
              <a:gd name="connsiteX143" fmla="*/ 68683 w 874715"/>
              <a:gd name="connsiteY143" fmla="*/ 1184720 h 6858001"/>
              <a:gd name="connsiteX144" fmla="*/ 72303 w 874715"/>
              <a:gd name="connsiteY144" fmla="*/ 1222576 h 6858001"/>
              <a:gd name="connsiteX145" fmla="*/ 88687 w 874715"/>
              <a:gd name="connsiteY145" fmla="*/ 1358313 h 6858001"/>
              <a:gd name="connsiteX146" fmla="*/ 73447 w 874715"/>
              <a:gd name="connsiteY146" fmla="*/ 1377535 h 6858001"/>
              <a:gd name="connsiteX147" fmla="*/ 35153 w 874715"/>
              <a:gd name="connsiteY147" fmla="*/ 1432851 h 6858001"/>
              <a:gd name="connsiteX148" fmla="*/ 1244 w 874715"/>
              <a:gd name="connsiteY148" fmla="*/ 1541910 h 6858001"/>
              <a:gd name="connsiteX149" fmla="*/ 3149 w 874715"/>
              <a:gd name="connsiteY149" fmla="*/ 1571529 h 6858001"/>
              <a:gd name="connsiteX150" fmla="*/ 59730 w 874715"/>
              <a:gd name="connsiteY150" fmla="*/ 1646459 h 6858001"/>
              <a:gd name="connsiteX151" fmla="*/ 82399 w 874715"/>
              <a:gd name="connsiteY151" fmla="*/ 1682944 h 6858001"/>
              <a:gd name="connsiteX152" fmla="*/ 124120 w 874715"/>
              <a:gd name="connsiteY152" fmla="*/ 1786511 h 6858001"/>
              <a:gd name="connsiteX153" fmla="*/ 131741 w 874715"/>
              <a:gd name="connsiteY153" fmla="*/ 1795142 h 6858001"/>
              <a:gd name="connsiteX154" fmla="*/ 222232 w 874715"/>
              <a:gd name="connsiteY154" fmla="*/ 1871640 h 6858001"/>
              <a:gd name="connsiteX155" fmla="*/ 237662 w 874715"/>
              <a:gd name="connsiteY155" fmla="*/ 1888901 h 6858001"/>
              <a:gd name="connsiteX156" fmla="*/ 261667 w 874715"/>
              <a:gd name="connsiteY156" fmla="*/ 1909694 h 6858001"/>
              <a:gd name="connsiteX157" fmla="*/ 308150 w 874715"/>
              <a:gd name="connsiteY157" fmla="*/ 1974618 h 6858001"/>
              <a:gd name="connsiteX158" fmla="*/ 323009 w 874715"/>
              <a:gd name="connsiteY158" fmla="*/ 2055042 h 6858001"/>
              <a:gd name="connsiteX159" fmla="*/ 345680 w 874715"/>
              <a:gd name="connsiteY159" fmla="*/ 2152137 h 6858001"/>
              <a:gd name="connsiteX160" fmla="*/ 360920 w 874715"/>
              <a:gd name="connsiteY160" fmla="*/ 2192740 h 6858001"/>
              <a:gd name="connsiteX161" fmla="*/ 389877 w 874715"/>
              <a:gd name="connsiteY161" fmla="*/ 2301603 h 6858001"/>
              <a:gd name="connsiteX162" fmla="*/ 414262 w 874715"/>
              <a:gd name="connsiteY162" fmla="*/ 2379279 h 6858001"/>
              <a:gd name="connsiteX163" fmla="*/ 428551 w 874715"/>
              <a:gd name="connsiteY163" fmla="*/ 2491281 h 6858001"/>
              <a:gd name="connsiteX164" fmla="*/ 429121 w 874715"/>
              <a:gd name="connsiteY164" fmla="*/ 2545615 h 6858001"/>
              <a:gd name="connsiteX165" fmla="*/ 502275 w 874715"/>
              <a:gd name="connsiteY165" fmla="*/ 2645455 h 6858001"/>
              <a:gd name="connsiteX166" fmla="*/ 550665 w 874715"/>
              <a:gd name="connsiteY166" fmla="*/ 2725094 h 6858001"/>
              <a:gd name="connsiteX167" fmla="*/ 527232 w 874715"/>
              <a:gd name="connsiteY167" fmla="*/ 2808850 h 6858001"/>
              <a:gd name="connsiteX168" fmla="*/ 505133 w 874715"/>
              <a:gd name="connsiteY168" fmla="*/ 2831604 h 6858001"/>
              <a:gd name="connsiteX169" fmla="*/ 484178 w 874715"/>
              <a:gd name="connsiteY169" fmla="*/ 2968910 h 6858001"/>
              <a:gd name="connsiteX170" fmla="*/ 483416 w 874715"/>
              <a:gd name="connsiteY170" fmla="*/ 3165061 h 6858001"/>
              <a:gd name="connsiteX171" fmla="*/ 447744 w 874715"/>
              <a:gd name="connsiteY171" fmla="*/ 3326101 h 6858001"/>
              <a:gd name="connsiteX172" fmla="*/ 446756 w 874715"/>
              <a:gd name="connsiteY172" fmla="*/ 3333750 h 6858001"/>
              <a:gd name="connsiteX173" fmla="*/ 834222 w 874715"/>
              <a:gd name="connsiteY173" fmla="*/ 3333750 h 6858001"/>
              <a:gd name="connsiteX174" fmla="*/ 833756 w 874715"/>
              <a:gd name="connsiteY174" fmla="*/ 3315508 h 6858001"/>
              <a:gd name="connsiteX175" fmla="*/ 851283 w 874715"/>
              <a:gd name="connsiteY175" fmla="*/ 3289224 h 6858001"/>
              <a:gd name="connsiteX176" fmla="*/ 866523 w 874715"/>
              <a:gd name="connsiteY176" fmla="*/ 3248621 h 6858001"/>
              <a:gd name="connsiteX177" fmla="*/ 848234 w 874715"/>
              <a:gd name="connsiteY177" fmla="*/ 3203506 h 6858001"/>
              <a:gd name="connsiteX178" fmla="*/ 810325 w 874715"/>
              <a:gd name="connsiteY178" fmla="*/ 3097977 h 6858001"/>
              <a:gd name="connsiteX179" fmla="*/ 808609 w 874715"/>
              <a:gd name="connsiteY179" fmla="*/ 3031285 h 6858001"/>
              <a:gd name="connsiteX180" fmla="*/ 792417 w 874715"/>
              <a:gd name="connsiteY180" fmla="*/ 2886329 h 6858001"/>
              <a:gd name="connsiteX181" fmla="*/ 769366 w 874715"/>
              <a:gd name="connsiteY181" fmla="*/ 2791590 h 6858001"/>
              <a:gd name="connsiteX182" fmla="*/ 743267 w 874715"/>
              <a:gd name="connsiteY182" fmla="*/ 2723527 h 6858001"/>
              <a:gd name="connsiteX183" fmla="*/ 709166 w 874715"/>
              <a:gd name="connsiteY183" fmla="*/ 2626038 h 6858001"/>
              <a:gd name="connsiteX184" fmla="*/ 691449 w 874715"/>
              <a:gd name="connsiteY184" fmla="*/ 2528158 h 6858001"/>
              <a:gd name="connsiteX185" fmla="*/ 669159 w 874715"/>
              <a:gd name="connsiteY185" fmla="*/ 2457348 h 6858001"/>
              <a:gd name="connsiteX186" fmla="*/ 653918 w 874715"/>
              <a:gd name="connsiteY186" fmla="*/ 2370844 h 6858001"/>
              <a:gd name="connsiteX187" fmla="*/ 653348 w 874715"/>
              <a:gd name="connsiteY187" fmla="*/ 2298269 h 6858001"/>
              <a:gd name="connsiteX188" fmla="*/ 656014 w 874715"/>
              <a:gd name="connsiteY188" fmla="*/ 2184501 h 6858001"/>
              <a:gd name="connsiteX189" fmla="*/ 609913 w 874715"/>
              <a:gd name="connsiteY189" fmla="*/ 2045235 h 6858001"/>
              <a:gd name="connsiteX190" fmla="*/ 599624 w 874715"/>
              <a:gd name="connsiteY190" fmla="*/ 1988939 h 6858001"/>
              <a:gd name="connsiteX191" fmla="*/ 594862 w 874715"/>
              <a:gd name="connsiteY191" fmla="*/ 1935977 h 6858001"/>
              <a:gd name="connsiteX192" fmla="*/ 564191 w 874715"/>
              <a:gd name="connsiteY192" fmla="*/ 1823583 h 6858001"/>
              <a:gd name="connsiteX193" fmla="*/ 554093 w 874715"/>
              <a:gd name="connsiteY193" fmla="*/ 1777881 h 6858001"/>
              <a:gd name="connsiteX194" fmla="*/ 554285 w 874715"/>
              <a:gd name="connsiteY194" fmla="*/ 1713934 h 6858001"/>
              <a:gd name="connsiteX195" fmla="*/ 540186 w 874715"/>
              <a:gd name="connsiteY195" fmla="*/ 1597617 h 6858001"/>
              <a:gd name="connsiteX196" fmla="*/ 499037 w 874715"/>
              <a:gd name="connsiteY196" fmla="*/ 1481495 h 6858001"/>
              <a:gd name="connsiteX197" fmla="*/ 503037 w 874715"/>
              <a:gd name="connsiteY197" fmla="*/ 1432262 h 6858001"/>
              <a:gd name="connsiteX198" fmla="*/ 502085 w 874715"/>
              <a:gd name="connsiteY198" fmla="*/ 1414609 h 6858001"/>
              <a:gd name="connsiteX199" fmla="*/ 479414 w 874715"/>
              <a:gd name="connsiteY199" fmla="*/ 1255923 h 6858001"/>
              <a:gd name="connsiteX200" fmla="*/ 476938 w 874715"/>
              <a:gd name="connsiteY200" fmla="*/ 1240034 h 6858001"/>
              <a:gd name="connsiteX201" fmla="*/ 456745 w 874715"/>
              <a:gd name="connsiteY201" fmla="*/ 1165498 h 6858001"/>
              <a:gd name="connsiteX202" fmla="*/ 444171 w 874715"/>
              <a:gd name="connsiteY202" fmla="*/ 977582 h 6858001"/>
              <a:gd name="connsiteX203" fmla="*/ 442647 w 874715"/>
              <a:gd name="connsiteY203" fmla="*/ 966011 h 6858001"/>
              <a:gd name="connsiteX204" fmla="*/ 452743 w 874715"/>
              <a:gd name="connsiteY204" fmla="*/ 903045 h 6858001"/>
              <a:gd name="connsiteX205" fmla="*/ 467032 w 874715"/>
              <a:gd name="connsiteY205" fmla="*/ 871859 h 6858001"/>
              <a:gd name="connsiteX206" fmla="*/ 481892 w 874715"/>
              <a:gd name="connsiteY206" fmla="*/ 823213 h 6858001"/>
              <a:gd name="connsiteX207" fmla="*/ 487416 w 874715"/>
              <a:gd name="connsiteY207" fmla="*/ 773781 h 6858001"/>
              <a:gd name="connsiteX208" fmla="*/ 464936 w 874715"/>
              <a:gd name="connsiteY208" fmla="*/ 690809 h 6858001"/>
              <a:gd name="connsiteX209" fmla="*/ 462650 w 874715"/>
              <a:gd name="connsiteY209" fmla="*/ 660603 h 6858001"/>
              <a:gd name="connsiteX210" fmla="*/ 451791 w 874715"/>
              <a:gd name="connsiteY210" fmla="*/ 593322 h 6858001"/>
              <a:gd name="connsiteX211" fmla="*/ 452553 w 874715"/>
              <a:gd name="connsiteY211" fmla="*/ 534478 h 6858001"/>
              <a:gd name="connsiteX212" fmla="*/ 469890 w 874715"/>
              <a:gd name="connsiteY212" fmla="*/ 487205 h 6858001"/>
              <a:gd name="connsiteX213" fmla="*/ 473318 w 874715"/>
              <a:gd name="connsiteY213" fmla="*/ 418552 h 6858001"/>
              <a:gd name="connsiteX214" fmla="*/ 460746 w 874715"/>
              <a:gd name="connsiteY214" fmla="*/ 374220 h 6858001"/>
              <a:gd name="connsiteX215" fmla="*/ 459032 w 874715"/>
              <a:gd name="connsiteY215" fmla="*/ 365198 h 6858001"/>
              <a:gd name="connsiteX216" fmla="*/ 458267 w 874715"/>
              <a:gd name="connsiteY216" fmla="*/ 249272 h 6858001"/>
              <a:gd name="connsiteX217" fmla="*/ 496179 w 874715"/>
              <a:gd name="connsiteY217" fmla="*/ 104514 h 6858001"/>
              <a:gd name="connsiteX218" fmla="*/ 504181 w 874715"/>
              <a:gd name="connsiteY218" fmla="*/ 805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874715" h="6858001">
                <a:moveTo>
                  <a:pt x="669467" y="3720275"/>
                </a:moveTo>
                <a:lnTo>
                  <a:pt x="710453" y="3726292"/>
                </a:lnTo>
                <a:lnTo>
                  <a:pt x="710455" y="3726292"/>
                </a:lnTo>
                <a:lnTo>
                  <a:pt x="669465" y="3720275"/>
                </a:lnTo>
                <a:close/>
                <a:moveTo>
                  <a:pt x="834223" y="3333751"/>
                </a:moveTo>
                <a:lnTo>
                  <a:pt x="446757" y="3333751"/>
                </a:lnTo>
                <a:lnTo>
                  <a:pt x="441229" y="3376550"/>
                </a:lnTo>
                <a:lnTo>
                  <a:pt x="437178" y="3407910"/>
                </a:lnTo>
                <a:cubicBezTo>
                  <a:pt x="435005" y="3435408"/>
                  <a:pt x="434362" y="3463164"/>
                  <a:pt x="435790" y="3491262"/>
                </a:cubicBezTo>
                <a:cubicBezTo>
                  <a:pt x="436266" y="3500578"/>
                  <a:pt x="433599" y="3510777"/>
                  <a:pt x="429384" y="3520658"/>
                </a:cubicBezTo>
                <a:lnTo>
                  <a:pt x="427332" y="3524252"/>
                </a:lnTo>
                <a:lnTo>
                  <a:pt x="427331" y="3524252"/>
                </a:lnTo>
                <a:lnTo>
                  <a:pt x="413690" y="3548145"/>
                </a:lnTo>
                <a:cubicBezTo>
                  <a:pt x="391973" y="3578940"/>
                  <a:pt x="390257" y="3577567"/>
                  <a:pt x="408166" y="3612089"/>
                </a:cubicBezTo>
                <a:cubicBezTo>
                  <a:pt x="412548" y="3620328"/>
                  <a:pt x="415214" y="3630528"/>
                  <a:pt x="421692" y="3636610"/>
                </a:cubicBezTo>
                <a:cubicBezTo>
                  <a:pt x="438171" y="3652106"/>
                  <a:pt x="444409" y="3669416"/>
                  <a:pt x="445933" y="3687609"/>
                </a:cubicBezTo>
                <a:lnTo>
                  <a:pt x="443241" y="3725049"/>
                </a:lnTo>
                <a:lnTo>
                  <a:pt x="455589" y="3723372"/>
                </a:lnTo>
                <a:cubicBezTo>
                  <a:pt x="485111" y="3719138"/>
                  <a:pt x="514678" y="3715144"/>
                  <a:pt x="544787" y="3712739"/>
                </a:cubicBezTo>
                <a:lnTo>
                  <a:pt x="544802" y="3712740"/>
                </a:lnTo>
                <a:lnTo>
                  <a:pt x="544786" y="3712740"/>
                </a:lnTo>
                <a:cubicBezTo>
                  <a:pt x="514677" y="3715145"/>
                  <a:pt x="485110" y="3719139"/>
                  <a:pt x="455588" y="3723373"/>
                </a:cubicBezTo>
                <a:lnTo>
                  <a:pt x="443240" y="3725050"/>
                </a:lnTo>
                <a:lnTo>
                  <a:pt x="441884" y="3743904"/>
                </a:lnTo>
                <a:cubicBezTo>
                  <a:pt x="440932" y="3750574"/>
                  <a:pt x="439598" y="3758615"/>
                  <a:pt x="442266" y="3764306"/>
                </a:cubicBezTo>
                <a:cubicBezTo>
                  <a:pt x="454266" y="3790000"/>
                  <a:pt x="450076" y="3811773"/>
                  <a:pt x="433692" y="3834135"/>
                </a:cubicBezTo>
                <a:cubicBezTo>
                  <a:pt x="419595" y="3853553"/>
                  <a:pt x="411213" y="3875915"/>
                  <a:pt x="428740" y="3898864"/>
                </a:cubicBezTo>
                <a:cubicBezTo>
                  <a:pt x="467603" y="3949864"/>
                  <a:pt x="469507" y="4004392"/>
                  <a:pt x="444932" y="4062061"/>
                </a:cubicBezTo>
                <a:cubicBezTo>
                  <a:pt x="427405" y="4103253"/>
                  <a:pt x="423405" y="4143856"/>
                  <a:pt x="441122" y="4187207"/>
                </a:cubicBezTo>
                <a:cubicBezTo>
                  <a:pt x="447980" y="4203880"/>
                  <a:pt x="443408" y="4225456"/>
                  <a:pt x="444932" y="4244874"/>
                </a:cubicBezTo>
                <a:cubicBezTo>
                  <a:pt x="445694" y="4255860"/>
                  <a:pt x="445884" y="4268022"/>
                  <a:pt x="450648" y="4277434"/>
                </a:cubicBezTo>
                <a:cubicBezTo>
                  <a:pt x="462841" y="4302544"/>
                  <a:pt x="478461" y="4325885"/>
                  <a:pt x="490464" y="4351188"/>
                </a:cubicBezTo>
                <a:cubicBezTo>
                  <a:pt x="496178" y="4363350"/>
                  <a:pt x="499226" y="4377865"/>
                  <a:pt x="499418" y="4391596"/>
                </a:cubicBezTo>
                <a:cubicBezTo>
                  <a:pt x="500370" y="4432199"/>
                  <a:pt x="500370" y="4472804"/>
                  <a:pt x="498656" y="4513209"/>
                </a:cubicBezTo>
                <a:cubicBezTo>
                  <a:pt x="495988" y="4579901"/>
                  <a:pt x="495416" y="4647572"/>
                  <a:pt x="438646" y="4695629"/>
                </a:cubicBezTo>
                <a:cubicBezTo>
                  <a:pt x="434074" y="4699554"/>
                  <a:pt x="431406" y="4707987"/>
                  <a:pt x="430644" y="4714658"/>
                </a:cubicBezTo>
                <a:cubicBezTo>
                  <a:pt x="427025" y="4745453"/>
                  <a:pt x="426643" y="4777033"/>
                  <a:pt x="420737" y="4807436"/>
                </a:cubicBezTo>
                <a:cubicBezTo>
                  <a:pt x="415975" y="4831758"/>
                  <a:pt x="417499" y="4851963"/>
                  <a:pt x="434264" y="4870400"/>
                </a:cubicBezTo>
                <a:cubicBezTo>
                  <a:pt x="456362" y="4894527"/>
                  <a:pt x="469317" y="4923950"/>
                  <a:pt x="462269" y="4956119"/>
                </a:cubicBezTo>
                <a:cubicBezTo>
                  <a:pt x="455410" y="4988286"/>
                  <a:pt x="470269" y="5009470"/>
                  <a:pt x="485701" y="5033207"/>
                </a:cubicBezTo>
                <a:cubicBezTo>
                  <a:pt x="496940" y="5050467"/>
                  <a:pt x="511038" y="5070083"/>
                  <a:pt x="512180" y="5089305"/>
                </a:cubicBezTo>
                <a:cubicBezTo>
                  <a:pt x="514656" y="5132851"/>
                  <a:pt x="553902" y="5170316"/>
                  <a:pt x="531613" y="5217589"/>
                </a:cubicBezTo>
                <a:cubicBezTo>
                  <a:pt x="530089" y="5220727"/>
                  <a:pt x="533899" y="5226415"/>
                  <a:pt x="534851" y="5230926"/>
                </a:cubicBezTo>
                <a:cubicBezTo>
                  <a:pt x="542091" y="5267019"/>
                  <a:pt x="535041" y="5300953"/>
                  <a:pt x="511228" y="5327433"/>
                </a:cubicBezTo>
                <a:cubicBezTo>
                  <a:pt x="480175" y="5362152"/>
                  <a:pt x="477127" y="5400597"/>
                  <a:pt x="487225" y="5443357"/>
                </a:cubicBezTo>
                <a:cubicBezTo>
                  <a:pt x="490464" y="5457089"/>
                  <a:pt x="492750" y="5470820"/>
                  <a:pt x="495416" y="5484746"/>
                </a:cubicBezTo>
                <a:cubicBezTo>
                  <a:pt x="499226" y="5503576"/>
                  <a:pt x="503228" y="5522604"/>
                  <a:pt x="507038" y="5541432"/>
                </a:cubicBezTo>
                <a:cubicBezTo>
                  <a:pt x="510848" y="5559676"/>
                  <a:pt x="517324" y="5579880"/>
                  <a:pt x="500942" y="5594001"/>
                </a:cubicBezTo>
                <a:cubicBezTo>
                  <a:pt x="486843" y="5606164"/>
                  <a:pt x="488177" y="5614794"/>
                  <a:pt x="500370" y="5625974"/>
                </a:cubicBezTo>
                <a:cubicBezTo>
                  <a:pt x="543043" y="5664813"/>
                  <a:pt x="569714" y="5711889"/>
                  <a:pt x="571618" y="5771911"/>
                </a:cubicBezTo>
                <a:cubicBezTo>
                  <a:pt x="572000" y="5784268"/>
                  <a:pt x="574666" y="5796822"/>
                  <a:pt x="577524" y="5808982"/>
                </a:cubicBezTo>
                <a:cubicBezTo>
                  <a:pt x="579239" y="5816437"/>
                  <a:pt x="581145" y="5825462"/>
                  <a:pt x="586289" y="5829971"/>
                </a:cubicBezTo>
                <a:cubicBezTo>
                  <a:pt x="625532" y="5865083"/>
                  <a:pt x="652775" y="5908825"/>
                  <a:pt x="674684" y="5956490"/>
                </a:cubicBezTo>
                <a:cubicBezTo>
                  <a:pt x="682494" y="5973553"/>
                  <a:pt x="690304" y="5991797"/>
                  <a:pt x="692590" y="6010235"/>
                </a:cubicBezTo>
                <a:cubicBezTo>
                  <a:pt x="694876" y="6029456"/>
                  <a:pt x="691066" y="6049660"/>
                  <a:pt x="688970" y="6069276"/>
                </a:cubicBezTo>
                <a:cubicBezTo>
                  <a:pt x="687828" y="6080849"/>
                  <a:pt x="688018" y="6094187"/>
                  <a:pt x="682494" y="6103407"/>
                </a:cubicBezTo>
                <a:cubicBezTo>
                  <a:pt x="665157" y="6132633"/>
                  <a:pt x="646489" y="6160879"/>
                  <a:pt x="626294" y="6188144"/>
                </a:cubicBezTo>
                <a:cubicBezTo>
                  <a:pt x="608958" y="6211486"/>
                  <a:pt x="606481" y="6216194"/>
                  <a:pt x="628200" y="6236396"/>
                </a:cubicBezTo>
                <a:cubicBezTo>
                  <a:pt x="650489" y="6257190"/>
                  <a:pt x="662109" y="6283082"/>
                  <a:pt x="666871" y="6311718"/>
                </a:cubicBezTo>
                <a:cubicBezTo>
                  <a:pt x="674302" y="6357030"/>
                  <a:pt x="680588" y="6402732"/>
                  <a:pt x="684208" y="6448435"/>
                </a:cubicBezTo>
                <a:cubicBezTo>
                  <a:pt x="687446" y="6489823"/>
                  <a:pt x="669920" y="6509634"/>
                  <a:pt x="630104" y="6517873"/>
                </a:cubicBezTo>
                <a:cubicBezTo>
                  <a:pt x="608005" y="6522581"/>
                  <a:pt x="584001" y="6528663"/>
                  <a:pt x="578096" y="6553767"/>
                </a:cubicBezTo>
                <a:cubicBezTo>
                  <a:pt x="568570" y="6594765"/>
                  <a:pt x="564380" y="6637329"/>
                  <a:pt x="517706" y="6657533"/>
                </a:cubicBezTo>
                <a:cubicBezTo>
                  <a:pt x="527993" y="6668713"/>
                  <a:pt x="534089" y="6675579"/>
                  <a:pt x="540185" y="6682250"/>
                </a:cubicBezTo>
                <a:cubicBezTo>
                  <a:pt x="557140" y="6700686"/>
                  <a:pt x="564380" y="6738934"/>
                  <a:pt x="549712" y="6758356"/>
                </a:cubicBezTo>
                <a:cubicBezTo>
                  <a:pt x="528375" y="6786993"/>
                  <a:pt x="532375" y="6813278"/>
                  <a:pt x="548950" y="6840738"/>
                </a:cubicBezTo>
                <a:lnTo>
                  <a:pt x="556149" y="6858001"/>
                </a:lnTo>
                <a:lnTo>
                  <a:pt x="760427" y="6858001"/>
                </a:lnTo>
                <a:lnTo>
                  <a:pt x="763269" y="6846819"/>
                </a:lnTo>
                <a:cubicBezTo>
                  <a:pt x="771841" y="6790916"/>
                  <a:pt x="777937" y="6734620"/>
                  <a:pt x="784795" y="6678324"/>
                </a:cubicBezTo>
                <a:cubicBezTo>
                  <a:pt x="791844" y="6620265"/>
                  <a:pt x="799274" y="6562401"/>
                  <a:pt x="805560" y="6504338"/>
                </a:cubicBezTo>
                <a:cubicBezTo>
                  <a:pt x="808800" y="6472562"/>
                  <a:pt x="809370" y="6440589"/>
                  <a:pt x="812418" y="6408814"/>
                </a:cubicBezTo>
                <a:cubicBezTo>
                  <a:pt x="815086" y="6380959"/>
                  <a:pt x="820039" y="6353302"/>
                  <a:pt x="823279" y="6325450"/>
                </a:cubicBezTo>
                <a:cubicBezTo>
                  <a:pt x="825945" y="6301323"/>
                  <a:pt x="827469" y="6277000"/>
                  <a:pt x="830137" y="6252873"/>
                </a:cubicBezTo>
                <a:cubicBezTo>
                  <a:pt x="834517" y="6214231"/>
                  <a:pt x="839471" y="6175786"/>
                  <a:pt x="844043" y="6137341"/>
                </a:cubicBezTo>
                <a:cubicBezTo>
                  <a:pt x="845757" y="6121257"/>
                  <a:pt x="850520" y="6104387"/>
                  <a:pt x="847663" y="6089284"/>
                </a:cubicBezTo>
                <a:cubicBezTo>
                  <a:pt x="840423" y="6051230"/>
                  <a:pt x="842519" y="6013764"/>
                  <a:pt x="847471" y="5975908"/>
                </a:cubicBezTo>
                <a:cubicBezTo>
                  <a:pt x="849188" y="5962962"/>
                  <a:pt x="848806" y="5949036"/>
                  <a:pt x="845567" y="5936481"/>
                </a:cubicBezTo>
                <a:cubicBezTo>
                  <a:pt x="839089" y="5910785"/>
                  <a:pt x="829945" y="5885876"/>
                  <a:pt x="821945" y="5860571"/>
                </a:cubicBezTo>
                <a:cubicBezTo>
                  <a:pt x="820993" y="5857824"/>
                  <a:pt x="820801" y="5854490"/>
                  <a:pt x="820231" y="5851549"/>
                </a:cubicBezTo>
                <a:cubicBezTo>
                  <a:pt x="816990" y="5834874"/>
                  <a:pt x="813752" y="5818399"/>
                  <a:pt x="810894" y="5801726"/>
                </a:cubicBezTo>
                <a:cubicBezTo>
                  <a:pt x="809370" y="5792704"/>
                  <a:pt x="809180" y="5783484"/>
                  <a:pt x="807846" y="5774460"/>
                </a:cubicBezTo>
                <a:cubicBezTo>
                  <a:pt x="802512" y="5739546"/>
                  <a:pt x="811466" y="5701101"/>
                  <a:pt x="788415" y="5670892"/>
                </a:cubicBezTo>
                <a:cubicBezTo>
                  <a:pt x="773555" y="5651277"/>
                  <a:pt x="776985" y="5632250"/>
                  <a:pt x="779271" y="5611265"/>
                </a:cubicBezTo>
                <a:cubicBezTo>
                  <a:pt x="780985" y="5595374"/>
                  <a:pt x="780413" y="5579094"/>
                  <a:pt x="780605" y="5563010"/>
                </a:cubicBezTo>
                <a:cubicBezTo>
                  <a:pt x="781175" y="5534764"/>
                  <a:pt x="781367" y="5506518"/>
                  <a:pt x="782319" y="5478272"/>
                </a:cubicBezTo>
                <a:cubicBezTo>
                  <a:pt x="782699" y="5469249"/>
                  <a:pt x="787463" y="5460031"/>
                  <a:pt x="786701" y="5451203"/>
                </a:cubicBezTo>
                <a:cubicBezTo>
                  <a:pt x="783081" y="5410403"/>
                  <a:pt x="777365" y="5369604"/>
                  <a:pt x="774127" y="5328805"/>
                </a:cubicBezTo>
                <a:cubicBezTo>
                  <a:pt x="772223" y="5305660"/>
                  <a:pt x="775841" y="5281924"/>
                  <a:pt x="773175" y="5258975"/>
                </a:cubicBezTo>
                <a:cubicBezTo>
                  <a:pt x="770127" y="5232496"/>
                  <a:pt x="762317" y="5206604"/>
                  <a:pt x="757552" y="5180319"/>
                </a:cubicBezTo>
                <a:cubicBezTo>
                  <a:pt x="756220" y="5173061"/>
                  <a:pt x="757934" y="5165020"/>
                  <a:pt x="758314" y="5157370"/>
                </a:cubicBezTo>
                <a:cubicBezTo>
                  <a:pt x="758697" y="5148739"/>
                  <a:pt x="759459" y="5140304"/>
                  <a:pt x="759649" y="5131673"/>
                </a:cubicBezTo>
                <a:cubicBezTo>
                  <a:pt x="760031" y="5105388"/>
                  <a:pt x="759459" y="5079104"/>
                  <a:pt x="760793" y="5052820"/>
                </a:cubicBezTo>
                <a:cubicBezTo>
                  <a:pt x="761555" y="5036736"/>
                  <a:pt x="769365" y="5019868"/>
                  <a:pt x="766507" y="5004959"/>
                </a:cubicBezTo>
                <a:cubicBezTo>
                  <a:pt x="760983" y="4974557"/>
                  <a:pt x="773365" y="4944153"/>
                  <a:pt x="763079" y="4913751"/>
                </a:cubicBezTo>
                <a:cubicBezTo>
                  <a:pt x="760031" y="4904334"/>
                  <a:pt x="767651" y="4891388"/>
                  <a:pt x="768031" y="4880011"/>
                </a:cubicBezTo>
                <a:cubicBezTo>
                  <a:pt x="768983" y="4851570"/>
                  <a:pt x="768793" y="4823128"/>
                  <a:pt x="768603" y="4794687"/>
                </a:cubicBezTo>
                <a:cubicBezTo>
                  <a:pt x="768413" y="4769186"/>
                  <a:pt x="771079" y="4742705"/>
                  <a:pt x="765745" y="4718187"/>
                </a:cubicBezTo>
                <a:cubicBezTo>
                  <a:pt x="760031" y="4692491"/>
                  <a:pt x="760793" y="4669346"/>
                  <a:pt x="767269" y="4644434"/>
                </a:cubicBezTo>
                <a:cubicBezTo>
                  <a:pt x="771651" y="4627369"/>
                  <a:pt x="772223" y="4609322"/>
                  <a:pt x="773555" y="4591670"/>
                </a:cubicBezTo>
                <a:cubicBezTo>
                  <a:pt x="775079" y="4572644"/>
                  <a:pt x="771079" y="4551655"/>
                  <a:pt x="777365" y="4534394"/>
                </a:cubicBezTo>
                <a:cubicBezTo>
                  <a:pt x="796036" y="4483001"/>
                  <a:pt x="800036" y="4430237"/>
                  <a:pt x="800036" y="4376493"/>
                </a:cubicBezTo>
                <a:cubicBezTo>
                  <a:pt x="800036" y="4366684"/>
                  <a:pt x="797370" y="4356680"/>
                  <a:pt x="794512" y="4347267"/>
                </a:cubicBezTo>
                <a:cubicBezTo>
                  <a:pt x="777365" y="4292342"/>
                  <a:pt x="778889" y="4237224"/>
                  <a:pt x="789368" y="4181322"/>
                </a:cubicBezTo>
                <a:cubicBezTo>
                  <a:pt x="791654" y="4169748"/>
                  <a:pt x="792036" y="4156803"/>
                  <a:pt x="789750" y="4145230"/>
                </a:cubicBezTo>
                <a:cubicBezTo>
                  <a:pt x="783081" y="4112668"/>
                  <a:pt x="772031" y="4081088"/>
                  <a:pt x="767269" y="4048330"/>
                </a:cubicBezTo>
                <a:cubicBezTo>
                  <a:pt x="759459" y="3994194"/>
                  <a:pt x="785747" y="3947314"/>
                  <a:pt x="802894" y="3898864"/>
                </a:cubicBezTo>
                <a:cubicBezTo>
                  <a:pt x="819087" y="3852768"/>
                  <a:pt x="855664" y="3813538"/>
                  <a:pt x="847471" y="3759007"/>
                </a:cubicBezTo>
                <a:lnTo>
                  <a:pt x="848163" y="3756136"/>
                </a:lnTo>
                <a:lnTo>
                  <a:pt x="819543" y="3748731"/>
                </a:lnTo>
                <a:lnTo>
                  <a:pt x="819313" y="3748682"/>
                </a:lnTo>
                <a:lnTo>
                  <a:pt x="819544" y="3748730"/>
                </a:lnTo>
                <a:lnTo>
                  <a:pt x="848164" y="3756135"/>
                </a:lnTo>
                <a:lnTo>
                  <a:pt x="849545" y="3750401"/>
                </a:lnTo>
                <a:cubicBezTo>
                  <a:pt x="850902" y="3747434"/>
                  <a:pt x="852522" y="3744394"/>
                  <a:pt x="853189" y="3741353"/>
                </a:cubicBezTo>
                <a:cubicBezTo>
                  <a:pt x="856809" y="3724680"/>
                  <a:pt x="861189" y="3708009"/>
                  <a:pt x="862905" y="3691138"/>
                </a:cubicBezTo>
                <a:cubicBezTo>
                  <a:pt x="865191" y="3670544"/>
                  <a:pt x="864429" y="3649555"/>
                  <a:pt x="866333" y="3628959"/>
                </a:cubicBezTo>
                <a:cubicBezTo>
                  <a:pt x="868619" y="3602478"/>
                  <a:pt x="874715" y="3576391"/>
                  <a:pt x="874715" y="3550106"/>
                </a:cubicBezTo>
                <a:lnTo>
                  <a:pt x="871487" y="3524252"/>
                </a:lnTo>
                <a:lnTo>
                  <a:pt x="871488" y="3524252"/>
                </a:lnTo>
                <a:lnTo>
                  <a:pt x="870763" y="3518451"/>
                </a:lnTo>
                <a:cubicBezTo>
                  <a:pt x="868573" y="3507933"/>
                  <a:pt x="865953" y="3497439"/>
                  <a:pt x="864238" y="3486946"/>
                </a:cubicBezTo>
                <a:cubicBezTo>
                  <a:pt x="859476" y="3457327"/>
                  <a:pt x="860810" y="3424765"/>
                  <a:pt x="848618" y="3398677"/>
                </a:cubicBezTo>
                <a:lnTo>
                  <a:pt x="837595" y="3365728"/>
                </a:lnTo>
                <a:lnTo>
                  <a:pt x="834829" y="3357461"/>
                </a:lnTo>
                <a:close/>
                <a:moveTo>
                  <a:pt x="513783" y="0"/>
                </a:moveTo>
                <a:lnTo>
                  <a:pt x="72334" y="0"/>
                </a:lnTo>
                <a:lnTo>
                  <a:pt x="75447" y="27991"/>
                </a:lnTo>
                <a:cubicBezTo>
                  <a:pt x="80828" y="63323"/>
                  <a:pt x="87734" y="98434"/>
                  <a:pt x="88115" y="134133"/>
                </a:cubicBezTo>
                <a:cubicBezTo>
                  <a:pt x="88495" y="166498"/>
                  <a:pt x="94591" y="198471"/>
                  <a:pt x="62778" y="221224"/>
                </a:cubicBezTo>
                <a:cubicBezTo>
                  <a:pt x="58586" y="224165"/>
                  <a:pt x="60872" y="238486"/>
                  <a:pt x="62206" y="247312"/>
                </a:cubicBezTo>
                <a:cubicBezTo>
                  <a:pt x="65065" y="266927"/>
                  <a:pt x="72303" y="286346"/>
                  <a:pt x="72113" y="305764"/>
                </a:cubicBezTo>
                <a:cubicBezTo>
                  <a:pt x="71923" y="345976"/>
                  <a:pt x="68875" y="386383"/>
                  <a:pt x="65445" y="426397"/>
                </a:cubicBezTo>
                <a:cubicBezTo>
                  <a:pt x="64111" y="441500"/>
                  <a:pt x="58968" y="456017"/>
                  <a:pt x="55348" y="470924"/>
                </a:cubicBezTo>
                <a:cubicBezTo>
                  <a:pt x="53252" y="479162"/>
                  <a:pt x="47728" y="487990"/>
                  <a:pt x="48870" y="495638"/>
                </a:cubicBezTo>
                <a:cubicBezTo>
                  <a:pt x="55538" y="539970"/>
                  <a:pt x="39156" y="580573"/>
                  <a:pt x="30963" y="622548"/>
                </a:cubicBezTo>
                <a:cubicBezTo>
                  <a:pt x="27153" y="641968"/>
                  <a:pt x="18009" y="660210"/>
                  <a:pt x="11723" y="679040"/>
                </a:cubicBezTo>
                <a:cubicBezTo>
                  <a:pt x="10007" y="683943"/>
                  <a:pt x="8483" y="689436"/>
                  <a:pt x="8865" y="694341"/>
                </a:cubicBezTo>
                <a:cubicBezTo>
                  <a:pt x="11151" y="722389"/>
                  <a:pt x="14389" y="750244"/>
                  <a:pt x="16865" y="778095"/>
                </a:cubicBezTo>
                <a:cubicBezTo>
                  <a:pt x="19151" y="803401"/>
                  <a:pt x="19913" y="828900"/>
                  <a:pt x="47918" y="840866"/>
                </a:cubicBezTo>
                <a:cubicBezTo>
                  <a:pt x="52300" y="842633"/>
                  <a:pt x="55538" y="848516"/>
                  <a:pt x="58396" y="853028"/>
                </a:cubicBezTo>
                <a:cubicBezTo>
                  <a:pt x="102404" y="922662"/>
                  <a:pt x="101260" y="959929"/>
                  <a:pt x="54776" y="1027995"/>
                </a:cubicBezTo>
                <a:cubicBezTo>
                  <a:pt x="50014" y="1035056"/>
                  <a:pt x="46584" y="1050159"/>
                  <a:pt x="50394" y="1054866"/>
                </a:cubicBezTo>
                <a:cubicBezTo>
                  <a:pt x="82019" y="1094882"/>
                  <a:pt x="78589" y="1138623"/>
                  <a:pt x="68683" y="1184720"/>
                </a:cubicBezTo>
                <a:cubicBezTo>
                  <a:pt x="66017" y="1196684"/>
                  <a:pt x="66017" y="1213555"/>
                  <a:pt x="72303" y="1222576"/>
                </a:cubicBezTo>
                <a:cubicBezTo>
                  <a:pt x="101450" y="1265534"/>
                  <a:pt x="97260" y="1311630"/>
                  <a:pt x="88687" y="1358313"/>
                </a:cubicBezTo>
                <a:cubicBezTo>
                  <a:pt x="87353" y="1365570"/>
                  <a:pt x="80113" y="1374398"/>
                  <a:pt x="73447" y="1377535"/>
                </a:cubicBezTo>
                <a:cubicBezTo>
                  <a:pt x="49824" y="1388716"/>
                  <a:pt x="41822" y="1409705"/>
                  <a:pt x="35153" y="1432851"/>
                </a:cubicBezTo>
                <a:cubicBezTo>
                  <a:pt x="24295" y="1469335"/>
                  <a:pt x="11531" y="1505229"/>
                  <a:pt x="1244" y="1541910"/>
                </a:cubicBezTo>
                <a:cubicBezTo>
                  <a:pt x="-1232" y="1550935"/>
                  <a:pt x="292" y="1562114"/>
                  <a:pt x="3149" y="1571529"/>
                </a:cubicBezTo>
                <a:cubicBezTo>
                  <a:pt x="12865" y="1603698"/>
                  <a:pt x="37250" y="1624098"/>
                  <a:pt x="59730" y="1646459"/>
                </a:cubicBezTo>
                <a:cubicBezTo>
                  <a:pt x="69637" y="1656267"/>
                  <a:pt x="76685" y="1669800"/>
                  <a:pt x="82399" y="1682944"/>
                </a:cubicBezTo>
                <a:cubicBezTo>
                  <a:pt x="97070" y="1717073"/>
                  <a:pt x="110214" y="1751988"/>
                  <a:pt x="124120" y="1786511"/>
                </a:cubicBezTo>
                <a:cubicBezTo>
                  <a:pt x="125454" y="1789845"/>
                  <a:pt x="128883" y="1792590"/>
                  <a:pt x="131741" y="1795142"/>
                </a:cubicBezTo>
                <a:cubicBezTo>
                  <a:pt x="161842" y="1820640"/>
                  <a:pt x="192131" y="1845943"/>
                  <a:pt x="222232" y="1871640"/>
                </a:cubicBezTo>
                <a:cubicBezTo>
                  <a:pt x="227946" y="1876543"/>
                  <a:pt x="232138" y="1883606"/>
                  <a:pt x="237662" y="1888901"/>
                </a:cubicBezTo>
                <a:cubicBezTo>
                  <a:pt x="245282" y="1896356"/>
                  <a:pt x="252523" y="1905771"/>
                  <a:pt x="261667" y="1909694"/>
                </a:cubicBezTo>
                <a:cubicBezTo>
                  <a:pt x="290432" y="1921855"/>
                  <a:pt x="302816" y="1945197"/>
                  <a:pt x="308150" y="1974618"/>
                </a:cubicBezTo>
                <a:cubicBezTo>
                  <a:pt x="313103" y="2001493"/>
                  <a:pt x="317295" y="2028365"/>
                  <a:pt x="323009" y="2055042"/>
                </a:cubicBezTo>
                <a:cubicBezTo>
                  <a:pt x="329867" y="2087602"/>
                  <a:pt x="337297" y="2119968"/>
                  <a:pt x="345680" y="2152137"/>
                </a:cubicBezTo>
                <a:cubicBezTo>
                  <a:pt x="349300" y="2166063"/>
                  <a:pt x="353490" y="2180774"/>
                  <a:pt x="360920" y="2192740"/>
                </a:cubicBezTo>
                <a:cubicBezTo>
                  <a:pt x="381495" y="2226281"/>
                  <a:pt x="395401" y="2262177"/>
                  <a:pt x="389877" y="2301603"/>
                </a:cubicBezTo>
                <a:cubicBezTo>
                  <a:pt x="385495" y="2333183"/>
                  <a:pt x="396735" y="2359664"/>
                  <a:pt x="414262" y="2379279"/>
                </a:cubicBezTo>
                <a:cubicBezTo>
                  <a:pt x="446077" y="2414980"/>
                  <a:pt x="438837" y="2453227"/>
                  <a:pt x="428551" y="2491281"/>
                </a:cubicBezTo>
                <a:cubicBezTo>
                  <a:pt x="423216" y="2510897"/>
                  <a:pt x="423978" y="2526980"/>
                  <a:pt x="429121" y="2545615"/>
                </a:cubicBezTo>
                <a:cubicBezTo>
                  <a:pt x="441123" y="2588768"/>
                  <a:pt x="473700" y="2617603"/>
                  <a:pt x="502275" y="2645455"/>
                </a:cubicBezTo>
                <a:cubicBezTo>
                  <a:pt x="526660" y="2669191"/>
                  <a:pt x="540376" y="2695868"/>
                  <a:pt x="550665" y="2725094"/>
                </a:cubicBezTo>
                <a:cubicBezTo>
                  <a:pt x="563809" y="2761970"/>
                  <a:pt x="558857" y="2791196"/>
                  <a:pt x="527232" y="2808850"/>
                </a:cubicBezTo>
                <a:cubicBezTo>
                  <a:pt x="518277" y="2813754"/>
                  <a:pt x="507799" y="2822385"/>
                  <a:pt x="505133" y="2831604"/>
                </a:cubicBezTo>
                <a:cubicBezTo>
                  <a:pt x="491799" y="2876129"/>
                  <a:pt x="472366" y="2921245"/>
                  <a:pt x="484178" y="2968910"/>
                </a:cubicBezTo>
                <a:cubicBezTo>
                  <a:pt x="500371" y="3034817"/>
                  <a:pt x="499419" y="3099154"/>
                  <a:pt x="483416" y="3165061"/>
                </a:cubicBezTo>
                <a:cubicBezTo>
                  <a:pt x="470462" y="3218512"/>
                  <a:pt x="457126" y="3271963"/>
                  <a:pt x="447744" y="3326101"/>
                </a:cubicBezTo>
                <a:lnTo>
                  <a:pt x="446756" y="3333750"/>
                </a:lnTo>
                <a:lnTo>
                  <a:pt x="834222" y="3333750"/>
                </a:lnTo>
                <a:lnTo>
                  <a:pt x="833756" y="3315508"/>
                </a:lnTo>
                <a:cubicBezTo>
                  <a:pt x="835090" y="3305897"/>
                  <a:pt x="843092" y="3293538"/>
                  <a:pt x="851283" y="3289224"/>
                </a:cubicBezTo>
                <a:cubicBezTo>
                  <a:pt x="869571" y="3279612"/>
                  <a:pt x="872811" y="3266470"/>
                  <a:pt x="866523" y="3248621"/>
                </a:cubicBezTo>
                <a:cubicBezTo>
                  <a:pt x="861189" y="3233124"/>
                  <a:pt x="858523" y="3214098"/>
                  <a:pt x="848234" y="3203506"/>
                </a:cubicBezTo>
                <a:cubicBezTo>
                  <a:pt x="819088" y="3173494"/>
                  <a:pt x="818135" y="3135244"/>
                  <a:pt x="810325" y="3097977"/>
                </a:cubicBezTo>
                <a:cubicBezTo>
                  <a:pt x="805561" y="3075225"/>
                  <a:pt x="805371" y="3054039"/>
                  <a:pt x="808609" y="3031285"/>
                </a:cubicBezTo>
                <a:cubicBezTo>
                  <a:pt x="815849" y="2981857"/>
                  <a:pt x="805561" y="2933799"/>
                  <a:pt x="792417" y="2886329"/>
                </a:cubicBezTo>
                <a:cubicBezTo>
                  <a:pt x="783654" y="2854945"/>
                  <a:pt x="778320" y="2822776"/>
                  <a:pt x="769366" y="2791590"/>
                </a:cubicBezTo>
                <a:cubicBezTo>
                  <a:pt x="762508" y="2768247"/>
                  <a:pt x="754315" y="2744906"/>
                  <a:pt x="743267" y="2723527"/>
                </a:cubicBezTo>
                <a:cubicBezTo>
                  <a:pt x="727072" y="2692532"/>
                  <a:pt x="702688" y="2665466"/>
                  <a:pt x="709166" y="2626038"/>
                </a:cubicBezTo>
                <a:cubicBezTo>
                  <a:pt x="714880" y="2591317"/>
                  <a:pt x="702880" y="2559935"/>
                  <a:pt x="691449" y="2528158"/>
                </a:cubicBezTo>
                <a:cubicBezTo>
                  <a:pt x="683067" y="2504816"/>
                  <a:pt x="674493" y="2481477"/>
                  <a:pt x="669159" y="2457348"/>
                </a:cubicBezTo>
                <a:cubicBezTo>
                  <a:pt x="662872" y="2428709"/>
                  <a:pt x="665540" y="2396344"/>
                  <a:pt x="653918" y="2370844"/>
                </a:cubicBezTo>
                <a:cubicBezTo>
                  <a:pt x="641726" y="2344167"/>
                  <a:pt x="649918" y="2322005"/>
                  <a:pt x="653348" y="2298269"/>
                </a:cubicBezTo>
                <a:cubicBezTo>
                  <a:pt x="658682" y="2260413"/>
                  <a:pt x="668589" y="2222749"/>
                  <a:pt x="656014" y="2184501"/>
                </a:cubicBezTo>
                <a:cubicBezTo>
                  <a:pt x="640774" y="2138014"/>
                  <a:pt x="624391" y="2091918"/>
                  <a:pt x="609913" y="2045235"/>
                </a:cubicBezTo>
                <a:cubicBezTo>
                  <a:pt x="604386" y="2027187"/>
                  <a:pt x="602100" y="2007771"/>
                  <a:pt x="599624" y="1988939"/>
                </a:cubicBezTo>
                <a:cubicBezTo>
                  <a:pt x="597528" y="1971091"/>
                  <a:pt x="602862" y="1949711"/>
                  <a:pt x="594862" y="1935977"/>
                </a:cubicBezTo>
                <a:cubicBezTo>
                  <a:pt x="574287" y="1900670"/>
                  <a:pt x="564191" y="1864385"/>
                  <a:pt x="564191" y="1823583"/>
                </a:cubicBezTo>
                <a:cubicBezTo>
                  <a:pt x="564191" y="1808282"/>
                  <a:pt x="555617" y="1793374"/>
                  <a:pt x="554093" y="1777881"/>
                </a:cubicBezTo>
                <a:cubicBezTo>
                  <a:pt x="552189" y="1756694"/>
                  <a:pt x="547044" y="1732372"/>
                  <a:pt x="554285" y="1713934"/>
                </a:cubicBezTo>
                <a:cubicBezTo>
                  <a:pt x="571429" y="1670585"/>
                  <a:pt x="557141" y="1635476"/>
                  <a:pt x="540186" y="1597617"/>
                </a:cubicBezTo>
                <a:cubicBezTo>
                  <a:pt x="523422" y="1560348"/>
                  <a:pt x="510087" y="1521118"/>
                  <a:pt x="499037" y="1481495"/>
                </a:cubicBezTo>
                <a:cubicBezTo>
                  <a:pt x="495037" y="1466588"/>
                  <a:pt x="501705" y="1448740"/>
                  <a:pt x="503037" y="1432262"/>
                </a:cubicBezTo>
                <a:cubicBezTo>
                  <a:pt x="503419" y="1426376"/>
                  <a:pt x="503991" y="1419903"/>
                  <a:pt x="502085" y="1414609"/>
                </a:cubicBezTo>
                <a:cubicBezTo>
                  <a:pt x="483796" y="1363414"/>
                  <a:pt x="469890" y="1311432"/>
                  <a:pt x="479414" y="1255923"/>
                </a:cubicBezTo>
                <a:cubicBezTo>
                  <a:pt x="480368" y="1250824"/>
                  <a:pt x="478272" y="1245135"/>
                  <a:pt x="476938" y="1240034"/>
                </a:cubicBezTo>
                <a:cubicBezTo>
                  <a:pt x="470080" y="1215122"/>
                  <a:pt x="459222" y="1190799"/>
                  <a:pt x="456745" y="1165498"/>
                </a:cubicBezTo>
                <a:cubicBezTo>
                  <a:pt x="450649" y="1103121"/>
                  <a:pt x="448171" y="1040355"/>
                  <a:pt x="444171" y="977582"/>
                </a:cubicBezTo>
                <a:cubicBezTo>
                  <a:pt x="443981" y="973659"/>
                  <a:pt x="443981" y="969541"/>
                  <a:pt x="442647" y="966011"/>
                </a:cubicBezTo>
                <a:cubicBezTo>
                  <a:pt x="434455" y="942864"/>
                  <a:pt x="437123" y="922662"/>
                  <a:pt x="452743" y="903045"/>
                </a:cubicBezTo>
                <a:cubicBezTo>
                  <a:pt x="459602" y="894414"/>
                  <a:pt x="463222" y="882645"/>
                  <a:pt x="467032" y="871859"/>
                </a:cubicBezTo>
                <a:cubicBezTo>
                  <a:pt x="472748" y="855968"/>
                  <a:pt x="478272" y="839689"/>
                  <a:pt x="481892" y="823213"/>
                </a:cubicBezTo>
                <a:cubicBezTo>
                  <a:pt x="485320" y="806930"/>
                  <a:pt x="490083" y="789474"/>
                  <a:pt x="487416" y="773781"/>
                </a:cubicBezTo>
                <a:cubicBezTo>
                  <a:pt x="482654" y="745535"/>
                  <a:pt x="471986" y="718661"/>
                  <a:pt x="464936" y="690809"/>
                </a:cubicBezTo>
                <a:cubicBezTo>
                  <a:pt x="462460" y="681198"/>
                  <a:pt x="462842" y="670605"/>
                  <a:pt x="462650" y="660603"/>
                </a:cubicBezTo>
                <a:cubicBezTo>
                  <a:pt x="462080" y="637652"/>
                  <a:pt x="467604" y="614113"/>
                  <a:pt x="451791" y="593322"/>
                </a:cubicBezTo>
                <a:cubicBezTo>
                  <a:pt x="436933" y="574101"/>
                  <a:pt x="441313" y="554679"/>
                  <a:pt x="452553" y="534478"/>
                </a:cubicBezTo>
                <a:cubicBezTo>
                  <a:pt x="460556" y="519961"/>
                  <a:pt x="466842" y="503486"/>
                  <a:pt x="469890" y="487205"/>
                </a:cubicBezTo>
                <a:cubicBezTo>
                  <a:pt x="474080" y="464843"/>
                  <a:pt x="475796" y="442679"/>
                  <a:pt x="473318" y="418552"/>
                </a:cubicBezTo>
                <a:cubicBezTo>
                  <a:pt x="471604" y="401485"/>
                  <a:pt x="470842" y="387559"/>
                  <a:pt x="460746" y="374220"/>
                </a:cubicBezTo>
                <a:cubicBezTo>
                  <a:pt x="459222" y="372064"/>
                  <a:pt x="458840" y="368141"/>
                  <a:pt x="459032" y="365198"/>
                </a:cubicBezTo>
                <a:cubicBezTo>
                  <a:pt x="462270" y="326557"/>
                  <a:pt x="460556" y="288308"/>
                  <a:pt x="458267" y="249272"/>
                </a:cubicBezTo>
                <a:cubicBezTo>
                  <a:pt x="455221" y="199649"/>
                  <a:pt x="464174" y="147470"/>
                  <a:pt x="496179" y="104514"/>
                </a:cubicBezTo>
                <a:cubicBezTo>
                  <a:pt x="500943" y="98237"/>
                  <a:pt x="503037" y="88822"/>
                  <a:pt x="504181" y="80583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D8D01C7-DF1C-427E-A5D5-64163809B5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6343465"/>
              </p:ext>
            </p:extLst>
          </p:nvPr>
        </p:nvGraphicFramePr>
        <p:xfrm>
          <a:off x="5256214" y="1276472"/>
          <a:ext cx="6096000" cy="532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286A51A-9DA4-F64E-9255-ED47C84AB9DF}"/>
              </a:ext>
            </a:extLst>
          </p:cNvPr>
          <p:cNvSpPr txBox="1"/>
          <p:nvPr/>
        </p:nvSpPr>
        <p:spPr>
          <a:xfrm>
            <a:off x="5256214" y="252248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What types of tech can we used to: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C6EDB7F-6FCC-2944-AFB7-799117A85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99597-8DC1-4943-A68D-5A09DB734347}" type="datetime1">
              <a:rPr lang="en-US" smtClean="0"/>
              <a:t>10/12/21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FA7B4FC-26C0-0B4D-B3C3-10B141FEE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Barsky-Technological Justice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F5FF661-BE59-5648-A354-6E69E937E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803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9880D2-4B05-5749-9C13-CB866B893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572" y="946205"/>
            <a:ext cx="9955033" cy="1079829"/>
          </a:xfrm>
        </p:spPr>
        <p:txBody>
          <a:bodyPr anchor="ctr">
            <a:normAutofit/>
          </a:bodyPr>
          <a:lstStyle/>
          <a:p>
            <a:r>
              <a:rPr lang="en-US" dirty="0"/>
              <a:t>Tech Injustices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45E6BFE-BA40-9047-8D69-45F6665E0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2860" y="2871924"/>
            <a:ext cx="6036961" cy="3591938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/>
              <a:t>1. Lack of access to tech</a:t>
            </a:r>
          </a:p>
          <a:p>
            <a:pPr marL="0" indent="0">
              <a:buNone/>
            </a:pPr>
            <a:r>
              <a:rPr lang="en-US" sz="2400" b="1" dirty="0"/>
              <a:t>affects ability to acquire: </a:t>
            </a:r>
          </a:p>
          <a:p>
            <a:r>
              <a:rPr lang="en-US" sz="2400" b="1" dirty="0"/>
              <a:t>Good education</a:t>
            </a:r>
          </a:p>
          <a:p>
            <a:r>
              <a:rPr lang="en-US" sz="2400" b="1" dirty="0"/>
              <a:t>Jobs</a:t>
            </a:r>
          </a:p>
          <a:p>
            <a:r>
              <a:rPr lang="en-US" sz="2400" b="1" dirty="0"/>
              <a:t>Housing</a:t>
            </a:r>
          </a:p>
          <a:p>
            <a:r>
              <a:rPr lang="en-US" sz="2400" b="1" dirty="0"/>
              <a:t>Food information</a:t>
            </a:r>
          </a:p>
          <a:p>
            <a:r>
              <a:rPr lang="en-US" sz="2400" b="1" dirty="0"/>
              <a:t>Other needs </a:t>
            </a:r>
          </a:p>
          <a:p>
            <a:pPr marL="0" indent="0">
              <a:buNone/>
            </a:pPr>
            <a:r>
              <a:rPr lang="en-US" sz="2400" b="1" dirty="0"/>
              <a:t>(Hermann, 2019)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46904AF-CB04-4074-8038-1E84BC092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544" y="2244769"/>
            <a:ext cx="12191456" cy="2651760"/>
            <a:chOff x="476" y="-3923156"/>
            <a:chExt cx="10667524" cy="249372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474A189-041A-4CCA-8049-6735282006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88DA012-BD02-4870-86EF-931F6EF42F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2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6D574-970B-6A4E-96DD-998EA3BCB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B7638-8416-AF4C-B353-1797EED1A4A1}" type="datetime1">
              <a:rPr lang="en-US" smtClean="0"/>
              <a:t>10/12/21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EBF681-52BE-A349-A10C-6E30CA518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Barsky-Technological Justice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0B4084-D7C4-094D-A307-5086BAAFF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327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9880D2-4B05-5749-9C13-CB866B893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838201"/>
            <a:ext cx="3810001" cy="822434"/>
          </a:xfrm>
        </p:spPr>
        <p:txBody>
          <a:bodyPr anchor="b">
            <a:normAutofit/>
          </a:bodyPr>
          <a:lstStyle/>
          <a:p>
            <a:r>
              <a:rPr lang="en-US" dirty="0"/>
              <a:t>Tech Injustices</a:t>
            </a:r>
          </a:p>
        </p:txBody>
      </p:sp>
      <p:pic>
        <p:nvPicPr>
          <p:cNvPr id="15" name="Picture 14" descr="One in a crowd">
            <a:extLst>
              <a:ext uri="{FF2B5EF4-FFF2-40B4-BE49-F238E27FC236}">
                <a16:creationId xmlns:a16="http://schemas.microsoft.com/office/drawing/2014/main" id="{F58613A2-0229-4DD1-8DBF-8A923DAC10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88"/>
          <a:stretch/>
        </p:blipFill>
        <p:spPr>
          <a:xfrm>
            <a:off x="5334476" y="762001"/>
            <a:ext cx="6095524" cy="4707593"/>
          </a:xfrm>
          <a:custGeom>
            <a:avLst/>
            <a:gdLst/>
            <a:ahLst/>
            <a:cxnLst/>
            <a:rect l="l" t="t" r="r" b="b"/>
            <a:pathLst>
              <a:path w="6095524" h="4707593">
                <a:moveTo>
                  <a:pt x="0" y="0"/>
                </a:moveTo>
                <a:lnTo>
                  <a:pt x="6095524" y="0"/>
                </a:lnTo>
                <a:lnTo>
                  <a:pt x="6095524" y="3296937"/>
                </a:lnTo>
                <a:lnTo>
                  <a:pt x="6095524" y="3518571"/>
                </a:lnTo>
                <a:lnTo>
                  <a:pt x="6061052" y="3534000"/>
                </a:lnTo>
                <a:cubicBezTo>
                  <a:pt x="6054332" y="3536785"/>
                  <a:pt x="6046938" y="3538321"/>
                  <a:pt x="6040890" y="3542065"/>
                </a:cubicBezTo>
                <a:cubicBezTo>
                  <a:pt x="6013044" y="3559156"/>
                  <a:pt x="5986064" y="3577591"/>
                  <a:pt x="5957836" y="3594010"/>
                </a:cubicBezTo>
                <a:cubicBezTo>
                  <a:pt x="5928744" y="3611004"/>
                  <a:pt x="5902724" y="3631071"/>
                  <a:pt x="5882656" y="3658244"/>
                </a:cubicBezTo>
                <a:cubicBezTo>
                  <a:pt x="5864029" y="3683496"/>
                  <a:pt x="5845978" y="3709131"/>
                  <a:pt x="5827448" y="3734479"/>
                </a:cubicBezTo>
                <a:cubicBezTo>
                  <a:pt x="5822743" y="3740912"/>
                  <a:pt x="5818422" y="3748498"/>
                  <a:pt x="5811989" y="3752627"/>
                </a:cubicBezTo>
                <a:cubicBezTo>
                  <a:pt x="5798643" y="3761268"/>
                  <a:pt x="5784048" y="3768277"/>
                  <a:pt x="5769742" y="3775382"/>
                </a:cubicBezTo>
                <a:cubicBezTo>
                  <a:pt x="5757452" y="3781431"/>
                  <a:pt x="5744394" y="3785943"/>
                  <a:pt x="5732393" y="3792472"/>
                </a:cubicBezTo>
                <a:cubicBezTo>
                  <a:pt x="5722792" y="3797658"/>
                  <a:pt x="5714246" y="3804859"/>
                  <a:pt x="5705316" y="3811388"/>
                </a:cubicBezTo>
                <a:cubicBezTo>
                  <a:pt x="5697539" y="3817052"/>
                  <a:pt x="5688994" y="3821949"/>
                  <a:pt x="5682465" y="3828767"/>
                </a:cubicBezTo>
                <a:cubicBezTo>
                  <a:pt x="5666526" y="3845281"/>
                  <a:pt x="5650491" y="3861508"/>
                  <a:pt x="5630712" y="3873702"/>
                </a:cubicBezTo>
                <a:cubicBezTo>
                  <a:pt x="5611221" y="3885799"/>
                  <a:pt x="5592786" y="3899338"/>
                  <a:pt x="5573392" y="3911628"/>
                </a:cubicBezTo>
                <a:cubicBezTo>
                  <a:pt x="5554380" y="3923630"/>
                  <a:pt x="5537194" y="3936783"/>
                  <a:pt x="5527304" y="3958099"/>
                </a:cubicBezTo>
                <a:cubicBezTo>
                  <a:pt x="5522888" y="3967508"/>
                  <a:pt x="5516646" y="3977782"/>
                  <a:pt x="5508293" y="3983255"/>
                </a:cubicBezTo>
                <a:cubicBezTo>
                  <a:pt x="5496387" y="3991032"/>
                  <a:pt x="5481313" y="3993817"/>
                  <a:pt x="5468350" y="4000442"/>
                </a:cubicBezTo>
                <a:cubicBezTo>
                  <a:pt x="5453084" y="4008219"/>
                  <a:pt x="5435418" y="4014940"/>
                  <a:pt x="5425048" y="4027326"/>
                </a:cubicBezTo>
                <a:cubicBezTo>
                  <a:pt x="5415830" y="4038368"/>
                  <a:pt x="5406517" y="4047009"/>
                  <a:pt x="5394322" y="4054018"/>
                </a:cubicBezTo>
                <a:cubicBezTo>
                  <a:pt x="5385778" y="4058915"/>
                  <a:pt x="5379441" y="4067844"/>
                  <a:pt x="5370608" y="4071877"/>
                </a:cubicBezTo>
                <a:cubicBezTo>
                  <a:pt x="5358990" y="4077254"/>
                  <a:pt x="5347276" y="4081479"/>
                  <a:pt x="5337098" y="4089832"/>
                </a:cubicBezTo>
                <a:cubicBezTo>
                  <a:pt x="5326536" y="4098473"/>
                  <a:pt x="5314535" y="4105290"/>
                  <a:pt x="5303493" y="4113356"/>
                </a:cubicBezTo>
                <a:cubicBezTo>
                  <a:pt x="5297636" y="4117676"/>
                  <a:pt x="5292835" y="4123341"/>
                  <a:pt x="5287171" y="4127854"/>
                </a:cubicBezTo>
                <a:cubicBezTo>
                  <a:pt x="5276801" y="4136111"/>
                  <a:pt x="5266239" y="4144176"/>
                  <a:pt x="5255581" y="4151953"/>
                </a:cubicBezTo>
                <a:cubicBezTo>
                  <a:pt x="5244924" y="4159731"/>
                  <a:pt x="5234746" y="4168756"/>
                  <a:pt x="5223032" y="4174421"/>
                </a:cubicBezTo>
                <a:cubicBezTo>
                  <a:pt x="5203062" y="4184023"/>
                  <a:pt x="5181266" y="4189784"/>
                  <a:pt x="5161870" y="4200153"/>
                </a:cubicBezTo>
                <a:cubicBezTo>
                  <a:pt x="5142188" y="4210714"/>
                  <a:pt x="5123656" y="4223965"/>
                  <a:pt x="5106182" y="4237983"/>
                </a:cubicBezTo>
                <a:cubicBezTo>
                  <a:pt x="5092356" y="4249025"/>
                  <a:pt x="5079394" y="4259971"/>
                  <a:pt x="5062014" y="4265635"/>
                </a:cubicBezTo>
                <a:cubicBezTo>
                  <a:pt x="5052317" y="4268804"/>
                  <a:pt x="5042140" y="4275717"/>
                  <a:pt x="5036282" y="4283783"/>
                </a:cubicBezTo>
                <a:cubicBezTo>
                  <a:pt x="5023608" y="4301353"/>
                  <a:pt x="5007382" y="4313739"/>
                  <a:pt x="4989043" y="4324301"/>
                </a:cubicBezTo>
                <a:cubicBezTo>
                  <a:pt x="4964559" y="4338511"/>
                  <a:pt x="4940363" y="4353009"/>
                  <a:pt x="4915783" y="4366931"/>
                </a:cubicBezTo>
                <a:cubicBezTo>
                  <a:pt x="4901286" y="4375189"/>
                  <a:pt x="4886884" y="4383926"/>
                  <a:pt x="4871520" y="4389975"/>
                </a:cubicBezTo>
                <a:cubicBezTo>
                  <a:pt x="4840124" y="4402457"/>
                  <a:pt x="4807959" y="4413114"/>
                  <a:pt x="4776274" y="4424733"/>
                </a:cubicBezTo>
                <a:cubicBezTo>
                  <a:pt x="4765904" y="4428477"/>
                  <a:pt x="4756110" y="4433854"/>
                  <a:pt x="4745548" y="4437119"/>
                </a:cubicBezTo>
                <a:cubicBezTo>
                  <a:pt x="4734122" y="4440671"/>
                  <a:pt x="4721834" y="4441727"/>
                  <a:pt x="4710408" y="4445280"/>
                </a:cubicBezTo>
                <a:cubicBezTo>
                  <a:pt x="4691396" y="4451136"/>
                  <a:pt x="4672961" y="4458626"/>
                  <a:pt x="4653950" y="4464579"/>
                </a:cubicBezTo>
                <a:cubicBezTo>
                  <a:pt x="4617272" y="4476005"/>
                  <a:pt x="4580498" y="4486951"/>
                  <a:pt x="4543725" y="4497800"/>
                </a:cubicBezTo>
                <a:cubicBezTo>
                  <a:pt x="4535852" y="4500105"/>
                  <a:pt x="4527306" y="4500393"/>
                  <a:pt x="4519530" y="4502889"/>
                </a:cubicBezTo>
                <a:cubicBezTo>
                  <a:pt x="4498886" y="4509610"/>
                  <a:pt x="4478338" y="4516907"/>
                  <a:pt x="4457887" y="4524300"/>
                </a:cubicBezTo>
                <a:cubicBezTo>
                  <a:pt x="4445502" y="4528813"/>
                  <a:pt x="4433403" y="4534382"/>
                  <a:pt x="4420922" y="4538702"/>
                </a:cubicBezTo>
                <a:cubicBezTo>
                  <a:pt x="4410936" y="4542159"/>
                  <a:pt x="4400662" y="4544847"/>
                  <a:pt x="4390292" y="4546960"/>
                </a:cubicBezTo>
                <a:cubicBezTo>
                  <a:pt x="4381363" y="4548785"/>
                  <a:pt x="4372050" y="4548592"/>
                  <a:pt x="4363216" y="4550801"/>
                </a:cubicBezTo>
                <a:cubicBezTo>
                  <a:pt x="4339308" y="4556753"/>
                  <a:pt x="4315689" y="4563475"/>
                  <a:pt x="4291973" y="4569811"/>
                </a:cubicBezTo>
                <a:cubicBezTo>
                  <a:pt x="4282468" y="4572308"/>
                  <a:pt x="4272770" y="4574133"/>
                  <a:pt x="4263552" y="4577301"/>
                </a:cubicBezTo>
                <a:cubicBezTo>
                  <a:pt x="4238876" y="4585654"/>
                  <a:pt x="4214585" y="4595159"/>
                  <a:pt x="4189813" y="4603033"/>
                </a:cubicBezTo>
                <a:cubicBezTo>
                  <a:pt x="4169266" y="4609562"/>
                  <a:pt x="4148142" y="4614266"/>
                  <a:pt x="4127306" y="4620027"/>
                </a:cubicBezTo>
                <a:cubicBezTo>
                  <a:pt x="4118473" y="4622524"/>
                  <a:pt x="4110024" y="4626077"/>
                  <a:pt x="4101192" y="4628188"/>
                </a:cubicBezTo>
                <a:cubicBezTo>
                  <a:pt x="4081412" y="4632990"/>
                  <a:pt x="4061345" y="4637022"/>
                  <a:pt x="4041470" y="4641823"/>
                </a:cubicBezTo>
                <a:cubicBezTo>
                  <a:pt x="4030139" y="4644607"/>
                  <a:pt x="4019194" y="4649600"/>
                  <a:pt x="4007672" y="4651425"/>
                </a:cubicBezTo>
                <a:cubicBezTo>
                  <a:pt x="3980308" y="4655745"/>
                  <a:pt x="3952752" y="4658817"/>
                  <a:pt x="3925195" y="4662274"/>
                </a:cubicBezTo>
                <a:cubicBezTo>
                  <a:pt x="3896776" y="4665826"/>
                  <a:pt x="3868451" y="4669571"/>
                  <a:pt x="3840029" y="4672739"/>
                </a:cubicBezTo>
                <a:cubicBezTo>
                  <a:pt x="3824475" y="4674372"/>
                  <a:pt x="3808824" y="4674660"/>
                  <a:pt x="3793270" y="4676196"/>
                </a:cubicBezTo>
                <a:cubicBezTo>
                  <a:pt x="3779636" y="4677541"/>
                  <a:pt x="3766098" y="4680037"/>
                  <a:pt x="3752464" y="4681670"/>
                </a:cubicBezTo>
                <a:cubicBezTo>
                  <a:pt x="3740654" y="4683013"/>
                  <a:pt x="3728748" y="4683781"/>
                  <a:pt x="3716938" y="4685126"/>
                </a:cubicBezTo>
                <a:cubicBezTo>
                  <a:pt x="3698024" y="4687334"/>
                  <a:pt x="3679204" y="4689831"/>
                  <a:pt x="3660386" y="4692135"/>
                </a:cubicBezTo>
                <a:cubicBezTo>
                  <a:pt x="3652513" y="4692999"/>
                  <a:pt x="3644255" y="4695399"/>
                  <a:pt x="3636862" y="4693960"/>
                </a:cubicBezTo>
                <a:cubicBezTo>
                  <a:pt x="3618235" y="4690310"/>
                  <a:pt x="3599896" y="4691367"/>
                  <a:pt x="3581365" y="4693863"/>
                </a:cubicBezTo>
                <a:cubicBezTo>
                  <a:pt x="3575028" y="4694728"/>
                  <a:pt x="3568211" y="4694535"/>
                  <a:pt x="3562066" y="4692903"/>
                </a:cubicBezTo>
                <a:cubicBezTo>
                  <a:pt x="3549488" y="4689638"/>
                  <a:pt x="3537294" y="4685029"/>
                  <a:pt x="3524908" y="4680997"/>
                </a:cubicBezTo>
                <a:cubicBezTo>
                  <a:pt x="3523563" y="4680517"/>
                  <a:pt x="3521931" y="4680421"/>
                  <a:pt x="3520492" y="4680133"/>
                </a:cubicBezTo>
                <a:cubicBezTo>
                  <a:pt x="3512330" y="4678500"/>
                  <a:pt x="3504266" y="4676868"/>
                  <a:pt x="3496103" y="4675428"/>
                </a:cubicBezTo>
                <a:cubicBezTo>
                  <a:pt x="3491687" y="4674660"/>
                  <a:pt x="3487174" y="4674564"/>
                  <a:pt x="3482757" y="4673892"/>
                </a:cubicBezTo>
                <a:cubicBezTo>
                  <a:pt x="3465667" y="4671203"/>
                  <a:pt x="3446848" y="4675716"/>
                  <a:pt x="3432061" y="4664099"/>
                </a:cubicBezTo>
                <a:cubicBezTo>
                  <a:pt x="3422460" y="4656609"/>
                  <a:pt x="3413146" y="4658338"/>
                  <a:pt x="3402873" y="4659490"/>
                </a:cubicBezTo>
                <a:cubicBezTo>
                  <a:pt x="3395096" y="4660354"/>
                  <a:pt x="3387126" y="4660065"/>
                  <a:pt x="3379253" y="4660162"/>
                </a:cubicBezTo>
                <a:cubicBezTo>
                  <a:pt x="3365427" y="4660449"/>
                  <a:pt x="3351601" y="4660546"/>
                  <a:pt x="3337774" y="4661026"/>
                </a:cubicBezTo>
                <a:cubicBezTo>
                  <a:pt x="3333357" y="4661218"/>
                  <a:pt x="3328846" y="4663619"/>
                  <a:pt x="3324524" y="4663235"/>
                </a:cubicBezTo>
                <a:cubicBezTo>
                  <a:pt x="3304553" y="4661410"/>
                  <a:pt x="3284582" y="4658529"/>
                  <a:pt x="3264610" y="4656897"/>
                </a:cubicBezTo>
                <a:cubicBezTo>
                  <a:pt x="3253281" y="4655938"/>
                  <a:pt x="3241663" y="4657761"/>
                  <a:pt x="3230429" y="4656417"/>
                </a:cubicBezTo>
                <a:cubicBezTo>
                  <a:pt x="3217468" y="4654881"/>
                  <a:pt x="3204794" y="4650945"/>
                  <a:pt x="3191927" y="4648544"/>
                </a:cubicBezTo>
                <a:cubicBezTo>
                  <a:pt x="3188375" y="4647872"/>
                  <a:pt x="3184438" y="4648736"/>
                  <a:pt x="3180694" y="4648928"/>
                </a:cubicBezTo>
                <a:cubicBezTo>
                  <a:pt x="3176469" y="4649120"/>
                  <a:pt x="3172340" y="4649504"/>
                  <a:pt x="3168116" y="4649600"/>
                </a:cubicBezTo>
                <a:cubicBezTo>
                  <a:pt x="3155249" y="4649793"/>
                  <a:pt x="3142384" y="4649504"/>
                  <a:pt x="3129517" y="4650177"/>
                </a:cubicBezTo>
                <a:cubicBezTo>
                  <a:pt x="3121644" y="4650561"/>
                  <a:pt x="3113388" y="4654497"/>
                  <a:pt x="3106089" y="4653057"/>
                </a:cubicBezTo>
                <a:cubicBezTo>
                  <a:pt x="3091208" y="4650272"/>
                  <a:pt x="3076325" y="4656513"/>
                  <a:pt x="3061444" y="4651329"/>
                </a:cubicBezTo>
                <a:cubicBezTo>
                  <a:pt x="3056834" y="4649793"/>
                  <a:pt x="3050497" y="4653633"/>
                  <a:pt x="3044928" y="4653825"/>
                </a:cubicBezTo>
                <a:cubicBezTo>
                  <a:pt x="3031006" y="4654305"/>
                  <a:pt x="3017084" y="4654209"/>
                  <a:pt x="3003162" y="4654113"/>
                </a:cubicBezTo>
                <a:cubicBezTo>
                  <a:pt x="2990680" y="4654017"/>
                  <a:pt x="2977717" y="4655361"/>
                  <a:pt x="2965716" y="4652673"/>
                </a:cubicBezTo>
                <a:cubicBezTo>
                  <a:pt x="2953137" y="4649793"/>
                  <a:pt x="2941808" y="4650177"/>
                  <a:pt x="2929614" y="4653441"/>
                </a:cubicBezTo>
                <a:cubicBezTo>
                  <a:pt x="2921260" y="4655649"/>
                  <a:pt x="2912427" y="4655938"/>
                  <a:pt x="2903786" y="4656609"/>
                </a:cubicBezTo>
                <a:cubicBezTo>
                  <a:pt x="2894473" y="4657377"/>
                  <a:pt x="2884199" y="4655361"/>
                  <a:pt x="2875750" y="4658529"/>
                </a:cubicBezTo>
                <a:cubicBezTo>
                  <a:pt x="2850593" y="4667939"/>
                  <a:pt x="2824765" y="4669955"/>
                  <a:pt x="2798458" y="4669955"/>
                </a:cubicBezTo>
                <a:cubicBezTo>
                  <a:pt x="2793656" y="4669955"/>
                  <a:pt x="2788759" y="4668612"/>
                  <a:pt x="2784152" y="4667171"/>
                </a:cubicBezTo>
                <a:cubicBezTo>
                  <a:pt x="2757266" y="4658529"/>
                  <a:pt x="2730286" y="4659297"/>
                  <a:pt x="2702922" y="4664578"/>
                </a:cubicBezTo>
                <a:cubicBezTo>
                  <a:pt x="2697257" y="4665731"/>
                  <a:pt x="2690921" y="4665923"/>
                  <a:pt x="2685256" y="4664771"/>
                </a:cubicBezTo>
                <a:cubicBezTo>
                  <a:pt x="2669317" y="4661410"/>
                  <a:pt x="2653858" y="4655841"/>
                  <a:pt x="2637824" y="4653441"/>
                </a:cubicBezTo>
                <a:cubicBezTo>
                  <a:pt x="2611324" y="4649504"/>
                  <a:pt x="2588377" y="4662754"/>
                  <a:pt x="2564661" y="4671396"/>
                </a:cubicBezTo>
                <a:cubicBezTo>
                  <a:pt x="2542097" y="4679557"/>
                  <a:pt x="2522894" y="4697992"/>
                  <a:pt x="2496201" y="4693863"/>
                </a:cubicBezTo>
                <a:cubicBezTo>
                  <a:pt x="2493514" y="4693479"/>
                  <a:pt x="2490537" y="4696071"/>
                  <a:pt x="2487560" y="4696744"/>
                </a:cubicBezTo>
                <a:cubicBezTo>
                  <a:pt x="2479399" y="4698568"/>
                  <a:pt x="2471238" y="4700776"/>
                  <a:pt x="2462980" y="4701641"/>
                </a:cubicBezTo>
                <a:cubicBezTo>
                  <a:pt x="2452899" y="4702793"/>
                  <a:pt x="2442625" y="4702409"/>
                  <a:pt x="2432544" y="4703369"/>
                </a:cubicBezTo>
                <a:cubicBezTo>
                  <a:pt x="2419581" y="4704521"/>
                  <a:pt x="2406812" y="4707593"/>
                  <a:pt x="2393945" y="4707593"/>
                </a:cubicBezTo>
                <a:cubicBezTo>
                  <a:pt x="2383575" y="4707593"/>
                  <a:pt x="2373302" y="4704041"/>
                  <a:pt x="2363029" y="4702312"/>
                </a:cubicBezTo>
                <a:cubicBezTo>
                  <a:pt x="2348530" y="4699912"/>
                  <a:pt x="2332591" y="4700584"/>
                  <a:pt x="2319821" y="4694439"/>
                </a:cubicBezTo>
                <a:cubicBezTo>
                  <a:pt x="2306188" y="4687910"/>
                  <a:pt x="2293225" y="4684934"/>
                  <a:pt x="2279111" y="4686950"/>
                </a:cubicBezTo>
                <a:cubicBezTo>
                  <a:pt x="2274406" y="4687622"/>
                  <a:pt x="2268357" y="4691655"/>
                  <a:pt x="2266245" y="4695783"/>
                </a:cubicBezTo>
                <a:cubicBezTo>
                  <a:pt x="2261540" y="4705001"/>
                  <a:pt x="2255108" y="4706634"/>
                  <a:pt x="2246370" y="4703464"/>
                </a:cubicBezTo>
                <a:cubicBezTo>
                  <a:pt x="2238785" y="4700776"/>
                  <a:pt x="2229471" y="4699432"/>
                  <a:pt x="2224287" y="4694247"/>
                </a:cubicBezTo>
                <a:cubicBezTo>
                  <a:pt x="2209596" y="4679557"/>
                  <a:pt x="2190873" y="4679077"/>
                  <a:pt x="2172630" y="4675141"/>
                </a:cubicBezTo>
                <a:cubicBezTo>
                  <a:pt x="2161494" y="4672739"/>
                  <a:pt x="2151123" y="4672644"/>
                  <a:pt x="2139985" y="4674276"/>
                </a:cubicBezTo>
                <a:cubicBezTo>
                  <a:pt x="2115790" y="4677925"/>
                  <a:pt x="2092266" y="4672739"/>
                  <a:pt x="2069030" y="4666115"/>
                </a:cubicBezTo>
                <a:cubicBezTo>
                  <a:pt x="2053667" y="4661698"/>
                  <a:pt x="2037921" y="4659010"/>
                  <a:pt x="2022655" y="4654497"/>
                </a:cubicBezTo>
                <a:cubicBezTo>
                  <a:pt x="2011229" y="4651041"/>
                  <a:pt x="1999804" y="4646912"/>
                  <a:pt x="1989339" y="4641343"/>
                </a:cubicBezTo>
                <a:cubicBezTo>
                  <a:pt x="1974167" y="4633181"/>
                  <a:pt x="1960918" y="4620891"/>
                  <a:pt x="1941618" y="4624156"/>
                </a:cubicBezTo>
                <a:cubicBezTo>
                  <a:pt x="1924623" y="4627036"/>
                  <a:pt x="1909262" y="4620988"/>
                  <a:pt x="1893707" y="4615227"/>
                </a:cubicBezTo>
                <a:cubicBezTo>
                  <a:pt x="1882281" y="4611002"/>
                  <a:pt x="1870857" y="4606681"/>
                  <a:pt x="1859045" y="4603993"/>
                </a:cubicBezTo>
                <a:cubicBezTo>
                  <a:pt x="1845027" y="4600824"/>
                  <a:pt x="1829184" y="4602169"/>
                  <a:pt x="1816702" y="4596311"/>
                </a:cubicBezTo>
                <a:cubicBezTo>
                  <a:pt x="1803644" y="4590166"/>
                  <a:pt x="1792795" y="4594295"/>
                  <a:pt x="1781177" y="4596024"/>
                </a:cubicBezTo>
                <a:cubicBezTo>
                  <a:pt x="1762646" y="4598712"/>
                  <a:pt x="1744210" y="4603705"/>
                  <a:pt x="1725488" y="4597368"/>
                </a:cubicBezTo>
                <a:cubicBezTo>
                  <a:pt x="1702733" y="4589687"/>
                  <a:pt x="1680169" y="4581430"/>
                  <a:pt x="1657318" y="4574133"/>
                </a:cubicBezTo>
                <a:cubicBezTo>
                  <a:pt x="1648483" y="4571347"/>
                  <a:pt x="1638980" y="4570195"/>
                  <a:pt x="1629761" y="4568947"/>
                </a:cubicBezTo>
                <a:cubicBezTo>
                  <a:pt x="1621025" y="4567891"/>
                  <a:pt x="1610559" y="4570579"/>
                  <a:pt x="1603837" y="4566547"/>
                </a:cubicBezTo>
                <a:cubicBezTo>
                  <a:pt x="1586554" y="4556178"/>
                  <a:pt x="1568792" y="4551089"/>
                  <a:pt x="1548820" y="4551089"/>
                </a:cubicBezTo>
                <a:cubicBezTo>
                  <a:pt x="1541330" y="4551089"/>
                  <a:pt x="1534033" y="4546768"/>
                  <a:pt x="1526449" y="4545999"/>
                </a:cubicBezTo>
                <a:cubicBezTo>
                  <a:pt x="1516078" y="4545040"/>
                  <a:pt x="1504172" y="4542447"/>
                  <a:pt x="1495147" y="4546096"/>
                </a:cubicBezTo>
                <a:cubicBezTo>
                  <a:pt x="1473928" y="4554737"/>
                  <a:pt x="1456742" y="4547536"/>
                  <a:pt x="1438211" y="4538991"/>
                </a:cubicBezTo>
                <a:cubicBezTo>
                  <a:pt x="1419967" y="4530541"/>
                  <a:pt x="1400764" y="4523821"/>
                  <a:pt x="1381370" y="4518251"/>
                </a:cubicBezTo>
                <a:cubicBezTo>
                  <a:pt x="1374073" y="4516235"/>
                  <a:pt x="1365336" y="4519596"/>
                  <a:pt x="1357270" y="4520267"/>
                </a:cubicBezTo>
                <a:cubicBezTo>
                  <a:pt x="1354389" y="4520460"/>
                  <a:pt x="1351220" y="4520748"/>
                  <a:pt x="1348629" y="4519788"/>
                </a:cubicBezTo>
                <a:cubicBezTo>
                  <a:pt x="1323569" y="4510570"/>
                  <a:pt x="1298124" y="4503561"/>
                  <a:pt x="1270953" y="4508361"/>
                </a:cubicBezTo>
                <a:cubicBezTo>
                  <a:pt x="1268457" y="4508842"/>
                  <a:pt x="1265672" y="4507786"/>
                  <a:pt x="1263175" y="4507114"/>
                </a:cubicBezTo>
                <a:cubicBezTo>
                  <a:pt x="1250981" y="4503657"/>
                  <a:pt x="1239075" y="4498184"/>
                  <a:pt x="1226690" y="4496936"/>
                </a:cubicBezTo>
                <a:cubicBezTo>
                  <a:pt x="1196157" y="4493864"/>
                  <a:pt x="1165433" y="4492615"/>
                  <a:pt x="1134706" y="4490599"/>
                </a:cubicBezTo>
                <a:cubicBezTo>
                  <a:pt x="1132786" y="4490503"/>
                  <a:pt x="1130770" y="4490503"/>
                  <a:pt x="1129042" y="4489831"/>
                </a:cubicBezTo>
                <a:cubicBezTo>
                  <a:pt x="1117712" y="4485702"/>
                  <a:pt x="1107823" y="4487047"/>
                  <a:pt x="1098220" y="4494919"/>
                </a:cubicBezTo>
                <a:cubicBezTo>
                  <a:pt x="1093996" y="4498376"/>
                  <a:pt x="1088235" y="4500200"/>
                  <a:pt x="1082955" y="4502121"/>
                </a:cubicBezTo>
                <a:cubicBezTo>
                  <a:pt x="1075177" y="4505002"/>
                  <a:pt x="1067208" y="4507786"/>
                  <a:pt x="1059143" y="4509610"/>
                </a:cubicBezTo>
                <a:cubicBezTo>
                  <a:pt x="1051173" y="4511338"/>
                  <a:pt x="1042628" y="4513738"/>
                  <a:pt x="1034947" y="4512395"/>
                </a:cubicBezTo>
                <a:cubicBezTo>
                  <a:pt x="1021121" y="4509994"/>
                  <a:pt x="1007966" y="4504618"/>
                  <a:pt x="994332" y="4501064"/>
                </a:cubicBezTo>
                <a:cubicBezTo>
                  <a:pt x="989628" y="4499816"/>
                  <a:pt x="984442" y="4500009"/>
                  <a:pt x="979546" y="4499912"/>
                </a:cubicBezTo>
                <a:cubicBezTo>
                  <a:pt x="968312" y="4499625"/>
                  <a:pt x="956790" y="4502409"/>
                  <a:pt x="946613" y="4494440"/>
                </a:cubicBezTo>
                <a:cubicBezTo>
                  <a:pt x="937204" y="4486951"/>
                  <a:pt x="927697" y="4489158"/>
                  <a:pt x="917808" y="4494824"/>
                </a:cubicBezTo>
                <a:cubicBezTo>
                  <a:pt x="910703" y="4498857"/>
                  <a:pt x="902639" y="4502025"/>
                  <a:pt x="894669" y="4503561"/>
                </a:cubicBezTo>
                <a:cubicBezTo>
                  <a:pt x="883723" y="4505673"/>
                  <a:pt x="872873" y="4506538"/>
                  <a:pt x="861063" y="4505289"/>
                </a:cubicBezTo>
                <a:cubicBezTo>
                  <a:pt x="852710" y="4504425"/>
                  <a:pt x="845892" y="4504041"/>
                  <a:pt x="839363" y="4498952"/>
                </a:cubicBezTo>
                <a:cubicBezTo>
                  <a:pt x="838308" y="4498184"/>
                  <a:pt x="836388" y="4497992"/>
                  <a:pt x="834947" y="4498089"/>
                </a:cubicBezTo>
                <a:cubicBezTo>
                  <a:pt x="816032" y="4499721"/>
                  <a:pt x="797309" y="4498857"/>
                  <a:pt x="778202" y="4497704"/>
                </a:cubicBezTo>
                <a:cubicBezTo>
                  <a:pt x="753911" y="4496168"/>
                  <a:pt x="728370" y="4500680"/>
                  <a:pt x="707343" y="4516811"/>
                </a:cubicBezTo>
                <a:cubicBezTo>
                  <a:pt x="704271" y="4519212"/>
                  <a:pt x="699662" y="4520267"/>
                  <a:pt x="695629" y="4520844"/>
                </a:cubicBezTo>
                <a:cubicBezTo>
                  <a:pt x="676618" y="4523340"/>
                  <a:pt x="657511" y="4525069"/>
                  <a:pt x="638500" y="4527853"/>
                </a:cubicBezTo>
                <a:cubicBezTo>
                  <a:pt x="628130" y="4529389"/>
                  <a:pt x="617280" y="4530734"/>
                  <a:pt x="607872" y="4534958"/>
                </a:cubicBezTo>
                <a:cubicBezTo>
                  <a:pt x="598655" y="4539086"/>
                  <a:pt x="591260" y="4543983"/>
                  <a:pt x="585788" y="4535342"/>
                </a:cubicBezTo>
                <a:cubicBezTo>
                  <a:pt x="575995" y="4539951"/>
                  <a:pt x="567448" y="4543792"/>
                  <a:pt x="559097" y="4547920"/>
                </a:cubicBezTo>
                <a:cubicBezTo>
                  <a:pt x="556023" y="4549456"/>
                  <a:pt x="553431" y="4551953"/>
                  <a:pt x="550358" y="4553393"/>
                </a:cubicBezTo>
                <a:cubicBezTo>
                  <a:pt x="547093" y="4554930"/>
                  <a:pt x="543445" y="4555889"/>
                  <a:pt x="539893" y="4556657"/>
                </a:cubicBezTo>
                <a:cubicBezTo>
                  <a:pt x="524050" y="4560114"/>
                  <a:pt x="508207" y="4563282"/>
                  <a:pt x="492462" y="4567027"/>
                </a:cubicBezTo>
                <a:cubicBezTo>
                  <a:pt x="489388" y="4567795"/>
                  <a:pt x="486796" y="4570868"/>
                  <a:pt x="484011" y="4572884"/>
                </a:cubicBezTo>
                <a:cubicBezTo>
                  <a:pt x="482187" y="4574228"/>
                  <a:pt x="480363" y="4576244"/>
                  <a:pt x="478346" y="4576533"/>
                </a:cubicBezTo>
                <a:cubicBezTo>
                  <a:pt x="462984" y="4578837"/>
                  <a:pt x="447718" y="4581526"/>
                  <a:pt x="432260" y="4582678"/>
                </a:cubicBezTo>
                <a:cubicBezTo>
                  <a:pt x="419298" y="4583637"/>
                  <a:pt x="406815" y="4583350"/>
                  <a:pt x="403455" y="4600056"/>
                </a:cubicBezTo>
                <a:cubicBezTo>
                  <a:pt x="402879" y="4602937"/>
                  <a:pt x="398750" y="4606010"/>
                  <a:pt x="395583" y="4607449"/>
                </a:cubicBezTo>
                <a:cubicBezTo>
                  <a:pt x="386557" y="4611578"/>
                  <a:pt x="376954" y="4614362"/>
                  <a:pt x="368025" y="4618587"/>
                </a:cubicBezTo>
                <a:cubicBezTo>
                  <a:pt x="338741" y="4632701"/>
                  <a:pt x="308113" y="4641631"/>
                  <a:pt x="275371" y="4639999"/>
                </a:cubicBezTo>
                <a:cubicBezTo>
                  <a:pt x="265194" y="4639519"/>
                  <a:pt x="255304" y="4634333"/>
                  <a:pt x="248871" y="4632413"/>
                </a:cubicBezTo>
                <a:cubicBezTo>
                  <a:pt x="230341" y="4639999"/>
                  <a:pt x="214786" y="4647296"/>
                  <a:pt x="198559" y="4652768"/>
                </a:cubicBezTo>
                <a:cubicBezTo>
                  <a:pt x="184253" y="4657665"/>
                  <a:pt x="169274" y="4660738"/>
                  <a:pt x="154583" y="4664290"/>
                </a:cubicBezTo>
                <a:cubicBezTo>
                  <a:pt x="149206" y="4665635"/>
                  <a:pt x="143734" y="4666403"/>
                  <a:pt x="138261" y="4667075"/>
                </a:cubicBezTo>
                <a:cubicBezTo>
                  <a:pt x="121171" y="4669187"/>
                  <a:pt x="103312" y="4664099"/>
                  <a:pt x="86606" y="4672164"/>
                </a:cubicBezTo>
                <a:cubicBezTo>
                  <a:pt x="77868" y="4676389"/>
                  <a:pt x="69226" y="4681477"/>
                  <a:pt x="60009" y="4683686"/>
                </a:cubicBezTo>
                <a:cubicBezTo>
                  <a:pt x="50120" y="4686086"/>
                  <a:pt x="40446" y="4689831"/>
                  <a:pt x="30568" y="4692507"/>
                </a:cubicBezTo>
                <a:lnTo>
                  <a:pt x="0" y="4694912"/>
                </a:lnTo>
                <a:lnTo>
                  <a:pt x="0" y="4338332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45E6BFE-BA40-9047-8D69-45F6665E0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1" y="1954925"/>
            <a:ext cx="3810000" cy="41410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Exclusion from tech dehumanizes by: </a:t>
            </a:r>
          </a:p>
          <a:p>
            <a:r>
              <a:rPr lang="en-US" b="1" dirty="0"/>
              <a:t>inhibiting relationships with family, friends, and other social systems (Alonso, 2016) 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A027D562-8F7E-478A-942E-D959A950C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4476" y="4058937"/>
            <a:ext cx="6095524" cy="1410656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48A28C56-2619-47F0-B448-9D145309B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4476" y="4058937"/>
            <a:ext cx="6095524" cy="1410656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F3DB10-8D5E-8247-AD3D-D363DB4DD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B5D7-B413-3D46-93C6-D4E69C35A037}" type="datetime1">
              <a:rPr lang="en-US" smtClean="0"/>
              <a:t>10/12/21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39BE66-32AE-E843-A291-E2D399C48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Barsky-Technological Justice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2253D5-7276-0346-A66E-158537C69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504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9880D2-4B05-5749-9C13-CB866B893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3909" y="767253"/>
            <a:ext cx="3810001" cy="930166"/>
          </a:xfrm>
        </p:spPr>
        <p:txBody>
          <a:bodyPr anchor="b">
            <a:normAutofit/>
          </a:bodyPr>
          <a:lstStyle/>
          <a:p>
            <a:r>
              <a:rPr lang="en-US" dirty="0"/>
              <a:t>Tech Injustices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C8B244E-1131-F143-A350-B695EE1D12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42" r="-2" b="17559"/>
          <a:stretch/>
        </p:blipFill>
        <p:spPr bwMode="auto">
          <a:xfrm>
            <a:off x="762000" y="762001"/>
            <a:ext cx="6095524" cy="4707593"/>
          </a:xfrm>
          <a:custGeom>
            <a:avLst/>
            <a:gdLst/>
            <a:ahLst/>
            <a:cxnLst/>
            <a:rect l="l" t="t" r="r" b="b"/>
            <a:pathLst>
              <a:path w="6095524" h="4707593">
                <a:moveTo>
                  <a:pt x="0" y="0"/>
                </a:moveTo>
                <a:lnTo>
                  <a:pt x="6095524" y="0"/>
                </a:lnTo>
                <a:lnTo>
                  <a:pt x="6095524" y="3296937"/>
                </a:lnTo>
                <a:lnTo>
                  <a:pt x="6095524" y="3518571"/>
                </a:lnTo>
                <a:lnTo>
                  <a:pt x="6061052" y="3534000"/>
                </a:lnTo>
                <a:cubicBezTo>
                  <a:pt x="6054332" y="3536785"/>
                  <a:pt x="6046938" y="3538321"/>
                  <a:pt x="6040890" y="3542065"/>
                </a:cubicBezTo>
                <a:cubicBezTo>
                  <a:pt x="6013044" y="3559156"/>
                  <a:pt x="5986064" y="3577591"/>
                  <a:pt x="5957836" y="3594010"/>
                </a:cubicBezTo>
                <a:cubicBezTo>
                  <a:pt x="5928744" y="3611004"/>
                  <a:pt x="5902724" y="3631071"/>
                  <a:pt x="5882656" y="3658244"/>
                </a:cubicBezTo>
                <a:cubicBezTo>
                  <a:pt x="5864029" y="3683496"/>
                  <a:pt x="5845978" y="3709131"/>
                  <a:pt x="5827448" y="3734479"/>
                </a:cubicBezTo>
                <a:cubicBezTo>
                  <a:pt x="5822743" y="3740912"/>
                  <a:pt x="5818422" y="3748498"/>
                  <a:pt x="5811989" y="3752627"/>
                </a:cubicBezTo>
                <a:cubicBezTo>
                  <a:pt x="5798643" y="3761268"/>
                  <a:pt x="5784048" y="3768277"/>
                  <a:pt x="5769742" y="3775382"/>
                </a:cubicBezTo>
                <a:cubicBezTo>
                  <a:pt x="5757452" y="3781431"/>
                  <a:pt x="5744394" y="3785943"/>
                  <a:pt x="5732393" y="3792472"/>
                </a:cubicBezTo>
                <a:cubicBezTo>
                  <a:pt x="5722792" y="3797658"/>
                  <a:pt x="5714246" y="3804859"/>
                  <a:pt x="5705316" y="3811388"/>
                </a:cubicBezTo>
                <a:cubicBezTo>
                  <a:pt x="5697539" y="3817052"/>
                  <a:pt x="5688994" y="3821949"/>
                  <a:pt x="5682465" y="3828767"/>
                </a:cubicBezTo>
                <a:cubicBezTo>
                  <a:pt x="5666526" y="3845281"/>
                  <a:pt x="5650491" y="3861508"/>
                  <a:pt x="5630712" y="3873702"/>
                </a:cubicBezTo>
                <a:cubicBezTo>
                  <a:pt x="5611221" y="3885799"/>
                  <a:pt x="5592786" y="3899338"/>
                  <a:pt x="5573392" y="3911628"/>
                </a:cubicBezTo>
                <a:cubicBezTo>
                  <a:pt x="5554380" y="3923630"/>
                  <a:pt x="5537194" y="3936783"/>
                  <a:pt x="5527304" y="3958099"/>
                </a:cubicBezTo>
                <a:cubicBezTo>
                  <a:pt x="5522888" y="3967508"/>
                  <a:pt x="5516646" y="3977782"/>
                  <a:pt x="5508293" y="3983255"/>
                </a:cubicBezTo>
                <a:cubicBezTo>
                  <a:pt x="5496387" y="3991032"/>
                  <a:pt x="5481313" y="3993817"/>
                  <a:pt x="5468350" y="4000442"/>
                </a:cubicBezTo>
                <a:cubicBezTo>
                  <a:pt x="5453084" y="4008219"/>
                  <a:pt x="5435418" y="4014940"/>
                  <a:pt x="5425048" y="4027326"/>
                </a:cubicBezTo>
                <a:cubicBezTo>
                  <a:pt x="5415830" y="4038368"/>
                  <a:pt x="5406517" y="4047009"/>
                  <a:pt x="5394322" y="4054018"/>
                </a:cubicBezTo>
                <a:cubicBezTo>
                  <a:pt x="5385778" y="4058915"/>
                  <a:pt x="5379441" y="4067844"/>
                  <a:pt x="5370608" y="4071877"/>
                </a:cubicBezTo>
                <a:cubicBezTo>
                  <a:pt x="5358990" y="4077254"/>
                  <a:pt x="5347276" y="4081479"/>
                  <a:pt x="5337098" y="4089832"/>
                </a:cubicBezTo>
                <a:cubicBezTo>
                  <a:pt x="5326536" y="4098473"/>
                  <a:pt x="5314535" y="4105290"/>
                  <a:pt x="5303493" y="4113356"/>
                </a:cubicBezTo>
                <a:cubicBezTo>
                  <a:pt x="5297636" y="4117676"/>
                  <a:pt x="5292835" y="4123341"/>
                  <a:pt x="5287171" y="4127854"/>
                </a:cubicBezTo>
                <a:cubicBezTo>
                  <a:pt x="5276801" y="4136111"/>
                  <a:pt x="5266239" y="4144176"/>
                  <a:pt x="5255581" y="4151953"/>
                </a:cubicBezTo>
                <a:cubicBezTo>
                  <a:pt x="5244924" y="4159731"/>
                  <a:pt x="5234746" y="4168756"/>
                  <a:pt x="5223032" y="4174421"/>
                </a:cubicBezTo>
                <a:cubicBezTo>
                  <a:pt x="5203062" y="4184023"/>
                  <a:pt x="5181266" y="4189784"/>
                  <a:pt x="5161870" y="4200153"/>
                </a:cubicBezTo>
                <a:cubicBezTo>
                  <a:pt x="5142188" y="4210714"/>
                  <a:pt x="5123656" y="4223965"/>
                  <a:pt x="5106182" y="4237983"/>
                </a:cubicBezTo>
                <a:cubicBezTo>
                  <a:pt x="5092356" y="4249025"/>
                  <a:pt x="5079394" y="4259971"/>
                  <a:pt x="5062014" y="4265635"/>
                </a:cubicBezTo>
                <a:cubicBezTo>
                  <a:pt x="5052317" y="4268804"/>
                  <a:pt x="5042140" y="4275717"/>
                  <a:pt x="5036282" y="4283783"/>
                </a:cubicBezTo>
                <a:cubicBezTo>
                  <a:pt x="5023608" y="4301353"/>
                  <a:pt x="5007382" y="4313739"/>
                  <a:pt x="4989043" y="4324301"/>
                </a:cubicBezTo>
                <a:cubicBezTo>
                  <a:pt x="4964559" y="4338511"/>
                  <a:pt x="4940363" y="4353009"/>
                  <a:pt x="4915783" y="4366931"/>
                </a:cubicBezTo>
                <a:cubicBezTo>
                  <a:pt x="4901286" y="4375189"/>
                  <a:pt x="4886884" y="4383926"/>
                  <a:pt x="4871520" y="4389975"/>
                </a:cubicBezTo>
                <a:cubicBezTo>
                  <a:pt x="4840124" y="4402457"/>
                  <a:pt x="4807959" y="4413114"/>
                  <a:pt x="4776274" y="4424733"/>
                </a:cubicBezTo>
                <a:cubicBezTo>
                  <a:pt x="4765904" y="4428477"/>
                  <a:pt x="4756110" y="4433854"/>
                  <a:pt x="4745548" y="4437119"/>
                </a:cubicBezTo>
                <a:cubicBezTo>
                  <a:pt x="4734122" y="4440671"/>
                  <a:pt x="4721834" y="4441727"/>
                  <a:pt x="4710408" y="4445280"/>
                </a:cubicBezTo>
                <a:cubicBezTo>
                  <a:pt x="4691396" y="4451136"/>
                  <a:pt x="4672961" y="4458626"/>
                  <a:pt x="4653950" y="4464579"/>
                </a:cubicBezTo>
                <a:cubicBezTo>
                  <a:pt x="4617272" y="4476005"/>
                  <a:pt x="4580498" y="4486951"/>
                  <a:pt x="4543725" y="4497800"/>
                </a:cubicBezTo>
                <a:cubicBezTo>
                  <a:pt x="4535852" y="4500105"/>
                  <a:pt x="4527306" y="4500393"/>
                  <a:pt x="4519530" y="4502889"/>
                </a:cubicBezTo>
                <a:cubicBezTo>
                  <a:pt x="4498886" y="4509610"/>
                  <a:pt x="4478338" y="4516907"/>
                  <a:pt x="4457887" y="4524300"/>
                </a:cubicBezTo>
                <a:cubicBezTo>
                  <a:pt x="4445502" y="4528813"/>
                  <a:pt x="4433403" y="4534382"/>
                  <a:pt x="4420922" y="4538702"/>
                </a:cubicBezTo>
                <a:cubicBezTo>
                  <a:pt x="4410936" y="4542159"/>
                  <a:pt x="4400662" y="4544847"/>
                  <a:pt x="4390292" y="4546960"/>
                </a:cubicBezTo>
                <a:cubicBezTo>
                  <a:pt x="4381363" y="4548785"/>
                  <a:pt x="4372050" y="4548592"/>
                  <a:pt x="4363216" y="4550801"/>
                </a:cubicBezTo>
                <a:cubicBezTo>
                  <a:pt x="4339308" y="4556753"/>
                  <a:pt x="4315689" y="4563475"/>
                  <a:pt x="4291973" y="4569811"/>
                </a:cubicBezTo>
                <a:cubicBezTo>
                  <a:pt x="4282468" y="4572308"/>
                  <a:pt x="4272770" y="4574133"/>
                  <a:pt x="4263552" y="4577301"/>
                </a:cubicBezTo>
                <a:cubicBezTo>
                  <a:pt x="4238876" y="4585654"/>
                  <a:pt x="4214585" y="4595159"/>
                  <a:pt x="4189813" y="4603033"/>
                </a:cubicBezTo>
                <a:cubicBezTo>
                  <a:pt x="4169266" y="4609562"/>
                  <a:pt x="4148142" y="4614266"/>
                  <a:pt x="4127306" y="4620027"/>
                </a:cubicBezTo>
                <a:cubicBezTo>
                  <a:pt x="4118473" y="4622524"/>
                  <a:pt x="4110024" y="4626077"/>
                  <a:pt x="4101192" y="4628188"/>
                </a:cubicBezTo>
                <a:cubicBezTo>
                  <a:pt x="4081412" y="4632990"/>
                  <a:pt x="4061345" y="4637022"/>
                  <a:pt x="4041470" y="4641823"/>
                </a:cubicBezTo>
                <a:cubicBezTo>
                  <a:pt x="4030139" y="4644607"/>
                  <a:pt x="4019194" y="4649600"/>
                  <a:pt x="4007672" y="4651425"/>
                </a:cubicBezTo>
                <a:cubicBezTo>
                  <a:pt x="3980308" y="4655745"/>
                  <a:pt x="3952752" y="4658817"/>
                  <a:pt x="3925195" y="4662274"/>
                </a:cubicBezTo>
                <a:cubicBezTo>
                  <a:pt x="3896776" y="4665826"/>
                  <a:pt x="3868451" y="4669571"/>
                  <a:pt x="3840029" y="4672739"/>
                </a:cubicBezTo>
                <a:cubicBezTo>
                  <a:pt x="3824475" y="4674372"/>
                  <a:pt x="3808824" y="4674660"/>
                  <a:pt x="3793270" y="4676196"/>
                </a:cubicBezTo>
                <a:cubicBezTo>
                  <a:pt x="3779636" y="4677541"/>
                  <a:pt x="3766098" y="4680037"/>
                  <a:pt x="3752464" y="4681670"/>
                </a:cubicBezTo>
                <a:cubicBezTo>
                  <a:pt x="3740654" y="4683013"/>
                  <a:pt x="3728748" y="4683781"/>
                  <a:pt x="3716938" y="4685126"/>
                </a:cubicBezTo>
                <a:cubicBezTo>
                  <a:pt x="3698024" y="4687334"/>
                  <a:pt x="3679204" y="4689831"/>
                  <a:pt x="3660386" y="4692135"/>
                </a:cubicBezTo>
                <a:cubicBezTo>
                  <a:pt x="3652513" y="4692999"/>
                  <a:pt x="3644255" y="4695399"/>
                  <a:pt x="3636862" y="4693960"/>
                </a:cubicBezTo>
                <a:cubicBezTo>
                  <a:pt x="3618235" y="4690310"/>
                  <a:pt x="3599896" y="4691367"/>
                  <a:pt x="3581365" y="4693863"/>
                </a:cubicBezTo>
                <a:cubicBezTo>
                  <a:pt x="3575028" y="4694728"/>
                  <a:pt x="3568211" y="4694535"/>
                  <a:pt x="3562066" y="4692903"/>
                </a:cubicBezTo>
                <a:cubicBezTo>
                  <a:pt x="3549488" y="4689638"/>
                  <a:pt x="3537294" y="4685029"/>
                  <a:pt x="3524908" y="4680997"/>
                </a:cubicBezTo>
                <a:cubicBezTo>
                  <a:pt x="3523563" y="4680517"/>
                  <a:pt x="3521931" y="4680421"/>
                  <a:pt x="3520492" y="4680133"/>
                </a:cubicBezTo>
                <a:cubicBezTo>
                  <a:pt x="3512330" y="4678500"/>
                  <a:pt x="3504266" y="4676868"/>
                  <a:pt x="3496103" y="4675428"/>
                </a:cubicBezTo>
                <a:cubicBezTo>
                  <a:pt x="3491687" y="4674660"/>
                  <a:pt x="3487174" y="4674564"/>
                  <a:pt x="3482757" y="4673892"/>
                </a:cubicBezTo>
                <a:cubicBezTo>
                  <a:pt x="3465667" y="4671203"/>
                  <a:pt x="3446848" y="4675716"/>
                  <a:pt x="3432061" y="4664099"/>
                </a:cubicBezTo>
                <a:cubicBezTo>
                  <a:pt x="3422460" y="4656609"/>
                  <a:pt x="3413146" y="4658338"/>
                  <a:pt x="3402873" y="4659490"/>
                </a:cubicBezTo>
                <a:cubicBezTo>
                  <a:pt x="3395096" y="4660354"/>
                  <a:pt x="3387126" y="4660065"/>
                  <a:pt x="3379253" y="4660162"/>
                </a:cubicBezTo>
                <a:cubicBezTo>
                  <a:pt x="3365427" y="4660449"/>
                  <a:pt x="3351601" y="4660546"/>
                  <a:pt x="3337774" y="4661026"/>
                </a:cubicBezTo>
                <a:cubicBezTo>
                  <a:pt x="3333357" y="4661218"/>
                  <a:pt x="3328846" y="4663619"/>
                  <a:pt x="3324524" y="4663235"/>
                </a:cubicBezTo>
                <a:cubicBezTo>
                  <a:pt x="3304553" y="4661410"/>
                  <a:pt x="3284582" y="4658529"/>
                  <a:pt x="3264610" y="4656897"/>
                </a:cubicBezTo>
                <a:cubicBezTo>
                  <a:pt x="3253281" y="4655938"/>
                  <a:pt x="3241663" y="4657761"/>
                  <a:pt x="3230429" y="4656417"/>
                </a:cubicBezTo>
                <a:cubicBezTo>
                  <a:pt x="3217468" y="4654881"/>
                  <a:pt x="3204794" y="4650945"/>
                  <a:pt x="3191927" y="4648544"/>
                </a:cubicBezTo>
                <a:cubicBezTo>
                  <a:pt x="3188375" y="4647872"/>
                  <a:pt x="3184438" y="4648736"/>
                  <a:pt x="3180694" y="4648928"/>
                </a:cubicBezTo>
                <a:cubicBezTo>
                  <a:pt x="3176469" y="4649120"/>
                  <a:pt x="3172340" y="4649504"/>
                  <a:pt x="3168116" y="4649600"/>
                </a:cubicBezTo>
                <a:cubicBezTo>
                  <a:pt x="3155249" y="4649793"/>
                  <a:pt x="3142384" y="4649504"/>
                  <a:pt x="3129517" y="4650177"/>
                </a:cubicBezTo>
                <a:cubicBezTo>
                  <a:pt x="3121644" y="4650561"/>
                  <a:pt x="3113388" y="4654497"/>
                  <a:pt x="3106089" y="4653057"/>
                </a:cubicBezTo>
                <a:cubicBezTo>
                  <a:pt x="3091208" y="4650272"/>
                  <a:pt x="3076325" y="4656513"/>
                  <a:pt x="3061444" y="4651329"/>
                </a:cubicBezTo>
                <a:cubicBezTo>
                  <a:pt x="3056834" y="4649793"/>
                  <a:pt x="3050497" y="4653633"/>
                  <a:pt x="3044928" y="4653825"/>
                </a:cubicBezTo>
                <a:cubicBezTo>
                  <a:pt x="3031006" y="4654305"/>
                  <a:pt x="3017084" y="4654209"/>
                  <a:pt x="3003162" y="4654113"/>
                </a:cubicBezTo>
                <a:cubicBezTo>
                  <a:pt x="2990680" y="4654017"/>
                  <a:pt x="2977717" y="4655361"/>
                  <a:pt x="2965716" y="4652673"/>
                </a:cubicBezTo>
                <a:cubicBezTo>
                  <a:pt x="2953137" y="4649793"/>
                  <a:pt x="2941808" y="4650177"/>
                  <a:pt x="2929614" y="4653441"/>
                </a:cubicBezTo>
                <a:cubicBezTo>
                  <a:pt x="2921260" y="4655649"/>
                  <a:pt x="2912427" y="4655938"/>
                  <a:pt x="2903786" y="4656609"/>
                </a:cubicBezTo>
                <a:cubicBezTo>
                  <a:pt x="2894473" y="4657377"/>
                  <a:pt x="2884199" y="4655361"/>
                  <a:pt x="2875750" y="4658529"/>
                </a:cubicBezTo>
                <a:cubicBezTo>
                  <a:pt x="2850593" y="4667939"/>
                  <a:pt x="2824765" y="4669955"/>
                  <a:pt x="2798458" y="4669955"/>
                </a:cubicBezTo>
                <a:cubicBezTo>
                  <a:pt x="2793656" y="4669955"/>
                  <a:pt x="2788759" y="4668612"/>
                  <a:pt x="2784152" y="4667171"/>
                </a:cubicBezTo>
                <a:cubicBezTo>
                  <a:pt x="2757266" y="4658529"/>
                  <a:pt x="2730286" y="4659297"/>
                  <a:pt x="2702922" y="4664578"/>
                </a:cubicBezTo>
                <a:cubicBezTo>
                  <a:pt x="2697257" y="4665731"/>
                  <a:pt x="2690921" y="4665923"/>
                  <a:pt x="2685256" y="4664771"/>
                </a:cubicBezTo>
                <a:cubicBezTo>
                  <a:pt x="2669317" y="4661410"/>
                  <a:pt x="2653858" y="4655841"/>
                  <a:pt x="2637824" y="4653441"/>
                </a:cubicBezTo>
                <a:cubicBezTo>
                  <a:pt x="2611324" y="4649504"/>
                  <a:pt x="2588377" y="4662754"/>
                  <a:pt x="2564661" y="4671396"/>
                </a:cubicBezTo>
                <a:cubicBezTo>
                  <a:pt x="2542097" y="4679557"/>
                  <a:pt x="2522894" y="4697992"/>
                  <a:pt x="2496201" y="4693863"/>
                </a:cubicBezTo>
                <a:cubicBezTo>
                  <a:pt x="2493514" y="4693479"/>
                  <a:pt x="2490537" y="4696071"/>
                  <a:pt x="2487560" y="4696744"/>
                </a:cubicBezTo>
                <a:cubicBezTo>
                  <a:pt x="2479399" y="4698568"/>
                  <a:pt x="2471238" y="4700776"/>
                  <a:pt x="2462980" y="4701641"/>
                </a:cubicBezTo>
                <a:cubicBezTo>
                  <a:pt x="2452899" y="4702793"/>
                  <a:pt x="2442625" y="4702409"/>
                  <a:pt x="2432544" y="4703369"/>
                </a:cubicBezTo>
                <a:cubicBezTo>
                  <a:pt x="2419581" y="4704521"/>
                  <a:pt x="2406812" y="4707593"/>
                  <a:pt x="2393945" y="4707593"/>
                </a:cubicBezTo>
                <a:cubicBezTo>
                  <a:pt x="2383575" y="4707593"/>
                  <a:pt x="2373302" y="4704041"/>
                  <a:pt x="2363029" y="4702312"/>
                </a:cubicBezTo>
                <a:cubicBezTo>
                  <a:pt x="2348530" y="4699912"/>
                  <a:pt x="2332591" y="4700584"/>
                  <a:pt x="2319821" y="4694439"/>
                </a:cubicBezTo>
                <a:cubicBezTo>
                  <a:pt x="2306188" y="4687910"/>
                  <a:pt x="2293225" y="4684934"/>
                  <a:pt x="2279111" y="4686950"/>
                </a:cubicBezTo>
                <a:cubicBezTo>
                  <a:pt x="2274406" y="4687622"/>
                  <a:pt x="2268357" y="4691655"/>
                  <a:pt x="2266245" y="4695783"/>
                </a:cubicBezTo>
                <a:cubicBezTo>
                  <a:pt x="2261540" y="4705001"/>
                  <a:pt x="2255108" y="4706634"/>
                  <a:pt x="2246370" y="4703464"/>
                </a:cubicBezTo>
                <a:cubicBezTo>
                  <a:pt x="2238785" y="4700776"/>
                  <a:pt x="2229471" y="4699432"/>
                  <a:pt x="2224287" y="4694247"/>
                </a:cubicBezTo>
                <a:cubicBezTo>
                  <a:pt x="2209596" y="4679557"/>
                  <a:pt x="2190873" y="4679077"/>
                  <a:pt x="2172630" y="4675141"/>
                </a:cubicBezTo>
                <a:cubicBezTo>
                  <a:pt x="2161494" y="4672739"/>
                  <a:pt x="2151123" y="4672644"/>
                  <a:pt x="2139985" y="4674276"/>
                </a:cubicBezTo>
                <a:cubicBezTo>
                  <a:pt x="2115790" y="4677925"/>
                  <a:pt x="2092266" y="4672739"/>
                  <a:pt x="2069030" y="4666115"/>
                </a:cubicBezTo>
                <a:cubicBezTo>
                  <a:pt x="2053667" y="4661698"/>
                  <a:pt x="2037921" y="4659010"/>
                  <a:pt x="2022655" y="4654497"/>
                </a:cubicBezTo>
                <a:cubicBezTo>
                  <a:pt x="2011229" y="4651041"/>
                  <a:pt x="1999804" y="4646912"/>
                  <a:pt x="1989339" y="4641343"/>
                </a:cubicBezTo>
                <a:cubicBezTo>
                  <a:pt x="1974167" y="4633181"/>
                  <a:pt x="1960918" y="4620891"/>
                  <a:pt x="1941618" y="4624156"/>
                </a:cubicBezTo>
                <a:cubicBezTo>
                  <a:pt x="1924623" y="4627036"/>
                  <a:pt x="1909262" y="4620988"/>
                  <a:pt x="1893707" y="4615227"/>
                </a:cubicBezTo>
                <a:cubicBezTo>
                  <a:pt x="1882281" y="4611002"/>
                  <a:pt x="1870857" y="4606681"/>
                  <a:pt x="1859045" y="4603993"/>
                </a:cubicBezTo>
                <a:cubicBezTo>
                  <a:pt x="1845027" y="4600824"/>
                  <a:pt x="1829184" y="4602169"/>
                  <a:pt x="1816702" y="4596311"/>
                </a:cubicBezTo>
                <a:cubicBezTo>
                  <a:pt x="1803644" y="4590166"/>
                  <a:pt x="1792795" y="4594295"/>
                  <a:pt x="1781177" y="4596024"/>
                </a:cubicBezTo>
                <a:cubicBezTo>
                  <a:pt x="1762646" y="4598712"/>
                  <a:pt x="1744210" y="4603705"/>
                  <a:pt x="1725488" y="4597368"/>
                </a:cubicBezTo>
                <a:cubicBezTo>
                  <a:pt x="1702733" y="4589687"/>
                  <a:pt x="1680169" y="4581430"/>
                  <a:pt x="1657318" y="4574133"/>
                </a:cubicBezTo>
                <a:cubicBezTo>
                  <a:pt x="1648483" y="4571347"/>
                  <a:pt x="1638980" y="4570195"/>
                  <a:pt x="1629761" y="4568947"/>
                </a:cubicBezTo>
                <a:cubicBezTo>
                  <a:pt x="1621025" y="4567891"/>
                  <a:pt x="1610559" y="4570579"/>
                  <a:pt x="1603837" y="4566547"/>
                </a:cubicBezTo>
                <a:cubicBezTo>
                  <a:pt x="1586554" y="4556178"/>
                  <a:pt x="1568792" y="4551089"/>
                  <a:pt x="1548820" y="4551089"/>
                </a:cubicBezTo>
                <a:cubicBezTo>
                  <a:pt x="1541330" y="4551089"/>
                  <a:pt x="1534033" y="4546768"/>
                  <a:pt x="1526449" y="4545999"/>
                </a:cubicBezTo>
                <a:cubicBezTo>
                  <a:pt x="1516078" y="4545040"/>
                  <a:pt x="1504172" y="4542447"/>
                  <a:pt x="1495147" y="4546096"/>
                </a:cubicBezTo>
                <a:cubicBezTo>
                  <a:pt x="1473928" y="4554737"/>
                  <a:pt x="1456742" y="4547536"/>
                  <a:pt x="1438211" y="4538991"/>
                </a:cubicBezTo>
                <a:cubicBezTo>
                  <a:pt x="1419967" y="4530541"/>
                  <a:pt x="1400764" y="4523821"/>
                  <a:pt x="1381370" y="4518251"/>
                </a:cubicBezTo>
                <a:cubicBezTo>
                  <a:pt x="1374073" y="4516235"/>
                  <a:pt x="1365336" y="4519596"/>
                  <a:pt x="1357270" y="4520267"/>
                </a:cubicBezTo>
                <a:cubicBezTo>
                  <a:pt x="1354389" y="4520460"/>
                  <a:pt x="1351220" y="4520748"/>
                  <a:pt x="1348629" y="4519788"/>
                </a:cubicBezTo>
                <a:cubicBezTo>
                  <a:pt x="1323569" y="4510570"/>
                  <a:pt x="1298124" y="4503561"/>
                  <a:pt x="1270953" y="4508361"/>
                </a:cubicBezTo>
                <a:cubicBezTo>
                  <a:pt x="1268457" y="4508842"/>
                  <a:pt x="1265672" y="4507786"/>
                  <a:pt x="1263175" y="4507114"/>
                </a:cubicBezTo>
                <a:cubicBezTo>
                  <a:pt x="1250981" y="4503657"/>
                  <a:pt x="1239075" y="4498184"/>
                  <a:pt x="1226690" y="4496936"/>
                </a:cubicBezTo>
                <a:cubicBezTo>
                  <a:pt x="1196157" y="4493864"/>
                  <a:pt x="1165433" y="4492615"/>
                  <a:pt x="1134706" y="4490599"/>
                </a:cubicBezTo>
                <a:cubicBezTo>
                  <a:pt x="1132786" y="4490503"/>
                  <a:pt x="1130770" y="4490503"/>
                  <a:pt x="1129042" y="4489831"/>
                </a:cubicBezTo>
                <a:cubicBezTo>
                  <a:pt x="1117712" y="4485702"/>
                  <a:pt x="1107823" y="4487047"/>
                  <a:pt x="1098220" y="4494919"/>
                </a:cubicBezTo>
                <a:cubicBezTo>
                  <a:pt x="1093996" y="4498376"/>
                  <a:pt x="1088235" y="4500200"/>
                  <a:pt x="1082955" y="4502121"/>
                </a:cubicBezTo>
                <a:cubicBezTo>
                  <a:pt x="1075177" y="4505002"/>
                  <a:pt x="1067208" y="4507786"/>
                  <a:pt x="1059143" y="4509610"/>
                </a:cubicBezTo>
                <a:cubicBezTo>
                  <a:pt x="1051173" y="4511338"/>
                  <a:pt x="1042628" y="4513738"/>
                  <a:pt x="1034947" y="4512395"/>
                </a:cubicBezTo>
                <a:cubicBezTo>
                  <a:pt x="1021121" y="4509994"/>
                  <a:pt x="1007966" y="4504618"/>
                  <a:pt x="994332" y="4501064"/>
                </a:cubicBezTo>
                <a:cubicBezTo>
                  <a:pt x="989628" y="4499816"/>
                  <a:pt x="984442" y="4500009"/>
                  <a:pt x="979546" y="4499912"/>
                </a:cubicBezTo>
                <a:cubicBezTo>
                  <a:pt x="968312" y="4499625"/>
                  <a:pt x="956790" y="4502409"/>
                  <a:pt x="946613" y="4494440"/>
                </a:cubicBezTo>
                <a:cubicBezTo>
                  <a:pt x="937204" y="4486951"/>
                  <a:pt x="927697" y="4489158"/>
                  <a:pt x="917808" y="4494824"/>
                </a:cubicBezTo>
                <a:cubicBezTo>
                  <a:pt x="910703" y="4498857"/>
                  <a:pt x="902639" y="4502025"/>
                  <a:pt x="894669" y="4503561"/>
                </a:cubicBezTo>
                <a:cubicBezTo>
                  <a:pt x="883723" y="4505673"/>
                  <a:pt x="872873" y="4506538"/>
                  <a:pt x="861063" y="4505289"/>
                </a:cubicBezTo>
                <a:cubicBezTo>
                  <a:pt x="852710" y="4504425"/>
                  <a:pt x="845892" y="4504041"/>
                  <a:pt x="839363" y="4498952"/>
                </a:cubicBezTo>
                <a:cubicBezTo>
                  <a:pt x="838308" y="4498184"/>
                  <a:pt x="836388" y="4497992"/>
                  <a:pt x="834947" y="4498089"/>
                </a:cubicBezTo>
                <a:cubicBezTo>
                  <a:pt x="816032" y="4499721"/>
                  <a:pt x="797309" y="4498857"/>
                  <a:pt x="778202" y="4497704"/>
                </a:cubicBezTo>
                <a:cubicBezTo>
                  <a:pt x="753911" y="4496168"/>
                  <a:pt x="728370" y="4500680"/>
                  <a:pt x="707343" y="4516811"/>
                </a:cubicBezTo>
                <a:cubicBezTo>
                  <a:pt x="704271" y="4519212"/>
                  <a:pt x="699662" y="4520267"/>
                  <a:pt x="695629" y="4520844"/>
                </a:cubicBezTo>
                <a:cubicBezTo>
                  <a:pt x="676618" y="4523340"/>
                  <a:pt x="657511" y="4525069"/>
                  <a:pt x="638500" y="4527853"/>
                </a:cubicBezTo>
                <a:cubicBezTo>
                  <a:pt x="628130" y="4529389"/>
                  <a:pt x="617280" y="4530734"/>
                  <a:pt x="607872" y="4534958"/>
                </a:cubicBezTo>
                <a:cubicBezTo>
                  <a:pt x="598655" y="4539086"/>
                  <a:pt x="591260" y="4543983"/>
                  <a:pt x="585788" y="4535342"/>
                </a:cubicBezTo>
                <a:cubicBezTo>
                  <a:pt x="575995" y="4539951"/>
                  <a:pt x="567448" y="4543792"/>
                  <a:pt x="559097" y="4547920"/>
                </a:cubicBezTo>
                <a:cubicBezTo>
                  <a:pt x="556023" y="4549456"/>
                  <a:pt x="553431" y="4551953"/>
                  <a:pt x="550358" y="4553393"/>
                </a:cubicBezTo>
                <a:cubicBezTo>
                  <a:pt x="547093" y="4554930"/>
                  <a:pt x="543445" y="4555889"/>
                  <a:pt x="539893" y="4556657"/>
                </a:cubicBezTo>
                <a:cubicBezTo>
                  <a:pt x="524050" y="4560114"/>
                  <a:pt x="508207" y="4563282"/>
                  <a:pt x="492462" y="4567027"/>
                </a:cubicBezTo>
                <a:cubicBezTo>
                  <a:pt x="489388" y="4567795"/>
                  <a:pt x="486796" y="4570868"/>
                  <a:pt x="484011" y="4572884"/>
                </a:cubicBezTo>
                <a:cubicBezTo>
                  <a:pt x="482187" y="4574228"/>
                  <a:pt x="480363" y="4576244"/>
                  <a:pt x="478346" y="4576533"/>
                </a:cubicBezTo>
                <a:cubicBezTo>
                  <a:pt x="462984" y="4578837"/>
                  <a:pt x="447718" y="4581526"/>
                  <a:pt x="432260" y="4582678"/>
                </a:cubicBezTo>
                <a:cubicBezTo>
                  <a:pt x="419298" y="4583637"/>
                  <a:pt x="406815" y="4583350"/>
                  <a:pt x="403455" y="4600056"/>
                </a:cubicBezTo>
                <a:cubicBezTo>
                  <a:pt x="402879" y="4602937"/>
                  <a:pt x="398750" y="4606010"/>
                  <a:pt x="395583" y="4607449"/>
                </a:cubicBezTo>
                <a:cubicBezTo>
                  <a:pt x="386557" y="4611578"/>
                  <a:pt x="376954" y="4614362"/>
                  <a:pt x="368025" y="4618587"/>
                </a:cubicBezTo>
                <a:cubicBezTo>
                  <a:pt x="338741" y="4632701"/>
                  <a:pt x="308113" y="4641631"/>
                  <a:pt x="275371" y="4639999"/>
                </a:cubicBezTo>
                <a:cubicBezTo>
                  <a:pt x="265194" y="4639519"/>
                  <a:pt x="255304" y="4634333"/>
                  <a:pt x="248871" y="4632413"/>
                </a:cubicBezTo>
                <a:cubicBezTo>
                  <a:pt x="230341" y="4639999"/>
                  <a:pt x="214786" y="4647296"/>
                  <a:pt x="198559" y="4652768"/>
                </a:cubicBezTo>
                <a:cubicBezTo>
                  <a:pt x="184253" y="4657665"/>
                  <a:pt x="169274" y="4660738"/>
                  <a:pt x="154583" y="4664290"/>
                </a:cubicBezTo>
                <a:cubicBezTo>
                  <a:pt x="149206" y="4665635"/>
                  <a:pt x="143734" y="4666403"/>
                  <a:pt x="138261" y="4667075"/>
                </a:cubicBezTo>
                <a:cubicBezTo>
                  <a:pt x="121171" y="4669187"/>
                  <a:pt x="103312" y="4664099"/>
                  <a:pt x="86606" y="4672164"/>
                </a:cubicBezTo>
                <a:cubicBezTo>
                  <a:pt x="77868" y="4676389"/>
                  <a:pt x="69226" y="4681477"/>
                  <a:pt x="60009" y="4683686"/>
                </a:cubicBezTo>
                <a:cubicBezTo>
                  <a:pt x="50120" y="4686086"/>
                  <a:pt x="40446" y="4689831"/>
                  <a:pt x="30568" y="4692507"/>
                </a:cubicBezTo>
                <a:lnTo>
                  <a:pt x="0" y="4694912"/>
                </a:lnTo>
                <a:lnTo>
                  <a:pt x="0" y="4338332"/>
                </a:lnTo>
                <a:close/>
              </a:path>
            </a:pathLst>
          </a:custGeom>
          <a:noFill/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A027D562-8F7E-478A-942E-D959A950C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4058937"/>
            <a:ext cx="6095524" cy="1410656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48A28C56-2619-47F0-B448-9D145309B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4058937"/>
            <a:ext cx="6095524" cy="1410656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45E6BFE-BA40-9047-8D69-45F6665E0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9283" y="1828801"/>
            <a:ext cx="4214648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Negative / Unintended Impacts of Tech:</a:t>
            </a:r>
          </a:p>
          <a:p>
            <a:r>
              <a:rPr lang="en-US" b="1" dirty="0"/>
              <a:t>Pollution</a:t>
            </a:r>
          </a:p>
          <a:p>
            <a:r>
              <a:rPr lang="en-US" b="1" dirty="0"/>
              <a:t>Misinformation</a:t>
            </a:r>
          </a:p>
          <a:p>
            <a:r>
              <a:rPr lang="en-US" b="1" dirty="0"/>
              <a:t>Hate speech</a:t>
            </a:r>
          </a:p>
          <a:p>
            <a:r>
              <a:rPr lang="en-US" b="1" dirty="0"/>
              <a:t>Business monopolies</a:t>
            </a:r>
          </a:p>
          <a:p>
            <a:pPr marL="0" indent="0">
              <a:buNone/>
            </a:pPr>
            <a:r>
              <a:rPr lang="en-US" b="1" dirty="0"/>
              <a:t>(vulnerable populations tend to suffer most)</a:t>
            </a:r>
          </a:p>
          <a:p>
            <a:pPr marL="0" indent="0">
              <a:buNone/>
            </a:pPr>
            <a:endParaRPr lang="en-US" sz="2000" b="1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A8311C-1DB1-1C40-A12C-1904A65D6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D389-D2CB-304C-84B5-360AB5DC99D1}" type="datetime1">
              <a:rPr lang="en-US" smtClean="0"/>
              <a:t>10/12/21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DFDB41-2343-BB49-AC38-50AD909E5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Barsky-Technological Justice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2190D6-87DA-A548-8DCF-A43BD6D86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164759"/>
      </p:ext>
    </p:extLst>
  </p:cSld>
  <p:clrMapOvr>
    <a:masterClrMapping/>
  </p:clrMapOvr>
</p:sld>
</file>

<file path=ppt/theme/theme1.xml><?xml version="1.0" encoding="utf-8"?>
<a:theme xmlns:a="http://schemas.openxmlformats.org/drawingml/2006/main" name="TornVTI">
  <a:themeElements>
    <a:clrScheme name="Custom 1">
      <a:dk1>
        <a:sysClr val="windowText" lastClr="000000"/>
      </a:dk1>
      <a:lt1>
        <a:sysClr val="window" lastClr="FFFFFF"/>
      </a:lt1>
      <a:dk2>
        <a:srgbClr val="131523"/>
      </a:dk2>
      <a:lt2>
        <a:srgbClr val="E7E6E6"/>
      </a:lt2>
      <a:accent1>
        <a:srgbClr val="3FB96C"/>
      </a:accent1>
      <a:accent2>
        <a:srgbClr val="699EFA"/>
      </a:accent2>
      <a:accent3>
        <a:srgbClr val="8039C1"/>
      </a:accent3>
      <a:accent4>
        <a:srgbClr val="D1971A"/>
      </a:accent4>
      <a:accent5>
        <a:srgbClr val="E62B59"/>
      </a:accent5>
      <a:accent6>
        <a:srgbClr val="9CA2AB"/>
      </a:accent6>
      <a:hlink>
        <a:srgbClr val="FFFFFF"/>
      </a:hlink>
      <a:folHlink>
        <a:srgbClr val="57618E"/>
      </a:folHlink>
    </a:clrScheme>
    <a:fontScheme name="Torn">
      <a:majorFont>
        <a:latin typeface="Impact"/>
        <a:ea typeface=""/>
        <a:cs typeface=""/>
      </a:majorFont>
      <a:minorFont>
        <a:latin typeface="Arial Nova 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rnVTI" id="{D93270A2-BAD7-4DCC-9D1D-3427EACCFA88}" vid="{1B17486C-9B79-43FC-98F9-5BF7AA5600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{7365CA62-8BC3-4E43-A260-329673D812BA}tf16401378</Template>
  <TotalTime>725</TotalTime>
  <Words>1133</Words>
  <Application>Microsoft Macintosh PowerPoint</Application>
  <PresentationFormat>Widescreen</PresentationFormat>
  <Paragraphs>169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Arial Nova Cond</vt:lpstr>
      <vt:lpstr>Calibri</vt:lpstr>
      <vt:lpstr>Impact</vt:lpstr>
      <vt:lpstr>TornVTI</vt:lpstr>
      <vt:lpstr>Technological Justice:  Ethical Issues and Responses</vt:lpstr>
      <vt:lpstr>Learning Objectives:</vt:lpstr>
      <vt:lpstr>Agenda</vt:lpstr>
      <vt:lpstr>Definition: Technological Justice</vt:lpstr>
      <vt:lpstr>SW Value of  “Social Justice”   vs.  “Technological Justice”</vt:lpstr>
      <vt:lpstr>Tech to Promote Social Justice (COE Part 6)</vt:lpstr>
      <vt:lpstr>Tech Injustices</vt:lpstr>
      <vt:lpstr>Tech Injustices</vt:lpstr>
      <vt:lpstr>Tech Injustices</vt:lpstr>
      <vt:lpstr>What are the pros and cons of “Telemental Health”?  Who benefits?  Who doesn’t?</vt:lpstr>
      <vt:lpstr>Who benefits and who suffers from social media?</vt:lpstr>
      <vt:lpstr>How are different groups affected differently by specific types of power plants: nuclear, hydroelectric, coal… ?</vt:lpstr>
      <vt:lpstr>How might today’s tech affect future generations?</vt:lpstr>
      <vt:lpstr>SW Response to Tech Injustices</vt:lpstr>
      <vt:lpstr>How can we address digital divides related to: </vt:lpstr>
      <vt:lpstr>SW Value: Access  How can we ensure true access to health, mental health and SW services that require tech?</vt:lpstr>
      <vt:lpstr>How to we ensure AI and Algorithms do not have discrimination embedded…</vt:lpstr>
      <vt:lpstr>How do we address “transitional” injustices with new tech?</vt:lpstr>
      <vt:lpstr>Questions &amp; Key Points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Technological Justice:  Ethical Issues and Responses</dc:title>
  <dc:creator>Allan Barsky</dc:creator>
  <cp:lastModifiedBy>Allan Barsky</cp:lastModifiedBy>
  <cp:revision>9</cp:revision>
  <dcterms:created xsi:type="dcterms:W3CDTF">2021-10-05T00:04:18Z</dcterms:created>
  <dcterms:modified xsi:type="dcterms:W3CDTF">2021-10-12T20:38:54Z</dcterms:modified>
</cp:coreProperties>
</file>