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9" r:id="rId4"/>
    <p:sldMasterId id="2147483720" r:id="rId5"/>
    <p:sldMasterId id="214748372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5143500" cx="9144000"/>
  <p:notesSz cx="6858000" cy="9144000"/>
  <p:embeddedFontLst>
    <p:embeddedFont>
      <p:font typeface="Barlow Condensed"/>
      <p:regular r:id="rId28"/>
      <p:bold r:id="rId29"/>
      <p:italic r:id="rId30"/>
      <p:boldItalic r:id="rId31"/>
    </p:embeddedFont>
    <p:embeddedFont>
      <p:font typeface="Kulim Park"/>
      <p:regular r:id="rId32"/>
      <p:bold r:id="rId33"/>
      <p:italic r:id="rId34"/>
      <p:boldItalic r:id="rId35"/>
    </p:embeddedFont>
    <p:embeddedFont>
      <p:font typeface="Manrope"/>
      <p:regular r:id="rId36"/>
      <p:bold r:id="rId37"/>
    </p:embeddedFont>
    <p:embeddedFont>
      <p:font typeface="Boogaloo"/>
      <p:regular r:id="rId38"/>
    </p:embeddedFont>
    <p:embeddedFont>
      <p:font typeface="Poppins"/>
      <p:regular r:id="rId39"/>
      <p:bold r:id="rId40"/>
      <p:italic r:id="rId41"/>
      <p:boldItalic r:id="rId42"/>
    </p:embeddedFont>
    <p:embeddedFont>
      <p:font typeface="Athiti"/>
      <p:regular r:id="rId43"/>
      <p:bold r:id="rId44"/>
    </p:embeddedFont>
    <p:embeddedFont>
      <p:font typeface="Athiti Medium"/>
      <p:regular r:id="rId45"/>
      <p:bold r:id="rId46"/>
    </p:embeddedFont>
    <p:embeddedFont>
      <p:font typeface="Quicksand"/>
      <p:regular r:id="rId47"/>
      <p:bold r:id="rId48"/>
    </p:embeddedFont>
    <p:embeddedFont>
      <p:font typeface="PT Sans"/>
      <p:regular r:id="rId49"/>
      <p:bold r:id="rId50"/>
      <p:italic r:id="rId51"/>
      <p:boldItalic r:id="rId52"/>
    </p:embeddedFont>
    <p:embeddedFont>
      <p:font typeface="Kulim Park SemiBold"/>
      <p:regular r:id="rId53"/>
      <p:bold r:id="rId54"/>
      <p:italic r:id="rId55"/>
      <p:boldItalic r:id="rId56"/>
    </p:embeddedFont>
    <p:embeddedFont>
      <p:font typeface="Merriweather"/>
      <p:regular r:id="rId57"/>
      <p:bold r:id="rId58"/>
      <p:italic r:id="rId59"/>
      <p:boldItalic r:id="rId60"/>
    </p:embeddedFont>
    <p:embeddedFont>
      <p:font typeface="Homemade Apple"/>
      <p:regular r:id="rId61"/>
    </p:embeddedFont>
    <p:embeddedFont>
      <p:font typeface="Comfortaa"/>
      <p:regular r:id="rId62"/>
      <p:bold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.fntdata"/><Relationship Id="rId42" Type="http://schemas.openxmlformats.org/officeDocument/2006/relationships/font" Target="fonts/Poppins-boldItalic.fntdata"/><Relationship Id="rId41" Type="http://schemas.openxmlformats.org/officeDocument/2006/relationships/font" Target="fonts/Poppins-italic.fntdata"/><Relationship Id="rId44" Type="http://schemas.openxmlformats.org/officeDocument/2006/relationships/font" Target="fonts/Athiti-bold.fntdata"/><Relationship Id="rId43" Type="http://schemas.openxmlformats.org/officeDocument/2006/relationships/font" Target="fonts/Athiti-regular.fntdata"/><Relationship Id="rId46" Type="http://schemas.openxmlformats.org/officeDocument/2006/relationships/font" Target="fonts/AthitiMedium-bold.fntdata"/><Relationship Id="rId45" Type="http://schemas.openxmlformats.org/officeDocument/2006/relationships/font" Target="fonts/Athiti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Quicksand-bold.fntdata"/><Relationship Id="rId47" Type="http://schemas.openxmlformats.org/officeDocument/2006/relationships/font" Target="fonts/Quicksand-regular.fntdata"/><Relationship Id="rId49" Type="http://schemas.openxmlformats.org/officeDocument/2006/relationships/font" Target="fonts/PTSans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BarlowCondensed-boldItalic.fntdata"/><Relationship Id="rId30" Type="http://schemas.openxmlformats.org/officeDocument/2006/relationships/font" Target="fonts/BarlowCondensed-italic.fntdata"/><Relationship Id="rId33" Type="http://schemas.openxmlformats.org/officeDocument/2006/relationships/font" Target="fonts/KulimPark-bold.fntdata"/><Relationship Id="rId32" Type="http://schemas.openxmlformats.org/officeDocument/2006/relationships/font" Target="fonts/KulimPark-regular.fntdata"/><Relationship Id="rId35" Type="http://schemas.openxmlformats.org/officeDocument/2006/relationships/font" Target="fonts/KulimPark-boldItalic.fntdata"/><Relationship Id="rId34" Type="http://schemas.openxmlformats.org/officeDocument/2006/relationships/font" Target="fonts/KulimPark-italic.fntdata"/><Relationship Id="rId37" Type="http://schemas.openxmlformats.org/officeDocument/2006/relationships/font" Target="fonts/Manrope-bold.fntdata"/><Relationship Id="rId36" Type="http://schemas.openxmlformats.org/officeDocument/2006/relationships/font" Target="fonts/Manrope-regular.fntdata"/><Relationship Id="rId39" Type="http://schemas.openxmlformats.org/officeDocument/2006/relationships/font" Target="fonts/Poppins-regular.fntdata"/><Relationship Id="rId38" Type="http://schemas.openxmlformats.org/officeDocument/2006/relationships/font" Target="fonts/Boogaloo-regular.fntdata"/><Relationship Id="rId62" Type="http://schemas.openxmlformats.org/officeDocument/2006/relationships/font" Target="fonts/Comfortaa-regular.fntdata"/><Relationship Id="rId61" Type="http://schemas.openxmlformats.org/officeDocument/2006/relationships/font" Target="fonts/HomemadeApple-regular.fntdata"/><Relationship Id="rId20" Type="http://schemas.openxmlformats.org/officeDocument/2006/relationships/slide" Target="slides/slide13.xml"/><Relationship Id="rId63" Type="http://schemas.openxmlformats.org/officeDocument/2006/relationships/font" Target="fonts/Comfortaa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Merriweather-bold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BarlowCondensed-regular.fntdata"/><Relationship Id="rId27" Type="http://schemas.openxmlformats.org/officeDocument/2006/relationships/slide" Target="slides/slide20.xml"/><Relationship Id="rId29" Type="http://schemas.openxmlformats.org/officeDocument/2006/relationships/font" Target="fonts/BarlowCondensed-bold.fntdata"/><Relationship Id="rId51" Type="http://schemas.openxmlformats.org/officeDocument/2006/relationships/font" Target="fonts/PTSans-italic.fntdata"/><Relationship Id="rId50" Type="http://schemas.openxmlformats.org/officeDocument/2006/relationships/font" Target="fonts/PTSans-bold.fntdata"/><Relationship Id="rId53" Type="http://schemas.openxmlformats.org/officeDocument/2006/relationships/font" Target="fonts/KulimParkSemiBold-regular.fntdata"/><Relationship Id="rId52" Type="http://schemas.openxmlformats.org/officeDocument/2006/relationships/font" Target="fonts/PTSans-boldItalic.fntdata"/><Relationship Id="rId11" Type="http://schemas.openxmlformats.org/officeDocument/2006/relationships/slide" Target="slides/slide4.xml"/><Relationship Id="rId55" Type="http://schemas.openxmlformats.org/officeDocument/2006/relationships/font" Target="fonts/KulimParkSemiBold-italic.fntdata"/><Relationship Id="rId10" Type="http://schemas.openxmlformats.org/officeDocument/2006/relationships/slide" Target="slides/slide3.xml"/><Relationship Id="rId54" Type="http://schemas.openxmlformats.org/officeDocument/2006/relationships/font" Target="fonts/KulimParkSemiBold-bold.fntdata"/><Relationship Id="rId13" Type="http://schemas.openxmlformats.org/officeDocument/2006/relationships/slide" Target="slides/slide6.xml"/><Relationship Id="rId57" Type="http://schemas.openxmlformats.org/officeDocument/2006/relationships/font" Target="fonts/Merriweather-regular.fntdata"/><Relationship Id="rId12" Type="http://schemas.openxmlformats.org/officeDocument/2006/relationships/slide" Target="slides/slide5.xml"/><Relationship Id="rId56" Type="http://schemas.openxmlformats.org/officeDocument/2006/relationships/font" Target="fonts/KulimParkSemiBold-boldItalic.fntdata"/><Relationship Id="rId15" Type="http://schemas.openxmlformats.org/officeDocument/2006/relationships/slide" Target="slides/slide8.xml"/><Relationship Id="rId59" Type="http://schemas.openxmlformats.org/officeDocument/2006/relationships/font" Target="fonts/Merriweather-italic.fntdata"/><Relationship Id="rId14" Type="http://schemas.openxmlformats.org/officeDocument/2006/relationships/slide" Target="slides/slide7.xml"/><Relationship Id="rId58" Type="http://schemas.openxmlformats.org/officeDocument/2006/relationships/font" Target="fonts/Merriweather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f665a3def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2f665a3def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045b07f60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045b07f60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045b07f60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045b07f60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045b07f60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045b07f60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f665a3def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f665a3def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fdb1a433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2fdb1a433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03eef9ea40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g303eef9ea40_1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f665a3def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f665a3def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03c15cf754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03c15cf754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03c15cf754_0_1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03c15cf754_0_1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03c15cf754_0_1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03c15cf754_0_1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814f3aaf0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814f3aaf0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03c15cf754_0_1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303c15cf754_0_1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f665a3def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f665a3def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f874b0ef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f874b0ef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fdb1a433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fdb1a433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03c15cf7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03c15cf7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045b07f6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045b07f6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045b07f60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045b07f60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045b07f60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045b07f60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2.png"/><Relationship Id="rId12" Type="http://schemas.openxmlformats.org/officeDocument/2006/relationships/image" Target="../media/image1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1819462" y="1182656"/>
            <a:ext cx="2015700" cy="147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3445329" y="1108009"/>
            <a:ext cx="3937500" cy="155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2020078" y="2656891"/>
            <a:ext cx="3937500" cy="1346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5943600" y="2661557"/>
            <a:ext cx="1173300" cy="119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1630525" y="825759"/>
            <a:ext cx="336000" cy="11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 rot="5400000">
            <a:off x="6433815" y="546478"/>
            <a:ext cx="336000" cy="111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/>
          <p:nvPr/>
        </p:nvSpPr>
        <p:spPr>
          <a:xfrm rot="5400000">
            <a:off x="2572855" y="3482688"/>
            <a:ext cx="336000" cy="111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6916315" y="3659933"/>
            <a:ext cx="336000" cy="3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 txBox="1"/>
          <p:nvPr>
            <p:ph type="ctrTitle"/>
          </p:nvPr>
        </p:nvSpPr>
        <p:spPr>
          <a:xfrm>
            <a:off x="2184581" y="1875150"/>
            <a:ext cx="4785000" cy="14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1" sz="4500"/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5"/>
          <p:cNvGrpSpPr/>
          <p:nvPr/>
        </p:nvGrpSpPr>
        <p:grpSpPr>
          <a:xfrm>
            <a:off x="217741" y="162965"/>
            <a:ext cx="2577032" cy="1302440"/>
            <a:chOff x="2174033" y="1101012"/>
            <a:chExt cx="7669739" cy="4508272"/>
          </a:xfrm>
        </p:grpSpPr>
        <p:sp>
          <p:nvSpPr>
            <p:cNvPr id="66" name="Google Shape;66;p15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15"/>
          <p:cNvGrpSpPr/>
          <p:nvPr/>
        </p:nvGrpSpPr>
        <p:grpSpPr>
          <a:xfrm>
            <a:off x="7797551" y="4414511"/>
            <a:ext cx="1288516" cy="671282"/>
            <a:chOff x="2174033" y="1101012"/>
            <a:chExt cx="7669739" cy="4508272"/>
          </a:xfrm>
        </p:grpSpPr>
        <p:sp>
          <p:nvSpPr>
            <p:cNvPr id="75" name="Google Shape;75;p15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galoo"/>
              <a:buNone/>
              <a:defRPr i="0" sz="3600" u="none" cap="none" strike="noStrik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TITLE_1_3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2090175" y="632006"/>
            <a:ext cx="6545400" cy="383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" name="Google Shape;86;p16"/>
          <p:cNvGrpSpPr/>
          <p:nvPr/>
        </p:nvGrpSpPr>
        <p:grpSpPr>
          <a:xfrm>
            <a:off x="381616" y="3586490"/>
            <a:ext cx="2577032" cy="1302440"/>
            <a:chOff x="2174033" y="1101012"/>
            <a:chExt cx="7669739" cy="4508272"/>
          </a:xfrm>
        </p:grpSpPr>
        <p:sp>
          <p:nvSpPr>
            <p:cNvPr id="87" name="Google Shape;87;p16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6"/>
          <p:cNvSpPr txBox="1"/>
          <p:nvPr>
            <p:ph type="ctrTitle"/>
          </p:nvPr>
        </p:nvSpPr>
        <p:spPr>
          <a:xfrm>
            <a:off x="2958656" y="1405819"/>
            <a:ext cx="4875600" cy="23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1"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2">
  <p:cSld name="TITLE_1_3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/>
          <p:nvPr/>
        </p:nvSpPr>
        <p:spPr>
          <a:xfrm>
            <a:off x="1290075" y="746306"/>
            <a:ext cx="6545400" cy="383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" name="Google Shape;98;p17"/>
          <p:cNvGrpSpPr/>
          <p:nvPr/>
        </p:nvGrpSpPr>
        <p:grpSpPr>
          <a:xfrm>
            <a:off x="3269997" y="217677"/>
            <a:ext cx="2577032" cy="1302440"/>
            <a:chOff x="2174033" y="1101012"/>
            <a:chExt cx="7669739" cy="4508272"/>
          </a:xfrm>
        </p:grpSpPr>
        <p:sp>
          <p:nvSpPr>
            <p:cNvPr id="99" name="Google Shape;99;p17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7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7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7"/>
          <p:cNvSpPr txBox="1"/>
          <p:nvPr>
            <p:ph type="ctrTitle"/>
          </p:nvPr>
        </p:nvSpPr>
        <p:spPr>
          <a:xfrm>
            <a:off x="2158556" y="1691569"/>
            <a:ext cx="4875600" cy="23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1"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3">
  <p:cSld name="TITLE_1_2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8"/>
          <p:cNvGrpSpPr/>
          <p:nvPr/>
        </p:nvGrpSpPr>
        <p:grpSpPr>
          <a:xfrm>
            <a:off x="478899" y="327154"/>
            <a:ext cx="8185912" cy="4411344"/>
            <a:chOff x="2174033" y="1101012"/>
            <a:chExt cx="7669739" cy="4508272"/>
          </a:xfrm>
        </p:grpSpPr>
        <p:sp>
          <p:nvSpPr>
            <p:cNvPr id="110" name="Google Shape;110;p18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8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8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8"/>
          <p:cNvSpPr txBox="1"/>
          <p:nvPr>
            <p:ph type="ctrTitle"/>
          </p:nvPr>
        </p:nvSpPr>
        <p:spPr>
          <a:xfrm>
            <a:off x="2184581" y="1989450"/>
            <a:ext cx="4785000" cy="14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1"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">
  <p:cSld name="TITLE_1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9"/>
          <p:cNvGrpSpPr/>
          <p:nvPr/>
        </p:nvGrpSpPr>
        <p:grpSpPr>
          <a:xfrm>
            <a:off x="217741" y="162965"/>
            <a:ext cx="2577032" cy="1302440"/>
            <a:chOff x="2174033" y="1101012"/>
            <a:chExt cx="7669739" cy="4508272"/>
          </a:xfrm>
        </p:grpSpPr>
        <p:sp>
          <p:nvSpPr>
            <p:cNvPr id="121" name="Google Shape;121;p19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9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9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9"/>
          <p:cNvSpPr/>
          <p:nvPr/>
        </p:nvSpPr>
        <p:spPr>
          <a:xfrm>
            <a:off x="3073350" y="0"/>
            <a:ext cx="6070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type="title"/>
          </p:nvPr>
        </p:nvSpPr>
        <p:spPr>
          <a:xfrm>
            <a:off x="628650" y="445294"/>
            <a:ext cx="78867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galoo"/>
              <a:buNone/>
              <a:defRPr i="0" u="none" cap="none" strike="noStrik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  <p:sp>
        <p:nvSpPr>
          <p:cNvPr id="131" name="Google Shape;131;p19"/>
          <p:cNvSpPr txBox="1"/>
          <p:nvPr>
            <p:ph idx="1" type="body"/>
          </p:nvPr>
        </p:nvSpPr>
        <p:spPr>
          <a:xfrm>
            <a:off x="3295200" y="1549219"/>
            <a:ext cx="5220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u="none" cap="none" strike="noStrike">
                <a:solidFill>
                  <a:schemeClr val="dk1"/>
                </a:solidFill>
              </a:defRPr>
            </a:lvl1pPr>
            <a:lvl2pPr indent="-3238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sz="15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/>
        </p:txBody>
      </p:sp>
      <p:sp>
        <p:nvSpPr>
          <p:cNvPr id="132" name="Google Shape;132;p19"/>
          <p:cNvSpPr txBox="1"/>
          <p:nvPr/>
        </p:nvSpPr>
        <p:spPr>
          <a:xfrm rot="-5400000">
            <a:off x="8473669" y="162694"/>
            <a:ext cx="11847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accent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1_1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20"/>
          <p:cNvGrpSpPr/>
          <p:nvPr/>
        </p:nvGrpSpPr>
        <p:grpSpPr>
          <a:xfrm>
            <a:off x="217741" y="162965"/>
            <a:ext cx="2577032" cy="1302440"/>
            <a:chOff x="2174033" y="1101012"/>
            <a:chExt cx="7669739" cy="4508272"/>
          </a:xfrm>
        </p:grpSpPr>
        <p:sp>
          <p:nvSpPr>
            <p:cNvPr id="135" name="Google Shape;135;p20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0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0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0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20"/>
          <p:cNvSpPr/>
          <p:nvPr/>
        </p:nvSpPr>
        <p:spPr>
          <a:xfrm>
            <a:off x="4471200" y="0"/>
            <a:ext cx="4672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 txBox="1"/>
          <p:nvPr>
            <p:ph type="title"/>
          </p:nvPr>
        </p:nvSpPr>
        <p:spPr>
          <a:xfrm>
            <a:off x="628650" y="445294"/>
            <a:ext cx="78867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galoo"/>
              <a:buNone/>
              <a:defRPr i="0" u="none" cap="none" strike="noStrik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4875638" y="1627519"/>
            <a:ext cx="3864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u="none" cap="none" strike="noStrike">
                <a:solidFill>
                  <a:schemeClr val="dk1"/>
                </a:solidFill>
              </a:defRPr>
            </a:lvl1pPr>
            <a:lvl2pPr indent="-3238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sz="15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/>
        </p:txBody>
      </p:sp>
      <p:sp>
        <p:nvSpPr>
          <p:cNvPr id="146" name="Google Shape;146;p20"/>
          <p:cNvSpPr txBox="1"/>
          <p:nvPr>
            <p:ph idx="2" type="body"/>
          </p:nvPr>
        </p:nvSpPr>
        <p:spPr>
          <a:xfrm>
            <a:off x="337500" y="1627519"/>
            <a:ext cx="3864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u="none" cap="none" strike="noStrike">
                <a:solidFill>
                  <a:schemeClr val="dk1"/>
                </a:solidFill>
              </a:defRPr>
            </a:lvl1pPr>
            <a:lvl2pPr indent="-3238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sz="15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/>
        </p:txBody>
      </p:sp>
      <p:sp>
        <p:nvSpPr>
          <p:cNvPr id="147" name="Google Shape;147;p20"/>
          <p:cNvSpPr txBox="1"/>
          <p:nvPr/>
        </p:nvSpPr>
        <p:spPr>
          <a:xfrm rot="-5400000">
            <a:off x="8473669" y="162694"/>
            <a:ext cx="11847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accent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2">
  <p:cSld name="CUSTOM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/>
          <p:nvPr/>
        </p:nvSpPr>
        <p:spPr>
          <a:xfrm>
            <a:off x="2090175" y="1428000"/>
            <a:ext cx="6545400" cy="303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424219" y="427088"/>
            <a:ext cx="82113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galoo"/>
              <a:buNone/>
              <a:defRPr i="0" u="none" cap="none" strike="noStrik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Boogaloo"/>
              <a:buNone/>
              <a:defRPr sz="3600"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3027844" y="1536000"/>
            <a:ext cx="4752000" cy="27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1pPr>
            <a:lvl2pPr indent="-3238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sz="15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"/>
              <a:buChar char="•"/>
              <a:defRPr i="0" sz="15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"/>
              <a:buChar char="•"/>
              <a:defRPr i="0" sz="1400" u="none" cap="none" strike="noStrike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/>
        </p:txBody>
      </p:sp>
      <p:grpSp>
        <p:nvGrpSpPr>
          <p:cNvPr id="152" name="Google Shape;152;p21"/>
          <p:cNvGrpSpPr/>
          <p:nvPr/>
        </p:nvGrpSpPr>
        <p:grpSpPr>
          <a:xfrm>
            <a:off x="277497" y="3655883"/>
            <a:ext cx="2577032" cy="1302440"/>
            <a:chOff x="2174033" y="1101012"/>
            <a:chExt cx="7669739" cy="4508272"/>
          </a:xfrm>
        </p:grpSpPr>
        <p:sp>
          <p:nvSpPr>
            <p:cNvPr id="153" name="Google Shape;153;p21"/>
            <p:cNvSpPr/>
            <p:nvPr/>
          </p:nvSpPr>
          <p:spPr>
            <a:xfrm>
              <a:off x="2425949" y="1576875"/>
              <a:ext cx="2687400" cy="19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4593772" y="1477346"/>
              <a:ext cx="5250000" cy="206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2693437" y="3542521"/>
              <a:ext cx="5250000" cy="1794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7924800" y="3548743"/>
              <a:ext cx="1564500" cy="159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2174033" y="1101012"/>
              <a:ext cx="447900" cy="148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5400000">
              <a:off x="8578520" y="728638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5400000">
              <a:off x="3430573" y="4643584"/>
              <a:ext cx="447900" cy="148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9221754" y="4879910"/>
              <a:ext cx="447900" cy="47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2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63" name="Google Shape;163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4" name="Google Shape;164;p22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2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3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sz="23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0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FAQ</a:t>
              </a:r>
              <a:r>
                <a:rPr b="1" lang="en" sz="33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66" name="Google Shape;166;p2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67" name="Google Shape;167;p2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2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2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_NUMBER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251700" y="628425"/>
            <a:ext cx="8520600" cy="2412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9600">
                <a:highlight>
                  <a:srgbClr val="FFFFFF"/>
                </a:highlight>
              </a:defRPr>
            </a:lvl9pPr>
          </a:lstStyle>
          <a:p/>
        </p:txBody>
      </p:sp>
      <p:sp>
        <p:nvSpPr>
          <p:cNvPr id="174" name="Google Shape;174;p23"/>
          <p:cNvSpPr/>
          <p:nvPr/>
        </p:nvSpPr>
        <p:spPr>
          <a:xfrm rot="10800000">
            <a:off x="5687400" y="300"/>
            <a:ext cx="391800" cy="30528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75" name="Google Shape;175;p23"/>
          <p:cNvSpPr/>
          <p:nvPr/>
        </p:nvSpPr>
        <p:spPr>
          <a:xfrm rot="10800000">
            <a:off x="3255725" y="-10"/>
            <a:ext cx="396900" cy="33393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 rot="10800000">
            <a:off x="3735800" y="302"/>
            <a:ext cx="399300" cy="39768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77" name="Google Shape;177;p23"/>
          <p:cNvSpPr/>
          <p:nvPr/>
        </p:nvSpPr>
        <p:spPr>
          <a:xfrm rot="10800000">
            <a:off x="4218200" y="299"/>
            <a:ext cx="417600" cy="49197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/>
          <p:nvPr/>
        </p:nvSpPr>
        <p:spPr>
          <a:xfrm rot="10800000">
            <a:off x="4719050" y="323"/>
            <a:ext cx="402600" cy="3153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79" name="Google Shape;179;p23"/>
          <p:cNvSpPr/>
          <p:nvPr/>
        </p:nvSpPr>
        <p:spPr>
          <a:xfrm rot="10800000">
            <a:off x="5204900" y="302"/>
            <a:ext cx="399300" cy="39768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251700" y="3166625"/>
            <a:ext cx="8520600" cy="130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ctr"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highlight>
                  <a:srgbClr val="FFFFFF"/>
                </a:highlight>
              </a:defRPr>
            </a:lvl1pPr>
            <a:lvl2pPr indent="-323850" lvl="1" marL="914400" algn="ctr"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highlight>
                  <a:srgbClr val="FFFFFF"/>
                </a:highlight>
              </a:defRPr>
            </a:lvl2pPr>
            <a:lvl3pPr indent="-323850" lvl="2" marL="1371600" algn="ctr"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highlight>
                  <a:srgbClr val="FFFFFF"/>
                </a:highlight>
              </a:defRPr>
            </a:lvl3pPr>
            <a:lvl4pPr indent="-317500" lvl="3" marL="1828800" algn="ctr"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rgbClr val="FFFFFF"/>
                </a:highlight>
              </a:defRPr>
            </a:lvl4pPr>
            <a:lvl5pPr indent="-317500" lvl="4" marL="2286000" algn="ctr"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rgbClr val="FFFFFF"/>
                </a:highlight>
              </a:defRPr>
            </a:lvl5pPr>
            <a:lvl6pPr indent="-317500" lvl="5" marL="2743200" algn="ctr"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rgbClr val="FFFFFF"/>
                </a:highlight>
              </a:defRPr>
            </a:lvl6pPr>
            <a:lvl7pPr indent="-317500" lvl="6" marL="3200400" algn="ctr"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rgbClr val="FFFFFF"/>
                </a:highlight>
              </a:defRPr>
            </a:lvl7pPr>
            <a:lvl8pPr indent="-317500" lvl="7" marL="3657600" algn="ctr"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rgbClr val="FFFFFF"/>
                </a:highlight>
              </a:defRPr>
            </a:lvl8pPr>
            <a:lvl9pPr indent="-317500" lvl="8" marL="4114800" algn="ctr"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rgbClr val="FFFFFF"/>
                </a:highlight>
              </a:defRPr>
            </a:lvl9pPr>
          </a:lstStyle>
          <a:p/>
        </p:txBody>
      </p:sp>
      <p:sp>
        <p:nvSpPr>
          <p:cNvPr id="181" name="Google Shape;18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/>
          <p:nvPr/>
        </p:nvSpPr>
        <p:spPr>
          <a:xfrm rot="813319">
            <a:off x="-1616877" y="-342427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 flipH="1" rot="-649785">
            <a:off x="6475477" y="-7384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1125387" y="2238100"/>
            <a:ext cx="7471673" cy="477180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5"/>
          <p:cNvSpPr/>
          <p:nvPr/>
        </p:nvSpPr>
        <p:spPr>
          <a:xfrm rot="8823147">
            <a:off x="-2265377" y="2808773"/>
            <a:ext cx="5990392" cy="5613180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5"/>
          <p:cNvSpPr/>
          <p:nvPr/>
        </p:nvSpPr>
        <p:spPr>
          <a:xfrm>
            <a:off x="6536238" y="-142500"/>
            <a:ext cx="4935815" cy="3769836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5"/>
          <p:cNvSpPr/>
          <p:nvPr/>
        </p:nvSpPr>
        <p:spPr>
          <a:xfrm rot="649785">
            <a:off x="716152" y="44011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5"/>
          <p:cNvSpPr/>
          <p:nvPr/>
        </p:nvSpPr>
        <p:spPr>
          <a:xfrm rot="1244193">
            <a:off x="4086917" y="-777268"/>
            <a:ext cx="7826096" cy="287785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5"/>
          <p:cNvSpPr/>
          <p:nvPr/>
        </p:nvSpPr>
        <p:spPr>
          <a:xfrm rot="-9555807">
            <a:off x="-6119383" y="2297294"/>
            <a:ext cx="7826096" cy="287785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5"/>
          <p:cNvSpPr txBox="1"/>
          <p:nvPr>
            <p:ph type="ctrTitle"/>
          </p:nvPr>
        </p:nvSpPr>
        <p:spPr>
          <a:xfrm>
            <a:off x="723150" y="1494200"/>
            <a:ext cx="7697700" cy="15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>
                <a:latin typeface="Kulim Park SemiBold"/>
                <a:ea typeface="Kulim Park SemiBold"/>
                <a:cs typeface="Kulim Park SemiBold"/>
                <a:sym typeface="Kulim Park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5" name="Google Shape;195;p25"/>
          <p:cNvSpPr txBox="1"/>
          <p:nvPr>
            <p:ph idx="1" type="subTitle"/>
          </p:nvPr>
        </p:nvSpPr>
        <p:spPr>
          <a:xfrm>
            <a:off x="1962550" y="3100575"/>
            <a:ext cx="5218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/>
          <p:nvPr/>
        </p:nvSpPr>
        <p:spPr>
          <a:xfrm rot="-10285629">
            <a:off x="4140874" y="-201512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 flipH="1">
            <a:off x="6818628" y="2586663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6"/>
          <p:cNvSpPr/>
          <p:nvPr/>
        </p:nvSpPr>
        <p:spPr>
          <a:xfrm flipH="1" rot="9748587">
            <a:off x="5601527" y="2021265"/>
            <a:ext cx="8200944" cy="301569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6"/>
          <p:cNvSpPr/>
          <p:nvPr/>
        </p:nvSpPr>
        <p:spPr>
          <a:xfrm flipH="1" rot="4102346">
            <a:off x="-2270967" y="3805847"/>
            <a:ext cx="9416338" cy="601377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6"/>
          <p:cNvSpPr/>
          <p:nvPr/>
        </p:nvSpPr>
        <p:spPr>
          <a:xfrm rot="813319">
            <a:off x="-3580677" y="-14257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 txBox="1"/>
          <p:nvPr>
            <p:ph type="title"/>
          </p:nvPr>
        </p:nvSpPr>
        <p:spPr>
          <a:xfrm>
            <a:off x="716550" y="1929275"/>
            <a:ext cx="38556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3" name="Google Shape;203;p26"/>
          <p:cNvSpPr txBox="1"/>
          <p:nvPr>
            <p:ph hasCustomPrompt="1" idx="2" type="title"/>
          </p:nvPr>
        </p:nvSpPr>
        <p:spPr>
          <a:xfrm>
            <a:off x="723300" y="845239"/>
            <a:ext cx="1498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4" name="Google Shape;204;p26"/>
          <p:cNvSpPr txBox="1"/>
          <p:nvPr>
            <p:ph idx="1" type="subTitle"/>
          </p:nvPr>
        </p:nvSpPr>
        <p:spPr>
          <a:xfrm>
            <a:off x="716550" y="3578839"/>
            <a:ext cx="27525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5" name="Google Shape;205;p26"/>
          <p:cNvSpPr/>
          <p:nvPr/>
        </p:nvSpPr>
        <p:spPr>
          <a:xfrm>
            <a:off x="3065327" y="-42009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/>
          <p:nvPr/>
        </p:nvSpPr>
        <p:spPr>
          <a:xfrm rot="813319">
            <a:off x="-704002" y="2342077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/>
          <p:nvPr/>
        </p:nvSpPr>
        <p:spPr>
          <a:xfrm rot="-5553048">
            <a:off x="-3421688" y="1600648"/>
            <a:ext cx="5990367" cy="5613156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AC9078">
              <a:alpha val="72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/>
          <p:nvPr/>
        </p:nvSpPr>
        <p:spPr>
          <a:xfrm flipH="1" rot="-1460553">
            <a:off x="6702382" y="-661835"/>
            <a:ext cx="7471555" cy="4771732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7"/>
          <p:cNvSpPr/>
          <p:nvPr/>
        </p:nvSpPr>
        <p:spPr>
          <a:xfrm rot="3657786">
            <a:off x="7243056" y="893138"/>
            <a:ext cx="4558957" cy="1365879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"/>
          <p:cNvSpPr/>
          <p:nvPr/>
        </p:nvSpPr>
        <p:spPr>
          <a:xfrm rot="3624623">
            <a:off x="5761668" y="608449"/>
            <a:ext cx="7826028" cy="2877832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"/>
          <p:cNvSpPr txBox="1"/>
          <p:nvPr>
            <p:ph type="title"/>
          </p:nvPr>
        </p:nvSpPr>
        <p:spPr>
          <a:xfrm>
            <a:off x="720000" y="437700"/>
            <a:ext cx="77028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3" name="Google Shape;213;p27"/>
          <p:cNvSpPr txBox="1"/>
          <p:nvPr>
            <p:ph idx="1" type="body"/>
          </p:nvPr>
        </p:nvSpPr>
        <p:spPr>
          <a:xfrm>
            <a:off x="720000" y="1095450"/>
            <a:ext cx="77028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50">
                <a:latin typeface="Manrope"/>
                <a:ea typeface="Manrope"/>
                <a:cs typeface="Manrope"/>
                <a:sym typeface="Manrope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/>
          <p:nvPr/>
        </p:nvSpPr>
        <p:spPr>
          <a:xfrm>
            <a:off x="-4528356" y="100498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/>
          <p:nvPr/>
        </p:nvSpPr>
        <p:spPr>
          <a:xfrm flipH="1" rot="-9405665">
            <a:off x="6846081" y="1281156"/>
            <a:ext cx="7310152" cy="6849835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"/>
          <p:cNvSpPr/>
          <p:nvPr/>
        </p:nvSpPr>
        <p:spPr>
          <a:xfrm flipH="1" rot="1478505">
            <a:off x="3709533" y="-1000036"/>
            <a:ext cx="7826136" cy="287787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8"/>
          <p:cNvSpPr txBox="1"/>
          <p:nvPr>
            <p:ph type="title"/>
          </p:nvPr>
        </p:nvSpPr>
        <p:spPr>
          <a:xfrm flipH="1">
            <a:off x="720000" y="438912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9" name="Google Shape;219;p28"/>
          <p:cNvSpPr txBox="1"/>
          <p:nvPr>
            <p:ph idx="2" type="title"/>
          </p:nvPr>
        </p:nvSpPr>
        <p:spPr>
          <a:xfrm>
            <a:off x="4789925" y="3371526"/>
            <a:ext cx="23253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0" name="Google Shape;220;p28"/>
          <p:cNvSpPr txBox="1"/>
          <p:nvPr>
            <p:ph idx="1" type="subTitle"/>
          </p:nvPr>
        </p:nvSpPr>
        <p:spPr>
          <a:xfrm>
            <a:off x="4789950" y="3879601"/>
            <a:ext cx="23253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1" name="Google Shape;221;p28"/>
          <p:cNvSpPr txBox="1"/>
          <p:nvPr>
            <p:ph idx="3" type="title"/>
          </p:nvPr>
        </p:nvSpPr>
        <p:spPr>
          <a:xfrm>
            <a:off x="2028750" y="3371526"/>
            <a:ext cx="23253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2" name="Google Shape;222;p28"/>
          <p:cNvSpPr txBox="1"/>
          <p:nvPr>
            <p:ph idx="4" type="subTitle"/>
          </p:nvPr>
        </p:nvSpPr>
        <p:spPr>
          <a:xfrm>
            <a:off x="2028775" y="3879601"/>
            <a:ext cx="23253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3" name="Google Shape;223;p28"/>
          <p:cNvSpPr/>
          <p:nvPr/>
        </p:nvSpPr>
        <p:spPr>
          <a:xfrm flipH="1" rot="9524149">
            <a:off x="-6659422" y="-2925302"/>
            <a:ext cx="9471569" cy="60490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 rot="-9555841">
            <a:off x="-6785773" y="18085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/>
          <p:nvPr/>
        </p:nvSpPr>
        <p:spPr>
          <a:xfrm flipH="1" rot="3394465">
            <a:off x="3077084" y="34332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9"/>
          <p:cNvSpPr/>
          <p:nvPr/>
        </p:nvSpPr>
        <p:spPr>
          <a:xfrm>
            <a:off x="5867027" y="-12434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9"/>
          <p:cNvSpPr/>
          <p:nvPr/>
        </p:nvSpPr>
        <p:spPr>
          <a:xfrm rot="3952094">
            <a:off x="4978836" y="-32116"/>
            <a:ext cx="7826127" cy="287786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9"/>
          <p:cNvSpPr/>
          <p:nvPr/>
        </p:nvSpPr>
        <p:spPr>
          <a:xfrm flipH="1" rot="-649760">
            <a:off x="7075142" y="-713258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9"/>
          <p:cNvSpPr/>
          <p:nvPr/>
        </p:nvSpPr>
        <p:spPr>
          <a:xfrm rot="813319">
            <a:off x="-2477752" y="-30743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9"/>
          <p:cNvSpPr/>
          <p:nvPr/>
        </p:nvSpPr>
        <p:spPr>
          <a:xfrm rot="-10285603">
            <a:off x="-4701904" y="375284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9"/>
          <p:cNvSpPr/>
          <p:nvPr/>
        </p:nvSpPr>
        <p:spPr>
          <a:xfrm rot="-7426355">
            <a:off x="-5557542" y="1132830"/>
            <a:ext cx="7826046" cy="287783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9"/>
          <p:cNvSpPr txBox="1"/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/>
          <p:nvPr/>
        </p:nvSpPr>
        <p:spPr>
          <a:xfrm flipH="1" rot="3394465">
            <a:off x="5041484" y="22860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0"/>
          <p:cNvSpPr/>
          <p:nvPr/>
        </p:nvSpPr>
        <p:spPr>
          <a:xfrm rot="-10285603">
            <a:off x="7150321" y="-2266383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0"/>
          <p:cNvSpPr/>
          <p:nvPr/>
        </p:nvSpPr>
        <p:spPr>
          <a:xfrm flipH="1" rot="955394">
            <a:off x="1460861" y="-2197712"/>
            <a:ext cx="7826028" cy="2877832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0"/>
          <p:cNvSpPr txBox="1"/>
          <p:nvPr>
            <p:ph idx="1" type="body"/>
          </p:nvPr>
        </p:nvSpPr>
        <p:spPr>
          <a:xfrm>
            <a:off x="4572000" y="1369325"/>
            <a:ext cx="3850500" cy="333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302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indent="-3302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indent="-31115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302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/>
        </p:txBody>
      </p:sp>
      <p:sp>
        <p:nvSpPr>
          <p:cNvPr id="239" name="Google Shape;239;p30"/>
          <p:cNvSpPr txBox="1"/>
          <p:nvPr>
            <p:ph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/>
          <p:nvPr/>
        </p:nvSpPr>
        <p:spPr>
          <a:xfrm flipH="1" rot="-813319">
            <a:off x="4432698" y="-342427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1"/>
          <p:cNvSpPr/>
          <p:nvPr/>
        </p:nvSpPr>
        <p:spPr>
          <a:xfrm rot="649785">
            <a:off x="-1816445" y="-7384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1"/>
          <p:cNvSpPr/>
          <p:nvPr/>
        </p:nvSpPr>
        <p:spPr>
          <a:xfrm flipH="1">
            <a:off x="620870" y="2238100"/>
            <a:ext cx="7471673" cy="477180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1"/>
          <p:cNvSpPr/>
          <p:nvPr/>
        </p:nvSpPr>
        <p:spPr>
          <a:xfrm flipH="1" rot="-8823147">
            <a:off x="5492915" y="2808773"/>
            <a:ext cx="5990392" cy="5613180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1"/>
          <p:cNvSpPr/>
          <p:nvPr/>
        </p:nvSpPr>
        <p:spPr>
          <a:xfrm flipH="1">
            <a:off x="-2254122" y="-142500"/>
            <a:ext cx="4935815" cy="3769836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1"/>
          <p:cNvSpPr/>
          <p:nvPr/>
        </p:nvSpPr>
        <p:spPr>
          <a:xfrm flipH="1" rot="-649785">
            <a:off x="3942880" y="44011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/>
          <p:nvPr/>
        </p:nvSpPr>
        <p:spPr>
          <a:xfrm flipH="1" rot="-1244193">
            <a:off x="-2695083" y="-777268"/>
            <a:ext cx="7826096" cy="287785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/>
          <p:nvPr/>
        </p:nvSpPr>
        <p:spPr>
          <a:xfrm flipH="1" rot="9555807">
            <a:off x="7511217" y="2297294"/>
            <a:ext cx="7826096" cy="287785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1"/>
          <p:cNvSpPr txBox="1"/>
          <p:nvPr>
            <p:ph type="title"/>
          </p:nvPr>
        </p:nvSpPr>
        <p:spPr>
          <a:xfrm>
            <a:off x="1796850" y="1301800"/>
            <a:ext cx="5550300" cy="25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/>
          <p:nvPr/>
        </p:nvSpPr>
        <p:spPr>
          <a:xfrm rot="813319">
            <a:off x="-2477752" y="-30743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 flipH="1" rot="3394465">
            <a:off x="3077084" y="34332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5867027" y="-12434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2"/>
          <p:cNvSpPr/>
          <p:nvPr/>
        </p:nvSpPr>
        <p:spPr>
          <a:xfrm rot="3406877">
            <a:off x="3098060" y="-32126"/>
            <a:ext cx="7826090" cy="287785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2"/>
          <p:cNvSpPr/>
          <p:nvPr/>
        </p:nvSpPr>
        <p:spPr>
          <a:xfrm flipH="1" rot="-649760">
            <a:off x="7075142" y="-713258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2"/>
          <p:cNvSpPr/>
          <p:nvPr/>
        </p:nvSpPr>
        <p:spPr>
          <a:xfrm rot="-10285603">
            <a:off x="-4701904" y="375284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2"/>
          <p:cNvSpPr/>
          <p:nvPr/>
        </p:nvSpPr>
        <p:spPr>
          <a:xfrm rot="-7426355">
            <a:off x="-5557542" y="1132830"/>
            <a:ext cx="7826046" cy="287783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2"/>
          <p:cNvSpPr txBox="1"/>
          <p:nvPr>
            <p:ph type="title"/>
          </p:nvPr>
        </p:nvSpPr>
        <p:spPr>
          <a:xfrm>
            <a:off x="723300" y="1383125"/>
            <a:ext cx="4510500" cy="9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9" name="Google Shape;259;p32"/>
          <p:cNvSpPr txBox="1"/>
          <p:nvPr>
            <p:ph idx="1" type="subTitle"/>
          </p:nvPr>
        </p:nvSpPr>
        <p:spPr>
          <a:xfrm>
            <a:off x="723300" y="2328475"/>
            <a:ext cx="4359900" cy="14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33"/>
          <p:cNvSpPr txBox="1"/>
          <p:nvPr>
            <p:ph type="title"/>
          </p:nvPr>
        </p:nvSpPr>
        <p:spPr>
          <a:xfrm>
            <a:off x="723300" y="1315950"/>
            <a:ext cx="2771700" cy="25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 rot="-10285629">
            <a:off x="5066449" y="-212437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4"/>
          <p:cNvSpPr/>
          <p:nvPr/>
        </p:nvSpPr>
        <p:spPr>
          <a:xfrm flipH="1">
            <a:off x="7942003" y="100498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4"/>
          <p:cNvSpPr/>
          <p:nvPr/>
        </p:nvSpPr>
        <p:spPr>
          <a:xfrm rot="2839443">
            <a:off x="-308418" y="2442034"/>
            <a:ext cx="6402141" cy="5689181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4"/>
          <p:cNvSpPr/>
          <p:nvPr/>
        </p:nvSpPr>
        <p:spPr>
          <a:xfrm rot="9405665">
            <a:off x="-4305365" y="1281181"/>
            <a:ext cx="7310152" cy="6849835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4"/>
          <p:cNvSpPr/>
          <p:nvPr/>
        </p:nvSpPr>
        <p:spPr>
          <a:xfrm rot="-1478505">
            <a:off x="-2334601" y="-1000036"/>
            <a:ext cx="7826136" cy="287787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4"/>
          <p:cNvSpPr/>
          <p:nvPr/>
        </p:nvSpPr>
        <p:spPr>
          <a:xfrm flipH="1" rot="9555841">
            <a:off x="7023452" y="18085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4"/>
          <p:cNvSpPr txBox="1"/>
          <p:nvPr>
            <p:ph hasCustomPrompt="1" type="title"/>
          </p:nvPr>
        </p:nvSpPr>
        <p:spPr>
          <a:xfrm>
            <a:off x="1248600" y="1528200"/>
            <a:ext cx="6646800" cy="15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1" name="Google Shape;271;p34"/>
          <p:cNvSpPr txBox="1"/>
          <p:nvPr>
            <p:ph idx="1" type="subTitle"/>
          </p:nvPr>
        </p:nvSpPr>
        <p:spPr>
          <a:xfrm>
            <a:off x="1248450" y="3114175"/>
            <a:ext cx="66468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6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20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/>
          <p:nvPr/>
        </p:nvSpPr>
        <p:spPr>
          <a:xfrm flipH="1" rot="-514371">
            <a:off x="4546199" y="581678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6"/>
          <p:cNvSpPr/>
          <p:nvPr/>
        </p:nvSpPr>
        <p:spPr>
          <a:xfrm rot="10800000">
            <a:off x="6590028" y="-183052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6"/>
          <p:cNvSpPr/>
          <p:nvPr/>
        </p:nvSpPr>
        <p:spPr>
          <a:xfrm rot="1051413">
            <a:off x="5372927" y="-597860"/>
            <a:ext cx="8200944" cy="301569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/>
          <p:nvPr/>
        </p:nvSpPr>
        <p:spPr>
          <a:xfrm rot="6697654">
            <a:off x="-3373442" y="-4867145"/>
            <a:ext cx="9416338" cy="601377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6"/>
          <p:cNvSpPr/>
          <p:nvPr/>
        </p:nvSpPr>
        <p:spPr>
          <a:xfrm flipH="1" rot="9986681">
            <a:off x="-4180552" y="1043048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6"/>
          <p:cNvSpPr txBox="1"/>
          <p:nvPr>
            <p:ph type="title"/>
          </p:nvPr>
        </p:nvSpPr>
        <p:spPr>
          <a:xfrm>
            <a:off x="3394963" y="1596925"/>
            <a:ext cx="38556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0" name="Google Shape;280;p36"/>
          <p:cNvSpPr txBox="1"/>
          <p:nvPr>
            <p:ph hasCustomPrompt="1" idx="2" type="title"/>
          </p:nvPr>
        </p:nvSpPr>
        <p:spPr>
          <a:xfrm>
            <a:off x="1893438" y="1677639"/>
            <a:ext cx="1498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1" name="Google Shape;281;p36"/>
          <p:cNvSpPr txBox="1"/>
          <p:nvPr>
            <p:ph idx="1" type="subTitle"/>
          </p:nvPr>
        </p:nvSpPr>
        <p:spPr>
          <a:xfrm>
            <a:off x="3394963" y="3246489"/>
            <a:ext cx="27525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2" name="Google Shape;282;p36"/>
          <p:cNvSpPr/>
          <p:nvPr/>
        </p:nvSpPr>
        <p:spPr>
          <a:xfrm flipH="1" rot="10800000">
            <a:off x="779327" y="3478782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 rot="-10285629">
            <a:off x="4140874" y="-201512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7"/>
          <p:cNvSpPr/>
          <p:nvPr/>
        </p:nvSpPr>
        <p:spPr>
          <a:xfrm flipH="1">
            <a:off x="6818628" y="2586663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7"/>
          <p:cNvSpPr/>
          <p:nvPr/>
        </p:nvSpPr>
        <p:spPr>
          <a:xfrm flipH="1" rot="9748587">
            <a:off x="5601527" y="2021265"/>
            <a:ext cx="8200944" cy="301569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7"/>
          <p:cNvSpPr/>
          <p:nvPr/>
        </p:nvSpPr>
        <p:spPr>
          <a:xfrm flipH="1" rot="4102346">
            <a:off x="-2270967" y="3805847"/>
            <a:ext cx="9416338" cy="601377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7"/>
          <p:cNvSpPr/>
          <p:nvPr/>
        </p:nvSpPr>
        <p:spPr>
          <a:xfrm rot="813319">
            <a:off x="-3580677" y="-14257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7"/>
          <p:cNvSpPr txBox="1"/>
          <p:nvPr>
            <p:ph type="title"/>
          </p:nvPr>
        </p:nvSpPr>
        <p:spPr>
          <a:xfrm>
            <a:off x="1549950" y="1929275"/>
            <a:ext cx="60441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0" name="Google Shape;290;p37"/>
          <p:cNvSpPr txBox="1"/>
          <p:nvPr>
            <p:ph hasCustomPrompt="1" idx="2" type="title"/>
          </p:nvPr>
        </p:nvSpPr>
        <p:spPr>
          <a:xfrm>
            <a:off x="3822900" y="845239"/>
            <a:ext cx="1498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1" name="Google Shape;291;p37"/>
          <p:cNvSpPr txBox="1"/>
          <p:nvPr>
            <p:ph idx="1" type="subTitle"/>
          </p:nvPr>
        </p:nvSpPr>
        <p:spPr>
          <a:xfrm>
            <a:off x="2414570" y="3578849"/>
            <a:ext cx="43149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92" name="Google Shape;292;p37"/>
          <p:cNvSpPr/>
          <p:nvPr/>
        </p:nvSpPr>
        <p:spPr>
          <a:xfrm>
            <a:off x="3065327" y="-42009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35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/>
          <p:nvPr/>
        </p:nvSpPr>
        <p:spPr>
          <a:xfrm rot="-10285629">
            <a:off x="4140874" y="-201512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8"/>
          <p:cNvSpPr/>
          <p:nvPr/>
        </p:nvSpPr>
        <p:spPr>
          <a:xfrm flipH="1">
            <a:off x="6818628" y="2586663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8"/>
          <p:cNvSpPr/>
          <p:nvPr/>
        </p:nvSpPr>
        <p:spPr>
          <a:xfrm flipH="1" rot="9748587">
            <a:off x="5601527" y="2021265"/>
            <a:ext cx="8200944" cy="301569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8"/>
          <p:cNvSpPr/>
          <p:nvPr/>
        </p:nvSpPr>
        <p:spPr>
          <a:xfrm flipH="1" rot="4102346">
            <a:off x="-2270967" y="3805847"/>
            <a:ext cx="9416338" cy="601377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8"/>
          <p:cNvSpPr/>
          <p:nvPr/>
        </p:nvSpPr>
        <p:spPr>
          <a:xfrm rot="813319">
            <a:off x="-3580677" y="-14257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8"/>
          <p:cNvSpPr txBox="1"/>
          <p:nvPr>
            <p:ph type="title"/>
          </p:nvPr>
        </p:nvSpPr>
        <p:spPr>
          <a:xfrm>
            <a:off x="1309450" y="2081675"/>
            <a:ext cx="43149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0" name="Google Shape;300;p38"/>
          <p:cNvSpPr txBox="1"/>
          <p:nvPr>
            <p:ph hasCustomPrompt="1" idx="2" type="title"/>
          </p:nvPr>
        </p:nvSpPr>
        <p:spPr>
          <a:xfrm>
            <a:off x="6066050" y="691889"/>
            <a:ext cx="1498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1" name="Google Shape;301;p38"/>
          <p:cNvSpPr txBox="1"/>
          <p:nvPr>
            <p:ph idx="1" type="subTitle"/>
          </p:nvPr>
        </p:nvSpPr>
        <p:spPr>
          <a:xfrm>
            <a:off x="1309450" y="3731249"/>
            <a:ext cx="43149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2" name="Google Shape;302;p38"/>
          <p:cNvSpPr/>
          <p:nvPr/>
        </p:nvSpPr>
        <p:spPr>
          <a:xfrm>
            <a:off x="3065327" y="-42009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/>
          <p:nvPr/>
        </p:nvSpPr>
        <p:spPr>
          <a:xfrm flipH="1" rot="9339447">
            <a:off x="-5157706" y="2195120"/>
            <a:ext cx="7471555" cy="4771732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9"/>
          <p:cNvSpPr/>
          <p:nvPr/>
        </p:nvSpPr>
        <p:spPr>
          <a:xfrm>
            <a:off x="1118566" y="1549193"/>
            <a:ext cx="1350837" cy="973145"/>
          </a:xfrm>
          <a:custGeom>
            <a:rect b="b" l="l" r="r" t="t"/>
            <a:pathLst>
              <a:path extrusionOk="0" h="13563" w="18827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9"/>
          <p:cNvSpPr/>
          <p:nvPr/>
        </p:nvSpPr>
        <p:spPr>
          <a:xfrm flipH="1">
            <a:off x="4816263" y="1549200"/>
            <a:ext cx="1350837" cy="973145"/>
          </a:xfrm>
          <a:custGeom>
            <a:rect b="b" l="l" r="r" t="t"/>
            <a:pathLst>
              <a:path extrusionOk="0" h="13563" w="18827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9"/>
          <p:cNvSpPr/>
          <p:nvPr/>
        </p:nvSpPr>
        <p:spPr>
          <a:xfrm flipH="1">
            <a:off x="6912085" y="1489537"/>
            <a:ext cx="1162249" cy="1032817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AC9078">
              <a:alpha val="72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9"/>
          <p:cNvSpPr/>
          <p:nvPr/>
        </p:nvSpPr>
        <p:spPr>
          <a:xfrm>
            <a:off x="3050700" y="1519363"/>
            <a:ext cx="1095097" cy="973144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9"/>
          <p:cNvSpPr/>
          <p:nvPr/>
        </p:nvSpPr>
        <p:spPr>
          <a:xfrm rot="-10285603">
            <a:off x="7150321" y="-2266383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9"/>
          <p:cNvSpPr/>
          <p:nvPr/>
        </p:nvSpPr>
        <p:spPr>
          <a:xfrm rot="649785">
            <a:off x="6848027" y="-2440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9"/>
          <p:cNvSpPr/>
          <p:nvPr/>
        </p:nvSpPr>
        <p:spPr>
          <a:xfrm rot="813319">
            <a:off x="-4299402" y="-47175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9"/>
          <p:cNvSpPr/>
          <p:nvPr/>
        </p:nvSpPr>
        <p:spPr>
          <a:xfrm rot="9089871">
            <a:off x="7049951" y="1893780"/>
            <a:ext cx="7826200" cy="287789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9"/>
          <p:cNvSpPr/>
          <p:nvPr/>
        </p:nvSpPr>
        <p:spPr>
          <a:xfrm rot="-576017">
            <a:off x="-4825529" y="-672274"/>
            <a:ext cx="7826074" cy="287784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9"/>
          <p:cNvSpPr txBox="1"/>
          <p:nvPr>
            <p:ph type="title"/>
          </p:nvPr>
        </p:nvSpPr>
        <p:spPr>
          <a:xfrm>
            <a:off x="732775" y="2632300"/>
            <a:ext cx="1836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5" name="Google Shape;315;p39"/>
          <p:cNvSpPr txBox="1"/>
          <p:nvPr>
            <p:ph idx="1" type="subTitle"/>
          </p:nvPr>
        </p:nvSpPr>
        <p:spPr>
          <a:xfrm>
            <a:off x="732787" y="3511716"/>
            <a:ext cx="1836000" cy="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6" name="Google Shape;316;p39"/>
          <p:cNvSpPr txBox="1"/>
          <p:nvPr>
            <p:ph hasCustomPrompt="1" idx="2" type="title"/>
          </p:nvPr>
        </p:nvSpPr>
        <p:spPr>
          <a:xfrm>
            <a:off x="732776" y="1811839"/>
            <a:ext cx="1836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39"/>
          <p:cNvSpPr txBox="1"/>
          <p:nvPr>
            <p:ph idx="3" type="title"/>
          </p:nvPr>
        </p:nvSpPr>
        <p:spPr>
          <a:xfrm>
            <a:off x="2680250" y="2632300"/>
            <a:ext cx="1836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8" name="Google Shape;318;p39"/>
          <p:cNvSpPr txBox="1"/>
          <p:nvPr>
            <p:ph idx="4" type="subTitle"/>
          </p:nvPr>
        </p:nvSpPr>
        <p:spPr>
          <a:xfrm>
            <a:off x="2680262" y="3511716"/>
            <a:ext cx="1836000" cy="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9" name="Google Shape;319;p39"/>
          <p:cNvSpPr txBox="1"/>
          <p:nvPr>
            <p:ph idx="5" type="title"/>
          </p:nvPr>
        </p:nvSpPr>
        <p:spPr>
          <a:xfrm>
            <a:off x="4627725" y="2632300"/>
            <a:ext cx="1836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0" name="Google Shape;320;p39"/>
          <p:cNvSpPr txBox="1"/>
          <p:nvPr>
            <p:ph idx="6" type="subTitle"/>
          </p:nvPr>
        </p:nvSpPr>
        <p:spPr>
          <a:xfrm>
            <a:off x="4627737" y="3511716"/>
            <a:ext cx="1836000" cy="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1" name="Google Shape;321;p39"/>
          <p:cNvSpPr txBox="1"/>
          <p:nvPr>
            <p:ph idx="7" type="title"/>
          </p:nvPr>
        </p:nvSpPr>
        <p:spPr>
          <a:xfrm>
            <a:off x="6575200" y="2632300"/>
            <a:ext cx="1836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2" name="Google Shape;322;p39"/>
          <p:cNvSpPr txBox="1"/>
          <p:nvPr>
            <p:ph idx="8" type="subTitle"/>
          </p:nvPr>
        </p:nvSpPr>
        <p:spPr>
          <a:xfrm>
            <a:off x="6575212" y="3511716"/>
            <a:ext cx="1836000" cy="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3" name="Google Shape;323;p39"/>
          <p:cNvSpPr txBox="1"/>
          <p:nvPr>
            <p:ph hasCustomPrompt="1" idx="9" type="title"/>
          </p:nvPr>
        </p:nvSpPr>
        <p:spPr>
          <a:xfrm>
            <a:off x="2680246" y="1811839"/>
            <a:ext cx="1836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4" name="Google Shape;324;p39"/>
          <p:cNvSpPr txBox="1"/>
          <p:nvPr>
            <p:ph hasCustomPrompt="1" idx="13" type="title"/>
          </p:nvPr>
        </p:nvSpPr>
        <p:spPr>
          <a:xfrm>
            <a:off x="4627721" y="1811839"/>
            <a:ext cx="1836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39"/>
          <p:cNvSpPr txBox="1"/>
          <p:nvPr>
            <p:ph hasCustomPrompt="1" idx="14" type="title"/>
          </p:nvPr>
        </p:nvSpPr>
        <p:spPr>
          <a:xfrm>
            <a:off x="6575196" y="1811839"/>
            <a:ext cx="1836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6" name="Google Shape;326;p39"/>
          <p:cNvSpPr txBox="1"/>
          <p:nvPr>
            <p:ph idx="15"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17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/>
          <p:nvPr/>
        </p:nvSpPr>
        <p:spPr>
          <a:xfrm rot="-9339447">
            <a:off x="7118442" y="3216520"/>
            <a:ext cx="7471555" cy="4771732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0"/>
          <p:cNvSpPr/>
          <p:nvPr/>
        </p:nvSpPr>
        <p:spPr>
          <a:xfrm flipH="1" rot="10285603">
            <a:off x="-6088365" y="-1617883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0"/>
          <p:cNvSpPr/>
          <p:nvPr/>
        </p:nvSpPr>
        <p:spPr>
          <a:xfrm flipH="1" rot="-649785">
            <a:off x="-1251909" y="-487200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0"/>
          <p:cNvSpPr/>
          <p:nvPr/>
        </p:nvSpPr>
        <p:spPr>
          <a:xfrm flipH="1" rot="-813319">
            <a:off x="7653159" y="-3566398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0"/>
          <p:cNvSpPr/>
          <p:nvPr/>
        </p:nvSpPr>
        <p:spPr>
          <a:xfrm flipH="1" rot="-9989847">
            <a:off x="-4910832" y="2960605"/>
            <a:ext cx="7826215" cy="2877900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0"/>
          <p:cNvSpPr/>
          <p:nvPr/>
        </p:nvSpPr>
        <p:spPr>
          <a:xfrm flipH="1" rot="-323977">
            <a:off x="6050295" y="-977077"/>
            <a:ext cx="7826148" cy="2877876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0"/>
          <p:cNvSpPr txBox="1"/>
          <p:nvPr>
            <p:ph type="title"/>
          </p:nvPr>
        </p:nvSpPr>
        <p:spPr>
          <a:xfrm>
            <a:off x="1987675" y="1412700"/>
            <a:ext cx="2430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5" name="Google Shape;335;p40"/>
          <p:cNvSpPr txBox="1"/>
          <p:nvPr>
            <p:ph idx="1" type="subTitle"/>
          </p:nvPr>
        </p:nvSpPr>
        <p:spPr>
          <a:xfrm>
            <a:off x="1987700" y="2292125"/>
            <a:ext cx="2430000" cy="6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6" name="Google Shape;336;p40"/>
          <p:cNvSpPr txBox="1"/>
          <p:nvPr>
            <p:ph hasCustomPrompt="1" idx="2" type="title"/>
          </p:nvPr>
        </p:nvSpPr>
        <p:spPr>
          <a:xfrm>
            <a:off x="845800" y="1888050"/>
            <a:ext cx="812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7" name="Google Shape;337;p40"/>
          <p:cNvSpPr txBox="1"/>
          <p:nvPr>
            <p:ph idx="3" type="title"/>
          </p:nvPr>
        </p:nvSpPr>
        <p:spPr>
          <a:xfrm>
            <a:off x="1928100" y="3162748"/>
            <a:ext cx="2430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8" name="Google Shape;338;p40"/>
          <p:cNvSpPr txBox="1"/>
          <p:nvPr>
            <p:ph idx="4" type="subTitle"/>
          </p:nvPr>
        </p:nvSpPr>
        <p:spPr>
          <a:xfrm>
            <a:off x="1928125" y="4042172"/>
            <a:ext cx="2430000" cy="6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39" name="Google Shape;339;p40"/>
          <p:cNvSpPr txBox="1"/>
          <p:nvPr>
            <p:ph idx="5" type="title"/>
          </p:nvPr>
        </p:nvSpPr>
        <p:spPr>
          <a:xfrm>
            <a:off x="6000750" y="1412688"/>
            <a:ext cx="2430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0" name="Google Shape;340;p40"/>
          <p:cNvSpPr txBox="1"/>
          <p:nvPr>
            <p:ph idx="6" type="subTitle"/>
          </p:nvPr>
        </p:nvSpPr>
        <p:spPr>
          <a:xfrm>
            <a:off x="6000775" y="2292102"/>
            <a:ext cx="2430000" cy="6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41" name="Google Shape;341;p40"/>
          <p:cNvSpPr txBox="1"/>
          <p:nvPr>
            <p:ph idx="7" type="title"/>
          </p:nvPr>
        </p:nvSpPr>
        <p:spPr>
          <a:xfrm>
            <a:off x="5981196" y="3162738"/>
            <a:ext cx="2430000" cy="83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2" name="Google Shape;342;p40"/>
          <p:cNvSpPr txBox="1"/>
          <p:nvPr>
            <p:ph idx="8" type="subTitle"/>
          </p:nvPr>
        </p:nvSpPr>
        <p:spPr>
          <a:xfrm>
            <a:off x="5981200" y="4042161"/>
            <a:ext cx="2430000" cy="6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43" name="Google Shape;343;p40"/>
          <p:cNvSpPr txBox="1"/>
          <p:nvPr>
            <p:ph hasCustomPrompt="1" idx="9" type="title"/>
          </p:nvPr>
        </p:nvSpPr>
        <p:spPr>
          <a:xfrm>
            <a:off x="845798" y="3644250"/>
            <a:ext cx="812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4" name="Google Shape;344;p40"/>
          <p:cNvSpPr txBox="1"/>
          <p:nvPr>
            <p:ph hasCustomPrompt="1" idx="13" type="title"/>
          </p:nvPr>
        </p:nvSpPr>
        <p:spPr>
          <a:xfrm>
            <a:off x="4895098" y="1888050"/>
            <a:ext cx="812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5" name="Google Shape;345;p40"/>
          <p:cNvSpPr txBox="1"/>
          <p:nvPr>
            <p:ph hasCustomPrompt="1" idx="14" type="title"/>
          </p:nvPr>
        </p:nvSpPr>
        <p:spPr>
          <a:xfrm>
            <a:off x="4895098" y="3644250"/>
            <a:ext cx="812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6" name="Google Shape;346;p40"/>
          <p:cNvSpPr txBox="1"/>
          <p:nvPr>
            <p:ph idx="15"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type="title"/>
          </p:nvPr>
        </p:nvSpPr>
        <p:spPr>
          <a:xfrm>
            <a:off x="723300" y="3402013"/>
            <a:ext cx="38487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49" name="Google Shape;349;p41"/>
          <p:cNvSpPr txBox="1"/>
          <p:nvPr>
            <p:ph idx="1" type="subTitle"/>
          </p:nvPr>
        </p:nvSpPr>
        <p:spPr>
          <a:xfrm>
            <a:off x="723350" y="822500"/>
            <a:ext cx="4902000" cy="20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32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/>
          <p:nvPr/>
        </p:nvSpPr>
        <p:spPr>
          <a:xfrm flipH="1" rot="-7269862">
            <a:off x="1986429" y="-4605738"/>
            <a:ext cx="7471639" cy="4771786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2"/>
          <p:cNvSpPr/>
          <p:nvPr/>
        </p:nvSpPr>
        <p:spPr>
          <a:xfrm rot="-10558870">
            <a:off x="5522782" y="-185325"/>
            <a:ext cx="6402110" cy="5689154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2"/>
          <p:cNvSpPr/>
          <p:nvPr/>
        </p:nvSpPr>
        <p:spPr>
          <a:xfrm rot="6189239">
            <a:off x="4325710" y="1085979"/>
            <a:ext cx="7825966" cy="2877809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2"/>
          <p:cNvSpPr/>
          <p:nvPr/>
        </p:nvSpPr>
        <p:spPr>
          <a:xfrm rot="514371">
            <a:off x="-5180633" y="-979678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2"/>
          <p:cNvSpPr/>
          <p:nvPr/>
        </p:nvSpPr>
        <p:spPr>
          <a:xfrm rot="2141143">
            <a:off x="-1290068" y="-2916503"/>
            <a:ext cx="5766686" cy="3682912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2"/>
          <p:cNvSpPr/>
          <p:nvPr/>
        </p:nvSpPr>
        <p:spPr>
          <a:xfrm rot="10800000">
            <a:off x="-126965" y="3402013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2"/>
          <p:cNvSpPr/>
          <p:nvPr/>
        </p:nvSpPr>
        <p:spPr>
          <a:xfrm rot="-7948588">
            <a:off x="-5205140" y="1519073"/>
            <a:ext cx="8200910" cy="3015686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2"/>
          <p:cNvSpPr txBox="1"/>
          <p:nvPr>
            <p:ph type="title"/>
          </p:nvPr>
        </p:nvSpPr>
        <p:spPr>
          <a:xfrm>
            <a:off x="2064826" y="3261285"/>
            <a:ext cx="50145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9" name="Google Shape;359;p42"/>
          <p:cNvSpPr txBox="1"/>
          <p:nvPr>
            <p:ph idx="1" type="subTitle"/>
          </p:nvPr>
        </p:nvSpPr>
        <p:spPr>
          <a:xfrm>
            <a:off x="1378650" y="1348062"/>
            <a:ext cx="6386700" cy="141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6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/>
          <p:nvPr/>
        </p:nvSpPr>
        <p:spPr>
          <a:xfrm rot="-3394465">
            <a:off x="-2929870" y="34332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3"/>
          <p:cNvSpPr/>
          <p:nvPr/>
        </p:nvSpPr>
        <p:spPr>
          <a:xfrm flipH="1">
            <a:off x="-4081962" y="-12434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3"/>
          <p:cNvSpPr/>
          <p:nvPr/>
        </p:nvSpPr>
        <p:spPr>
          <a:xfrm flipH="1" rot="-3952094">
            <a:off x="-3954406" y="-32116"/>
            <a:ext cx="7826127" cy="287786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3"/>
          <p:cNvSpPr/>
          <p:nvPr/>
        </p:nvSpPr>
        <p:spPr>
          <a:xfrm rot="649760">
            <a:off x="-3199069" y="-713258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3"/>
          <p:cNvSpPr/>
          <p:nvPr/>
        </p:nvSpPr>
        <p:spPr>
          <a:xfrm flipH="1" rot="-813319">
            <a:off x="4926200" y="-30743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3"/>
          <p:cNvSpPr/>
          <p:nvPr/>
        </p:nvSpPr>
        <p:spPr>
          <a:xfrm flipH="1" rot="10285603">
            <a:off x="6080701" y="375284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3"/>
          <p:cNvSpPr/>
          <p:nvPr/>
        </p:nvSpPr>
        <p:spPr>
          <a:xfrm flipH="1" rot="7426355">
            <a:off x="6582052" y="1132830"/>
            <a:ext cx="7826046" cy="287783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3"/>
          <p:cNvSpPr txBox="1"/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6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/>
          <p:nvPr/>
        </p:nvSpPr>
        <p:spPr>
          <a:xfrm rot="-3394465">
            <a:off x="-3638445" y="4611893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4"/>
          <p:cNvSpPr/>
          <p:nvPr/>
        </p:nvSpPr>
        <p:spPr>
          <a:xfrm flipH="1">
            <a:off x="-5015862" y="-4052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4"/>
          <p:cNvSpPr/>
          <p:nvPr/>
        </p:nvSpPr>
        <p:spPr>
          <a:xfrm flipH="1" rot="-3052073">
            <a:off x="-4888312" y="1110880"/>
            <a:ext cx="7826119" cy="287786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4"/>
          <p:cNvSpPr/>
          <p:nvPr/>
        </p:nvSpPr>
        <p:spPr>
          <a:xfrm rot="649760">
            <a:off x="-4262669" y="1892117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4"/>
          <p:cNvSpPr/>
          <p:nvPr/>
        </p:nvSpPr>
        <p:spPr>
          <a:xfrm flipH="1" rot="-813319">
            <a:off x="4754300" y="-2305086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4"/>
          <p:cNvSpPr/>
          <p:nvPr/>
        </p:nvSpPr>
        <p:spPr>
          <a:xfrm flipH="1" rot="10285603">
            <a:off x="4790126" y="3666917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4"/>
          <p:cNvSpPr/>
          <p:nvPr/>
        </p:nvSpPr>
        <p:spPr>
          <a:xfrm flipH="1" rot="4726292">
            <a:off x="5414633" y="2626082"/>
            <a:ext cx="7826019" cy="287782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4"/>
          <p:cNvSpPr txBox="1"/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3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5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/>
          <p:nvPr/>
        </p:nvSpPr>
        <p:spPr>
          <a:xfrm rot="-10285629">
            <a:off x="5066449" y="-212437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6"/>
          <p:cNvSpPr/>
          <p:nvPr/>
        </p:nvSpPr>
        <p:spPr>
          <a:xfrm flipH="1">
            <a:off x="7942003" y="100498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6"/>
          <p:cNvSpPr/>
          <p:nvPr/>
        </p:nvSpPr>
        <p:spPr>
          <a:xfrm rot="2839443">
            <a:off x="-308418" y="2442034"/>
            <a:ext cx="6402141" cy="5689181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6"/>
          <p:cNvSpPr/>
          <p:nvPr/>
        </p:nvSpPr>
        <p:spPr>
          <a:xfrm rot="9405665">
            <a:off x="-4305365" y="1281181"/>
            <a:ext cx="7310152" cy="6849835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6"/>
          <p:cNvSpPr/>
          <p:nvPr/>
        </p:nvSpPr>
        <p:spPr>
          <a:xfrm rot="-1478505">
            <a:off x="-2334601" y="-1000036"/>
            <a:ext cx="7826136" cy="287787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6"/>
          <p:cNvSpPr/>
          <p:nvPr/>
        </p:nvSpPr>
        <p:spPr>
          <a:xfrm flipH="1" rot="9555841">
            <a:off x="7023452" y="18085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6"/>
          <p:cNvSpPr txBox="1"/>
          <p:nvPr>
            <p:ph type="title"/>
          </p:nvPr>
        </p:nvSpPr>
        <p:spPr>
          <a:xfrm>
            <a:off x="1749775" y="1339400"/>
            <a:ext cx="5644500" cy="153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8" name="Google Shape;388;p46"/>
          <p:cNvSpPr txBox="1"/>
          <p:nvPr>
            <p:ph idx="1" type="subTitle"/>
          </p:nvPr>
        </p:nvSpPr>
        <p:spPr>
          <a:xfrm>
            <a:off x="2153800" y="2874400"/>
            <a:ext cx="4836900" cy="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3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/>
          <p:nvPr/>
        </p:nvSpPr>
        <p:spPr>
          <a:xfrm flipH="1" rot="4102360">
            <a:off x="-2758583" y="4129685"/>
            <a:ext cx="7471578" cy="47717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7"/>
          <p:cNvSpPr/>
          <p:nvPr/>
        </p:nvSpPr>
        <p:spPr>
          <a:xfrm rot="813319">
            <a:off x="-4313552" y="-17370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7"/>
          <p:cNvSpPr txBox="1"/>
          <p:nvPr>
            <p:ph idx="1" type="subTitle"/>
          </p:nvPr>
        </p:nvSpPr>
        <p:spPr>
          <a:xfrm>
            <a:off x="723300" y="3021075"/>
            <a:ext cx="3394200" cy="11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3" name="Google Shape;393;p47"/>
          <p:cNvSpPr txBox="1"/>
          <p:nvPr>
            <p:ph type="title"/>
          </p:nvPr>
        </p:nvSpPr>
        <p:spPr>
          <a:xfrm flipH="1">
            <a:off x="719825" y="986925"/>
            <a:ext cx="28884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8"/>
          <p:cNvSpPr/>
          <p:nvPr/>
        </p:nvSpPr>
        <p:spPr>
          <a:xfrm rot="-10285629">
            <a:off x="4140874" y="-201512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8"/>
          <p:cNvSpPr/>
          <p:nvPr/>
        </p:nvSpPr>
        <p:spPr>
          <a:xfrm flipH="1" rot="4102346">
            <a:off x="-2270967" y="3805847"/>
            <a:ext cx="9416338" cy="601377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8"/>
          <p:cNvSpPr/>
          <p:nvPr/>
        </p:nvSpPr>
        <p:spPr>
          <a:xfrm rot="813319">
            <a:off x="-3580677" y="-14257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8"/>
          <p:cNvSpPr/>
          <p:nvPr/>
        </p:nvSpPr>
        <p:spPr>
          <a:xfrm>
            <a:off x="3065327" y="-42009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8"/>
          <p:cNvSpPr txBox="1"/>
          <p:nvPr>
            <p:ph idx="1" type="subTitle"/>
          </p:nvPr>
        </p:nvSpPr>
        <p:spPr>
          <a:xfrm>
            <a:off x="723300" y="2291463"/>
            <a:ext cx="3035100" cy="13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0" name="Google Shape;400;p48"/>
          <p:cNvSpPr txBox="1"/>
          <p:nvPr>
            <p:ph type="title"/>
          </p:nvPr>
        </p:nvSpPr>
        <p:spPr>
          <a:xfrm flipH="1">
            <a:off x="719825" y="1463638"/>
            <a:ext cx="30351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1" name="Google Shape;401;p48"/>
          <p:cNvSpPr/>
          <p:nvPr/>
        </p:nvSpPr>
        <p:spPr>
          <a:xfrm flipH="1" rot="-649760">
            <a:off x="-3395808" y="4514617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8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9"/>
          <p:cNvSpPr/>
          <p:nvPr/>
        </p:nvSpPr>
        <p:spPr>
          <a:xfrm rot="-3394465">
            <a:off x="-4398774" y="4211443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9"/>
          <p:cNvSpPr/>
          <p:nvPr/>
        </p:nvSpPr>
        <p:spPr>
          <a:xfrm flipH="1">
            <a:off x="-5015841" y="-12434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9"/>
          <p:cNvSpPr/>
          <p:nvPr/>
        </p:nvSpPr>
        <p:spPr>
          <a:xfrm flipH="1" rot="-3952094">
            <a:off x="-4776410" y="665034"/>
            <a:ext cx="7826127" cy="287786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9"/>
          <p:cNvSpPr/>
          <p:nvPr/>
        </p:nvSpPr>
        <p:spPr>
          <a:xfrm rot="649760">
            <a:off x="-4213998" y="535117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9"/>
          <p:cNvSpPr/>
          <p:nvPr/>
        </p:nvSpPr>
        <p:spPr>
          <a:xfrm flipH="1" rot="-813319">
            <a:off x="4527346" y="-3414798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9"/>
          <p:cNvSpPr/>
          <p:nvPr/>
        </p:nvSpPr>
        <p:spPr>
          <a:xfrm flipH="1" rot="10285603">
            <a:off x="4806347" y="336374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9"/>
          <p:cNvSpPr/>
          <p:nvPr/>
        </p:nvSpPr>
        <p:spPr>
          <a:xfrm flipH="1" rot="5626330">
            <a:off x="3918525" y="675664"/>
            <a:ext cx="7826010" cy="287782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9"/>
          <p:cNvSpPr txBox="1"/>
          <p:nvPr>
            <p:ph idx="1" type="body"/>
          </p:nvPr>
        </p:nvSpPr>
        <p:spPr>
          <a:xfrm>
            <a:off x="1514900" y="1868725"/>
            <a:ext cx="3850500" cy="23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302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indent="-3302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indent="-31115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302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/>
        </p:txBody>
      </p:sp>
      <p:sp>
        <p:nvSpPr>
          <p:cNvPr id="411" name="Google Shape;411;p49"/>
          <p:cNvSpPr txBox="1"/>
          <p:nvPr>
            <p:ph type="title"/>
          </p:nvPr>
        </p:nvSpPr>
        <p:spPr>
          <a:xfrm>
            <a:off x="1514900" y="922175"/>
            <a:ext cx="4812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3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0"/>
          <p:cNvSpPr/>
          <p:nvPr/>
        </p:nvSpPr>
        <p:spPr>
          <a:xfrm flipH="1" rot="7585667">
            <a:off x="-5466599" y="794591"/>
            <a:ext cx="9471614" cy="6049076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0"/>
          <p:cNvSpPr/>
          <p:nvPr/>
        </p:nvSpPr>
        <p:spPr>
          <a:xfrm rot="-5902333">
            <a:off x="3975367" y="2957142"/>
            <a:ext cx="9416513" cy="6013886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0"/>
          <p:cNvSpPr/>
          <p:nvPr/>
        </p:nvSpPr>
        <p:spPr>
          <a:xfrm flipH="1" rot="-2613329">
            <a:off x="5160201" y="-3949042"/>
            <a:ext cx="6402056" cy="5689105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0"/>
          <p:cNvSpPr/>
          <p:nvPr/>
        </p:nvSpPr>
        <p:spPr>
          <a:xfrm flipH="1" rot="-2700000">
            <a:off x="-4428810" y="-2266646"/>
            <a:ext cx="7065482" cy="539636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0"/>
          <p:cNvSpPr txBox="1"/>
          <p:nvPr>
            <p:ph idx="1" type="subTitle"/>
          </p:nvPr>
        </p:nvSpPr>
        <p:spPr>
          <a:xfrm>
            <a:off x="4959025" y="2291463"/>
            <a:ext cx="3035100" cy="13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8" name="Google Shape;418;p50"/>
          <p:cNvSpPr txBox="1"/>
          <p:nvPr>
            <p:ph type="title"/>
          </p:nvPr>
        </p:nvSpPr>
        <p:spPr>
          <a:xfrm flipH="1">
            <a:off x="4955550" y="1463638"/>
            <a:ext cx="30351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9" name="Google Shape;419;p50"/>
          <p:cNvSpPr/>
          <p:nvPr/>
        </p:nvSpPr>
        <p:spPr>
          <a:xfrm rot="-1150203">
            <a:off x="7474328" y="896864"/>
            <a:ext cx="4974547" cy="149039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25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1"/>
          <p:cNvSpPr txBox="1"/>
          <p:nvPr>
            <p:ph idx="1" type="subTitle"/>
          </p:nvPr>
        </p:nvSpPr>
        <p:spPr>
          <a:xfrm>
            <a:off x="4349577" y="2925675"/>
            <a:ext cx="4081200" cy="11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22" name="Google Shape;422;p51"/>
          <p:cNvSpPr txBox="1"/>
          <p:nvPr>
            <p:ph type="title"/>
          </p:nvPr>
        </p:nvSpPr>
        <p:spPr>
          <a:xfrm flipH="1">
            <a:off x="4349575" y="1266675"/>
            <a:ext cx="4081200" cy="15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23" name="Google Shape;423;p51"/>
          <p:cNvSpPr/>
          <p:nvPr/>
        </p:nvSpPr>
        <p:spPr>
          <a:xfrm flipH="1" rot="4102360">
            <a:off x="4431017" y="3716310"/>
            <a:ext cx="7471578" cy="47717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1"/>
          <p:cNvSpPr/>
          <p:nvPr/>
        </p:nvSpPr>
        <p:spPr>
          <a:xfrm rot="813319">
            <a:off x="4927123" y="-2579698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28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2"/>
          <p:cNvSpPr/>
          <p:nvPr/>
        </p:nvSpPr>
        <p:spPr>
          <a:xfrm rot="3214333">
            <a:off x="-5499024" y="-2387504"/>
            <a:ext cx="9471614" cy="6049076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2"/>
          <p:cNvSpPr/>
          <p:nvPr/>
        </p:nvSpPr>
        <p:spPr>
          <a:xfrm flipH="1" rot="-4897667">
            <a:off x="4234767" y="-2245089"/>
            <a:ext cx="9416513" cy="6013886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2"/>
          <p:cNvSpPr/>
          <p:nvPr/>
        </p:nvSpPr>
        <p:spPr>
          <a:xfrm rot="-8186671">
            <a:off x="3376801" y="4110400"/>
            <a:ext cx="6402056" cy="5689105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2"/>
          <p:cNvSpPr/>
          <p:nvPr/>
        </p:nvSpPr>
        <p:spPr>
          <a:xfrm rot="-8100000">
            <a:off x="-4461235" y="1326447"/>
            <a:ext cx="7065482" cy="539636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2"/>
          <p:cNvSpPr txBox="1"/>
          <p:nvPr>
            <p:ph idx="1" type="subTitle"/>
          </p:nvPr>
        </p:nvSpPr>
        <p:spPr>
          <a:xfrm>
            <a:off x="1536900" y="2291463"/>
            <a:ext cx="3035100" cy="13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31" name="Google Shape;431;p52"/>
          <p:cNvSpPr/>
          <p:nvPr/>
        </p:nvSpPr>
        <p:spPr>
          <a:xfrm flipH="1" rot="-9649797">
            <a:off x="6371853" y="4455308"/>
            <a:ext cx="4974547" cy="149039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2"/>
          <p:cNvSpPr txBox="1"/>
          <p:nvPr>
            <p:ph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38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/>
          <p:nvPr/>
        </p:nvSpPr>
        <p:spPr>
          <a:xfrm flipH="1" rot="3394465">
            <a:off x="3077084" y="34332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53"/>
          <p:cNvSpPr/>
          <p:nvPr/>
        </p:nvSpPr>
        <p:spPr>
          <a:xfrm>
            <a:off x="5867027" y="-12434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3"/>
          <p:cNvSpPr/>
          <p:nvPr/>
        </p:nvSpPr>
        <p:spPr>
          <a:xfrm rot="3952094">
            <a:off x="4681686" y="-32116"/>
            <a:ext cx="7826127" cy="287786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3"/>
          <p:cNvSpPr/>
          <p:nvPr/>
        </p:nvSpPr>
        <p:spPr>
          <a:xfrm flipH="1" rot="-649760">
            <a:off x="7075142" y="-713258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3"/>
          <p:cNvSpPr/>
          <p:nvPr/>
        </p:nvSpPr>
        <p:spPr>
          <a:xfrm rot="813319">
            <a:off x="-2477752" y="-30743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3"/>
          <p:cNvSpPr/>
          <p:nvPr/>
        </p:nvSpPr>
        <p:spPr>
          <a:xfrm rot="-10285603">
            <a:off x="-4701904" y="375284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53"/>
          <p:cNvSpPr/>
          <p:nvPr/>
        </p:nvSpPr>
        <p:spPr>
          <a:xfrm rot="-7426355">
            <a:off x="-4666092" y="1132830"/>
            <a:ext cx="7826046" cy="287783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3"/>
          <p:cNvSpPr txBox="1"/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2" name="Google Shape;442;p53"/>
          <p:cNvSpPr txBox="1"/>
          <p:nvPr>
            <p:ph idx="1" type="body"/>
          </p:nvPr>
        </p:nvSpPr>
        <p:spPr>
          <a:xfrm>
            <a:off x="1545450" y="1330100"/>
            <a:ext cx="60531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4"/>
          <p:cNvSpPr/>
          <p:nvPr/>
        </p:nvSpPr>
        <p:spPr>
          <a:xfrm flipH="1" rot="-859945">
            <a:off x="5665328" y="3096461"/>
            <a:ext cx="4772748" cy="4241345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4"/>
          <p:cNvSpPr/>
          <p:nvPr/>
        </p:nvSpPr>
        <p:spPr>
          <a:xfrm>
            <a:off x="-4528356" y="100498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4"/>
          <p:cNvSpPr/>
          <p:nvPr/>
        </p:nvSpPr>
        <p:spPr>
          <a:xfrm flipH="1" rot="-9405665">
            <a:off x="6846081" y="1281156"/>
            <a:ext cx="7310152" cy="6849835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4"/>
          <p:cNvSpPr/>
          <p:nvPr/>
        </p:nvSpPr>
        <p:spPr>
          <a:xfrm flipH="1" rot="1478505">
            <a:off x="1794833" y="-2111786"/>
            <a:ext cx="7826136" cy="287787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4"/>
          <p:cNvSpPr/>
          <p:nvPr/>
        </p:nvSpPr>
        <p:spPr>
          <a:xfrm flipH="1" rot="9524149">
            <a:off x="-6659422" y="-2925302"/>
            <a:ext cx="9471569" cy="60490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4"/>
          <p:cNvSpPr/>
          <p:nvPr/>
        </p:nvSpPr>
        <p:spPr>
          <a:xfrm rot="-9555841">
            <a:off x="-6785773" y="18085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4"/>
          <p:cNvSpPr txBox="1"/>
          <p:nvPr>
            <p:ph type="title"/>
          </p:nvPr>
        </p:nvSpPr>
        <p:spPr>
          <a:xfrm>
            <a:off x="1699900" y="2520537"/>
            <a:ext cx="27369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51" name="Google Shape;451;p54"/>
          <p:cNvSpPr txBox="1"/>
          <p:nvPr>
            <p:ph idx="1" type="subTitle"/>
          </p:nvPr>
        </p:nvSpPr>
        <p:spPr>
          <a:xfrm>
            <a:off x="1699975" y="3065348"/>
            <a:ext cx="2736900" cy="1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52" name="Google Shape;452;p54"/>
          <p:cNvSpPr txBox="1"/>
          <p:nvPr>
            <p:ph idx="2" type="title"/>
          </p:nvPr>
        </p:nvSpPr>
        <p:spPr>
          <a:xfrm>
            <a:off x="4707338" y="2520537"/>
            <a:ext cx="27366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53" name="Google Shape;453;p54"/>
          <p:cNvSpPr txBox="1"/>
          <p:nvPr>
            <p:ph idx="3" type="subTitle"/>
          </p:nvPr>
        </p:nvSpPr>
        <p:spPr>
          <a:xfrm>
            <a:off x="4707501" y="3065348"/>
            <a:ext cx="2736600" cy="1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54" name="Google Shape;454;p54"/>
          <p:cNvSpPr txBox="1"/>
          <p:nvPr>
            <p:ph idx="4"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9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5"/>
          <p:cNvSpPr txBox="1"/>
          <p:nvPr>
            <p:ph type="title"/>
          </p:nvPr>
        </p:nvSpPr>
        <p:spPr>
          <a:xfrm flipH="1">
            <a:off x="720000" y="438912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57" name="Google Shape;457;p55"/>
          <p:cNvSpPr txBox="1"/>
          <p:nvPr>
            <p:ph idx="2" type="title"/>
          </p:nvPr>
        </p:nvSpPr>
        <p:spPr>
          <a:xfrm>
            <a:off x="4572012" y="3186751"/>
            <a:ext cx="23253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58" name="Google Shape;458;p55"/>
          <p:cNvSpPr txBox="1"/>
          <p:nvPr>
            <p:ph idx="1" type="subTitle"/>
          </p:nvPr>
        </p:nvSpPr>
        <p:spPr>
          <a:xfrm>
            <a:off x="4572037" y="3694826"/>
            <a:ext cx="23253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59" name="Google Shape;459;p55"/>
          <p:cNvSpPr txBox="1"/>
          <p:nvPr>
            <p:ph idx="3" type="title"/>
          </p:nvPr>
        </p:nvSpPr>
        <p:spPr>
          <a:xfrm>
            <a:off x="4572000" y="1747851"/>
            <a:ext cx="23253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60" name="Google Shape;460;p55"/>
          <p:cNvSpPr txBox="1"/>
          <p:nvPr>
            <p:ph idx="4" type="subTitle"/>
          </p:nvPr>
        </p:nvSpPr>
        <p:spPr>
          <a:xfrm>
            <a:off x="4572025" y="2255926"/>
            <a:ext cx="23253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61" name="Google Shape;461;p55"/>
          <p:cNvSpPr/>
          <p:nvPr/>
        </p:nvSpPr>
        <p:spPr>
          <a:xfrm flipH="1" rot="-813319">
            <a:off x="7030742" y="-14257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31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6"/>
          <p:cNvSpPr/>
          <p:nvPr/>
        </p:nvSpPr>
        <p:spPr>
          <a:xfrm rot="-9940055">
            <a:off x="6313853" y="-2245551"/>
            <a:ext cx="4772748" cy="4241345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6"/>
          <p:cNvSpPr/>
          <p:nvPr/>
        </p:nvSpPr>
        <p:spPr>
          <a:xfrm flipH="1" rot="10800000">
            <a:off x="-4512131" y="0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56"/>
          <p:cNvSpPr/>
          <p:nvPr/>
        </p:nvSpPr>
        <p:spPr>
          <a:xfrm rot="405705">
            <a:off x="6781192" y="537430"/>
            <a:ext cx="7309974" cy="6849668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6"/>
          <p:cNvSpPr/>
          <p:nvPr/>
        </p:nvSpPr>
        <p:spPr>
          <a:xfrm rot="10221505">
            <a:off x="2162666" y="4072255"/>
            <a:ext cx="7826058" cy="2877843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6"/>
          <p:cNvSpPr/>
          <p:nvPr/>
        </p:nvSpPr>
        <p:spPr>
          <a:xfrm rot="1275851">
            <a:off x="-7113372" y="1815710"/>
            <a:ext cx="9471569" cy="60490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6"/>
          <p:cNvSpPr/>
          <p:nvPr/>
        </p:nvSpPr>
        <p:spPr>
          <a:xfrm flipH="1" rot="-1244159">
            <a:off x="-7039848" y="-79298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6"/>
          <p:cNvSpPr txBox="1"/>
          <p:nvPr>
            <p:ph type="title"/>
          </p:nvPr>
        </p:nvSpPr>
        <p:spPr>
          <a:xfrm>
            <a:off x="2014775" y="1710525"/>
            <a:ext cx="51141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70" name="Google Shape;470;p56"/>
          <p:cNvSpPr txBox="1"/>
          <p:nvPr>
            <p:ph idx="1" type="subTitle"/>
          </p:nvPr>
        </p:nvSpPr>
        <p:spPr>
          <a:xfrm>
            <a:off x="2014925" y="2255348"/>
            <a:ext cx="51141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71" name="Google Shape;471;p56"/>
          <p:cNvSpPr txBox="1"/>
          <p:nvPr>
            <p:ph idx="2" type="title"/>
          </p:nvPr>
        </p:nvSpPr>
        <p:spPr>
          <a:xfrm>
            <a:off x="2014780" y="3258850"/>
            <a:ext cx="51138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72" name="Google Shape;472;p56"/>
          <p:cNvSpPr txBox="1"/>
          <p:nvPr>
            <p:ph idx="3" type="subTitle"/>
          </p:nvPr>
        </p:nvSpPr>
        <p:spPr>
          <a:xfrm>
            <a:off x="2015075" y="3803672"/>
            <a:ext cx="51138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73" name="Google Shape;473;p56"/>
          <p:cNvSpPr txBox="1"/>
          <p:nvPr>
            <p:ph idx="4"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7"/>
          <p:cNvSpPr/>
          <p:nvPr/>
        </p:nvSpPr>
        <p:spPr>
          <a:xfrm rot="-10285629">
            <a:off x="6057524" y="-212437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7"/>
          <p:cNvSpPr/>
          <p:nvPr/>
        </p:nvSpPr>
        <p:spPr>
          <a:xfrm flipH="1">
            <a:off x="7942003" y="100498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57"/>
          <p:cNvSpPr/>
          <p:nvPr/>
        </p:nvSpPr>
        <p:spPr>
          <a:xfrm rot="2839443">
            <a:off x="-308418" y="2442034"/>
            <a:ext cx="6402141" cy="5689181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7"/>
          <p:cNvSpPr/>
          <p:nvPr/>
        </p:nvSpPr>
        <p:spPr>
          <a:xfrm rot="9405665">
            <a:off x="-4880740" y="1281181"/>
            <a:ext cx="7310152" cy="6849835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7"/>
          <p:cNvSpPr/>
          <p:nvPr/>
        </p:nvSpPr>
        <p:spPr>
          <a:xfrm rot="-1478505">
            <a:off x="-2334601" y="-1000036"/>
            <a:ext cx="7826136" cy="287787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7"/>
          <p:cNvSpPr/>
          <p:nvPr/>
        </p:nvSpPr>
        <p:spPr>
          <a:xfrm flipH="1" rot="9555841">
            <a:off x="7801702" y="18085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7"/>
          <p:cNvSpPr txBox="1"/>
          <p:nvPr>
            <p:ph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2" name="Google Shape;482;p57"/>
          <p:cNvSpPr txBox="1"/>
          <p:nvPr>
            <p:ph idx="2" type="title"/>
          </p:nvPr>
        </p:nvSpPr>
        <p:spPr>
          <a:xfrm>
            <a:off x="1164025" y="1617575"/>
            <a:ext cx="2045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3" name="Google Shape;483;p57"/>
          <p:cNvSpPr txBox="1"/>
          <p:nvPr>
            <p:ph idx="1" type="subTitle"/>
          </p:nvPr>
        </p:nvSpPr>
        <p:spPr>
          <a:xfrm>
            <a:off x="1164075" y="2151959"/>
            <a:ext cx="2045700" cy="9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84" name="Google Shape;484;p57"/>
          <p:cNvSpPr txBox="1"/>
          <p:nvPr>
            <p:ph idx="3" type="title"/>
          </p:nvPr>
        </p:nvSpPr>
        <p:spPr>
          <a:xfrm>
            <a:off x="3549063" y="1617575"/>
            <a:ext cx="2045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5" name="Google Shape;485;p57"/>
          <p:cNvSpPr txBox="1"/>
          <p:nvPr>
            <p:ph idx="4" type="subTitle"/>
          </p:nvPr>
        </p:nvSpPr>
        <p:spPr>
          <a:xfrm>
            <a:off x="3549150" y="2151959"/>
            <a:ext cx="2045700" cy="9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86" name="Google Shape;486;p57"/>
          <p:cNvSpPr txBox="1"/>
          <p:nvPr>
            <p:ph idx="5" type="title"/>
          </p:nvPr>
        </p:nvSpPr>
        <p:spPr>
          <a:xfrm>
            <a:off x="5934100" y="1617575"/>
            <a:ext cx="2045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7" name="Google Shape;487;p57"/>
          <p:cNvSpPr txBox="1"/>
          <p:nvPr>
            <p:ph idx="6" type="subTitle"/>
          </p:nvPr>
        </p:nvSpPr>
        <p:spPr>
          <a:xfrm>
            <a:off x="5934225" y="2151959"/>
            <a:ext cx="2045700" cy="9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2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8"/>
          <p:cNvSpPr/>
          <p:nvPr/>
        </p:nvSpPr>
        <p:spPr>
          <a:xfrm flipH="1" rot="10285629">
            <a:off x="-7063092" y="-2367548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8"/>
          <p:cNvSpPr/>
          <p:nvPr/>
        </p:nvSpPr>
        <p:spPr>
          <a:xfrm>
            <a:off x="-4432130" y="168593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8"/>
          <p:cNvSpPr/>
          <p:nvPr/>
        </p:nvSpPr>
        <p:spPr>
          <a:xfrm flipH="1" rot="-2839443">
            <a:off x="2550622" y="3252659"/>
            <a:ext cx="6402141" cy="5689181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8"/>
          <p:cNvSpPr/>
          <p:nvPr/>
        </p:nvSpPr>
        <p:spPr>
          <a:xfrm flipH="1" rot="-10305679">
            <a:off x="6458116" y="671626"/>
            <a:ext cx="7310080" cy="6849767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8"/>
          <p:cNvSpPr/>
          <p:nvPr/>
        </p:nvSpPr>
        <p:spPr>
          <a:xfrm flipH="1" rot="1478505">
            <a:off x="3777012" y="-1076247"/>
            <a:ext cx="7826136" cy="287787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8"/>
          <p:cNvSpPr/>
          <p:nvPr/>
        </p:nvSpPr>
        <p:spPr>
          <a:xfrm rot="-9555841">
            <a:off x="-6505500" y="24943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58"/>
          <p:cNvSpPr txBox="1"/>
          <p:nvPr>
            <p:ph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96" name="Google Shape;496;p58"/>
          <p:cNvSpPr txBox="1"/>
          <p:nvPr>
            <p:ph idx="2" type="title"/>
          </p:nvPr>
        </p:nvSpPr>
        <p:spPr>
          <a:xfrm>
            <a:off x="1164025" y="2912975"/>
            <a:ext cx="2045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97" name="Google Shape;497;p58"/>
          <p:cNvSpPr txBox="1"/>
          <p:nvPr>
            <p:ph idx="1" type="subTitle"/>
          </p:nvPr>
        </p:nvSpPr>
        <p:spPr>
          <a:xfrm>
            <a:off x="1164075" y="3447359"/>
            <a:ext cx="2045700" cy="9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98" name="Google Shape;498;p58"/>
          <p:cNvSpPr txBox="1"/>
          <p:nvPr>
            <p:ph idx="3" type="title"/>
          </p:nvPr>
        </p:nvSpPr>
        <p:spPr>
          <a:xfrm>
            <a:off x="3549063" y="2379575"/>
            <a:ext cx="2045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99" name="Google Shape;499;p58"/>
          <p:cNvSpPr txBox="1"/>
          <p:nvPr>
            <p:ph idx="4" type="subTitle"/>
          </p:nvPr>
        </p:nvSpPr>
        <p:spPr>
          <a:xfrm>
            <a:off x="3549150" y="2913959"/>
            <a:ext cx="2045700" cy="9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0" name="Google Shape;500;p58"/>
          <p:cNvSpPr txBox="1"/>
          <p:nvPr>
            <p:ph idx="5" type="title"/>
          </p:nvPr>
        </p:nvSpPr>
        <p:spPr>
          <a:xfrm>
            <a:off x="5934100" y="2912975"/>
            <a:ext cx="2045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1" name="Google Shape;501;p58"/>
          <p:cNvSpPr txBox="1"/>
          <p:nvPr>
            <p:ph idx="6" type="subTitle"/>
          </p:nvPr>
        </p:nvSpPr>
        <p:spPr>
          <a:xfrm>
            <a:off x="5934225" y="3447359"/>
            <a:ext cx="2045700" cy="9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34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9"/>
          <p:cNvSpPr txBox="1"/>
          <p:nvPr>
            <p:ph type="title"/>
          </p:nvPr>
        </p:nvSpPr>
        <p:spPr>
          <a:xfrm>
            <a:off x="2077025" y="1518376"/>
            <a:ext cx="18150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4" name="Google Shape;504;p59"/>
          <p:cNvSpPr txBox="1"/>
          <p:nvPr>
            <p:ph idx="1" type="subTitle"/>
          </p:nvPr>
        </p:nvSpPr>
        <p:spPr>
          <a:xfrm>
            <a:off x="2077175" y="2063201"/>
            <a:ext cx="5909100" cy="4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5" name="Google Shape;505;p59"/>
          <p:cNvSpPr txBox="1"/>
          <p:nvPr>
            <p:ph idx="2" type="title"/>
          </p:nvPr>
        </p:nvSpPr>
        <p:spPr>
          <a:xfrm>
            <a:off x="2077027" y="2577126"/>
            <a:ext cx="18150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6" name="Google Shape;506;p59"/>
          <p:cNvSpPr txBox="1"/>
          <p:nvPr>
            <p:ph idx="3" type="subTitle"/>
          </p:nvPr>
        </p:nvSpPr>
        <p:spPr>
          <a:xfrm>
            <a:off x="2077350" y="3121951"/>
            <a:ext cx="5908800" cy="4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7" name="Google Shape;507;p59"/>
          <p:cNvSpPr txBox="1"/>
          <p:nvPr>
            <p:ph idx="4"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08" name="Google Shape;508;p59"/>
          <p:cNvSpPr/>
          <p:nvPr/>
        </p:nvSpPr>
        <p:spPr>
          <a:xfrm flipH="1" rot="10285629">
            <a:off x="-6531342" y="-2121798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9"/>
          <p:cNvSpPr/>
          <p:nvPr/>
        </p:nvSpPr>
        <p:spPr>
          <a:xfrm>
            <a:off x="-4516430" y="100498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9"/>
          <p:cNvSpPr/>
          <p:nvPr/>
        </p:nvSpPr>
        <p:spPr>
          <a:xfrm flipH="1" rot="-2839443">
            <a:off x="877472" y="3220259"/>
            <a:ext cx="6402141" cy="5689181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9"/>
          <p:cNvSpPr/>
          <p:nvPr/>
        </p:nvSpPr>
        <p:spPr>
          <a:xfrm flipH="1" rot="-10305679">
            <a:off x="6411091" y="301976"/>
            <a:ext cx="7310080" cy="6849767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9"/>
          <p:cNvSpPr/>
          <p:nvPr/>
        </p:nvSpPr>
        <p:spPr>
          <a:xfrm flipH="1" rot="3278516">
            <a:off x="4649136" y="-366101"/>
            <a:ext cx="7826271" cy="287792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9"/>
          <p:cNvSpPr/>
          <p:nvPr/>
        </p:nvSpPr>
        <p:spPr>
          <a:xfrm rot="-9555841">
            <a:off x="-6466450" y="25705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9"/>
          <p:cNvSpPr txBox="1"/>
          <p:nvPr>
            <p:ph idx="5" type="title"/>
          </p:nvPr>
        </p:nvSpPr>
        <p:spPr>
          <a:xfrm>
            <a:off x="2077027" y="3635876"/>
            <a:ext cx="18150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15" name="Google Shape;515;p59"/>
          <p:cNvSpPr txBox="1"/>
          <p:nvPr>
            <p:ph idx="6" type="subTitle"/>
          </p:nvPr>
        </p:nvSpPr>
        <p:spPr>
          <a:xfrm>
            <a:off x="2077350" y="4180701"/>
            <a:ext cx="5908800" cy="4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0"/>
          <p:cNvSpPr/>
          <p:nvPr/>
        </p:nvSpPr>
        <p:spPr>
          <a:xfrm flipH="1" rot="4102360">
            <a:off x="-2512533" y="4030635"/>
            <a:ext cx="7471578" cy="47717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0"/>
          <p:cNvSpPr/>
          <p:nvPr/>
        </p:nvSpPr>
        <p:spPr>
          <a:xfrm rot="813319">
            <a:off x="-4129602" y="-17370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0"/>
          <p:cNvSpPr/>
          <p:nvPr/>
        </p:nvSpPr>
        <p:spPr>
          <a:xfrm flipH="1" rot="3394465">
            <a:off x="5593334" y="21714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2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0"/>
          <p:cNvSpPr/>
          <p:nvPr/>
        </p:nvSpPr>
        <p:spPr>
          <a:xfrm rot="-10285603">
            <a:off x="6336471" y="-2917283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0"/>
          <p:cNvSpPr/>
          <p:nvPr/>
        </p:nvSpPr>
        <p:spPr>
          <a:xfrm rot="-2238616">
            <a:off x="-4635728" y="470344"/>
            <a:ext cx="7826078" cy="2877850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60"/>
          <p:cNvSpPr txBox="1"/>
          <p:nvPr>
            <p:ph type="title"/>
          </p:nvPr>
        </p:nvSpPr>
        <p:spPr>
          <a:xfrm>
            <a:off x="5664001" y="17036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3" name="Google Shape;523;p60"/>
          <p:cNvSpPr txBox="1"/>
          <p:nvPr>
            <p:ph idx="1" type="subTitle"/>
          </p:nvPr>
        </p:nvSpPr>
        <p:spPr>
          <a:xfrm>
            <a:off x="5664053" y="2135500"/>
            <a:ext cx="25086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4" name="Google Shape;524;p60"/>
          <p:cNvSpPr txBox="1"/>
          <p:nvPr>
            <p:ph idx="2" type="title"/>
          </p:nvPr>
        </p:nvSpPr>
        <p:spPr>
          <a:xfrm>
            <a:off x="5664001" y="3198000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5" name="Google Shape;525;p60"/>
          <p:cNvSpPr txBox="1"/>
          <p:nvPr>
            <p:ph idx="3" type="subTitle"/>
          </p:nvPr>
        </p:nvSpPr>
        <p:spPr>
          <a:xfrm>
            <a:off x="5664025" y="3629875"/>
            <a:ext cx="25086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6" name="Google Shape;526;p60"/>
          <p:cNvSpPr txBox="1"/>
          <p:nvPr>
            <p:ph idx="4" type="title"/>
          </p:nvPr>
        </p:nvSpPr>
        <p:spPr>
          <a:xfrm>
            <a:off x="1252726" y="17036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7" name="Google Shape;527;p60"/>
          <p:cNvSpPr txBox="1"/>
          <p:nvPr>
            <p:ph idx="5" type="subTitle"/>
          </p:nvPr>
        </p:nvSpPr>
        <p:spPr>
          <a:xfrm>
            <a:off x="971503" y="2135500"/>
            <a:ext cx="25086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8" name="Google Shape;528;p60"/>
          <p:cNvSpPr txBox="1"/>
          <p:nvPr>
            <p:ph idx="6" type="title"/>
          </p:nvPr>
        </p:nvSpPr>
        <p:spPr>
          <a:xfrm>
            <a:off x="1252726" y="3198000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9" name="Google Shape;529;p60"/>
          <p:cNvSpPr txBox="1"/>
          <p:nvPr>
            <p:ph idx="7" type="subTitle"/>
          </p:nvPr>
        </p:nvSpPr>
        <p:spPr>
          <a:xfrm>
            <a:off x="971475" y="3629875"/>
            <a:ext cx="25086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0" name="Google Shape;530;p60"/>
          <p:cNvSpPr txBox="1"/>
          <p:nvPr>
            <p:ph idx="8"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5_1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1"/>
          <p:cNvSpPr/>
          <p:nvPr/>
        </p:nvSpPr>
        <p:spPr>
          <a:xfrm flipH="1" rot="3394465">
            <a:off x="5593334" y="21714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2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61"/>
          <p:cNvSpPr/>
          <p:nvPr/>
        </p:nvSpPr>
        <p:spPr>
          <a:xfrm rot="-10285603">
            <a:off x="5869521" y="-2917283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61"/>
          <p:cNvSpPr txBox="1"/>
          <p:nvPr>
            <p:ph type="title"/>
          </p:nvPr>
        </p:nvSpPr>
        <p:spPr>
          <a:xfrm flipH="1">
            <a:off x="3993600" y="437700"/>
            <a:ext cx="44109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35" name="Google Shape;535;p61"/>
          <p:cNvSpPr txBox="1"/>
          <p:nvPr>
            <p:ph idx="2" type="title"/>
          </p:nvPr>
        </p:nvSpPr>
        <p:spPr>
          <a:xfrm>
            <a:off x="4157088" y="2211700"/>
            <a:ext cx="1454400" cy="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6" name="Google Shape;536;p61"/>
          <p:cNvSpPr txBox="1"/>
          <p:nvPr>
            <p:ph idx="1" type="subTitle"/>
          </p:nvPr>
        </p:nvSpPr>
        <p:spPr>
          <a:xfrm>
            <a:off x="5964350" y="2211700"/>
            <a:ext cx="2440500" cy="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7" name="Google Shape;537;p61"/>
          <p:cNvSpPr txBox="1"/>
          <p:nvPr>
            <p:ph idx="3" type="title"/>
          </p:nvPr>
        </p:nvSpPr>
        <p:spPr>
          <a:xfrm>
            <a:off x="4157088" y="3465525"/>
            <a:ext cx="1454400" cy="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8" name="Google Shape;538;p61"/>
          <p:cNvSpPr txBox="1"/>
          <p:nvPr>
            <p:ph idx="4" type="subTitle"/>
          </p:nvPr>
        </p:nvSpPr>
        <p:spPr>
          <a:xfrm>
            <a:off x="5964350" y="3465525"/>
            <a:ext cx="2440500" cy="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24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2"/>
          <p:cNvSpPr/>
          <p:nvPr/>
        </p:nvSpPr>
        <p:spPr>
          <a:xfrm rot="-4102360">
            <a:off x="4113422" y="4765435"/>
            <a:ext cx="7471578" cy="47717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62"/>
          <p:cNvSpPr/>
          <p:nvPr/>
        </p:nvSpPr>
        <p:spPr>
          <a:xfrm flipH="1" rot="-813319">
            <a:off x="7043160" y="-1608948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62"/>
          <p:cNvSpPr/>
          <p:nvPr/>
        </p:nvSpPr>
        <p:spPr>
          <a:xfrm rot="-3394465">
            <a:off x="-4084285" y="336016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2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62"/>
          <p:cNvSpPr/>
          <p:nvPr/>
        </p:nvSpPr>
        <p:spPr>
          <a:xfrm flipH="1" rot="10285603">
            <a:off x="-4881689" y="-1508408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62"/>
          <p:cNvSpPr/>
          <p:nvPr/>
        </p:nvSpPr>
        <p:spPr>
          <a:xfrm flipH="1" rot="6738480">
            <a:off x="5484634" y="1473878"/>
            <a:ext cx="7826261" cy="287791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62"/>
          <p:cNvSpPr txBox="1"/>
          <p:nvPr>
            <p:ph type="title"/>
          </p:nvPr>
        </p:nvSpPr>
        <p:spPr>
          <a:xfrm>
            <a:off x="4633263" y="2692525"/>
            <a:ext cx="17886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46" name="Google Shape;546;p62"/>
          <p:cNvSpPr txBox="1"/>
          <p:nvPr>
            <p:ph idx="1" type="subTitle"/>
          </p:nvPr>
        </p:nvSpPr>
        <p:spPr>
          <a:xfrm>
            <a:off x="4633297" y="3124400"/>
            <a:ext cx="1788600" cy="8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7" name="Google Shape;547;p62"/>
          <p:cNvSpPr txBox="1"/>
          <p:nvPr>
            <p:ph idx="2" type="title"/>
          </p:nvPr>
        </p:nvSpPr>
        <p:spPr>
          <a:xfrm>
            <a:off x="6544613" y="2692525"/>
            <a:ext cx="17886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48" name="Google Shape;548;p62"/>
          <p:cNvSpPr txBox="1"/>
          <p:nvPr>
            <p:ph idx="3" type="subTitle"/>
          </p:nvPr>
        </p:nvSpPr>
        <p:spPr>
          <a:xfrm>
            <a:off x="6544625" y="3124400"/>
            <a:ext cx="1788600" cy="8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9" name="Google Shape;549;p62"/>
          <p:cNvSpPr txBox="1"/>
          <p:nvPr>
            <p:ph idx="4" type="title"/>
          </p:nvPr>
        </p:nvSpPr>
        <p:spPr>
          <a:xfrm>
            <a:off x="2721863" y="2692525"/>
            <a:ext cx="17886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0" name="Google Shape;550;p62"/>
          <p:cNvSpPr txBox="1"/>
          <p:nvPr>
            <p:ph idx="5" type="subTitle"/>
          </p:nvPr>
        </p:nvSpPr>
        <p:spPr>
          <a:xfrm>
            <a:off x="2722019" y="3124400"/>
            <a:ext cx="1788600" cy="8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51" name="Google Shape;551;p62"/>
          <p:cNvSpPr txBox="1"/>
          <p:nvPr>
            <p:ph idx="6" type="title"/>
          </p:nvPr>
        </p:nvSpPr>
        <p:spPr>
          <a:xfrm>
            <a:off x="810613" y="2692525"/>
            <a:ext cx="17886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2" name="Google Shape;552;p62"/>
          <p:cNvSpPr txBox="1"/>
          <p:nvPr>
            <p:ph idx="7" type="subTitle"/>
          </p:nvPr>
        </p:nvSpPr>
        <p:spPr>
          <a:xfrm>
            <a:off x="810750" y="3124400"/>
            <a:ext cx="1788600" cy="8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53" name="Google Shape;553;p62"/>
          <p:cNvSpPr txBox="1"/>
          <p:nvPr>
            <p:ph idx="8"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3"/>
          <p:cNvSpPr/>
          <p:nvPr/>
        </p:nvSpPr>
        <p:spPr>
          <a:xfrm rot="-10285629">
            <a:off x="6057524" y="-212437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63"/>
          <p:cNvSpPr/>
          <p:nvPr/>
        </p:nvSpPr>
        <p:spPr>
          <a:xfrm flipH="1">
            <a:off x="7942003" y="1004988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63"/>
          <p:cNvSpPr/>
          <p:nvPr/>
        </p:nvSpPr>
        <p:spPr>
          <a:xfrm rot="2839443">
            <a:off x="-308418" y="2442034"/>
            <a:ext cx="6402141" cy="5689181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63"/>
          <p:cNvSpPr/>
          <p:nvPr/>
        </p:nvSpPr>
        <p:spPr>
          <a:xfrm rot="9405665">
            <a:off x="-5036390" y="1932081"/>
            <a:ext cx="7310152" cy="6849835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63"/>
          <p:cNvSpPr/>
          <p:nvPr/>
        </p:nvSpPr>
        <p:spPr>
          <a:xfrm rot="-1478505">
            <a:off x="-435239" y="-2304911"/>
            <a:ext cx="7826136" cy="2877871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63"/>
          <p:cNvSpPr/>
          <p:nvPr/>
        </p:nvSpPr>
        <p:spPr>
          <a:xfrm flipH="1" rot="9555841">
            <a:off x="8042252" y="1808506"/>
            <a:ext cx="8200942" cy="301569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63"/>
          <p:cNvSpPr txBox="1"/>
          <p:nvPr>
            <p:ph type="title"/>
          </p:nvPr>
        </p:nvSpPr>
        <p:spPr>
          <a:xfrm>
            <a:off x="1465625" y="1627425"/>
            <a:ext cx="2746500" cy="4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2" name="Google Shape;562;p63"/>
          <p:cNvSpPr txBox="1"/>
          <p:nvPr>
            <p:ph idx="1" type="subTitle"/>
          </p:nvPr>
        </p:nvSpPr>
        <p:spPr>
          <a:xfrm>
            <a:off x="1465675" y="2087600"/>
            <a:ext cx="27465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63" name="Google Shape;563;p63"/>
          <p:cNvSpPr txBox="1"/>
          <p:nvPr>
            <p:ph idx="2" type="title"/>
          </p:nvPr>
        </p:nvSpPr>
        <p:spPr>
          <a:xfrm>
            <a:off x="1465625" y="2665450"/>
            <a:ext cx="2746500" cy="4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4" name="Google Shape;564;p63"/>
          <p:cNvSpPr txBox="1"/>
          <p:nvPr>
            <p:ph idx="3" type="subTitle"/>
          </p:nvPr>
        </p:nvSpPr>
        <p:spPr>
          <a:xfrm>
            <a:off x="1465675" y="3124625"/>
            <a:ext cx="27465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65" name="Google Shape;565;p63"/>
          <p:cNvSpPr txBox="1"/>
          <p:nvPr>
            <p:ph idx="4" type="title"/>
          </p:nvPr>
        </p:nvSpPr>
        <p:spPr>
          <a:xfrm>
            <a:off x="1465625" y="3703475"/>
            <a:ext cx="2746500" cy="4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6" name="Google Shape;566;p63"/>
          <p:cNvSpPr txBox="1"/>
          <p:nvPr>
            <p:ph idx="5" type="subTitle"/>
          </p:nvPr>
        </p:nvSpPr>
        <p:spPr>
          <a:xfrm>
            <a:off x="1465675" y="4162650"/>
            <a:ext cx="27465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67" name="Google Shape;567;p63"/>
          <p:cNvSpPr txBox="1"/>
          <p:nvPr>
            <p:ph idx="6" type="title"/>
          </p:nvPr>
        </p:nvSpPr>
        <p:spPr>
          <a:xfrm>
            <a:off x="5348850" y="1627425"/>
            <a:ext cx="2746500" cy="4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8" name="Google Shape;568;p63"/>
          <p:cNvSpPr txBox="1"/>
          <p:nvPr>
            <p:ph idx="7" type="subTitle"/>
          </p:nvPr>
        </p:nvSpPr>
        <p:spPr>
          <a:xfrm>
            <a:off x="5348900" y="2087600"/>
            <a:ext cx="27465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69" name="Google Shape;569;p63"/>
          <p:cNvSpPr txBox="1"/>
          <p:nvPr>
            <p:ph idx="8" type="title"/>
          </p:nvPr>
        </p:nvSpPr>
        <p:spPr>
          <a:xfrm>
            <a:off x="5348850" y="2665450"/>
            <a:ext cx="2746500" cy="4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0" name="Google Shape;570;p63"/>
          <p:cNvSpPr txBox="1"/>
          <p:nvPr>
            <p:ph idx="9" type="subTitle"/>
          </p:nvPr>
        </p:nvSpPr>
        <p:spPr>
          <a:xfrm>
            <a:off x="5348900" y="3124625"/>
            <a:ext cx="27465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71" name="Google Shape;571;p63"/>
          <p:cNvSpPr txBox="1"/>
          <p:nvPr>
            <p:ph idx="13" type="title"/>
          </p:nvPr>
        </p:nvSpPr>
        <p:spPr>
          <a:xfrm>
            <a:off x="5348850" y="3703475"/>
            <a:ext cx="2746500" cy="4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2" name="Google Shape;572;p63"/>
          <p:cNvSpPr txBox="1"/>
          <p:nvPr>
            <p:ph idx="14" type="subTitle"/>
          </p:nvPr>
        </p:nvSpPr>
        <p:spPr>
          <a:xfrm>
            <a:off x="5348900" y="4162650"/>
            <a:ext cx="2746500" cy="4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73" name="Google Shape;573;p63"/>
          <p:cNvSpPr txBox="1"/>
          <p:nvPr>
            <p:ph idx="15"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7_1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4"/>
          <p:cNvSpPr/>
          <p:nvPr/>
        </p:nvSpPr>
        <p:spPr>
          <a:xfrm flipH="1" rot="9339447">
            <a:off x="-5157706" y="2195120"/>
            <a:ext cx="7471555" cy="4771732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64"/>
          <p:cNvSpPr/>
          <p:nvPr/>
        </p:nvSpPr>
        <p:spPr>
          <a:xfrm rot="-10285603">
            <a:off x="7150321" y="-2266383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64"/>
          <p:cNvSpPr/>
          <p:nvPr/>
        </p:nvSpPr>
        <p:spPr>
          <a:xfrm rot="649785">
            <a:off x="6848027" y="-2440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64"/>
          <p:cNvSpPr/>
          <p:nvPr/>
        </p:nvSpPr>
        <p:spPr>
          <a:xfrm rot="813319">
            <a:off x="-4299402" y="-47175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64"/>
          <p:cNvSpPr/>
          <p:nvPr/>
        </p:nvSpPr>
        <p:spPr>
          <a:xfrm rot="9089871">
            <a:off x="7049951" y="1893780"/>
            <a:ext cx="7826200" cy="287789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64"/>
          <p:cNvSpPr/>
          <p:nvPr/>
        </p:nvSpPr>
        <p:spPr>
          <a:xfrm rot="-576017">
            <a:off x="-4825529" y="-672274"/>
            <a:ext cx="7826074" cy="287784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64"/>
          <p:cNvSpPr txBox="1"/>
          <p:nvPr>
            <p:ph type="title"/>
          </p:nvPr>
        </p:nvSpPr>
        <p:spPr>
          <a:xfrm>
            <a:off x="721076" y="19322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82" name="Google Shape;582;p64"/>
          <p:cNvSpPr txBox="1"/>
          <p:nvPr>
            <p:ph idx="1" type="subTitle"/>
          </p:nvPr>
        </p:nvSpPr>
        <p:spPr>
          <a:xfrm>
            <a:off x="721125" y="2287900"/>
            <a:ext cx="2227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83" name="Google Shape;583;p64"/>
          <p:cNvSpPr txBox="1"/>
          <p:nvPr>
            <p:ph idx="2" type="title"/>
          </p:nvPr>
        </p:nvSpPr>
        <p:spPr>
          <a:xfrm>
            <a:off x="721076" y="38410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84" name="Google Shape;584;p64"/>
          <p:cNvSpPr txBox="1"/>
          <p:nvPr>
            <p:ph idx="3" type="subTitle"/>
          </p:nvPr>
        </p:nvSpPr>
        <p:spPr>
          <a:xfrm>
            <a:off x="721100" y="4196700"/>
            <a:ext cx="2227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85" name="Google Shape;585;p64"/>
          <p:cNvSpPr txBox="1"/>
          <p:nvPr>
            <p:ph idx="4" type="title"/>
          </p:nvPr>
        </p:nvSpPr>
        <p:spPr>
          <a:xfrm>
            <a:off x="3458376" y="19322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86" name="Google Shape;586;p64"/>
          <p:cNvSpPr txBox="1"/>
          <p:nvPr>
            <p:ph idx="5" type="subTitle"/>
          </p:nvPr>
        </p:nvSpPr>
        <p:spPr>
          <a:xfrm>
            <a:off x="3458425" y="2287900"/>
            <a:ext cx="2227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87" name="Google Shape;587;p64"/>
          <p:cNvSpPr txBox="1"/>
          <p:nvPr>
            <p:ph idx="6" type="title"/>
          </p:nvPr>
        </p:nvSpPr>
        <p:spPr>
          <a:xfrm>
            <a:off x="3458376" y="38410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88" name="Google Shape;588;p64"/>
          <p:cNvSpPr txBox="1"/>
          <p:nvPr>
            <p:ph idx="7" type="subTitle"/>
          </p:nvPr>
        </p:nvSpPr>
        <p:spPr>
          <a:xfrm>
            <a:off x="3458400" y="4196700"/>
            <a:ext cx="2227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89" name="Google Shape;589;p64"/>
          <p:cNvSpPr txBox="1"/>
          <p:nvPr>
            <p:ph idx="8" type="title"/>
          </p:nvPr>
        </p:nvSpPr>
        <p:spPr>
          <a:xfrm>
            <a:off x="6195726" y="19322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0" name="Google Shape;590;p64"/>
          <p:cNvSpPr txBox="1"/>
          <p:nvPr>
            <p:ph idx="9" type="subTitle"/>
          </p:nvPr>
        </p:nvSpPr>
        <p:spPr>
          <a:xfrm>
            <a:off x="6195775" y="2287900"/>
            <a:ext cx="2227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91" name="Google Shape;591;p64"/>
          <p:cNvSpPr txBox="1"/>
          <p:nvPr>
            <p:ph idx="13" type="title"/>
          </p:nvPr>
        </p:nvSpPr>
        <p:spPr>
          <a:xfrm>
            <a:off x="6195726" y="3841025"/>
            <a:ext cx="2227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2" name="Google Shape;592;p64"/>
          <p:cNvSpPr txBox="1"/>
          <p:nvPr>
            <p:ph idx="14" type="subTitle"/>
          </p:nvPr>
        </p:nvSpPr>
        <p:spPr>
          <a:xfrm>
            <a:off x="6195750" y="4196700"/>
            <a:ext cx="22272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93" name="Google Shape;593;p64"/>
          <p:cNvSpPr txBox="1"/>
          <p:nvPr>
            <p:ph idx="15"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2">
  <p:cSld name="CUSTOM_27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5"/>
          <p:cNvSpPr/>
          <p:nvPr/>
        </p:nvSpPr>
        <p:spPr>
          <a:xfrm rot="-9339447">
            <a:off x="6847042" y="2970420"/>
            <a:ext cx="7471555" cy="4771732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65"/>
          <p:cNvSpPr/>
          <p:nvPr/>
        </p:nvSpPr>
        <p:spPr>
          <a:xfrm flipH="1" rot="10285603">
            <a:off x="-5277715" y="-2464108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65"/>
          <p:cNvSpPr/>
          <p:nvPr/>
        </p:nvSpPr>
        <p:spPr>
          <a:xfrm flipH="1" rot="-649785">
            <a:off x="-4089159" y="1056050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65"/>
          <p:cNvSpPr/>
          <p:nvPr/>
        </p:nvSpPr>
        <p:spPr>
          <a:xfrm flipH="1" rot="-813319">
            <a:off x="7695609" y="-352217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65"/>
          <p:cNvSpPr/>
          <p:nvPr/>
        </p:nvSpPr>
        <p:spPr>
          <a:xfrm flipH="1" rot="-9089871">
            <a:off x="-5596635" y="1893780"/>
            <a:ext cx="7826200" cy="287789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65"/>
          <p:cNvSpPr/>
          <p:nvPr/>
        </p:nvSpPr>
        <p:spPr>
          <a:xfrm flipH="1" rot="1476017">
            <a:off x="6812373" y="775527"/>
            <a:ext cx="7826071" cy="287784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65"/>
          <p:cNvSpPr txBox="1"/>
          <p:nvPr>
            <p:ph type="title"/>
          </p:nvPr>
        </p:nvSpPr>
        <p:spPr>
          <a:xfrm>
            <a:off x="1242888" y="1932225"/>
            <a:ext cx="1874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2" name="Google Shape;602;p65"/>
          <p:cNvSpPr txBox="1"/>
          <p:nvPr>
            <p:ph idx="1" type="subTitle"/>
          </p:nvPr>
        </p:nvSpPr>
        <p:spPr>
          <a:xfrm>
            <a:off x="1242930" y="2287900"/>
            <a:ext cx="18747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03" name="Google Shape;603;p65"/>
          <p:cNvSpPr txBox="1"/>
          <p:nvPr>
            <p:ph idx="2" type="title"/>
          </p:nvPr>
        </p:nvSpPr>
        <p:spPr>
          <a:xfrm>
            <a:off x="1242889" y="3588576"/>
            <a:ext cx="1874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4" name="Google Shape;604;p65"/>
          <p:cNvSpPr txBox="1"/>
          <p:nvPr>
            <p:ph idx="3" type="subTitle"/>
          </p:nvPr>
        </p:nvSpPr>
        <p:spPr>
          <a:xfrm>
            <a:off x="1242909" y="3944251"/>
            <a:ext cx="18747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05" name="Google Shape;605;p65"/>
          <p:cNvSpPr txBox="1"/>
          <p:nvPr>
            <p:ph idx="4" type="title"/>
          </p:nvPr>
        </p:nvSpPr>
        <p:spPr>
          <a:xfrm>
            <a:off x="3973163" y="1932225"/>
            <a:ext cx="1874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6" name="Google Shape;606;p65"/>
          <p:cNvSpPr txBox="1"/>
          <p:nvPr>
            <p:ph idx="5" type="subTitle"/>
          </p:nvPr>
        </p:nvSpPr>
        <p:spPr>
          <a:xfrm>
            <a:off x="3973205" y="2287900"/>
            <a:ext cx="18747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07" name="Google Shape;607;p65"/>
          <p:cNvSpPr txBox="1"/>
          <p:nvPr>
            <p:ph idx="6" type="title"/>
          </p:nvPr>
        </p:nvSpPr>
        <p:spPr>
          <a:xfrm>
            <a:off x="3973164" y="3588576"/>
            <a:ext cx="1874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8" name="Google Shape;608;p65"/>
          <p:cNvSpPr txBox="1"/>
          <p:nvPr>
            <p:ph idx="7" type="subTitle"/>
          </p:nvPr>
        </p:nvSpPr>
        <p:spPr>
          <a:xfrm>
            <a:off x="3973184" y="3944251"/>
            <a:ext cx="18747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09" name="Google Shape;609;p65"/>
          <p:cNvSpPr txBox="1"/>
          <p:nvPr>
            <p:ph idx="8" type="title"/>
          </p:nvPr>
        </p:nvSpPr>
        <p:spPr>
          <a:xfrm>
            <a:off x="6703489" y="1932225"/>
            <a:ext cx="1874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10" name="Google Shape;610;p65"/>
          <p:cNvSpPr txBox="1"/>
          <p:nvPr>
            <p:ph idx="9" type="subTitle"/>
          </p:nvPr>
        </p:nvSpPr>
        <p:spPr>
          <a:xfrm>
            <a:off x="6703530" y="2287900"/>
            <a:ext cx="18747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11" name="Google Shape;611;p65"/>
          <p:cNvSpPr txBox="1"/>
          <p:nvPr>
            <p:ph idx="13" type="title"/>
          </p:nvPr>
        </p:nvSpPr>
        <p:spPr>
          <a:xfrm>
            <a:off x="6703489" y="3588576"/>
            <a:ext cx="18747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12" name="Google Shape;612;p65"/>
          <p:cNvSpPr txBox="1"/>
          <p:nvPr>
            <p:ph idx="14" type="subTitle"/>
          </p:nvPr>
        </p:nvSpPr>
        <p:spPr>
          <a:xfrm>
            <a:off x="6703509" y="3944251"/>
            <a:ext cx="18747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13" name="Google Shape;613;p65"/>
          <p:cNvSpPr txBox="1"/>
          <p:nvPr>
            <p:ph idx="15"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6"/>
          <p:cNvSpPr/>
          <p:nvPr/>
        </p:nvSpPr>
        <p:spPr>
          <a:xfrm rot="813319">
            <a:off x="-2477752" y="-30743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66"/>
          <p:cNvSpPr/>
          <p:nvPr/>
        </p:nvSpPr>
        <p:spPr>
          <a:xfrm flipH="1" rot="3394465">
            <a:off x="3077084" y="34332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66"/>
          <p:cNvSpPr/>
          <p:nvPr/>
        </p:nvSpPr>
        <p:spPr>
          <a:xfrm>
            <a:off x="5315177" y="-12434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66"/>
          <p:cNvSpPr/>
          <p:nvPr/>
        </p:nvSpPr>
        <p:spPr>
          <a:xfrm rot="3406877">
            <a:off x="3098060" y="-32126"/>
            <a:ext cx="7826090" cy="287785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6"/>
          <p:cNvSpPr/>
          <p:nvPr/>
        </p:nvSpPr>
        <p:spPr>
          <a:xfrm flipH="1" rot="-649760">
            <a:off x="7075142" y="-713258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66"/>
          <p:cNvSpPr/>
          <p:nvPr/>
        </p:nvSpPr>
        <p:spPr>
          <a:xfrm rot="-10285603">
            <a:off x="-4701904" y="288969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66"/>
          <p:cNvSpPr txBox="1"/>
          <p:nvPr>
            <p:ph hasCustomPrompt="1" type="title"/>
          </p:nvPr>
        </p:nvSpPr>
        <p:spPr>
          <a:xfrm>
            <a:off x="723300" y="751975"/>
            <a:ext cx="4696800" cy="132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2" name="Google Shape;622;p66"/>
          <p:cNvSpPr txBox="1"/>
          <p:nvPr>
            <p:ph idx="1" type="subTitle"/>
          </p:nvPr>
        </p:nvSpPr>
        <p:spPr>
          <a:xfrm>
            <a:off x="723300" y="2038177"/>
            <a:ext cx="46968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23" name="Google Shape;623;p66"/>
          <p:cNvSpPr txBox="1"/>
          <p:nvPr>
            <p:ph hasCustomPrompt="1" idx="2" type="title"/>
          </p:nvPr>
        </p:nvSpPr>
        <p:spPr>
          <a:xfrm>
            <a:off x="723300" y="2598825"/>
            <a:ext cx="4696800" cy="132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4" name="Google Shape;624;p66"/>
          <p:cNvSpPr txBox="1"/>
          <p:nvPr>
            <p:ph idx="3" type="subTitle"/>
          </p:nvPr>
        </p:nvSpPr>
        <p:spPr>
          <a:xfrm>
            <a:off x="723300" y="3889928"/>
            <a:ext cx="4696800" cy="5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29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7"/>
          <p:cNvSpPr/>
          <p:nvPr/>
        </p:nvSpPr>
        <p:spPr>
          <a:xfrm flipH="1" rot="-813319">
            <a:off x="4461871" y="-38204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67"/>
          <p:cNvSpPr/>
          <p:nvPr/>
        </p:nvSpPr>
        <p:spPr>
          <a:xfrm rot="-3394465">
            <a:off x="-4415599" y="34332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67"/>
          <p:cNvSpPr/>
          <p:nvPr/>
        </p:nvSpPr>
        <p:spPr>
          <a:xfrm flipH="1">
            <a:off x="-3718816" y="-232974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67"/>
          <p:cNvSpPr/>
          <p:nvPr/>
        </p:nvSpPr>
        <p:spPr>
          <a:xfrm flipH="1" rot="-3406877">
            <a:off x="4741603" y="2701799"/>
            <a:ext cx="7826090" cy="2877855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67"/>
          <p:cNvSpPr/>
          <p:nvPr/>
        </p:nvSpPr>
        <p:spPr>
          <a:xfrm rot="649760">
            <a:off x="-3160798" y="3729042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67"/>
          <p:cNvSpPr/>
          <p:nvPr/>
        </p:nvSpPr>
        <p:spPr>
          <a:xfrm flipH="1" rot="10285603">
            <a:off x="4594972" y="288969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67"/>
          <p:cNvSpPr txBox="1"/>
          <p:nvPr>
            <p:ph hasCustomPrompt="1" type="title"/>
          </p:nvPr>
        </p:nvSpPr>
        <p:spPr>
          <a:xfrm>
            <a:off x="2223600" y="539500"/>
            <a:ext cx="4696800" cy="8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3" name="Google Shape;633;p67"/>
          <p:cNvSpPr txBox="1"/>
          <p:nvPr>
            <p:ph idx="1" type="subTitle"/>
          </p:nvPr>
        </p:nvSpPr>
        <p:spPr>
          <a:xfrm>
            <a:off x="2223600" y="1437838"/>
            <a:ext cx="4696800" cy="3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34" name="Google Shape;634;p67"/>
          <p:cNvSpPr txBox="1"/>
          <p:nvPr>
            <p:ph hasCustomPrompt="1" idx="2" type="title"/>
          </p:nvPr>
        </p:nvSpPr>
        <p:spPr>
          <a:xfrm>
            <a:off x="2223600" y="3354350"/>
            <a:ext cx="4696800" cy="8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5" name="Google Shape;635;p67"/>
          <p:cNvSpPr txBox="1"/>
          <p:nvPr>
            <p:ph idx="3" type="subTitle"/>
          </p:nvPr>
        </p:nvSpPr>
        <p:spPr>
          <a:xfrm>
            <a:off x="2223600" y="4257426"/>
            <a:ext cx="4696800" cy="3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36" name="Google Shape;636;p67"/>
          <p:cNvSpPr txBox="1"/>
          <p:nvPr>
            <p:ph hasCustomPrompt="1" idx="4" type="title"/>
          </p:nvPr>
        </p:nvSpPr>
        <p:spPr>
          <a:xfrm>
            <a:off x="2223600" y="1944550"/>
            <a:ext cx="4696800" cy="8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67"/>
          <p:cNvSpPr txBox="1"/>
          <p:nvPr>
            <p:ph idx="5" type="subTitle"/>
          </p:nvPr>
        </p:nvSpPr>
        <p:spPr>
          <a:xfrm>
            <a:off x="2223600" y="2847626"/>
            <a:ext cx="4696800" cy="3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8_1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8"/>
          <p:cNvSpPr/>
          <p:nvPr/>
        </p:nvSpPr>
        <p:spPr>
          <a:xfrm rot="-3394465">
            <a:off x="-2929870" y="34332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68"/>
          <p:cNvSpPr/>
          <p:nvPr/>
        </p:nvSpPr>
        <p:spPr>
          <a:xfrm flipH="1">
            <a:off x="-4081962" y="-12434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68"/>
          <p:cNvSpPr/>
          <p:nvPr/>
        </p:nvSpPr>
        <p:spPr>
          <a:xfrm flipH="1" rot="-3952094">
            <a:off x="-3954406" y="-32116"/>
            <a:ext cx="7826127" cy="287786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68"/>
          <p:cNvSpPr/>
          <p:nvPr/>
        </p:nvSpPr>
        <p:spPr>
          <a:xfrm rot="649760">
            <a:off x="-3199069" y="-713258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68"/>
          <p:cNvSpPr/>
          <p:nvPr/>
        </p:nvSpPr>
        <p:spPr>
          <a:xfrm flipH="1" rot="-813319">
            <a:off x="4926200" y="-30743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68"/>
          <p:cNvSpPr/>
          <p:nvPr/>
        </p:nvSpPr>
        <p:spPr>
          <a:xfrm flipH="1" rot="10285603">
            <a:off x="6080701" y="3752842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68"/>
          <p:cNvSpPr/>
          <p:nvPr/>
        </p:nvSpPr>
        <p:spPr>
          <a:xfrm flipH="1" rot="7426355">
            <a:off x="6582052" y="1132830"/>
            <a:ext cx="7826046" cy="287783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68"/>
          <p:cNvSpPr txBox="1"/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47" name="Google Shape;647;p68"/>
          <p:cNvSpPr txBox="1"/>
          <p:nvPr>
            <p:ph idx="2" type="title"/>
          </p:nvPr>
        </p:nvSpPr>
        <p:spPr>
          <a:xfrm>
            <a:off x="872476" y="1425413"/>
            <a:ext cx="23052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48" name="Google Shape;648;p68"/>
          <p:cNvSpPr txBox="1"/>
          <p:nvPr>
            <p:ph idx="1" type="subTitle"/>
          </p:nvPr>
        </p:nvSpPr>
        <p:spPr>
          <a:xfrm>
            <a:off x="872475" y="3674675"/>
            <a:ext cx="2305200" cy="9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49" name="Google Shape;649;p68"/>
          <p:cNvSpPr txBox="1"/>
          <p:nvPr>
            <p:ph idx="3" type="title"/>
          </p:nvPr>
        </p:nvSpPr>
        <p:spPr>
          <a:xfrm>
            <a:off x="3498100" y="1425413"/>
            <a:ext cx="2147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0" name="Google Shape;650;p68"/>
          <p:cNvSpPr txBox="1"/>
          <p:nvPr>
            <p:ph idx="4" type="subTitle"/>
          </p:nvPr>
        </p:nvSpPr>
        <p:spPr>
          <a:xfrm>
            <a:off x="3498101" y="3674675"/>
            <a:ext cx="2147700" cy="9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51" name="Google Shape;651;p68"/>
          <p:cNvSpPr txBox="1"/>
          <p:nvPr>
            <p:ph idx="5" type="title"/>
          </p:nvPr>
        </p:nvSpPr>
        <p:spPr>
          <a:xfrm>
            <a:off x="5966121" y="1425413"/>
            <a:ext cx="23055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2" name="Google Shape;652;p68"/>
          <p:cNvSpPr txBox="1"/>
          <p:nvPr>
            <p:ph idx="6" type="subTitle"/>
          </p:nvPr>
        </p:nvSpPr>
        <p:spPr>
          <a:xfrm>
            <a:off x="5966125" y="3674675"/>
            <a:ext cx="2305500" cy="9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53" name="Google Shape;653;p68"/>
          <p:cNvSpPr txBox="1"/>
          <p:nvPr>
            <p:ph hasCustomPrompt="1" idx="7" type="title"/>
          </p:nvPr>
        </p:nvSpPr>
        <p:spPr>
          <a:xfrm>
            <a:off x="1573073" y="2523644"/>
            <a:ext cx="8982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4" name="Google Shape;654;p68"/>
          <p:cNvSpPr txBox="1"/>
          <p:nvPr>
            <p:ph hasCustomPrompt="1" idx="8" type="title"/>
          </p:nvPr>
        </p:nvSpPr>
        <p:spPr>
          <a:xfrm>
            <a:off x="4123139" y="2518934"/>
            <a:ext cx="8982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5" name="Google Shape;655;p68"/>
          <p:cNvSpPr txBox="1"/>
          <p:nvPr>
            <p:ph hasCustomPrompt="1" idx="9" type="title"/>
          </p:nvPr>
        </p:nvSpPr>
        <p:spPr>
          <a:xfrm>
            <a:off x="6672769" y="2523644"/>
            <a:ext cx="8982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30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9"/>
          <p:cNvSpPr/>
          <p:nvPr/>
        </p:nvSpPr>
        <p:spPr>
          <a:xfrm rot="7405535">
            <a:off x="3401384" y="-4181093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69"/>
          <p:cNvSpPr/>
          <p:nvPr/>
        </p:nvSpPr>
        <p:spPr>
          <a:xfrm flipH="1" rot="10800000">
            <a:off x="6191327" y="657454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69"/>
          <p:cNvSpPr/>
          <p:nvPr/>
        </p:nvSpPr>
        <p:spPr>
          <a:xfrm flipH="1" rot="6847906">
            <a:off x="5303136" y="1964597"/>
            <a:ext cx="7826127" cy="287786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69"/>
          <p:cNvSpPr/>
          <p:nvPr/>
        </p:nvSpPr>
        <p:spPr>
          <a:xfrm rot="-10150240">
            <a:off x="7399442" y="4033234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69"/>
          <p:cNvSpPr/>
          <p:nvPr/>
        </p:nvSpPr>
        <p:spPr>
          <a:xfrm flipH="1" rot="9986681">
            <a:off x="-2153452" y="2195519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9"/>
          <p:cNvSpPr/>
          <p:nvPr/>
        </p:nvSpPr>
        <p:spPr>
          <a:xfrm flipH="1" rot="-514397">
            <a:off x="-4377604" y="-3714358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69"/>
          <p:cNvSpPr/>
          <p:nvPr/>
        </p:nvSpPr>
        <p:spPr>
          <a:xfrm flipH="1" rot="-3373645">
            <a:off x="-5233242" y="799680"/>
            <a:ext cx="7826046" cy="287783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69"/>
          <p:cNvSpPr txBox="1"/>
          <p:nvPr>
            <p:ph type="title"/>
          </p:nvPr>
        </p:nvSpPr>
        <p:spPr>
          <a:xfrm>
            <a:off x="872476" y="2613288"/>
            <a:ext cx="23052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65" name="Google Shape;665;p69"/>
          <p:cNvSpPr txBox="1"/>
          <p:nvPr>
            <p:ph idx="1" type="subTitle"/>
          </p:nvPr>
        </p:nvSpPr>
        <p:spPr>
          <a:xfrm>
            <a:off x="872475" y="2979000"/>
            <a:ext cx="2305200" cy="9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66" name="Google Shape;666;p69"/>
          <p:cNvSpPr txBox="1"/>
          <p:nvPr>
            <p:ph idx="2" type="title"/>
          </p:nvPr>
        </p:nvSpPr>
        <p:spPr>
          <a:xfrm>
            <a:off x="3498100" y="2613288"/>
            <a:ext cx="2147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67" name="Google Shape;667;p69"/>
          <p:cNvSpPr txBox="1"/>
          <p:nvPr>
            <p:ph idx="3" type="subTitle"/>
          </p:nvPr>
        </p:nvSpPr>
        <p:spPr>
          <a:xfrm>
            <a:off x="3498101" y="2979000"/>
            <a:ext cx="2147700" cy="9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68" name="Google Shape;668;p69"/>
          <p:cNvSpPr txBox="1"/>
          <p:nvPr>
            <p:ph idx="4" type="title"/>
          </p:nvPr>
        </p:nvSpPr>
        <p:spPr>
          <a:xfrm>
            <a:off x="5966121" y="2613288"/>
            <a:ext cx="23055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69" name="Google Shape;669;p69"/>
          <p:cNvSpPr txBox="1"/>
          <p:nvPr>
            <p:ph idx="5" type="subTitle"/>
          </p:nvPr>
        </p:nvSpPr>
        <p:spPr>
          <a:xfrm>
            <a:off x="5966125" y="2979000"/>
            <a:ext cx="2305500" cy="9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70" name="Google Shape;670;p69"/>
          <p:cNvSpPr txBox="1"/>
          <p:nvPr>
            <p:ph hasCustomPrompt="1" idx="6" type="title"/>
          </p:nvPr>
        </p:nvSpPr>
        <p:spPr>
          <a:xfrm>
            <a:off x="1407025" y="1529650"/>
            <a:ext cx="12303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1" name="Google Shape;671;p69"/>
          <p:cNvSpPr txBox="1"/>
          <p:nvPr>
            <p:ph hasCustomPrompt="1" idx="7" type="title"/>
          </p:nvPr>
        </p:nvSpPr>
        <p:spPr>
          <a:xfrm>
            <a:off x="3957087" y="1524925"/>
            <a:ext cx="12303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2" name="Google Shape;672;p69"/>
          <p:cNvSpPr txBox="1"/>
          <p:nvPr>
            <p:ph hasCustomPrompt="1" idx="8" type="title"/>
          </p:nvPr>
        </p:nvSpPr>
        <p:spPr>
          <a:xfrm>
            <a:off x="6506727" y="1529650"/>
            <a:ext cx="1230300" cy="4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0"/>
          <p:cNvSpPr/>
          <p:nvPr/>
        </p:nvSpPr>
        <p:spPr>
          <a:xfrm flipH="1" rot="-813319">
            <a:off x="4432698" y="-342427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70"/>
          <p:cNvSpPr/>
          <p:nvPr/>
        </p:nvSpPr>
        <p:spPr>
          <a:xfrm rot="649785">
            <a:off x="-1816445" y="-7384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70"/>
          <p:cNvSpPr/>
          <p:nvPr/>
        </p:nvSpPr>
        <p:spPr>
          <a:xfrm flipH="1">
            <a:off x="620870" y="2238100"/>
            <a:ext cx="7471673" cy="477180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70"/>
          <p:cNvSpPr/>
          <p:nvPr/>
        </p:nvSpPr>
        <p:spPr>
          <a:xfrm flipH="1" rot="-8823147">
            <a:off x="5804215" y="2808773"/>
            <a:ext cx="5990392" cy="5613180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70"/>
          <p:cNvSpPr/>
          <p:nvPr/>
        </p:nvSpPr>
        <p:spPr>
          <a:xfrm flipH="1" rot="8100000">
            <a:off x="-2522993" y="494176"/>
            <a:ext cx="4935837" cy="3769884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70"/>
          <p:cNvSpPr/>
          <p:nvPr/>
        </p:nvSpPr>
        <p:spPr>
          <a:xfrm flipH="1" rot="-649785">
            <a:off x="3942880" y="44011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70"/>
          <p:cNvSpPr/>
          <p:nvPr/>
        </p:nvSpPr>
        <p:spPr>
          <a:xfrm flipH="1" rot="-2128845">
            <a:off x="-1704639" y="-1767729"/>
            <a:ext cx="7826192" cy="2877892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70"/>
          <p:cNvSpPr txBox="1"/>
          <p:nvPr>
            <p:ph type="title"/>
          </p:nvPr>
        </p:nvSpPr>
        <p:spPr>
          <a:xfrm>
            <a:off x="1276650" y="438900"/>
            <a:ext cx="6590700" cy="10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82" name="Google Shape;682;p70"/>
          <p:cNvSpPr txBox="1"/>
          <p:nvPr>
            <p:ph idx="1" type="subTitle"/>
          </p:nvPr>
        </p:nvSpPr>
        <p:spPr>
          <a:xfrm>
            <a:off x="2854650" y="1652972"/>
            <a:ext cx="3434700" cy="10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3" name="Google Shape;683;p70"/>
          <p:cNvSpPr/>
          <p:nvPr/>
        </p:nvSpPr>
        <p:spPr>
          <a:xfrm flipH="1" rot="9555807">
            <a:off x="7660042" y="2297294"/>
            <a:ext cx="7826096" cy="287785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70"/>
          <p:cNvSpPr txBox="1"/>
          <p:nvPr/>
        </p:nvSpPr>
        <p:spPr>
          <a:xfrm>
            <a:off x="1672100" y="3967300"/>
            <a:ext cx="58068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includes icons by</a:t>
            </a:r>
            <a:r>
              <a:rPr b="1"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</a:t>
            </a:r>
            <a:r>
              <a:rPr b="1"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1"/>
          <p:cNvSpPr/>
          <p:nvPr/>
        </p:nvSpPr>
        <p:spPr>
          <a:xfrm rot="-10285629">
            <a:off x="4140874" y="-2015123"/>
            <a:ext cx="9471588" cy="6049060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71"/>
          <p:cNvSpPr/>
          <p:nvPr/>
        </p:nvSpPr>
        <p:spPr>
          <a:xfrm flipH="1">
            <a:off x="6818628" y="2586663"/>
            <a:ext cx="5766771" cy="368296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71"/>
          <p:cNvSpPr/>
          <p:nvPr/>
        </p:nvSpPr>
        <p:spPr>
          <a:xfrm flipH="1" rot="9748587">
            <a:off x="5601527" y="2021265"/>
            <a:ext cx="8200944" cy="301569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71"/>
          <p:cNvSpPr/>
          <p:nvPr/>
        </p:nvSpPr>
        <p:spPr>
          <a:xfrm flipH="1" rot="4102346">
            <a:off x="-2270967" y="3805847"/>
            <a:ext cx="9416338" cy="601377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71"/>
          <p:cNvSpPr/>
          <p:nvPr/>
        </p:nvSpPr>
        <p:spPr>
          <a:xfrm rot="813319">
            <a:off x="-3580677" y="-14257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71"/>
          <p:cNvSpPr/>
          <p:nvPr/>
        </p:nvSpPr>
        <p:spPr>
          <a:xfrm>
            <a:off x="3065327" y="-4200997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2"/>
          <p:cNvSpPr/>
          <p:nvPr/>
        </p:nvSpPr>
        <p:spPr>
          <a:xfrm flipH="1" rot="4102360">
            <a:off x="-2512533" y="4030635"/>
            <a:ext cx="7471578" cy="477174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72"/>
          <p:cNvSpPr/>
          <p:nvPr/>
        </p:nvSpPr>
        <p:spPr>
          <a:xfrm rot="813319">
            <a:off x="-4129602" y="-173702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72"/>
          <p:cNvSpPr/>
          <p:nvPr/>
        </p:nvSpPr>
        <p:spPr>
          <a:xfrm flipH="1" rot="3394465">
            <a:off x="5593334" y="2171418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2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72"/>
          <p:cNvSpPr/>
          <p:nvPr/>
        </p:nvSpPr>
        <p:spPr>
          <a:xfrm rot="-10285603">
            <a:off x="6336471" y="-2917283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72"/>
          <p:cNvSpPr/>
          <p:nvPr/>
        </p:nvSpPr>
        <p:spPr>
          <a:xfrm rot="-2238616">
            <a:off x="-4635728" y="470344"/>
            <a:ext cx="7826078" cy="2877850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36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3"/>
          <p:cNvSpPr/>
          <p:nvPr/>
        </p:nvSpPr>
        <p:spPr>
          <a:xfrm rot="813319">
            <a:off x="-1121291" y="-3424273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73"/>
          <p:cNvSpPr/>
          <p:nvPr/>
        </p:nvSpPr>
        <p:spPr>
          <a:xfrm flipH="1" rot="-649785">
            <a:off x="6971064" y="-7384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73"/>
          <p:cNvSpPr/>
          <p:nvPr/>
        </p:nvSpPr>
        <p:spPr>
          <a:xfrm>
            <a:off x="1620973" y="2238100"/>
            <a:ext cx="7471673" cy="4771807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3"/>
          <p:cNvSpPr/>
          <p:nvPr/>
        </p:nvSpPr>
        <p:spPr>
          <a:xfrm rot="8823147">
            <a:off x="-2081090" y="2808773"/>
            <a:ext cx="5990392" cy="5613180"/>
          </a:xfrm>
          <a:custGeom>
            <a:rect b="b" l="l" r="r" t="t"/>
            <a:pathLst>
              <a:path extrusionOk="0" h="87424" w="93299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73"/>
          <p:cNvSpPr/>
          <p:nvPr/>
        </p:nvSpPr>
        <p:spPr>
          <a:xfrm rot="-8100000">
            <a:off x="7300672" y="494176"/>
            <a:ext cx="4935837" cy="3769884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73"/>
          <p:cNvSpPr/>
          <p:nvPr/>
        </p:nvSpPr>
        <p:spPr>
          <a:xfrm rot="649785">
            <a:off x="1211739" y="4401125"/>
            <a:ext cx="4558897" cy="1365861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3"/>
          <p:cNvSpPr/>
          <p:nvPr/>
        </p:nvSpPr>
        <p:spPr>
          <a:xfrm rot="2128845">
            <a:off x="3591964" y="-1767729"/>
            <a:ext cx="7826192" cy="2877892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73"/>
          <p:cNvSpPr/>
          <p:nvPr/>
        </p:nvSpPr>
        <p:spPr>
          <a:xfrm rot="-9555807">
            <a:off x="-5772621" y="2297294"/>
            <a:ext cx="7826096" cy="2877857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37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4"/>
          <p:cNvSpPr/>
          <p:nvPr/>
        </p:nvSpPr>
        <p:spPr>
          <a:xfrm flipH="1" rot="-7405535">
            <a:off x="-3234670" y="-3952493"/>
            <a:ext cx="8703343" cy="5558223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74"/>
          <p:cNvSpPr/>
          <p:nvPr/>
        </p:nvSpPr>
        <p:spPr>
          <a:xfrm rot="10800000">
            <a:off x="-4386762" y="886054"/>
            <a:ext cx="7065492" cy="5396392"/>
          </a:xfrm>
          <a:custGeom>
            <a:rect b="b" l="l" r="r" t="t"/>
            <a:pathLst>
              <a:path extrusionOk="0" h="29633" w="38799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74"/>
          <p:cNvSpPr/>
          <p:nvPr/>
        </p:nvSpPr>
        <p:spPr>
          <a:xfrm rot="-6847906">
            <a:off x="-4259206" y="2193197"/>
            <a:ext cx="7826127" cy="287786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74"/>
          <p:cNvSpPr/>
          <p:nvPr/>
        </p:nvSpPr>
        <p:spPr>
          <a:xfrm flipH="1" rot="10150240">
            <a:off x="-3503869" y="4261834"/>
            <a:ext cx="4974484" cy="1490372"/>
          </a:xfrm>
          <a:custGeom>
            <a:rect b="b" l="l" r="r" t="t"/>
            <a:pathLst>
              <a:path extrusionOk="0" h="14730" w="49165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74"/>
          <p:cNvSpPr/>
          <p:nvPr/>
        </p:nvSpPr>
        <p:spPr>
          <a:xfrm rot="-9986681">
            <a:off x="4621400" y="2424119"/>
            <a:ext cx="6402109" cy="5689153"/>
          </a:xfrm>
          <a:custGeom>
            <a:rect b="b" l="l" r="r" t="t"/>
            <a:pathLst>
              <a:path extrusionOk="0" h="28248" w="31788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74"/>
          <p:cNvSpPr/>
          <p:nvPr/>
        </p:nvSpPr>
        <p:spPr>
          <a:xfrm rot="514397">
            <a:off x="5775901" y="-3485758"/>
            <a:ext cx="7471761" cy="4771864"/>
          </a:xfrm>
          <a:custGeom>
            <a:rect b="b" l="l" r="r" t="t"/>
            <a:pathLst>
              <a:path extrusionOk="0" h="56068" w="87791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74"/>
          <p:cNvSpPr/>
          <p:nvPr/>
        </p:nvSpPr>
        <p:spPr>
          <a:xfrm rot="3373645">
            <a:off x="6277252" y="1028280"/>
            <a:ext cx="7826046" cy="2877838"/>
          </a:xfrm>
          <a:custGeom>
            <a:rect b="b" l="l" r="r" t="t"/>
            <a:pathLst>
              <a:path extrusionOk="0" fill="none" h="28195" w="76674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miter lim="32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48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7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0.xml"/><Relationship Id="rId51" Type="http://schemas.openxmlformats.org/officeDocument/2006/relationships/theme" Target="../theme/theme4.xml"/><Relationship Id="rId50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galoo"/>
              <a:buNone/>
              <a:defRPr i="0" sz="3600" u="none" cap="none" strike="noStrik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Boogaloo"/>
              <a:buNone/>
              <a:defRPr sz="2700"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hiti Medium"/>
              <a:buChar char="•"/>
              <a:defRPr i="0" sz="18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1pPr>
            <a:lvl2pPr indent="-3238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 Medium"/>
              <a:buChar char="•"/>
              <a:defRPr i="0" sz="15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thiti Medium"/>
              <a:buChar char="•"/>
              <a:defRPr i="0" sz="15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•"/>
              <a:defRPr i="0" sz="14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•"/>
              <a:defRPr i="0" sz="14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•"/>
              <a:defRPr i="0" sz="14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•"/>
              <a:defRPr i="0" sz="14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•"/>
              <a:defRPr i="0" sz="14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•"/>
              <a:defRPr i="0" sz="1400" u="none" cap="none" strike="noStrik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9pPr>
          </a:lstStyle>
          <a:p/>
        </p:txBody>
      </p:sp>
      <p:sp>
        <p:nvSpPr>
          <p:cNvPr id="53" name="Google Shape;53;p13"/>
          <p:cNvSpPr txBox="1"/>
          <p:nvPr/>
        </p:nvSpPr>
        <p:spPr>
          <a:xfrm rot="-5400000">
            <a:off x="8473669" y="162694"/>
            <a:ext cx="11847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721075" y="438900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/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721075" y="1351868"/>
            <a:ext cx="77019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presentation/d/1iDxfHrQvcDwcrAVKLxzRsevLU57zETMbt6lToW3o9Xo/edit?usp=sharing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cs.google.com/presentation/d/1G56nGwGJfBOvsiHffCpiLeI0cVF6kRR7Jh_PgNUX5Rs/edit?usp=sharin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cs.google.com/document/d/19kosknpK5dQ6C7AIH1h82HY675qm7HlBSZCqiobWFps/copy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475" y="3682013"/>
            <a:ext cx="5677150" cy="10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950" y="151850"/>
            <a:ext cx="6150351" cy="36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7450"/>
            <a:ext cx="8991602" cy="5048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5076"/>
            <a:ext cx="8991602" cy="503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8" y="61225"/>
            <a:ext cx="9043823" cy="502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87"/>
          <p:cNvSpPr txBox="1"/>
          <p:nvPr>
            <p:ph type="ctrTitle"/>
          </p:nvPr>
        </p:nvSpPr>
        <p:spPr>
          <a:xfrm>
            <a:off x="311700" y="744575"/>
            <a:ext cx="8520600" cy="355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87"/>
          <p:cNvSpPr txBox="1"/>
          <p:nvPr>
            <p:ph idx="1" type="subTitle"/>
          </p:nvPr>
        </p:nvSpPr>
        <p:spPr>
          <a:xfrm>
            <a:off x="311700" y="4298150"/>
            <a:ext cx="8520600" cy="5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minutes</a:t>
            </a:r>
            <a:endParaRPr/>
          </a:p>
        </p:txBody>
      </p:sp>
      <p:pic>
        <p:nvPicPr>
          <p:cNvPr id="791" name="Google Shape;79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925" y="857250"/>
            <a:ext cx="68758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 txBox="1"/>
          <p:nvPr>
            <p:ph type="title"/>
          </p:nvPr>
        </p:nvSpPr>
        <p:spPr>
          <a:xfrm>
            <a:off x="265500" y="-180175"/>
            <a:ext cx="4045200" cy="369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300">
                <a:latin typeface="Kulim Park"/>
                <a:ea typeface="Kulim Park"/>
                <a:cs typeface="Kulim Park"/>
                <a:sym typeface="Kulim Park"/>
              </a:rPr>
              <a:t>Setting Instructional Coaching Goals</a:t>
            </a:r>
            <a:endParaRPr sz="3500"/>
          </a:p>
        </p:txBody>
      </p:sp>
      <p:sp>
        <p:nvSpPr>
          <p:cNvPr id="797" name="Google Shape;797;p8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8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88"/>
          <p:cNvSpPr txBox="1"/>
          <p:nvPr>
            <p:ph idx="1" type="subTitle"/>
          </p:nvPr>
        </p:nvSpPr>
        <p:spPr>
          <a:xfrm>
            <a:off x="265500" y="3725400"/>
            <a:ext cx="4045200" cy="3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625" u="sng">
                <a:solidFill>
                  <a:schemeClr val="hlink"/>
                </a:solidFill>
                <a:hlinkClick r:id="rId3"/>
              </a:rPr>
              <a:t>Presentation</a:t>
            </a:r>
            <a:endParaRPr sz="2025"/>
          </a:p>
        </p:txBody>
      </p:sp>
      <p:pic>
        <p:nvPicPr>
          <p:cNvPr id="800" name="Google Shape;800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2125" y="865975"/>
            <a:ext cx="3591750" cy="34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89"/>
          <p:cNvSpPr txBox="1"/>
          <p:nvPr>
            <p:ph type="ctrTitle"/>
          </p:nvPr>
        </p:nvSpPr>
        <p:spPr>
          <a:xfrm>
            <a:off x="2179506" y="1750750"/>
            <a:ext cx="4785000" cy="1476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Ethics in Coaching</a:t>
            </a:r>
            <a:endParaRPr b="1"/>
          </a:p>
        </p:txBody>
      </p:sp>
      <p:sp>
        <p:nvSpPr>
          <p:cNvPr id="806" name="Google Shape;806;p89"/>
          <p:cNvSpPr txBox="1"/>
          <p:nvPr/>
        </p:nvSpPr>
        <p:spPr>
          <a:xfrm>
            <a:off x="2816875" y="2832250"/>
            <a:ext cx="21876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Athiti Medium"/>
                <a:ea typeface="Athiti Medium"/>
                <a:cs typeface="Athiti Medium"/>
                <a:sym typeface="Athiti Medium"/>
                <a:hlinkClick r:id="rId3"/>
              </a:rPr>
              <a:t>Presentation</a:t>
            </a:r>
            <a:endParaRPr sz="1800">
              <a:solidFill>
                <a:schemeClr val="dk1"/>
              </a:solidFill>
              <a:latin typeface="Athiti Medium"/>
              <a:ea typeface="Athiti Medium"/>
              <a:cs typeface="Athiti Medium"/>
              <a:sym typeface="Athiti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0"/>
          <p:cNvSpPr txBox="1"/>
          <p:nvPr>
            <p:ph type="ctrTitle"/>
          </p:nvPr>
        </p:nvSpPr>
        <p:spPr>
          <a:xfrm>
            <a:off x="311700" y="208350"/>
            <a:ext cx="8520600" cy="367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90"/>
          <p:cNvSpPr txBox="1"/>
          <p:nvPr>
            <p:ph idx="1" type="subTitle"/>
          </p:nvPr>
        </p:nvSpPr>
        <p:spPr>
          <a:xfrm>
            <a:off x="311700" y="4030275"/>
            <a:ext cx="8520600" cy="8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11:30 - 12:30</a:t>
            </a:r>
            <a:endParaRPr/>
          </a:p>
        </p:txBody>
      </p:sp>
      <p:pic>
        <p:nvPicPr>
          <p:cNvPr id="813" name="Google Shape;81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050" y="386950"/>
            <a:ext cx="5268500" cy="32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500" y="377775"/>
            <a:ext cx="7776275" cy="42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2"/>
          <p:cNvSpPr txBox="1"/>
          <p:nvPr/>
        </p:nvSpPr>
        <p:spPr>
          <a:xfrm>
            <a:off x="0" y="1866075"/>
            <a:ext cx="9424500" cy="21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Action Plan</a:t>
            </a:r>
            <a:endParaRPr sz="60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3"/>
              </a:rPr>
              <a:t>Next Steps</a:t>
            </a:r>
            <a:endParaRPr sz="4800">
              <a:solidFill>
                <a:srgbClr val="CC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829" name="Google Shape;829;p9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695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Next meeting November 19, 2024</a:t>
            </a:r>
            <a:endParaRPr sz="2400"/>
          </a:p>
          <a:p>
            <a:pPr indent="-3695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Monthly newsletter begins October 2024</a:t>
            </a:r>
            <a:endParaRPr sz="2400"/>
          </a:p>
          <a:p>
            <a:pPr indent="-3695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Planning survey goes out October 7, 2024</a:t>
            </a:r>
            <a:endParaRPr sz="2400"/>
          </a:p>
          <a:p>
            <a:pPr indent="-36956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Small group topics</a:t>
            </a:r>
            <a:endParaRPr sz="2400"/>
          </a:p>
          <a:p>
            <a:pPr indent="-36956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Discussion requests</a:t>
            </a:r>
            <a:endParaRPr sz="2400"/>
          </a:p>
          <a:p>
            <a:pPr indent="-36956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Tech requests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9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1" name="Google Shape;831;p93"/>
          <p:cNvPicPr preferRelativeResize="0"/>
          <p:nvPr/>
        </p:nvPicPr>
        <p:blipFill rotWithShape="1">
          <a:blip r:embed="rId3">
            <a:alphaModFix/>
          </a:blip>
          <a:srcRect b="11134" l="0" r="0" t="0"/>
          <a:stretch/>
        </p:blipFill>
        <p:spPr>
          <a:xfrm>
            <a:off x="4832400" y="1152475"/>
            <a:ext cx="3999900" cy="30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00" y="938200"/>
            <a:ext cx="79533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94"/>
          <p:cNvSpPr txBox="1"/>
          <p:nvPr>
            <p:ph idx="1" type="subTitle"/>
          </p:nvPr>
        </p:nvSpPr>
        <p:spPr>
          <a:xfrm>
            <a:off x="311700" y="2834125"/>
            <a:ext cx="8520600" cy="21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200">
                <a:solidFill>
                  <a:schemeClr val="dk1"/>
                </a:solidFill>
              </a:rPr>
              <a:t>We are a team…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Reach out for anything you need!</a:t>
            </a:r>
            <a:endParaRPr/>
          </a:p>
        </p:txBody>
      </p:sp>
      <p:pic>
        <p:nvPicPr>
          <p:cNvPr id="838" name="Google Shape;83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32975"/>
            <a:ext cx="8520600" cy="21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77"/>
          <p:cNvSpPr txBox="1"/>
          <p:nvPr>
            <p:ph type="title"/>
          </p:nvPr>
        </p:nvSpPr>
        <p:spPr>
          <a:xfrm>
            <a:off x="311700" y="445025"/>
            <a:ext cx="8520600" cy="8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your team….	</a:t>
            </a:r>
            <a:endParaRPr/>
          </a:p>
        </p:txBody>
      </p:sp>
      <p:sp>
        <p:nvSpPr>
          <p:cNvPr id="731" name="Google Shape;731;p77"/>
          <p:cNvSpPr txBox="1"/>
          <p:nvPr>
            <p:ph idx="1" type="body"/>
          </p:nvPr>
        </p:nvSpPr>
        <p:spPr>
          <a:xfrm>
            <a:off x="311700" y="1039075"/>
            <a:ext cx="4784100" cy="35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Stacey Hodits</a:t>
            </a: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 -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Regional Office of                    Education</a:t>
            </a:r>
            <a:endParaRPr i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Autumn Parrish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- 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Regional Office of Education Consultant</a:t>
            </a:r>
            <a:endParaRPr i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Gina Kupfer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- 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Lake Villa</a:t>
            </a:r>
            <a:endParaRPr i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Tonya Mitchell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- 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Antioch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Lisa Wilm</a:t>
            </a: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- 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Wauconda</a:t>
            </a:r>
            <a:endParaRPr i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Alexa Young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- 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Beach Park</a:t>
            </a:r>
            <a:endParaRPr i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i="1" lang="en" sz="20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Melissa Watters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 - Grasslake</a:t>
            </a:r>
            <a:endParaRPr i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2" name="Google Shape;73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9431">
            <a:off x="4865671" y="910423"/>
            <a:ext cx="3655709" cy="2598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8"/>
          <p:cNvSpPr txBox="1"/>
          <p:nvPr>
            <p:ph type="title"/>
          </p:nvPr>
        </p:nvSpPr>
        <p:spPr>
          <a:xfrm>
            <a:off x="265500" y="357400"/>
            <a:ext cx="4045200" cy="90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we are…</a:t>
            </a:r>
            <a:endParaRPr/>
          </a:p>
        </p:txBody>
      </p:sp>
      <p:sp>
        <p:nvSpPr>
          <p:cNvPr id="738" name="Google Shape;738;p7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name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district/school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role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favorite football team!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Something about you that you would like us to know.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78"/>
          <p:cNvSpPr txBox="1"/>
          <p:nvPr>
            <p:ph idx="1" type="subTitle"/>
          </p:nvPr>
        </p:nvSpPr>
        <p:spPr>
          <a:xfrm>
            <a:off x="265500" y="1903550"/>
            <a:ext cx="4045200" cy="21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903550"/>
            <a:ext cx="4045200" cy="24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9"/>
          <p:cNvSpPr txBox="1"/>
          <p:nvPr>
            <p:ph type="title"/>
          </p:nvPr>
        </p:nvSpPr>
        <p:spPr>
          <a:xfrm>
            <a:off x="0" y="792500"/>
            <a:ext cx="4537500" cy="13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Let’s get to know each other!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46" name="Google Shape;746;p79"/>
          <p:cNvSpPr txBox="1"/>
          <p:nvPr>
            <p:ph idx="1" type="subTitle"/>
          </p:nvPr>
        </p:nvSpPr>
        <p:spPr>
          <a:xfrm>
            <a:off x="226650" y="2501825"/>
            <a:ext cx="4045200" cy="22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219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icksand"/>
              <a:buAutoNum type="arabicPeriod"/>
            </a:pPr>
            <a:r>
              <a:rPr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Form four lines.</a:t>
            </a: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19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icksand"/>
              <a:buAutoNum type="arabicPeriod"/>
            </a:pPr>
            <a:r>
              <a:rPr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Two lines face each other.</a:t>
            </a: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19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icksand"/>
              <a:buAutoNum type="arabicPeriod"/>
            </a:pPr>
            <a:r>
              <a:rPr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When given the question, each person has 2 minutes to talk.</a:t>
            </a: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19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Quicksand"/>
              <a:buAutoNum type="arabicPeriod"/>
            </a:pPr>
            <a:r>
              <a:rPr lang="en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After 4 minutes, we will all move one person to the right.</a:t>
            </a: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7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8" name="Google Shape;74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39775">
            <a:off x="4970479" y="1352615"/>
            <a:ext cx="3775042" cy="1954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0"/>
          <p:cNvSpPr txBox="1"/>
          <p:nvPr>
            <p:ph idx="4294967295"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754" name="Google Shape;75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25" y="114750"/>
            <a:ext cx="8858748" cy="491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13" y="76200"/>
            <a:ext cx="8923784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00" y="101088"/>
            <a:ext cx="8929400" cy="49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8" y="76200"/>
            <a:ext cx="8997635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0122_Specially_Made_for_Ana_Maria--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F008F"/>
      </a:accent1>
      <a:accent2>
        <a:srgbClr val="F3843F"/>
      </a:accent2>
      <a:accent3>
        <a:srgbClr val="E4FF23"/>
      </a:accent3>
      <a:accent4>
        <a:srgbClr val="7ADEDA"/>
      </a:accent4>
      <a:accent5>
        <a:srgbClr val="F495F1"/>
      </a:accent5>
      <a:accent6>
        <a:srgbClr val="D9D9D9"/>
      </a:accent6>
      <a:hlink>
        <a:srgbClr val="171717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inimalist Korean Aesthetic Pitch Deck by Slidesgo">
  <a:themeElements>
    <a:clrScheme name="Simple Light">
      <a:dk1>
        <a:srgbClr val="1E1E1E"/>
      </a:dk1>
      <a:lt1>
        <a:srgbClr val="664B34"/>
      </a:lt1>
      <a:dk2>
        <a:srgbClr val="887C62"/>
      </a:dk2>
      <a:lt2>
        <a:srgbClr val="D4CBBB"/>
      </a:lt2>
      <a:accent1>
        <a:srgbClr val="E7E2D6"/>
      </a:accent1>
      <a:accent2>
        <a:srgbClr val="F3F3F3"/>
      </a:accent2>
      <a:accent3>
        <a:srgbClr val="E2B0A6"/>
      </a:accent3>
      <a:accent4>
        <a:srgbClr val="FFFFFF"/>
      </a:accent4>
      <a:accent5>
        <a:srgbClr val="FFFFFF"/>
      </a:accent5>
      <a:accent6>
        <a:srgbClr val="FFFFFF"/>
      </a:accent6>
      <a:hlink>
        <a:srgbClr val="1E1E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