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1"/>
  </p:notesMasterIdLst>
  <p:handoutMasterIdLst>
    <p:handoutMasterId r:id="rId12"/>
  </p:handoutMasterIdLst>
  <p:sldIdLst>
    <p:sldId id="256" r:id="rId5"/>
    <p:sldId id="265" r:id="rId6"/>
    <p:sldId id="264" r:id="rId7"/>
    <p:sldId id="267" r:id="rId8"/>
    <p:sldId id="273" r:id="rId9"/>
    <p:sldId id="271" r:id="rId10"/>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0FCC0-3BC5-4080-8712-0A31DF56E69C}" v="2489" dt="2025-08-07T23:58:02.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2" autoAdjust="0"/>
    <p:restoredTop sz="94598" autoAdjust="0"/>
  </p:normalViewPr>
  <p:slideViewPr>
    <p:cSldViewPr snapToGrid="0" showGuides="1">
      <p:cViewPr varScale="1">
        <p:scale>
          <a:sx n="78" d="100"/>
          <a:sy n="78" d="100"/>
        </p:scale>
        <p:origin x="878" y="6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 wright" userId="4d9132db8a70f9c6" providerId="LiveId" clId="{AE70FCC0-3BC5-4080-8712-0A31DF56E69C}"/>
    <pc:docChg chg="undo custSel addSld delSld modSld sldOrd">
      <pc:chgData name="niels wright" userId="4d9132db8a70f9c6" providerId="LiveId" clId="{AE70FCC0-3BC5-4080-8712-0A31DF56E69C}" dt="2025-08-08T00:03:49.273" v="7123" actId="20577"/>
      <pc:docMkLst>
        <pc:docMk/>
      </pc:docMkLst>
      <pc:sldChg chg="addSp delSp modSp mod modClrScheme chgLayout">
        <pc:chgData name="niels wright" userId="4d9132db8a70f9c6" providerId="LiveId" clId="{AE70FCC0-3BC5-4080-8712-0A31DF56E69C}" dt="2025-08-07T23:48:59.427" v="6889" actId="20577"/>
        <pc:sldMkLst>
          <pc:docMk/>
          <pc:sldMk cId="1039759085" sldId="256"/>
        </pc:sldMkLst>
        <pc:spChg chg="mod">
          <ac:chgData name="niels wright" userId="4d9132db8a70f9c6" providerId="LiveId" clId="{AE70FCC0-3BC5-4080-8712-0A31DF56E69C}" dt="2025-08-07T20:14:55.371" v="225" actId="1076"/>
          <ac:spMkLst>
            <pc:docMk/>
            <pc:sldMk cId="1039759085" sldId="256"/>
            <ac:spMk id="4" creationId="{8359453A-78E9-42AE-AE23-C9D218CBC378}"/>
          </ac:spMkLst>
        </pc:spChg>
        <pc:spChg chg="del mod">
          <ac:chgData name="niels wright" userId="4d9132db8a70f9c6" providerId="LiveId" clId="{AE70FCC0-3BC5-4080-8712-0A31DF56E69C}" dt="2025-08-07T20:13:49.621" v="148" actId="478"/>
          <ac:spMkLst>
            <pc:docMk/>
            <pc:sldMk cId="1039759085" sldId="256"/>
            <ac:spMk id="5" creationId="{639AF166-E191-409C-98AE-C2A47C576895}"/>
          </ac:spMkLst>
        </pc:spChg>
        <pc:spChg chg="add del mod">
          <ac:chgData name="niels wright" userId="4d9132db8a70f9c6" providerId="LiveId" clId="{AE70FCC0-3BC5-4080-8712-0A31DF56E69C}" dt="2025-08-07T20:12:00.197" v="123"/>
          <ac:spMkLst>
            <pc:docMk/>
            <pc:sldMk cId="1039759085" sldId="256"/>
            <ac:spMk id="7" creationId="{24275977-D748-CE4C-A6E7-6B1E1F0D1DDD}"/>
          </ac:spMkLst>
        </pc:spChg>
        <pc:spChg chg="add del mod">
          <ac:chgData name="niels wright" userId="4d9132db8a70f9c6" providerId="LiveId" clId="{AE70FCC0-3BC5-4080-8712-0A31DF56E69C}" dt="2025-08-07T20:13:08.993" v="139" actId="478"/>
          <ac:spMkLst>
            <pc:docMk/>
            <pc:sldMk cId="1039759085" sldId="256"/>
            <ac:spMk id="11" creationId="{B02432A8-6D62-3968-FDE2-81BF7C97C448}"/>
          </ac:spMkLst>
        </pc:spChg>
        <pc:spChg chg="add del mod">
          <ac:chgData name="niels wright" userId="4d9132db8a70f9c6" providerId="LiveId" clId="{AE70FCC0-3BC5-4080-8712-0A31DF56E69C}" dt="2025-08-07T20:14:29.500" v="222" actId="478"/>
          <ac:spMkLst>
            <pc:docMk/>
            <pc:sldMk cId="1039759085" sldId="256"/>
            <ac:spMk id="13" creationId="{D4824BFB-8403-0496-E68E-0CBA2F3E6611}"/>
          </ac:spMkLst>
        </pc:spChg>
        <pc:spChg chg="add mod">
          <ac:chgData name="niels wright" userId="4d9132db8a70f9c6" providerId="LiveId" clId="{AE70FCC0-3BC5-4080-8712-0A31DF56E69C}" dt="2025-08-07T21:16:04.886" v="1241" actId="255"/>
          <ac:spMkLst>
            <pc:docMk/>
            <pc:sldMk cId="1039759085" sldId="256"/>
            <ac:spMk id="16" creationId="{DD44AB4F-BDC8-5AF5-D696-1493A3BC9D78}"/>
          </ac:spMkLst>
        </pc:spChg>
        <pc:spChg chg="add mod">
          <ac:chgData name="niels wright" userId="4d9132db8a70f9c6" providerId="LiveId" clId="{AE70FCC0-3BC5-4080-8712-0A31DF56E69C}" dt="2025-08-07T23:48:59.427" v="6889" actId="20577"/>
          <ac:spMkLst>
            <pc:docMk/>
            <pc:sldMk cId="1039759085" sldId="256"/>
            <ac:spMk id="18" creationId="{9F83E362-3373-F706-B379-6AC682DAB950}"/>
          </ac:spMkLst>
        </pc:spChg>
        <pc:spChg chg="add mod">
          <ac:chgData name="niels wright" userId="4d9132db8a70f9c6" providerId="LiveId" clId="{AE70FCC0-3BC5-4080-8712-0A31DF56E69C}" dt="2025-08-07T20:14:24.604" v="221" actId="20577"/>
          <ac:spMkLst>
            <pc:docMk/>
            <pc:sldMk cId="1039759085" sldId="256"/>
            <ac:spMk id="1031" creationId="{4DC5873B-4EDC-1A3E-B5B9-E01202384964}"/>
          </ac:spMkLst>
        </pc:spChg>
        <pc:spChg chg="add mod">
          <ac:chgData name="niels wright" userId="4d9132db8a70f9c6" providerId="LiveId" clId="{AE70FCC0-3BC5-4080-8712-0A31DF56E69C}" dt="2025-08-07T20:12:35.147" v="134" actId="26606"/>
          <ac:spMkLst>
            <pc:docMk/>
            <pc:sldMk cId="1039759085" sldId="256"/>
            <ac:spMk id="1033" creationId="{8CE1DFA1-3EDE-7173-642C-286A6A8062CD}"/>
          </ac:spMkLst>
        </pc:spChg>
        <pc:spChg chg="add mod">
          <ac:chgData name="niels wright" userId="4d9132db8a70f9c6" providerId="LiveId" clId="{AE70FCC0-3BC5-4080-8712-0A31DF56E69C}" dt="2025-08-07T20:12:35.147" v="134" actId="26606"/>
          <ac:spMkLst>
            <pc:docMk/>
            <pc:sldMk cId="1039759085" sldId="256"/>
            <ac:spMk id="1035" creationId="{C35AAFFD-A557-FB04-AAE1-37A6DAFF55F9}"/>
          </ac:spMkLst>
        </pc:spChg>
        <pc:spChg chg="add del mod">
          <ac:chgData name="niels wright" userId="4d9132db8a70f9c6" providerId="LiveId" clId="{AE70FCC0-3BC5-4080-8712-0A31DF56E69C}" dt="2025-08-07T20:12:33.944" v="131" actId="26606"/>
          <ac:spMkLst>
            <pc:docMk/>
            <pc:sldMk cId="1039759085" sldId="256"/>
            <ac:spMk id="1037" creationId="{2F34C3D5-D2BF-7DB3-15C6-B835F41F5CE5}"/>
          </ac:spMkLst>
        </pc:spChg>
        <pc:spChg chg="add del mod">
          <ac:chgData name="niels wright" userId="4d9132db8a70f9c6" providerId="LiveId" clId="{AE70FCC0-3BC5-4080-8712-0A31DF56E69C}" dt="2025-08-07T20:13:11.127" v="140" actId="478"/>
          <ac:spMkLst>
            <pc:docMk/>
            <pc:sldMk cId="1039759085" sldId="256"/>
            <ac:spMk id="1038" creationId="{2F34C3D5-D2BF-7DB3-15C6-B835F41F5CE5}"/>
          </ac:spMkLst>
        </pc:spChg>
        <pc:spChg chg="add del mod">
          <ac:chgData name="niels wright" userId="4d9132db8a70f9c6" providerId="LiveId" clId="{AE70FCC0-3BC5-4080-8712-0A31DF56E69C}" dt="2025-08-07T20:12:31.219" v="127" actId="26606"/>
          <ac:spMkLst>
            <pc:docMk/>
            <pc:sldMk cId="1039759085" sldId="256"/>
            <ac:spMk id="1040" creationId="{2F34C3D5-D2BF-7DB3-15C6-B835F41F5CE5}"/>
          </ac:spMkLst>
        </pc:spChg>
        <pc:picChg chg="add mod">
          <ac:chgData name="niels wright" userId="4d9132db8a70f9c6" providerId="LiveId" clId="{AE70FCC0-3BC5-4080-8712-0A31DF56E69C}" dt="2025-08-07T20:13:37.317" v="146" actId="1076"/>
          <ac:picMkLst>
            <pc:docMk/>
            <pc:sldMk cId="1039759085" sldId="256"/>
            <ac:picMk id="3" creationId="{EAAFEDBE-2A2C-FC59-A466-3079D6058D44}"/>
          </ac:picMkLst>
        </pc:picChg>
        <pc:picChg chg="del">
          <ac:chgData name="niels wright" userId="4d9132db8a70f9c6" providerId="LiveId" clId="{AE70FCC0-3BC5-4080-8712-0A31DF56E69C}" dt="2025-08-07T20:02:26.790" v="117" actId="21"/>
          <ac:picMkLst>
            <pc:docMk/>
            <pc:sldMk cId="1039759085" sldId="256"/>
            <ac:picMk id="8" creationId="{D9011B7D-CD6B-49C3-8163-9672E7B5EB9C}"/>
          </ac:picMkLst>
        </pc:picChg>
        <pc:picChg chg="add mod">
          <ac:chgData name="niels wright" userId="4d9132db8a70f9c6" providerId="LiveId" clId="{AE70FCC0-3BC5-4080-8712-0A31DF56E69C}" dt="2025-08-07T20:11:23.889" v="122" actId="931"/>
          <ac:picMkLst>
            <pc:docMk/>
            <pc:sldMk cId="1039759085" sldId="256"/>
            <ac:picMk id="10" creationId="{E0003E38-BA4A-0EBA-40F2-F5489F99E250}"/>
          </ac:picMkLst>
        </pc:picChg>
        <pc:picChg chg="add del mod">
          <ac:chgData name="niels wright" userId="4d9132db8a70f9c6" providerId="LiveId" clId="{AE70FCC0-3BC5-4080-8712-0A31DF56E69C}" dt="2025-08-07T20:15:14.137" v="227" actId="21"/>
          <ac:picMkLst>
            <pc:docMk/>
            <pc:sldMk cId="1039759085" sldId="256"/>
            <ac:picMk id="14" creationId="{B265EC2B-82A7-12D0-C328-CFA7508841A5}"/>
          </ac:picMkLst>
        </pc:picChg>
        <pc:picChg chg="add mod">
          <ac:chgData name="niels wright" userId="4d9132db8a70f9c6" providerId="LiveId" clId="{AE70FCC0-3BC5-4080-8712-0A31DF56E69C}" dt="2025-08-07T20:15:53.719" v="233" actId="1076"/>
          <ac:picMkLst>
            <pc:docMk/>
            <pc:sldMk cId="1039759085" sldId="256"/>
            <ac:picMk id="15" creationId="{96E4CC65-CD5F-177B-394C-18A5F9E7F4E9}"/>
          </ac:picMkLst>
        </pc:picChg>
        <pc:picChg chg="add del mod">
          <ac:chgData name="niels wright" userId="4d9132db8a70f9c6" providerId="LiveId" clId="{AE70FCC0-3BC5-4080-8712-0A31DF56E69C}" dt="2025-08-07T20:13:00.542" v="137" actId="21"/>
          <ac:picMkLst>
            <pc:docMk/>
            <pc:sldMk cId="1039759085" sldId="256"/>
            <ac:picMk id="1026" creationId="{B265EC2B-82A7-12D0-C328-CFA7508841A5}"/>
          </ac:picMkLst>
        </pc:picChg>
      </pc:sldChg>
      <pc:sldChg chg="addSp delSp modSp del mod modClrScheme chgLayout">
        <pc:chgData name="niels wright" userId="4d9132db8a70f9c6" providerId="LiveId" clId="{AE70FCC0-3BC5-4080-8712-0A31DF56E69C}" dt="2025-08-07T22:50:20.279" v="6274" actId="2696"/>
        <pc:sldMkLst>
          <pc:docMk/>
          <pc:sldMk cId="3805164132" sldId="257"/>
        </pc:sldMkLst>
        <pc:spChg chg="mod">
          <ac:chgData name="niels wright" userId="4d9132db8a70f9c6" providerId="LiveId" clId="{AE70FCC0-3BC5-4080-8712-0A31DF56E69C}" dt="2025-08-07T21:08:52.877" v="780" actId="26606"/>
          <ac:spMkLst>
            <pc:docMk/>
            <pc:sldMk cId="3805164132" sldId="257"/>
            <ac:spMk id="2" creationId="{582BCEE0-AF33-4B8B-9622-2A50B4FD62C5}"/>
          </ac:spMkLst>
        </pc:spChg>
        <pc:spChg chg="mod">
          <ac:chgData name="niels wright" userId="4d9132db8a70f9c6" providerId="LiveId" clId="{AE70FCC0-3BC5-4080-8712-0A31DF56E69C}" dt="2025-08-07T21:38:23.660" v="3000" actId="20577"/>
          <ac:spMkLst>
            <pc:docMk/>
            <pc:sldMk cId="3805164132" sldId="257"/>
            <ac:spMk id="3" creationId="{F0495D9B-1C30-46A7-AC78-0AD00F70BCAE}"/>
          </ac:spMkLst>
        </pc:spChg>
        <pc:spChg chg="add del mod">
          <ac:chgData name="niels wright" userId="4d9132db8a70f9c6" providerId="LiveId" clId="{AE70FCC0-3BC5-4080-8712-0A31DF56E69C}" dt="2025-08-07T21:08:45.767" v="778" actId="931"/>
          <ac:spMkLst>
            <pc:docMk/>
            <pc:sldMk cId="3805164132" sldId="257"/>
            <ac:spMk id="5" creationId="{05E3E53A-32C0-4673-04C2-0ED428639776}"/>
          </ac:spMkLst>
        </pc:spChg>
        <pc:spChg chg="add del mod">
          <ac:chgData name="niels wright" userId="4d9132db8a70f9c6" providerId="LiveId" clId="{AE70FCC0-3BC5-4080-8712-0A31DF56E69C}" dt="2025-08-07T21:08:18.440" v="777" actId="478"/>
          <ac:spMkLst>
            <pc:docMk/>
            <pc:sldMk cId="3805164132" sldId="257"/>
            <ac:spMk id="8" creationId="{A22F9B60-B4A8-7ADA-43CB-E9258CD9F236}"/>
          </ac:spMkLst>
        </pc:spChg>
        <pc:spChg chg="mod">
          <ac:chgData name="niels wright" userId="4d9132db8a70f9c6" providerId="LiveId" clId="{AE70FCC0-3BC5-4080-8712-0A31DF56E69C}" dt="2025-08-07T21:08:52.877" v="780" actId="26606"/>
          <ac:spMkLst>
            <pc:docMk/>
            <pc:sldMk cId="3805164132" sldId="257"/>
            <ac:spMk id="10" creationId="{0DFAC773-B88D-4D58-9F49-43222F2F2EE7}"/>
          </ac:spMkLst>
        </pc:spChg>
        <pc:spChg chg="mod">
          <ac:chgData name="niels wright" userId="4d9132db8a70f9c6" providerId="LiveId" clId="{AE70FCC0-3BC5-4080-8712-0A31DF56E69C}" dt="2025-08-07T22:37:52.458" v="5902"/>
          <ac:spMkLst>
            <pc:docMk/>
            <pc:sldMk cId="3805164132" sldId="257"/>
            <ac:spMk id="11" creationId="{6AA17CD5-6A6E-4EE4-BD68-9B358654D56D}"/>
          </ac:spMkLst>
        </pc:spChg>
        <pc:spChg chg="mod">
          <ac:chgData name="niels wright" userId="4d9132db8a70f9c6" providerId="LiveId" clId="{AE70FCC0-3BC5-4080-8712-0A31DF56E69C}" dt="2025-08-07T21:08:52.877" v="780" actId="26606"/>
          <ac:spMkLst>
            <pc:docMk/>
            <pc:sldMk cId="3805164132" sldId="257"/>
            <ac:spMk id="12" creationId="{9A0B9DDD-5A75-438F-8748-02EC3B861C4F}"/>
          </ac:spMkLst>
        </pc:spChg>
        <pc:picChg chg="del">
          <ac:chgData name="niels wright" userId="4d9132db8a70f9c6" providerId="LiveId" clId="{AE70FCC0-3BC5-4080-8712-0A31DF56E69C}" dt="2025-08-07T21:08:03.169" v="774" actId="21"/>
          <ac:picMkLst>
            <pc:docMk/>
            <pc:sldMk cId="3805164132" sldId="257"/>
            <ac:picMk id="7" creationId="{7F61309D-C856-4938-ADC7-424523E494CD}"/>
          </ac:picMkLst>
        </pc:picChg>
        <pc:picChg chg="del">
          <ac:chgData name="niels wright" userId="4d9132db8a70f9c6" providerId="LiveId" clId="{AE70FCC0-3BC5-4080-8712-0A31DF56E69C}" dt="2025-08-07T21:08:06.086" v="775" actId="21"/>
          <ac:picMkLst>
            <pc:docMk/>
            <pc:sldMk cId="3805164132" sldId="257"/>
            <ac:picMk id="9" creationId="{945B1BB8-49E7-4A38-B10A-734F467CE26E}"/>
          </ac:picMkLst>
        </pc:picChg>
        <pc:picChg chg="add mod ord">
          <ac:chgData name="niels wright" userId="4d9132db8a70f9c6" providerId="LiveId" clId="{AE70FCC0-3BC5-4080-8712-0A31DF56E69C}" dt="2025-08-07T21:08:52.877" v="780" actId="26606"/>
          <ac:picMkLst>
            <pc:docMk/>
            <pc:sldMk cId="3805164132" sldId="257"/>
            <ac:picMk id="14" creationId="{8CC24B3E-70B1-9605-7A53-B95F3264A148}"/>
          </ac:picMkLst>
        </pc:picChg>
      </pc:sldChg>
      <pc:sldChg chg="del">
        <pc:chgData name="niels wright" userId="4d9132db8a70f9c6" providerId="LiveId" clId="{AE70FCC0-3BC5-4080-8712-0A31DF56E69C}" dt="2025-08-07T20:52:17.933" v="765" actId="2696"/>
        <pc:sldMkLst>
          <pc:docMk/>
          <pc:sldMk cId="3980136776" sldId="259"/>
        </pc:sldMkLst>
      </pc:sldChg>
      <pc:sldChg chg="del">
        <pc:chgData name="niels wright" userId="4d9132db8a70f9c6" providerId="LiveId" clId="{AE70FCC0-3BC5-4080-8712-0A31DF56E69C}" dt="2025-08-07T20:52:45.936" v="771" actId="2696"/>
        <pc:sldMkLst>
          <pc:docMk/>
          <pc:sldMk cId="275256533" sldId="260"/>
        </pc:sldMkLst>
      </pc:sldChg>
      <pc:sldChg chg="del">
        <pc:chgData name="niels wright" userId="4d9132db8a70f9c6" providerId="LiveId" clId="{AE70FCC0-3BC5-4080-8712-0A31DF56E69C}" dt="2025-08-07T20:52:26.559" v="767" actId="2696"/>
        <pc:sldMkLst>
          <pc:docMk/>
          <pc:sldMk cId="3551256399" sldId="261"/>
        </pc:sldMkLst>
      </pc:sldChg>
      <pc:sldChg chg="del">
        <pc:chgData name="niels wright" userId="4d9132db8a70f9c6" providerId="LiveId" clId="{AE70FCC0-3BC5-4080-8712-0A31DF56E69C}" dt="2025-08-07T20:52:33.594" v="768" actId="2696"/>
        <pc:sldMkLst>
          <pc:docMk/>
          <pc:sldMk cId="3848018777" sldId="262"/>
        </pc:sldMkLst>
      </pc:sldChg>
      <pc:sldChg chg="del">
        <pc:chgData name="niels wright" userId="4d9132db8a70f9c6" providerId="LiveId" clId="{AE70FCC0-3BC5-4080-8712-0A31DF56E69C}" dt="2025-08-07T20:52:50.028" v="772" actId="2696"/>
        <pc:sldMkLst>
          <pc:docMk/>
          <pc:sldMk cId="2261619712" sldId="263"/>
        </pc:sldMkLst>
      </pc:sldChg>
      <pc:sldChg chg="addSp delSp modSp mod ord modClrScheme chgLayout">
        <pc:chgData name="niels wright" userId="4d9132db8a70f9c6" providerId="LiveId" clId="{AE70FCC0-3BC5-4080-8712-0A31DF56E69C}" dt="2025-08-07T23:28:49.293" v="6373" actId="478"/>
        <pc:sldMkLst>
          <pc:docMk/>
          <pc:sldMk cId="1715400757" sldId="264"/>
        </pc:sldMkLst>
        <pc:spChg chg="mod">
          <ac:chgData name="niels wright" userId="4d9132db8a70f9c6" providerId="LiveId" clId="{AE70FCC0-3BC5-4080-8712-0A31DF56E69C}" dt="2025-08-07T23:28:21.922" v="6361" actId="26606"/>
          <ac:spMkLst>
            <pc:docMk/>
            <pc:sldMk cId="1715400757" sldId="264"/>
            <ac:spMk id="2" creationId="{619F56A6-A0B7-4AD3-A4A4-9522F249B031}"/>
          </ac:spMkLst>
        </pc:spChg>
        <pc:spChg chg="mod">
          <ac:chgData name="niels wright" userId="4d9132db8a70f9c6" providerId="LiveId" clId="{AE70FCC0-3BC5-4080-8712-0A31DF56E69C}" dt="2025-08-07T23:28:21.922" v="6361" actId="26606"/>
          <ac:spMkLst>
            <pc:docMk/>
            <pc:sldMk cId="1715400757" sldId="264"/>
            <ac:spMk id="3" creationId="{F4E09964-5C29-4FD6-AB66-FC11856B4AF8}"/>
          </ac:spMkLst>
        </pc:spChg>
        <pc:spChg chg="mod">
          <ac:chgData name="niels wright" userId="4d9132db8a70f9c6" providerId="LiveId" clId="{AE70FCC0-3BC5-4080-8712-0A31DF56E69C}" dt="2025-08-07T23:28:21.922" v="6361" actId="26606"/>
          <ac:spMkLst>
            <pc:docMk/>
            <pc:sldMk cId="1715400757" sldId="264"/>
            <ac:spMk id="4" creationId="{DFFA8F6C-85B2-40F8-9392-16F12DC2D8CA}"/>
          </ac:spMkLst>
        </pc:spChg>
        <pc:spChg chg="del mod">
          <ac:chgData name="niels wright" userId="4d9132db8a70f9c6" providerId="LiveId" clId="{AE70FCC0-3BC5-4080-8712-0A31DF56E69C}" dt="2025-08-07T23:28:49.293" v="6373" actId="478"/>
          <ac:spMkLst>
            <pc:docMk/>
            <pc:sldMk cId="1715400757" sldId="264"/>
            <ac:spMk id="5" creationId="{86D629C6-DFC2-4FE6-9BC6-9CC5FAA30175}"/>
          </ac:spMkLst>
        </pc:spChg>
        <pc:spChg chg="mod">
          <ac:chgData name="niels wright" userId="4d9132db8a70f9c6" providerId="LiveId" clId="{AE70FCC0-3BC5-4080-8712-0A31DF56E69C}" dt="2025-08-07T23:28:21.922" v="6361" actId="26606"/>
          <ac:spMkLst>
            <pc:docMk/>
            <pc:sldMk cId="1715400757" sldId="264"/>
            <ac:spMk id="6" creationId="{9CD48624-92E5-4A01-823A-A340A719ADBC}"/>
          </ac:spMkLst>
        </pc:spChg>
        <pc:spChg chg="mod">
          <ac:chgData name="niels wright" userId="4d9132db8a70f9c6" providerId="LiveId" clId="{AE70FCC0-3BC5-4080-8712-0A31DF56E69C}" dt="2025-08-07T23:28:21.922" v="6361" actId="26606"/>
          <ac:spMkLst>
            <pc:docMk/>
            <pc:sldMk cId="1715400757" sldId="264"/>
            <ac:spMk id="7" creationId="{23FC7AC8-C1FF-4125-99AB-29C9CC00146C}"/>
          </ac:spMkLst>
        </pc:spChg>
        <pc:spChg chg="mod">
          <ac:chgData name="niels wright" userId="4d9132db8a70f9c6" providerId="LiveId" clId="{AE70FCC0-3BC5-4080-8712-0A31DF56E69C}" dt="2025-08-07T23:28:21.922" v="6361" actId="26606"/>
          <ac:spMkLst>
            <pc:docMk/>
            <pc:sldMk cId="1715400757" sldId="264"/>
            <ac:spMk id="8" creationId="{CCF3BEB4-74AE-46AA-B4D6-F74D0D1815C9}"/>
          </ac:spMkLst>
        </pc:spChg>
        <pc:spChg chg="mod">
          <ac:chgData name="niels wright" userId="4d9132db8a70f9c6" providerId="LiveId" clId="{AE70FCC0-3BC5-4080-8712-0A31DF56E69C}" dt="2025-08-07T23:28:21.922" v="6361" actId="26606"/>
          <ac:spMkLst>
            <pc:docMk/>
            <pc:sldMk cId="1715400757" sldId="264"/>
            <ac:spMk id="9" creationId="{534A0150-AECF-4D8C-A650-1671E51D36E8}"/>
          </ac:spMkLst>
        </pc:spChg>
        <pc:spChg chg="add mod">
          <ac:chgData name="niels wright" userId="4d9132db8a70f9c6" providerId="LiveId" clId="{AE70FCC0-3BC5-4080-8712-0A31DF56E69C}" dt="2025-08-07T23:28:32.848" v="6369" actId="20577"/>
          <ac:spMkLst>
            <pc:docMk/>
            <pc:sldMk cId="1715400757" sldId="264"/>
            <ac:spMk id="15" creationId="{F13C46B2-1196-BB78-39A1-4856E9027029}"/>
          </ac:spMkLst>
        </pc:spChg>
        <pc:picChg chg="add mod ord">
          <ac:chgData name="niels wright" userId="4d9132db8a70f9c6" providerId="LiveId" clId="{AE70FCC0-3BC5-4080-8712-0A31DF56E69C}" dt="2025-08-07T23:28:46.835" v="6372" actId="14100"/>
          <ac:picMkLst>
            <pc:docMk/>
            <pc:sldMk cId="1715400757" sldId="264"/>
            <ac:picMk id="10" creationId="{A6535C58-D0D9-410B-E95A-A8F9AE9A3CEB}"/>
          </ac:picMkLst>
        </pc:picChg>
      </pc:sldChg>
      <pc:sldChg chg="addSp modSp mod ord">
        <pc:chgData name="niels wright" userId="4d9132db8a70f9c6" providerId="LiveId" clId="{AE70FCC0-3BC5-4080-8712-0A31DF56E69C}" dt="2025-08-08T00:03:49.273" v="7123" actId="20577"/>
        <pc:sldMkLst>
          <pc:docMk/>
          <pc:sldMk cId="3305518317" sldId="265"/>
        </pc:sldMkLst>
        <pc:spChg chg="mod">
          <ac:chgData name="niels wright" userId="4d9132db8a70f9c6" providerId="LiveId" clId="{AE70FCC0-3BC5-4080-8712-0A31DF56E69C}" dt="2025-08-07T23:26:24.316" v="6358" actId="255"/>
          <ac:spMkLst>
            <pc:docMk/>
            <pc:sldMk cId="3305518317" sldId="265"/>
            <ac:spMk id="2" creationId="{F54B1C6D-2105-499D-AAC9-8AA51C7BCD1C}"/>
          </ac:spMkLst>
        </pc:spChg>
        <pc:spChg chg="mod">
          <ac:chgData name="niels wright" userId="4d9132db8a70f9c6" providerId="LiveId" clId="{AE70FCC0-3BC5-4080-8712-0A31DF56E69C}" dt="2025-08-07T21:33:29.569" v="2898" actId="1076"/>
          <ac:spMkLst>
            <pc:docMk/>
            <pc:sldMk cId="3305518317" sldId="265"/>
            <ac:spMk id="3" creationId="{A66E3F61-BE12-4984-92C8-2D390FC81C5A}"/>
          </ac:spMkLst>
        </pc:spChg>
        <pc:spChg chg="mod">
          <ac:chgData name="niels wright" userId="4d9132db8a70f9c6" providerId="LiveId" clId="{AE70FCC0-3BC5-4080-8712-0A31DF56E69C}" dt="2025-08-08T00:03:49.273" v="7123" actId="20577"/>
          <ac:spMkLst>
            <pc:docMk/>
            <pc:sldMk cId="3305518317" sldId="265"/>
            <ac:spMk id="4" creationId="{B74F0951-7481-4639-9C9D-3D4F73328068}"/>
          </ac:spMkLst>
        </pc:spChg>
        <pc:spChg chg="mod">
          <ac:chgData name="niels wright" userId="4d9132db8a70f9c6" providerId="LiveId" clId="{AE70FCC0-3BC5-4080-8712-0A31DF56E69C}" dt="2025-08-07T23:24:23.344" v="6349" actId="1076"/>
          <ac:spMkLst>
            <pc:docMk/>
            <pc:sldMk cId="3305518317" sldId="265"/>
            <ac:spMk id="5" creationId="{7C46BAE5-62C6-45E6-AE3B-F2C878DE791C}"/>
          </ac:spMkLst>
        </pc:spChg>
        <pc:spChg chg="mod">
          <ac:chgData name="niels wright" userId="4d9132db8a70f9c6" providerId="LiveId" clId="{AE70FCC0-3BC5-4080-8712-0A31DF56E69C}" dt="2025-08-07T23:24:17.859" v="6348" actId="1076"/>
          <ac:spMkLst>
            <pc:docMk/>
            <pc:sldMk cId="3305518317" sldId="265"/>
            <ac:spMk id="6" creationId="{DFC1B606-1E53-4BEB-BB22-45DEDA24E343}"/>
          </ac:spMkLst>
        </pc:spChg>
        <pc:spChg chg="mod">
          <ac:chgData name="niels wright" userId="4d9132db8a70f9c6" providerId="LiveId" clId="{AE70FCC0-3BC5-4080-8712-0A31DF56E69C}" dt="2025-08-07T23:24:37.011" v="6351" actId="1076"/>
          <ac:spMkLst>
            <pc:docMk/>
            <pc:sldMk cId="3305518317" sldId="265"/>
            <ac:spMk id="7" creationId="{076A29D4-190B-46E6-ADC4-18C7FEA91AF4}"/>
          </ac:spMkLst>
        </pc:spChg>
        <pc:spChg chg="mod">
          <ac:chgData name="niels wright" userId="4d9132db8a70f9c6" providerId="LiveId" clId="{AE70FCC0-3BC5-4080-8712-0A31DF56E69C}" dt="2025-08-07T23:54:25.620" v="7033" actId="20577"/>
          <ac:spMkLst>
            <pc:docMk/>
            <pc:sldMk cId="3305518317" sldId="265"/>
            <ac:spMk id="8" creationId="{4FC948D5-69A8-4B5A-9607-64D0F8DA7F5E}"/>
          </ac:spMkLst>
        </pc:spChg>
        <pc:spChg chg="mod">
          <ac:chgData name="niels wright" userId="4d9132db8a70f9c6" providerId="LiveId" clId="{AE70FCC0-3BC5-4080-8712-0A31DF56E69C}" dt="2025-08-07T22:37:57.481" v="5903"/>
          <ac:spMkLst>
            <pc:docMk/>
            <pc:sldMk cId="3305518317" sldId="265"/>
            <ac:spMk id="10" creationId="{DB3A5D52-6C62-483D-B596-AA67C9226361}"/>
          </ac:spMkLst>
        </pc:spChg>
        <pc:picChg chg="add mod">
          <ac:chgData name="niels wright" userId="4d9132db8a70f9c6" providerId="LiveId" clId="{AE70FCC0-3BC5-4080-8712-0A31DF56E69C}" dt="2025-08-07T23:24:29.546" v="6350" actId="1076"/>
          <ac:picMkLst>
            <pc:docMk/>
            <pc:sldMk cId="3305518317" sldId="265"/>
            <ac:picMk id="12" creationId="{030A3C45-FCFF-908B-E35F-00DB96378BC7}"/>
          </ac:picMkLst>
        </pc:picChg>
        <pc:picChg chg="add mod">
          <ac:chgData name="niels wright" userId="4d9132db8a70f9c6" providerId="LiveId" clId="{AE70FCC0-3BC5-4080-8712-0A31DF56E69C}" dt="2025-08-07T23:26:14.735" v="6357" actId="1076"/>
          <ac:picMkLst>
            <pc:docMk/>
            <pc:sldMk cId="3305518317" sldId="265"/>
            <ac:picMk id="13" creationId="{E361C68C-3950-1FA3-8918-C76BC5F1E796}"/>
          </ac:picMkLst>
        </pc:picChg>
      </pc:sldChg>
      <pc:sldChg chg="del">
        <pc:chgData name="niels wright" userId="4d9132db8a70f9c6" providerId="LiveId" clId="{AE70FCC0-3BC5-4080-8712-0A31DF56E69C}" dt="2025-08-07T20:52:22.274" v="766" actId="2696"/>
        <pc:sldMkLst>
          <pc:docMk/>
          <pc:sldMk cId="1721841647" sldId="266"/>
        </pc:sldMkLst>
      </pc:sldChg>
      <pc:sldChg chg="addSp modSp mod ord">
        <pc:chgData name="niels wright" userId="4d9132db8a70f9c6" providerId="LiveId" clId="{AE70FCC0-3BC5-4080-8712-0A31DF56E69C}" dt="2025-08-07T23:58:02.767" v="7098" actId="20577"/>
        <pc:sldMkLst>
          <pc:docMk/>
          <pc:sldMk cId="1173985025" sldId="267"/>
        </pc:sldMkLst>
        <pc:spChg chg="mod">
          <ac:chgData name="niels wright" userId="4d9132db8a70f9c6" providerId="LiveId" clId="{AE70FCC0-3BC5-4080-8712-0A31DF56E69C}" dt="2025-08-07T20:50:00.022" v="709" actId="20577"/>
          <ac:spMkLst>
            <pc:docMk/>
            <pc:sldMk cId="1173985025" sldId="267"/>
            <ac:spMk id="2" creationId="{D4A1E637-6C9C-485F-AF41-E8410EC71E3F}"/>
          </ac:spMkLst>
        </pc:spChg>
        <pc:spChg chg="add mod">
          <ac:chgData name="niels wright" userId="4d9132db8a70f9c6" providerId="LiveId" clId="{AE70FCC0-3BC5-4080-8712-0A31DF56E69C}" dt="2025-08-07T23:56:43.060" v="7080" actId="20577"/>
          <ac:spMkLst>
            <pc:docMk/>
            <pc:sldMk cId="1173985025" sldId="267"/>
            <ac:spMk id="3" creationId="{DEC2D31E-9B74-0E26-CAD6-8C5D10656DD7}"/>
          </ac:spMkLst>
        </pc:spChg>
        <pc:spChg chg="mod">
          <ac:chgData name="niels wright" userId="4d9132db8a70f9c6" providerId="LiveId" clId="{AE70FCC0-3BC5-4080-8712-0A31DF56E69C}" dt="2025-08-07T22:50:07.340" v="6272"/>
          <ac:spMkLst>
            <pc:docMk/>
            <pc:sldMk cId="1173985025" sldId="267"/>
            <ac:spMk id="5" creationId="{089BEA28-F6E8-4DD1-9A64-07CA2228CCF6}"/>
          </ac:spMkLst>
        </pc:spChg>
        <pc:spChg chg="add mod">
          <ac:chgData name="niels wright" userId="4d9132db8a70f9c6" providerId="LiveId" clId="{AE70FCC0-3BC5-4080-8712-0A31DF56E69C}" dt="2025-08-07T21:51:47.529" v="3667"/>
          <ac:spMkLst>
            <pc:docMk/>
            <pc:sldMk cId="1173985025" sldId="267"/>
            <ac:spMk id="8" creationId="{99E314ED-4C14-8771-C965-CF86501161BF}"/>
          </ac:spMkLst>
        </pc:spChg>
        <pc:spChg chg="add mod">
          <ac:chgData name="niels wright" userId="4d9132db8a70f9c6" providerId="LiveId" clId="{AE70FCC0-3BC5-4080-8712-0A31DF56E69C}" dt="2025-08-07T22:34:06.823" v="5863" actId="14100"/>
          <ac:spMkLst>
            <pc:docMk/>
            <pc:sldMk cId="1173985025" sldId="267"/>
            <ac:spMk id="9" creationId="{BB87300E-5ECD-47DF-E6BA-47741ABDA258}"/>
          </ac:spMkLst>
        </pc:spChg>
        <pc:grpChg chg="add mod">
          <ac:chgData name="niels wright" userId="4d9132db8a70f9c6" providerId="LiveId" clId="{AE70FCC0-3BC5-4080-8712-0A31DF56E69C}" dt="2025-08-07T22:34:50.517" v="5868" actId="14100"/>
          <ac:grpSpMkLst>
            <pc:docMk/>
            <pc:sldMk cId="1173985025" sldId="267"/>
            <ac:grpSpMk id="7" creationId="{30381B18-7D7E-31B4-D128-E4996679304C}"/>
          </ac:grpSpMkLst>
        </pc:grpChg>
        <pc:graphicFrameChg chg="mod">
          <ac:chgData name="niels wright" userId="4d9132db8a70f9c6" providerId="LiveId" clId="{AE70FCC0-3BC5-4080-8712-0A31DF56E69C}" dt="2025-08-07T23:58:02.767" v="7098" actId="20577"/>
          <ac:graphicFrameMkLst>
            <pc:docMk/>
            <pc:sldMk cId="1173985025" sldId="267"/>
            <ac:graphicFrameMk id="13" creationId="{36CD7C1F-EB09-4D4A-B747-6E1FD459E5FC}"/>
          </ac:graphicFrameMkLst>
        </pc:graphicFrameChg>
      </pc:sldChg>
      <pc:sldChg chg="del">
        <pc:chgData name="niels wright" userId="4d9132db8a70f9c6" providerId="LiveId" clId="{AE70FCC0-3BC5-4080-8712-0A31DF56E69C}" dt="2025-08-07T20:52:37.329" v="769" actId="2696"/>
        <pc:sldMkLst>
          <pc:docMk/>
          <pc:sldMk cId="2809739222" sldId="269"/>
        </pc:sldMkLst>
      </pc:sldChg>
      <pc:sldChg chg="del">
        <pc:chgData name="niels wright" userId="4d9132db8a70f9c6" providerId="LiveId" clId="{AE70FCC0-3BC5-4080-8712-0A31DF56E69C}" dt="2025-08-07T20:52:41.177" v="770" actId="2696"/>
        <pc:sldMkLst>
          <pc:docMk/>
          <pc:sldMk cId="1508071221" sldId="270"/>
        </pc:sldMkLst>
      </pc:sldChg>
      <pc:sldChg chg="addSp delSp modSp new mod">
        <pc:chgData name="niels wright" userId="4d9132db8a70f9c6" providerId="LiveId" clId="{AE70FCC0-3BC5-4080-8712-0A31DF56E69C}" dt="2025-08-07T23:57:31.853" v="7084" actId="20577"/>
        <pc:sldMkLst>
          <pc:docMk/>
          <pc:sldMk cId="364579364" sldId="271"/>
        </pc:sldMkLst>
        <pc:spChg chg="mod">
          <ac:chgData name="niels wright" userId="4d9132db8a70f9c6" providerId="LiveId" clId="{AE70FCC0-3BC5-4080-8712-0A31DF56E69C}" dt="2025-08-07T20:51:34.675" v="726" actId="20577"/>
          <ac:spMkLst>
            <pc:docMk/>
            <pc:sldMk cId="364579364" sldId="271"/>
            <ac:spMk id="2" creationId="{492CFB0E-CFCE-ECE6-E4E4-2790278A239E}"/>
          </ac:spMkLst>
        </pc:spChg>
        <pc:spChg chg="del">
          <ac:chgData name="niels wright" userId="4d9132db8a70f9c6" providerId="LiveId" clId="{AE70FCC0-3BC5-4080-8712-0A31DF56E69C}" dt="2025-08-07T22:44:24.639" v="5997" actId="478"/>
          <ac:spMkLst>
            <pc:docMk/>
            <pc:sldMk cId="364579364" sldId="271"/>
            <ac:spMk id="3" creationId="{0B8A87DA-A304-9A77-899F-6CDD83B64B52}"/>
          </ac:spMkLst>
        </pc:spChg>
        <pc:spChg chg="del">
          <ac:chgData name="niels wright" userId="4d9132db8a70f9c6" providerId="LiveId" clId="{AE70FCC0-3BC5-4080-8712-0A31DF56E69C}" dt="2025-08-07T22:44:26.845" v="5998" actId="478"/>
          <ac:spMkLst>
            <pc:docMk/>
            <pc:sldMk cId="364579364" sldId="271"/>
            <ac:spMk id="4" creationId="{13533548-B0EE-CD71-4B83-D65DA7744EDD}"/>
          </ac:spMkLst>
        </pc:spChg>
        <pc:spChg chg="del">
          <ac:chgData name="niels wright" userId="4d9132db8a70f9c6" providerId="LiveId" clId="{AE70FCC0-3BC5-4080-8712-0A31DF56E69C}" dt="2025-08-07T22:44:29.366" v="5999" actId="478"/>
          <ac:spMkLst>
            <pc:docMk/>
            <pc:sldMk cId="364579364" sldId="271"/>
            <ac:spMk id="5" creationId="{BBA12020-F554-4B30-D0F7-74FBB5C9F0CE}"/>
          </ac:spMkLst>
        </pc:spChg>
        <pc:spChg chg="del">
          <ac:chgData name="niels wright" userId="4d9132db8a70f9c6" providerId="LiveId" clId="{AE70FCC0-3BC5-4080-8712-0A31DF56E69C}" dt="2025-08-07T22:44:31.694" v="6000" actId="478"/>
          <ac:spMkLst>
            <pc:docMk/>
            <pc:sldMk cId="364579364" sldId="271"/>
            <ac:spMk id="6" creationId="{33E95A5D-E450-D1F0-E745-41F372799B17}"/>
          </ac:spMkLst>
        </pc:spChg>
        <pc:spChg chg="del">
          <ac:chgData name="niels wright" userId="4d9132db8a70f9c6" providerId="LiveId" clId="{AE70FCC0-3BC5-4080-8712-0A31DF56E69C}" dt="2025-08-07T22:44:34.096" v="6001" actId="478"/>
          <ac:spMkLst>
            <pc:docMk/>
            <pc:sldMk cId="364579364" sldId="271"/>
            <ac:spMk id="7" creationId="{54507EB8-83C4-8156-5EBB-52877AA397BA}"/>
          </ac:spMkLst>
        </pc:spChg>
        <pc:spChg chg="del">
          <ac:chgData name="niels wright" userId="4d9132db8a70f9c6" providerId="LiveId" clId="{AE70FCC0-3BC5-4080-8712-0A31DF56E69C}" dt="2025-08-07T22:44:36.039" v="6002" actId="478"/>
          <ac:spMkLst>
            <pc:docMk/>
            <pc:sldMk cId="364579364" sldId="271"/>
            <ac:spMk id="8" creationId="{BF00B3DB-D31A-2AAA-457B-DC0112665B09}"/>
          </ac:spMkLst>
        </pc:spChg>
        <pc:spChg chg="mod">
          <ac:chgData name="niels wright" userId="4d9132db8a70f9c6" providerId="LiveId" clId="{AE70FCC0-3BC5-4080-8712-0A31DF56E69C}" dt="2025-08-07T22:52:42.517" v="6298"/>
          <ac:spMkLst>
            <pc:docMk/>
            <pc:sldMk cId="364579364" sldId="271"/>
            <ac:spMk id="9" creationId="{FB9EB9E6-8AB9-706C-F041-EC7ABDF7A2FB}"/>
          </ac:spMkLst>
        </pc:spChg>
        <pc:spChg chg="add mod">
          <ac:chgData name="niels wright" userId="4d9132db8a70f9c6" providerId="LiveId" clId="{AE70FCC0-3BC5-4080-8712-0A31DF56E69C}" dt="2025-08-07T23:57:31.853" v="7084" actId="20577"/>
          <ac:spMkLst>
            <pc:docMk/>
            <pc:sldMk cId="364579364" sldId="271"/>
            <ac:spMk id="12" creationId="{AAD5141B-21FD-D50D-AA44-47E474F332F8}"/>
          </ac:spMkLst>
        </pc:spChg>
        <pc:picChg chg="add mod">
          <ac:chgData name="niels wright" userId="4d9132db8a70f9c6" providerId="LiveId" clId="{AE70FCC0-3BC5-4080-8712-0A31DF56E69C}" dt="2025-08-07T22:52:23.458" v="6297" actId="1076"/>
          <ac:picMkLst>
            <pc:docMk/>
            <pc:sldMk cId="364579364" sldId="271"/>
            <ac:picMk id="13" creationId="{99859C94-D836-F94A-5127-B5B7F8209A5C}"/>
          </ac:picMkLst>
        </pc:picChg>
      </pc:sldChg>
      <pc:sldChg chg="modSp add del mod">
        <pc:chgData name="niels wright" userId="4d9132db8a70f9c6" providerId="LiveId" clId="{AE70FCC0-3BC5-4080-8712-0A31DF56E69C}" dt="2025-08-07T22:50:13.247" v="6273" actId="2696"/>
        <pc:sldMkLst>
          <pc:docMk/>
          <pc:sldMk cId="2292673766" sldId="272"/>
        </pc:sldMkLst>
        <pc:spChg chg="mod">
          <ac:chgData name="niels wright" userId="4d9132db8a70f9c6" providerId="LiveId" clId="{AE70FCC0-3BC5-4080-8712-0A31DF56E69C}" dt="2025-08-07T20:52:02.084" v="764" actId="20577"/>
          <ac:spMkLst>
            <pc:docMk/>
            <pc:sldMk cId="2292673766" sldId="272"/>
            <ac:spMk id="2" creationId="{B3EB0850-331E-354D-9F7A-430896129605}"/>
          </ac:spMkLst>
        </pc:spChg>
      </pc:sldChg>
      <pc:sldChg chg="modSp new del mod">
        <pc:chgData name="niels wright" userId="4d9132db8a70f9c6" providerId="LiveId" clId="{AE70FCC0-3BC5-4080-8712-0A31DF56E69C}" dt="2025-08-07T23:35:37.705" v="6459" actId="2696"/>
        <pc:sldMkLst>
          <pc:docMk/>
          <pc:sldMk cId="3500631207" sldId="272"/>
        </pc:sldMkLst>
        <pc:spChg chg="mod">
          <ac:chgData name="niels wright" userId="4d9132db8a70f9c6" providerId="LiveId" clId="{AE70FCC0-3BC5-4080-8712-0A31DF56E69C}" dt="2025-08-07T23:30:26.069" v="6389" actId="20577"/>
          <ac:spMkLst>
            <pc:docMk/>
            <pc:sldMk cId="3500631207" sldId="272"/>
            <ac:spMk id="2" creationId="{2E785898-D78E-0143-1BA7-5E7B79878677}"/>
          </ac:spMkLst>
        </pc:spChg>
        <pc:spChg chg="mod">
          <ac:chgData name="niels wright" userId="4d9132db8a70f9c6" providerId="LiveId" clId="{AE70FCC0-3BC5-4080-8712-0A31DF56E69C}" dt="2025-08-07T23:35:10.626" v="6417" actId="20577"/>
          <ac:spMkLst>
            <pc:docMk/>
            <pc:sldMk cId="3500631207" sldId="272"/>
            <ac:spMk id="7" creationId="{8E44A572-3674-8CA6-95E0-CDC070B05136}"/>
          </ac:spMkLst>
        </pc:spChg>
      </pc:sldChg>
      <pc:sldChg chg="addSp modSp new mod">
        <pc:chgData name="niels wright" userId="4d9132db8a70f9c6" providerId="LiveId" clId="{AE70FCC0-3BC5-4080-8712-0A31DF56E69C}" dt="2025-08-07T23:50:37.272" v="6901" actId="1076"/>
        <pc:sldMkLst>
          <pc:docMk/>
          <pc:sldMk cId="938619242" sldId="273"/>
        </pc:sldMkLst>
        <pc:spChg chg="mod">
          <ac:chgData name="niels wright" userId="4d9132db8a70f9c6" providerId="LiveId" clId="{AE70FCC0-3BC5-4080-8712-0A31DF56E69C}" dt="2025-08-07T23:50:22.484" v="6898" actId="14100"/>
          <ac:spMkLst>
            <pc:docMk/>
            <pc:sldMk cId="938619242" sldId="273"/>
            <ac:spMk id="2" creationId="{E43480F5-478E-05C5-BC28-822FCEA90A64}"/>
          </ac:spMkLst>
        </pc:spChg>
        <pc:spChg chg="mod">
          <ac:chgData name="niels wright" userId="4d9132db8a70f9c6" providerId="LiveId" clId="{AE70FCC0-3BC5-4080-8712-0A31DF56E69C}" dt="2025-08-07T23:35:33.997" v="6458" actId="20577"/>
          <ac:spMkLst>
            <pc:docMk/>
            <pc:sldMk cId="938619242" sldId="273"/>
            <ac:spMk id="3" creationId="{99A704BA-5F9F-6A80-1775-927BD618CEB6}"/>
          </ac:spMkLst>
        </pc:spChg>
        <pc:spChg chg="mod">
          <ac:chgData name="niels wright" userId="4d9132db8a70f9c6" providerId="LiveId" clId="{AE70FCC0-3BC5-4080-8712-0A31DF56E69C}" dt="2025-08-07T23:42:52.507" v="6788" actId="20577"/>
          <ac:spMkLst>
            <pc:docMk/>
            <pc:sldMk cId="938619242" sldId="273"/>
            <ac:spMk id="4" creationId="{B3E9B2D2-81BC-55A7-078E-F09C31E5C487}"/>
          </ac:spMkLst>
        </pc:spChg>
        <pc:spChg chg="mod">
          <ac:chgData name="niels wright" userId="4d9132db8a70f9c6" providerId="LiveId" clId="{AE70FCC0-3BC5-4080-8712-0A31DF56E69C}" dt="2025-08-07T23:50:27.137" v="6899" actId="1076"/>
          <ac:spMkLst>
            <pc:docMk/>
            <pc:sldMk cId="938619242" sldId="273"/>
            <ac:spMk id="5" creationId="{AB108CE9-44C9-688F-E438-9E7258369C7F}"/>
          </ac:spMkLst>
        </pc:spChg>
        <pc:spChg chg="mod">
          <ac:chgData name="niels wright" userId="4d9132db8a70f9c6" providerId="LiveId" clId="{AE70FCC0-3BC5-4080-8712-0A31DF56E69C}" dt="2025-08-07T23:50:32.139" v="6900" actId="1076"/>
          <ac:spMkLst>
            <pc:docMk/>
            <pc:sldMk cId="938619242" sldId="273"/>
            <ac:spMk id="6" creationId="{B7F669F6-6824-E8B1-3D27-40A9E5CA7E79}"/>
          </ac:spMkLst>
        </pc:spChg>
        <pc:spChg chg="mod">
          <ac:chgData name="niels wright" userId="4d9132db8a70f9c6" providerId="LiveId" clId="{AE70FCC0-3BC5-4080-8712-0A31DF56E69C}" dt="2025-08-07T23:45:11.053" v="6817" actId="20577"/>
          <ac:spMkLst>
            <pc:docMk/>
            <pc:sldMk cId="938619242" sldId="273"/>
            <ac:spMk id="7" creationId="{3276457A-B7AE-E62C-5790-D850546C54D1}"/>
          </ac:spMkLst>
        </pc:spChg>
        <pc:spChg chg="mod">
          <ac:chgData name="niels wright" userId="4d9132db8a70f9c6" providerId="LiveId" clId="{AE70FCC0-3BC5-4080-8712-0A31DF56E69C}" dt="2025-08-07T23:45:32.579" v="6866" actId="20577"/>
          <ac:spMkLst>
            <pc:docMk/>
            <pc:sldMk cId="938619242" sldId="273"/>
            <ac:spMk id="8" creationId="{A9306785-0534-5FCD-4782-3636C40F61C8}"/>
          </ac:spMkLst>
        </pc:spChg>
        <pc:spChg chg="mod">
          <ac:chgData name="niels wright" userId="4d9132db8a70f9c6" providerId="LiveId" clId="{AE70FCC0-3BC5-4080-8712-0A31DF56E69C}" dt="2025-08-07T23:45:59.813" v="6867"/>
          <ac:spMkLst>
            <pc:docMk/>
            <pc:sldMk cId="938619242" sldId="273"/>
            <ac:spMk id="9" creationId="{1C853060-C47D-CC79-665E-03BF0956BB46}"/>
          </ac:spMkLst>
        </pc:spChg>
        <pc:picChg chg="add mod">
          <ac:chgData name="niels wright" userId="4d9132db8a70f9c6" providerId="LiveId" clId="{AE70FCC0-3BC5-4080-8712-0A31DF56E69C}" dt="2025-08-07T23:50:37.272" v="6901" actId="1076"/>
          <ac:picMkLst>
            <pc:docMk/>
            <pc:sldMk cId="938619242" sldId="273"/>
            <ac:picMk id="12" creationId="{48493C27-C0DE-69DA-148D-8DDEB4E7537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05/8/colors/accent2_2" csCatId="accent2" phldr="1"/>
      <dgm:spPr/>
      <dgm:t>
        <a:bodyPr rtlCol="0"/>
        <a:lstStyle/>
        <a:p>
          <a:pPr rtl="0"/>
          <a:endParaRPr lang="en-US"/>
        </a:p>
      </dgm:t>
    </dgm:pt>
    <dgm:pt modelId="{AACEAFD5-63CF-4AFC-B46F-BE086C5D447C}">
      <dgm:prSet phldrT="[Text]"/>
      <dgm:spPr/>
      <dgm:t>
        <a:bodyPr rtlCol="0"/>
        <a:lstStyle/>
        <a:p>
          <a:pPr rtl="0"/>
          <a:r>
            <a:rPr lang="en-GB" b="1" noProof="0" dirty="0">
              <a:solidFill>
                <a:schemeClr val="tx1"/>
              </a:solidFill>
            </a:rPr>
            <a:t>Plan known?</a:t>
          </a:r>
        </a:p>
      </dgm:t>
    </dgm:pt>
    <dgm:pt modelId="{7A0BD8EC-BB4A-4912-A54E-6F39B681264E}" type="parTrans" cxnId="{AE101ABC-7EA3-4444-A576-8AB15A371C84}">
      <dgm:prSet/>
      <dgm:spPr/>
      <dgm:t>
        <a:bodyPr rtlCol="0"/>
        <a:lstStyle/>
        <a:p>
          <a:pPr rtl="0"/>
          <a:endParaRPr lang="en-GB" noProof="0" dirty="0"/>
        </a:p>
      </dgm:t>
    </dgm:pt>
    <dgm:pt modelId="{7A8D4B4D-06E9-4958-810D-A6226B6AC588}" type="sibTrans" cxnId="{AE101ABC-7EA3-4444-A576-8AB15A371C84}">
      <dgm:prSet/>
      <dgm:spPr/>
      <dgm:t>
        <a:bodyPr rtlCol="0"/>
        <a:lstStyle/>
        <a:p>
          <a:pPr rtl="0"/>
          <a:endParaRPr lang="en-GB" noProof="0" dirty="0"/>
        </a:p>
      </dgm:t>
    </dgm:pt>
    <dgm:pt modelId="{349299C9-846E-4827-813A-349CCCE20782}">
      <dgm:prSet phldrT="[Text]"/>
      <dgm:spPr/>
      <dgm:t>
        <a:bodyPr rtlCol="0"/>
        <a:lstStyle/>
        <a:p>
          <a:pPr rtl="0"/>
          <a:endParaRPr lang="en-GB" noProof="0" dirty="0"/>
        </a:p>
      </dgm:t>
    </dgm:pt>
    <dgm:pt modelId="{AEA27547-B9ED-4994-BD27-04EC297EF367}" type="parTrans" cxnId="{0EFA3039-6828-403C-9445-4359BA6645E6}">
      <dgm:prSet/>
      <dgm:spPr/>
      <dgm:t>
        <a:bodyPr rtlCol="0"/>
        <a:lstStyle/>
        <a:p>
          <a:pPr rtl="0"/>
          <a:endParaRPr lang="en-GB" noProof="0" dirty="0"/>
        </a:p>
      </dgm:t>
    </dgm:pt>
    <dgm:pt modelId="{9D819F52-ACA0-4B08-8256-DF6BD8FA3A0B}" type="sibTrans" cxnId="{0EFA3039-6828-403C-9445-4359BA6645E6}">
      <dgm:prSet/>
      <dgm:spPr/>
      <dgm:t>
        <a:bodyPr rtlCol="0"/>
        <a:lstStyle/>
        <a:p>
          <a:pPr rtl="0"/>
          <a:endParaRPr lang="en-GB" noProof="0" dirty="0"/>
        </a:p>
      </dgm:t>
    </dgm:pt>
    <dgm:pt modelId="{D07AD3FD-84FF-467E-9693-752776549C61}">
      <dgm:prSet phldrT="[Text]" phldr="0"/>
      <dgm:spPr/>
      <dgm:t>
        <a:bodyPr rtlCol="0"/>
        <a:lstStyle/>
        <a:p>
          <a:pPr rtl="0"/>
          <a:r>
            <a:rPr lang="en-GB" b="1" noProof="0" dirty="0">
              <a:solidFill>
                <a:schemeClr val="tx1"/>
              </a:solidFill>
            </a:rPr>
            <a:t>Oxygen</a:t>
          </a:r>
        </a:p>
      </dgm:t>
    </dgm:pt>
    <dgm:pt modelId="{7B691773-F524-4FAD-A272-BDF0B0C4370A}" type="parTrans" cxnId="{55492768-9A5E-4F74-AC7C-959C5C24EFD3}">
      <dgm:prSet/>
      <dgm:spPr/>
      <dgm:t>
        <a:bodyPr rtlCol="0"/>
        <a:lstStyle/>
        <a:p>
          <a:pPr rtl="0"/>
          <a:endParaRPr lang="en-GB" noProof="0" dirty="0"/>
        </a:p>
      </dgm:t>
    </dgm:pt>
    <dgm:pt modelId="{A8C9B7A9-BC2A-4753-B7F0-F2E361D95520}" type="sibTrans" cxnId="{55492768-9A5E-4F74-AC7C-959C5C24EFD3}">
      <dgm:prSet/>
      <dgm:spPr/>
      <dgm:t>
        <a:bodyPr rtlCol="0"/>
        <a:lstStyle/>
        <a:p>
          <a:pPr rtl="0"/>
          <a:endParaRPr lang="en-GB" noProof="0" dirty="0"/>
        </a:p>
      </dgm:t>
    </dgm:pt>
    <dgm:pt modelId="{5D70EFF5-8B31-4A1F-AE44-51E4CF0013EB}">
      <dgm:prSet phldrT="[Text]"/>
      <dgm:spPr/>
      <dgm:t>
        <a:bodyPr rtlCol="0"/>
        <a:lstStyle/>
        <a:p>
          <a:pPr rtl="0"/>
          <a:r>
            <a:rPr lang="en-GB" noProof="0" dirty="0"/>
            <a:t>Oxygen to maintain 94-98% SP02. (monitoring hypoxaemia)</a:t>
          </a:r>
        </a:p>
        <a:p>
          <a:pPr rtl="0"/>
          <a:endParaRPr lang="en-GB" noProof="0" dirty="0"/>
        </a:p>
        <a:p>
          <a:pPr rtl="0"/>
          <a:r>
            <a:rPr lang="en-GB" noProof="0" dirty="0"/>
            <a:t>Oxygen in cases where there is significant signs of anaemia, or respiratory distress. (reflective of hypoxia)</a:t>
          </a:r>
        </a:p>
      </dgm:t>
    </dgm:pt>
    <dgm:pt modelId="{96C720A0-FEEF-48D1-8DF6-ABA03C304822}" type="parTrans" cxnId="{E97FF64F-8020-497E-AE7D-2395DDA4560D}">
      <dgm:prSet/>
      <dgm:spPr/>
      <dgm:t>
        <a:bodyPr rtlCol="0"/>
        <a:lstStyle/>
        <a:p>
          <a:pPr rtl="0"/>
          <a:endParaRPr lang="en-GB" noProof="0" dirty="0"/>
        </a:p>
      </dgm:t>
    </dgm:pt>
    <dgm:pt modelId="{B6A59CDE-18AD-4553-B6C5-FF001A8E8510}" type="sibTrans" cxnId="{E97FF64F-8020-497E-AE7D-2395DDA4560D}">
      <dgm:prSet/>
      <dgm:spPr/>
      <dgm:t>
        <a:bodyPr rtlCol="0"/>
        <a:lstStyle/>
        <a:p>
          <a:pPr rtl="0"/>
          <a:endParaRPr lang="en-GB" noProof="0" dirty="0"/>
        </a:p>
      </dgm:t>
    </dgm:pt>
    <dgm:pt modelId="{D71FC021-6A65-44D1-95B9-0E6C89079866}">
      <dgm:prSet phldrT="[Text]" phldr="0"/>
      <dgm:spPr/>
      <dgm:t>
        <a:bodyPr rtlCol="0"/>
        <a:lstStyle/>
        <a:p>
          <a:pPr rtl="0"/>
          <a:r>
            <a:rPr lang="en-GB" b="1" noProof="0" dirty="0">
              <a:solidFill>
                <a:schemeClr val="tx1"/>
              </a:solidFill>
            </a:rPr>
            <a:t>Immediate pain management</a:t>
          </a:r>
        </a:p>
      </dgm:t>
    </dgm:pt>
    <dgm:pt modelId="{862AAE39-3AAD-40E3-BA20-90187BD73242}" type="parTrans" cxnId="{53239C96-427C-420B-95DC-546F3B30ED65}">
      <dgm:prSet/>
      <dgm:spPr/>
      <dgm:t>
        <a:bodyPr rtlCol="0"/>
        <a:lstStyle/>
        <a:p>
          <a:pPr rtl="0"/>
          <a:endParaRPr lang="en-GB" noProof="0" dirty="0"/>
        </a:p>
      </dgm:t>
    </dgm:pt>
    <dgm:pt modelId="{9B090D9D-470E-46E2-AABB-0368A52481AA}" type="sibTrans" cxnId="{53239C96-427C-420B-95DC-546F3B30ED65}">
      <dgm:prSet/>
      <dgm:spPr/>
      <dgm:t>
        <a:bodyPr rtlCol="0"/>
        <a:lstStyle/>
        <a:p>
          <a:pPr rtl="0"/>
          <a:endParaRPr lang="en-GB" noProof="0" dirty="0"/>
        </a:p>
      </dgm:t>
    </dgm:pt>
    <dgm:pt modelId="{4A6BB192-9983-4F48-BBC5-6E384EED7EC5}">
      <dgm:prSet phldrT="[Text]"/>
      <dgm:spPr/>
      <dgm:t>
        <a:bodyPr rtlCol="0"/>
        <a:lstStyle/>
        <a:p>
          <a:pPr rtl="0"/>
          <a:r>
            <a:rPr lang="en-GB" noProof="0" dirty="0"/>
            <a:t>Paracetamol and Ibuprofen can be given (provided no contraindications), </a:t>
          </a:r>
        </a:p>
        <a:p>
          <a:pPr rtl="0"/>
          <a:endParaRPr lang="en-GB" noProof="0" dirty="0"/>
        </a:p>
        <a:p>
          <a:pPr rtl="0"/>
          <a:r>
            <a:rPr lang="en-GB" noProof="0" dirty="0"/>
            <a:t>Entonox if available (not advised for long-term use),</a:t>
          </a:r>
        </a:p>
        <a:p>
          <a:pPr rtl="0"/>
          <a:endParaRPr lang="en-GB" noProof="0" dirty="0"/>
        </a:p>
        <a:p>
          <a:pPr rtl="0"/>
          <a:r>
            <a:rPr lang="en-GB" noProof="0" dirty="0"/>
            <a:t>Methoxyflurane (provided SOP followed which includes Kidney or renal problems being a contraindication)</a:t>
          </a:r>
        </a:p>
      </dgm:t>
    </dgm:pt>
    <dgm:pt modelId="{230A6E4A-6CED-4DC0-AEFE-6859FE07B658}" type="parTrans" cxnId="{E3115EEA-DE9C-4F06-B8B3-BEB263D5F2B1}">
      <dgm:prSet/>
      <dgm:spPr/>
      <dgm:t>
        <a:bodyPr rtlCol="0"/>
        <a:lstStyle/>
        <a:p>
          <a:pPr rtl="0"/>
          <a:endParaRPr lang="en-GB" noProof="0" dirty="0"/>
        </a:p>
      </dgm:t>
    </dgm:pt>
    <dgm:pt modelId="{0B568EC2-5D2A-4B00-8047-B7832F245B44}" type="sibTrans" cxnId="{E3115EEA-DE9C-4F06-B8B3-BEB263D5F2B1}">
      <dgm:prSet/>
      <dgm:spPr/>
      <dgm:t>
        <a:bodyPr rtlCol="0"/>
        <a:lstStyle/>
        <a:p>
          <a:pPr rtl="0"/>
          <a:endParaRPr lang="en-GB" noProof="0" dirty="0"/>
        </a:p>
      </dgm:t>
    </dgm:pt>
    <dgm:pt modelId="{74045C00-D6AB-40F4-A0EC-3849807FC88D}">
      <dgm:prSet phldrT="[Text]"/>
      <dgm:spPr/>
      <dgm:t>
        <a:bodyPr rtlCol="0"/>
        <a:lstStyle/>
        <a:p>
          <a:pPr rtl="0"/>
          <a:r>
            <a:rPr lang="en-GB" b="1" noProof="0" dirty="0">
              <a:solidFill>
                <a:schemeClr val="tx1"/>
              </a:solidFill>
            </a:rPr>
            <a:t>HCP</a:t>
          </a:r>
        </a:p>
      </dgm:t>
    </dgm:pt>
    <dgm:pt modelId="{A2CB37B5-FB6A-4368-A045-E1C65615D546}" type="parTrans" cxnId="{8EF80596-2994-4771-892F-2C4772D8D458}">
      <dgm:prSet/>
      <dgm:spPr/>
      <dgm:t>
        <a:bodyPr rtlCol="0"/>
        <a:lstStyle/>
        <a:p>
          <a:pPr rtl="0"/>
          <a:endParaRPr lang="en-GB" noProof="0" dirty="0"/>
        </a:p>
      </dgm:t>
    </dgm:pt>
    <dgm:pt modelId="{559D8C62-0929-418F-8097-53D2F0DBCF2B}" type="sibTrans" cxnId="{8EF80596-2994-4771-892F-2C4772D8D458}">
      <dgm:prSet/>
      <dgm:spPr/>
      <dgm:t>
        <a:bodyPr rtlCol="0"/>
        <a:lstStyle/>
        <a:p>
          <a:pPr rtl="0"/>
          <a:endParaRPr lang="en-GB" noProof="0" dirty="0"/>
        </a:p>
      </dgm:t>
    </dgm:pt>
    <dgm:pt modelId="{02FFBBB1-DBC1-448B-B0B3-D48D66FE7872}">
      <dgm:prSet phldrT="[Text]"/>
      <dgm:spPr/>
      <dgm:t>
        <a:bodyPr rtlCol="0"/>
        <a:lstStyle/>
        <a:p>
          <a:pPr rtl="0"/>
          <a:r>
            <a:rPr lang="en-GB" noProof="0" dirty="0"/>
            <a:t>Opiates such as Morphine/ Ketamine are often used for Sickle Cell Crisis. Often stated as Oral, Subcutaneous, or Intramuscular in Universal Care Plans.</a:t>
          </a:r>
        </a:p>
        <a:p>
          <a:pPr rtl="0"/>
          <a:endParaRPr lang="en-GB" noProof="0" dirty="0"/>
        </a:p>
        <a:p>
          <a:pPr rtl="0"/>
          <a:r>
            <a:rPr lang="en-GB" noProof="0" dirty="0"/>
            <a:t>Fluids may be indicated during a prolonged crisis.</a:t>
          </a:r>
        </a:p>
        <a:p>
          <a:pPr rtl="0"/>
          <a:endParaRPr lang="en-GB" noProof="0" dirty="0"/>
        </a:p>
        <a:p>
          <a:pPr rtl="0"/>
          <a:endParaRPr lang="en-GB" noProof="0" dirty="0"/>
        </a:p>
      </dgm:t>
    </dgm:pt>
    <dgm:pt modelId="{98A22385-858C-4F07-A4D6-9A0E8D8E5927}" type="parTrans" cxnId="{56818DCB-8127-41B3-A8FA-9BB3C4AEEF60}">
      <dgm:prSet/>
      <dgm:spPr/>
      <dgm:t>
        <a:bodyPr rtlCol="0"/>
        <a:lstStyle/>
        <a:p>
          <a:pPr rtl="0"/>
          <a:endParaRPr lang="en-GB" noProof="0" dirty="0"/>
        </a:p>
      </dgm:t>
    </dgm:pt>
    <dgm:pt modelId="{FC134796-1658-4344-B009-E1D5A472B390}" type="sibTrans" cxnId="{56818DCB-8127-41B3-A8FA-9BB3C4AEEF60}">
      <dgm:prSet/>
      <dgm:spPr/>
      <dgm:t>
        <a:bodyPr rtlCol="0"/>
        <a:lstStyle/>
        <a:p>
          <a:pPr rtl="0"/>
          <a:endParaRPr lang="en-GB" noProof="0" dirty="0"/>
        </a:p>
      </dgm:t>
    </dgm:pt>
    <dgm:pt modelId="{23A33862-4085-4A09-A14A-75AEDD37E72B}">
      <dgm:prSet phldrT="[Text]"/>
      <dgm:spPr/>
      <dgm:t>
        <a:bodyPr rtlCol="0"/>
        <a:lstStyle/>
        <a:p>
          <a:pPr rtl="0"/>
          <a:r>
            <a:rPr lang="en-GB" b="1" noProof="0" dirty="0">
              <a:solidFill>
                <a:schemeClr val="tx1"/>
              </a:solidFill>
            </a:rPr>
            <a:t>Convenance?</a:t>
          </a:r>
        </a:p>
      </dgm:t>
    </dgm:pt>
    <dgm:pt modelId="{A87FE2E2-B4D6-47F3-83D4-856209CC555E}" type="parTrans" cxnId="{A6BD7522-AA01-4096-98F0-44139441042F}">
      <dgm:prSet/>
      <dgm:spPr/>
      <dgm:t>
        <a:bodyPr rtlCol="0"/>
        <a:lstStyle/>
        <a:p>
          <a:pPr rtl="0"/>
          <a:endParaRPr lang="en-GB" noProof="0" dirty="0"/>
        </a:p>
      </dgm:t>
    </dgm:pt>
    <dgm:pt modelId="{2DC7D52A-6B36-4926-8DB7-F6C46779CA12}" type="sibTrans" cxnId="{A6BD7522-AA01-4096-98F0-44139441042F}">
      <dgm:prSet/>
      <dgm:spPr/>
      <dgm:t>
        <a:bodyPr rtlCol="0"/>
        <a:lstStyle/>
        <a:p>
          <a:pPr rtl="0"/>
          <a:endParaRPr lang="en-GB" noProof="0" dirty="0"/>
        </a:p>
      </dgm:t>
    </dgm:pt>
    <dgm:pt modelId="{185715AF-C7AC-49BC-808F-832AF009BC16}">
      <dgm:prSet phldrT="[Text]"/>
      <dgm:spPr/>
      <dgm:t>
        <a:bodyPr rtlCol="0"/>
        <a:lstStyle/>
        <a:p>
          <a:pPr rtl="0"/>
          <a:r>
            <a:rPr lang="en-GB" b="0" i="0" u="none" noProof="0" dirty="0"/>
            <a:t>Conveyance destination on a Universal Care Plan will often be a specialist hospital such as UCLH or St. George’s in London. If no plan is available, then conveyance to the local ED under normal road conditions, unless signs of being time critical.</a:t>
          </a:r>
          <a:endParaRPr lang="en-GB" noProof="0" dirty="0"/>
        </a:p>
      </dgm:t>
    </dgm:pt>
    <dgm:pt modelId="{9E11DB47-DD4B-437F-B986-74C561DC4972}" type="parTrans" cxnId="{0F607307-CADE-4580-ACA9-6C59B0A40BF6}">
      <dgm:prSet/>
      <dgm:spPr/>
      <dgm:t>
        <a:bodyPr rtlCol="0"/>
        <a:lstStyle/>
        <a:p>
          <a:pPr rtl="0"/>
          <a:endParaRPr lang="en-GB" noProof="0" dirty="0"/>
        </a:p>
      </dgm:t>
    </dgm:pt>
    <dgm:pt modelId="{929CFB55-1C99-4F60-AA4A-3F3C0CC2D9C5}" type="sibTrans" cxnId="{0F607307-CADE-4580-ACA9-6C59B0A40BF6}">
      <dgm:prSet/>
      <dgm:spPr/>
      <dgm:t>
        <a:bodyPr rtlCol="0"/>
        <a:lstStyle/>
        <a:p>
          <a:pPr rtl="0"/>
          <a:endParaRPr lang="en-GB" noProof="0" dirty="0"/>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dgm:pt>
    <dgm:pt modelId="{CA3A6A4E-2D39-41D2-A6B1-B590D0C452D2}" type="pres">
      <dgm:prSet presAssocID="{AACEAFD5-63CF-4AFC-B46F-BE086C5D447C}" presName="parTx" presStyleLbl="alignNode1" presStyleIdx="0" presStyleCnt="5" custLinFactNeighborX="-94">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dgm:pt>
    <dgm:pt modelId="{6C46E586-0364-4C52-98F9-74A7ACD803D1}" type="pres">
      <dgm:prSet presAssocID="{D07AD3FD-84FF-467E-9693-752776549C61}" presName="parTx" presStyleLbl="alignNode1" presStyleIdx="1" presStyleCnt="5" custScaleY="131444">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dgm:pt>
    <dgm:pt modelId="{7A0B5EFC-88FB-4ED5-994F-D5F6584C2293}" type="pres">
      <dgm:prSet presAssocID="{D71FC021-6A65-44D1-95B9-0E6C89079866}" presName="parTx" presStyleLbl="alignNode1" presStyleIdx="2" presStyleCnt="5" custScaleY="134337">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FA5B22E-3525-4682-A797-4EEA1EC22288}" type="pres">
      <dgm:prSet presAssocID="{9B090D9D-470E-46E2-AABB-0368A52481AA}" presName="space" presStyleCnt="0"/>
      <dgm:spPr/>
    </dgm:pt>
    <dgm:pt modelId="{EF2BACFB-EFD9-40A7-932B-293ABF85799E}" type="pres">
      <dgm:prSet presAssocID="{74045C00-D6AB-40F4-A0EC-3849807FC88D}" presName="composite" presStyleCnt="0"/>
      <dgm:spPr/>
    </dgm:pt>
    <dgm:pt modelId="{A653CF83-944B-4F9F-97BC-7B4E2900BD00}" type="pres">
      <dgm:prSet presAssocID="{74045C00-D6AB-40F4-A0EC-3849807FC88D}" presName="L" presStyleLbl="solidFgAcc1" presStyleIdx="3" presStyleCnt="5">
        <dgm:presLayoutVars>
          <dgm:chMax val="0"/>
          <dgm:chPref val="0"/>
        </dgm:presLayoutVars>
      </dgm:prSet>
      <dgm:spPr/>
    </dgm:pt>
    <dgm:pt modelId="{5D9FBDA1-4EAF-45D2-8A53-0ECF44915275}" type="pres">
      <dgm:prSet presAssocID="{74045C00-D6AB-40F4-A0EC-3849807FC88D}" presName="parTx" presStyleLbl="alignNode1" presStyleIdx="3" presStyleCnt="5" custScaleY="125498">
        <dgm:presLayoutVars>
          <dgm:chMax val="0"/>
          <dgm:chPref val="0"/>
          <dgm:bulletEnabled val="1"/>
        </dgm:presLayoutVars>
      </dgm:prSet>
      <dgm:spPr/>
    </dgm:pt>
    <dgm:pt modelId="{7B79155E-B59E-4D4A-9B12-9D9165E4D8AF}" type="pres">
      <dgm:prSet presAssocID="{74045C00-D6AB-40F4-A0EC-3849807FC88D}" presName="desTx" presStyleLbl="revTx" presStyleIdx="3" presStyleCnt="5">
        <dgm:presLayoutVars>
          <dgm:chMax val="0"/>
          <dgm:chPref val="0"/>
          <dgm:bulletEnabled val="1"/>
        </dgm:presLayoutVars>
      </dgm:prSet>
      <dgm:spPr/>
    </dgm:pt>
    <dgm:pt modelId="{FE9DA7EE-69E5-41CB-9123-4C970163C09B}" type="pres">
      <dgm:prSet presAssocID="{74045C00-D6AB-40F4-A0EC-3849807FC88D}" presName="EmptyPlaceHolder" presStyleCnt="0"/>
      <dgm:spPr/>
    </dgm:pt>
    <dgm:pt modelId="{89135826-E8A1-4FB9-A5B2-3CF5D5291B54}" type="pres">
      <dgm:prSet presAssocID="{559D8C62-0929-418F-8097-53D2F0DBCF2B}" presName="space" presStyleCnt="0"/>
      <dgm:spPr/>
    </dgm:pt>
    <dgm:pt modelId="{028E66BB-F387-4F20-B9E1-1BD14E2665E5}" type="pres">
      <dgm:prSet presAssocID="{23A33862-4085-4A09-A14A-75AEDD37E72B}" presName="composite" presStyleCnt="0"/>
      <dgm:spPr/>
    </dgm:pt>
    <dgm:pt modelId="{FA8B0413-748A-4D34-901A-10655751E633}" type="pres">
      <dgm:prSet presAssocID="{23A33862-4085-4A09-A14A-75AEDD37E72B}" presName="L" presStyleLbl="solidFgAcc1" presStyleIdx="4" presStyleCnt="5">
        <dgm:presLayoutVars>
          <dgm:chMax val="0"/>
          <dgm:chPref val="0"/>
        </dgm:presLayoutVars>
      </dgm:prSet>
      <dgm:spPr/>
    </dgm:pt>
    <dgm:pt modelId="{42B4504B-C2C7-46D5-9274-2AE0A7D7838D}" type="pres">
      <dgm:prSet presAssocID="{23A33862-4085-4A09-A14A-75AEDD37E72B}" presName="parTx" presStyleLbl="alignNode1" presStyleIdx="4" presStyleCnt="5" custScaleY="93320">
        <dgm:presLayoutVars>
          <dgm:chMax val="0"/>
          <dgm:chPref val="0"/>
          <dgm:bulletEnabled val="1"/>
        </dgm:presLayoutVars>
      </dgm:prSet>
      <dgm:spPr/>
    </dgm:pt>
    <dgm:pt modelId="{B5A6EAC9-AF2B-412A-A97A-1F68D70AA897}" type="pres">
      <dgm:prSet presAssocID="{23A33862-4085-4A09-A14A-75AEDD37E72B}" presName="desTx" presStyleLbl="revTx" presStyleIdx="4" presStyleCnt="5">
        <dgm:presLayoutVars>
          <dgm:chMax val="0"/>
          <dgm:chPref val="0"/>
          <dgm:bulletEnabled val="1"/>
        </dgm:presLayoutVars>
      </dgm:prSet>
      <dgm:spPr/>
    </dgm:pt>
    <dgm:pt modelId="{1D96954C-EDA0-49BF-A7EE-9EBFF38A77CD}" type="pres">
      <dgm:prSet presAssocID="{23A33862-4085-4A09-A14A-75AEDD37E72B}" presName="EmptyPlaceHolder" presStyleCnt="0"/>
      <dgm:spPr/>
    </dgm:pt>
  </dgm:ptLst>
  <dgm:cxnLst>
    <dgm:cxn modelId="{0F607307-CADE-4580-ACA9-6C59B0A40BF6}" srcId="{23A33862-4085-4A09-A14A-75AEDD37E72B}" destId="{185715AF-C7AC-49BC-808F-832AF009BC16}" srcOrd="0" destOrd="0" parTransId="{9E11DB47-DD4B-437F-B986-74C561DC4972}" sibTransId="{929CFB55-1C99-4F60-AA4A-3F3C0CC2D9C5}"/>
    <dgm:cxn modelId="{A6BD7522-AA01-4096-98F0-44139441042F}" srcId="{55C0B14E-AEA6-48D3-A387-ED4A3A3BF840}" destId="{23A33862-4085-4A09-A14A-75AEDD37E72B}" srcOrd="4" destOrd="0" parTransId="{A87FE2E2-B4D6-47F3-83D4-856209CC555E}" sibTransId="{2DC7D52A-6B36-4926-8DB7-F6C46779CA12}"/>
    <dgm:cxn modelId="{F23BFC27-EEA1-48DD-A68B-3C9BF1AE455D}" type="presOf" srcId="{349299C9-846E-4827-813A-349CCCE20782}" destId="{810D7AA7-A541-4507-BE7F-36CCF210089F}" srcOrd="0" destOrd="0" presId="urn:microsoft.com/office/officeart/2016/7/layout/AccentHomeChevronProcess"/>
    <dgm:cxn modelId="{7A93692E-BCC1-411C-AEA9-A7194A20D7D2}" type="presOf" srcId="{02FFBBB1-DBC1-448B-B0B3-D48D66FE7872}" destId="{7B79155E-B59E-4D4A-9B12-9D9165E4D8AF}" srcOrd="0" destOrd="0" presId="urn:microsoft.com/office/officeart/2016/7/layout/AccentHomeChevronProcess"/>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2A53D869-2862-4264-B8B2-486EA39AB340}" type="presOf" srcId="{74045C00-D6AB-40F4-A0EC-3849807FC88D}" destId="{5D9FBDA1-4EAF-45D2-8A53-0ECF44915275}"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219EA357-E48B-4A91-91A7-8282DFF10601}" type="presOf" srcId="{55C0B14E-AEA6-48D3-A387-ED4A3A3BF840}" destId="{594BF422-752C-42F3-A230-3D0E6AE9A886}"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02F4858C-7A95-4108-947E-5AE3C6F39B11}" type="presOf" srcId="{23A33862-4085-4A09-A14A-75AEDD37E72B}" destId="{42B4504B-C2C7-46D5-9274-2AE0A7D7838D}"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8EF80596-2994-4771-892F-2C4772D8D458}" srcId="{55C0B14E-AEA6-48D3-A387-ED4A3A3BF840}" destId="{74045C00-D6AB-40F4-A0EC-3849807FC88D}" srcOrd="3" destOrd="0" parTransId="{A2CB37B5-FB6A-4368-A045-E1C65615D546}" sibTransId="{559D8C62-0929-418F-8097-53D2F0DBCF2B}"/>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56818DCB-8127-41B3-A8FA-9BB3C4AEEF60}" srcId="{74045C00-D6AB-40F4-A0EC-3849807FC88D}" destId="{02FFBBB1-DBC1-448B-B0B3-D48D66FE7872}" srcOrd="0" destOrd="0" parTransId="{98A22385-858C-4F07-A4D6-9A0E8D8E5927}" sibTransId="{FC134796-1658-4344-B009-E1D5A472B390}"/>
    <dgm:cxn modelId="{E3115EEA-DE9C-4F06-B8B3-BEB263D5F2B1}" srcId="{D71FC021-6A65-44D1-95B9-0E6C89079866}" destId="{4A6BB192-9983-4F48-BBC5-6E384EED7EC5}" srcOrd="0" destOrd="0" parTransId="{230A6E4A-6CED-4DC0-AEFE-6859FE07B658}" sibTransId="{0B568EC2-5D2A-4B00-8047-B7832F245B44}"/>
    <dgm:cxn modelId="{902DE3F1-F1EF-4D13-933A-1C371404A419}" type="presOf" srcId="{185715AF-C7AC-49BC-808F-832AF009BC16}" destId="{B5A6EAC9-AF2B-412A-A97A-1F68D70AA897}"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55B8294-E8EB-4C2C-9BA1-181EA9661C18}" type="presParOf" srcId="{594BF422-752C-42F3-A230-3D0E6AE9A886}" destId="{FFA5B22E-3525-4682-A797-4EEA1EC22288}" srcOrd="5" destOrd="0" presId="urn:microsoft.com/office/officeart/2016/7/layout/AccentHomeChevronProcess"/>
    <dgm:cxn modelId="{130A0824-F243-47D3-AB10-5086834FB311}" type="presParOf" srcId="{594BF422-752C-42F3-A230-3D0E6AE9A886}" destId="{EF2BACFB-EFD9-40A7-932B-293ABF85799E}" srcOrd="6" destOrd="0" presId="urn:microsoft.com/office/officeart/2016/7/layout/AccentHomeChevronProcess"/>
    <dgm:cxn modelId="{4196290A-7295-4E28-B224-83672AE3F2A7}" type="presParOf" srcId="{EF2BACFB-EFD9-40A7-932B-293ABF85799E}" destId="{A653CF83-944B-4F9F-97BC-7B4E2900BD00}" srcOrd="0" destOrd="0" presId="urn:microsoft.com/office/officeart/2016/7/layout/AccentHomeChevronProcess"/>
    <dgm:cxn modelId="{485137D0-CEF7-4E76-91AE-FD6F3E1B56C8}" type="presParOf" srcId="{EF2BACFB-EFD9-40A7-932B-293ABF85799E}" destId="{5D9FBDA1-4EAF-45D2-8A53-0ECF44915275}" srcOrd="1" destOrd="0" presId="urn:microsoft.com/office/officeart/2016/7/layout/AccentHomeChevronProcess"/>
    <dgm:cxn modelId="{C128CA0F-BFFA-4415-81CD-BFC6B3F2259F}" type="presParOf" srcId="{EF2BACFB-EFD9-40A7-932B-293ABF85799E}" destId="{7B79155E-B59E-4D4A-9B12-9D9165E4D8AF}" srcOrd="2" destOrd="0" presId="urn:microsoft.com/office/officeart/2016/7/layout/AccentHomeChevronProcess"/>
    <dgm:cxn modelId="{9E65E2D7-944B-4DF8-BAB0-ED1C5269ACE0}" type="presParOf" srcId="{EF2BACFB-EFD9-40A7-932B-293ABF85799E}" destId="{FE9DA7EE-69E5-41CB-9123-4C970163C09B}" srcOrd="3" destOrd="0" presId="urn:microsoft.com/office/officeart/2016/7/layout/AccentHomeChevronProcess"/>
    <dgm:cxn modelId="{7D0EA630-9502-4AC3-B4BB-34805885ABB2}" type="presParOf" srcId="{594BF422-752C-42F3-A230-3D0E6AE9A886}" destId="{89135826-E8A1-4FB9-A5B2-3CF5D5291B54}" srcOrd="7" destOrd="0" presId="urn:microsoft.com/office/officeart/2016/7/layout/AccentHomeChevronProcess"/>
    <dgm:cxn modelId="{76259321-6C86-4D69-ADF8-0CE780383D35}" type="presParOf" srcId="{594BF422-752C-42F3-A230-3D0E6AE9A886}" destId="{028E66BB-F387-4F20-B9E1-1BD14E2665E5}" srcOrd="8" destOrd="0" presId="urn:microsoft.com/office/officeart/2016/7/layout/AccentHomeChevronProcess"/>
    <dgm:cxn modelId="{F90732B1-6042-4FC8-B1D4-CE56550102CA}" type="presParOf" srcId="{028E66BB-F387-4F20-B9E1-1BD14E2665E5}" destId="{FA8B0413-748A-4D34-901A-10655751E633}" srcOrd="0" destOrd="0" presId="urn:microsoft.com/office/officeart/2016/7/layout/AccentHomeChevronProcess"/>
    <dgm:cxn modelId="{14C2BA2D-D935-49B2-AA18-14C0A5AB5A9B}" type="presParOf" srcId="{028E66BB-F387-4F20-B9E1-1BD14E2665E5}" destId="{42B4504B-C2C7-46D5-9274-2AE0A7D7838D}" srcOrd="1" destOrd="0" presId="urn:microsoft.com/office/officeart/2016/7/layout/AccentHomeChevronProcess"/>
    <dgm:cxn modelId="{51ABC5A6-5F2A-4209-B4AE-FBB062652794}" type="presParOf" srcId="{028E66BB-F387-4F20-B9E1-1BD14E2665E5}" destId="{B5A6EAC9-AF2B-412A-A97A-1F68D70AA897}" srcOrd="2" destOrd="0" presId="urn:microsoft.com/office/officeart/2016/7/layout/AccentHomeChevronProcess"/>
    <dgm:cxn modelId="{7145BFE5-E16E-4903-8A06-46BEDBB6576B}" type="presParOf" srcId="{028E66BB-F387-4F20-B9E1-1BD14E2665E5}" destId="{1D96954C-EDA0-49BF-A7EE-9EBFF38A77CD}"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891726" y="1762235"/>
          <a:ext cx="1958644" cy="175191"/>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0" y="2829153"/>
          <a:ext cx="2189894" cy="652881"/>
        </a:xfrm>
        <a:prstGeom prst="homePlate">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rtlCol="0" anchor="ctr" anchorCtr="0">
          <a:noAutofit/>
        </a:bodyPr>
        <a:lstStyle/>
        <a:p>
          <a:pPr marL="0" lvl="0" indent="0" algn="ctr" defTabSz="622300" rtl="0">
            <a:lnSpc>
              <a:spcPct val="90000"/>
            </a:lnSpc>
            <a:spcBef>
              <a:spcPct val="0"/>
            </a:spcBef>
            <a:spcAft>
              <a:spcPct val="35000"/>
            </a:spcAft>
            <a:buNone/>
          </a:pPr>
          <a:r>
            <a:rPr lang="en-GB" sz="1400" b="1" kern="1200" noProof="0" dirty="0">
              <a:solidFill>
                <a:schemeClr val="tx1"/>
              </a:solidFill>
            </a:rPr>
            <a:t>Plan known?</a:t>
          </a:r>
        </a:p>
      </dsp:txBody>
      <dsp:txXfrm>
        <a:off x="0" y="2829153"/>
        <a:ext cx="2108284" cy="652881"/>
      </dsp:txXfrm>
    </dsp:sp>
    <dsp:sp modelId="{810D7AA7-A541-4507-BE7F-36CCF210089F}">
      <dsp:nvSpPr>
        <dsp:cNvPr id="0" name=""/>
        <dsp:cNvSpPr/>
      </dsp:nvSpPr>
      <dsp:spPr>
        <a:xfrm>
          <a:off x="175191" y="975623"/>
          <a:ext cx="1778194" cy="1748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488950" rtl="0">
            <a:lnSpc>
              <a:spcPct val="90000"/>
            </a:lnSpc>
            <a:spcBef>
              <a:spcPct val="0"/>
            </a:spcBef>
            <a:spcAft>
              <a:spcPct val="35000"/>
            </a:spcAft>
            <a:buNone/>
          </a:pPr>
          <a:endParaRPr lang="en-GB" sz="1100" kern="1200" noProof="0" dirty="0"/>
        </a:p>
      </dsp:txBody>
      <dsp:txXfrm>
        <a:off x="175191" y="975623"/>
        <a:ext cx="1778194" cy="1748414"/>
      </dsp:txXfrm>
    </dsp:sp>
    <dsp:sp modelId="{E41E7729-FD3F-426D-804C-45BD60BD762D}">
      <dsp:nvSpPr>
        <dsp:cNvPr id="0" name=""/>
        <dsp:cNvSpPr/>
      </dsp:nvSpPr>
      <dsp:spPr>
        <a:xfrm rot="5400000">
          <a:off x="882788" y="1864881"/>
          <a:ext cx="2574521" cy="175191"/>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082453" y="2829153"/>
          <a:ext cx="2189894" cy="858173"/>
        </a:xfrm>
        <a:prstGeom prst="chevron">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rtlCol="0" anchor="ctr" anchorCtr="0">
          <a:noAutofit/>
        </a:bodyPr>
        <a:lstStyle/>
        <a:p>
          <a:pPr marL="0" lvl="0" indent="0" algn="ctr" defTabSz="622300" rtl="0">
            <a:lnSpc>
              <a:spcPct val="90000"/>
            </a:lnSpc>
            <a:spcBef>
              <a:spcPct val="0"/>
            </a:spcBef>
            <a:spcAft>
              <a:spcPct val="35000"/>
            </a:spcAft>
            <a:buNone/>
          </a:pPr>
          <a:r>
            <a:rPr lang="en-GB" sz="1400" b="1" kern="1200" noProof="0" dirty="0">
              <a:solidFill>
                <a:schemeClr val="tx1"/>
              </a:solidFill>
            </a:rPr>
            <a:t>Oxygen</a:t>
          </a:r>
        </a:p>
      </dsp:txBody>
      <dsp:txXfrm>
        <a:off x="2296996" y="2829153"/>
        <a:ext cx="1760808" cy="858173"/>
      </dsp:txXfrm>
    </dsp:sp>
    <dsp:sp modelId="{5E07F9E4-149C-4A89-848F-4ABDD305F0C5}">
      <dsp:nvSpPr>
        <dsp:cNvPr id="0" name=""/>
        <dsp:cNvSpPr/>
      </dsp:nvSpPr>
      <dsp:spPr>
        <a:xfrm>
          <a:off x="2257644" y="803383"/>
          <a:ext cx="1778194" cy="229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488950" rtl="0">
            <a:lnSpc>
              <a:spcPct val="90000"/>
            </a:lnSpc>
            <a:spcBef>
              <a:spcPct val="0"/>
            </a:spcBef>
            <a:spcAft>
              <a:spcPct val="35000"/>
            </a:spcAft>
            <a:buNone/>
          </a:pPr>
          <a:r>
            <a:rPr lang="en-GB" sz="1100" kern="1200" noProof="0" dirty="0"/>
            <a:t>Oxygen to maintain 94-98% SP02. (monitoring hypoxaemia)</a:t>
          </a:r>
        </a:p>
        <a:p>
          <a:pPr marL="0" lvl="0" indent="0" algn="l" defTabSz="488950" rtl="0">
            <a:lnSpc>
              <a:spcPct val="90000"/>
            </a:lnSpc>
            <a:spcBef>
              <a:spcPct val="0"/>
            </a:spcBef>
            <a:spcAft>
              <a:spcPct val="35000"/>
            </a:spcAft>
            <a:buNone/>
          </a:pPr>
          <a:endParaRPr lang="en-GB" sz="1100" kern="1200" noProof="0" dirty="0"/>
        </a:p>
        <a:p>
          <a:pPr marL="0" lvl="0" indent="0" algn="l" defTabSz="488950" rtl="0">
            <a:lnSpc>
              <a:spcPct val="90000"/>
            </a:lnSpc>
            <a:spcBef>
              <a:spcPct val="0"/>
            </a:spcBef>
            <a:spcAft>
              <a:spcPct val="35000"/>
            </a:spcAft>
            <a:buNone/>
          </a:pPr>
          <a:r>
            <a:rPr lang="en-GB" sz="1100" kern="1200" noProof="0" dirty="0"/>
            <a:t>Oxygen in cases where there is significant signs of anaemia, or respiratory distress. (reflective of hypoxia)</a:t>
          </a:r>
        </a:p>
      </dsp:txBody>
      <dsp:txXfrm>
        <a:off x="2257644" y="803383"/>
        <a:ext cx="1778194" cy="2298186"/>
      </dsp:txXfrm>
    </dsp:sp>
    <dsp:sp modelId="{473F2067-7126-4D56-A328-5A8CFD3D8D52}">
      <dsp:nvSpPr>
        <dsp:cNvPr id="0" name=""/>
        <dsp:cNvSpPr/>
      </dsp:nvSpPr>
      <dsp:spPr>
        <a:xfrm rot="5400000">
          <a:off x="2934856" y="1874325"/>
          <a:ext cx="2631184" cy="175191"/>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162852" y="2829153"/>
          <a:ext cx="2189894" cy="877061"/>
        </a:xfrm>
        <a:prstGeom prst="chevron">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rtlCol="0" anchor="ctr" anchorCtr="0">
          <a:noAutofit/>
        </a:bodyPr>
        <a:lstStyle/>
        <a:p>
          <a:pPr marL="0" lvl="0" indent="0" algn="ctr" defTabSz="622300" rtl="0">
            <a:lnSpc>
              <a:spcPct val="90000"/>
            </a:lnSpc>
            <a:spcBef>
              <a:spcPct val="0"/>
            </a:spcBef>
            <a:spcAft>
              <a:spcPct val="35000"/>
            </a:spcAft>
            <a:buNone/>
          </a:pPr>
          <a:r>
            <a:rPr lang="en-GB" sz="1400" b="1" kern="1200" noProof="0" dirty="0">
              <a:solidFill>
                <a:schemeClr val="tx1"/>
              </a:solidFill>
            </a:rPr>
            <a:t>Immediate pain management</a:t>
          </a:r>
        </a:p>
      </dsp:txBody>
      <dsp:txXfrm>
        <a:off x="4382117" y="2829153"/>
        <a:ext cx="1751364" cy="877061"/>
      </dsp:txXfrm>
    </dsp:sp>
    <dsp:sp modelId="{FD7B29F2-0D66-4B4B-BC8A-82DA23575305}">
      <dsp:nvSpPr>
        <dsp:cNvPr id="0" name=""/>
        <dsp:cNvSpPr/>
      </dsp:nvSpPr>
      <dsp:spPr>
        <a:xfrm>
          <a:off x="4338044" y="856148"/>
          <a:ext cx="1778194" cy="181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488950" rtl="0">
            <a:lnSpc>
              <a:spcPct val="90000"/>
            </a:lnSpc>
            <a:spcBef>
              <a:spcPct val="0"/>
            </a:spcBef>
            <a:spcAft>
              <a:spcPct val="35000"/>
            </a:spcAft>
            <a:buNone/>
          </a:pPr>
          <a:r>
            <a:rPr lang="en-GB" sz="1100" kern="1200" noProof="0" dirty="0"/>
            <a:t>Paracetamol and Ibuprofen can be given (provided no contraindications), </a:t>
          </a:r>
        </a:p>
        <a:p>
          <a:pPr marL="0" lvl="0" indent="0" algn="l" defTabSz="488950" rtl="0">
            <a:lnSpc>
              <a:spcPct val="90000"/>
            </a:lnSpc>
            <a:spcBef>
              <a:spcPct val="0"/>
            </a:spcBef>
            <a:spcAft>
              <a:spcPct val="35000"/>
            </a:spcAft>
            <a:buNone/>
          </a:pPr>
          <a:endParaRPr lang="en-GB" sz="1100" kern="1200" noProof="0" dirty="0"/>
        </a:p>
        <a:p>
          <a:pPr marL="0" lvl="0" indent="0" algn="l" defTabSz="488950" rtl="0">
            <a:lnSpc>
              <a:spcPct val="90000"/>
            </a:lnSpc>
            <a:spcBef>
              <a:spcPct val="0"/>
            </a:spcBef>
            <a:spcAft>
              <a:spcPct val="35000"/>
            </a:spcAft>
            <a:buNone/>
          </a:pPr>
          <a:r>
            <a:rPr lang="en-GB" sz="1100" kern="1200" noProof="0" dirty="0"/>
            <a:t>Entonox if available (not advised for long-term use),</a:t>
          </a:r>
        </a:p>
        <a:p>
          <a:pPr marL="0" lvl="0" indent="0" algn="l" defTabSz="488950" rtl="0">
            <a:lnSpc>
              <a:spcPct val="90000"/>
            </a:lnSpc>
            <a:spcBef>
              <a:spcPct val="0"/>
            </a:spcBef>
            <a:spcAft>
              <a:spcPct val="35000"/>
            </a:spcAft>
            <a:buNone/>
          </a:pPr>
          <a:endParaRPr lang="en-GB" sz="1100" kern="1200" noProof="0" dirty="0"/>
        </a:p>
        <a:p>
          <a:pPr marL="0" lvl="0" indent="0" algn="l" defTabSz="488950" rtl="0">
            <a:lnSpc>
              <a:spcPct val="90000"/>
            </a:lnSpc>
            <a:spcBef>
              <a:spcPct val="0"/>
            </a:spcBef>
            <a:spcAft>
              <a:spcPct val="35000"/>
            </a:spcAft>
            <a:buNone/>
          </a:pPr>
          <a:r>
            <a:rPr lang="en-GB" sz="1100" kern="1200" noProof="0" dirty="0"/>
            <a:t>Methoxyflurane (provided SOP followed which includes Kidney or renal problems being a contraindication)</a:t>
          </a:r>
        </a:p>
      </dsp:txBody>
      <dsp:txXfrm>
        <a:off x="4338044" y="856148"/>
        <a:ext cx="1778194" cy="1811912"/>
      </dsp:txXfrm>
    </dsp:sp>
    <dsp:sp modelId="{A653CF83-944B-4F9F-97BC-7B4E2900BD00}">
      <dsp:nvSpPr>
        <dsp:cNvPr id="0" name=""/>
        <dsp:cNvSpPr/>
      </dsp:nvSpPr>
      <dsp:spPr>
        <a:xfrm rot="5400000">
          <a:off x="5101818" y="1845471"/>
          <a:ext cx="2458060" cy="175191"/>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FBDA1-4EAF-45D2-8A53-0ECF44915275}">
      <dsp:nvSpPr>
        <dsp:cNvPr id="0" name=""/>
        <dsp:cNvSpPr/>
      </dsp:nvSpPr>
      <dsp:spPr>
        <a:xfrm>
          <a:off x="6243252" y="2829153"/>
          <a:ext cx="2189894" cy="819353"/>
        </a:xfrm>
        <a:prstGeom prst="chevron">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rtlCol="0" anchor="ctr" anchorCtr="0">
          <a:noAutofit/>
        </a:bodyPr>
        <a:lstStyle/>
        <a:p>
          <a:pPr marL="0" lvl="0" indent="0" algn="ctr" defTabSz="622300" rtl="0">
            <a:lnSpc>
              <a:spcPct val="90000"/>
            </a:lnSpc>
            <a:spcBef>
              <a:spcPct val="0"/>
            </a:spcBef>
            <a:spcAft>
              <a:spcPct val="35000"/>
            </a:spcAft>
            <a:buNone/>
          </a:pPr>
          <a:r>
            <a:rPr lang="en-GB" sz="1400" b="1" kern="1200" noProof="0" dirty="0">
              <a:solidFill>
                <a:schemeClr val="tx1"/>
              </a:solidFill>
            </a:rPr>
            <a:t>HCP</a:t>
          </a:r>
        </a:p>
      </dsp:txBody>
      <dsp:txXfrm>
        <a:off x="6448090" y="2829153"/>
        <a:ext cx="1780218" cy="819353"/>
      </dsp:txXfrm>
    </dsp:sp>
    <dsp:sp modelId="{7B79155E-B59E-4D4A-9B12-9D9165E4D8AF}">
      <dsp:nvSpPr>
        <dsp:cNvPr id="0" name=""/>
        <dsp:cNvSpPr/>
      </dsp:nvSpPr>
      <dsp:spPr>
        <a:xfrm>
          <a:off x="6418443" y="886903"/>
          <a:ext cx="1778194" cy="1692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488950" rtl="0">
            <a:lnSpc>
              <a:spcPct val="90000"/>
            </a:lnSpc>
            <a:spcBef>
              <a:spcPct val="0"/>
            </a:spcBef>
            <a:spcAft>
              <a:spcPct val="35000"/>
            </a:spcAft>
            <a:buNone/>
          </a:pPr>
          <a:r>
            <a:rPr lang="en-GB" sz="1100" kern="1200" noProof="0" dirty="0"/>
            <a:t>Opiates such as Morphine/ Ketamine are often used for Sickle Cell Crisis. Often stated as Oral, Subcutaneous, or Intramuscular in Universal Care Plans.</a:t>
          </a:r>
        </a:p>
        <a:p>
          <a:pPr marL="0" lvl="0" indent="0" algn="l" defTabSz="488950" rtl="0">
            <a:lnSpc>
              <a:spcPct val="90000"/>
            </a:lnSpc>
            <a:spcBef>
              <a:spcPct val="0"/>
            </a:spcBef>
            <a:spcAft>
              <a:spcPct val="35000"/>
            </a:spcAft>
            <a:buNone/>
          </a:pPr>
          <a:endParaRPr lang="en-GB" sz="1100" kern="1200" noProof="0" dirty="0"/>
        </a:p>
        <a:p>
          <a:pPr marL="0" lvl="0" indent="0" algn="l" defTabSz="488950" rtl="0">
            <a:lnSpc>
              <a:spcPct val="90000"/>
            </a:lnSpc>
            <a:spcBef>
              <a:spcPct val="0"/>
            </a:spcBef>
            <a:spcAft>
              <a:spcPct val="35000"/>
            </a:spcAft>
            <a:buNone/>
          </a:pPr>
          <a:r>
            <a:rPr lang="en-GB" sz="1100" kern="1200" noProof="0" dirty="0"/>
            <a:t>Fluids may be indicated during a prolonged crisis.</a:t>
          </a:r>
        </a:p>
        <a:p>
          <a:pPr marL="0" lvl="0" indent="0" algn="l" defTabSz="488950" rtl="0">
            <a:lnSpc>
              <a:spcPct val="90000"/>
            </a:lnSpc>
            <a:spcBef>
              <a:spcPct val="0"/>
            </a:spcBef>
            <a:spcAft>
              <a:spcPct val="35000"/>
            </a:spcAft>
            <a:buNone/>
          </a:pPr>
          <a:endParaRPr lang="en-GB" sz="1100" kern="1200" noProof="0" dirty="0"/>
        </a:p>
        <a:p>
          <a:pPr marL="0" lvl="0" indent="0" algn="l" defTabSz="488950" rtl="0">
            <a:lnSpc>
              <a:spcPct val="90000"/>
            </a:lnSpc>
            <a:spcBef>
              <a:spcPct val="0"/>
            </a:spcBef>
            <a:spcAft>
              <a:spcPct val="35000"/>
            </a:spcAft>
            <a:buNone/>
          </a:pPr>
          <a:endParaRPr lang="en-GB" sz="1100" kern="1200" noProof="0" dirty="0"/>
        </a:p>
      </dsp:txBody>
      <dsp:txXfrm>
        <a:off x="6418443" y="886903"/>
        <a:ext cx="1778194" cy="1692693"/>
      </dsp:txXfrm>
    </dsp:sp>
    <dsp:sp modelId="{FA8B0413-748A-4D34-901A-10655751E633}">
      <dsp:nvSpPr>
        <dsp:cNvPr id="0" name=""/>
        <dsp:cNvSpPr/>
      </dsp:nvSpPr>
      <dsp:spPr>
        <a:xfrm rot="5400000">
          <a:off x="7497344" y="1740429"/>
          <a:ext cx="1827807" cy="175191"/>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B4504B-C2C7-46D5-9274-2AE0A7D7838D}">
      <dsp:nvSpPr>
        <dsp:cNvPr id="0" name=""/>
        <dsp:cNvSpPr/>
      </dsp:nvSpPr>
      <dsp:spPr>
        <a:xfrm>
          <a:off x="8323651" y="2829153"/>
          <a:ext cx="2189894" cy="609269"/>
        </a:xfrm>
        <a:prstGeom prst="chevron">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rtlCol="0" anchor="ctr" anchorCtr="0">
          <a:noAutofit/>
        </a:bodyPr>
        <a:lstStyle/>
        <a:p>
          <a:pPr marL="0" lvl="0" indent="0" algn="ctr" defTabSz="622300" rtl="0">
            <a:lnSpc>
              <a:spcPct val="90000"/>
            </a:lnSpc>
            <a:spcBef>
              <a:spcPct val="0"/>
            </a:spcBef>
            <a:spcAft>
              <a:spcPct val="35000"/>
            </a:spcAft>
            <a:buNone/>
          </a:pPr>
          <a:r>
            <a:rPr lang="en-GB" sz="1400" b="1" kern="1200" noProof="0" dirty="0">
              <a:solidFill>
                <a:schemeClr val="tx1"/>
              </a:solidFill>
            </a:rPr>
            <a:t>Convenance?</a:t>
          </a:r>
        </a:p>
      </dsp:txBody>
      <dsp:txXfrm>
        <a:off x="8475968" y="2829153"/>
        <a:ext cx="1885260" cy="609269"/>
      </dsp:txXfrm>
    </dsp:sp>
    <dsp:sp modelId="{B5A6EAC9-AF2B-412A-A97A-1F68D70AA897}">
      <dsp:nvSpPr>
        <dsp:cNvPr id="0" name=""/>
        <dsp:cNvSpPr/>
      </dsp:nvSpPr>
      <dsp:spPr>
        <a:xfrm>
          <a:off x="8498843" y="998866"/>
          <a:ext cx="1778194" cy="1258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488950" rtl="0">
            <a:lnSpc>
              <a:spcPct val="90000"/>
            </a:lnSpc>
            <a:spcBef>
              <a:spcPct val="0"/>
            </a:spcBef>
            <a:spcAft>
              <a:spcPct val="35000"/>
            </a:spcAft>
            <a:buNone/>
          </a:pPr>
          <a:r>
            <a:rPr lang="en-GB" sz="1100" b="0" i="0" u="none" kern="1200" noProof="0" dirty="0"/>
            <a:t>Conveyance destination on a Universal Care Plan will often be a specialist hospital such as UCLH or St. George’s in London. If no plan is available, then conveyance to the local ED under normal road conditions, unless signs of being time critical.</a:t>
          </a:r>
          <a:endParaRPr lang="en-GB" sz="1100" kern="1200" noProof="0" dirty="0"/>
        </a:p>
      </dsp:txBody>
      <dsp:txXfrm>
        <a:off x="8498843" y="998866"/>
        <a:ext cx="1778194" cy="1258682"/>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1A4F8C-E918-4AA2-B7D6-8BA3DF09F0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66F2EAE0-7046-43A4-A1B0-62E783DBF3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5E78637-9866-472C-B827-FE74ABBD3EA1}" type="datetime1">
              <a:rPr lang="en-GB" smtClean="0"/>
              <a:t>07/08/2025</a:t>
            </a:fld>
            <a:endParaRPr lang="en-GB"/>
          </a:p>
        </p:txBody>
      </p:sp>
      <p:sp>
        <p:nvSpPr>
          <p:cNvPr id="4" name="Footer Placeholder 3">
            <a:extLst>
              <a:ext uri="{FF2B5EF4-FFF2-40B4-BE49-F238E27FC236}">
                <a16:creationId xmlns:a16="http://schemas.microsoft.com/office/drawing/2014/main" id="{DBA7D107-515E-4AFF-A175-895B266E35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F022CA95-5884-4688-8B0C-37914EB108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490F62-96B5-44BE-A8A5-3DEBC6A2B636}" type="slidenum">
              <a:rPr lang="en-GB" smtClean="0"/>
              <a:t>‹#›</a:t>
            </a:fld>
            <a:endParaRPr lang="en-GB"/>
          </a:p>
        </p:txBody>
      </p:sp>
    </p:spTree>
    <p:extLst>
      <p:ext uri="{BB962C8B-B14F-4D97-AF65-F5344CB8AC3E}">
        <p14:creationId xmlns:p14="http://schemas.microsoft.com/office/powerpoint/2010/main" val="249220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BE3B7A-5542-440A-B7CD-5AB6A17E6EFE}" type="datetime1">
              <a:rPr lang="en-GB" noProof="0" smtClean="0"/>
              <a:t>07/08/2025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63359F2-43EF-4812-9DC0-98C0B1A40681}" type="slidenum">
              <a:rPr lang="en-GB" noProof="0" smtClean="0"/>
              <a:t>‹#›</a:t>
            </a:fld>
            <a:endParaRPr lang="en-GB" noProof="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1</a:t>
            </a:fld>
            <a:endParaRPr lang="en-GB"/>
          </a:p>
        </p:txBody>
      </p:sp>
    </p:spTree>
    <p:extLst>
      <p:ext uri="{BB962C8B-B14F-4D97-AF65-F5344CB8AC3E}">
        <p14:creationId xmlns:p14="http://schemas.microsoft.com/office/powerpoint/2010/main" val="281947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2</a:t>
            </a:fld>
            <a:endParaRPr lang="en-GB"/>
          </a:p>
        </p:txBody>
      </p:sp>
    </p:spTree>
    <p:extLst>
      <p:ext uri="{BB962C8B-B14F-4D97-AF65-F5344CB8AC3E}">
        <p14:creationId xmlns:p14="http://schemas.microsoft.com/office/powerpoint/2010/main" val="259814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3</a:t>
            </a:fld>
            <a:endParaRPr lang="en-GB"/>
          </a:p>
        </p:txBody>
      </p:sp>
    </p:spTree>
    <p:extLst>
      <p:ext uri="{BB962C8B-B14F-4D97-AF65-F5344CB8AC3E}">
        <p14:creationId xmlns:p14="http://schemas.microsoft.com/office/powerpoint/2010/main" val="386949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4</a:t>
            </a:fld>
            <a:endParaRPr lang="en-GB"/>
          </a:p>
        </p:txBody>
      </p:sp>
    </p:spTree>
    <p:extLst>
      <p:ext uri="{BB962C8B-B14F-4D97-AF65-F5344CB8AC3E}">
        <p14:creationId xmlns:p14="http://schemas.microsoft.com/office/powerpoint/2010/main" val="174903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rtlCol="0"/>
          <a:lstStyle/>
          <a:p>
            <a:pPr rtl="0"/>
            <a:r>
              <a:rPr lang="en-US" noProof="0"/>
              <a:t>Click to edit Master title style</a:t>
            </a:r>
            <a:endParaRPr lang="en-GB" noProof="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n-US" noProof="0"/>
              <a:t>Click to edit Master subtitle style</a:t>
            </a:r>
            <a:endParaRPr lang="en-GB" noProof="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rtlCol="0"/>
          <a:lstStyle/>
          <a:p>
            <a:pPr rtl="0"/>
            <a:r>
              <a:rPr lang="en-US" noProof="0"/>
              <a:t>Click icon to add picture</a:t>
            </a:r>
            <a:endParaRPr lang="en-GB" noProof="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rtlCol="0" anchor="ctr"/>
          <a:lstStyle/>
          <a:p>
            <a:pPr algn="r" rtl="0"/>
            <a:r>
              <a:rPr lang="en-US" noProof="0">
                <a:solidFill>
                  <a:schemeClr val="tx2"/>
                </a:solidFill>
              </a:rPr>
              <a:t>Click to edit Master title style</a:t>
            </a:r>
            <a:endParaRPr lang="en-GB" noProof="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rtlCol="0"/>
          <a:lstStyle/>
          <a:p>
            <a:pPr rtl="0"/>
            <a:r>
              <a:rPr lang="en-US" noProof="0"/>
              <a:t>Click icon to add picture</a:t>
            </a:r>
            <a:endParaRPr lang="en-GB" noProof="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rtlCol="0"/>
          <a:lstStyle/>
          <a:p>
            <a:pPr rtl="0"/>
            <a:r>
              <a:rPr lang="en-US" noProof="0"/>
              <a:t>Click icon to add picture</a:t>
            </a:r>
            <a:endParaRPr lang="en-GB" noProof="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rtlCol="0"/>
          <a:lstStyle/>
          <a:p>
            <a:pPr rtl="0"/>
            <a:r>
              <a:rPr lang="en-US" noProof="0"/>
              <a:t>Click icon to add picture</a:t>
            </a:r>
            <a:endParaRPr lang="en-GB" noProof="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rtlCol="0"/>
          <a:lstStyle/>
          <a:p>
            <a:pPr rtl="0"/>
            <a:r>
              <a:rPr lang="en-US" noProof="0"/>
              <a:t>Click icon to add picture</a:t>
            </a:r>
            <a:endParaRPr lang="en-GB" noProof="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rtlCol="0">
            <a:normAutofit/>
          </a:bodyPr>
          <a:lstStyle>
            <a:lvl1pPr marL="0" indent="0">
              <a:buNone/>
              <a:defRPr/>
            </a:lvl1pPr>
          </a:lstStyle>
          <a:p>
            <a:pPr lvl="0" rtl="0"/>
            <a:r>
              <a:rPr lang="en-US" noProof="0"/>
              <a:t>Click to edit Master text styles</a:t>
            </a:r>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rtlCol="0"/>
          <a:lstStyle/>
          <a:p>
            <a:pPr rtl="0"/>
            <a:r>
              <a:rPr lang="en-US" noProof="0"/>
              <a:t>Click to edit Master title style</a:t>
            </a:r>
            <a:endParaRPr lang="en-GB" noProof="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rtlCol="0">
            <a:normAutofit/>
          </a:bodyPr>
          <a:lstStyle>
            <a:lvl1pPr marL="0" indent="0">
              <a:buNone/>
              <a:defRPr/>
            </a:lvl1pPr>
          </a:lstStyle>
          <a:p>
            <a:pPr lvl="0" rtl="0"/>
            <a:r>
              <a:rPr lang="en-US" noProof="0"/>
              <a:t>Click to edit Master text styles</a:t>
            </a:r>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rtlCol="0"/>
          <a:lstStyle/>
          <a:p>
            <a:pPr rtl="0"/>
            <a:r>
              <a:rPr lang="en-US" noProof="0"/>
              <a:t>Click icon to add picture</a:t>
            </a:r>
            <a:endParaRPr lang="en-GB" noProof="0"/>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Content Placeholder 2"/>
          <p:cNvSpPr>
            <a:spLocks noGrp="1"/>
          </p:cNvSpPr>
          <p:nvPr>
            <p:ph sz="half" idx="1"/>
          </p:nvPr>
        </p:nvSpPr>
        <p:spPr>
          <a:xfrm>
            <a:off x="581193" y="2228003"/>
            <a:ext cx="5194767" cy="3633047"/>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p:cNvSpPr>
            <a:spLocks noGrp="1"/>
          </p:cNvSpPr>
          <p:nvPr>
            <p:ph sz="half" idx="2"/>
          </p:nvPr>
        </p:nvSpPr>
        <p:spPr>
          <a:xfrm>
            <a:off x="6416039" y="2228003"/>
            <a:ext cx="5194769" cy="3633047"/>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Footer Placeholder 5"/>
          <p:cNvSpPr>
            <a:spLocks noGrp="1"/>
          </p:cNvSpPr>
          <p:nvPr>
            <p:ph type="ftr" sz="quarter" idx="11"/>
          </p:nvPr>
        </p:nvSpPr>
        <p:spPr/>
        <p:txBody>
          <a:bodyPr rtlCol="0"/>
          <a:lstStyle/>
          <a:p>
            <a:pPr rtl="0"/>
            <a:r>
              <a:rPr lang="en-GB" noProof="0"/>
              <a:t>Sample Footer Text</a:t>
            </a:r>
          </a:p>
        </p:txBody>
      </p:sp>
      <p:sp>
        <p:nvSpPr>
          <p:cNvPr id="5" name="Date Placeholder 4"/>
          <p:cNvSpPr>
            <a:spLocks noGrp="1"/>
          </p:cNvSpPr>
          <p:nvPr>
            <p:ph type="dt" sz="half" idx="10"/>
          </p:nvPr>
        </p:nvSpPr>
        <p:spPr/>
        <p:txBody>
          <a:bodyPr rtlCol="0"/>
          <a:lstStyle/>
          <a:p>
            <a:pPr rtl="0"/>
            <a:r>
              <a:rPr lang="en-GB" noProof="0"/>
              <a:t>20XX</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n-US" noProof="0"/>
              <a:t>Click to edit Master title style</a:t>
            </a:r>
            <a:endParaRPr lang="en-GB" noProof="0"/>
          </a:p>
        </p:txBody>
      </p:sp>
      <p:sp>
        <p:nvSpPr>
          <p:cNvPr id="3" name="Content Placehold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n-GB" noProof="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r>
              <a:rPr lang="en-GB" noProof="0"/>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GB" noProof="0" smtClean="0"/>
              <a:pPr/>
              <a:t>‹#›</a:t>
            </a:fld>
            <a:endParaRPr lang="en-GB" noProof="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n-US" noProof="0"/>
              <a:t>Click to edit Master title style</a:t>
            </a:r>
            <a:endParaRPr lang="en-GB" noProof="0"/>
          </a:p>
        </p:txBody>
      </p:sp>
      <p:sp>
        <p:nvSpPr>
          <p:cNvPr id="3" name="Picture Placehold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6" name="Footer Placeholder 5"/>
          <p:cNvSpPr>
            <a:spLocks noGrp="1"/>
          </p:cNvSpPr>
          <p:nvPr>
            <p:ph type="ftr" sz="quarter" idx="11"/>
          </p:nvPr>
        </p:nvSpPr>
        <p:spPr/>
        <p:txBody>
          <a:bodyPr rtlCol="0"/>
          <a:lstStyle/>
          <a:p>
            <a:pPr algn="l" rtl="0"/>
            <a:r>
              <a:rPr lang="en-GB" noProof="0"/>
              <a:t>Sample Footer Text</a:t>
            </a:r>
          </a:p>
        </p:txBody>
      </p:sp>
      <p:sp>
        <p:nvSpPr>
          <p:cNvPr id="5" name="Date Placeholder 4"/>
          <p:cNvSpPr>
            <a:spLocks noGrp="1"/>
          </p:cNvSpPr>
          <p:nvPr>
            <p:ph type="dt" sz="half" idx="10"/>
          </p:nvPr>
        </p:nvSpPr>
        <p:spPr/>
        <p:txBody>
          <a:bodyPr rtlCol="0"/>
          <a:lstStyle/>
          <a:p>
            <a:pPr rtl="0"/>
            <a:r>
              <a:rPr lang="en-GB" noProof="0"/>
              <a:t>20XX</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rtlCol="0"/>
          <a:lstStyle>
            <a:lvl1pPr>
              <a:defRPr/>
            </a:lvl1pPr>
          </a:lstStyle>
          <a:p>
            <a:pPr rtl="0"/>
            <a:r>
              <a:rPr lang="en-US" noProof="0"/>
              <a:t>Click to edit Master title style</a:t>
            </a:r>
            <a:endParaRPr lang="en-GB" noProof="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rtlCol="0"/>
          <a:lstStyle>
            <a:lvl1pPr marL="0" indent="0">
              <a:buNone/>
              <a:defRPr/>
            </a:lvl1pPr>
          </a:lstStyle>
          <a:p>
            <a:pPr lvl="0" rtl="0"/>
            <a:r>
              <a:rPr lang="en-US" noProof="0"/>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rtlCol="0"/>
          <a:lstStyle/>
          <a:p>
            <a:pPr rtl="0"/>
            <a:r>
              <a:rPr lang="en-US" noProof="0"/>
              <a:t>Click icon to add picture</a:t>
            </a:r>
            <a:endParaRPr lang="en-GB" noProof="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rtlCol="0">
            <a:normAutofit/>
          </a:bodyPr>
          <a:lstStyle/>
          <a:p>
            <a:pPr rtl="0"/>
            <a:r>
              <a:rPr lang="en-US" noProof="0">
                <a:solidFill>
                  <a:schemeClr val="tx2"/>
                </a:solidFill>
              </a:rPr>
              <a:t>Click to edit Master title style</a:t>
            </a:r>
            <a:endParaRPr lang="en-GB" noProof="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rtlCol="0">
            <a:normAutofit/>
          </a:bodyPr>
          <a:lstStyle>
            <a:lvl1pPr marL="0" indent="0">
              <a:buNone/>
              <a:defRPr/>
            </a:lvl1pPr>
          </a:lstStyle>
          <a:p>
            <a:pPr lvl="0" rtl="0"/>
            <a:r>
              <a:rPr lang="en-US" noProof="0"/>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rtlCol="0"/>
          <a:lstStyle/>
          <a:p>
            <a:pPr rtl="0"/>
            <a:r>
              <a:rPr lang="en-US" noProof="0"/>
              <a:t>Click icon to add picture</a:t>
            </a:r>
            <a:endParaRPr lang="en-GB" noProof="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rtlCol="0"/>
          <a:lstStyle/>
          <a:p>
            <a:pPr rtl="0"/>
            <a:r>
              <a:rPr lang="en-US" noProof="0"/>
              <a:t>Click icon to add picture</a:t>
            </a:r>
            <a:endParaRPr lang="en-GB" noProof="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rtlCol="0"/>
          <a:lstStyle/>
          <a:p>
            <a:pPr rtl="0"/>
            <a:r>
              <a:rPr lang="en-US" noProof="0"/>
              <a:t>Click to edit Master title style</a:t>
            </a:r>
            <a:endParaRPr lang="en-GB" noProof="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rtlCol="0"/>
          <a:lstStyle>
            <a:lvl1pPr marL="0" indent="0">
              <a:buNone/>
              <a:defRPr/>
            </a:lvl1pPr>
          </a:lstStyle>
          <a:p>
            <a:pPr rtl="0"/>
            <a:r>
              <a:rPr lang="en-US" noProof="0"/>
              <a:t>Click to edit Master subtitle style</a:t>
            </a:r>
            <a:endParaRPr lang="en-GB" noProof="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rtlCol="0"/>
          <a:lstStyle/>
          <a:p>
            <a:pPr rtl="0"/>
            <a:r>
              <a:rPr lang="en-US" noProof="0"/>
              <a:t>Click icon to add picture</a:t>
            </a:r>
            <a:endParaRPr lang="en-GB" noProof="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rtlCol="0"/>
          <a:lstStyle/>
          <a:p>
            <a:pPr rtl="0"/>
            <a:r>
              <a:rPr lang="en-US" noProof="0"/>
              <a:t>Click to edit Master title style</a:t>
            </a:r>
            <a:endParaRPr lang="en-GB" noProof="0"/>
          </a:p>
        </p:txBody>
      </p:sp>
      <p:sp>
        <p:nvSpPr>
          <p:cNvPr id="3" name="Content Placeholder 2"/>
          <p:cNvSpPr>
            <a:spLocks noGrp="1"/>
          </p:cNvSpPr>
          <p:nvPr>
            <p:ph idx="1"/>
          </p:nvPr>
        </p:nvSpPr>
        <p:spPr>
          <a:xfrm>
            <a:off x="581192" y="2340864"/>
            <a:ext cx="11029615" cy="3634486"/>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n-GB" noProof="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r>
              <a:rPr lang="en-GB" noProof="0"/>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rtlCol="0"/>
          <a:lstStyle/>
          <a:p>
            <a:pPr rtl="0"/>
            <a:r>
              <a:rPr lang="en-US" noProof="0"/>
              <a:t>Click to edit Master title style</a:t>
            </a:r>
            <a:endParaRPr lang="en-GB" noProof="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n-US" noProof="0"/>
              <a:t>Click to edit Master subtitle style</a:t>
            </a:r>
            <a:endParaRPr lang="en-GB" noProof="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rtlCol="0"/>
          <a:lstStyle/>
          <a:p>
            <a:pPr rtl="0"/>
            <a:r>
              <a:rPr lang="en-US" noProof="0"/>
              <a:t>Click icon to add picture</a:t>
            </a:r>
            <a:endParaRPr lang="en-GB" noProof="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rtlCol="0"/>
          <a:lstStyle/>
          <a:p>
            <a:pPr rtl="0"/>
            <a:r>
              <a:rPr lang="en-US" noProof="0"/>
              <a:t>Click to edit Master title style</a:t>
            </a:r>
            <a:endParaRPr lang="en-GB" noProof="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rtlCol="0"/>
          <a:lstStyle/>
          <a:p>
            <a:pPr rtl="0"/>
            <a:r>
              <a:rPr lang="en-US" noProof="0"/>
              <a:t>Click icon to add SmartArt graphic</a:t>
            </a:r>
            <a:endParaRPr lang="en-GB" noProof="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rtlCol="0"/>
          <a:lstStyle/>
          <a:p>
            <a:pPr rtl="0"/>
            <a:r>
              <a:rPr lang="en-US" noProof="0"/>
              <a:t>Click icon to add SmartArt graphic</a:t>
            </a:r>
            <a:endParaRPr lang="en-GB" noProof="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rtlCol="0"/>
          <a:lstStyle/>
          <a:p>
            <a:pPr rtl="0"/>
            <a:r>
              <a:rPr lang="en-US" noProof="0"/>
              <a:t>Click icon to add SmartArt graphic</a:t>
            </a:r>
            <a:endParaRPr lang="en-GB" noProof="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rtlCol="0"/>
          <a:lstStyle/>
          <a:p>
            <a:pPr rtl="0"/>
            <a:r>
              <a:rPr lang="en-US" noProof="0"/>
              <a:t>Click icon to add SmartArt graphic</a:t>
            </a:r>
            <a:endParaRPr lang="en-GB" noProof="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4" name="Footer Placeholder 3"/>
          <p:cNvSpPr>
            <a:spLocks noGrp="1"/>
          </p:cNvSpPr>
          <p:nvPr>
            <p:ph type="ftr" sz="quarter" idx="11"/>
          </p:nvPr>
        </p:nvSpPr>
        <p:spPr/>
        <p:txBody>
          <a:bodyPr rtlCol="0"/>
          <a:lstStyle/>
          <a:p>
            <a:pPr rtl="0"/>
            <a:r>
              <a:rPr lang="en-GB" noProof="0"/>
              <a:t>Sample Footer Text</a:t>
            </a:r>
          </a:p>
        </p:txBody>
      </p:sp>
      <p:sp>
        <p:nvSpPr>
          <p:cNvPr id="3" name="Date Placeholder 2"/>
          <p:cNvSpPr>
            <a:spLocks noGrp="1"/>
          </p:cNvSpPr>
          <p:nvPr>
            <p:ph type="dt" sz="half" idx="10"/>
          </p:nvPr>
        </p:nvSpPr>
        <p:spPr/>
        <p:txBody>
          <a:bodyPr rtlCol="0"/>
          <a:lstStyle/>
          <a:p>
            <a:pPr rtl="0"/>
            <a:r>
              <a:rPr lang="en-GB" noProof="0"/>
              <a:t>20XX</a:t>
            </a:r>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581194" y="2926052"/>
            <a:ext cx="5194766"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6" name="Content Placeholder 5"/>
          <p:cNvSpPr>
            <a:spLocks noGrp="1"/>
          </p:cNvSpPr>
          <p:nvPr>
            <p:ph sz="quarter" idx="4"/>
          </p:nvPr>
        </p:nvSpPr>
        <p:spPr>
          <a:xfrm>
            <a:off x="6416037" y="2926052"/>
            <a:ext cx="5194771"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p:cNvSpPr>
            <a:spLocks noGrp="1"/>
          </p:cNvSpPr>
          <p:nvPr>
            <p:ph type="ftr" sz="quarter" idx="11"/>
          </p:nvPr>
        </p:nvSpPr>
        <p:spPr/>
        <p:txBody>
          <a:bodyPr rtlCol="0"/>
          <a:lstStyle/>
          <a:p>
            <a:pPr rtl="0"/>
            <a:r>
              <a:rPr lang="en-GB" noProof="0"/>
              <a:t>Sample Footer Text</a:t>
            </a:r>
          </a:p>
        </p:txBody>
      </p:sp>
      <p:sp>
        <p:nvSpPr>
          <p:cNvPr id="7" name="Date Placeholder 6"/>
          <p:cNvSpPr>
            <a:spLocks noGrp="1"/>
          </p:cNvSpPr>
          <p:nvPr>
            <p:ph type="dt" sz="half" idx="10"/>
          </p:nvPr>
        </p:nvSpPr>
        <p:spPr/>
        <p:txBody>
          <a:bodyPr rtlCol="0"/>
          <a:lstStyle/>
          <a:p>
            <a:pPr rtl="0"/>
            <a:r>
              <a:rPr lang="en-GB" noProof="0"/>
              <a:t>20XX</a:t>
            </a:r>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581191" y="2250891"/>
            <a:ext cx="3200400"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581194" y="2926052"/>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4412343"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6" name="Content Placeholder 5"/>
          <p:cNvSpPr>
            <a:spLocks noGrp="1"/>
          </p:cNvSpPr>
          <p:nvPr>
            <p:ph sz="quarter" idx="4"/>
          </p:nvPr>
        </p:nvSpPr>
        <p:spPr>
          <a:xfrm>
            <a:off x="4412341" y="2926051"/>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p:cNvSpPr>
            <a:spLocks noGrp="1"/>
          </p:cNvSpPr>
          <p:nvPr>
            <p:ph type="ftr" sz="quarter" idx="11"/>
          </p:nvPr>
        </p:nvSpPr>
        <p:spPr/>
        <p:txBody>
          <a:bodyPr rtlCol="0"/>
          <a:lstStyle/>
          <a:p>
            <a:pPr rtl="0"/>
            <a:r>
              <a:rPr lang="en-GB" noProof="0"/>
              <a:t>Sample Footer Text</a:t>
            </a:r>
          </a:p>
        </p:txBody>
      </p:sp>
      <p:sp>
        <p:nvSpPr>
          <p:cNvPr id="7" name="Date Placeholder 6"/>
          <p:cNvSpPr>
            <a:spLocks noGrp="1"/>
          </p:cNvSpPr>
          <p:nvPr>
            <p:ph type="dt" sz="half" idx="10"/>
          </p:nvPr>
        </p:nvSpPr>
        <p:spPr/>
        <p:txBody>
          <a:bodyPr rtlCol="0"/>
          <a:lstStyle/>
          <a:p>
            <a:pPr rtl="0"/>
            <a:r>
              <a:rPr lang="en-GB" noProof="0"/>
              <a:t>20XX</a:t>
            </a:r>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r>
              <a:rPr lang="en-GB" noProof="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n-GB" noProof="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hyperlink" Target="https://cks.nice.org.uk/topics/sickle-cell-disease/#!references/1381889" TargetMode="External"/><Relationship Id="rId3" Type="http://schemas.openxmlformats.org/officeDocument/2006/relationships/hyperlink" Target="https://www.crisis-control.co.uk/" TargetMode="External"/><Relationship Id="rId7" Type="http://schemas.openxmlformats.org/officeDocument/2006/relationships/hyperlink" Target="https://my.clevelandclinic.org/health/diseases/23290-acute-chest-syndrome" TargetMode="External"/><Relationship Id="rId2" Type="http://schemas.openxmlformats.org/officeDocument/2006/relationships/hyperlink" Target="https://www.sparksicklecellchange.com/treatment/professional-support" TargetMode="External"/><Relationship Id="rId1" Type="http://schemas.openxmlformats.org/officeDocument/2006/relationships/slideLayout" Target="../slideLayouts/slideLayout9.xml"/><Relationship Id="rId6" Type="http://schemas.openxmlformats.org/officeDocument/2006/relationships/hyperlink" Target="https://icpgweb.co.uk/guidelines/G0340" TargetMode="External"/><Relationship Id="rId5" Type="http://schemas.openxmlformats.org/officeDocument/2006/relationships/hyperlink" Target="https://www.paramedicpractice.com/content/features/pre-hospital-management-of-pain-associated-with-an-acute-sickle-cell-crisis" TargetMode="External"/><Relationship Id="rId4" Type="http://schemas.openxmlformats.org/officeDocument/2006/relationships/hyperlink" Target="https://www.uclh.nhs.uk/theredcellnetwork/patients/living-sickle-cell-disorder-guide-patients"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title"/>
          </p:nvPr>
        </p:nvSpPr>
        <p:spPr>
          <a:xfrm>
            <a:off x="581191" y="729658"/>
            <a:ext cx="11029616" cy="1501680"/>
          </a:xfrm>
        </p:spPr>
        <p:txBody>
          <a:bodyPr rtlCol="0" anchor="b">
            <a:noAutofit/>
          </a:bodyPr>
          <a:lstStyle/>
          <a:p>
            <a:pPr rtl="0"/>
            <a:r>
              <a:rPr lang="en-GB" sz="9600" dirty="0"/>
              <a:t>Sickle Cell</a:t>
            </a:r>
          </a:p>
        </p:txBody>
      </p:sp>
      <p:pic>
        <p:nvPicPr>
          <p:cNvPr id="3" name="Picture 2" descr="A logo for a health care company&#10;&#10;AI-generated content may be incorrect.">
            <a:extLst>
              <a:ext uri="{FF2B5EF4-FFF2-40B4-BE49-F238E27FC236}">
                <a16:creationId xmlns:a16="http://schemas.microsoft.com/office/drawing/2014/main" id="{EAAFEDBE-2A2C-FC59-A466-3079D6058D44}"/>
              </a:ext>
            </a:extLst>
          </p:cNvPr>
          <p:cNvPicPr>
            <a:picLocks noChangeAspect="1"/>
          </p:cNvPicPr>
          <p:nvPr/>
        </p:nvPicPr>
        <p:blipFill>
          <a:blip r:embed="rId3"/>
          <a:srcRect t="14718" r="1" b="1"/>
          <a:stretch>
            <a:fillRect/>
          </a:stretch>
        </p:blipFill>
        <p:spPr>
          <a:xfrm>
            <a:off x="8159684" y="729658"/>
            <a:ext cx="3451123" cy="1949855"/>
          </a:xfrm>
          <a:prstGeom prst="rect">
            <a:avLst/>
          </a:prstGeom>
          <a:noFill/>
        </p:spPr>
      </p:pic>
      <p:sp>
        <p:nvSpPr>
          <p:cNvPr id="1031" name="Footer Placeholder 5">
            <a:extLst>
              <a:ext uri="{FF2B5EF4-FFF2-40B4-BE49-F238E27FC236}">
                <a16:creationId xmlns:a16="http://schemas.microsoft.com/office/drawing/2014/main" id="{4DC5873B-4EDC-1A3E-B5B9-E01202384964}"/>
              </a:ext>
            </a:extLst>
          </p:cNvPr>
          <p:cNvSpPr>
            <a:spLocks noGrp="1"/>
          </p:cNvSpPr>
          <p:nvPr>
            <p:ph type="ftr" sz="quarter" idx="11"/>
          </p:nvPr>
        </p:nvSpPr>
        <p:spPr>
          <a:xfrm>
            <a:off x="581192" y="6423914"/>
            <a:ext cx="6917210" cy="365125"/>
          </a:xfrm>
        </p:spPr>
        <p:txBody>
          <a:bodyPr anchor="ctr">
            <a:normAutofit/>
          </a:bodyPr>
          <a:lstStyle/>
          <a:p>
            <a:pPr rtl="0">
              <a:spcAft>
                <a:spcPts val="600"/>
              </a:spcAft>
            </a:pPr>
            <a:r>
              <a:rPr lang="en-GB" dirty="0"/>
              <a:t>Watermedics.co.uk – Prehospital </a:t>
            </a:r>
            <a:r>
              <a:rPr lang="en-GB" dirty="0" err="1"/>
              <a:t>Pedia</a:t>
            </a:r>
            <a:r>
              <a:rPr lang="en-GB" dirty="0"/>
              <a:t> – Sickle Cell</a:t>
            </a:r>
            <a:endParaRPr lang="en-GB" noProof="0" dirty="0"/>
          </a:p>
        </p:txBody>
      </p:sp>
      <p:sp>
        <p:nvSpPr>
          <p:cNvPr id="1033" name="Date Placeholder 6">
            <a:extLst>
              <a:ext uri="{FF2B5EF4-FFF2-40B4-BE49-F238E27FC236}">
                <a16:creationId xmlns:a16="http://schemas.microsoft.com/office/drawing/2014/main" id="{8CE1DFA1-3EDE-7173-642C-286A6A8062CD}"/>
              </a:ext>
            </a:extLst>
          </p:cNvPr>
          <p:cNvSpPr>
            <a:spLocks noGrp="1"/>
          </p:cNvSpPr>
          <p:nvPr>
            <p:ph type="dt" sz="half" idx="10"/>
          </p:nvPr>
        </p:nvSpPr>
        <p:spPr>
          <a:xfrm>
            <a:off x="7605951" y="6423914"/>
            <a:ext cx="2844799" cy="365125"/>
          </a:xfrm>
        </p:spPr>
        <p:txBody>
          <a:bodyPr anchor="ctr">
            <a:normAutofit/>
          </a:bodyPr>
          <a:lstStyle/>
          <a:p>
            <a:pPr rtl="0">
              <a:spcAft>
                <a:spcPts val="600"/>
              </a:spcAft>
            </a:pPr>
            <a:r>
              <a:rPr lang="en-GB" noProof="0"/>
              <a:t>20XX</a:t>
            </a:r>
          </a:p>
        </p:txBody>
      </p:sp>
      <p:sp>
        <p:nvSpPr>
          <p:cNvPr id="1035" name="Slide Number Placeholder 7">
            <a:extLst>
              <a:ext uri="{FF2B5EF4-FFF2-40B4-BE49-F238E27FC236}">
                <a16:creationId xmlns:a16="http://schemas.microsoft.com/office/drawing/2014/main" id="{C35AAFFD-A557-FB04-AAE1-37A6DAFF55F9}"/>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1</a:t>
            </a:fld>
            <a:endParaRPr lang="en-GB" noProof="0"/>
          </a:p>
        </p:txBody>
      </p:sp>
      <p:pic>
        <p:nvPicPr>
          <p:cNvPr id="15" name="Picture 14">
            <a:extLst>
              <a:ext uri="{FF2B5EF4-FFF2-40B4-BE49-F238E27FC236}">
                <a16:creationId xmlns:a16="http://schemas.microsoft.com/office/drawing/2014/main" id="{96E4CC65-CD5F-177B-394C-18A5F9E7F4E9}"/>
              </a:ext>
            </a:extLst>
          </p:cNvPr>
          <p:cNvPicPr>
            <a:picLocks noChangeAspect="1"/>
          </p:cNvPicPr>
          <p:nvPr/>
        </p:nvPicPr>
        <p:blipFill>
          <a:blip r:embed="rId4"/>
          <a:stretch>
            <a:fillRect/>
          </a:stretch>
        </p:blipFill>
        <p:spPr>
          <a:xfrm>
            <a:off x="934049" y="2231338"/>
            <a:ext cx="6211495" cy="4084058"/>
          </a:xfrm>
          <a:prstGeom prst="rect">
            <a:avLst/>
          </a:prstGeom>
        </p:spPr>
      </p:pic>
      <p:sp>
        <p:nvSpPr>
          <p:cNvPr id="16" name="TextBox 15">
            <a:extLst>
              <a:ext uri="{FF2B5EF4-FFF2-40B4-BE49-F238E27FC236}">
                <a16:creationId xmlns:a16="http://schemas.microsoft.com/office/drawing/2014/main" id="{DD44AB4F-BDC8-5AF5-D696-1493A3BC9D78}"/>
              </a:ext>
            </a:extLst>
          </p:cNvPr>
          <p:cNvSpPr txBox="1"/>
          <p:nvPr/>
        </p:nvSpPr>
        <p:spPr>
          <a:xfrm>
            <a:off x="7914968" y="2890684"/>
            <a:ext cx="3864077" cy="461665"/>
          </a:xfrm>
          <a:prstGeom prst="rect">
            <a:avLst/>
          </a:prstGeom>
          <a:noFill/>
        </p:spPr>
        <p:txBody>
          <a:bodyPr wrap="square" rtlCol="0">
            <a:spAutoFit/>
          </a:bodyPr>
          <a:lstStyle/>
          <a:p>
            <a:r>
              <a:rPr lang="en-GB" sz="2400" dirty="0"/>
              <a:t>Sickle Cell Definition</a:t>
            </a:r>
          </a:p>
        </p:txBody>
      </p:sp>
      <p:sp>
        <p:nvSpPr>
          <p:cNvPr id="18" name="TextBox 17">
            <a:extLst>
              <a:ext uri="{FF2B5EF4-FFF2-40B4-BE49-F238E27FC236}">
                <a16:creationId xmlns:a16="http://schemas.microsoft.com/office/drawing/2014/main" id="{9F83E362-3373-F706-B379-6AC682DAB950}"/>
              </a:ext>
            </a:extLst>
          </p:cNvPr>
          <p:cNvSpPr txBox="1"/>
          <p:nvPr/>
        </p:nvSpPr>
        <p:spPr>
          <a:xfrm>
            <a:off x="7687597" y="3563520"/>
            <a:ext cx="4318818" cy="2308324"/>
          </a:xfrm>
          <a:prstGeom prst="rect">
            <a:avLst/>
          </a:prstGeom>
          <a:noFill/>
        </p:spPr>
        <p:txBody>
          <a:bodyPr wrap="square">
            <a:spAutoFit/>
          </a:bodyPr>
          <a:lstStyle/>
          <a:p>
            <a:r>
              <a:rPr lang="en-US" dirty="0"/>
              <a:t>Sickle cell disease (SCD) is a genetic blood disorder where red blood cells become misshapen (like a sickle) and can block blood flow. This causes pain, anemia, and other complications. It's inherited and most common in people of African, Mediterranean, Middle Eastern, and Indian ancestry.</a:t>
            </a:r>
            <a:endParaRPr lang="en-GB" dirty="0"/>
          </a:p>
        </p:txBody>
      </p:sp>
    </p:spTree>
    <p:extLst>
      <p:ext uri="{BB962C8B-B14F-4D97-AF65-F5344CB8AC3E}">
        <p14:creationId xmlns:p14="http://schemas.microsoft.com/office/powerpoint/2010/main" val="103975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B1C6D-2105-499D-AAC9-8AA51C7BCD1C}"/>
              </a:ext>
            </a:extLst>
          </p:cNvPr>
          <p:cNvSpPr>
            <a:spLocks noGrp="1"/>
          </p:cNvSpPr>
          <p:nvPr>
            <p:ph type="title"/>
          </p:nvPr>
        </p:nvSpPr>
        <p:spPr>
          <a:xfrm>
            <a:off x="581193" y="729658"/>
            <a:ext cx="11029616" cy="988332"/>
          </a:xfrm>
        </p:spPr>
        <p:txBody>
          <a:bodyPr rtlCol="0">
            <a:normAutofit/>
          </a:bodyPr>
          <a:lstStyle/>
          <a:p>
            <a:pPr rtl="0"/>
            <a:r>
              <a:rPr lang="en-GB" sz="4800" dirty="0"/>
              <a:t>What is it? </a:t>
            </a:r>
          </a:p>
        </p:txBody>
      </p:sp>
      <p:sp>
        <p:nvSpPr>
          <p:cNvPr id="3" name="Text Placeholder 2">
            <a:extLst>
              <a:ext uri="{FF2B5EF4-FFF2-40B4-BE49-F238E27FC236}">
                <a16:creationId xmlns:a16="http://schemas.microsoft.com/office/drawing/2014/main" id="{A66E3F61-BE12-4984-92C8-2D390FC81C5A}"/>
              </a:ext>
            </a:extLst>
          </p:cNvPr>
          <p:cNvSpPr>
            <a:spLocks noGrp="1"/>
          </p:cNvSpPr>
          <p:nvPr>
            <p:ph type="body" idx="1"/>
          </p:nvPr>
        </p:nvSpPr>
        <p:spPr>
          <a:xfrm>
            <a:off x="581187" y="1969793"/>
            <a:ext cx="3200400" cy="557784"/>
          </a:xfrm>
        </p:spPr>
        <p:txBody>
          <a:bodyPr rtlCol="0"/>
          <a:lstStyle/>
          <a:p>
            <a:pPr rtl="0"/>
            <a:r>
              <a:rPr lang="en-GB" dirty="0"/>
              <a:t>Pathophysiology</a:t>
            </a:r>
          </a:p>
        </p:txBody>
      </p:sp>
      <p:sp>
        <p:nvSpPr>
          <p:cNvPr id="4" name="Content Placeholder 3">
            <a:extLst>
              <a:ext uri="{FF2B5EF4-FFF2-40B4-BE49-F238E27FC236}">
                <a16:creationId xmlns:a16="http://schemas.microsoft.com/office/drawing/2014/main" id="{B74F0951-7481-4639-9C9D-3D4F73328068}"/>
              </a:ext>
            </a:extLst>
          </p:cNvPr>
          <p:cNvSpPr>
            <a:spLocks noGrp="1"/>
          </p:cNvSpPr>
          <p:nvPr>
            <p:ph sz="half" idx="2"/>
          </p:nvPr>
        </p:nvSpPr>
        <p:spPr>
          <a:xfrm>
            <a:off x="581185" y="2568414"/>
            <a:ext cx="3200400" cy="4220625"/>
          </a:xfrm>
        </p:spPr>
        <p:txBody>
          <a:bodyPr rtlCol="0">
            <a:normAutofit fontScale="85000" lnSpcReduction="20000"/>
          </a:bodyPr>
          <a:lstStyle/>
          <a:p>
            <a:pPr lvl="0" rtl="0"/>
            <a:r>
              <a:rPr lang="en-GB" dirty="0"/>
              <a:t>Sickle Cell Disease is a hereditary condition affecting haemoglobin within red blood cells, causing them to form an abnormal sickle shape. </a:t>
            </a:r>
          </a:p>
          <a:p>
            <a:pPr lvl="0"/>
            <a:r>
              <a:rPr lang="en-GB" dirty="0"/>
              <a:t>This shape restricts the ability to carry oxygen and leads to increased risk of blockage of small blood vessels (Vaso-occlusion) and increased red blood cell breakdown, resulting in anaemia (haemolytic). Causing tissue hypoxia, pain, and organ damage.</a:t>
            </a:r>
          </a:p>
          <a:p>
            <a:pPr lvl="0" rtl="0"/>
            <a:r>
              <a:rPr lang="en-GB" dirty="0"/>
              <a:t>These abnormal blood cells are more likely to form in hypoxic environments, extreme temperatures, dehydration, infection, pregnancy, surgery or stress. </a:t>
            </a:r>
          </a:p>
          <a:p>
            <a:pPr lvl="0" rtl="0"/>
            <a:endParaRPr lang="en-GB" dirty="0"/>
          </a:p>
        </p:txBody>
      </p:sp>
      <p:sp>
        <p:nvSpPr>
          <p:cNvPr id="5" name="Text Placeholder 4">
            <a:extLst>
              <a:ext uri="{FF2B5EF4-FFF2-40B4-BE49-F238E27FC236}">
                <a16:creationId xmlns:a16="http://schemas.microsoft.com/office/drawing/2014/main" id="{7C46BAE5-62C6-45E6-AE3B-F2C878DE791C}"/>
              </a:ext>
            </a:extLst>
          </p:cNvPr>
          <p:cNvSpPr>
            <a:spLocks noGrp="1"/>
          </p:cNvSpPr>
          <p:nvPr>
            <p:ph type="body" sz="quarter" idx="3"/>
          </p:nvPr>
        </p:nvSpPr>
        <p:spPr>
          <a:xfrm>
            <a:off x="4298001" y="3429000"/>
            <a:ext cx="3200400" cy="553373"/>
          </a:xfrm>
        </p:spPr>
        <p:txBody>
          <a:bodyPr rtlCol="0"/>
          <a:lstStyle/>
          <a:p>
            <a:pPr rtl="0"/>
            <a:r>
              <a:rPr lang="en-GB" dirty="0"/>
              <a:t>Inheritance</a:t>
            </a:r>
          </a:p>
        </p:txBody>
      </p:sp>
      <p:sp>
        <p:nvSpPr>
          <p:cNvPr id="6" name="Content Placeholder 5">
            <a:extLst>
              <a:ext uri="{FF2B5EF4-FFF2-40B4-BE49-F238E27FC236}">
                <a16:creationId xmlns:a16="http://schemas.microsoft.com/office/drawing/2014/main" id="{DFC1B606-1E53-4BEB-BB22-45DEDA24E343}"/>
              </a:ext>
            </a:extLst>
          </p:cNvPr>
          <p:cNvSpPr>
            <a:spLocks noGrp="1"/>
          </p:cNvSpPr>
          <p:nvPr>
            <p:ph sz="quarter" idx="4"/>
          </p:nvPr>
        </p:nvSpPr>
        <p:spPr>
          <a:xfrm>
            <a:off x="4298001" y="3923001"/>
            <a:ext cx="3200400" cy="2934999"/>
          </a:xfrm>
        </p:spPr>
        <p:txBody>
          <a:bodyPr rtlCol="0">
            <a:normAutofit lnSpcReduction="10000"/>
          </a:bodyPr>
          <a:lstStyle/>
          <a:p>
            <a:pPr rtl="0"/>
            <a:r>
              <a:rPr lang="en-GB" dirty="0"/>
              <a:t>As associated with recessive genes, both parents must have the trait for Sickle Cell to be inherited. If only one parent has the trait, then the person can be a carrier of Sickle Cell</a:t>
            </a:r>
          </a:p>
          <a:p>
            <a:pPr rtl="0"/>
            <a:r>
              <a:rPr lang="en-GB" dirty="0"/>
              <a:t>Most common in, but not specific to, African and Caribbean ethnicities</a:t>
            </a:r>
          </a:p>
        </p:txBody>
      </p:sp>
      <p:sp>
        <p:nvSpPr>
          <p:cNvPr id="7" name="Text Placeholder 6">
            <a:extLst>
              <a:ext uri="{FF2B5EF4-FFF2-40B4-BE49-F238E27FC236}">
                <a16:creationId xmlns:a16="http://schemas.microsoft.com/office/drawing/2014/main" id="{076A29D4-190B-46E6-ADC4-18C7FEA91AF4}"/>
              </a:ext>
            </a:extLst>
          </p:cNvPr>
          <p:cNvSpPr>
            <a:spLocks noGrp="1"/>
          </p:cNvSpPr>
          <p:nvPr>
            <p:ph type="body" sz="quarter" idx="13"/>
          </p:nvPr>
        </p:nvSpPr>
        <p:spPr>
          <a:xfrm>
            <a:off x="8243497" y="584200"/>
            <a:ext cx="3200400" cy="553373"/>
          </a:xfrm>
        </p:spPr>
        <p:txBody>
          <a:bodyPr rtlCol="0"/>
          <a:lstStyle/>
          <a:p>
            <a:pPr rtl="0"/>
            <a:r>
              <a:rPr lang="en-GB" dirty="0"/>
              <a:t>Crisis</a:t>
            </a:r>
          </a:p>
        </p:txBody>
      </p:sp>
      <p:sp>
        <p:nvSpPr>
          <p:cNvPr id="8" name="Content Placeholder 7">
            <a:extLst>
              <a:ext uri="{FF2B5EF4-FFF2-40B4-BE49-F238E27FC236}">
                <a16:creationId xmlns:a16="http://schemas.microsoft.com/office/drawing/2014/main" id="{4FC948D5-69A8-4B5A-9607-64D0F8DA7F5E}"/>
              </a:ext>
            </a:extLst>
          </p:cNvPr>
          <p:cNvSpPr>
            <a:spLocks noGrp="1"/>
          </p:cNvSpPr>
          <p:nvPr>
            <p:ph sz="quarter" idx="14"/>
          </p:nvPr>
        </p:nvSpPr>
        <p:spPr>
          <a:xfrm>
            <a:off x="8243497" y="1157924"/>
            <a:ext cx="3200400" cy="2934999"/>
          </a:xfrm>
        </p:spPr>
        <p:txBody>
          <a:bodyPr rtlCol="0"/>
          <a:lstStyle/>
          <a:p>
            <a:pPr rtl="0"/>
            <a:r>
              <a:rPr lang="en-GB" dirty="0"/>
              <a:t>Sickle Cell Crisis is when the blockages, hypoxia, and organ damage cause unbearable pain that lasts between a few days and weeks.</a:t>
            </a:r>
          </a:p>
          <a:p>
            <a:pPr rtl="0"/>
            <a:r>
              <a:rPr lang="en-GB" dirty="0"/>
              <a:t>Those with Sickle Cell are often managed by specialist teams and have universal care plans. </a:t>
            </a:r>
          </a:p>
          <a:p>
            <a:pPr rtl="0"/>
            <a:endParaRPr lang="en-GB" dirty="0"/>
          </a:p>
        </p:txBody>
      </p:sp>
      <p:sp>
        <p:nvSpPr>
          <p:cNvPr id="10" name="Footer Placeholder 9">
            <a:extLst>
              <a:ext uri="{FF2B5EF4-FFF2-40B4-BE49-F238E27FC236}">
                <a16:creationId xmlns:a16="http://schemas.microsoft.com/office/drawing/2014/main" id="{DB3A5D52-6C62-483D-B596-AA67C9226361}"/>
              </a:ext>
            </a:extLst>
          </p:cNvPr>
          <p:cNvSpPr>
            <a:spLocks noGrp="1"/>
          </p:cNvSpPr>
          <p:nvPr>
            <p:ph type="ftr" sz="quarter" idx="11"/>
          </p:nvPr>
        </p:nvSpPr>
        <p:spPr>
          <a:xfrm>
            <a:off x="581192" y="6423914"/>
            <a:ext cx="6917210" cy="365125"/>
          </a:xfrm>
        </p:spPr>
        <p:txBody>
          <a:bodyPr rtlCol="0"/>
          <a:lstStyle/>
          <a:p>
            <a:pPr>
              <a:spcAft>
                <a:spcPts val="600"/>
              </a:spcAft>
            </a:pPr>
            <a:r>
              <a:rPr lang="en-GB" dirty="0"/>
              <a:t>Watermedics.co.uk – Prehospital </a:t>
            </a:r>
            <a:r>
              <a:rPr lang="en-GB" dirty="0" err="1"/>
              <a:t>Pedia</a:t>
            </a:r>
            <a:r>
              <a:rPr lang="en-GB" dirty="0"/>
              <a:t> – Sickle Cell</a:t>
            </a:r>
          </a:p>
        </p:txBody>
      </p:sp>
      <p:sp>
        <p:nvSpPr>
          <p:cNvPr id="9" name="Date Placeholder 8">
            <a:extLst>
              <a:ext uri="{FF2B5EF4-FFF2-40B4-BE49-F238E27FC236}">
                <a16:creationId xmlns:a16="http://schemas.microsoft.com/office/drawing/2014/main" id="{E534A656-239F-4529-8A02-E360B5AC0270}"/>
              </a:ext>
            </a:extLst>
          </p:cNvPr>
          <p:cNvSpPr>
            <a:spLocks noGrp="1"/>
          </p:cNvSpPr>
          <p:nvPr>
            <p:ph type="dt" sz="half" idx="10"/>
          </p:nvPr>
        </p:nvSpPr>
        <p:spPr>
          <a:xfrm>
            <a:off x="7605951" y="6423914"/>
            <a:ext cx="2844799" cy="365125"/>
          </a:xfrm>
        </p:spPr>
        <p:txBody>
          <a:bodyPr rtlCol="0"/>
          <a:lstStyle/>
          <a:p>
            <a:pPr rtl="0"/>
            <a:r>
              <a:rPr lang="en-GB" dirty="0"/>
              <a:t>20XX</a:t>
            </a:r>
          </a:p>
        </p:txBody>
      </p:sp>
      <p:sp>
        <p:nvSpPr>
          <p:cNvPr id="11" name="Slide Number Placeholder 10">
            <a:extLst>
              <a:ext uri="{FF2B5EF4-FFF2-40B4-BE49-F238E27FC236}">
                <a16:creationId xmlns:a16="http://schemas.microsoft.com/office/drawing/2014/main" id="{02C172DF-96EA-4F88-908B-161810E45408}"/>
              </a:ext>
            </a:extLst>
          </p:cNvPr>
          <p:cNvSpPr>
            <a:spLocks noGrp="1"/>
          </p:cNvSpPr>
          <p:nvPr>
            <p:ph type="sldNum" sz="quarter" idx="12"/>
          </p:nvPr>
        </p:nvSpPr>
        <p:spPr>
          <a:xfrm>
            <a:off x="10558300" y="6423914"/>
            <a:ext cx="1052510" cy="365125"/>
          </a:xfrm>
        </p:spPr>
        <p:txBody>
          <a:bodyPr rtlCol="0"/>
          <a:lstStyle/>
          <a:p>
            <a:pPr rtl="0"/>
            <a:fld id="{3A98EE3D-8CD1-4C3F-BD1C-C98C9596463C}" type="slidenum">
              <a:rPr lang="en-GB" smtClean="0"/>
              <a:pPr rtl="0"/>
              <a:t>2</a:t>
            </a:fld>
            <a:endParaRPr lang="en-GB"/>
          </a:p>
        </p:txBody>
      </p:sp>
      <p:pic>
        <p:nvPicPr>
          <p:cNvPr id="12" name="Picture 11">
            <a:extLst>
              <a:ext uri="{FF2B5EF4-FFF2-40B4-BE49-F238E27FC236}">
                <a16:creationId xmlns:a16="http://schemas.microsoft.com/office/drawing/2014/main" id="{030A3C45-FCFF-908B-E35F-00DB96378BC7}"/>
              </a:ext>
            </a:extLst>
          </p:cNvPr>
          <p:cNvPicPr>
            <a:picLocks noChangeAspect="1"/>
          </p:cNvPicPr>
          <p:nvPr/>
        </p:nvPicPr>
        <p:blipFill>
          <a:blip r:embed="rId3"/>
          <a:stretch>
            <a:fillRect/>
          </a:stretch>
        </p:blipFill>
        <p:spPr>
          <a:xfrm>
            <a:off x="4673600" y="584200"/>
            <a:ext cx="2844800" cy="2844800"/>
          </a:xfrm>
          <a:prstGeom prst="rect">
            <a:avLst/>
          </a:prstGeom>
        </p:spPr>
      </p:pic>
      <p:pic>
        <p:nvPicPr>
          <p:cNvPr id="13" name="Picture 12">
            <a:extLst>
              <a:ext uri="{FF2B5EF4-FFF2-40B4-BE49-F238E27FC236}">
                <a16:creationId xmlns:a16="http://schemas.microsoft.com/office/drawing/2014/main" id="{E361C68C-3950-1FA3-8918-C76BC5F1E796}"/>
              </a:ext>
            </a:extLst>
          </p:cNvPr>
          <p:cNvPicPr>
            <a:picLocks noChangeAspect="1"/>
          </p:cNvPicPr>
          <p:nvPr/>
        </p:nvPicPr>
        <p:blipFill>
          <a:blip r:embed="rId4"/>
          <a:stretch>
            <a:fillRect/>
          </a:stretch>
        </p:blipFill>
        <p:spPr>
          <a:xfrm>
            <a:off x="8261285" y="4048981"/>
            <a:ext cx="3349523" cy="2512142"/>
          </a:xfrm>
          <a:prstGeom prst="rect">
            <a:avLst/>
          </a:prstGeom>
        </p:spPr>
      </p:pic>
    </p:spTree>
    <p:extLst>
      <p:ext uri="{BB962C8B-B14F-4D97-AF65-F5344CB8AC3E}">
        <p14:creationId xmlns:p14="http://schemas.microsoft.com/office/powerpoint/2010/main" val="330551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56A6-A0B7-4AD3-A4A4-9522F249B031}"/>
              </a:ext>
            </a:extLst>
          </p:cNvPr>
          <p:cNvSpPr>
            <a:spLocks noGrp="1"/>
          </p:cNvSpPr>
          <p:nvPr>
            <p:ph type="title"/>
          </p:nvPr>
        </p:nvSpPr>
        <p:spPr>
          <a:xfrm>
            <a:off x="581193" y="729658"/>
            <a:ext cx="11029616" cy="988332"/>
          </a:xfrm>
        </p:spPr>
        <p:txBody>
          <a:bodyPr rtlCol="0" anchor="b">
            <a:normAutofit/>
          </a:bodyPr>
          <a:lstStyle/>
          <a:p>
            <a:pPr rtl="0"/>
            <a:r>
              <a:rPr lang="en-GB" dirty="0"/>
              <a:t>Sign and Symptoms</a:t>
            </a:r>
          </a:p>
        </p:txBody>
      </p:sp>
      <p:sp>
        <p:nvSpPr>
          <p:cNvPr id="3" name="Text Placeholder 2">
            <a:extLst>
              <a:ext uri="{FF2B5EF4-FFF2-40B4-BE49-F238E27FC236}">
                <a16:creationId xmlns:a16="http://schemas.microsoft.com/office/drawing/2014/main" id="{F4E09964-5C29-4FD6-AB66-FC11856B4AF8}"/>
              </a:ext>
            </a:extLst>
          </p:cNvPr>
          <p:cNvSpPr>
            <a:spLocks noGrp="1"/>
          </p:cNvSpPr>
          <p:nvPr>
            <p:ph type="body" idx="1"/>
          </p:nvPr>
        </p:nvSpPr>
        <p:spPr>
          <a:xfrm>
            <a:off x="581191" y="2250891"/>
            <a:ext cx="3200400" cy="557784"/>
          </a:xfrm>
        </p:spPr>
        <p:txBody>
          <a:bodyPr rtlCol="0" anchor="ctr">
            <a:normAutofit/>
          </a:bodyPr>
          <a:lstStyle/>
          <a:p>
            <a:pPr rtl="0"/>
            <a:r>
              <a:rPr lang="en-GB" dirty="0"/>
              <a:t>Signs </a:t>
            </a:r>
          </a:p>
        </p:txBody>
      </p:sp>
      <p:sp>
        <p:nvSpPr>
          <p:cNvPr id="4" name="Content Placeholder 3">
            <a:extLst>
              <a:ext uri="{FF2B5EF4-FFF2-40B4-BE49-F238E27FC236}">
                <a16:creationId xmlns:a16="http://schemas.microsoft.com/office/drawing/2014/main" id="{DFFA8F6C-85B2-40F8-9392-16F12DC2D8CA}"/>
              </a:ext>
            </a:extLst>
          </p:cNvPr>
          <p:cNvSpPr>
            <a:spLocks noGrp="1"/>
          </p:cNvSpPr>
          <p:nvPr>
            <p:ph sz="half" idx="2"/>
          </p:nvPr>
        </p:nvSpPr>
        <p:spPr>
          <a:xfrm>
            <a:off x="581194" y="2926052"/>
            <a:ext cx="3200400" cy="2934999"/>
          </a:xfrm>
        </p:spPr>
        <p:txBody>
          <a:bodyPr rtlCol="0" anchor="t">
            <a:normAutofit/>
          </a:bodyPr>
          <a:lstStyle/>
          <a:p>
            <a:pPr rtl="0">
              <a:lnSpc>
                <a:spcPct val="90000"/>
              </a:lnSpc>
            </a:pPr>
            <a:r>
              <a:rPr lang="en-US" dirty="0"/>
              <a:t>Fever/high temperature</a:t>
            </a:r>
            <a:endParaRPr lang="en-US"/>
          </a:p>
          <a:p>
            <a:pPr rtl="0">
              <a:lnSpc>
                <a:spcPct val="90000"/>
              </a:lnSpc>
            </a:pPr>
            <a:r>
              <a:rPr lang="en-US" dirty="0"/>
              <a:t>Reduced oxygen (O₂) saturation</a:t>
            </a:r>
            <a:endParaRPr lang="en-US"/>
          </a:p>
          <a:p>
            <a:pPr rtl="0">
              <a:lnSpc>
                <a:spcPct val="90000"/>
              </a:lnSpc>
            </a:pPr>
            <a:r>
              <a:rPr lang="en-US" dirty="0"/>
              <a:t>Cough</a:t>
            </a:r>
            <a:endParaRPr lang="en-US"/>
          </a:p>
          <a:p>
            <a:pPr rtl="0">
              <a:lnSpc>
                <a:spcPct val="90000"/>
              </a:lnSpc>
            </a:pPr>
            <a:r>
              <a:rPr lang="en-US" dirty="0"/>
              <a:t>Pallor or jaundice</a:t>
            </a:r>
            <a:endParaRPr lang="en-US"/>
          </a:p>
          <a:p>
            <a:pPr rtl="0">
              <a:lnSpc>
                <a:spcPct val="90000"/>
              </a:lnSpc>
            </a:pPr>
            <a:r>
              <a:rPr lang="en-US" dirty="0"/>
              <a:t>Change in level of consciousness</a:t>
            </a:r>
            <a:endParaRPr lang="en-US"/>
          </a:p>
          <a:p>
            <a:pPr rtl="0">
              <a:lnSpc>
                <a:spcPct val="90000"/>
              </a:lnSpc>
            </a:pPr>
            <a:r>
              <a:rPr lang="en-US" dirty="0"/>
              <a:t>Dehydration</a:t>
            </a:r>
            <a:endParaRPr lang="en-GB"/>
          </a:p>
        </p:txBody>
      </p:sp>
      <p:pic>
        <p:nvPicPr>
          <p:cNvPr id="10" name="Picture 9">
            <a:extLst>
              <a:ext uri="{FF2B5EF4-FFF2-40B4-BE49-F238E27FC236}">
                <a16:creationId xmlns:a16="http://schemas.microsoft.com/office/drawing/2014/main" id="{A6535C58-D0D9-410B-E95A-A8F9AE9A3CEB}"/>
              </a:ext>
            </a:extLst>
          </p:cNvPr>
          <p:cNvPicPr>
            <a:picLocks noChangeAspect="1"/>
          </p:cNvPicPr>
          <p:nvPr/>
        </p:nvPicPr>
        <p:blipFill>
          <a:blip r:embed="rId3"/>
          <a:stretch>
            <a:fillRect/>
          </a:stretch>
        </p:blipFill>
        <p:spPr>
          <a:xfrm>
            <a:off x="4055876" y="2658703"/>
            <a:ext cx="3913330" cy="2934998"/>
          </a:xfrm>
          <a:prstGeom prst="rect">
            <a:avLst/>
          </a:prstGeom>
          <a:noFill/>
        </p:spPr>
      </p:pic>
      <p:sp>
        <p:nvSpPr>
          <p:cNvPr id="15" name="Text Placeholder 6">
            <a:extLst>
              <a:ext uri="{FF2B5EF4-FFF2-40B4-BE49-F238E27FC236}">
                <a16:creationId xmlns:a16="http://schemas.microsoft.com/office/drawing/2014/main" id="{F13C46B2-1196-BB78-39A1-4856E9027029}"/>
              </a:ext>
            </a:extLst>
          </p:cNvPr>
          <p:cNvSpPr>
            <a:spLocks noGrp="1"/>
          </p:cNvSpPr>
          <p:nvPr>
            <p:ph type="body" sz="quarter" idx="13"/>
          </p:nvPr>
        </p:nvSpPr>
        <p:spPr>
          <a:xfrm>
            <a:off x="8243499" y="2250891"/>
            <a:ext cx="3200400" cy="553373"/>
          </a:xfrm>
        </p:spPr>
        <p:txBody>
          <a:bodyPr/>
          <a:lstStyle/>
          <a:p>
            <a:r>
              <a:rPr lang="en-US" dirty="0"/>
              <a:t>Symptoms</a:t>
            </a:r>
          </a:p>
        </p:txBody>
      </p:sp>
      <p:sp>
        <p:nvSpPr>
          <p:cNvPr id="6" name="Content Placeholder 5">
            <a:extLst>
              <a:ext uri="{FF2B5EF4-FFF2-40B4-BE49-F238E27FC236}">
                <a16:creationId xmlns:a16="http://schemas.microsoft.com/office/drawing/2014/main" id="{9CD48624-92E5-4A01-823A-A340A719ADBC}"/>
              </a:ext>
            </a:extLst>
          </p:cNvPr>
          <p:cNvSpPr>
            <a:spLocks noGrp="1"/>
          </p:cNvSpPr>
          <p:nvPr>
            <p:ph sz="quarter" idx="14"/>
          </p:nvPr>
        </p:nvSpPr>
        <p:spPr>
          <a:xfrm>
            <a:off x="8243497" y="2926051"/>
            <a:ext cx="3200400" cy="2934999"/>
          </a:xfrm>
        </p:spPr>
        <p:txBody>
          <a:bodyPr rtlCol="0" anchor="t">
            <a:normAutofit/>
          </a:bodyPr>
          <a:lstStyle/>
          <a:p>
            <a:pPr rtl="0"/>
            <a:r>
              <a:rPr lang="en-US" sz="1700"/>
              <a:t>Severe pain (in long bones, joints, back, chest, abdomen)</a:t>
            </a:r>
          </a:p>
          <a:p>
            <a:pPr rtl="0"/>
            <a:r>
              <a:rPr lang="en-US" sz="1700"/>
              <a:t>Tiredness/weakness</a:t>
            </a:r>
          </a:p>
          <a:p>
            <a:pPr rtl="0"/>
            <a:r>
              <a:rPr lang="en-US" sz="1700"/>
              <a:t>Headache</a:t>
            </a:r>
          </a:p>
          <a:p>
            <a:pPr rtl="0"/>
            <a:r>
              <a:rPr lang="en-US" sz="1700"/>
              <a:t>Chest pain</a:t>
            </a:r>
          </a:p>
          <a:p>
            <a:pPr rtl="0"/>
            <a:r>
              <a:rPr lang="en-US" sz="1700"/>
              <a:t>Difficulty in breathing</a:t>
            </a:r>
          </a:p>
          <a:p>
            <a:pPr rtl="0"/>
            <a:r>
              <a:rPr lang="en-US" sz="1700"/>
              <a:t>Priapism (prolonged erection)</a:t>
            </a:r>
          </a:p>
          <a:p>
            <a:pPr rtl="0"/>
            <a:r>
              <a:rPr lang="en-US" sz="1700"/>
              <a:t>Inability to move a limb</a:t>
            </a:r>
            <a:endParaRPr lang="en-GB" sz="1700"/>
          </a:p>
        </p:txBody>
      </p:sp>
      <p:sp>
        <p:nvSpPr>
          <p:cNvPr id="8" name="Footer Placeholder 7">
            <a:extLst>
              <a:ext uri="{FF2B5EF4-FFF2-40B4-BE49-F238E27FC236}">
                <a16:creationId xmlns:a16="http://schemas.microsoft.com/office/drawing/2014/main" id="{CCF3BEB4-74AE-46AA-B4D6-F74D0D1815C9}"/>
              </a:ext>
            </a:extLst>
          </p:cNvPr>
          <p:cNvSpPr>
            <a:spLocks noGrp="1"/>
          </p:cNvSpPr>
          <p:nvPr>
            <p:ph type="ftr" sz="quarter" idx="11"/>
          </p:nvPr>
        </p:nvSpPr>
        <p:spPr>
          <a:xfrm>
            <a:off x="581192" y="6423914"/>
            <a:ext cx="6917210" cy="365125"/>
          </a:xfrm>
        </p:spPr>
        <p:txBody>
          <a:bodyPr rtlCol="0" anchor="ctr">
            <a:normAutofit/>
          </a:bodyPr>
          <a:lstStyle/>
          <a:p>
            <a:pPr>
              <a:spcAft>
                <a:spcPts val="600"/>
              </a:spcAft>
            </a:pPr>
            <a:r>
              <a:rPr lang="en-GB" dirty="0"/>
              <a:t>Watermedics.co.uk – Prehospital </a:t>
            </a:r>
            <a:r>
              <a:rPr lang="en-GB" dirty="0" err="1"/>
              <a:t>Pedia</a:t>
            </a:r>
            <a:r>
              <a:rPr lang="en-GB" dirty="0"/>
              <a:t> – Sickle Cell</a:t>
            </a:r>
          </a:p>
        </p:txBody>
      </p:sp>
      <p:sp>
        <p:nvSpPr>
          <p:cNvPr id="7" name="Date Placeholder 6">
            <a:extLst>
              <a:ext uri="{FF2B5EF4-FFF2-40B4-BE49-F238E27FC236}">
                <a16:creationId xmlns:a16="http://schemas.microsoft.com/office/drawing/2014/main" id="{23FC7AC8-C1FF-4125-99AB-29C9CC00146C}"/>
              </a:ext>
            </a:extLst>
          </p:cNvPr>
          <p:cNvSpPr>
            <a:spLocks noGrp="1"/>
          </p:cNvSpPr>
          <p:nvPr>
            <p:ph type="dt" sz="half" idx="10"/>
          </p:nvPr>
        </p:nvSpPr>
        <p:spPr>
          <a:xfrm>
            <a:off x="7605951" y="6423914"/>
            <a:ext cx="2844799" cy="365125"/>
          </a:xfrm>
        </p:spPr>
        <p:txBody>
          <a:bodyPr rtlCol="0" anchor="ctr">
            <a:normAutofit/>
          </a:bodyPr>
          <a:lstStyle/>
          <a:p>
            <a:pPr rtl="0">
              <a:spcAft>
                <a:spcPts val="600"/>
              </a:spcAft>
            </a:pPr>
            <a:r>
              <a:rPr lang="en-GB" dirty="0"/>
              <a:t>20XX</a:t>
            </a:r>
            <a:endParaRPr lang="en-GB"/>
          </a:p>
        </p:txBody>
      </p:sp>
      <p:sp>
        <p:nvSpPr>
          <p:cNvPr id="9" name="Slide Number Placeholder 8">
            <a:extLst>
              <a:ext uri="{FF2B5EF4-FFF2-40B4-BE49-F238E27FC236}">
                <a16:creationId xmlns:a16="http://schemas.microsoft.com/office/drawing/2014/main" id="{534A0150-AECF-4D8C-A650-1671E51D36E8}"/>
              </a:ext>
            </a:extLst>
          </p:cNvPr>
          <p:cNvSpPr>
            <a:spLocks noGrp="1"/>
          </p:cNvSpPr>
          <p:nvPr>
            <p:ph type="sldNum" sz="quarter" idx="12"/>
          </p:nvPr>
        </p:nvSpPr>
        <p:spPr>
          <a:xfrm>
            <a:off x="10558300" y="6423914"/>
            <a:ext cx="1052510" cy="365125"/>
          </a:xfrm>
        </p:spPr>
        <p:txBody>
          <a:bodyPr rtlCol="0" anchor="ctr">
            <a:normAutofit/>
          </a:bodyPr>
          <a:lstStyle/>
          <a:p>
            <a:pPr rtl="0">
              <a:spcAft>
                <a:spcPts val="600"/>
              </a:spcAft>
            </a:pPr>
            <a:fld id="{3A98EE3D-8CD1-4C3F-BD1C-C98C9596463C}" type="slidenum">
              <a:rPr lang="en-GB" smtClean="0"/>
              <a:pPr rtl="0">
                <a:spcAft>
                  <a:spcPts val="600"/>
                </a:spcAft>
              </a:pPr>
              <a:t>3</a:t>
            </a:fld>
            <a:endParaRPr lang="en-GB"/>
          </a:p>
        </p:txBody>
      </p:sp>
    </p:spTree>
    <p:extLst>
      <p:ext uri="{BB962C8B-B14F-4D97-AF65-F5344CB8AC3E}">
        <p14:creationId xmlns:p14="http://schemas.microsoft.com/office/powerpoint/2010/main" val="171540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E637-6C9C-485F-AF41-E8410EC71E3F}"/>
              </a:ext>
            </a:extLst>
          </p:cNvPr>
          <p:cNvSpPr>
            <a:spLocks noGrp="1"/>
          </p:cNvSpPr>
          <p:nvPr>
            <p:ph type="title"/>
          </p:nvPr>
        </p:nvSpPr>
        <p:spPr/>
        <p:txBody>
          <a:bodyPr rtlCol="0"/>
          <a:lstStyle/>
          <a:p>
            <a:pPr rtl="0"/>
            <a:r>
              <a:rPr lang="en-GB" dirty="0"/>
              <a:t>Management</a:t>
            </a:r>
          </a:p>
        </p:txBody>
      </p:sp>
      <p:sp>
        <p:nvSpPr>
          <p:cNvPr id="5" name="Footer Placeholder 4">
            <a:extLst>
              <a:ext uri="{FF2B5EF4-FFF2-40B4-BE49-F238E27FC236}">
                <a16:creationId xmlns:a16="http://schemas.microsoft.com/office/drawing/2014/main" id="{089BEA28-F6E8-4DD1-9A64-07CA2228CCF6}"/>
              </a:ext>
            </a:extLst>
          </p:cNvPr>
          <p:cNvSpPr>
            <a:spLocks noGrp="1"/>
          </p:cNvSpPr>
          <p:nvPr>
            <p:ph type="ftr" sz="quarter" idx="11"/>
          </p:nvPr>
        </p:nvSpPr>
        <p:spPr/>
        <p:txBody>
          <a:bodyPr rtlCol="0"/>
          <a:lstStyle/>
          <a:p>
            <a:pPr>
              <a:spcAft>
                <a:spcPts val="600"/>
              </a:spcAft>
            </a:pPr>
            <a:r>
              <a:rPr lang="en-GB"/>
              <a:t>Watermedics.co.uk – Prehospital Pedia – Sickle Cell</a:t>
            </a:r>
            <a:endParaRPr lang="en-GB" dirty="0"/>
          </a:p>
        </p:txBody>
      </p:sp>
      <p:sp>
        <p:nvSpPr>
          <p:cNvPr id="4" name="Date Placeholder 3">
            <a:extLst>
              <a:ext uri="{FF2B5EF4-FFF2-40B4-BE49-F238E27FC236}">
                <a16:creationId xmlns:a16="http://schemas.microsoft.com/office/drawing/2014/main" id="{9B750561-F083-4333-8EC6-B48CC656AE8F}"/>
              </a:ext>
            </a:extLst>
          </p:cNvPr>
          <p:cNvSpPr>
            <a:spLocks noGrp="1"/>
          </p:cNvSpPr>
          <p:nvPr>
            <p:ph type="dt" sz="half" idx="10"/>
          </p:nvPr>
        </p:nvSpPr>
        <p:spPr/>
        <p:txBody>
          <a:bodyPr rtlCol="0"/>
          <a:lstStyle/>
          <a:p>
            <a:pPr rtl="0"/>
            <a:r>
              <a:rPr lang="en-GB" dirty="0"/>
              <a:t>20XX</a:t>
            </a:r>
          </a:p>
        </p:txBody>
      </p:sp>
      <p:sp>
        <p:nvSpPr>
          <p:cNvPr id="6" name="Slide Number Placeholder 5">
            <a:extLst>
              <a:ext uri="{FF2B5EF4-FFF2-40B4-BE49-F238E27FC236}">
                <a16:creationId xmlns:a16="http://schemas.microsoft.com/office/drawing/2014/main" id="{5B2C4556-246D-4E49-AEDB-521D1C50F0D0}"/>
              </a:ext>
            </a:extLst>
          </p:cNvPr>
          <p:cNvSpPr>
            <a:spLocks noGrp="1"/>
          </p:cNvSpPr>
          <p:nvPr>
            <p:ph type="sldNum" sz="quarter" idx="12"/>
          </p:nvPr>
        </p:nvSpPr>
        <p:spPr/>
        <p:txBody>
          <a:bodyPr rtlCol="0"/>
          <a:lstStyle/>
          <a:p>
            <a:pPr rtl="0"/>
            <a:fld id="{3A98EE3D-8CD1-4C3F-BD1C-C98C9596463C}" type="slidenum">
              <a:rPr lang="en-GB" smtClean="0"/>
              <a:pPr rtl="0"/>
              <a:t>4</a:t>
            </a:fld>
            <a:endParaRPr lang="en-GB" dirty="0"/>
          </a:p>
        </p:txBody>
      </p:sp>
      <p:graphicFrame>
        <p:nvGraphicFramePr>
          <p:cNvPr id="13" name="Content Placeholder 6" descr="Timeline placeholder ">
            <a:extLst>
              <a:ext uri="{FF2B5EF4-FFF2-40B4-BE49-F238E27FC236}">
                <a16:creationId xmlns:a16="http://schemas.microsoft.com/office/drawing/2014/main" id="{36CD7C1F-EB09-4D4A-B747-6E1FD459E5FC}"/>
              </a:ext>
            </a:extLst>
          </p:cNvPr>
          <p:cNvGraphicFramePr>
            <a:graphicFrameLocks noGrp="1"/>
          </p:cNvGraphicFramePr>
          <p:nvPr>
            <p:ph idx="1"/>
            <p:extLst>
              <p:ext uri="{D42A27DB-BD31-4B8C-83A1-F6EECF244321}">
                <p14:modId xmlns:p14="http://schemas.microsoft.com/office/powerpoint/2010/main" val="3057347619"/>
              </p:ext>
            </p:extLst>
          </p:nvPr>
        </p:nvGraphicFramePr>
        <p:xfrm>
          <a:off x="581190" y="2706624"/>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EC2D31E-9B74-0E26-CAD6-8C5D10656DD7}"/>
              </a:ext>
            </a:extLst>
          </p:cNvPr>
          <p:cNvSpPr txBox="1"/>
          <p:nvPr/>
        </p:nvSpPr>
        <p:spPr>
          <a:xfrm>
            <a:off x="581192" y="1719072"/>
            <a:ext cx="8552976" cy="2031325"/>
          </a:xfrm>
          <a:prstGeom prst="rect">
            <a:avLst/>
          </a:prstGeom>
          <a:noFill/>
        </p:spPr>
        <p:txBody>
          <a:bodyPr wrap="square" rtlCol="0">
            <a:spAutoFit/>
          </a:bodyPr>
          <a:lstStyle/>
          <a:p>
            <a:r>
              <a:rPr lang="en-GB" dirty="0"/>
              <a:t>Ask the patient about any routine management plan, often documented in Universal or London Care Record. </a:t>
            </a:r>
            <a:r>
              <a:rPr lang="en-US" dirty="0"/>
              <a:t>Note that the patient will often understand which pain relief works best for them during a crisis.</a:t>
            </a:r>
            <a:endParaRPr lang="en-GB" dirty="0"/>
          </a:p>
          <a:p>
            <a:endParaRPr lang="en-GB" dirty="0"/>
          </a:p>
          <a:p>
            <a:r>
              <a:rPr lang="en-GB" dirty="0"/>
              <a:t>Investigate for possible causes such as infection, thrombus, and anaemia.</a:t>
            </a:r>
          </a:p>
          <a:p>
            <a:endParaRPr lang="en-GB" dirty="0"/>
          </a:p>
          <a:p>
            <a:endParaRPr lang="en-GB" dirty="0"/>
          </a:p>
        </p:txBody>
      </p:sp>
      <p:grpSp>
        <p:nvGrpSpPr>
          <p:cNvPr id="7" name="Group 6">
            <a:extLst>
              <a:ext uri="{FF2B5EF4-FFF2-40B4-BE49-F238E27FC236}">
                <a16:creationId xmlns:a16="http://schemas.microsoft.com/office/drawing/2014/main" id="{30381B18-7D7E-31B4-D128-E4996679304C}"/>
              </a:ext>
            </a:extLst>
          </p:cNvPr>
          <p:cNvGrpSpPr/>
          <p:nvPr/>
        </p:nvGrpSpPr>
        <p:grpSpPr>
          <a:xfrm>
            <a:off x="762723" y="3775586"/>
            <a:ext cx="1778194" cy="1271701"/>
            <a:chOff x="2257644" y="975623"/>
            <a:chExt cx="1778194" cy="1348781"/>
          </a:xfrm>
        </p:grpSpPr>
        <p:sp>
          <p:nvSpPr>
            <p:cNvPr id="8" name="Rectangle 7">
              <a:extLst>
                <a:ext uri="{FF2B5EF4-FFF2-40B4-BE49-F238E27FC236}">
                  <a16:creationId xmlns:a16="http://schemas.microsoft.com/office/drawing/2014/main" id="{99E314ED-4C14-8771-C965-CF86501161BF}"/>
                </a:ext>
              </a:extLst>
            </p:cNvPr>
            <p:cNvSpPr/>
            <p:nvPr/>
          </p:nvSpPr>
          <p:spPr>
            <a:xfrm>
              <a:off x="2257644" y="975623"/>
              <a:ext cx="1778194" cy="13487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TextBox 8">
              <a:extLst>
                <a:ext uri="{FF2B5EF4-FFF2-40B4-BE49-F238E27FC236}">
                  <a16:creationId xmlns:a16="http://schemas.microsoft.com/office/drawing/2014/main" id="{BB87300E-5ECD-47DF-E6BA-47741ABDA258}"/>
                </a:ext>
              </a:extLst>
            </p:cNvPr>
            <p:cNvSpPr txBox="1"/>
            <p:nvPr/>
          </p:nvSpPr>
          <p:spPr>
            <a:xfrm>
              <a:off x="2257644" y="975623"/>
              <a:ext cx="1778194" cy="13487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t" anchorCtr="0">
              <a:noAutofit/>
            </a:bodyPr>
            <a:lstStyle/>
            <a:p>
              <a:pPr marL="0" lvl="0" indent="0" algn="l" defTabSz="622300" rtl="0">
                <a:lnSpc>
                  <a:spcPct val="90000"/>
                </a:lnSpc>
                <a:spcBef>
                  <a:spcPct val="0"/>
                </a:spcBef>
                <a:spcAft>
                  <a:spcPct val="35000"/>
                </a:spcAft>
                <a:buNone/>
              </a:pPr>
              <a:r>
                <a:rPr lang="en-GB" sz="1100" dirty="0"/>
                <a:t>Ensure adequate hydration, as dehydration can be a trigger. Begin following the predesignated management plan if known. </a:t>
              </a:r>
              <a:endParaRPr lang="en-GB" sz="1100" kern="1200" noProof="0" dirty="0"/>
            </a:p>
          </p:txBody>
        </p:sp>
      </p:grpSp>
    </p:spTree>
    <p:extLst>
      <p:ext uri="{BB962C8B-B14F-4D97-AF65-F5344CB8AC3E}">
        <p14:creationId xmlns:p14="http://schemas.microsoft.com/office/powerpoint/2010/main" val="117398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80F5-478E-05C5-BC28-822FCEA90A64}"/>
              </a:ext>
            </a:extLst>
          </p:cNvPr>
          <p:cNvSpPr>
            <a:spLocks noGrp="1"/>
          </p:cNvSpPr>
          <p:nvPr>
            <p:ph type="title"/>
          </p:nvPr>
        </p:nvSpPr>
        <p:spPr>
          <a:xfrm>
            <a:off x="581193" y="729658"/>
            <a:ext cx="11029616" cy="627194"/>
          </a:xfrm>
        </p:spPr>
        <p:txBody>
          <a:bodyPr/>
          <a:lstStyle/>
          <a:p>
            <a:r>
              <a:rPr lang="en-GB" dirty="0"/>
              <a:t>Complications of SCD?</a:t>
            </a:r>
          </a:p>
        </p:txBody>
      </p:sp>
      <p:sp>
        <p:nvSpPr>
          <p:cNvPr id="3" name="Text Placeholder 2">
            <a:extLst>
              <a:ext uri="{FF2B5EF4-FFF2-40B4-BE49-F238E27FC236}">
                <a16:creationId xmlns:a16="http://schemas.microsoft.com/office/drawing/2014/main" id="{99A704BA-5F9F-6A80-1775-927BD618CEB6}"/>
              </a:ext>
            </a:extLst>
          </p:cNvPr>
          <p:cNvSpPr>
            <a:spLocks noGrp="1"/>
          </p:cNvSpPr>
          <p:nvPr>
            <p:ph type="body" idx="1"/>
          </p:nvPr>
        </p:nvSpPr>
        <p:spPr/>
        <p:txBody>
          <a:bodyPr/>
          <a:lstStyle/>
          <a:p>
            <a:r>
              <a:rPr lang="en-GB" dirty="0"/>
              <a:t>Acute Chest Syndrome</a:t>
            </a:r>
          </a:p>
        </p:txBody>
      </p:sp>
      <p:sp>
        <p:nvSpPr>
          <p:cNvPr id="4" name="Content Placeholder 3">
            <a:extLst>
              <a:ext uri="{FF2B5EF4-FFF2-40B4-BE49-F238E27FC236}">
                <a16:creationId xmlns:a16="http://schemas.microsoft.com/office/drawing/2014/main" id="{B3E9B2D2-81BC-55A7-078E-F09C31E5C487}"/>
              </a:ext>
            </a:extLst>
          </p:cNvPr>
          <p:cNvSpPr>
            <a:spLocks noGrp="1"/>
          </p:cNvSpPr>
          <p:nvPr>
            <p:ph sz="half" idx="2"/>
          </p:nvPr>
        </p:nvSpPr>
        <p:spPr/>
        <p:txBody>
          <a:bodyPr>
            <a:normAutofit fontScale="70000" lnSpcReduction="20000"/>
          </a:bodyPr>
          <a:lstStyle/>
          <a:p>
            <a:pPr marL="0" indent="0">
              <a:buNone/>
            </a:pPr>
            <a:r>
              <a:rPr lang="en-US" dirty="0"/>
              <a:t>Acute chest syndrome is the leading cause of death amongst sickle cell patients. This is a common and potentially life-threatening complication of painful crises and is often precipitated by a chest infection. Patients present with shortness of breath, hypoxia and tachypnoea and tachycardia. Chest pain is often present, and the hypoxia responds poorly to inhaled oxygen. Crackles are often present in the lung bases and will ascend rapidly to involve the whole lung fields in severe cases. Patients with acute chest syndrome should be managed on intensive care and require exchange transfusion. It can be caused by Bone Marrow Necrosis, Fat embolism, and infections, among others...</a:t>
            </a:r>
            <a:endParaRPr lang="en-GB" dirty="0"/>
          </a:p>
        </p:txBody>
      </p:sp>
      <p:sp>
        <p:nvSpPr>
          <p:cNvPr id="5" name="Text Placeholder 4">
            <a:extLst>
              <a:ext uri="{FF2B5EF4-FFF2-40B4-BE49-F238E27FC236}">
                <a16:creationId xmlns:a16="http://schemas.microsoft.com/office/drawing/2014/main" id="{AB108CE9-44C9-688F-E438-9E7258369C7F}"/>
              </a:ext>
            </a:extLst>
          </p:cNvPr>
          <p:cNvSpPr>
            <a:spLocks noGrp="1"/>
          </p:cNvSpPr>
          <p:nvPr>
            <p:ph type="body" sz="quarter" idx="3"/>
          </p:nvPr>
        </p:nvSpPr>
        <p:spPr>
          <a:xfrm>
            <a:off x="4405551" y="1492988"/>
            <a:ext cx="3200400" cy="553373"/>
          </a:xfrm>
        </p:spPr>
        <p:txBody>
          <a:bodyPr/>
          <a:lstStyle/>
          <a:p>
            <a:r>
              <a:rPr lang="en-GB" dirty="0"/>
              <a:t>Thrombus</a:t>
            </a:r>
          </a:p>
        </p:txBody>
      </p:sp>
      <p:sp>
        <p:nvSpPr>
          <p:cNvPr id="6" name="Content Placeholder 5">
            <a:extLst>
              <a:ext uri="{FF2B5EF4-FFF2-40B4-BE49-F238E27FC236}">
                <a16:creationId xmlns:a16="http://schemas.microsoft.com/office/drawing/2014/main" id="{B7F669F6-6824-E8B1-3D27-40A9E5CA7E79}"/>
              </a:ext>
            </a:extLst>
          </p:cNvPr>
          <p:cNvSpPr>
            <a:spLocks noGrp="1"/>
          </p:cNvSpPr>
          <p:nvPr>
            <p:ph sz="quarter" idx="4"/>
          </p:nvPr>
        </p:nvSpPr>
        <p:spPr>
          <a:xfrm>
            <a:off x="4405551" y="1919715"/>
            <a:ext cx="3200400" cy="2934999"/>
          </a:xfrm>
        </p:spPr>
        <p:txBody>
          <a:bodyPr/>
          <a:lstStyle/>
          <a:p>
            <a:pPr marL="0" indent="0">
              <a:buNone/>
            </a:pPr>
            <a:r>
              <a:rPr lang="en-US" dirty="0"/>
              <a:t>Patients with sickle cell disease are at a high risk of thrombosis. Pulmonary embolus is an important differential diagnosis when patients complain of shortness of breath or chest pain.</a:t>
            </a:r>
            <a:endParaRPr lang="en-GB" dirty="0"/>
          </a:p>
        </p:txBody>
      </p:sp>
      <p:sp>
        <p:nvSpPr>
          <p:cNvPr id="7" name="Text Placeholder 6">
            <a:extLst>
              <a:ext uri="{FF2B5EF4-FFF2-40B4-BE49-F238E27FC236}">
                <a16:creationId xmlns:a16="http://schemas.microsoft.com/office/drawing/2014/main" id="{3276457A-B7AE-E62C-5790-D850546C54D1}"/>
              </a:ext>
            </a:extLst>
          </p:cNvPr>
          <p:cNvSpPr>
            <a:spLocks noGrp="1"/>
          </p:cNvSpPr>
          <p:nvPr>
            <p:ph type="body" sz="quarter" idx="13"/>
          </p:nvPr>
        </p:nvSpPr>
        <p:spPr/>
        <p:txBody>
          <a:bodyPr/>
          <a:lstStyle/>
          <a:p>
            <a:r>
              <a:rPr lang="en-GB" dirty="0"/>
              <a:t>Stokes</a:t>
            </a:r>
          </a:p>
        </p:txBody>
      </p:sp>
      <p:sp>
        <p:nvSpPr>
          <p:cNvPr id="8" name="Content Placeholder 7">
            <a:extLst>
              <a:ext uri="{FF2B5EF4-FFF2-40B4-BE49-F238E27FC236}">
                <a16:creationId xmlns:a16="http://schemas.microsoft.com/office/drawing/2014/main" id="{A9306785-0534-5FCD-4782-3636C40F61C8}"/>
              </a:ext>
            </a:extLst>
          </p:cNvPr>
          <p:cNvSpPr>
            <a:spLocks noGrp="1"/>
          </p:cNvSpPr>
          <p:nvPr>
            <p:ph sz="quarter" idx="14"/>
          </p:nvPr>
        </p:nvSpPr>
        <p:spPr/>
        <p:txBody>
          <a:bodyPr>
            <a:normAutofit/>
          </a:bodyPr>
          <a:lstStyle/>
          <a:p>
            <a:pPr marL="0" indent="0">
              <a:buNone/>
            </a:pPr>
            <a:r>
              <a:rPr lang="en-US" dirty="0"/>
              <a:t>A stroke should be suspected in patients with any change in consciousness, a seizure, severe headache, loss of movement in a limb or loss of speech, and treated accordingly. Stroke in children is usually due to a thrombotic event and may not present as a medical emergency.</a:t>
            </a:r>
            <a:endParaRPr lang="en-GB" dirty="0"/>
          </a:p>
        </p:txBody>
      </p:sp>
      <p:sp>
        <p:nvSpPr>
          <p:cNvPr id="9" name="Footer Placeholder 8">
            <a:extLst>
              <a:ext uri="{FF2B5EF4-FFF2-40B4-BE49-F238E27FC236}">
                <a16:creationId xmlns:a16="http://schemas.microsoft.com/office/drawing/2014/main" id="{1C853060-C47D-CC79-665E-03BF0956BB46}"/>
              </a:ext>
            </a:extLst>
          </p:cNvPr>
          <p:cNvSpPr>
            <a:spLocks noGrp="1"/>
          </p:cNvSpPr>
          <p:nvPr>
            <p:ph type="ftr" sz="quarter" idx="11"/>
          </p:nvPr>
        </p:nvSpPr>
        <p:spPr/>
        <p:txBody>
          <a:bodyPr/>
          <a:lstStyle/>
          <a:p>
            <a:pPr>
              <a:spcAft>
                <a:spcPts val="600"/>
              </a:spcAft>
            </a:pPr>
            <a:r>
              <a:rPr lang="en-GB" dirty="0"/>
              <a:t>Watermedics.co.uk – Prehospital </a:t>
            </a:r>
            <a:r>
              <a:rPr lang="en-GB" dirty="0" err="1"/>
              <a:t>Pedia</a:t>
            </a:r>
            <a:r>
              <a:rPr lang="en-GB" dirty="0"/>
              <a:t> – Sickle Cell</a:t>
            </a:r>
          </a:p>
        </p:txBody>
      </p:sp>
      <p:sp>
        <p:nvSpPr>
          <p:cNvPr id="10" name="Date Placeholder 9">
            <a:extLst>
              <a:ext uri="{FF2B5EF4-FFF2-40B4-BE49-F238E27FC236}">
                <a16:creationId xmlns:a16="http://schemas.microsoft.com/office/drawing/2014/main" id="{01BEE1C5-B3AD-0E46-5306-505859CA28AE}"/>
              </a:ext>
            </a:extLst>
          </p:cNvPr>
          <p:cNvSpPr>
            <a:spLocks noGrp="1"/>
          </p:cNvSpPr>
          <p:nvPr>
            <p:ph type="dt" sz="half" idx="10"/>
          </p:nvPr>
        </p:nvSpPr>
        <p:spPr/>
        <p:txBody>
          <a:bodyPr/>
          <a:lstStyle/>
          <a:p>
            <a:pPr rtl="0"/>
            <a:r>
              <a:rPr lang="en-GB" noProof="0"/>
              <a:t>20XX</a:t>
            </a:r>
          </a:p>
        </p:txBody>
      </p:sp>
      <p:sp>
        <p:nvSpPr>
          <p:cNvPr id="11" name="Slide Number Placeholder 10">
            <a:extLst>
              <a:ext uri="{FF2B5EF4-FFF2-40B4-BE49-F238E27FC236}">
                <a16:creationId xmlns:a16="http://schemas.microsoft.com/office/drawing/2014/main" id="{72DA9F5E-62C7-ED6F-E309-C790D839DB2E}"/>
              </a:ext>
            </a:extLst>
          </p:cNvPr>
          <p:cNvSpPr>
            <a:spLocks noGrp="1"/>
          </p:cNvSpPr>
          <p:nvPr>
            <p:ph type="sldNum" sz="quarter" idx="12"/>
          </p:nvPr>
        </p:nvSpPr>
        <p:spPr/>
        <p:txBody>
          <a:bodyPr/>
          <a:lstStyle/>
          <a:p>
            <a:pPr rtl="0"/>
            <a:fld id="{3A98EE3D-8CD1-4C3F-BD1C-C98C9596463C}" type="slidenum">
              <a:rPr lang="en-GB" noProof="0" smtClean="0"/>
              <a:t>5</a:t>
            </a:fld>
            <a:endParaRPr lang="en-GB" noProof="0"/>
          </a:p>
        </p:txBody>
      </p:sp>
      <p:pic>
        <p:nvPicPr>
          <p:cNvPr id="12" name="Picture 11">
            <a:extLst>
              <a:ext uri="{FF2B5EF4-FFF2-40B4-BE49-F238E27FC236}">
                <a16:creationId xmlns:a16="http://schemas.microsoft.com/office/drawing/2014/main" id="{48493C27-C0DE-69DA-148D-8DDEB4E7537C}"/>
              </a:ext>
            </a:extLst>
          </p:cNvPr>
          <p:cNvPicPr>
            <a:picLocks noChangeAspect="1"/>
          </p:cNvPicPr>
          <p:nvPr/>
        </p:nvPicPr>
        <p:blipFill>
          <a:blip r:embed="rId2"/>
          <a:stretch>
            <a:fillRect/>
          </a:stretch>
        </p:blipFill>
        <p:spPr>
          <a:xfrm>
            <a:off x="4039797" y="4015124"/>
            <a:ext cx="4164198" cy="2773915"/>
          </a:xfrm>
          <a:prstGeom prst="rect">
            <a:avLst/>
          </a:prstGeom>
        </p:spPr>
      </p:pic>
    </p:spTree>
    <p:extLst>
      <p:ext uri="{BB962C8B-B14F-4D97-AF65-F5344CB8AC3E}">
        <p14:creationId xmlns:p14="http://schemas.microsoft.com/office/powerpoint/2010/main" val="93861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FB0E-CFCE-ECE6-E4E4-2790278A239E}"/>
              </a:ext>
            </a:extLst>
          </p:cNvPr>
          <p:cNvSpPr>
            <a:spLocks noGrp="1"/>
          </p:cNvSpPr>
          <p:nvPr>
            <p:ph type="title"/>
          </p:nvPr>
        </p:nvSpPr>
        <p:spPr/>
        <p:txBody>
          <a:bodyPr/>
          <a:lstStyle/>
          <a:p>
            <a:r>
              <a:rPr lang="en-GB" dirty="0"/>
              <a:t>Further reading</a:t>
            </a:r>
          </a:p>
        </p:txBody>
      </p:sp>
      <p:sp>
        <p:nvSpPr>
          <p:cNvPr id="9" name="Footer Placeholder 8">
            <a:extLst>
              <a:ext uri="{FF2B5EF4-FFF2-40B4-BE49-F238E27FC236}">
                <a16:creationId xmlns:a16="http://schemas.microsoft.com/office/drawing/2014/main" id="{FB9EB9E6-8AB9-706C-F041-EC7ABDF7A2FB}"/>
              </a:ext>
            </a:extLst>
          </p:cNvPr>
          <p:cNvSpPr>
            <a:spLocks noGrp="1"/>
          </p:cNvSpPr>
          <p:nvPr>
            <p:ph type="ftr" sz="quarter" idx="11"/>
          </p:nvPr>
        </p:nvSpPr>
        <p:spPr/>
        <p:txBody>
          <a:bodyPr/>
          <a:lstStyle/>
          <a:p>
            <a:pPr>
              <a:spcAft>
                <a:spcPts val="600"/>
              </a:spcAft>
            </a:pPr>
            <a:r>
              <a:rPr lang="en-GB" dirty="0"/>
              <a:t>Watermedics.co.uk – Prehospital </a:t>
            </a:r>
            <a:r>
              <a:rPr lang="en-GB" dirty="0" err="1"/>
              <a:t>Pedia</a:t>
            </a:r>
            <a:r>
              <a:rPr lang="en-GB" dirty="0"/>
              <a:t> – Sickle Cell</a:t>
            </a:r>
          </a:p>
        </p:txBody>
      </p:sp>
      <p:sp>
        <p:nvSpPr>
          <p:cNvPr id="10" name="Date Placeholder 9">
            <a:extLst>
              <a:ext uri="{FF2B5EF4-FFF2-40B4-BE49-F238E27FC236}">
                <a16:creationId xmlns:a16="http://schemas.microsoft.com/office/drawing/2014/main" id="{31AD6F6B-8157-CFD7-D9CB-AED5D74EF622}"/>
              </a:ext>
            </a:extLst>
          </p:cNvPr>
          <p:cNvSpPr>
            <a:spLocks noGrp="1"/>
          </p:cNvSpPr>
          <p:nvPr>
            <p:ph type="dt" sz="half" idx="10"/>
          </p:nvPr>
        </p:nvSpPr>
        <p:spPr/>
        <p:txBody>
          <a:bodyPr/>
          <a:lstStyle/>
          <a:p>
            <a:pPr rtl="0"/>
            <a:r>
              <a:rPr lang="en-GB" noProof="0"/>
              <a:t>20XX</a:t>
            </a:r>
          </a:p>
        </p:txBody>
      </p:sp>
      <p:sp>
        <p:nvSpPr>
          <p:cNvPr id="11" name="Slide Number Placeholder 10">
            <a:extLst>
              <a:ext uri="{FF2B5EF4-FFF2-40B4-BE49-F238E27FC236}">
                <a16:creationId xmlns:a16="http://schemas.microsoft.com/office/drawing/2014/main" id="{5ECA6439-DBBE-A9F0-A620-7B6B27BD75DF}"/>
              </a:ext>
            </a:extLst>
          </p:cNvPr>
          <p:cNvSpPr>
            <a:spLocks noGrp="1"/>
          </p:cNvSpPr>
          <p:nvPr>
            <p:ph type="sldNum" sz="quarter" idx="12"/>
          </p:nvPr>
        </p:nvSpPr>
        <p:spPr/>
        <p:txBody>
          <a:bodyPr/>
          <a:lstStyle/>
          <a:p>
            <a:pPr rtl="0"/>
            <a:fld id="{3A98EE3D-8CD1-4C3F-BD1C-C98C9596463C}" type="slidenum">
              <a:rPr lang="en-GB" noProof="0" smtClean="0"/>
              <a:t>6</a:t>
            </a:fld>
            <a:endParaRPr lang="en-GB" noProof="0"/>
          </a:p>
        </p:txBody>
      </p:sp>
      <p:sp>
        <p:nvSpPr>
          <p:cNvPr id="12" name="TextBox 11">
            <a:extLst>
              <a:ext uri="{FF2B5EF4-FFF2-40B4-BE49-F238E27FC236}">
                <a16:creationId xmlns:a16="http://schemas.microsoft.com/office/drawing/2014/main" id="{AAD5141B-21FD-D50D-AA44-47E474F332F8}"/>
              </a:ext>
            </a:extLst>
          </p:cNvPr>
          <p:cNvSpPr txBox="1"/>
          <p:nvPr/>
        </p:nvSpPr>
        <p:spPr>
          <a:xfrm>
            <a:off x="176981" y="1799303"/>
            <a:ext cx="11779045" cy="5078313"/>
          </a:xfrm>
          <a:prstGeom prst="rect">
            <a:avLst/>
          </a:prstGeom>
          <a:noFill/>
        </p:spPr>
        <p:txBody>
          <a:bodyPr wrap="square" rtlCol="0">
            <a:spAutoFit/>
          </a:bodyPr>
          <a:lstStyle/>
          <a:p>
            <a:r>
              <a:rPr lang="en-US" dirty="0">
                <a:hlinkClick r:id="rId2"/>
              </a:rPr>
              <a:t>https://www.nhs.uk/conditions/sickle-cell-disease/</a:t>
            </a:r>
          </a:p>
          <a:p>
            <a:endParaRPr lang="en-US" dirty="0">
              <a:hlinkClick r:id="rId2"/>
            </a:endParaRPr>
          </a:p>
          <a:p>
            <a:r>
              <a:rPr lang="en-US" dirty="0">
                <a:hlinkClick r:id="rId2"/>
              </a:rPr>
              <a:t>https://www.sparksicklecellchange.com/treatment/professional-support</a:t>
            </a:r>
            <a:endParaRPr lang="en-US" dirty="0"/>
          </a:p>
          <a:p>
            <a:endParaRPr lang="en-US" dirty="0"/>
          </a:p>
          <a:p>
            <a:r>
              <a:rPr lang="en-US" dirty="0">
                <a:hlinkClick r:id="rId3"/>
              </a:rPr>
              <a:t>https://www.crisis-control.co.uk/</a:t>
            </a:r>
            <a:endParaRPr lang="en-US" dirty="0"/>
          </a:p>
          <a:p>
            <a:endParaRPr lang="en-US" dirty="0"/>
          </a:p>
          <a:p>
            <a:r>
              <a:rPr lang="en-US" dirty="0">
                <a:hlinkClick r:id="rId4"/>
              </a:rPr>
              <a:t>https://www.uclh.nhs.uk/theredcellnetwork/patients/living-sickle-cell-disorder-guide-patients</a:t>
            </a:r>
            <a:endParaRPr lang="en-US" dirty="0"/>
          </a:p>
          <a:p>
            <a:endParaRPr lang="en-US" dirty="0"/>
          </a:p>
          <a:p>
            <a:r>
              <a:rPr lang="en-US" dirty="0">
                <a:hlinkClick r:id="rId5"/>
              </a:rPr>
              <a:t>https://www.paramedicpractice.com/content/features/pre-hospital-management-of-pain-associated-with-an-acute-sickle-cell-crisis</a:t>
            </a:r>
            <a:endParaRPr lang="en-US" dirty="0"/>
          </a:p>
          <a:p>
            <a:endParaRPr lang="en-US" dirty="0"/>
          </a:p>
          <a:p>
            <a:r>
              <a:rPr lang="en-US" dirty="0">
                <a:hlinkClick r:id="rId6"/>
              </a:rPr>
              <a:t>https://icpgweb.co.uk/guidelines/G0340</a:t>
            </a:r>
            <a:r>
              <a:rPr lang="en-US" dirty="0"/>
              <a:t> (JRCALC)</a:t>
            </a:r>
          </a:p>
          <a:p>
            <a:endParaRPr lang="en-US" dirty="0"/>
          </a:p>
          <a:p>
            <a:r>
              <a:rPr lang="en-US" dirty="0">
                <a:hlinkClick r:id="rId7"/>
              </a:rPr>
              <a:t>https://my.clevelandclinic.org/health/diseases/23290-acute-chest-syndrome</a:t>
            </a:r>
            <a:endParaRPr lang="en-US" dirty="0"/>
          </a:p>
          <a:p>
            <a:endParaRPr lang="en-US" dirty="0"/>
          </a:p>
          <a:p>
            <a:r>
              <a:rPr lang="en-US" dirty="0">
                <a:hlinkClick r:id="rId8"/>
              </a:rPr>
              <a:t>https://cks.nice.org.uk/topics/sickle-cell-disease/#!references/1381889</a:t>
            </a:r>
            <a:r>
              <a:rPr lang="en-US" dirty="0"/>
              <a:t> </a:t>
            </a:r>
          </a:p>
          <a:p>
            <a:endParaRPr lang="en-US" dirty="0"/>
          </a:p>
          <a:p>
            <a:endParaRPr lang="en-US" dirty="0"/>
          </a:p>
        </p:txBody>
      </p:sp>
      <p:pic>
        <p:nvPicPr>
          <p:cNvPr id="13" name="Picture 12">
            <a:extLst>
              <a:ext uri="{FF2B5EF4-FFF2-40B4-BE49-F238E27FC236}">
                <a16:creationId xmlns:a16="http://schemas.microsoft.com/office/drawing/2014/main" id="{99859C94-D836-F94A-5127-B5B7F8209A5C}"/>
              </a:ext>
            </a:extLst>
          </p:cNvPr>
          <p:cNvPicPr>
            <a:picLocks noChangeAspect="1"/>
          </p:cNvPicPr>
          <p:nvPr/>
        </p:nvPicPr>
        <p:blipFill>
          <a:blip r:embed="rId9"/>
          <a:stretch>
            <a:fillRect/>
          </a:stretch>
        </p:blipFill>
        <p:spPr>
          <a:xfrm>
            <a:off x="8741365" y="4907111"/>
            <a:ext cx="3450635" cy="1950889"/>
          </a:xfrm>
          <a:prstGeom prst="rect">
            <a:avLst/>
          </a:prstGeom>
        </p:spPr>
      </p:pic>
    </p:spTree>
    <p:extLst>
      <p:ext uri="{BB962C8B-B14F-4D97-AF65-F5344CB8AC3E}">
        <p14:creationId xmlns:p14="http://schemas.microsoft.com/office/powerpoint/2010/main" val="364579364"/>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52848763_TF45205285_Win32" id="{512915A2-2AB9-4EE3-80AA-D8F6366BE079}" vid="{B6D99418-21CE-40BE-AD04-F937B08DC4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{D35EDDA4-3408-4CDC-8D7C-050973FF825E}tf45205285_win32</Template>
  <TotalTime>288</TotalTime>
  <Words>945</Words>
  <Application>Microsoft Office PowerPoint</Application>
  <PresentationFormat>Widescreen</PresentationFormat>
  <Paragraphs>97</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Gill Sans MT</vt:lpstr>
      <vt:lpstr>Wingdings 2</vt:lpstr>
      <vt:lpstr>DividendVTI</vt:lpstr>
      <vt:lpstr>Sickle Cell</vt:lpstr>
      <vt:lpstr>What is it? </vt:lpstr>
      <vt:lpstr>Sign and Symptoms</vt:lpstr>
      <vt:lpstr>Management</vt:lpstr>
      <vt:lpstr>Complications of SCD?</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Niels Wright</dc:creator>
  <cp:lastModifiedBy>Niels Wright</cp:lastModifiedBy>
  <cp:revision>1</cp:revision>
  <dcterms:created xsi:type="dcterms:W3CDTF">2025-08-07T19:15:32Z</dcterms:created>
  <dcterms:modified xsi:type="dcterms:W3CDTF">2025-08-08T00:03:56Z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