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9" autoAdjust="0"/>
    <p:restoredTop sz="94660"/>
  </p:normalViewPr>
  <p:slideViewPr>
    <p:cSldViewPr snapToGrid="0">
      <p:cViewPr varScale="1">
        <p:scale>
          <a:sx n="74" d="100"/>
          <a:sy n="74" d="100"/>
        </p:scale>
        <p:origin x="69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318D4-8AD5-4581-A19B-8DC533551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C72914-099E-46F3-B9FD-B508508D8C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2FF63-B34B-4530-9777-97B6209F5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B503-829E-4E8C-84AF-868351DE7CD8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EEAEC-158A-406E-8295-3040EB8CF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23C23-C286-48AF-994F-90174D909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1F8-CE81-43FD-9DB7-CF99ED9BB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4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C9B72-C2BB-44EC-BDC2-EFC4FA14E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7C6830-0165-4DF3-9AF0-66E598C97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B80EB-DC13-4379-B075-CDB9555DD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B503-829E-4E8C-84AF-868351DE7CD8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5E31F-106D-48C6-9E27-08565589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3FDA5-DC96-4D97-9381-FD5482C5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1F8-CE81-43FD-9DB7-CF99ED9BB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91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404CE6-AD63-400B-8D5D-A6E52DC0C3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7EEE75-9E3F-46ED-BC25-E91EF21D0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44F0B-785D-4C19-BAED-10F12A1E2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B503-829E-4E8C-84AF-868351DE7CD8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3FEBD-8DE4-4F8B-A4B2-A84FDF624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8B133-07BB-4998-AAFA-FB676453D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1F8-CE81-43FD-9DB7-CF99ED9BB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4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01F4E-A1C3-4463-8655-D93D9369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B4C42-3399-4BB0-8162-34DEA122B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5771E-9338-433B-8E19-01BE0D8A4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B503-829E-4E8C-84AF-868351DE7CD8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3B7FD-F8CC-44D5-B09C-1C0D210C1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A631B-E756-4C3C-9424-1B02B6313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1F8-CE81-43FD-9DB7-CF99ED9BB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2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939B-6FC4-41A8-9A61-1377F7CEC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B63F7-898E-4E88-8159-E9007D2BD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F21D5-C92C-41A6-8759-960C3F49F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B503-829E-4E8C-84AF-868351DE7CD8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598B0-AD6D-4D6A-9BE2-9678C7242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03453-3C18-4C92-89CD-19F08799F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1F8-CE81-43FD-9DB7-CF99ED9BB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A019A-4321-4229-9F76-2DAD83ABF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7B592-71A0-4A10-9C61-D34B70A776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F26FF1-4CFC-493B-8165-F780EC65C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C21A18-D2EA-47A3-84BD-EA283AED0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B503-829E-4E8C-84AF-868351DE7CD8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3F2E18-CCEA-498F-94A4-3FA91D46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89DB5-41F1-4E32-917D-560A4F919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1F8-CE81-43FD-9DB7-CF99ED9BB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5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4E936-1F78-4551-A014-6AD3CCD35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77D6B-6939-4D1D-947C-EA238B24C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B7D1CA-AFE9-409C-8549-90CF417BF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A2A2F5-B48C-49AF-9E83-0AB500C53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563F9D-9D57-4531-82C2-A06E86F86A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645F13-E438-4B9F-BDAC-DB3935ACE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B503-829E-4E8C-84AF-868351DE7CD8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CE9DE3-FCCE-4763-9F02-048BA5157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09557E-47D8-49D6-9131-A8ADD44D7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1F8-CE81-43FD-9DB7-CF99ED9BB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0CAD9-165B-45A1-9EEC-1217E7628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E1D3C6-9EF6-4B54-B9D8-0D1A2B427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B503-829E-4E8C-84AF-868351DE7CD8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B72E5-99AD-4C2C-B42C-679CDFBC6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4C2D97-7C06-4487-807B-EBC3B9EA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1F8-CE81-43FD-9DB7-CF99ED9BB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6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43F11C-38EB-4755-9CC9-276BFD9FB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B503-829E-4E8C-84AF-868351DE7CD8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984331-800C-4462-8E03-E33F69B7C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4B10C-3438-4FF0-99D9-8D3D3B5D9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1F8-CE81-43FD-9DB7-CF99ED9BB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1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2668D-7A0D-4804-A524-D9D29D797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01618-ED19-4A5B-932D-CB90504BB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C9B741-22CD-473C-B407-B309AB0DF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72A6B-8025-419C-B76F-B20EFF7E6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B503-829E-4E8C-84AF-868351DE7CD8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BD9895-84FF-41F7-8F3D-4190883D9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642CAF-8FA9-4F5B-B116-73301BC61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1F8-CE81-43FD-9DB7-CF99ED9BB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8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A3479-791E-4F8D-9DE4-0318A4219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4F03C9-7F00-4FA6-827A-578F2C73D0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B7DB89-7EA7-42A2-9DD0-069F40791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E7887C-3810-4841-ABD3-A43284C64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B503-829E-4E8C-84AF-868351DE7CD8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21496-5724-487E-B676-B0DB22F86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EE7264-866E-40A7-8C51-8065E1127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01F8-CE81-43FD-9DB7-CF99ED9BB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2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C7C032-9ABE-41F1-9C32-1988C8B5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DB8D8-8058-46BE-93DC-DA91E413E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D4F44-70FF-430E-8B63-1C2F2039E8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CB503-829E-4E8C-84AF-868351DE7CD8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F12F5-C5AE-474F-9302-E21D44FAE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2CC6D-E753-4AB9-A988-DBD5C13AEB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E01F8-CE81-43FD-9DB7-CF99ED9BB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29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7D0FF-FC33-4DC3-A476-D96654D70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323" y="1909916"/>
            <a:ext cx="11122070" cy="299706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 </a:t>
            </a:r>
            <a:br>
              <a:rPr lang="en-US" sz="4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</a:t>
            </a:r>
            <a:br>
              <a:rPr lang="en-US" sz="4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NEWPORT MOORING ASSOCIATION’S</a:t>
            </a:r>
            <a:br>
              <a:rPr lang="en-US" sz="4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MEETING</a:t>
            </a:r>
          </a:p>
        </p:txBody>
      </p:sp>
      <p:pic>
        <p:nvPicPr>
          <p:cNvPr id="8" name="Picture 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9206F9F-ABC4-4B75-AE73-84D5D4C2EA9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232"/>
          <a:stretch/>
        </p:blipFill>
        <p:spPr bwMode="auto">
          <a:xfrm>
            <a:off x="0" y="0"/>
            <a:ext cx="11797365" cy="17755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A picture containing fish&#10;&#10;Description generated with high confidence">
            <a:extLst>
              <a:ext uri="{FF2B5EF4-FFF2-40B4-BE49-F238E27FC236}">
                <a16:creationId xmlns:a16="http://schemas.microsoft.com/office/drawing/2014/main" id="{F6608C55-F6D0-4E3C-B0CA-4BA23DDB9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10028" y="5231447"/>
            <a:ext cx="11781972" cy="156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09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7D0FF-FC33-4DC3-A476-D96654D70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757" y="2325023"/>
            <a:ext cx="11122070" cy="3552207"/>
          </a:xfrm>
        </p:spPr>
        <p:txBody>
          <a:bodyPr anchor="ctr">
            <a:normAutofit fontScale="90000"/>
          </a:bodyPr>
          <a:lstStyle/>
          <a:p>
            <a:pPr algn="l">
              <a:spcAft>
                <a:spcPts val="1200"/>
              </a:spcAft>
            </a:pPr>
            <a:br>
              <a:rPr lang="en-US" sz="4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Recap of 2016 – 2017 Accomplishments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Looking Forward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Harbormaster Dennis Durgan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Questions and Answers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Wrap Up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9206F9F-ABC4-4B75-AE73-84D5D4C2EA9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232"/>
          <a:stretch/>
        </p:blipFill>
        <p:spPr bwMode="auto">
          <a:xfrm>
            <a:off x="410028" y="89537"/>
            <a:ext cx="11177933" cy="13199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A picture containing fish&#10;&#10;Description generated with high confidence">
            <a:extLst>
              <a:ext uri="{FF2B5EF4-FFF2-40B4-BE49-F238E27FC236}">
                <a16:creationId xmlns:a16="http://schemas.microsoft.com/office/drawing/2014/main" id="{F6608C55-F6D0-4E3C-B0CA-4BA23DDB9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0077" y="5458841"/>
            <a:ext cx="11781972" cy="136228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99181FC0-4371-4897-AE88-1549B9E22700}"/>
              </a:ext>
            </a:extLst>
          </p:cNvPr>
          <p:cNvSpPr txBox="1">
            <a:spLocks/>
          </p:cNvSpPr>
          <p:nvPr/>
        </p:nvSpPr>
        <p:spPr>
          <a:xfrm>
            <a:off x="437959" y="1260733"/>
            <a:ext cx="11122070" cy="7498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br>
              <a:rPr lang="en-US" sz="4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825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7D0FF-FC33-4DC3-A476-D96654D70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757" y="2325023"/>
            <a:ext cx="11122070" cy="3552207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  <a:spcAft>
                <a:spcPts val="1800"/>
              </a:spcAft>
            </a:pPr>
            <a:br>
              <a:rPr lang="en-US" sz="4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Reinstatement of Transferability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Reduction in Mooring Fees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Annual Cap on Mooring Fee Increases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Mooring Transfer and Pricing More Transparent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City Responsible for Mooring Rental Damages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9206F9F-ABC4-4B75-AE73-84D5D4C2EA9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232"/>
          <a:stretch/>
        </p:blipFill>
        <p:spPr bwMode="auto">
          <a:xfrm>
            <a:off x="410028" y="89537"/>
            <a:ext cx="11177933" cy="13199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A picture containing fish&#10;&#10;Description generated with high confidence">
            <a:extLst>
              <a:ext uri="{FF2B5EF4-FFF2-40B4-BE49-F238E27FC236}">
                <a16:creationId xmlns:a16="http://schemas.microsoft.com/office/drawing/2014/main" id="{F6608C55-F6D0-4E3C-B0CA-4BA23DDB9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0077" y="5458841"/>
            <a:ext cx="11781972" cy="136228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99181FC0-4371-4897-AE88-1549B9E22700}"/>
              </a:ext>
            </a:extLst>
          </p:cNvPr>
          <p:cNvSpPr txBox="1">
            <a:spLocks/>
          </p:cNvSpPr>
          <p:nvPr/>
        </p:nvSpPr>
        <p:spPr>
          <a:xfrm>
            <a:off x="437959" y="1260733"/>
            <a:ext cx="11122070" cy="7498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– 2017 Accomplishments</a:t>
            </a:r>
            <a:br>
              <a:rPr lang="en-US" sz="4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852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7D0FF-FC33-4DC3-A476-D96654D70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981" y="2325023"/>
            <a:ext cx="11685068" cy="3552207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  <a:spcAft>
                <a:spcPts val="1800"/>
              </a:spcAft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environment for Mooring Holders; How things get done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new Council, with pro-active HC, and new </a:t>
            </a:r>
            <a:b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Department Staffing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The NMA will continue its efforts to address members’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interests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Immediate opportunities for members to provide input 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9206F9F-ABC4-4B75-AE73-84D5D4C2EA9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232"/>
          <a:stretch/>
        </p:blipFill>
        <p:spPr bwMode="auto">
          <a:xfrm>
            <a:off x="410028" y="89537"/>
            <a:ext cx="11177933" cy="13199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A picture containing fish&#10;&#10;Description generated with high confidence">
            <a:extLst>
              <a:ext uri="{FF2B5EF4-FFF2-40B4-BE49-F238E27FC236}">
                <a16:creationId xmlns:a16="http://schemas.microsoft.com/office/drawing/2014/main" id="{F6608C55-F6D0-4E3C-B0CA-4BA23DDB9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0077" y="5458841"/>
            <a:ext cx="11781972" cy="136228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99181FC0-4371-4897-AE88-1549B9E22700}"/>
              </a:ext>
            </a:extLst>
          </p:cNvPr>
          <p:cNvSpPr txBox="1">
            <a:spLocks/>
          </p:cNvSpPr>
          <p:nvPr/>
        </p:nvSpPr>
        <p:spPr>
          <a:xfrm>
            <a:off x="437959" y="1260733"/>
            <a:ext cx="11122070" cy="7498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Looking Ahead</a:t>
            </a:r>
            <a:br>
              <a:rPr lang="en-US" sz="4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630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7D0FF-FC33-4DC3-A476-D96654D70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757" y="2325023"/>
            <a:ext cx="11122070" cy="3552207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  <a:spcAft>
                <a:spcPts val="1800"/>
              </a:spcAft>
            </a:pPr>
            <a:br>
              <a:rPr lang="en-US" sz="4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Department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New Harbormaster Dennis Durgan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New Partnerships with Sea Tow and Vessel Assist 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9206F9F-ABC4-4B75-AE73-84D5D4C2EA9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232"/>
          <a:stretch/>
        </p:blipFill>
        <p:spPr bwMode="auto">
          <a:xfrm>
            <a:off x="410028" y="89537"/>
            <a:ext cx="11177933" cy="13199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A picture containing fish&#10;&#10;Description generated with high confidence">
            <a:extLst>
              <a:ext uri="{FF2B5EF4-FFF2-40B4-BE49-F238E27FC236}">
                <a16:creationId xmlns:a16="http://schemas.microsoft.com/office/drawing/2014/main" id="{F6608C55-F6D0-4E3C-B0CA-4BA23DDB9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0077" y="5458841"/>
            <a:ext cx="11781972" cy="136228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99181FC0-4371-4897-AE88-1549B9E22700}"/>
              </a:ext>
            </a:extLst>
          </p:cNvPr>
          <p:cNvSpPr txBox="1">
            <a:spLocks/>
          </p:cNvSpPr>
          <p:nvPr/>
        </p:nvSpPr>
        <p:spPr>
          <a:xfrm>
            <a:off x="437959" y="1260733"/>
            <a:ext cx="11122070" cy="7498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New Harbormaster</a:t>
            </a:r>
            <a:br>
              <a:rPr lang="en-US" sz="4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29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7D0FF-FC33-4DC3-A476-D96654D70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757" y="2325023"/>
            <a:ext cx="11122070" cy="3552207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  <a:spcAft>
                <a:spcPts val="1800"/>
              </a:spcAft>
            </a:pPr>
            <a:br>
              <a:rPr lang="en-US" sz="4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for the NMA Annual Meeting in early 2018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400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Volunteer!</a:t>
            </a: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9206F9F-ABC4-4B75-AE73-84D5D4C2EA9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232"/>
          <a:stretch/>
        </p:blipFill>
        <p:spPr bwMode="auto">
          <a:xfrm>
            <a:off x="410028" y="89537"/>
            <a:ext cx="11177933" cy="13199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A picture containing fish&#10;&#10;Description generated with high confidence">
            <a:extLst>
              <a:ext uri="{FF2B5EF4-FFF2-40B4-BE49-F238E27FC236}">
                <a16:creationId xmlns:a16="http://schemas.microsoft.com/office/drawing/2014/main" id="{F6608C55-F6D0-4E3C-B0CA-4BA23DDB9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0077" y="5458841"/>
            <a:ext cx="11781972" cy="136228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99181FC0-4371-4897-AE88-1549B9E22700}"/>
              </a:ext>
            </a:extLst>
          </p:cNvPr>
          <p:cNvSpPr txBox="1">
            <a:spLocks/>
          </p:cNvSpPr>
          <p:nvPr/>
        </p:nvSpPr>
        <p:spPr>
          <a:xfrm>
            <a:off x="437959" y="1260733"/>
            <a:ext cx="11122070" cy="7498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Wrap Up</a:t>
            </a:r>
            <a:br>
              <a:rPr lang="en-US" sz="4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76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25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WELCOME   to the  NEWPORT MOORING ASSOCIATION’S SPECIAL MEETING</vt:lpstr>
      <vt:lpstr>  - Recap of 2016 – 2017 Accomplishments  - Looking Forward  - Harbormaster Dennis Durgan  - Questions and Answers  - Wrap Up  </vt:lpstr>
      <vt:lpstr>  - Reinstatement of Transferability  - Reduction in Mooring Fees  - Annual Cap on Mooring Fee Increases  - Mooring Transfer and Pricing More Transparent  - City Responsible for Mooring Rental Damages  -  </vt:lpstr>
      <vt:lpstr> - New environment for Mooring Holders; How things get done  - A new Council, with pro-active HC, and new        Department Staffing  - The NMA will continue its efforts to address members’       interests  - Immediate opportunities for members to provide input  </vt:lpstr>
      <vt:lpstr>  - New Department  - New Harbormaster Dennis Durgan  - New Partnerships with Sea Tow and Vessel Assist    </vt:lpstr>
      <vt:lpstr>  - Look for the NMA Annual Meeting in early 2018  - Volunteer!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Delaney</dc:creator>
  <cp:lastModifiedBy>Megan Delaney</cp:lastModifiedBy>
  <cp:revision>27</cp:revision>
  <dcterms:created xsi:type="dcterms:W3CDTF">2017-10-17T16:26:29Z</dcterms:created>
  <dcterms:modified xsi:type="dcterms:W3CDTF">2017-10-19T22:43:23Z</dcterms:modified>
</cp:coreProperties>
</file>