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1"/>
  </p:handoutMasterIdLst>
  <p:sldIdLst>
    <p:sldId id="289" r:id="rId5"/>
    <p:sldId id="290" r:id="rId6"/>
    <p:sldId id="302" r:id="rId7"/>
    <p:sldId id="301" r:id="rId8"/>
    <p:sldId id="293" r:id="rId9"/>
    <p:sldId id="294" r:id="rId10"/>
    <p:sldId id="303" r:id="rId11"/>
    <p:sldId id="300" r:id="rId12"/>
    <p:sldId id="297" r:id="rId13"/>
    <p:sldId id="299" r:id="rId14"/>
    <p:sldId id="305" r:id="rId15"/>
    <p:sldId id="304" r:id="rId16"/>
    <p:sldId id="306" r:id="rId17"/>
    <p:sldId id="307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725" autoAdjust="0"/>
  </p:normalViewPr>
  <p:slideViewPr>
    <p:cSldViewPr snapToGrid="0" showGuides="1">
      <p:cViewPr varScale="1">
        <p:scale>
          <a:sx n="53" d="100"/>
          <a:sy n="53" d="100"/>
        </p:scale>
        <p:origin x="1608" y="46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batha Gravell" userId="a520ce38f44a838f" providerId="LiveId" clId="{F773D05C-F894-48CF-A1FF-F9A9F86A701B}"/>
    <pc:docChg chg="modSld">
      <pc:chgData name="Tabatha Gravell" userId="a520ce38f44a838f" providerId="LiveId" clId="{F773D05C-F894-48CF-A1FF-F9A9F86A701B}" dt="2025-05-22T03:50:26.044" v="31" actId="20577"/>
      <pc:docMkLst>
        <pc:docMk/>
      </pc:docMkLst>
      <pc:sldChg chg="modSp mod">
        <pc:chgData name="Tabatha Gravell" userId="a520ce38f44a838f" providerId="LiveId" clId="{F773D05C-F894-48CF-A1FF-F9A9F86A701B}" dt="2025-05-22T03:50:26.044" v="31" actId="20577"/>
        <pc:sldMkLst>
          <pc:docMk/>
          <pc:sldMk cId="2437550428" sldId="289"/>
        </pc:sldMkLst>
        <pc:spChg chg="mod">
          <ac:chgData name="Tabatha Gravell" userId="a520ce38f44a838f" providerId="LiveId" clId="{F773D05C-F894-48CF-A1FF-F9A9F86A701B}" dt="2025-05-22T03:50:26.044" v="31" actId="20577"/>
          <ac:spMkLst>
            <pc:docMk/>
            <pc:sldMk cId="2437550428" sldId="289"/>
            <ac:spMk id="4" creationId="{88B348B4-1179-40C0-B903-717D79F0A399}"/>
          </ac:spMkLst>
        </pc:spChg>
      </pc:sldChg>
      <pc:sldChg chg="modSp mod">
        <pc:chgData name="Tabatha Gravell" userId="a520ce38f44a838f" providerId="LiveId" clId="{F773D05C-F894-48CF-A1FF-F9A9F86A701B}" dt="2025-05-22T03:50:00.186" v="4" actId="14100"/>
        <pc:sldMkLst>
          <pc:docMk/>
          <pc:sldMk cId="2836500157" sldId="308"/>
        </pc:sldMkLst>
        <pc:spChg chg="mod">
          <ac:chgData name="Tabatha Gravell" userId="a520ce38f44a838f" providerId="LiveId" clId="{F773D05C-F894-48CF-A1FF-F9A9F86A701B}" dt="2025-05-22T03:50:00.186" v="4" actId="14100"/>
          <ac:spMkLst>
            <pc:docMk/>
            <pc:sldMk cId="2836500157" sldId="308"/>
            <ac:spMk id="2" creationId="{9E88B5FD-9784-B59F-A128-03419A49E22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Text &amp; Graphic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by: Tabatha Gravell</a:t>
            </a: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089901-0028-451D-BEFF-E66F1CA0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9" y="984738"/>
            <a:ext cx="6857999" cy="8721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Sidebar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79B97-A3DA-7541-9D49-39EC686F9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9298" y="2438570"/>
            <a:ext cx="2588456" cy="395020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A sidebar gives additional information related to a topic or picture.  It is usually located at the side of the page.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D51A9-A682-4327-B1AA-536F47C4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52" y="1856935"/>
            <a:ext cx="4900918" cy="50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3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B8F2-9C77-A34D-DAA7-ED238191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8640" y="448056"/>
            <a:ext cx="6252643" cy="1152145"/>
          </a:xfrm>
        </p:spPr>
        <p:txBody>
          <a:bodyPr/>
          <a:lstStyle/>
          <a:p>
            <a:pPr algn="ctr"/>
            <a:r>
              <a:rPr lang="en-US" sz="6000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BEC56-AF30-4948-90E5-E21049B1A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543" y="2138289"/>
            <a:ext cx="4994030" cy="427165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j-lt"/>
              </a:rPr>
              <a:t>Headings are words or phrases that tell the reader what the paragraph below is about.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A7488-E428-5166-1DF4-AA3E44B1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003" y="1507353"/>
            <a:ext cx="6043870" cy="4902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E9B67-DB5E-01A8-B81E-FB72DF6CB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17" y="3696989"/>
            <a:ext cx="2237426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F51E-9300-5831-D343-A8083954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9" y="225083"/>
            <a:ext cx="6857999" cy="19214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7EE20-87ED-1F99-02BA-2BE6116AE7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5231" y="1097280"/>
            <a:ext cx="7596554" cy="52914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The table of contents is found at the front of a book.  It tells us the main topics or chapters in a book and tells us what page to find them 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0EFC1-656B-DA18-BE17-82A9F894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49" y="2281317"/>
            <a:ext cx="4460298" cy="44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0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248B-8FA9-7BCB-5D7F-52179A4A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9" y="154745"/>
            <a:ext cx="6105378" cy="956603"/>
          </a:xfrm>
        </p:spPr>
        <p:txBody>
          <a:bodyPr>
            <a:noAutofit/>
          </a:bodyPr>
          <a:lstStyle/>
          <a:p>
            <a:pPr algn="ctr"/>
            <a:endParaRPr lang="en-US" sz="6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677F6-350C-919E-C473-2DB16D21ED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63" y="1294228"/>
            <a:ext cx="5162843" cy="5002400"/>
          </a:xfrm>
        </p:spPr>
        <p:txBody>
          <a:bodyPr>
            <a:normAutofit/>
          </a:bodyPr>
          <a:lstStyle/>
          <a:p>
            <a:pPr algn="ctr"/>
            <a:endParaRPr lang="en-US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F3966-B24F-9E77-F5C7-7014691A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72" y="63304"/>
            <a:ext cx="8975187" cy="67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8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9748-A1FD-49BA-BC98-10BA123A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C936B-45ED-59D6-6624-C60BE873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61" y="1310759"/>
            <a:ext cx="6829678" cy="52588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05A80-2F0A-45BF-117C-1C4D55453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7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B5FD-9784-B59F-A128-03419A49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288" y="-768096"/>
            <a:ext cx="54864" cy="45719"/>
          </a:xfrm>
        </p:spPr>
        <p:txBody>
          <a:bodyPr>
            <a:noAutofit/>
          </a:bodyPr>
          <a:lstStyle/>
          <a:p>
            <a:pPr algn="ctr"/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FEC38-B2B5-650A-AF11-08FD5426F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86" y="184186"/>
            <a:ext cx="8412480" cy="648962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48044-BD89-08E7-1CCE-EA1DA6D359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-1814732" y="5894362"/>
            <a:ext cx="56270" cy="32124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0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2BAE-1F54-8F76-37CE-62BB72A4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18" y="1280160"/>
            <a:ext cx="7772402" cy="866332"/>
          </a:xfrm>
        </p:spPr>
        <p:txBody>
          <a:bodyPr>
            <a:noAutofit/>
          </a:bodyPr>
          <a:lstStyle/>
          <a:p>
            <a:r>
              <a:rPr lang="en-US" sz="7200" dirty="0"/>
              <a:t>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5A260-4406-4A94-8196-E83AF8BB8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475914"/>
            <a:ext cx="7772400" cy="393182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j-lt"/>
              </a:rPr>
              <a:t>Maps are pictures that show the locations of things or places.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19570-2E62-51A5-C77D-E018CF346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18" y="3226097"/>
            <a:ext cx="5617699" cy="35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9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49061"/>
            <a:ext cx="6400800" cy="42062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j-lt"/>
              </a:rPr>
              <a:t>Textbooks and informational text have important elements that stand out from the other parts of the text. These are called text and Graphic features!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895" y="239151"/>
            <a:ext cx="6281223" cy="1361049"/>
          </a:xfrm>
        </p:spPr>
        <p:txBody>
          <a:bodyPr>
            <a:normAutofit/>
          </a:bodyPr>
          <a:lstStyle/>
          <a:p>
            <a:r>
              <a:rPr lang="en-US" sz="6600" dirty="0"/>
              <a:t>Caption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7118" y="1935634"/>
            <a:ext cx="3482827" cy="423367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j-lt"/>
              </a:rPr>
              <a:t>A caption is small text found near an illustration or picture that gives the reader important  information about the picture.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8B88E-04E5-052E-8E45-95D731A1D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923" y="1552217"/>
            <a:ext cx="4092787" cy="2260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4F6B4A-B4C0-933C-674B-5B889003D84B}"/>
              </a:ext>
            </a:extLst>
          </p:cNvPr>
          <p:cNvSpPr txBox="1"/>
          <p:nvPr/>
        </p:nvSpPr>
        <p:spPr>
          <a:xfrm>
            <a:off x="7849772" y="3812345"/>
            <a:ext cx="396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Saturn is the sixth planet from the sun.  Saturn has many rings of rock and ice that orbit the planet.</a:t>
            </a: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/>
              <a:t>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3889" y="2724912"/>
            <a:ext cx="3615398" cy="3657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j-lt"/>
              </a:rPr>
              <a:t>A Diagram is a labeled picture that shows the parts of something.</a:t>
            </a:r>
          </a:p>
          <a:p>
            <a:pPr algn="ctr"/>
            <a:endParaRPr lang="en-US" sz="3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813F9-43B4-BD06-46D6-0A4837C81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634" y="2724912"/>
            <a:ext cx="3972918" cy="38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5422"/>
            <a:ext cx="10170942" cy="1304779"/>
          </a:xfrm>
        </p:spPr>
        <p:txBody>
          <a:bodyPr/>
          <a:lstStyle/>
          <a:p>
            <a:pPr algn="ctr"/>
            <a:r>
              <a:rPr lang="en-US" sz="6600" dirty="0"/>
              <a:t>Graph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152" y="1913294"/>
            <a:ext cx="2461846" cy="4206240"/>
          </a:xfrm>
        </p:spPr>
        <p:txBody>
          <a:bodyPr>
            <a:norm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latin typeface="+mj-lt"/>
              </a:rPr>
              <a:t>A graph shows information in a visual way so that is more easily understood by readers.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12740-3F6C-1F1B-131C-4DE6234E4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193" y="1575707"/>
            <a:ext cx="3768333" cy="230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CBC8A-6F9C-64B8-F6B9-7BF625696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156" y="629530"/>
            <a:ext cx="260032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E9796E-F073-B89A-FA87-4AF889BF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93" y="4107178"/>
            <a:ext cx="3768333" cy="2350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02E63-2DD6-CB66-7C08-B8DAA4F31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299" y="3923757"/>
            <a:ext cx="39719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98475"/>
            <a:ext cx="10825087" cy="1501726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032" y="1294229"/>
            <a:ext cx="10825088" cy="71745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time lone shows a list of events in chronological order.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0410CA-B5C6-CA7B-0F38-3CCF4800F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85" y="2011681"/>
            <a:ext cx="7588446" cy="47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9" y="140677"/>
            <a:ext cx="6857999" cy="1459523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Image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195754"/>
            <a:ext cx="6858000" cy="174439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 photo or picture.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97215-BA00-7F7E-F8BA-25293F34B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264" y="2436495"/>
            <a:ext cx="25717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18" y="1209822"/>
            <a:ext cx="7772402" cy="936670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Label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6597" y="2489982"/>
            <a:ext cx="3699803" cy="391775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Labels help readers identify the parts of a picture or photograph.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2673A-1033-1FBB-71DD-4468E28E3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249" y="2831206"/>
            <a:ext cx="4856871" cy="37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126609"/>
            <a:ext cx="10825087" cy="1473591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Table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5544" y="1406769"/>
            <a:ext cx="4691575" cy="4248443"/>
          </a:xfrm>
        </p:spPr>
        <p:txBody>
          <a:bodyPr/>
          <a:lstStyle/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 table is a chart of information presented in a visual way. It is often used to compare things.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297C8-9C7E-678F-3524-A3C24DFE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1871003"/>
            <a:ext cx="6365907" cy="391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042DA-83A9-301A-E148-CAB4CC2E0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331" y="3090988"/>
            <a:ext cx="237155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house presentation</Template>
  <TotalTime>196</TotalTime>
  <Words>257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Kristen ITC</vt:lpstr>
      <vt:lpstr>Quire Sans</vt:lpstr>
      <vt:lpstr>Office Theme</vt:lpstr>
      <vt:lpstr> </vt:lpstr>
      <vt:lpstr>PowerPoint Presentation</vt:lpstr>
      <vt:lpstr>Caption</vt:lpstr>
      <vt:lpstr>Diagram</vt:lpstr>
      <vt:lpstr>Graph</vt:lpstr>
      <vt:lpstr>Timeline</vt:lpstr>
      <vt:lpstr>Image</vt:lpstr>
      <vt:lpstr>Label </vt:lpstr>
      <vt:lpstr>Table</vt:lpstr>
      <vt:lpstr>Sidebar </vt:lpstr>
      <vt:lpstr>Heading</vt:lpstr>
      <vt:lpstr>Table of Contents</vt:lpstr>
      <vt:lpstr>PowerPoint Presentation</vt:lpstr>
      <vt:lpstr>PowerPoint Presentation</vt:lpstr>
      <vt:lpstr>PowerPoint Presentation</vt:lpstr>
      <vt:lpstr>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Tabatha Gravell</dc:creator>
  <cp:lastModifiedBy>Tabatha Gravell</cp:lastModifiedBy>
  <cp:revision>1</cp:revision>
  <dcterms:created xsi:type="dcterms:W3CDTF">2022-11-27T23:45:25Z</dcterms:created>
  <dcterms:modified xsi:type="dcterms:W3CDTF">2025-05-22T03:50:29Z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