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C9965-EC4B-4430-9CC6-400ECDF8C52C}" v="1" dt="2025-05-07T03:56:38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172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atha Gravell" userId="a520ce38f44a838f" providerId="LiveId" clId="{0B1C9965-EC4B-4430-9CC6-400ECDF8C52C}"/>
    <pc:docChg chg="custSel delSld modSld">
      <pc:chgData name="Tabatha Gravell" userId="a520ce38f44a838f" providerId="LiveId" clId="{0B1C9965-EC4B-4430-9CC6-400ECDF8C52C}" dt="2025-05-08T04:10:30.308" v="29" actId="2696"/>
      <pc:docMkLst>
        <pc:docMk/>
      </pc:docMkLst>
      <pc:sldChg chg="modSp mod">
        <pc:chgData name="Tabatha Gravell" userId="a520ce38f44a838f" providerId="LiveId" clId="{0B1C9965-EC4B-4430-9CC6-400ECDF8C52C}" dt="2025-05-08T04:10:06.218" v="28" actId="20577"/>
        <pc:sldMkLst>
          <pc:docMk/>
          <pc:sldMk cId="0" sldId="257"/>
        </pc:sldMkLst>
        <pc:spChg chg="mod">
          <ac:chgData name="Tabatha Gravell" userId="a520ce38f44a838f" providerId="LiveId" clId="{0B1C9965-EC4B-4430-9CC6-400ECDF8C52C}" dt="2025-05-08T04:03:14.721" v="14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Tabatha Gravell" userId="a520ce38f44a838f" providerId="LiveId" clId="{0B1C9965-EC4B-4430-9CC6-400ECDF8C52C}" dt="2025-05-08T04:10:06.218" v="28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Tabatha Gravell" userId="a520ce38f44a838f" providerId="LiveId" clId="{0B1C9965-EC4B-4430-9CC6-400ECDF8C52C}" dt="2025-05-08T04:10:30.308" v="29" actId="2696"/>
        <pc:sldMkLst>
          <pc:docMk/>
          <pc:sldMk cId="0" sldId="264"/>
        </pc:sldMkLst>
      </pc:sldChg>
      <pc:sldChg chg="addSp delSp modSp mod">
        <pc:chgData name="Tabatha Gravell" userId="a520ce38f44a838f" providerId="LiveId" clId="{0B1C9965-EC4B-4430-9CC6-400ECDF8C52C}" dt="2025-05-07T03:57:05.535" v="4" actId="26606"/>
        <pc:sldMkLst>
          <pc:docMk/>
          <pc:sldMk cId="0" sldId="265"/>
        </pc:sldMkLst>
        <pc:spChg chg="mod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3" creationId="{00000000-0000-0000-0000-000000000000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8" creationId="{09588DA8-065E-4F6F-8EFD-43104AB2E0CF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10" creationId="{C4285719-470E-454C-AF62-8323075F1F5B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12" creationId="{CD9FE4EF-C4D8-49A0-B2FF-81D8DB7D8A24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14" creationId="{4300840D-0A0B-4512-BACA-B439D5B9C57C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16" creationId="{D2B78728-A580-49A7-84F9-6EF6F583ADE0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18" creationId="{38FAA1A1-D861-433F-88FA-1E9D6FD31D11}"/>
          </ac:spMkLst>
        </pc:spChg>
        <pc:spChg chg="del">
          <ac:chgData name="Tabatha Gravell" userId="a520ce38f44a838f" providerId="LiveId" clId="{0B1C9965-EC4B-4430-9CC6-400ECDF8C52C}" dt="2025-05-07T03:57:05.535" v="4" actId="26606"/>
          <ac:spMkLst>
            <pc:docMk/>
            <pc:sldMk cId="0" sldId="265"/>
            <ac:spMk id="20" creationId="{8D71EDA1-87BF-4D5D-AB79-F346FD19278A}"/>
          </ac:spMkLst>
        </pc:spChg>
        <pc:picChg chg="add mod">
          <ac:chgData name="Tabatha Gravell" userId="a520ce38f44a838f" providerId="LiveId" clId="{0B1C9965-EC4B-4430-9CC6-400ECDF8C52C}" dt="2025-05-07T03:57:05.535" v="4" actId="26606"/>
          <ac:picMkLst>
            <pc:docMk/>
            <pc:sldMk cId="0" sldId="265"/>
            <ac:picMk id="4" creationId="{1C2256F5-5C84-865B-7BF9-2F75E148A9B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F8E7F-7D3F-41EA-BB4F-1CF6CFB610D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CD52A0D-E6A8-44F3-B089-C53F625F44E4}">
      <dgm:prSet/>
      <dgm:spPr/>
      <dgm:t>
        <a:bodyPr/>
        <a:lstStyle/>
        <a:p>
          <a:pPr>
            <a:defRPr cap="all"/>
          </a:pPr>
          <a:r>
            <a:rPr lang="en-US"/>
            <a:t>Standards Analysis</a:t>
          </a:r>
        </a:p>
      </dgm:t>
    </dgm:pt>
    <dgm:pt modelId="{2E3AC769-C310-4AB0-A8B6-3F8A66D9E52C}" type="parTrans" cxnId="{3E5DB28A-748F-45F3-81C0-71C54A19279B}">
      <dgm:prSet/>
      <dgm:spPr/>
      <dgm:t>
        <a:bodyPr/>
        <a:lstStyle/>
        <a:p>
          <a:endParaRPr lang="en-US"/>
        </a:p>
      </dgm:t>
    </dgm:pt>
    <dgm:pt modelId="{F94D1748-32F3-40DC-8CDF-FF8A65E4625A}" type="sibTrans" cxnId="{3E5DB28A-748F-45F3-81C0-71C54A19279B}">
      <dgm:prSet/>
      <dgm:spPr/>
      <dgm:t>
        <a:bodyPr/>
        <a:lstStyle/>
        <a:p>
          <a:endParaRPr lang="en-US"/>
        </a:p>
      </dgm:t>
    </dgm:pt>
    <dgm:pt modelId="{4D7002DB-9316-4366-B66B-5ADCE63B25DF}">
      <dgm:prSet/>
      <dgm:spPr/>
      <dgm:t>
        <a:bodyPr/>
        <a:lstStyle/>
        <a:p>
          <a:pPr>
            <a:defRPr cap="all"/>
          </a:pPr>
          <a:r>
            <a:rPr lang="en-US"/>
            <a:t>Content Mapping</a:t>
          </a:r>
        </a:p>
      </dgm:t>
    </dgm:pt>
    <dgm:pt modelId="{12F00BB5-D77B-4035-9274-05C029E3599A}" type="parTrans" cxnId="{E2583993-1404-416D-9818-B3878EF95603}">
      <dgm:prSet/>
      <dgm:spPr/>
      <dgm:t>
        <a:bodyPr/>
        <a:lstStyle/>
        <a:p>
          <a:endParaRPr lang="en-US"/>
        </a:p>
      </dgm:t>
    </dgm:pt>
    <dgm:pt modelId="{8551DD41-236F-4047-9A04-D032AA070DFD}" type="sibTrans" cxnId="{E2583993-1404-416D-9818-B3878EF95603}">
      <dgm:prSet/>
      <dgm:spPr/>
      <dgm:t>
        <a:bodyPr/>
        <a:lstStyle/>
        <a:p>
          <a:endParaRPr lang="en-US"/>
        </a:p>
      </dgm:t>
    </dgm:pt>
    <dgm:pt modelId="{2176CDB4-B332-4F91-BC19-A74C20448AF5}">
      <dgm:prSet/>
      <dgm:spPr/>
      <dgm:t>
        <a:bodyPr/>
        <a:lstStyle/>
        <a:p>
          <a:pPr>
            <a:defRPr cap="all"/>
          </a:pPr>
          <a:r>
            <a:rPr lang="en-US"/>
            <a:t>Cognitive Complexity Matching</a:t>
          </a:r>
        </a:p>
      </dgm:t>
    </dgm:pt>
    <dgm:pt modelId="{63E5D1D5-C99B-4E5C-971D-C3C3FD265259}" type="parTrans" cxnId="{C52E0869-69B5-4BE6-87FA-CB3DEB083E80}">
      <dgm:prSet/>
      <dgm:spPr/>
      <dgm:t>
        <a:bodyPr/>
        <a:lstStyle/>
        <a:p>
          <a:endParaRPr lang="en-US"/>
        </a:p>
      </dgm:t>
    </dgm:pt>
    <dgm:pt modelId="{8F9F1BE1-78F3-4ED4-8578-E940277D551C}" type="sibTrans" cxnId="{C52E0869-69B5-4BE6-87FA-CB3DEB083E80}">
      <dgm:prSet/>
      <dgm:spPr/>
      <dgm:t>
        <a:bodyPr/>
        <a:lstStyle/>
        <a:p>
          <a:endParaRPr lang="en-US"/>
        </a:p>
      </dgm:t>
    </dgm:pt>
    <dgm:pt modelId="{B94964A7-FD06-4685-8838-D579B1A90540}">
      <dgm:prSet/>
      <dgm:spPr/>
      <dgm:t>
        <a:bodyPr/>
        <a:lstStyle/>
        <a:p>
          <a:pPr>
            <a:defRPr cap="all"/>
          </a:pPr>
          <a:r>
            <a:rPr lang="en-US"/>
            <a:t>Item Development Guidelines</a:t>
          </a:r>
        </a:p>
      </dgm:t>
    </dgm:pt>
    <dgm:pt modelId="{098CAFE6-AD5B-40EB-BDB1-BB83975E0D3F}" type="parTrans" cxnId="{E9CFBDE9-984A-4584-8340-E8E48D4EA25C}">
      <dgm:prSet/>
      <dgm:spPr/>
      <dgm:t>
        <a:bodyPr/>
        <a:lstStyle/>
        <a:p>
          <a:endParaRPr lang="en-US"/>
        </a:p>
      </dgm:t>
    </dgm:pt>
    <dgm:pt modelId="{E3C670A1-458F-44D5-983B-92623A4FAF2E}" type="sibTrans" cxnId="{E9CFBDE9-984A-4584-8340-E8E48D4EA25C}">
      <dgm:prSet/>
      <dgm:spPr/>
      <dgm:t>
        <a:bodyPr/>
        <a:lstStyle/>
        <a:p>
          <a:endParaRPr lang="en-US"/>
        </a:p>
      </dgm:t>
    </dgm:pt>
    <dgm:pt modelId="{AE0AB46E-FED3-407E-9AC6-69F2CB9D5AC5}">
      <dgm:prSet/>
      <dgm:spPr/>
      <dgm:t>
        <a:bodyPr/>
        <a:lstStyle/>
        <a:p>
          <a:pPr>
            <a:defRPr cap="all"/>
          </a:pPr>
          <a:r>
            <a:rPr lang="en-US"/>
            <a:t>Review and Validation</a:t>
          </a:r>
        </a:p>
      </dgm:t>
    </dgm:pt>
    <dgm:pt modelId="{0D46D243-C923-4FBE-9BE8-9D3E5B1ED605}" type="parTrans" cxnId="{5A13EF12-872F-43DC-8EF4-1AF49CE78D54}">
      <dgm:prSet/>
      <dgm:spPr/>
      <dgm:t>
        <a:bodyPr/>
        <a:lstStyle/>
        <a:p>
          <a:endParaRPr lang="en-US"/>
        </a:p>
      </dgm:t>
    </dgm:pt>
    <dgm:pt modelId="{C44BE741-BC21-4A5B-B5C8-6EBD7297C006}" type="sibTrans" cxnId="{5A13EF12-872F-43DC-8EF4-1AF49CE78D54}">
      <dgm:prSet/>
      <dgm:spPr/>
      <dgm:t>
        <a:bodyPr/>
        <a:lstStyle/>
        <a:p>
          <a:endParaRPr lang="en-US"/>
        </a:p>
      </dgm:t>
    </dgm:pt>
    <dgm:pt modelId="{2ECD6E04-0C1D-4B8E-824E-D782B31FCAAF}">
      <dgm:prSet/>
      <dgm:spPr/>
      <dgm:t>
        <a:bodyPr/>
        <a:lstStyle/>
        <a:p>
          <a:pPr>
            <a:defRPr cap="all"/>
          </a:pPr>
          <a:r>
            <a:rPr lang="en-US"/>
            <a:t>Documentation</a:t>
          </a:r>
        </a:p>
      </dgm:t>
    </dgm:pt>
    <dgm:pt modelId="{F5797A6C-4EC8-4C03-91AD-A984F03C7324}" type="parTrans" cxnId="{8564D9E2-3B19-4DE5-B0D9-88BC526485A8}">
      <dgm:prSet/>
      <dgm:spPr/>
      <dgm:t>
        <a:bodyPr/>
        <a:lstStyle/>
        <a:p>
          <a:endParaRPr lang="en-US"/>
        </a:p>
      </dgm:t>
    </dgm:pt>
    <dgm:pt modelId="{01973164-20AB-4311-B8AE-2D63E61D002F}" type="sibTrans" cxnId="{8564D9E2-3B19-4DE5-B0D9-88BC526485A8}">
      <dgm:prSet/>
      <dgm:spPr/>
      <dgm:t>
        <a:bodyPr/>
        <a:lstStyle/>
        <a:p>
          <a:endParaRPr lang="en-US"/>
        </a:p>
      </dgm:t>
    </dgm:pt>
    <dgm:pt modelId="{54771482-B6F2-4A9B-891D-9EA63875AF56}" type="pres">
      <dgm:prSet presAssocID="{ECDF8E7F-7D3F-41EA-BB4F-1CF6CFB610DA}" presName="root" presStyleCnt="0">
        <dgm:presLayoutVars>
          <dgm:dir/>
          <dgm:resizeHandles val="exact"/>
        </dgm:presLayoutVars>
      </dgm:prSet>
      <dgm:spPr/>
    </dgm:pt>
    <dgm:pt modelId="{DFE00219-9778-4CB0-8F93-9DDF4828BB34}" type="pres">
      <dgm:prSet presAssocID="{4CD52A0D-E6A8-44F3-B089-C53F625F44E4}" presName="compNode" presStyleCnt="0"/>
      <dgm:spPr/>
    </dgm:pt>
    <dgm:pt modelId="{39913E74-AD5C-4C5A-8614-C3E8706500FA}" type="pres">
      <dgm:prSet presAssocID="{4CD52A0D-E6A8-44F3-B089-C53F625F44E4}" presName="iconBgRect" presStyleLbl="bgShp" presStyleIdx="0" presStyleCnt="6"/>
      <dgm:spPr/>
    </dgm:pt>
    <dgm:pt modelId="{1C540C0D-F7E5-4D6C-B929-E4FDF4C93177}" type="pres">
      <dgm:prSet presAssocID="{4CD52A0D-E6A8-44F3-B089-C53F625F44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"/>
        </a:ext>
      </dgm:extLst>
    </dgm:pt>
    <dgm:pt modelId="{1EC53631-0BB1-4637-923D-97F8A185F929}" type="pres">
      <dgm:prSet presAssocID="{4CD52A0D-E6A8-44F3-B089-C53F625F44E4}" presName="spaceRect" presStyleCnt="0"/>
      <dgm:spPr/>
    </dgm:pt>
    <dgm:pt modelId="{3B519061-6625-430C-85E8-594A9A619566}" type="pres">
      <dgm:prSet presAssocID="{4CD52A0D-E6A8-44F3-B089-C53F625F44E4}" presName="textRect" presStyleLbl="revTx" presStyleIdx="0" presStyleCnt="6">
        <dgm:presLayoutVars>
          <dgm:chMax val="1"/>
          <dgm:chPref val="1"/>
        </dgm:presLayoutVars>
      </dgm:prSet>
      <dgm:spPr/>
    </dgm:pt>
    <dgm:pt modelId="{FD7ACAF5-EA34-41F7-9A11-24A407E8EFE0}" type="pres">
      <dgm:prSet presAssocID="{F94D1748-32F3-40DC-8CDF-FF8A65E4625A}" presName="sibTrans" presStyleCnt="0"/>
      <dgm:spPr/>
    </dgm:pt>
    <dgm:pt modelId="{F90BCDFF-D8A0-4537-BE36-2DC82717E4BD}" type="pres">
      <dgm:prSet presAssocID="{4D7002DB-9316-4366-B66B-5ADCE63B25DF}" presName="compNode" presStyleCnt="0"/>
      <dgm:spPr/>
    </dgm:pt>
    <dgm:pt modelId="{C98D72E2-DEF3-468E-BC27-D7574ED32DEE}" type="pres">
      <dgm:prSet presAssocID="{4D7002DB-9316-4366-B66B-5ADCE63B25DF}" presName="iconBgRect" presStyleLbl="bgShp" presStyleIdx="1" presStyleCnt="6"/>
      <dgm:spPr/>
    </dgm:pt>
    <dgm:pt modelId="{F6E17439-3E4C-4351-94BB-14150EB864D9}" type="pres">
      <dgm:prSet presAssocID="{4D7002DB-9316-4366-B66B-5ADCE63B25D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Source"/>
        </a:ext>
      </dgm:extLst>
    </dgm:pt>
    <dgm:pt modelId="{E6812E63-775D-41C8-9E69-96B77B6AD0BC}" type="pres">
      <dgm:prSet presAssocID="{4D7002DB-9316-4366-B66B-5ADCE63B25DF}" presName="spaceRect" presStyleCnt="0"/>
      <dgm:spPr/>
    </dgm:pt>
    <dgm:pt modelId="{73EF596B-935F-4673-BCCD-4E63611A2CD1}" type="pres">
      <dgm:prSet presAssocID="{4D7002DB-9316-4366-B66B-5ADCE63B25DF}" presName="textRect" presStyleLbl="revTx" presStyleIdx="1" presStyleCnt="6">
        <dgm:presLayoutVars>
          <dgm:chMax val="1"/>
          <dgm:chPref val="1"/>
        </dgm:presLayoutVars>
      </dgm:prSet>
      <dgm:spPr/>
    </dgm:pt>
    <dgm:pt modelId="{B7D931CE-BB71-444E-9526-89A9F8F4B26B}" type="pres">
      <dgm:prSet presAssocID="{8551DD41-236F-4047-9A04-D032AA070DFD}" presName="sibTrans" presStyleCnt="0"/>
      <dgm:spPr/>
    </dgm:pt>
    <dgm:pt modelId="{F48C3161-B165-42E4-ACD7-FA85EA307376}" type="pres">
      <dgm:prSet presAssocID="{2176CDB4-B332-4F91-BC19-A74C20448AF5}" presName="compNode" presStyleCnt="0"/>
      <dgm:spPr/>
    </dgm:pt>
    <dgm:pt modelId="{2DFC75E8-ACCB-4DD8-BF80-03CFA1FEB1D8}" type="pres">
      <dgm:prSet presAssocID="{2176CDB4-B332-4F91-BC19-A74C20448AF5}" presName="iconBgRect" presStyleLbl="bgShp" presStyleIdx="2" presStyleCnt="6"/>
      <dgm:spPr/>
    </dgm:pt>
    <dgm:pt modelId="{72C14B64-64F2-47F6-B63E-8ACECE933D0C}" type="pres">
      <dgm:prSet presAssocID="{2176CDB4-B332-4F91-BC19-A74C20448AF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or"/>
        </a:ext>
      </dgm:extLst>
    </dgm:pt>
    <dgm:pt modelId="{8884350D-52FC-476C-8DAA-100BB3139F16}" type="pres">
      <dgm:prSet presAssocID="{2176CDB4-B332-4F91-BC19-A74C20448AF5}" presName="spaceRect" presStyleCnt="0"/>
      <dgm:spPr/>
    </dgm:pt>
    <dgm:pt modelId="{EFBCF509-011B-469D-AC62-57874A1E8D74}" type="pres">
      <dgm:prSet presAssocID="{2176CDB4-B332-4F91-BC19-A74C20448AF5}" presName="textRect" presStyleLbl="revTx" presStyleIdx="2" presStyleCnt="6">
        <dgm:presLayoutVars>
          <dgm:chMax val="1"/>
          <dgm:chPref val="1"/>
        </dgm:presLayoutVars>
      </dgm:prSet>
      <dgm:spPr/>
    </dgm:pt>
    <dgm:pt modelId="{BC8EA8B2-F2A5-43A3-BA32-CAC4FDFDCA88}" type="pres">
      <dgm:prSet presAssocID="{8F9F1BE1-78F3-4ED4-8578-E940277D551C}" presName="sibTrans" presStyleCnt="0"/>
      <dgm:spPr/>
    </dgm:pt>
    <dgm:pt modelId="{26C697BE-8A3E-4DF9-AE3E-54A3D42C3A18}" type="pres">
      <dgm:prSet presAssocID="{B94964A7-FD06-4685-8838-D579B1A90540}" presName="compNode" presStyleCnt="0"/>
      <dgm:spPr/>
    </dgm:pt>
    <dgm:pt modelId="{79C1AC1D-5A02-4C31-AB4F-F020125D6B03}" type="pres">
      <dgm:prSet presAssocID="{B94964A7-FD06-4685-8838-D579B1A90540}" presName="iconBgRect" presStyleLbl="bgShp" presStyleIdx="3" presStyleCnt="6"/>
      <dgm:spPr/>
    </dgm:pt>
    <dgm:pt modelId="{3D343CD5-F0AD-4C4B-820F-EF87062C30D8}" type="pres">
      <dgm:prSet presAssocID="{B94964A7-FD06-4685-8838-D579B1A9054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eted List"/>
        </a:ext>
      </dgm:extLst>
    </dgm:pt>
    <dgm:pt modelId="{E06ABC77-C4BC-489E-9106-3C1AB0783382}" type="pres">
      <dgm:prSet presAssocID="{B94964A7-FD06-4685-8838-D579B1A90540}" presName="spaceRect" presStyleCnt="0"/>
      <dgm:spPr/>
    </dgm:pt>
    <dgm:pt modelId="{8D3BE1F6-96F1-4F97-AB63-96AD85C775A5}" type="pres">
      <dgm:prSet presAssocID="{B94964A7-FD06-4685-8838-D579B1A90540}" presName="textRect" presStyleLbl="revTx" presStyleIdx="3" presStyleCnt="6">
        <dgm:presLayoutVars>
          <dgm:chMax val="1"/>
          <dgm:chPref val="1"/>
        </dgm:presLayoutVars>
      </dgm:prSet>
      <dgm:spPr/>
    </dgm:pt>
    <dgm:pt modelId="{5B879F50-1D79-464B-9F69-975D61918D98}" type="pres">
      <dgm:prSet presAssocID="{E3C670A1-458F-44D5-983B-92623A4FAF2E}" presName="sibTrans" presStyleCnt="0"/>
      <dgm:spPr/>
    </dgm:pt>
    <dgm:pt modelId="{D48ACD2C-E77C-4F58-859F-71891D536D2B}" type="pres">
      <dgm:prSet presAssocID="{AE0AB46E-FED3-407E-9AC6-69F2CB9D5AC5}" presName="compNode" presStyleCnt="0"/>
      <dgm:spPr/>
    </dgm:pt>
    <dgm:pt modelId="{FE35B45E-3850-4A8F-A0D7-5F3EEC61543B}" type="pres">
      <dgm:prSet presAssocID="{AE0AB46E-FED3-407E-9AC6-69F2CB9D5AC5}" presName="iconBgRect" presStyleLbl="bgShp" presStyleIdx="4" presStyleCnt="6"/>
      <dgm:spPr/>
    </dgm:pt>
    <dgm:pt modelId="{47ACC0EB-197F-4C5B-A97D-AF87C61B754C}" type="pres">
      <dgm:prSet presAssocID="{AE0AB46E-FED3-407E-9AC6-69F2CB9D5AC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Plan"/>
        </a:ext>
      </dgm:extLst>
    </dgm:pt>
    <dgm:pt modelId="{1D4ADA7D-2E1A-410E-890A-40DE1657517E}" type="pres">
      <dgm:prSet presAssocID="{AE0AB46E-FED3-407E-9AC6-69F2CB9D5AC5}" presName="spaceRect" presStyleCnt="0"/>
      <dgm:spPr/>
    </dgm:pt>
    <dgm:pt modelId="{9F2D8A66-D834-4296-AB56-031AF6368D0B}" type="pres">
      <dgm:prSet presAssocID="{AE0AB46E-FED3-407E-9AC6-69F2CB9D5AC5}" presName="textRect" presStyleLbl="revTx" presStyleIdx="4" presStyleCnt="6">
        <dgm:presLayoutVars>
          <dgm:chMax val="1"/>
          <dgm:chPref val="1"/>
        </dgm:presLayoutVars>
      </dgm:prSet>
      <dgm:spPr/>
    </dgm:pt>
    <dgm:pt modelId="{72BA1961-CD91-4F80-A2A2-3DAF6093E468}" type="pres">
      <dgm:prSet presAssocID="{C44BE741-BC21-4A5B-B5C8-6EBD7297C006}" presName="sibTrans" presStyleCnt="0"/>
      <dgm:spPr/>
    </dgm:pt>
    <dgm:pt modelId="{17DEC7DE-C5AA-4EAB-9960-CF8C3BA8F4D4}" type="pres">
      <dgm:prSet presAssocID="{2ECD6E04-0C1D-4B8E-824E-D782B31FCAAF}" presName="compNode" presStyleCnt="0"/>
      <dgm:spPr/>
    </dgm:pt>
    <dgm:pt modelId="{3D9955F0-A92D-41D6-8F8B-956DE0808356}" type="pres">
      <dgm:prSet presAssocID="{2ECD6E04-0C1D-4B8E-824E-D782B31FCAAF}" presName="iconBgRect" presStyleLbl="bgShp" presStyleIdx="5" presStyleCnt="6"/>
      <dgm:spPr/>
    </dgm:pt>
    <dgm:pt modelId="{CAFEDFE3-FC1D-4FB6-BECC-35584BC078A9}" type="pres">
      <dgm:prSet presAssocID="{2ECD6E04-0C1D-4B8E-824E-D782B31FCAA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8028627-E68A-449E-829C-9C24A03DC0D1}" type="pres">
      <dgm:prSet presAssocID="{2ECD6E04-0C1D-4B8E-824E-D782B31FCAAF}" presName="spaceRect" presStyleCnt="0"/>
      <dgm:spPr/>
    </dgm:pt>
    <dgm:pt modelId="{6E71D619-2D4D-416F-82B9-2242387E7BA7}" type="pres">
      <dgm:prSet presAssocID="{2ECD6E04-0C1D-4B8E-824E-D782B31FCAA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A13EF12-872F-43DC-8EF4-1AF49CE78D54}" srcId="{ECDF8E7F-7D3F-41EA-BB4F-1CF6CFB610DA}" destId="{AE0AB46E-FED3-407E-9AC6-69F2CB9D5AC5}" srcOrd="4" destOrd="0" parTransId="{0D46D243-C923-4FBE-9BE8-9D3E5B1ED605}" sibTransId="{C44BE741-BC21-4A5B-B5C8-6EBD7297C006}"/>
    <dgm:cxn modelId="{5A227336-A516-4886-91F8-122F90ED5383}" type="presOf" srcId="{ECDF8E7F-7D3F-41EA-BB4F-1CF6CFB610DA}" destId="{54771482-B6F2-4A9B-891D-9EA63875AF56}" srcOrd="0" destOrd="0" presId="urn:microsoft.com/office/officeart/2018/5/layout/IconCircleLabelList"/>
    <dgm:cxn modelId="{D584B63E-3841-4DC3-8942-AA88D2644D09}" type="presOf" srcId="{2ECD6E04-0C1D-4B8E-824E-D782B31FCAAF}" destId="{6E71D619-2D4D-416F-82B9-2242387E7BA7}" srcOrd="0" destOrd="0" presId="urn:microsoft.com/office/officeart/2018/5/layout/IconCircleLabelList"/>
    <dgm:cxn modelId="{C52E0869-69B5-4BE6-87FA-CB3DEB083E80}" srcId="{ECDF8E7F-7D3F-41EA-BB4F-1CF6CFB610DA}" destId="{2176CDB4-B332-4F91-BC19-A74C20448AF5}" srcOrd="2" destOrd="0" parTransId="{63E5D1D5-C99B-4E5C-971D-C3C3FD265259}" sibTransId="{8F9F1BE1-78F3-4ED4-8578-E940277D551C}"/>
    <dgm:cxn modelId="{3B413184-1B25-435F-BFC8-A05D1C3EC340}" type="presOf" srcId="{4CD52A0D-E6A8-44F3-B089-C53F625F44E4}" destId="{3B519061-6625-430C-85E8-594A9A619566}" srcOrd="0" destOrd="0" presId="urn:microsoft.com/office/officeart/2018/5/layout/IconCircleLabelList"/>
    <dgm:cxn modelId="{3E5DB28A-748F-45F3-81C0-71C54A19279B}" srcId="{ECDF8E7F-7D3F-41EA-BB4F-1CF6CFB610DA}" destId="{4CD52A0D-E6A8-44F3-B089-C53F625F44E4}" srcOrd="0" destOrd="0" parTransId="{2E3AC769-C310-4AB0-A8B6-3F8A66D9E52C}" sibTransId="{F94D1748-32F3-40DC-8CDF-FF8A65E4625A}"/>
    <dgm:cxn modelId="{08CE3C8B-A2FB-4DEA-AD92-2349DF3FC451}" type="presOf" srcId="{2176CDB4-B332-4F91-BC19-A74C20448AF5}" destId="{EFBCF509-011B-469D-AC62-57874A1E8D74}" srcOrd="0" destOrd="0" presId="urn:microsoft.com/office/officeart/2018/5/layout/IconCircleLabelList"/>
    <dgm:cxn modelId="{E2583993-1404-416D-9818-B3878EF95603}" srcId="{ECDF8E7F-7D3F-41EA-BB4F-1CF6CFB610DA}" destId="{4D7002DB-9316-4366-B66B-5ADCE63B25DF}" srcOrd="1" destOrd="0" parTransId="{12F00BB5-D77B-4035-9274-05C029E3599A}" sibTransId="{8551DD41-236F-4047-9A04-D032AA070DFD}"/>
    <dgm:cxn modelId="{B993B1C0-2934-4899-92C4-E059D08ECE18}" type="presOf" srcId="{AE0AB46E-FED3-407E-9AC6-69F2CB9D5AC5}" destId="{9F2D8A66-D834-4296-AB56-031AF6368D0B}" srcOrd="0" destOrd="0" presId="urn:microsoft.com/office/officeart/2018/5/layout/IconCircleLabelList"/>
    <dgm:cxn modelId="{8564D9E2-3B19-4DE5-B0D9-88BC526485A8}" srcId="{ECDF8E7F-7D3F-41EA-BB4F-1CF6CFB610DA}" destId="{2ECD6E04-0C1D-4B8E-824E-D782B31FCAAF}" srcOrd="5" destOrd="0" parTransId="{F5797A6C-4EC8-4C03-91AD-A984F03C7324}" sibTransId="{01973164-20AB-4311-B8AE-2D63E61D002F}"/>
    <dgm:cxn modelId="{E9CFBDE9-984A-4584-8340-E8E48D4EA25C}" srcId="{ECDF8E7F-7D3F-41EA-BB4F-1CF6CFB610DA}" destId="{B94964A7-FD06-4685-8838-D579B1A90540}" srcOrd="3" destOrd="0" parTransId="{098CAFE6-AD5B-40EB-BDB1-BB83975E0D3F}" sibTransId="{E3C670A1-458F-44D5-983B-92623A4FAF2E}"/>
    <dgm:cxn modelId="{2234D6F7-F15B-431A-8BF3-60AED0FC41C4}" type="presOf" srcId="{B94964A7-FD06-4685-8838-D579B1A90540}" destId="{8D3BE1F6-96F1-4F97-AB63-96AD85C775A5}" srcOrd="0" destOrd="0" presId="urn:microsoft.com/office/officeart/2018/5/layout/IconCircleLabelList"/>
    <dgm:cxn modelId="{C71CE9FD-1A40-4A77-8516-91ED0C7F8628}" type="presOf" srcId="{4D7002DB-9316-4366-B66B-5ADCE63B25DF}" destId="{73EF596B-935F-4673-BCCD-4E63611A2CD1}" srcOrd="0" destOrd="0" presId="urn:microsoft.com/office/officeart/2018/5/layout/IconCircleLabelList"/>
    <dgm:cxn modelId="{DA369EC1-E83A-4439-83EC-D6FA40411153}" type="presParOf" srcId="{54771482-B6F2-4A9B-891D-9EA63875AF56}" destId="{DFE00219-9778-4CB0-8F93-9DDF4828BB34}" srcOrd="0" destOrd="0" presId="urn:microsoft.com/office/officeart/2018/5/layout/IconCircleLabelList"/>
    <dgm:cxn modelId="{B160099A-A31E-4FE3-A324-456316C1F43B}" type="presParOf" srcId="{DFE00219-9778-4CB0-8F93-9DDF4828BB34}" destId="{39913E74-AD5C-4C5A-8614-C3E8706500FA}" srcOrd="0" destOrd="0" presId="urn:microsoft.com/office/officeart/2018/5/layout/IconCircleLabelList"/>
    <dgm:cxn modelId="{7DD57569-551B-46AB-8B3E-E0B1A955BCBA}" type="presParOf" srcId="{DFE00219-9778-4CB0-8F93-9DDF4828BB34}" destId="{1C540C0D-F7E5-4D6C-B929-E4FDF4C93177}" srcOrd="1" destOrd="0" presId="urn:microsoft.com/office/officeart/2018/5/layout/IconCircleLabelList"/>
    <dgm:cxn modelId="{EC130090-065E-4C78-9DEB-80851DF038E7}" type="presParOf" srcId="{DFE00219-9778-4CB0-8F93-9DDF4828BB34}" destId="{1EC53631-0BB1-4637-923D-97F8A185F929}" srcOrd="2" destOrd="0" presId="urn:microsoft.com/office/officeart/2018/5/layout/IconCircleLabelList"/>
    <dgm:cxn modelId="{6ACEEEB3-077C-4F95-91ED-AA05B06320CD}" type="presParOf" srcId="{DFE00219-9778-4CB0-8F93-9DDF4828BB34}" destId="{3B519061-6625-430C-85E8-594A9A619566}" srcOrd="3" destOrd="0" presId="urn:microsoft.com/office/officeart/2018/5/layout/IconCircleLabelList"/>
    <dgm:cxn modelId="{CBEDFA87-4CD8-4C43-B08F-816DF4392252}" type="presParOf" srcId="{54771482-B6F2-4A9B-891D-9EA63875AF56}" destId="{FD7ACAF5-EA34-41F7-9A11-24A407E8EFE0}" srcOrd="1" destOrd="0" presId="urn:microsoft.com/office/officeart/2018/5/layout/IconCircleLabelList"/>
    <dgm:cxn modelId="{407CC7F4-967D-4C88-A8F3-08F2E2D189C2}" type="presParOf" srcId="{54771482-B6F2-4A9B-891D-9EA63875AF56}" destId="{F90BCDFF-D8A0-4537-BE36-2DC82717E4BD}" srcOrd="2" destOrd="0" presId="urn:microsoft.com/office/officeart/2018/5/layout/IconCircleLabelList"/>
    <dgm:cxn modelId="{A70AFA83-28D0-4332-85A0-40113E3FE781}" type="presParOf" srcId="{F90BCDFF-D8A0-4537-BE36-2DC82717E4BD}" destId="{C98D72E2-DEF3-468E-BC27-D7574ED32DEE}" srcOrd="0" destOrd="0" presId="urn:microsoft.com/office/officeart/2018/5/layout/IconCircleLabelList"/>
    <dgm:cxn modelId="{C7FC7F91-9A9E-4C66-8C37-A51024C9BB4C}" type="presParOf" srcId="{F90BCDFF-D8A0-4537-BE36-2DC82717E4BD}" destId="{F6E17439-3E4C-4351-94BB-14150EB864D9}" srcOrd="1" destOrd="0" presId="urn:microsoft.com/office/officeart/2018/5/layout/IconCircleLabelList"/>
    <dgm:cxn modelId="{97DA808A-10B1-41C4-B884-9AEEEB351CCC}" type="presParOf" srcId="{F90BCDFF-D8A0-4537-BE36-2DC82717E4BD}" destId="{E6812E63-775D-41C8-9E69-96B77B6AD0BC}" srcOrd="2" destOrd="0" presId="urn:microsoft.com/office/officeart/2018/5/layout/IconCircleLabelList"/>
    <dgm:cxn modelId="{2164F988-AE72-4F00-8D58-611D82E89174}" type="presParOf" srcId="{F90BCDFF-D8A0-4537-BE36-2DC82717E4BD}" destId="{73EF596B-935F-4673-BCCD-4E63611A2CD1}" srcOrd="3" destOrd="0" presId="urn:microsoft.com/office/officeart/2018/5/layout/IconCircleLabelList"/>
    <dgm:cxn modelId="{293B9C87-4828-4669-AC80-D7D39A718788}" type="presParOf" srcId="{54771482-B6F2-4A9B-891D-9EA63875AF56}" destId="{B7D931CE-BB71-444E-9526-89A9F8F4B26B}" srcOrd="3" destOrd="0" presId="urn:microsoft.com/office/officeart/2018/5/layout/IconCircleLabelList"/>
    <dgm:cxn modelId="{1B51CC1A-C4DD-49C9-9355-3A20EDA47026}" type="presParOf" srcId="{54771482-B6F2-4A9B-891D-9EA63875AF56}" destId="{F48C3161-B165-42E4-ACD7-FA85EA307376}" srcOrd="4" destOrd="0" presId="urn:microsoft.com/office/officeart/2018/5/layout/IconCircleLabelList"/>
    <dgm:cxn modelId="{5A25B82F-3FDF-4520-9A5D-3EED165DD292}" type="presParOf" srcId="{F48C3161-B165-42E4-ACD7-FA85EA307376}" destId="{2DFC75E8-ACCB-4DD8-BF80-03CFA1FEB1D8}" srcOrd="0" destOrd="0" presId="urn:microsoft.com/office/officeart/2018/5/layout/IconCircleLabelList"/>
    <dgm:cxn modelId="{4166EF74-FFE4-42C7-BF84-97C18474EEEA}" type="presParOf" srcId="{F48C3161-B165-42E4-ACD7-FA85EA307376}" destId="{72C14B64-64F2-47F6-B63E-8ACECE933D0C}" srcOrd="1" destOrd="0" presId="urn:microsoft.com/office/officeart/2018/5/layout/IconCircleLabelList"/>
    <dgm:cxn modelId="{F72EEAF4-0C56-450A-9FB6-549019ADDA0C}" type="presParOf" srcId="{F48C3161-B165-42E4-ACD7-FA85EA307376}" destId="{8884350D-52FC-476C-8DAA-100BB3139F16}" srcOrd="2" destOrd="0" presId="urn:microsoft.com/office/officeart/2018/5/layout/IconCircleLabelList"/>
    <dgm:cxn modelId="{CE3738B0-D0E6-43C6-9D7C-DD61E135985A}" type="presParOf" srcId="{F48C3161-B165-42E4-ACD7-FA85EA307376}" destId="{EFBCF509-011B-469D-AC62-57874A1E8D74}" srcOrd="3" destOrd="0" presId="urn:microsoft.com/office/officeart/2018/5/layout/IconCircleLabelList"/>
    <dgm:cxn modelId="{4669B75B-3F90-45EC-B26D-10EB931814F3}" type="presParOf" srcId="{54771482-B6F2-4A9B-891D-9EA63875AF56}" destId="{BC8EA8B2-F2A5-43A3-BA32-CAC4FDFDCA88}" srcOrd="5" destOrd="0" presId="urn:microsoft.com/office/officeart/2018/5/layout/IconCircleLabelList"/>
    <dgm:cxn modelId="{966C2BE1-287A-435A-9AED-B6544D8DF221}" type="presParOf" srcId="{54771482-B6F2-4A9B-891D-9EA63875AF56}" destId="{26C697BE-8A3E-4DF9-AE3E-54A3D42C3A18}" srcOrd="6" destOrd="0" presId="urn:microsoft.com/office/officeart/2018/5/layout/IconCircleLabelList"/>
    <dgm:cxn modelId="{7BB7E38F-C488-42ED-809C-ABE7CFE665DD}" type="presParOf" srcId="{26C697BE-8A3E-4DF9-AE3E-54A3D42C3A18}" destId="{79C1AC1D-5A02-4C31-AB4F-F020125D6B03}" srcOrd="0" destOrd="0" presId="urn:microsoft.com/office/officeart/2018/5/layout/IconCircleLabelList"/>
    <dgm:cxn modelId="{CD06D457-5F7C-460B-A187-2C18FBBB96C2}" type="presParOf" srcId="{26C697BE-8A3E-4DF9-AE3E-54A3D42C3A18}" destId="{3D343CD5-F0AD-4C4B-820F-EF87062C30D8}" srcOrd="1" destOrd="0" presId="urn:microsoft.com/office/officeart/2018/5/layout/IconCircleLabelList"/>
    <dgm:cxn modelId="{E590CF3F-F183-4CEC-BCC9-FF61363B9D92}" type="presParOf" srcId="{26C697BE-8A3E-4DF9-AE3E-54A3D42C3A18}" destId="{E06ABC77-C4BC-489E-9106-3C1AB0783382}" srcOrd="2" destOrd="0" presId="urn:microsoft.com/office/officeart/2018/5/layout/IconCircleLabelList"/>
    <dgm:cxn modelId="{F4CC8BD4-EC7D-450D-A572-C5AC1FEB3F23}" type="presParOf" srcId="{26C697BE-8A3E-4DF9-AE3E-54A3D42C3A18}" destId="{8D3BE1F6-96F1-4F97-AB63-96AD85C775A5}" srcOrd="3" destOrd="0" presId="urn:microsoft.com/office/officeart/2018/5/layout/IconCircleLabelList"/>
    <dgm:cxn modelId="{774EBAFF-CF29-4E67-9085-0D357BF4C530}" type="presParOf" srcId="{54771482-B6F2-4A9B-891D-9EA63875AF56}" destId="{5B879F50-1D79-464B-9F69-975D61918D98}" srcOrd="7" destOrd="0" presId="urn:microsoft.com/office/officeart/2018/5/layout/IconCircleLabelList"/>
    <dgm:cxn modelId="{6E4D7EED-AF40-4C89-9AB6-24CD2B15B535}" type="presParOf" srcId="{54771482-B6F2-4A9B-891D-9EA63875AF56}" destId="{D48ACD2C-E77C-4F58-859F-71891D536D2B}" srcOrd="8" destOrd="0" presId="urn:microsoft.com/office/officeart/2018/5/layout/IconCircleLabelList"/>
    <dgm:cxn modelId="{2579C39F-D424-4D83-BB64-084505F11630}" type="presParOf" srcId="{D48ACD2C-E77C-4F58-859F-71891D536D2B}" destId="{FE35B45E-3850-4A8F-A0D7-5F3EEC61543B}" srcOrd="0" destOrd="0" presId="urn:microsoft.com/office/officeart/2018/5/layout/IconCircleLabelList"/>
    <dgm:cxn modelId="{59A55E53-652E-419A-AC97-B0ACA810A856}" type="presParOf" srcId="{D48ACD2C-E77C-4F58-859F-71891D536D2B}" destId="{47ACC0EB-197F-4C5B-A97D-AF87C61B754C}" srcOrd="1" destOrd="0" presId="urn:microsoft.com/office/officeart/2018/5/layout/IconCircleLabelList"/>
    <dgm:cxn modelId="{2B599D60-5A4C-465C-A8D2-91E4B1193327}" type="presParOf" srcId="{D48ACD2C-E77C-4F58-859F-71891D536D2B}" destId="{1D4ADA7D-2E1A-410E-890A-40DE1657517E}" srcOrd="2" destOrd="0" presId="urn:microsoft.com/office/officeart/2018/5/layout/IconCircleLabelList"/>
    <dgm:cxn modelId="{0C313686-CA3E-47F8-867E-83EDFBAA962C}" type="presParOf" srcId="{D48ACD2C-E77C-4F58-859F-71891D536D2B}" destId="{9F2D8A66-D834-4296-AB56-031AF6368D0B}" srcOrd="3" destOrd="0" presId="urn:microsoft.com/office/officeart/2018/5/layout/IconCircleLabelList"/>
    <dgm:cxn modelId="{74893713-5002-40D8-ACA3-650F61E75C87}" type="presParOf" srcId="{54771482-B6F2-4A9B-891D-9EA63875AF56}" destId="{72BA1961-CD91-4F80-A2A2-3DAF6093E468}" srcOrd="9" destOrd="0" presId="urn:microsoft.com/office/officeart/2018/5/layout/IconCircleLabelList"/>
    <dgm:cxn modelId="{6DE7FED5-D57A-4880-9530-A431E62A7025}" type="presParOf" srcId="{54771482-B6F2-4A9B-891D-9EA63875AF56}" destId="{17DEC7DE-C5AA-4EAB-9960-CF8C3BA8F4D4}" srcOrd="10" destOrd="0" presId="urn:microsoft.com/office/officeart/2018/5/layout/IconCircleLabelList"/>
    <dgm:cxn modelId="{448581EB-B757-4EB3-BA00-715DD3FC7893}" type="presParOf" srcId="{17DEC7DE-C5AA-4EAB-9960-CF8C3BA8F4D4}" destId="{3D9955F0-A92D-41D6-8F8B-956DE0808356}" srcOrd="0" destOrd="0" presId="urn:microsoft.com/office/officeart/2018/5/layout/IconCircleLabelList"/>
    <dgm:cxn modelId="{48CB807C-D773-4ADD-BD80-3E3B2FC77CCC}" type="presParOf" srcId="{17DEC7DE-C5AA-4EAB-9960-CF8C3BA8F4D4}" destId="{CAFEDFE3-FC1D-4FB6-BECC-35584BC078A9}" srcOrd="1" destOrd="0" presId="urn:microsoft.com/office/officeart/2018/5/layout/IconCircleLabelList"/>
    <dgm:cxn modelId="{6CFCED32-EA24-4966-8422-74388BE3D644}" type="presParOf" srcId="{17DEC7DE-C5AA-4EAB-9960-CF8C3BA8F4D4}" destId="{D8028627-E68A-449E-829C-9C24A03DC0D1}" srcOrd="2" destOrd="0" presId="urn:microsoft.com/office/officeart/2018/5/layout/IconCircleLabelList"/>
    <dgm:cxn modelId="{F0930C3A-2E8E-41BB-87E0-DB1B54419D1E}" type="presParOf" srcId="{17DEC7DE-C5AA-4EAB-9960-CF8C3BA8F4D4}" destId="{6E71D619-2D4D-416F-82B9-2242387E7B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F574A-04F1-44F8-A434-44734A74ED20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58D4F9-B158-4C6B-A428-EE2060DF47DF}">
      <dgm:prSet/>
      <dgm:spPr/>
      <dgm:t>
        <a:bodyPr/>
        <a:lstStyle/>
        <a:p>
          <a:r>
            <a:rPr lang="en-US"/>
            <a:t>Identify</a:t>
          </a:r>
        </a:p>
      </dgm:t>
    </dgm:pt>
    <dgm:pt modelId="{C9065D11-52BF-4812-A641-764EF27B231F}" type="parTrans" cxnId="{D3DC23B3-0657-4D16-89B1-6B66463CB6EC}">
      <dgm:prSet/>
      <dgm:spPr/>
      <dgm:t>
        <a:bodyPr/>
        <a:lstStyle/>
        <a:p>
          <a:endParaRPr lang="en-US"/>
        </a:p>
      </dgm:t>
    </dgm:pt>
    <dgm:pt modelId="{45BC5335-5C22-4BBF-9801-6DB45C16DB28}" type="sibTrans" cxnId="{D3DC23B3-0657-4D16-89B1-6B66463CB6EC}">
      <dgm:prSet/>
      <dgm:spPr/>
      <dgm:t>
        <a:bodyPr/>
        <a:lstStyle/>
        <a:p>
          <a:endParaRPr lang="en-US"/>
        </a:p>
      </dgm:t>
    </dgm:pt>
    <dgm:pt modelId="{34215414-E90C-4D78-ADF0-2C230794B512}">
      <dgm:prSet/>
      <dgm:spPr/>
      <dgm:t>
        <a:bodyPr/>
        <a:lstStyle/>
        <a:p>
          <a:r>
            <a:rPr lang="en-US"/>
            <a:t>Identify Priority Standards</a:t>
          </a:r>
        </a:p>
      </dgm:t>
    </dgm:pt>
    <dgm:pt modelId="{7FA2CC3E-6114-4CE7-9440-10F6EB8F6F85}" type="parTrans" cxnId="{07A68659-D766-4FE5-AA05-4E56CDD71D4A}">
      <dgm:prSet/>
      <dgm:spPr/>
      <dgm:t>
        <a:bodyPr/>
        <a:lstStyle/>
        <a:p>
          <a:endParaRPr lang="en-US"/>
        </a:p>
      </dgm:t>
    </dgm:pt>
    <dgm:pt modelId="{66388D30-1E6F-4EEF-B2B6-064A2D4B2221}" type="sibTrans" cxnId="{07A68659-D766-4FE5-AA05-4E56CDD71D4A}">
      <dgm:prSet/>
      <dgm:spPr/>
      <dgm:t>
        <a:bodyPr/>
        <a:lstStyle/>
        <a:p>
          <a:endParaRPr lang="en-US"/>
        </a:p>
      </dgm:t>
    </dgm:pt>
    <dgm:pt modelId="{D98C2463-28E9-4ECE-817B-D5B37B5CA704}">
      <dgm:prSet/>
      <dgm:spPr/>
      <dgm:t>
        <a:bodyPr/>
        <a:lstStyle/>
        <a:p>
          <a:r>
            <a:rPr lang="en-US"/>
            <a:t>Determine</a:t>
          </a:r>
        </a:p>
      </dgm:t>
    </dgm:pt>
    <dgm:pt modelId="{0A93815C-6DF5-4ED2-9C45-B4EE74124E56}" type="parTrans" cxnId="{6A1C8136-A56B-4903-8FFD-C5A8EAA1E04F}">
      <dgm:prSet/>
      <dgm:spPr/>
      <dgm:t>
        <a:bodyPr/>
        <a:lstStyle/>
        <a:p>
          <a:endParaRPr lang="en-US"/>
        </a:p>
      </dgm:t>
    </dgm:pt>
    <dgm:pt modelId="{FEF3A3BB-821D-4086-8C46-7CB84C3D7E1A}" type="sibTrans" cxnId="{6A1C8136-A56B-4903-8FFD-C5A8EAA1E04F}">
      <dgm:prSet/>
      <dgm:spPr/>
      <dgm:t>
        <a:bodyPr/>
        <a:lstStyle/>
        <a:p>
          <a:endParaRPr lang="en-US"/>
        </a:p>
      </dgm:t>
    </dgm:pt>
    <dgm:pt modelId="{251D7F65-392F-456A-BD5E-6735D9005E7F}">
      <dgm:prSet/>
      <dgm:spPr/>
      <dgm:t>
        <a:bodyPr/>
        <a:lstStyle/>
        <a:p>
          <a:r>
            <a:rPr lang="en-US"/>
            <a:t>Determine Assessment Frequency</a:t>
          </a:r>
        </a:p>
      </dgm:t>
    </dgm:pt>
    <dgm:pt modelId="{E7AA01EA-E105-42B1-BE45-9104CDA5D8FC}" type="parTrans" cxnId="{BEDBF76C-F99C-4576-98AE-832A21729137}">
      <dgm:prSet/>
      <dgm:spPr/>
      <dgm:t>
        <a:bodyPr/>
        <a:lstStyle/>
        <a:p>
          <a:endParaRPr lang="en-US"/>
        </a:p>
      </dgm:t>
    </dgm:pt>
    <dgm:pt modelId="{5574F64B-815C-412D-9C88-E07CE8E0EED6}" type="sibTrans" cxnId="{BEDBF76C-F99C-4576-98AE-832A21729137}">
      <dgm:prSet/>
      <dgm:spPr/>
      <dgm:t>
        <a:bodyPr/>
        <a:lstStyle/>
        <a:p>
          <a:endParaRPr lang="en-US"/>
        </a:p>
      </dgm:t>
    </dgm:pt>
    <dgm:pt modelId="{D72206D2-13B0-4F03-8966-F99B89AD287B}">
      <dgm:prSet/>
      <dgm:spPr/>
      <dgm:t>
        <a:bodyPr/>
        <a:lstStyle/>
        <a:p>
          <a:r>
            <a:rPr lang="en-US"/>
            <a:t>Set</a:t>
          </a:r>
        </a:p>
      </dgm:t>
    </dgm:pt>
    <dgm:pt modelId="{E3E0C5F2-9926-4A1C-9151-E13E84BBDEA8}" type="parTrans" cxnId="{CE62C372-DC1B-43EF-B7D7-5FB2EF1B8A5A}">
      <dgm:prSet/>
      <dgm:spPr/>
      <dgm:t>
        <a:bodyPr/>
        <a:lstStyle/>
        <a:p>
          <a:endParaRPr lang="en-US"/>
        </a:p>
      </dgm:t>
    </dgm:pt>
    <dgm:pt modelId="{7BD946DC-E3EE-426A-AC30-6EB982BCE826}" type="sibTrans" cxnId="{CE62C372-DC1B-43EF-B7D7-5FB2EF1B8A5A}">
      <dgm:prSet/>
      <dgm:spPr/>
      <dgm:t>
        <a:bodyPr/>
        <a:lstStyle/>
        <a:p>
          <a:endParaRPr lang="en-US"/>
        </a:p>
      </dgm:t>
    </dgm:pt>
    <dgm:pt modelId="{1C9E97ED-C4AE-4CDC-8DD7-6E0CCDC99CFF}">
      <dgm:prSet/>
      <dgm:spPr/>
      <dgm:t>
        <a:bodyPr/>
        <a:lstStyle/>
        <a:p>
          <a:r>
            <a:rPr lang="en-US"/>
            <a:t>Set Performance Targets</a:t>
          </a:r>
        </a:p>
      </dgm:t>
    </dgm:pt>
    <dgm:pt modelId="{D997DCC8-1043-4668-87C2-1FB399A6967B}" type="parTrans" cxnId="{94E9363E-A359-44D2-85F0-E3D937681AE2}">
      <dgm:prSet/>
      <dgm:spPr/>
      <dgm:t>
        <a:bodyPr/>
        <a:lstStyle/>
        <a:p>
          <a:endParaRPr lang="en-US"/>
        </a:p>
      </dgm:t>
    </dgm:pt>
    <dgm:pt modelId="{546FE86C-11DC-4AF0-A079-9C84586354EB}" type="sibTrans" cxnId="{94E9363E-A359-44D2-85F0-E3D937681AE2}">
      <dgm:prSet/>
      <dgm:spPr/>
      <dgm:t>
        <a:bodyPr/>
        <a:lstStyle/>
        <a:p>
          <a:endParaRPr lang="en-US"/>
        </a:p>
      </dgm:t>
    </dgm:pt>
    <dgm:pt modelId="{D4161265-9DE6-4450-9DAD-D30DDBBB0531}">
      <dgm:prSet/>
      <dgm:spPr/>
      <dgm:t>
        <a:bodyPr/>
        <a:lstStyle/>
        <a:p>
          <a:r>
            <a:rPr lang="en-US"/>
            <a:t>Design</a:t>
          </a:r>
        </a:p>
      </dgm:t>
    </dgm:pt>
    <dgm:pt modelId="{88B54F50-094E-4DE4-8E01-9925EE411BD8}" type="parTrans" cxnId="{CE66CE85-7647-4BC7-897F-37580E2A5C91}">
      <dgm:prSet/>
      <dgm:spPr/>
      <dgm:t>
        <a:bodyPr/>
        <a:lstStyle/>
        <a:p>
          <a:endParaRPr lang="en-US"/>
        </a:p>
      </dgm:t>
    </dgm:pt>
    <dgm:pt modelId="{D4F9BE61-C360-4A3C-9BB4-20861F792E8E}" type="sibTrans" cxnId="{CE66CE85-7647-4BC7-897F-37580E2A5C91}">
      <dgm:prSet/>
      <dgm:spPr/>
      <dgm:t>
        <a:bodyPr/>
        <a:lstStyle/>
        <a:p>
          <a:endParaRPr lang="en-US"/>
        </a:p>
      </dgm:t>
    </dgm:pt>
    <dgm:pt modelId="{C42EC2EE-D203-4753-B874-957EF0E6E655}">
      <dgm:prSet/>
      <dgm:spPr/>
      <dgm:t>
        <a:bodyPr/>
        <a:lstStyle/>
        <a:p>
          <a:r>
            <a:rPr lang="en-US"/>
            <a:t>Design Assessment Items</a:t>
          </a:r>
        </a:p>
      </dgm:t>
    </dgm:pt>
    <dgm:pt modelId="{D02B5CF7-CB9E-4DDA-ACD6-20C686EFA174}" type="parTrans" cxnId="{3E235BFF-F635-45FD-BDFE-A2274F6E8046}">
      <dgm:prSet/>
      <dgm:spPr/>
      <dgm:t>
        <a:bodyPr/>
        <a:lstStyle/>
        <a:p>
          <a:endParaRPr lang="en-US"/>
        </a:p>
      </dgm:t>
    </dgm:pt>
    <dgm:pt modelId="{85BBD617-C293-4108-B720-A58B4766AE92}" type="sibTrans" cxnId="{3E235BFF-F635-45FD-BDFE-A2274F6E8046}">
      <dgm:prSet/>
      <dgm:spPr/>
      <dgm:t>
        <a:bodyPr/>
        <a:lstStyle/>
        <a:p>
          <a:endParaRPr lang="en-US"/>
        </a:p>
      </dgm:t>
    </dgm:pt>
    <dgm:pt modelId="{897C3087-DB2A-4C15-9E51-F34DCA9FDFF5}">
      <dgm:prSet/>
      <dgm:spPr/>
      <dgm:t>
        <a:bodyPr/>
        <a:lstStyle/>
        <a:p>
          <a:r>
            <a:rPr lang="en-US"/>
            <a:t>Establish</a:t>
          </a:r>
        </a:p>
      </dgm:t>
    </dgm:pt>
    <dgm:pt modelId="{63CC3D4E-4B95-4725-ACD6-CFA7712D1DD6}" type="parTrans" cxnId="{3B26DB91-686F-41CE-AC2A-69E8721975F3}">
      <dgm:prSet/>
      <dgm:spPr/>
      <dgm:t>
        <a:bodyPr/>
        <a:lstStyle/>
        <a:p>
          <a:endParaRPr lang="en-US"/>
        </a:p>
      </dgm:t>
    </dgm:pt>
    <dgm:pt modelId="{51C309F0-DA11-446A-BF07-7B2642BC6EA4}" type="sibTrans" cxnId="{3B26DB91-686F-41CE-AC2A-69E8721975F3}">
      <dgm:prSet/>
      <dgm:spPr/>
      <dgm:t>
        <a:bodyPr/>
        <a:lstStyle/>
        <a:p>
          <a:endParaRPr lang="en-US"/>
        </a:p>
      </dgm:t>
    </dgm:pt>
    <dgm:pt modelId="{6856C78B-4DB3-4A60-BE91-68D831A2C807}">
      <dgm:prSet/>
      <dgm:spPr/>
      <dgm:t>
        <a:bodyPr/>
        <a:lstStyle/>
        <a:p>
          <a:r>
            <a:rPr lang="en-US"/>
            <a:t>Establish Scoring Criteria</a:t>
          </a:r>
        </a:p>
      </dgm:t>
    </dgm:pt>
    <dgm:pt modelId="{DE7B497B-FEF4-491D-BFE0-F499E7CFD90D}" type="parTrans" cxnId="{25642513-56D1-4889-960D-806AE540F599}">
      <dgm:prSet/>
      <dgm:spPr/>
      <dgm:t>
        <a:bodyPr/>
        <a:lstStyle/>
        <a:p>
          <a:endParaRPr lang="en-US"/>
        </a:p>
      </dgm:t>
    </dgm:pt>
    <dgm:pt modelId="{FB0C01E1-227F-454C-B440-95B1EFEF35CB}" type="sibTrans" cxnId="{25642513-56D1-4889-960D-806AE540F599}">
      <dgm:prSet/>
      <dgm:spPr/>
      <dgm:t>
        <a:bodyPr/>
        <a:lstStyle/>
        <a:p>
          <a:endParaRPr lang="en-US"/>
        </a:p>
      </dgm:t>
    </dgm:pt>
    <dgm:pt modelId="{0B64B6AF-62B6-48D4-BA5A-C63E6D02F5B4}" type="pres">
      <dgm:prSet presAssocID="{485F574A-04F1-44F8-A434-44734A74ED20}" presName="Name0" presStyleCnt="0">
        <dgm:presLayoutVars>
          <dgm:dir/>
          <dgm:animLvl val="lvl"/>
          <dgm:resizeHandles val="exact"/>
        </dgm:presLayoutVars>
      </dgm:prSet>
      <dgm:spPr/>
    </dgm:pt>
    <dgm:pt modelId="{018A1695-C57E-4635-B009-34753EC3F569}" type="pres">
      <dgm:prSet presAssocID="{897C3087-DB2A-4C15-9E51-F34DCA9FDFF5}" presName="boxAndChildren" presStyleCnt="0"/>
      <dgm:spPr/>
    </dgm:pt>
    <dgm:pt modelId="{71E39321-F22F-4E83-BD14-E30BD09BED3A}" type="pres">
      <dgm:prSet presAssocID="{897C3087-DB2A-4C15-9E51-F34DCA9FDFF5}" presName="parentTextBox" presStyleLbl="alignNode1" presStyleIdx="0" presStyleCnt="5"/>
      <dgm:spPr/>
    </dgm:pt>
    <dgm:pt modelId="{658230EA-5E0A-4D7A-8F6C-A1EDC9A21CA6}" type="pres">
      <dgm:prSet presAssocID="{897C3087-DB2A-4C15-9E51-F34DCA9FDFF5}" presName="descendantBox" presStyleLbl="bgAccFollowNode1" presStyleIdx="0" presStyleCnt="5"/>
      <dgm:spPr/>
    </dgm:pt>
    <dgm:pt modelId="{96708D50-0F41-457F-A920-1E4EEFD05DDD}" type="pres">
      <dgm:prSet presAssocID="{D4F9BE61-C360-4A3C-9BB4-20861F792E8E}" presName="sp" presStyleCnt="0"/>
      <dgm:spPr/>
    </dgm:pt>
    <dgm:pt modelId="{D128C190-B0F8-46FE-B8F8-EAA8D0352A0D}" type="pres">
      <dgm:prSet presAssocID="{D4161265-9DE6-4450-9DAD-D30DDBBB0531}" presName="arrowAndChildren" presStyleCnt="0"/>
      <dgm:spPr/>
    </dgm:pt>
    <dgm:pt modelId="{5FDAC9FF-B9C1-4025-AEEA-7177D68BB711}" type="pres">
      <dgm:prSet presAssocID="{D4161265-9DE6-4450-9DAD-D30DDBBB0531}" presName="parentTextArrow" presStyleLbl="node1" presStyleIdx="0" presStyleCnt="0"/>
      <dgm:spPr/>
    </dgm:pt>
    <dgm:pt modelId="{924388D6-6B2A-4787-B7FE-2884DC91E89C}" type="pres">
      <dgm:prSet presAssocID="{D4161265-9DE6-4450-9DAD-D30DDBBB0531}" presName="arrow" presStyleLbl="alignNode1" presStyleIdx="1" presStyleCnt="5"/>
      <dgm:spPr/>
    </dgm:pt>
    <dgm:pt modelId="{065E3996-3611-4374-8740-93FB3D50CC79}" type="pres">
      <dgm:prSet presAssocID="{D4161265-9DE6-4450-9DAD-D30DDBBB0531}" presName="descendantArrow" presStyleLbl="bgAccFollowNode1" presStyleIdx="1" presStyleCnt="5"/>
      <dgm:spPr/>
    </dgm:pt>
    <dgm:pt modelId="{A33B32D8-85E4-4C24-B6FB-71FD5ECAC13C}" type="pres">
      <dgm:prSet presAssocID="{7BD946DC-E3EE-426A-AC30-6EB982BCE826}" presName="sp" presStyleCnt="0"/>
      <dgm:spPr/>
    </dgm:pt>
    <dgm:pt modelId="{E0A806BA-53A5-432F-A710-F8CDC3DC1301}" type="pres">
      <dgm:prSet presAssocID="{D72206D2-13B0-4F03-8966-F99B89AD287B}" presName="arrowAndChildren" presStyleCnt="0"/>
      <dgm:spPr/>
    </dgm:pt>
    <dgm:pt modelId="{1FA38396-7762-4B21-BB58-E922B5147D16}" type="pres">
      <dgm:prSet presAssocID="{D72206D2-13B0-4F03-8966-F99B89AD287B}" presName="parentTextArrow" presStyleLbl="node1" presStyleIdx="0" presStyleCnt="0"/>
      <dgm:spPr/>
    </dgm:pt>
    <dgm:pt modelId="{20B10C1C-8A74-4905-B8AD-2089DA9E1218}" type="pres">
      <dgm:prSet presAssocID="{D72206D2-13B0-4F03-8966-F99B89AD287B}" presName="arrow" presStyleLbl="alignNode1" presStyleIdx="2" presStyleCnt="5"/>
      <dgm:spPr/>
    </dgm:pt>
    <dgm:pt modelId="{305E87A8-D647-447F-A528-C3FCBF1B39DD}" type="pres">
      <dgm:prSet presAssocID="{D72206D2-13B0-4F03-8966-F99B89AD287B}" presName="descendantArrow" presStyleLbl="bgAccFollowNode1" presStyleIdx="2" presStyleCnt="5"/>
      <dgm:spPr/>
    </dgm:pt>
    <dgm:pt modelId="{4130AFAC-637E-4259-9BD4-2EFB4B1FCCDE}" type="pres">
      <dgm:prSet presAssocID="{FEF3A3BB-821D-4086-8C46-7CB84C3D7E1A}" presName="sp" presStyleCnt="0"/>
      <dgm:spPr/>
    </dgm:pt>
    <dgm:pt modelId="{444B9BE6-F83E-4B15-A114-4645DD2AAE3D}" type="pres">
      <dgm:prSet presAssocID="{D98C2463-28E9-4ECE-817B-D5B37B5CA704}" presName="arrowAndChildren" presStyleCnt="0"/>
      <dgm:spPr/>
    </dgm:pt>
    <dgm:pt modelId="{918E44ED-D03E-438F-B1D1-C9AF8CC43A47}" type="pres">
      <dgm:prSet presAssocID="{D98C2463-28E9-4ECE-817B-D5B37B5CA704}" presName="parentTextArrow" presStyleLbl="node1" presStyleIdx="0" presStyleCnt="0"/>
      <dgm:spPr/>
    </dgm:pt>
    <dgm:pt modelId="{628CC021-E389-42DF-853E-1EBE03941EAE}" type="pres">
      <dgm:prSet presAssocID="{D98C2463-28E9-4ECE-817B-D5B37B5CA704}" presName="arrow" presStyleLbl="alignNode1" presStyleIdx="3" presStyleCnt="5"/>
      <dgm:spPr/>
    </dgm:pt>
    <dgm:pt modelId="{501C8D2A-CAFB-4418-A96B-321969879F64}" type="pres">
      <dgm:prSet presAssocID="{D98C2463-28E9-4ECE-817B-D5B37B5CA704}" presName="descendantArrow" presStyleLbl="bgAccFollowNode1" presStyleIdx="3" presStyleCnt="5"/>
      <dgm:spPr/>
    </dgm:pt>
    <dgm:pt modelId="{A19960F7-30C2-4DF2-AEE5-A176A102049D}" type="pres">
      <dgm:prSet presAssocID="{45BC5335-5C22-4BBF-9801-6DB45C16DB28}" presName="sp" presStyleCnt="0"/>
      <dgm:spPr/>
    </dgm:pt>
    <dgm:pt modelId="{94B67682-3788-4421-9204-451C4C39BAAE}" type="pres">
      <dgm:prSet presAssocID="{4A58D4F9-B158-4C6B-A428-EE2060DF47DF}" presName="arrowAndChildren" presStyleCnt="0"/>
      <dgm:spPr/>
    </dgm:pt>
    <dgm:pt modelId="{5406ED36-0565-49EA-A451-4C9F9187F54E}" type="pres">
      <dgm:prSet presAssocID="{4A58D4F9-B158-4C6B-A428-EE2060DF47DF}" presName="parentTextArrow" presStyleLbl="node1" presStyleIdx="0" presStyleCnt="0"/>
      <dgm:spPr/>
    </dgm:pt>
    <dgm:pt modelId="{C65965FE-4B43-4002-BBC1-F2C85E3BF9A2}" type="pres">
      <dgm:prSet presAssocID="{4A58D4F9-B158-4C6B-A428-EE2060DF47DF}" presName="arrow" presStyleLbl="alignNode1" presStyleIdx="4" presStyleCnt="5"/>
      <dgm:spPr/>
    </dgm:pt>
    <dgm:pt modelId="{76095D93-C5C8-49E7-AEBC-44579E51DE2B}" type="pres">
      <dgm:prSet presAssocID="{4A58D4F9-B158-4C6B-A428-EE2060DF47DF}" presName="descendantArrow" presStyleLbl="bgAccFollowNode1" presStyleIdx="4" presStyleCnt="5"/>
      <dgm:spPr/>
    </dgm:pt>
  </dgm:ptLst>
  <dgm:cxnLst>
    <dgm:cxn modelId="{F343540A-6255-4AD0-9235-802CFD3EA208}" type="presOf" srcId="{4A58D4F9-B158-4C6B-A428-EE2060DF47DF}" destId="{C65965FE-4B43-4002-BBC1-F2C85E3BF9A2}" srcOrd="1" destOrd="0" presId="urn:microsoft.com/office/officeart/2016/7/layout/VerticalDownArrowProcess"/>
    <dgm:cxn modelId="{2C98FC0E-E54B-42C2-9467-8F877A053067}" type="presOf" srcId="{34215414-E90C-4D78-ADF0-2C230794B512}" destId="{76095D93-C5C8-49E7-AEBC-44579E51DE2B}" srcOrd="0" destOrd="0" presId="urn:microsoft.com/office/officeart/2016/7/layout/VerticalDownArrowProcess"/>
    <dgm:cxn modelId="{1772CF11-B022-415C-94CB-AC8812353147}" type="presOf" srcId="{D4161265-9DE6-4450-9DAD-D30DDBBB0531}" destId="{5FDAC9FF-B9C1-4025-AEEA-7177D68BB711}" srcOrd="0" destOrd="0" presId="urn:microsoft.com/office/officeart/2016/7/layout/VerticalDownArrowProcess"/>
    <dgm:cxn modelId="{25642513-56D1-4889-960D-806AE540F599}" srcId="{897C3087-DB2A-4C15-9E51-F34DCA9FDFF5}" destId="{6856C78B-4DB3-4A60-BE91-68D831A2C807}" srcOrd="0" destOrd="0" parTransId="{DE7B497B-FEF4-491D-BFE0-F499E7CFD90D}" sibTransId="{FB0C01E1-227F-454C-B440-95B1EFEF35CB}"/>
    <dgm:cxn modelId="{80DF3413-710B-434D-AC9D-E2D562BBECAC}" type="presOf" srcId="{C42EC2EE-D203-4753-B874-957EF0E6E655}" destId="{065E3996-3611-4374-8740-93FB3D50CC79}" srcOrd="0" destOrd="0" presId="urn:microsoft.com/office/officeart/2016/7/layout/VerticalDownArrowProcess"/>
    <dgm:cxn modelId="{92B2D517-EB42-4994-B3D8-ABAB43DB3AE9}" type="presOf" srcId="{D72206D2-13B0-4F03-8966-F99B89AD287B}" destId="{20B10C1C-8A74-4905-B8AD-2089DA9E1218}" srcOrd="1" destOrd="0" presId="urn:microsoft.com/office/officeart/2016/7/layout/VerticalDownArrowProcess"/>
    <dgm:cxn modelId="{5CC5941C-2F9A-4596-B3A0-43A4278EB7C5}" type="presOf" srcId="{897C3087-DB2A-4C15-9E51-F34DCA9FDFF5}" destId="{71E39321-F22F-4E83-BD14-E30BD09BED3A}" srcOrd="0" destOrd="0" presId="urn:microsoft.com/office/officeart/2016/7/layout/VerticalDownArrowProcess"/>
    <dgm:cxn modelId="{3572422C-1003-47FA-B391-A473D773C293}" type="presOf" srcId="{D98C2463-28E9-4ECE-817B-D5B37B5CA704}" destId="{628CC021-E389-42DF-853E-1EBE03941EAE}" srcOrd="1" destOrd="0" presId="urn:microsoft.com/office/officeart/2016/7/layout/VerticalDownArrowProcess"/>
    <dgm:cxn modelId="{6A1C8136-A56B-4903-8FFD-C5A8EAA1E04F}" srcId="{485F574A-04F1-44F8-A434-44734A74ED20}" destId="{D98C2463-28E9-4ECE-817B-D5B37B5CA704}" srcOrd="1" destOrd="0" parTransId="{0A93815C-6DF5-4ED2-9C45-B4EE74124E56}" sibTransId="{FEF3A3BB-821D-4086-8C46-7CB84C3D7E1A}"/>
    <dgm:cxn modelId="{94E9363E-A359-44D2-85F0-E3D937681AE2}" srcId="{D72206D2-13B0-4F03-8966-F99B89AD287B}" destId="{1C9E97ED-C4AE-4CDC-8DD7-6E0CCDC99CFF}" srcOrd="0" destOrd="0" parTransId="{D997DCC8-1043-4668-87C2-1FB399A6967B}" sibTransId="{546FE86C-11DC-4AF0-A079-9C84586354EB}"/>
    <dgm:cxn modelId="{F273C865-D6CE-4C5E-A138-13668E517621}" type="presOf" srcId="{251D7F65-392F-456A-BD5E-6735D9005E7F}" destId="{501C8D2A-CAFB-4418-A96B-321969879F64}" srcOrd="0" destOrd="0" presId="urn:microsoft.com/office/officeart/2016/7/layout/VerticalDownArrowProcess"/>
    <dgm:cxn modelId="{BEDBF76C-F99C-4576-98AE-832A21729137}" srcId="{D98C2463-28E9-4ECE-817B-D5B37B5CA704}" destId="{251D7F65-392F-456A-BD5E-6735D9005E7F}" srcOrd="0" destOrd="0" parTransId="{E7AA01EA-E105-42B1-BE45-9104CDA5D8FC}" sibTransId="{5574F64B-815C-412D-9C88-E07CE8E0EED6}"/>
    <dgm:cxn modelId="{5A5C6850-8FF4-4847-86E5-269D337922CE}" type="presOf" srcId="{4A58D4F9-B158-4C6B-A428-EE2060DF47DF}" destId="{5406ED36-0565-49EA-A451-4C9F9187F54E}" srcOrd="0" destOrd="0" presId="urn:microsoft.com/office/officeart/2016/7/layout/VerticalDownArrowProcess"/>
    <dgm:cxn modelId="{CE62C372-DC1B-43EF-B7D7-5FB2EF1B8A5A}" srcId="{485F574A-04F1-44F8-A434-44734A74ED20}" destId="{D72206D2-13B0-4F03-8966-F99B89AD287B}" srcOrd="2" destOrd="0" parTransId="{E3E0C5F2-9926-4A1C-9151-E13E84BBDEA8}" sibTransId="{7BD946DC-E3EE-426A-AC30-6EB982BCE826}"/>
    <dgm:cxn modelId="{07A68659-D766-4FE5-AA05-4E56CDD71D4A}" srcId="{4A58D4F9-B158-4C6B-A428-EE2060DF47DF}" destId="{34215414-E90C-4D78-ADF0-2C230794B512}" srcOrd="0" destOrd="0" parTransId="{7FA2CC3E-6114-4CE7-9440-10F6EB8F6F85}" sibTransId="{66388D30-1E6F-4EEF-B2B6-064A2D4B2221}"/>
    <dgm:cxn modelId="{CE66CE85-7647-4BC7-897F-37580E2A5C91}" srcId="{485F574A-04F1-44F8-A434-44734A74ED20}" destId="{D4161265-9DE6-4450-9DAD-D30DDBBB0531}" srcOrd="3" destOrd="0" parTransId="{88B54F50-094E-4DE4-8E01-9925EE411BD8}" sibTransId="{D4F9BE61-C360-4A3C-9BB4-20861F792E8E}"/>
    <dgm:cxn modelId="{B2B0E788-70F5-48E7-9138-B12E71CEBDE4}" type="presOf" srcId="{D4161265-9DE6-4450-9DAD-D30DDBBB0531}" destId="{924388D6-6B2A-4787-B7FE-2884DC91E89C}" srcOrd="1" destOrd="0" presId="urn:microsoft.com/office/officeart/2016/7/layout/VerticalDownArrowProcess"/>
    <dgm:cxn modelId="{3B26DB91-686F-41CE-AC2A-69E8721975F3}" srcId="{485F574A-04F1-44F8-A434-44734A74ED20}" destId="{897C3087-DB2A-4C15-9E51-F34DCA9FDFF5}" srcOrd="4" destOrd="0" parTransId="{63CC3D4E-4B95-4725-ACD6-CFA7712D1DD6}" sibTransId="{51C309F0-DA11-446A-BF07-7B2642BC6EA4}"/>
    <dgm:cxn modelId="{D3DC23B3-0657-4D16-89B1-6B66463CB6EC}" srcId="{485F574A-04F1-44F8-A434-44734A74ED20}" destId="{4A58D4F9-B158-4C6B-A428-EE2060DF47DF}" srcOrd="0" destOrd="0" parTransId="{C9065D11-52BF-4812-A641-764EF27B231F}" sibTransId="{45BC5335-5C22-4BBF-9801-6DB45C16DB28}"/>
    <dgm:cxn modelId="{DA975FC1-C510-4F01-B69D-F7B66F5F889A}" type="presOf" srcId="{1C9E97ED-C4AE-4CDC-8DD7-6E0CCDC99CFF}" destId="{305E87A8-D647-447F-A528-C3FCBF1B39DD}" srcOrd="0" destOrd="0" presId="urn:microsoft.com/office/officeart/2016/7/layout/VerticalDownArrowProcess"/>
    <dgm:cxn modelId="{562F9BC6-B430-4ABC-A5A2-EC8579F481D2}" type="presOf" srcId="{485F574A-04F1-44F8-A434-44734A74ED20}" destId="{0B64B6AF-62B6-48D4-BA5A-C63E6D02F5B4}" srcOrd="0" destOrd="0" presId="urn:microsoft.com/office/officeart/2016/7/layout/VerticalDownArrowProcess"/>
    <dgm:cxn modelId="{8E4C9CE0-011A-4182-9A3E-97AB9DD9E133}" type="presOf" srcId="{D72206D2-13B0-4F03-8966-F99B89AD287B}" destId="{1FA38396-7762-4B21-BB58-E922B5147D16}" srcOrd="0" destOrd="0" presId="urn:microsoft.com/office/officeart/2016/7/layout/VerticalDownArrowProcess"/>
    <dgm:cxn modelId="{F5DF8FEB-5930-4F8E-8733-C27922CB5C8E}" type="presOf" srcId="{6856C78B-4DB3-4A60-BE91-68D831A2C807}" destId="{658230EA-5E0A-4D7A-8F6C-A1EDC9A21CA6}" srcOrd="0" destOrd="0" presId="urn:microsoft.com/office/officeart/2016/7/layout/VerticalDownArrowProcess"/>
    <dgm:cxn modelId="{A2847FF0-063C-4FB3-81B2-E4867494CDF3}" type="presOf" srcId="{D98C2463-28E9-4ECE-817B-D5B37B5CA704}" destId="{918E44ED-D03E-438F-B1D1-C9AF8CC43A47}" srcOrd="0" destOrd="0" presId="urn:microsoft.com/office/officeart/2016/7/layout/VerticalDownArrowProcess"/>
    <dgm:cxn modelId="{3E235BFF-F635-45FD-BDFE-A2274F6E8046}" srcId="{D4161265-9DE6-4450-9DAD-D30DDBBB0531}" destId="{C42EC2EE-D203-4753-B874-957EF0E6E655}" srcOrd="0" destOrd="0" parTransId="{D02B5CF7-CB9E-4DDA-ACD6-20C686EFA174}" sibTransId="{85BBD617-C293-4108-B720-A58B4766AE92}"/>
    <dgm:cxn modelId="{FDEC7C8A-6D2B-4F7B-9DF9-5A96E02C7C28}" type="presParOf" srcId="{0B64B6AF-62B6-48D4-BA5A-C63E6D02F5B4}" destId="{018A1695-C57E-4635-B009-34753EC3F569}" srcOrd="0" destOrd="0" presId="urn:microsoft.com/office/officeart/2016/7/layout/VerticalDownArrowProcess"/>
    <dgm:cxn modelId="{5BE30E5C-97AD-473D-8A18-50AE232CA361}" type="presParOf" srcId="{018A1695-C57E-4635-B009-34753EC3F569}" destId="{71E39321-F22F-4E83-BD14-E30BD09BED3A}" srcOrd="0" destOrd="0" presId="urn:microsoft.com/office/officeart/2016/7/layout/VerticalDownArrowProcess"/>
    <dgm:cxn modelId="{58E0F3CB-660D-479B-986B-CFD1251A6EDE}" type="presParOf" srcId="{018A1695-C57E-4635-B009-34753EC3F569}" destId="{658230EA-5E0A-4D7A-8F6C-A1EDC9A21CA6}" srcOrd="1" destOrd="0" presId="urn:microsoft.com/office/officeart/2016/7/layout/VerticalDownArrowProcess"/>
    <dgm:cxn modelId="{0F03D085-1403-42ED-99D5-52E39EDAA2BD}" type="presParOf" srcId="{0B64B6AF-62B6-48D4-BA5A-C63E6D02F5B4}" destId="{96708D50-0F41-457F-A920-1E4EEFD05DDD}" srcOrd="1" destOrd="0" presId="urn:microsoft.com/office/officeart/2016/7/layout/VerticalDownArrowProcess"/>
    <dgm:cxn modelId="{101DD138-F4CA-4530-8538-E2FF5B389EA8}" type="presParOf" srcId="{0B64B6AF-62B6-48D4-BA5A-C63E6D02F5B4}" destId="{D128C190-B0F8-46FE-B8F8-EAA8D0352A0D}" srcOrd="2" destOrd="0" presId="urn:microsoft.com/office/officeart/2016/7/layout/VerticalDownArrowProcess"/>
    <dgm:cxn modelId="{3F6A4F7A-43CC-4316-B277-62F6D17F544A}" type="presParOf" srcId="{D128C190-B0F8-46FE-B8F8-EAA8D0352A0D}" destId="{5FDAC9FF-B9C1-4025-AEEA-7177D68BB711}" srcOrd="0" destOrd="0" presId="urn:microsoft.com/office/officeart/2016/7/layout/VerticalDownArrowProcess"/>
    <dgm:cxn modelId="{03373545-92A6-4EAD-BCEA-8388830352B8}" type="presParOf" srcId="{D128C190-B0F8-46FE-B8F8-EAA8D0352A0D}" destId="{924388D6-6B2A-4787-B7FE-2884DC91E89C}" srcOrd="1" destOrd="0" presId="urn:microsoft.com/office/officeart/2016/7/layout/VerticalDownArrowProcess"/>
    <dgm:cxn modelId="{50424977-B3B8-4D68-A90B-5815F8D866DA}" type="presParOf" srcId="{D128C190-B0F8-46FE-B8F8-EAA8D0352A0D}" destId="{065E3996-3611-4374-8740-93FB3D50CC79}" srcOrd="2" destOrd="0" presId="urn:microsoft.com/office/officeart/2016/7/layout/VerticalDownArrowProcess"/>
    <dgm:cxn modelId="{3ACD2064-61BC-44F9-AFB0-9B30A929C09D}" type="presParOf" srcId="{0B64B6AF-62B6-48D4-BA5A-C63E6D02F5B4}" destId="{A33B32D8-85E4-4C24-B6FB-71FD5ECAC13C}" srcOrd="3" destOrd="0" presId="urn:microsoft.com/office/officeart/2016/7/layout/VerticalDownArrowProcess"/>
    <dgm:cxn modelId="{A581199A-45F0-40F5-A00C-F61EA87E6E77}" type="presParOf" srcId="{0B64B6AF-62B6-48D4-BA5A-C63E6D02F5B4}" destId="{E0A806BA-53A5-432F-A710-F8CDC3DC1301}" srcOrd="4" destOrd="0" presId="urn:microsoft.com/office/officeart/2016/7/layout/VerticalDownArrowProcess"/>
    <dgm:cxn modelId="{61C7C63B-AE13-4A82-BA2F-50A0D09C1A1E}" type="presParOf" srcId="{E0A806BA-53A5-432F-A710-F8CDC3DC1301}" destId="{1FA38396-7762-4B21-BB58-E922B5147D16}" srcOrd="0" destOrd="0" presId="urn:microsoft.com/office/officeart/2016/7/layout/VerticalDownArrowProcess"/>
    <dgm:cxn modelId="{DCD90634-0B2E-4597-9054-8C3AF05A6AB3}" type="presParOf" srcId="{E0A806BA-53A5-432F-A710-F8CDC3DC1301}" destId="{20B10C1C-8A74-4905-B8AD-2089DA9E1218}" srcOrd="1" destOrd="0" presId="urn:microsoft.com/office/officeart/2016/7/layout/VerticalDownArrowProcess"/>
    <dgm:cxn modelId="{D8B898D6-C336-4A6D-86B3-E0E9CB93FE40}" type="presParOf" srcId="{E0A806BA-53A5-432F-A710-F8CDC3DC1301}" destId="{305E87A8-D647-447F-A528-C3FCBF1B39DD}" srcOrd="2" destOrd="0" presId="urn:microsoft.com/office/officeart/2016/7/layout/VerticalDownArrowProcess"/>
    <dgm:cxn modelId="{9414D814-95EF-41F6-B62B-63984196E8B9}" type="presParOf" srcId="{0B64B6AF-62B6-48D4-BA5A-C63E6D02F5B4}" destId="{4130AFAC-637E-4259-9BD4-2EFB4B1FCCDE}" srcOrd="5" destOrd="0" presId="urn:microsoft.com/office/officeart/2016/7/layout/VerticalDownArrowProcess"/>
    <dgm:cxn modelId="{0F89BDE2-1E62-4FC6-A4BD-2BDCFF077CF0}" type="presParOf" srcId="{0B64B6AF-62B6-48D4-BA5A-C63E6D02F5B4}" destId="{444B9BE6-F83E-4B15-A114-4645DD2AAE3D}" srcOrd="6" destOrd="0" presId="urn:microsoft.com/office/officeart/2016/7/layout/VerticalDownArrowProcess"/>
    <dgm:cxn modelId="{724CE91F-4744-4B86-BCD3-FA2F75C8C83C}" type="presParOf" srcId="{444B9BE6-F83E-4B15-A114-4645DD2AAE3D}" destId="{918E44ED-D03E-438F-B1D1-C9AF8CC43A47}" srcOrd="0" destOrd="0" presId="urn:microsoft.com/office/officeart/2016/7/layout/VerticalDownArrowProcess"/>
    <dgm:cxn modelId="{DF1B43EA-A4C5-4CC5-B3CB-5A382B1EF9F3}" type="presParOf" srcId="{444B9BE6-F83E-4B15-A114-4645DD2AAE3D}" destId="{628CC021-E389-42DF-853E-1EBE03941EAE}" srcOrd="1" destOrd="0" presId="urn:microsoft.com/office/officeart/2016/7/layout/VerticalDownArrowProcess"/>
    <dgm:cxn modelId="{A7ABCE13-3598-4B7C-9E1E-32241676901A}" type="presParOf" srcId="{444B9BE6-F83E-4B15-A114-4645DD2AAE3D}" destId="{501C8D2A-CAFB-4418-A96B-321969879F64}" srcOrd="2" destOrd="0" presId="urn:microsoft.com/office/officeart/2016/7/layout/VerticalDownArrowProcess"/>
    <dgm:cxn modelId="{DEFB68E5-FB8E-4DC1-9CA0-2D7743ED0117}" type="presParOf" srcId="{0B64B6AF-62B6-48D4-BA5A-C63E6D02F5B4}" destId="{A19960F7-30C2-4DF2-AEE5-A176A102049D}" srcOrd="7" destOrd="0" presId="urn:microsoft.com/office/officeart/2016/7/layout/VerticalDownArrowProcess"/>
    <dgm:cxn modelId="{D37ED50D-CBE7-46AD-94A9-4094F08E63C7}" type="presParOf" srcId="{0B64B6AF-62B6-48D4-BA5A-C63E6D02F5B4}" destId="{94B67682-3788-4421-9204-451C4C39BAAE}" srcOrd="8" destOrd="0" presId="urn:microsoft.com/office/officeart/2016/7/layout/VerticalDownArrowProcess"/>
    <dgm:cxn modelId="{63A1BCEF-5334-465B-A3E5-8FED648386BC}" type="presParOf" srcId="{94B67682-3788-4421-9204-451C4C39BAAE}" destId="{5406ED36-0565-49EA-A451-4C9F9187F54E}" srcOrd="0" destOrd="0" presId="urn:microsoft.com/office/officeart/2016/7/layout/VerticalDownArrowProcess"/>
    <dgm:cxn modelId="{23F28603-5BA5-4350-A7B9-C8E0D09F9DCC}" type="presParOf" srcId="{94B67682-3788-4421-9204-451C4C39BAAE}" destId="{C65965FE-4B43-4002-BBC1-F2C85E3BF9A2}" srcOrd="1" destOrd="0" presId="urn:microsoft.com/office/officeart/2016/7/layout/VerticalDownArrowProcess"/>
    <dgm:cxn modelId="{EA554BFD-AB65-453A-BF5C-D9DF8A821FAD}" type="presParOf" srcId="{94B67682-3788-4421-9204-451C4C39BAAE}" destId="{76095D93-C5C8-49E7-AEBC-44579E51DE2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C5B92-7540-447E-8A4B-5C78F5CC3A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D47AA2-6D11-470A-9340-D95C948D745C}">
      <dgm:prSet/>
      <dgm:spPr/>
      <dgm:t>
        <a:bodyPr/>
        <a:lstStyle/>
        <a:p>
          <a:r>
            <a:rPr lang="en-US"/>
            <a:t>Arizona Department of Education Resources</a:t>
          </a:r>
        </a:p>
      </dgm:t>
    </dgm:pt>
    <dgm:pt modelId="{41B4C6F9-95EF-45C3-8714-1DD283D115AF}" type="parTrans" cxnId="{3A9CF7DC-F3C2-4A44-8705-ABAB943C43BF}">
      <dgm:prSet/>
      <dgm:spPr/>
      <dgm:t>
        <a:bodyPr/>
        <a:lstStyle/>
        <a:p>
          <a:endParaRPr lang="en-US"/>
        </a:p>
      </dgm:t>
    </dgm:pt>
    <dgm:pt modelId="{251F7F3F-ECE0-4F8A-8C86-AA4C108F65DB}" type="sibTrans" cxnId="{3A9CF7DC-F3C2-4A44-8705-ABAB943C43B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821CEF9-975F-4AE7-BDDB-21D6E1A5A9A2}">
      <dgm:prSet/>
      <dgm:spPr/>
      <dgm:t>
        <a:bodyPr/>
        <a:lstStyle/>
        <a:p>
          <a:r>
            <a:rPr lang="en-US"/>
            <a:t>Assessment Literacy Training</a:t>
          </a:r>
        </a:p>
      </dgm:t>
    </dgm:pt>
    <dgm:pt modelId="{1FB210E4-B7F2-4277-BFFE-D6877610A09D}" type="parTrans" cxnId="{D6922E0E-B410-479D-A436-7CF65B69525A}">
      <dgm:prSet/>
      <dgm:spPr/>
      <dgm:t>
        <a:bodyPr/>
        <a:lstStyle/>
        <a:p>
          <a:endParaRPr lang="en-US"/>
        </a:p>
      </dgm:t>
    </dgm:pt>
    <dgm:pt modelId="{F3701D7B-50B6-4836-A64E-DA2A363214A8}" type="sibTrans" cxnId="{D6922E0E-B410-479D-A436-7CF65B69525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3F0D72F-5959-43AD-B8BE-B1FCC3FCFD04}">
      <dgm:prSet/>
      <dgm:spPr/>
      <dgm:t>
        <a:bodyPr/>
        <a:lstStyle/>
        <a:p>
          <a:r>
            <a:rPr lang="en-US"/>
            <a:t>Professional Learning Communities</a:t>
          </a:r>
        </a:p>
      </dgm:t>
    </dgm:pt>
    <dgm:pt modelId="{BCB890E3-4058-40C0-93EC-F3078EB03B51}" type="parTrans" cxnId="{9F299538-D2B1-434E-93A7-6F986C98897E}">
      <dgm:prSet/>
      <dgm:spPr/>
      <dgm:t>
        <a:bodyPr/>
        <a:lstStyle/>
        <a:p>
          <a:endParaRPr lang="en-US"/>
        </a:p>
      </dgm:t>
    </dgm:pt>
    <dgm:pt modelId="{38DC5D4B-53E6-4BD8-B8E2-F9CC842E92AE}" type="sibTrans" cxnId="{9F299538-D2B1-434E-93A7-6F986C9889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CCC7316-AEA1-4925-B962-35C37D01BD47}">
      <dgm:prSet/>
      <dgm:spPr/>
      <dgm:t>
        <a:bodyPr/>
        <a:lstStyle/>
        <a:p>
          <a:r>
            <a:rPr lang="en-US" dirty="0"/>
            <a:t>Online Tools and Templates</a:t>
          </a:r>
        </a:p>
      </dgm:t>
    </dgm:pt>
    <dgm:pt modelId="{011E4557-A7B7-4E83-96E2-23FC548E40B9}" type="parTrans" cxnId="{ED3F37DE-B958-4B0E-B94F-0F499518EA68}">
      <dgm:prSet/>
      <dgm:spPr/>
      <dgm:t>
        <a:bodyPr/>
        <a:lstStyle/>
        <a:p>
          <a:endParaRPr lang="en-US"/>
        </a:p>
      </dgm:t>
    </dgm:pt>
    <dgm:pt modelId="{96C0A12C-685F-4AFF-986B-1AEB268ADA84}" type="sibTrans" cxnId="{ED3F37DE-B958-4B0E-B94F-0F499518EA6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8242E94-A929-4CA4-99BA-F47866E64511}">
      <dgm:prSet/>
      <dgm:spPr/>
      <dgm:t>
        <a:bodyPr/>
        <a:lstStyle/>
        <a:p>
          <a:r>
            <a:rPr lang="en-US"/>
            <a:t>Technical Assistance Contacts</a:t>
          </a:r>
        </a:p>
      </dgm:t>
    </dgm:pt>
    <dgm:pt modelId="{CD8AA9C7-6156-4019-82C4-BDEF3D82169C}" type="parTrans" cxnId="{981261C2-B61E-423A-9196-13752BB8B52D}">
      <dgm:prSet/>
      <dgm:spPr/>
      <dgm:t>
        <a:bodyPr/>
        <a:lstStyle/>
        <a:p>
          <a:endParaRPr lang="en-US"/>
        </a:p>
      </dgm:t>
    </dgm:pt>
    <dgm:pt modelId="{0BCEFB7D-8E8A-4A68-9024-294ED8B414C9}" type="sibTrans" cxnId="{981261C2-B61E-423A-9196-13752BB8B52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E3C78B4-524E-41CD-BB67-43E60779A739}" type="pres">
      <dgm:prSet presAssocID="{3D6C5B92-7540-447E-8A4B-5C78F5CC3ADA}" presName="Name0" presStyleCnt="0">
        <dgm:presLayoutVars>
          <dgm:animLvl val="lvl"/>
          <dgm:resizeHandles val="exact"/>
        </dgm:presLayoutVars>
      </dgm:prSet>
      <dgm:spPr/>
    </dgm:pt>
    <dgm:pt modelId="{F12F05EC-8E2F-4447-AE7A-4223763A6EF7}" type="pres">
      <dgm:prSet presAssocID="{18D47AA2-6D11-470A-9340-D95C948D745C}" presName="compositeNode" presStyleCnt="0">
        <dgm:presLayoutVars>
          <dgm:bulletEnabled val="1"/>
        </dgm:presLayoutVars>
      </dgm:prSet>
      <dgm:spPr/>
    </dgm:pt>
    <dgm:pt modelId="{DB6DAB21-CDE7-4BB6-88A0-B21F9079020B}" type="pres">
      <dgm:prSet presAssocID="{18D47AA2-6D11-470A-9340-D95C948D745C}" presName="bgRect" presStyleLbl="bgAccFollowNode1" presStyleIdx="0" presStyleCnt="5"/>
      <dgm:spPr/>
    </dgm:pt>
    <dgm:pt modelId="{99D95733-8242-446F-B83C-4AB894D4AAA6}" type="pres">
      <dgm:prSet presAssocID="{251F7F3F-ECE0-4F8A-8C86-AA4C108F65D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78FCBA6B-010F-4239-BC9B-EE225653FB6D}" type="pres">
      <dgm:prSet presAssocID="{18D47AA2-6D11-470A-9340-D95C948D745C}" presName="bottomLine" presStyleLbl="alignNode1" presStyleIdx="1" presStyleCnt="10">
        <dgm:presLayoutVars/>
      </dgm:prSet>
      <dgm:spPr/>
    </dgm:pt>
    <dgm:pt modelId="{9995CF36-121E-448C-8EDE-7C60B1DC2D5D}" type="pres">
      <dgm:prSet presAssocID="{18D47AA2-6D11-470A-9340-D95C948D745C}" presName="nodeText" presStyleLbl="bgAccFollowNode1" presStyleIdx="0" presStyleCnt="5">
        <dgm:presLayoutVars>
          <dgm:bulletEnabled val="1"/>
        </dgm:presLayoutVars>
      </dgm:prSet>
      <dgm:spPr/>
    </dgm:pt>
    <dgm:pt modelId="{D3AC12CE-A26A-4A0A-BFFA-6443129124CA}" type="pres">
      <dgm:prSet presAssocID="{251F7F3F-ECE0-4F8A-8C86-AA4C108F65DB}" presName="sibTrans" presStyleCnt="0"/>
      <dgm:spPr/>
    </dgm:pt>
    <dgm:pt modelId="{F0D2F83B-4FD3-47D6-948B-CCC05684FAD6}" type="pres">
      <dgm:prSet presAssocID="{9821CEF9-975F-4AE7-BDDB-21D6E1A5A9A2}" presName="compositeNode" presStyleCnt="0">
        <dgm:presLayoutVars>
          <dgm:bulletEnabled val="1"/>
        </dgm:presLayoutVars>
      </dgm:prSet>
      <dgm:spPr/>
    </dgm:pt>
    <dgm:pt modelId="{9D4913C4-A89C-499C-8EC2-58B0344ECF6C}" type="pres">
      <dgm:prSet presAssocID="{9821CEF9-975F-4AE7-BDDB-21D6E1A5A9A2}" presName="bgRect" presStyleLbl="bgAccFollowNode1" presStyleIdx="1" presStyleCnt="5"/>
      <dgm:spPr/>
    </dgm:pt>
    <dgm:pt modelId="{603F14A5-8837-45C9-8B7E-38C83E2DD6B7}" type="pres">
      <dgm:prSet presAssocID="{F3701D7B-50B6-4836-A64E-DA2A363214A8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9F472F49-96DD-4198-B5B1-3C403B661F51}" type="pres">
      <dgm:prSet presAssocID="{9821CEF9-975F-4AE7-BDDB-21D6E1A5A9A2}" presName="bottomLine" presStyleLbl="alignNode1" presStyleIdx="3" presStyleCnt="10">
        <dgm:presLayoutVars/>
      </dgm:prSet>
      <dgm:spPr/>
    </dgm:pt>
    <dgm:pt modelId="{EE7B77EC-536D-4202-8374-ECE242697A50}" type="pres">
      <dgm:prSet presAssocID="{9821CEF9-975F-4AE7-BDDB-21D6E1A5A9A2}" presName="nodeText" presStyleLbl="bgAccFollowNode1" presStyleIdx="1" presStyleCnt="5">
        <dgm:presLayoutVars>
          <dgm:bulletEnabled val="1"/>
        </dgm:presLayoutVars>
      </dgm:prSet>
      <dgm:spPr/>
    </dgm:pt>
    <dgm:pt modelId="{04DC2F5D-D774-497E-B6D2-986F8B936958}" type="pres">
      <dgm:prSet presAssocID="{F3701D7B-50B6-4836-A64E-DA2A363214A8}" presName="sibTrans" presStyleCnt="0"/>
      <dgm:spPr/>
    </dgm:pt>
    <dgm:pt modelId="{A519C7BA-D291-45E9-A10C-CB4C9BE8ABD5}" type="pres">
      <dgm:prSet presAssocID="{83F0D72F-5959-43AD-B8BE-B1FCC3FCFD04}" presName="compositeNode" presStyleCnt="0">
        <dgm:presLayoutVars>
          <dgm:bulletEnabled val="1"/>
        </dgm:presLayoutVars>
      </dgm:prSet>
      <dgm:spPr/>
    </dgm:pt>
    <dgm:pt modelId="{AC63903A-455B-4596-9F4D-7DD883FDA279}" type="pres">
      <dgm:prSet presAssocID="{83F0D72F-5959-43AD-B8BE-B1FCC3FCFD04}" presName="bgRect" presStyleLbl="bgAccFollowNode1" presStyleIdx="2" presStyleCnt="5"/>
      <dgm:spPr/>
    </dgm:pt>
    <dgm:pt modelId="{8D93D73B-8B20-43D2-8E02-84EF15C91142}" type="pres">
      <dgm:prSet presAssocID="{38DC5D4B-53E6-4BD8-B8E2-F9CC842E92AE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8112E9FB-DA89-4B6C-B4F8-D19D478995A3}" type="pres">
      <dgm:prSet presAssocID="{83F0D72F-5959-43AD-B8BE-B1FCC3FCFD04}" presName="bottomLine" presStyleLbl="alignNode1" presStyleIdx="5" presStyleCnt="10">
        <dgm:presLayoutVars/>
      </dgm:prSet>
      <dgm:spPr/>
    </dgm:pt>
    <dgm:pt modelId="{A057D878-3823-4308-AEE1-1453769531B2}" type="pres">
      <dgm:prSet presAssocID="{83F0D72F-5959-43AD-B8BE-B1FCC3FCFD04}" presName="nodeText" presStyleLbl="bgAccFollowNode1" presStyleIdx="2" presStyleCnt="5">
        <dgm:presLayoutVars>
          <dgm:bulletEnabled val="1"/>
        </dgm:presLayoutVars>
      </dgm:prSet>
      <dgm:spPr/>
    </dgm:pt>
    <dgm:pt modelId="{09A91C70-BFC2-4B9B-A3C6-BB32AD31B4EA}" type="pres">
      <dgm:prSet presAssocID="{38DC5D4B-53E6-4BD8-B8E2-F9CC842E92AE}" presName="sibTrans" presStyleCnt="0"/>
      <dgm:spPr/>
    </dgm:pt>
    <dgm:pt modelId="{441F10D3-58FA-4CE1-990C-38DCC7EEEE09}" type="pres">
      <dgm:prSet presAssocID="{BCCC7316-AEA1-4925-B962-35C37D01BD47}" presName="compositeNode" presStyleCnt="0">
        <dgm:presLayoutVars>
          <dgm:bulletEnabled val="1"/>
        </dgm:presLayoutVars>
      </dgm:prSet>
      <dgm:spPr/>
    </dgm:pt>
    <dgm:pt modelId="{B53B7610-47F1-4DD5-9383-67250BB26D1C}" type="pres">
      <dgm:prSet presAssocID="{BCCC7316-AEA1-4925-B962-35C37D01BD47}" presName="bgRect" presStyleLbl="bgAccFollowNode1" presStyleIdx="3" presStyleCnt="5"/>
      <dgm:spPr/>
    </dgm:pt>
    <dgm:pt modelId="{1CD6084E-BBED-4C29-9C37-25BCD09F94F8}" type="pres">
      <dgm:prSet presAssocID="{96C0A12C-685F-4AFF-986B-1AEB268ADA84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5077669E-AC32-4AF9-8F6D-872AB27122CC}" type="pres">
      <dgm:prSet presAssocID="{BCCC7316-AEA1-4925-B962-35C37D01BD47}" presName="bottomLine" presStyleLbl="alignNode1" presStyleIdx="7" presStyleCnt="10">
        <dgm:presLayoutVars/>
      </dgm:prSet>
      <dgm:spPr/>
    </dgm:pt>
    <dgm:pt modelId="{E5251B5D-35F5-4947-8420-F6AACABD3DC6}" type="pres">
      <dgm:prSet presAssocID="{BCCC7316-AEA1-4925-B962-35C37D01BD47}" presName="nodeText" presStyleLbl="bgAccFollowNode1" presStyleIdx="3" presStyleCnt="5">
        <dgm:presLayoutVars>
          <dgm:bulletEnabled val="1"/>
        </dgm:presLayoutVars>
      </dgm:prSet>
      <dgm:spPr/>
    </dgm:pt>
    <dgm:pt modelId="{98E6D321-A509-4098-A528-C0F994BC86B2}" type="pres">
      <dgm:prSet presAssocID="{96C0A12C-685F-4AFF-986B-1AEB268ADA84}" presName="sibTrans" presStyleCnt="0"/>
      <dgm:spPr/>
    </dgm:pt>
    <dgm:pt modelId="{A0B18D28-ADD4-4014-8357-EFFB3495B05A}" type="pres">
      <dgm:prSet presAssocID="{A8242E94-A929-4CA4-99BA-F47866E64511}" presName="compositeNode" presStyleCnt="0">
        <dgm:presLayoutVars>
          <dgm:bulletEnabled val="1"/>
        </dgm:presLayoutVars>
      </dgm:prSet>
      <dgm:spPr/>
    </dgm:pt>
    <dgm:pt modelId="{5ADFB007-2C10-4430-8190-0EFD864CB53A}" type="pres">
      <dgm:prSet presAssocID="{A8242E94-A929-4CA4-99BA-F47866E64511}" presName="bgRect" presStyleLbl="bgAccFollowNode1" presStyleIdx="4" presStyleCnt="5"/>
      <dgm:spPr/>
    </dgm:pt>
    <dgm:pt modelId="{EDF1FCE6-8ACD-4D2B-AFEB-B16D127A0F6E}" type="pres">
      <dgm:prSet presAssocID="{0BCEFB7D-8E8A-4A68-9024-294ED8B414C9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EEB7E60A-79CA-4186-B823-3B662B39E4F8}" type="pres">
      <dgm:prSet presAssocID="{A8242E94-A929-4CA4-99BA-F47866E64511}" presName="bottomLine" presStyleLbl="alignNode1" presStyleIdx="9" presStyleCnt="10">
        <dgm:presLayoutVars/>
      </dgm:prSet>
      <dgm:spPr/>
    </dgm:pt>
    <dgm:pt modelId="{2553F328-BCC1-4604-A676-EFE6F007CF8E}" type="pres">
      <dgm:prSet presAssocID="{A8242E94-A929-4CA4-99BA-F47866E64511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3385309-E5F0-400F-823A-D4FD51EA507B}" type="presOf" srcId="{83F0D72F-5959-43AD-B8BE-B1FCC3FCFD04}" destId="{A057D878-3823-4308-AEE1-1453769531B2}" srcOrd="1" destOrd="0" presId="urn:microsoft.com/office/officeart/2016/7/layout/BasicLinearProcessNumbered"/>
    <dgm:cxn modelId="{7B12B009-47CE-4F34-9570-15BCFC340D14}" type="presOf" srcId="{F3701D7B-50B6-4836-A64E-DA2A363214A8}" destId="{603F14A5-8837-45C9-8B7E-38C83E2DD6B7}" srcOrd="0" destOrd="0" presId="urn:microsoft.com/office/officeart/2016/7/layout/BasicLinearProcessNumbered"/>
    <dgm:cxn modelId="{D6922E0E-B410-479D-A436-7CF65B69525A}" srcId="{3D6C5B92-7540-447E-8A4B-5C78F5CC3ADA}" destId="{9821CEF9-975F-4AE7-BDDB-21D6E1A5A9A2}" srcOrd="1" destOrd="0" parTransId="{1FB210E4-B7F2-4277-BFFE-D6877610A09D}" sibTransId="{F3701D7B-50B6-4836-A64E-DA2A363214A8}"/>
    <dgm:cxn modelId="{AFE45E11-C35B-4BAB-B1CF-EE8EC14CF55A}" type="presOf" srcId="{A8242E94-A929-4CA4-99BA-F47866E64511}" destId="{5ADFB007-2C10-4430-8190-0EFD864CB53A}" srcOrd="0" destOrd="0" presId="urn:microsoft.com/office/officeart/2016/7/layout/BasicLinearProcessNumbered"/>
    <dgm:cxn modelId="{91874714-2819-421B-8721-FD183C812E34}" type="presOf" srcId="{96C0A12C-685F-4AFF-986B-1AEB268ADA84}" destId="{1CD6084E-BBED-4C29-9C37-25BCD09F94F8}" srcOrd="0" destOrd="0" presId="urn:microsoft.com/office/officeart/2016/7/layout/BasicLinearProcessNumbered"/>
    <dgm:cxn modelId="{7E25A135-2F12-4C6A-80C7-6B00CD834FB9}" type="presOf" srcId="{83F0D72F-5959-43AD-B8BE-B1FCC3FCFD04}" destId="{AC63903A-455B-4596-9F4D-7DD883FDA279}" srcOrd="0" destOrd="0" presId="urn:microsoft.com/office/officeart/2016/7/layout/BasicLinearProcessNumbered"/>
    <dgm:cxn modelId="{9F299538-D2B1-434E-93A7-6F986C98897E}" srcId="{3D6C5B92-7540-447E-8A4B-5C78F5CC3ADA}" destId="{83F0D72F-5959-43AD-B8BE-B1FCC3FCFD04}" srcOrd="2" destOrd="0" parTransId="{BCB890E3-4058-40C0-93EC-F3078EB03B51}" sibTransId="{38DC5D4B-53E6-4BD8-B8E2-F9CC842E92AE}"/>
    <dgm:cxn modelId="{2031625B-7A8B-49AF-9E54-EFC3D1C70284}" type="presOf" srcId="{3D6C5B92-7540-447E-8A4B-5C78F5CC3ADA}" destId="{6E3C78B4-524E-41CD-BB67-43E60779A739}" srcOrd="0" destOrd="0" presId="urn:microsoft.com/office/officeart/2016/7/layout/BasicLinearProcessNumbered"/>
    <dgm:cxn modelId="{9541D863-B401-449D-BC61-E936BDDB4A61}" type="presOf" srcId="{9821CEF9-975F-4AE7-BDDB-21D6E1A5A9A2}" destId="{9D4913C4-A89C-499C-8EC2-58B0344ECF6C}" srcOrd="0" destOrd="0" presId="urn:microsoft.com/office/officeart/2016/7/layout/BasicLinearProcessNumbered"/>
    <dgm:cxn modelId="{4CBB3C6F-08F8-4C6B-B910-32DFCF40A53D}" type="presOf" srcId="{38DC5D4B-53E6-4BD8-B8E2-F9CC842E92AE}" destId="{8D93D73B-8B20-43D2-8E02-84EF15C91142}" srcOrd="0" destOrd="0" presId="urn:microsoft.com/office/officeart/2016/7/layout/BasicLinearProcessNumbered"/>
    <dgm:cxn modelId="{1019AE72-7C14-4344-BAF9-1D80761862B7}" type="presOf" srcId="{9821CEF9-975F-4AE7-BDDB-21D6E1A5A9A2}" destId="{EE7B77EC-536D-4202-8374-ECE242697A50}" srcOrd="1" destOrd="0" presId="urn:microsoft.com/office/officeart/2016/7/layout/BasicLinearProcessNumbered"/>
    <dgm:cxn modelId="{E1EC7855-F031-47A5-9910-AB622223205A}" type="presOf" srcId="{251F7F3F-ECE0-4F8A-8C86-AA4C108F65DB}" destId="{99D95733-8242-446F-B83C-4AB894D4AAA6}" srcOrd="0" destOrd="0" presId="urn:microsoft.com/office/officeart/2016/7/layout/BasicLinearProcessNumbered"/>
    <dgm:cxn modelId="{9F4A8E77-DD54-4317-A6B8-0566EB36128A}" type="presOf" srcId="{BCCC7316-AEA1-4925-B962-35C37D01BD47}" destId="{B53B7610-47F1-4DD5-9383-67250BB26D1C}" srcOrd="0" destOrd="0" presId="urn:microsoft.com/office/officeart/2016/7/layout/BasicLinearProcessNumbered"/>
    <dgm:cxn modelId="{402E059A-6120-4421-BACE-FF2D01872101}" type="presOf" srcId="{0BCEFB7D-8E8A-4A68-9024-294ED8B414C9}" destId="{EDF1FCE6-8ACD-4D2B-AFEB-B16D127A0F6E}" srcOrd="0" destOrd="0" presId="urn:microsoft.com/office/officeart/2016/7/layout/BasicLinearProcessNumbered"/>
    <dgm:cxn modelId="{9F60D2A4-724D-4EAE-B5AD-8280C3A6463F}" type="presOf" srcId="{18D47AA2-6D11-470A-9340-D95C948D745C}" destId="{9995CF36-121E-448C-8EDE-7C60B1DC2D5D}" srcOrd="1" destOrd="0" presId="urn:microsoft.com/office/officeart/2016/7/layout/BasicLinearProcessNumbered"/>
    <dgm:cxn modelId="{981261C2-B61E-423A-9196-13752BB8B52D}" srcId="{3D6C5B92-7540-447E-8A4B-5C78F5CC3ADA}" destId="{A8242E94-A929-4CA4-99BA-F47866E64511}" srcOrd="4" destOrd="0" parTransId="{CD8AA9C7-6156-4019-82C4-BDEF3D82169C}" sibTransId="{0BCEFB7D-8E8A-4A68-9024-294ED8B414C9}"/>
    <dgm:cxn modelId="{A37E8FDC-A6EA-4252-8E84-682BF37213AD}" type="presOf" srcId="{A8242E94-A929-4CA4-99BA-F47866E64511}" destId="{2553F328-BCC1-4604-A676-EFE6F007CF8E}" srcOrd="1" destOrd="0" presId="urn:microsoft.com/office/officeart/2016/7/layout/BasicLinearProcessNumbered"/>
    <dgm:cxn modelId="{3A9CF7DC-F3C2-4A44-8705-ABAB943C43BF}" srcId="{3D6C5B92-7540-447E-8A4B-5C78F5CC3ADA}" destId="{18D47AA2-6D11-470A-9340-D95C948D745C}" srcOrd="0" destOrd="0" parTransId="{41B4C6F9-95EF-45C3-8714-1DD283D115AF}" sibTransId="{251F7F3F-ECE0-4F8A-8C86-AA4C108F65DB}"/>
    <dgm:cxn modelId="{ED3F37DE-B958-4B0E-B94F-0F499518EA68}" srcId="{3D6C5B92-7540-447E-8A4B-5C78F5CC3ADA}" destId="{BCCC7316-AEA1-4925-B962-35C37D01BD47}" srcOrd="3" destOrd="0" parTransId="{011E4557-A7B7-4E83-96E2-23FC548E40B9}" sibTransId="{96C0A12C-685F-4AFF-986B-1AEB268ADA84}"/>
    <dgm:cxn modelId="{FE0570E9-1227-46AC-8A16-EE0643738640}" type="presOf" srcId="{18D47AA2-6D11-470A-9340-D95C948D745C}" destId="{DB6DAB21-CDE7-4BB6-88A0-B21F9079020B}" srcOrd="0" destOrd="0" presId="urn:microsoft.com/office/officeart/2016/7/layout/BasicLinearProcessNumbered"/>
    <dgm:cxn modelId="{5A3F0AEF-3740-4AC1-BBF9-54C957A6BE75}" type="presOf" srcId="{BCCC7316-AEA1-4925-B962-35C37D01BD47}" destId="{E5251B5D-35F5-4947-8420-F6AACABD3DC6}" srcOrd="1" destOrd="0" presId="urn:microsoft.com/office/officeart/2016/7/layout/BasicLinearProcessNumbered"/>
    <dgm:cxn modelId="{C808AE78-CB91-46E2-B6A4-E13133DB0EDF}" type="presParOf" srcId="{6E3C78B4-524E-41CD-BB67-43E60779A739}" destId="{F12F05EC-8E2F-4447-AE7A-4223763A6EF7}" srcOrd="0" destOrd="0" presId="urn:microsoft.com/office/officeart/2016/7/layout/BasicLinearProcessNumbered"/>
    <dgm:cxn modelId="{61B4B66D-C1A5-4BA9-A439-24850E06A9AE}" type="presParOf" srcId="{F12F05EC-8E2F-4447-AE7A-4223763A6EF7}" destId="{DB6DAB21-CDE7-4BB6-88A0-B21F9079020B}" srcOrd="0" destOrd="0" presId="urn:microsoft.com/office/officeart/2016/7/layout/BasicLinearProcessNumbered"/>
    <dgm:cxn modelId="{80307B63-1D26-4985-8048-3FAC6AC93983}" type="presParOf" srcId="{F12F05EC-8E2F-4447-AE7A-4223763A6EF7}" destId="{99D95733-8242-446F-B83C-4AB894D4AAA6}" srcOrd="1" destOrd="0" presId="urn:microsoft.com/office/officeart/2016/7/layout/BasicLinearProcessNumbered"/>
    <dgm:cxn modelId="{8AC9818F-C114-4D80-B7CE-B170FACB0F86}" type="presParOf" srcId="{F12F05EC-8E2F-4447-AE7A-4223763A6EF7}" destId="{78FCBA6B-010F-4239-BC9B-EE225653FB6D}" srcOrd="2" destOrd="0" presId="urn:microsoft.com/office/officeart/2016/7/layout/BasicLinearProcessNumbered"/>
    <dgm:cxn modelId="{0973A9B4-8DE7-4655-8650-BADCE64D85AE}" type="presParOf" srcId="{F12F05EC-8E2F-4447-AE7A-4223763A6EF7}" destId="{9995CF36-121E-448C-8EDE-7C60B1DC2D5D}" srcOrd="3" destOrd="0" presId="urn:microsoft.com/office/officeart/2016/7/layout/BasicLinearProcessNumbered"/>
    <dgm:cxn modelId="{7576034D-0A74-4837-9FA1-EE01E6121549}" type="presParOf" srcId="{6E3C78B4-524E-41CD-BB67-43E60779A739}" destId="{D3AC12CE-A26A-4A0A-BFFA-6443129124CA}" srcOrd="1" destOrd="0" presId="urn:microsoft.com/office/officeart/2016/7/layout/BasicLinearProcessNumbered"/>
    <dgm:cxn modelId="{54C32689-40B5-4D7C-AC5C-24A1A9F6F840}" type="presParOf" srcId="{6E3C78B4-524E-41CD-BB67-43E60779A739}" destId="{F0D2F83B-4FD3-47D6-948B-CCC05684FAD6}" srcOrd="2" destOrd="0" presId="urn:microsoft.com/office/officeart/2016/7/layout/BasicLinearProcessNumbered"/>
    <dgm:cxn modelId="{4AA98912-45CD-463C-9E94-90FF4520C0DA}" type="presParOf" srcId="{F0D2F83B-4FD3-47D6-948B-CCC05684FAD6}" destId="{9D4913C4-A89C-499C-8EC2-58B0344ECF6C}" srcOrd="0" destOrd="0" presId="urn:microsoft.com/office/officeart/2016/7/layout/BasicLinearProcessNumbered"/>
    <dgm:cxn modelId="{5901B196-5B2E-432E-A644-7FA1D16753C1}" type="presParOf" srcId="{F0D2F83B-4FD3-47D6-948B-CCC05684FAD6}" destId="{603F14A5-8837-45C9-8B7E-38C83E2DD6B7}" srcOrd="1" destOrd="0" presId="urn:microsoft.com/office/officeart/2016/7/layout/BasicLinearProcessNumbered"/>
    <dgm:cxn modelId="{12BC0AA6-B29A-4730-88F2-830EFD8FEB89}" type="presParOf" srcId="{F0D2F83B-4FD3-47D6-948B-CCC05684FAD6}" destId="{9F472F49-96DD-4198-B5B1-3C403B661F51}" srcOrd="2" destOrd="0" presId="urn:microsoft.com/office/officeart/2016/7/layout/BasicLinearProcessNumbered"/>
    <dgm:cxn modelId="{19F0B8B8-06D7-4580-BA92-8B2400FBDD14}" type="presParOf" srcId="{F0D2F83B-4FD3-47D6-948B-CCC05684FAD6}" destId="{EE7B77EC-536D-4202-8374-ECE242697A50}" srcOrd="3" destOrd="0" presId="urn:microsoft.com/office/officeart/2016/7/layout/BasicLinearProcessNumbered"/>
    <dgm:cxn modelId="{A0260087-9C9B-42EC-9E5F-BD20B5A093C7}" type="presParOf" srcId="{6E3C78B4-524E-41CD-BB67-43E60779A739}" destId="{04DC2F5D-D774-497E-B6D2-986F8B936958}" srcOrd="3" destOrd="0" presId="urn:microsoft.com/office/officeart/2016/7/layout/BasicLinearProcessNumbered"/>
    <dgm:cxn modelId="{04B5F070-673C-4722-875D-B50A17E8D8AC}" type="presParOf" srcId="{6E3C78B4-524E-41CD-BB67-43E60779A739}" destId="{A519C7BA-D291-45E9-A10C-CB4C9BE8ABD5}" srcOrd="4" destOrd="0" presId="urn:microsoft.com/office/officeart/2016/7/layout/BasicLinearProcessNumbered"/>
    <dgm:cxn modelId="{62AA4DFA-BA8D-4EE3-AD2E-6E6AA9146531}" type="presParOf" srcId="{A519C7BA-D291-45E9-A10C-CB4C9BE8ABD5}" destId="{AC63903A-455B-4596-9F4D-7DD883FDA279}" srcOrd="0" destOrd="0" presId="urn:microsoft.com/office/officeart/2016/7/layout/BasicLinearProcessNumbered"/>
    <dgm:cxn modelId="{9F9F9254-02D1-4702-8E7F-1C3E555F83E8}" type="presParOf" srcId="{A519C7BA-D291-45E9-A10C-CB4C9BE8ABD5}" destId="{8D93D73B-8B20-43D2-8E02-84EF15C91142}" srcOrd="1" destOrd="0" presId="urn:microsoft.com/office/officeart/2016/7/layout/BasicLinearProcessNumbered"/>
    <dgm:cxn modelId="{9010699F-4FA4-4DD6-B124-21C0E6088F56}" type="presParOf" srcId="{A519C7BA-D291-45E9-A10C-CB4C9BE8ABD5}" destId="{8112E9FB-DA89-4B6C-B4F8-D19D478995A3}" srcOrd="2" destOrd="0" presId="urn:microsoft.com/office/officeart/2016/7/layout/BasicLinearProcessNumbered"/>
    <dgm:cxn modelId="{AFFC193B-88DC-4984-B733-47658DDAF898}" type="presParOf" srcId="{A519C7BA-D291-45E9-A10C-CB4C9BE8ABD5}" destId="{A057D878-3823-4308-AEE1-1453769531B2}" srcOrd="3" destOrd="0" presId="urn:microsoft.com/office/officeart/2016/7/layout/BasicLinearProcessNumbered"/>
    <dgm:cxn modelId="{258F17F4-B875-4BD0-8174-B566F067B94C}" type="presParOf" srcId="{6E3C78B4-524E-41CD-BB67-43E60779A739}" destId="{09A91C70-BFC2-4B9B-A3C6-BB32AD31B4EA}" srcOrd="5" destOrd="0" presId="urn:microsoft.com/office/officeart/2016/7/layout/BasicLinearProcessNumbered"/>
    <dgm:cxn modelId="{2B5F9A52-4337-4D66-97FB-8434306F4D18}" type="presParOf" srcId="{6E3C78B4-524E-41CD-BB67-43E60779A739}" destId="{441F10D3-58FA-4CE1-990C-38DCC7EEEE09}" srcOrd="6" destOrd="0" presId="urn:microsoft.com/office/officeart/2016/7/layout/BasicLinearProcessNumbered"/>
    <dgm:cxn modelId="{EC5A3B98-0320-4618-9E71-86AB307D92AA}" type="presParOf" srcId="{441F10D3-58FA-4CE1-990C-38DCC7EEEE09}" destId="{B53B7610-47F1-4DD5-9383-67250BB26D1C}" srcOrd="0" destOrd="0" presId="urn:microsoft.com/office/officeart/2016/7/layout/BasicLinearProcessNumbered"/>
    <dgm:cxn modelId="{D50591CB-DBCD-41A4-A56C-EFFB25E0FE9D}" type="presParOf" srcId="{441F10D3-58FA-4CE1-990C-38DCC7EEEE09}" destId="{1CD6084E-BBED-4C29-9C37-25BCD09F94F8}" srcOrd="1" destOrd="0" presId="urn:microsoft.com/office/officeart/2016/7/layout/BasicLinearProcessNumbered"/>
    <dgm:cxn modelId="{064856BF-891D-4495-ACD4-981C7D341BDE}" type="presParOf" srcId="{441F10D3-58FA-4CE1-990C-38DCC7EEEE09}" destId="{5077669E-AC32-4AF9-8F6D-872AB27122CC}" srcOrd="2" destOrd="0" presId="urn:microsoft.com/office/officeart/2016/7/layout/BasicLinearProcessNumbered"/>
    <dgm:cxn modelId="{0411D972-2ACC-473D-8C1F-1C4873198F8C}" type="presParOf" srcId="{441F10D3-58FA-4CE1-990C-38DCC7EEEE09}" destId="{E5251B5D-35F5-4947-8420-F6AACABD3DC6}" srcOrd="3" destOrd="0" presId="urn:microsoft.com/office/officeart/2016/7/layout/BasicLinearProcessNumbered"/>
    <dgm:cxn modelId="{8AAFDC1B-4C80-40CE-BB56-6DA58FFFD2F3}" type="presParOf" srcId="{6E3C78B4-524E-41CD-BB67-43E60779A739}" destId="{98E6D321-A509-4098-A528-C0F994BC86B2}" srcOrd="7" destOrd="0" presId="urn:microsoft.com/office/officeart/2016/7/layout/BasicLinearProcessNumbered"/>
    <dgm:cxn modelId="{11CC94B4-AF9A-49B3-AFDD-30A438622DFB}" type="presParOf" srcId="{6E3C78B4-524E-41CD-BB67-43E60779A739}" destId="{A0B18D28-ADD4-4014-8357-EFFB3495B05A}" srcOrd="8" destOrd="0" presId="urn:microsoft.com/office/officeart/2016/7/layout/BasicLinearProcessNumbered"/>
    <dgm:cxn modelId="{043BC20D-3D36-4885-92A6-1A7EE6B620C7}" type="presParOf" srcId="{A0B18D28-ADD4-4014-8357-EFFB3495B05A}" destId="{5ADFB007-2C10-4430-8190-0EFD864CB53A}" srcOrd="0" destOrd="0" presId="urn:microsoft.com/office/officeart/2016/7/layout/BasicLinearProcessNumbered"/>
    <dgm:cxn modelId="{4846546D-DF56-4EF4-9989-8BADE30A4443}" type="presParOf" srcId="{A0B18D28-ADD4-4014-8357-EFFB3495B05A}" destId="{EDF1FCE6-8ACD-4D2B-AFEB-B16D127A0F6E}" srcOrd="1" destOrd="0" presId="urn:microsoft.com/office/officeart/2016/7/layout/BasicLinearProcessNumbered"/>
    <dgm:cxn modelId="{8DFDE859-DD94-425C-B529-7E1DC9576191}" type="presParOf" srcId="{A0B18D28-ADD4-4014-8357-EFFB3495B05A}" destId="{EEB7E60A-79CA-4186-B823-3B662B39E4F8}" srcOrd="2" destOrd="0" presId="urn:microsoft.com/office/officeart/2016/7/layout/BasicLinearProcessNumbered"/>
    <dgm:cxn modelId="{A413D1FA-B7CE-4BA9-9A25-AF9838CF0548}" type="presParOf" srcId="{A0B18D28-ADD4-4014-8357-EFFB3495B05A}" destId="{2553F328-BCC1-4604-A676-EFE6F007CF8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3E74-AD5C-4C5A-8614-C3E8706500FA}">
      <dsp:nvSpPr>
        <dsp:cNvPr id="0" name=""/>
        <dsp:cNvSpPr/>
      </dsp:nvSpPr>
      <dsp:spPr>
        <a:xfrm>
          <a:off x="233534" y="857223"/>
          <a:ext cx="726996" cy="726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0C0D-F7E5-4D6C-B929-E4FDF4C93177}">
      <dsp:nvSpPr>
        <dsp:cNvPr id="0" name=""/>
        <dsp:cNvSpPr/>
      </dsp:nvSpPr>
      <dsp:spPr>
        <a:xfrm>
          <a:off x="388467" y="1012157"/>
          <a:ext cx="417128" cy="417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19061-6625-430C-85E8-594A9A619566}">
      <dsp:nvSpPr>
        <dsp:cNvPr id="0" name=""/>
        <dsp:cNvSpPr/>
      </dsp:nvSpPr>
      <dsp:spPr>
        <a:xfrm>
          <a:off x="1133" y="1810661"/>
          <a:ext cx="1191796" cy="47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Standards Analysis</a:t>
          </a:r>
        </a:p>
      </dsp:txBody>
      <dsp:txXfrm>
        <a:off x="1133" y="1810661"/>
        <a:ext cx="1191796" cy="476718"/>
      </dsp:txXfrm>
    </dsp:sp>
    <dsp:sp modelId="{C98D72E2-DEF3-468E-BC27-D7574ED32DEE}">
      <dsp:nvSpPr>
        <dsp:cNvPr id="0" name=""/>
        <dsp:cNvSpPr/>
      </dsp:nvSpPr>
      <dsp:spPr>
        <a:xfrm>
          <a:off x="1633895" y="857223"/>
          <a:ext cx="726996" cy="7269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17439-3E4C-4351-94BB-14150EB864D9}">
      <dsp:nvSpPr>
        <dsp:cNvPr id="0" name=""/>
        <dsp:cNvSpPr/>
      </dsp:nvSpPr>
      <dsp:spPr>
        <a:xfrm>
          <a:off x="1788829" y="1012157"/>
          <a:ext cx="417128" cy="417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F596B-935F-4673-BCCD-4E63611A2CD1}">
      <dsp:nvSpPr>
        <dsp:cNvPr id="0" name=""/>
        <dsp:cNvSpPr/>
      </dsp:nvSpPr>
      <dsp:spPr>
        <a:xfrm>
          <a:off x="1401495" y="1810661"/>
          <a:ext cx="1191796" cy="47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Content Mapping</a:t>
          </a:r>
        </a:p>
      </dsp:txBody>
      <dsp:txXfrm>
        <a:off x="1401495" y="1810661"/>
        <a:ext cx="1191796" cy="476718"/>
      </dsp:txXfrm>
    </dsp:sp>
    <dsp:sp modelId="{2DFC75E8-ACCB-4DD8-BF80-03CFA1FEB1D8}">
      <dsp:nvSpPr>
        <dsp:cNvPr id="0" name=""/>
        <dsp:cNvSpPr/>
      </dsp:nvSpPr>
      <dsp:spPr>
        <a:xfrm>
          <a:off x="3034256" y="857223"/>
          <a:ext cx="726996" cy="726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14B64-64F2-47F6-B63E-8ACECE933D0C}">
      <dsp:nvSpPr>
        <dsp:cNvPr id="0" name=""/>
        <dsp:cNvSpPr/>
      </dsp:nvSpPr>
      <dsp:spPr>
        <a:xfrm>
          <a:off x="3189190" y="1012157"/>
          <a:ext cx="417128" cy="4171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F509-011B-469D-AC62-57874A1E8D74}">
      <dsp:nvSpPr>
        <dsp:cNvPr id="0" name=""/>
        <dsp:cNvSpPr/>
      </dsp:nvSpPr>
      <dsp:spPr>
        <a:xfrm>
          <a:off x="2801856" y="1810661"/>
          <a:ext cx="1191796" cy="47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Cognitive Complexity Matching</a:t>
          </a:r>
        </a:p>
      </dsp:txBody>
      <dsp:txXfrm>
        <a:off x="2801856" y="1810661"/>
        <a:ext cx="1191796" cy="476718"/>
      </dsp:txXfrm>
    </dsp:sp>
    <dsp:sp modelId="{79C1AC1D-5A02-4C31-AB4F-F020125D6B03}">
      <dsp:nvSpPr>
        <dsp:cNvPr id="0" name=""/>
        <dsp:cNvSpPr/>
      </dsp:nvSpPr>
      <dsp:spPr>
        <a:xfrm>
          <a:off x="4434618" y="857223"/>
          <a:ext cx="726996" cy="726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43CD5-F0AD-4C4B-820F-EF87062C30D8}">
      <dsp:nvSpPr>
        <dsp:cNvPr id="0" name=""/>
        <dsp:cNvSpPr/>
      </dsp:nvSpPr>
      <dsp:spPr>
        <a:xfrm>
          <a:off x="4589551" y="1012157"/>
          <a:ext cx="417128" cy="4171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E1F6-96F1-4F97-AB63-96AD85C775A5}">
      <dsp:nvSpPr>
        <dsp:cNvPr id="0" name=""/>
        <dsp:cNvSpPr/>
      </dsp:nvSpPr>
      <dsp:spPr>
        <a:xfrm>
          <a:off x="4202217" y="1810661"/>
          <a:ext cx="1191796" cy="47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Item Development Guidelines</a:t>
          </a:r>
        </a:p>
      </dsp:txBody>
      <dsp:txXfrm>
        <a:off x="4202217" y="1810661"/>
        <a:ext cx="1191796" cy="476718"/>
      </dsp:txXfrm>
    </dsp:sp>
    <dsp:sp modelId="{FE35B45E-3850-4A8F-A0D7-5F3EEC61543B}">
      <dsp:nvSpPr>
        <dsp:cNvPr id="0" name=""/>
        <dsp:cNvSpPr/>
      </dsp:nvSpPr>
      <dsp:spPr>
        <a:xfrm>
          <a:off x="5834979" y="857223"/>
          <a:ext cx="726996" cy="726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CC0EB-197F-4C5B-A97D-AF87C61B754C}">
      <dsp:nvSpPr>
        <dsp:cNvPr id="0" name=""/>
        <dsp:cNvSpPr/>
      </dsp:nvSpPr>
      <dsp:spPr>
        <a:xfrm>
          <a:off x="5989913" y="1012157"/>
          <a:ext cx="417128" cy="4171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8A66-D834-4296-AB56-031AF6368D0B}">
      <dsp:nvSpPr>
        <dsp:cNvPr id="0" name=""/>
        <dsp:cNvSpPr/>
      </dsp:nvSpPr>
      <dsp:spPr>
        <a:xfrm>
          <a:off x="5602579" y="1810661"/>
          <a:ext cx="1191796" cy="47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Review and Validation</a:t>
          </a:r>
        </a:p>
      </dsp:txBody>
      <dsp:txXfrm>
        <a:off x="5602579" y="1810661"/>
        <a:ext cx="1191796" cy="476718"/>
      </dsp:txXfrm>
    </dsp:sp>
    <dsp:sp modelId="{3D9955F0-A92D-41D6-8F8B-956DE0808356}">
      <dsp:nvSpPr>
        <dsp:cNvPr id="0" name=""/>
        <dsp:cNvSpPr/>
      </dsp:nvSpPr>
      <dsp:spPr>
        <a:xfrm>
          <a:off x="7235340" y="857223"/>
          <a:ext cx="726996" cy="726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DFE3-FC1D-4FB6-BECC-35584BC078A9}">
      <dsp:nvSpPr>
        <dsp:cNvPr id="0" name=""/>
        <dsp:cNvSpPr/>
      </dsp:nvSpPr>
      <dsp:spPr>
        <a:xfrm>
          <a:off x="7390274" y="1012157"/>
          <a:ext cx="417128" cy="4171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1D619-2D4D-416F-82B9-2242387E7BA7}">
      <dsp:nvSpPr>
        <dsp:cNvPr id="0" name=""/>
        <dsp:cNvSpPr/>
      </dsp:nvSpPr>
      <dsp:spPr>
        <a:xfrm>
          <a:off x="7002940" y="1810661"/>
          <a:ext cx="1191796" cy="47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Documentation</a:t>
          </a:r>
        </a:p>
      </dsp:txBody>
      <dsp:txXfrm>
        <a:off x="7002940" y="1810661"/>
        <a:ext cx="1191796" cy="47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39321-F22F-4E83-BD14-E30BD09BED3A}">
      <dsp:nvSpPr>
        <dsp:cNvPr id="0" name=""/>
        <dsp:cNvSpPr/>
      </dsp:nvSpPr>
      <dsp:spPr>
        <a:xfrm>
          <a:off x="0" y="2802216"/>
          <a:ext cx="1971675" cy="4597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13792" rIns="14022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Establish</a:t>
          </a:r>
        </a:p>
      </dsp:txBody>
      <dsp:txXfrm>
        <a:off x="0" y="2802216"/>
        <a:ext cx="1971675" cy="459727"/>
      </dsp:txXfrm>
    </dsp:sp>
    <dsp:sp modelId="{658230EA-5E0A-4D7A-8F6C-A1EDC9A21CA6}">
      <dsp:nvSpPr>
        <dsp:cNvPr id="0" name=""/>
        <dsp:cNvSpPr/>
      </dsp:nvSpPr>
      <dsp:spPr>
        <a:xfrm>
          <a:off x="1971675" y="2802216"/>
          <a:ext cx="5915025" cy="459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Establish Scoring Criteria</a:t>
          </a:r>
        </a:p>
      </dsp:txBody>
      <dsp:txXfrm>
        <a:off x="1971675" y="2802216"/>
        <a:ext cx="5915025" cy="459727"/>
      </dsp:txXfrm>
    </dsp:sp>
    <dsp:sp modelId="{924388D6-6B2A-4787-B7FE-2884DC91E89C}">
      <dsp:nvSpPr>
        <dsp:cNvPr id="0" name=""/>
        <dsp:cNvSpPr/>
      </dsp:nvSpPr>
      <dsp:spPr>
        <a:xfrm rot="10800000">
          <a:off x="0" y="2102052"/>
          <a:ext cx="1971675" cy="70706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13792" rIns="14022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Design</a:t>
          </a:r>
        </a:p>
      </dsp:txBody>
      <dsp:txXfrm rot="-10800000">
        <a:off x="0" y="2102052"/>
        <a:ext cx="1971675" cy="459589"/>
      </dsp:txXfrm>
    </dsp:sp>
    <dsp:sp modelId="{065E3996-3611-4374-8740-93FB3D50CC79}">
      <dsp:nvSpPr>
        <dsp:cNvPr id="0" name=""/>
        <dsp:cNvSpPr/>
      </dsp:nvSpPr>
      <dsp:spPr>
        <a:xfrm>
          <a:off x="1971675" y="2102052"/>
          <a:ext cx="5915025" cy="459589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Design Assessment Items</a:t>
          </a:r>
        </a:p>
      </dsp:txBody>
      <dsp:txXfrm>
        <a:off x="1971675" y="2102052"/>
        <a:ext cx="5915025" cy="459589"/>
      </dsp:txXfrm>
    </dsp:sp>
    <dsp:sp modelId="{20B10C1C-8A74-4905-B8AD-2089DA9E1218}">
      <dsp:nvSpPr>
        <dsp:cNvPr id="0" name=""/>
        <dsp:cNvSpPr/>
      </dsp:nvSpPr>
      <dsp:spPr>
        <a:xfrm rot="10800000">
          <a:off x="0" y="1401888"/>
          <a:ext cx="1971675" cy="70706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13792" rIns="14022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Set</a:t>
          </a:r>
        </a:p>
      </dsp:txBody>
      <dsp:txXfrm rot="-10800000">
        <a:off x="0" y="1401888"/>
        <a:ext cx="1971675" cy="459589"/>
      </dsp:txXfrm>
    </dsp:sp>
    <dsp:sp modelId="{305E87A8-D647-447F-A528-C3FCBF1B39DD}">
      <dsp:nvSpPr>
        <dsp:cNvPr id="0" name=""/>
        <dsp:cNvSpPr/>
      </dsp:nvSpPr>
      <dsp:spPr>
        <a:xfrm>
          <a:off x="1971675" y="1401888"/>
          <a:ext cx="5915025" cy="45958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Set Performance Targets</a:t>
          </a:r>
        </a:p>
      </dsp:txBody>
      <dsp:txXfrm>
        <a:off x="1971675" y="1401888"/>
        <a:ext cx="5915025" cy="459589"/>
      </dsp:txXfrm>
    </dsp:sp>
    <dsp:sp modelId="{628CC021-E389-42DF-853E-1EBE03941EAE}">
      <dsp:nvSpPr>
        <dsp:cNvPr id="0" name=""/>
        <dsp:cNvSpPr/>
      </dsp:nvSpPr>
      <dsp:spPr>
        <a:xfrm rot="10800000">
          <a:off x="0" y="701724"/>
          <a:ext cx="1971675" cy="70706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13792" rIns="14022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Determine</a:t>
          </a:r>
        </a:p>
      </dsp:txBody>
      <dsp:txXfrm rot="-10800000">
        <a:off x="0" y="701724"/>
        <a:ext cx="1971675" cy="459589"/>
      </dsp:txXfrm>
    </dsp:sp>
    <dsp:sp modelId="{501C8D2A-CAFB-4418-A96B-321969879F64}">
      <dsp:nvSpPr>
        <dsp:cNvPr id="0" name=""/>
        <dsp:cNvSpPr/>
      </dsp:nvSpPr>
      <dsp:spPr>
        <a:xfrm>
          <a:off x="1971675" y="701724"/>
          <a:ext cx="5915025" cy="459589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Determine Assessment Frequency</a:t>
          </a:r>
        </a:p>
      </dsp:txBody>
      <dsp:txXfrm>
        <a:off x="1971675" y="701724"/>
        <a:ext cx="5915025" cy="459589"/>
      </dsp:txXfrm>
    </dsp:sp>
    <dsp:sp modelId="{C65965FE-4B43-4002-BBC1-F2C85E3BF9A2}">
      <dsp:nvSpPr>
        <dsp:cNvPr id="0" name=""/>
        <dsp:cNvSpPr/>
      </dsp:nvSpPr>
      <dsp:spPr>
        <a:xfrm rot="10800000">
          <a:off x="0" y="1560"/>
          <a:ext cx="1971675" cy="70706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13792" rIns="14022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</a:t>
          </a:r>
        </a:p>
      </dsp:txBody>
      <dsp:txXfrm rot="-10800000">
        <a:off x="0" y="1560"/>
        <a:ext cx="1971675" cy="459589"/>
      </dsp:txXfrm>
    </dsp:sp>
    <dsp:sp modelId="{76095D93-C5C8-49E7-AEBC-44579E51DE2B}">
      <dsp:nvSpPr>
        <dsp:cNvPr id="0" name=""/>
        <dsp:cNvSpPr/>
      </dsp:nvSpPr>
      <dsp:spPr>
        <a:xfrm>
          <a:off x="1971675" y="1560"/>
          <a:ext cx="5915025" cy="45958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Identify Priority Standards</a:t>
          </a:r>
        </a:p>
      </dsp:txBody>
      <dsp:txXfrm>
        <a:off x="1971675" y="1560"/>
        <a:ext cx="5915025" cy="45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DAB21-CDE7-4BB6-88A0-B21F9079020B}">
      <dsp:nvSpPr>
        <dsp:cNvPr id="0" name=""/>
        <dsp:cNvSpPr/>
      </dsp:nvSpPr>
      <dsp:spPr>
        <a:xfrm>
          <a:off x="2801" y="321825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Arizona Department of Education Resources</a:t>
          </a:r>
        </a:p>
      </dsp:txBody>
      <dsp:txXfrm>
        <a:off x="2801" y="1128718"/>
        <a:ext cx="1516716" cy="1274041"/>
      </dsp:txXfrm>
    </dsp:sp>
    <dsp:sp modelId="{99D95733-8242-446F-B83C-4AB894D4AAA6}">
      <dsp:nvSpPr>
        <dsp:cNvPr id="0" name=""/>
        <dsp:cNvSpPr/>
      </dsp:nvSpPr>
      <dsp:spPr>
        <a:xfrm>
          <a:off x="442649" y="534165"/>
          <a:ext cx="637020" cy="6370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535938" y="627454"/>
        <a:ext cx="450442" cy="450442"/>
      </dsp:txXfrm>
    </dsp:sp>
    <dsp:sp modelId="{78FCBA6B-010F-4239-BC9B-EE225653FB6D}">
      <dsp:nvSpPr>
        <dsp:cNvPr id="0" name=""/>
        <dsp:cNvSpPr/>
      </dsp:nvSpPr>
      <dsp:spPr>
        <a:xfrm>
          <a:off x="2801" y="2445156"/>
          <a:ext cx="1516716" cy="72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913C4-A89C-499C-8EC2-58B0344ECF6C}">
      <dsp:nvSpPr>
        <dsp:cNvPr id="0" name=""/>
        <dsp:cNvSpPr/>
      </dsp:nvSpPr>
      <dsp:spPr>
        <a:xfrm>
          <a:off x="1671189" y="321825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Assessment Literacy Training</a:t>
          </a:r>
        </a:p>
      </dsp:txBody>
      <dsp:txXfrm>
        <a:off x="1671189" y="1128718"/>
        <a:ext cx="1516716" cy="1274041"/>
      </dsp:txXfrm>
    </dsp:sp>
    <dsp:sp modelId="{603F14A5-8837-45C9-8B7E-38C83E2DD6B7}">
      <dsp:nvSpPr>
        <dsp:cNvPr id="0" name=""/>
        <dsp:cNvSpPr/>
      </dsp:nvSpPr>
      <dsp:spPr>
        <a:xfrm>
          <a:off x="2111037" y="534165"/>
          <a:ext cx="637020" cy="637020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</a:t>
          </a:r>
        </a:p>
      </dsp:txBody>
      <dsp:txXfrm>
        <a:off x="2204326" y="627454"/>
        <a:ext cx="450442" cy="450442"/>
      </dsp:txXfrm>
    </dsp:sp>
    <dsp:sp modelId="{9F472F49-96DD-4198-B5B1-3C403B661F51}">
      <dsp:nvSpPr>
        <dsp:cNvPr id="0" name=""/>
        <dsp:cNvSpPr/>
      </dsp:nvSpPr>
      <dsp:spPr>
        <a:xfrm>
          <a:off x="1671189" y="2445156"/>
          <a:ext cx="1516716" cy="7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3903A-455B-4596-9F4D-7DD883FDA279}">
      <dsp:nvSpPr>
        <dsp:cNvPr id="0" name=""/>
        <dsp:cNvSpPr/>
      </dsp:nvSpPr>
      <dsp:spPr>
        <a:xfrm>
          <a:off x="3339577" y="321825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Professional Learning Communities</a:t>
          </a:r>
        </a:p>
      </dsp:txBody>
      <dsp:txXfrm>
        <a:off x="3339577" y="1128718"/>
        <a:ext cx="1516716" cy="1274041"/>
      </dsp:txXfrm>
    </dsp:sp>
    <dsp:sp modelId="{8D93D73B-8B20-43D2-8E02-84EF15C91142}">
      <dsp:nvSpPr>
        <dsp:cNvPr id="0" name=""/>
        <dsp:cNvSpPr/>
      </dsp:nvSpPr>
      <dsp:spPr>
        <a:xfrm>
          <a:off x="3779425" y="534165"/>
          <a:ext cx="637020" cy="637020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</a:t>
          </a:r>
        </a:p>
      </dsp:txBody>
      <dsp:txXfrm>
        <a:off x="3872714" y="627454"/>
        <a:ext cx="450442" cy="450442"/>
      </dsp:txXfrm>
    </dsp:sp>
    <dsp:sp modelId="{8112E9FB-DA89-4B6C-B4F8-D19D478995A3}">
      <dsp:nvSpPr>
        <dsp:cNvPr id="0" name=""/>
        <dsp:cNvSpPr/>
      </dsp:nvSpPr>
      <dsp:spPr>
        <a:xfrm>
          <a:off x="3339577" y="2445156"/>
          <a:ext cx="1516716" cy="72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B7610-47F1-4DD5-9383-67250BB26D1C}">
      <dsp:nvSpPr>
        <dsp:cNvPr id="0" name=""/>
        <dsp:cNvSpPr/>
      </dsp:nvSpPr>
      <dsp:spPr>
        <a:xfrm>
          <a:off x="5007965" y="321825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Online Tools and Templates</a:t>
          </a:r>
        </a:p>
      </dsp:txBody>
      <dsp:txXfrm>
        <a:off x="5007965" y="1128718"/>
        <a:ext cx="1516716" cy="1274041"/>
      </dsp:txXfrm>
    </dsp:sp>
    <dsp:sp modelId="{1CD6084E-BBED-4C29-9C37-25BCD09F94F8}">
      <dsp:nvSpPr>
        <dsp:cNvPr id="0" name=""/>
        <dsp:cNvSpPr/>
      </dsp:nvSpPr>
      <dsp:spPr>
        <a:xfrm>
          <a:off x="5447813" y="534165"/>
          <a:ext cx="637020" cy="63702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</a:t>
          </a:r>
        </a:p>
      </dsp:txBody>
      <dsp:txXfrm>
        <a:off x="5541102" y="627454"/>
        <a:ext cx="450442" cy="450442"/>
      </dsp:txXfrm>
    </dsp:sp>
    <dsp:sp modelId="{5077669E-AC32-4AF9-8F6D-872AB27122CC}">
      <dsp:nvSpPr>
        <dsp:cNvPr id="0" name=""/>
        <dsp:cNvSpPr/>
      </dsp:nvSpPr>
      <dsp:spPr>
        <a:xfrm>
          <a:off x="5007965" y="2445156"/>
          <a:ext cx="1516716" cy="72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FB007-2C10-4430-8190-0EFD864CB53A}">
      <dsp:nvSpPr>
        <dsp:cNvPr id="0" name=""/>
        <dsp:cNvSpPr/>
      </dsp:nvSpPr>
      <dsp:spPr>
        <a:xfrm>
          <a:off x="6676353" y="321825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Technical Assistance Contacts</a:t>
          </a:r>
        </a:p>
      </dsp:txBody>
      <dsp:txXfrm>
        <a:off x="6676353" y="1128718"/>
        <a:ext cx="1516716" cy="1274041"/>
      </dsp:txXfrm>
    </dsp:sp>
    <dsp:sp modelId="{EDF1FCE6-8ACD-4D2B-AFEB-B16D127A0F6E}">
      <dsp:nvSpPr>
        <dsp:cNvPr id="0" name=""/>
        <dsp:cNvSpPr/>
      </dsp:nvSpPr>
      <dsp:spPr>
        <a:xfrm>
          <a:off x="7116201" y="534165"/>
          <a:ext cx="637020" cy="637020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</a:t>
          </a:r>
        </a:p>
      </dsp:txBody>
      <dsp:txXfrm>
        <a:off x="7209490" y="627454"/>
        <a:ext cx="450442" cy="450442"/>
      </dsp:txXfrm>
    </dsp:sp>
    <dsp:sp modelId="{EEB7E60A-79CA-4186-B823-3B662B39E4F8}">
      <dsp:nvSpPr>
        <dsp:cNvPr id="0" name=""/>
        <dsp:cNvSpPr/>
      </dsp:nvSpPr>
      <dsp:spPr>
        <a:xfrm>
          <a:off x="6676353" y="2445156"/>
          <a:ext cx="1516716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9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resources will support your ongoing work in assessment alignment. Remember to regularly review and update your alignment processes as standards evolve.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today's session on aligning assessments with state standards. We'll cover essential components of effective alignment and practical implementation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Arizona's academic standards provide clear expectations for student learning across grade levels and subject areas. Understanding these standards is crucial for effective assessment alignment.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assessment blueprint serves as your roadmap for test construction, ensuring proper coverage of standards and appropriate distribution of item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a systematic alignment process ensures that assessments accurately measure student mastery of state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Benchmarks should serve as meaningful checkpoints that reflect progress toward mastery of state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quality control ensures assessments remain valid, reliable, and aligned with standards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Successful implementation requires careful planning and systematic rollout of aligned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template to develop your own action plan for implementing aligned assessments in your educational setting.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7200" y="914400"/>
            <a:ext cx="77724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6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ext 0"/>
          <p:cNvSpPr/>
          <p:nvPr/>
        </p:nvSpPr>
        <p:spPr>
          <a:xfrm>
            <a:off x="457200" y="1828800"/>
            <a:ext cx="7772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4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457200" y="914400"/>
            <a:ext cx="77724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8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zed.gov/standards-practices/k-12standards/mathematics-standards/" TargetMode="External"/><Relationship Id="rId4" Type="http://schemas.openxmlformats.org/officeDocument/2006/relationships/hyperlink" Target="https://www.azed.gov/standards-practices/k-12standards/english-language-arts-standar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7200" y="239661"/>
            <a:ext cx="7772400" cy="1589139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Aligning Assessments with State Standards: A Strategic Approach</a:t>
            </a:r>
          </a:p>
        </p:txBody>
      </p:sp>
      <p:sp>
        <p:nvSpPr>
          <p:cNvPr id="3" name="Text 1"/>
          <p:cNvSpPr/>
          <p:nvPr/>
        </p:nvSpPr>
        <p:spPr>
          <a:xfrm>
            <a:off x="457200" y="1828800"/>
            <a:ext cx="7772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7C222-6B1C-6B7B-F2FA-41875DF4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3045086"/>
            <a:ext cx="2867533" cy="1811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2C0DB-A384-7E20-4FE2-7EDA6E7B5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986" y="2354214"/>
            <a:ext cx="2386164" cy="1915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1037673" y="261648"/>
            <a:ext cx="7288583" cy="1182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Steps and Resources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286AB980-A5B7-ED51-BB28-A10FE8904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945482"/>
              </p:ext>
            </p:extLst>
          </p:nvPr>
        </p:nvGraphicFramePr>
        <p:xfrm>
          <a:off x="483042" y="1961984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29369" y="178904"/>
            <a:ext cx="8263890" cy="107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100" b="1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429369" y="1553487"/>
            <a:ext cx="5035164" cy="3089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Introduction to Standards Alignment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Understanding State Assessment Outcomes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Benchmark Development Process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Assessment Blueprint Creation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Alignment Strategies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Quality Control Measures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Implementation Guidelines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Best Practices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Action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3F7-5650-A738-9D60-204DDAC9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0" r="1945" b="1"/>
          <a:stretch/>
        </p:blipFill>
        <p:spPr>
          <a:xfrm>
            <a:off x="5756743" y="1570482"/>
            <a:ext cx="2955798" cy="3072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0"/>
            <a:ext cx="3909949" cy="5162271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66613" y="554876"/>
            <a:ext cx="2776935" cy="121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the Arizona State Standards Framework</a:t>
            </a: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566613" y="1844337"/>
            <a:ext cx="2776934" cy="264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Structure of AZ Academic Standards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Grade-level Performance Indicators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Content Area Specifications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Depth of Knowledge (DOK) Levels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Performance Level Descriptors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0B742-4C6A-95FE-4BF1-75FCB764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189" y="590335"/>
            <a:ext cx="3962828" cy="3962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1C478-EB49-9823-B612-3792D842C53B}"/>
              </a:ext>
            </a:extLst>
          </p:cNvPr>
          <p:cNvSpPr txBox="1"/>
          <p:nvPr/>
        </p:nvSpPr>
        <p:spPr>
          <a:xfrm>
            <a:off x="0" y="3942293"/>
            <a:ext cx="457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AZED English Language Arts Standards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69A38-9D59-B83F-75A7-1AD4B71414AE}"/>
              </a:ext>
            </a:extLst>
          </p:cNvPr>
          <p:cNvSpPr txBox="1"/>
          <p:nvPr/>
        </p:nvSpPr>
        <p:spPr>
          <a:xfrm>
            <a:off x="0" y="4487954"/>
            <a:ext cx="460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Arizona Mathematics Standards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17144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71352" y="262647"/>
            <a:ext cx="3485178" cy="12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b="1">
                <a:solidFill>
                  <a:schemeClr val="tx1"/>
                </a:solidFill>
              </a:rPr>
              <a:t>Assessment Blueprint Components</a:t>
            </a: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571351" y="2057400"/>
            <a:ext cx="3485179" cy="2709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Standard Reference Number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Content Strand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Number of Items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Point Values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DOK Distribution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Item Type Specifications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Time Allocations</a:t>
            </a:r>
          </a:p>
        </p:txBody>
      </p:sp>
      <p:pic>
        <p:nvPicPr>
          <p:cNvPr id="6" name="Picture 5" descr="Black pen against a sheet with shaded numbers">
            <a:extLst>
              <a:ext uri="{FF2B5EF4-FFF2-40B4-BE49-F238E27FC236}">
                <a16:creationId xmlns:a16="http://schemas.microsoft.com/office/drawing/2014/main" id="{8A52C3A7-A1BA-8C2E-25AC-FD305788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00"/>
          <a:stretch/>
        </p:blipFill>
        <p:spPr>
          <a:xfrm>
            <a:off x="4572000" y="10"/>
            <a:ext cx="4577118" cy="5143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Alignment Process Steps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AF14F7C1-967B-0D1A-99F9-21B18EE39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17544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9A179E-F75F-A90E-E02F-428BF875A8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400" b="1">
                <a:solidFill>
                  <a:schemeClr val="tx1"/>
                </a:solidFill>
              </a:rPr>
              <a:t>Creating Aligned Benchmarks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AB3948D8-35E9-BBCE-E47E-C63832A2B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78814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14238" y="3172569"/>
            <a:ext cx="3112935" cy="1350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90000"/>
              </a:lnSpc>
            </a:pP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Quality Control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04C80-E9BD-63EC-13A3-8A56BCA9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67" y="342900"/>
            <a:ext cx="5182986" cy="2591493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3934811" y="3172570"/>
            <a:ext cx="4676451" cy="1350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Peer Review Process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Content Validation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Statistical Analysis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Bias and Sensitivity Review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Technical Advisory Committee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Field Testing Procedures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4587"/>
            <a:ext cx="9143998" cy="34633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4804586"/>
            <a:ext cx="3057523" cy="3482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17144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71352" y="262647"/>
            <a:ext cx="3485178" cy="12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b="1">
                <a:solidFill>
                  <a:schemeClr val="tx1"/>
                </a:solidFill>
              </a:rPr>
              <a:t>Implementation Strategy</a:t>
            </a: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571351" y="2057400"/>
            <a:ext cx="3485179" cy="2709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Professional Development Needs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Assessment Calendar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Data Collection Methods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Reporting Procedures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Feedback Mechanisms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Resource Allocation</a:t>
            </a:r>
          </a:p>
        </p:txBody>
      </p:sp>
      <p:pic>
        <p:nvPicPr>
          <p:cNvPr id="5" name="Picture 4" descr="Colored pins pinned on a calendar">
            <a:extLst>
              <a:ext uri="{FF2B5EF4-FFF2-40B4-BE49-F238E27FC236}">
                <a16:creationId xmlns:a16="http://schemas.microsoft.com/office/drawing/2014/main" id="{73B22482-3345-0DD3-A1D1-76F16C0A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30" r="14070"/>
          <a:stretch/>
        </p:blipFill>
        <p:spPr>
          <a:xfrm>
            <a:off x="4572000" y="10"/>
            <a:ext cx="4577118" cy="5143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57520" y="556043"/>
            <a:ext cx="2662237" cy="121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Action Planning Template</a:t>
            </a: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57519" y="1900107"/>
            <a:ext cx="2510223" cy="258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Current Status Assessment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Gap Analysis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Timeline Development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Resource Identification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Professional Development Plan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Monitoring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256F5-5C84-865B-7BF9-2F75E148A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85" r="11253"/>
          <a:stretch/>
        </p:blipFill>
        <p:spPr>
          <a:xfrm>
            <a:off x="3816932" y="658059"/>
            <a:ext cx="4666971" cy="37823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16932" y="4394121"/>
            <a:ext cx="4669847" cy="92522"/>
            <a:chOff x="7015162" y="5858828"/>
            <a:chExt cx="4300544" cy="1233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389</Words>
  <Application>Microsoft Office PowerPoint</Application>
  <PresentationFormat>On-screen Show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Aligning Assessments with State Standards: A Strategic Approach</vt:lpstr>
      <vt:lpstr>Objectives</vt:lpstr>
      <vt:lpstr>Understanding the Arizona State Standards Framework</vt:lpstr>
      <vt:lpstr>Assessment Blueprint Components</vt:lpstr>
      <vt:lpstr>Alignment Process Steps</vt:lpstr>
      <vt:lpstr>Creating Aligned Benchmarks</vt:lpstr>
      <vt:lpstr>Quality Control Measures</vt:lpstr>
      <vt:lpstr>Implementation Strategy</vt:lpstr>
      <vt:lpstr>Action Planning Template</vt:lpstr>
      <vt:lpstr>Next Steps and Resources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Assessments with State Standards: A Strategic Approach</dc:title>
  <dc:subject>PptxGenJS Presentation</dc:subject>
  <dc:creator>PptxGenJS</dc:creator>
  <cp:lastModifiedBy>Tabatha Gravell</cp:lastModifiedBy>
  <cp:revision>2</cp:revision>
  <dcterms:created xsi:type="dcterms:W3CDTF">2025-05-07T02:35:15Z</dcterms:created>
  <dcterms:modified xsi:type="dcterms:W3CDTF">2025-05-08T04:10:39Z</dcterms:modified>
</cp:coreProperties>
</file>