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17068800" cy="96012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1408"/>
    <a:srgbClr val="E7CE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793B84B-A6BA-470B-BB0F-24D984C94DD7}" v="20" dt="2025-09-29T20:07:54.1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49" d="100"/>
          <a:sy n="49" d="100"/>
        </p:scale>
        <p:origin x="78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 Keshmiri" userId="b17c2c556110fc9b" providerId="LiveId" clId="{DA9B145B-F5A5-4A90-95F4-AA55EFC53AD5}"/>
    <pc:docChg chg="modSld">
      <pc:chgData name="Kat Keshmiri" userId="b17c2c556110fc9b" providerId="LiveId" clId="{DA9B145B-F5A5-4A90-95F4-AA55EFC53AD5}" dt="2025-09-29T20:07:54.148" v="30" actId="122"/>
      <pc:docMkLst>
        <pc:docMk/>
      </pc:docMkLst>
      <pc:sldChg chg="modSp mod">
        <pc:chgData name="Kat Keshmiri" userId="b17c2c556110fc9b" providerId="LiveId" clId="{DA9B145B-F5A5-4A90-95F4-AA55EFC53AD5}" dt="2025-09-29T20:07:54.148" v="30" actId="122"/>
        <pc:sldMkLst>
          <pc:docMk/>
          <pc:sldMk cId="1157857404" sldId="256"/>
        </pc:sldMkLst>
        <pc:spChg chg="mod">
          <ac:chgData name="Kat Keshmiri" userId="b17c2c556110fc9b" providerId="LiveId" clId="{DA9B145B-F5A5-4A90-95F4-AA55EFC53AD5}" dt="2025-09-29T20:05:41.159" v="12" actId="20577"/>
          <ac:spMkLst>
            <pc:docMk/>
            <pc:sldMk cId="1157857404" sldId="256"/>
            <ac:spMk id="5" creationId="{D2C96421-DEFF-0116-4F03-211779E91DFF}"/>
          </ac:spMkLst>
        </pc:spChg>
        <pc:graphicFrameChg chg="mod">
          <ac:chgData name="Kat Keshmiri" userId="b17c2c556110fc9b" providerId="LiveId" clId="{DA9B145B-F5A5-4A90-95F4-AA55EFC53AD5}" dt="2025-09-29T20:07:54.148" v="30" actId="122"/>
          <ac:graphicFrameMkLst>
            <pc:docMk/>
            <pc:sldMk cId="1157857404" sldId="256"/>
            <ac:graphicFrameMk id="4" creationId="{27CBAB37-CC3C-CA9F-B1B6-D9B861FE416B}"/>
          </ac:graphicFrameMkLst>
        </pc:graphicFrame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image" Target="../media/image1.jpg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image" Target="../media/image1.jpg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448613-A08A-4EFF-85A0-DA9D6FF8656F}" type="doc">
      <dgm:prSet loTypeId="urn:microsoft.com/office/officeart/2008/layout/BendingPictureCaption" loCatId="picture" qsTypeId="urn:microsoft.com/office/officeart/2005/8/quickstyle/simple1" qsCatId="simple" csTypeId="urn:microsoft.com/office/officeart/2005/8/colors/accent1_2" csCatId="accent1" phldr="1"/>
      <dgm:spPr/>
    </dgm:pt>
    <dgm:pt modelId="{113C12B0-A53B-4F99-B8F5-CC06A284CDC4}">
      <dgm:prSet phldrT="[Text]"/>
      <dgm:spPr>
        <a:solidFill>
          <a:srgbClr val="201408"/>
        </a:solidFill>
      </dgm:spPr>
      <dgm:t>
        <a:bodyPr/>
        <a:lstStyle/>
        <a:p>
          <a:pPr algn="ctr"/>
          <a:r>
            <a:rPr lang="en-GB" dirty="0">
              <a:latin typeface="Playfair Display" panose="00000500000000000000" pitchFamily="2" charset="0"/>
              <a:cs typeface="Playfair 12pt Medium" pitchFamily="2" charset="0"/>
            </a:rPr>
            <a:t>1. Contact us to check availability</a:t>
          </a:r>
        </a:p>
      </dgm:t>
    </dgm:pt>
    <dgm:pt modelId="{406B1990-61E6-417C-9012-D5893CB4DC5E}" type="parTrans" cxnId="{603C7E65-70B1-4EF3-AFBA-113095A9D1A5}">
      <dgm:prSet/>
      <dgm:spPr/>
      <dgm:t>
        <a:bodyPr/>
        <a:lstStyle/>
        <a:p>
          <a:endParaRPr lang="en-GB"/>
        </a:p>
      </dgm:t>
    </dgm:pt>
    <dgm:pt modelId="{3BEEFFE2-2995-4F91-BBBF-4A7C3674F749}" type="sibTrans" cxnId="{603C7E65-70B1-4EF3-AFBA-113095A9D1A5}">
      <dgm:prSet/>
      <dgm:spPr/>
      <dgm:t>
        <a:bodyPr/>
        <a:lstStyle/>
        <a:p>
          <a:endParaRPr lang="en-GB"/>
        </a:p>
      </dgm:t>
    </dgm:pt>
    <dgm:pt modelId="{C99F8750-C53C-46F0-A7F6-E5E63DCB9193}">
      <dgm:prSet phldrT="[Text]"/>
      <dgm:spPr>
        <a:solidFill>
          <a:srgbClr val="201408"/>
        </a:solidFill>
      </dgm:spPr>
      <dgm:t>
        <a:bodyPr/>
        <a:lstStyle/>
        <a:p>
          <a:pPr algn="ctr"/>
          <a:r>
            <a:rPr lang="en-GB" dirty="0">
              <a:latin typeface="Playfair Display" panose="00000500000000000000" pitchFamily="2" charset="0"/>
              <a:cs typeface="Playfair 12pt Medium" pitchFamily="2" charset="0"/>
            </a:rPr>
            <a:t>2. We’ll email the required forms for you to review</a:t>
          </a:r>
        </a:p>
      </dgm:t>
    </dgm:pt>
    <dgm:pt modelId="{07EEC436-3C90-4F74-808D-232E8898CF0B}" type="parTrans" cxnId="{E661C6BF-CF70-4B3F-8FEB-0784FF62855C}">
      <dgm:prSet/>
      <dgm:spPr/>
      <dgm:t>
        <a:bodyPr/>
        <a:lstStyle/>
        <a:p>
          <a:endParaRPr lang="en-GB"/>
        </a:p>
      </dgm:t>
    </dgm:pt>
    <dgm:pt modelId="{710A0440-74F7-442A-9779-28342C6EC344}" type="sibTrans" cxnId="{E661C6BF-CF70-4B3F-8FEB-0784FF62855C}">
      <dgm:prSet/>
      <dgm:spPr/>
      <dgm:t>
        <a:bodyPr/>
        <a:lstStyle/>
        <a:p>
          <a:endParaRPr lang="en-GB"/>
        </a:p>
      </dgm:t>
    </dgm:pt>
    <dgm:pt modelId="{73948CCF-5015-48E1-9D42-69F40F94DAE8}">
      <dgm:prSet phldrT="[Text]"/>
      <dgm:spPr>
        <a:solidFill>
          <a:srgbClr val="201408"/>
        </a:solidFill>
      </dgm:spPr>
      <dgm:t>
        <a:bodyPr/>
        <a:lstStyle/>
        <a:p>
          <a:pPr algn="ctr"/>
          <a:r>
            <a:rPr lang="en-GB" dirty="0">
              <a:latin typeface="Playfair Display" panose="00000500000000000000" pitchFamily="2" charset="0"/>
              <a:cs typeface="Playfair 12pt Medium" pitchFamily="2" charset="0"/>
            </a:rPr>
            <a:t>Please note, pre-payment is requested for new customers and ad hoc services</a:t>
          </a:r>
        </a:p>
      </dgm:t>
    </dgm:pt>
    <dgm:pt modelId="{A605AED7-A3FC-4325-B9CD-1A1D5929A963}" type="parTrans" cxnId="{B5941B33-E42E-4433-BF0A-3A7D812369A3}">
      <dgm:prSet/>
      <dgm:spPr/>
      <dgm:t>
        <a:bodyPr/>
        <a:lstStyle/>
        <a:p>
          <a:endParaRPr lang="en-GB"/>
        </a:p>
      </dgm:t>
    </dgm:pt>
    <dgm:pt modelId="{5C7DCACB-22C0-4E3D-A63F-4976951724AA}" type="sibTrans" cxnId="{B5941B33-E42E-4433-BF0A-3A7D812369A3}">
      <dgm:prSet/>
      <dgm:spPr/>
      <dgm:t>
        <a:bodyPr/>
        <a:lstStyle/>
        <a:p>
          <a:endParaRPr lang="en-GB"/>
        </a:p>
      </dgm:t>
    </dgm:pt>
    <dgm:pt modelId="{F8380F78-2A75-433B-8A41-4F3C1EABA1E5}">
      <dgm:prSet/>
      <dgm:spPr>
        <a:solidFill>
          <a:srgbClr val="201408"/>
        </a:solidFill>
      </dgm:spPr>
      <dgm:t>
        <a:bodyPr/>
        <a:lstStyle/>
        <a:p>
          <a:pPr algn="ctr"/>
          <a:r>
            <a:rPr lang="en-GB" dirty="0">
              <a:latin typeface="Playfair Display" panose="00000500000000000000" pitchFamily="2" charset="0"/>
              <a:cs typeface="Playfair 12pt Medium" pitchFamily="2" charset="0"/>
            </a:rPr>
            <a:t>3. Arrange meet and greet with you and your pet(s)</a:t>
          </a:r>
        </a:p>
      </dgm:t>
    </dgm:pt>
    <dgm:pt modelId="{DC2734A3-FB77-49CC-97A9-CFE3042C8098}" type="parTrans" cxnId="{EF0FAA07-1C98-41FC-84BE-98B88119220C}">
      <dgm:prSet/>
      <dgm:spPr/>
      <dgm:t>
        <a:bodyPr/>
        <a:lstStyle/>
        <a:p>
          <a:endParaRPr lang="en-GB"/>
        </a:p>
      </dgm:t>
    </dgm:pt>
    <dgm:pt modelId="{923B09CA-7AA4-4423-85B5-5F9EDD10A190}" type="sibTrans" cxnId="{EF0FAA07-1C98-41FC-84BE-98B88119220C}">
      <dgm:prSet/>
      <dgm:spPr/>
      <dgm:t>
        <a:bodyPr/>
        <a:lstStyle/>
        <a:p>
          <a:endParaRPr lang="en-GB"/>
        </a:p>
      </dgm:t>
    </dgm:pt>
    <dgm:pt modelId="{1E4FC4A5-1CE7-426E-BDB1-76EF8A02B335}">
      <dgm:prSet/>
      <dgm:spPr>
        <a:solidFill>
          <a:srgbClr val="201408"/>
        </a:solidFill>
      </dgm:spPr>
      <dgm:t>
        <a:bodyPr/>
        <a:lstStyle/>
        <a:p>
          <a:pPr algn="ctr"/>
          <a:r>
            <a:rPr lang="en-GB" dirty="0">
              <a:latin typeface="Playfair Display" panose="00000500000000000000" pitchFamily="2" charset="0"/>
              <a:cs typeface="Playfair 12pt Medium" pitchFamily="2" charset="0"/>
            </a:rPr>
            <a:t>5. An invoice will be sent via email for payment at the end of the calendar week</a:t>
          </a:r>
        </a:p>
      </dgm:t>
    </dgm:pt>
    <dgm:pt modelId="{CE340080-850C-4249-AD32-BD841289FD4C}" type="parTrans" cxnId="{BB84C3D6-DEC7-4A44-B1B2-A3163D616E96}">
      <dgm:prSet/>
      <dgm:spPr/>
      <dgm:t>
        <a:bodyPr/>
        <a:lstStyle/>
        <a:p>
          <a:endParaRPr lang="en-GB"/>
        </a:p>
      </dgm:t>
    </dgm:pt>
    <dgm:pt modelId="{B2F5DE13-1A60-49AB-A57A-9D7C3E815875}" type="sibTrans" cxnId="{BB84C3D6-DEC7-4A44-B1B2-A3163D616E96}">
      <dgm:prSet/>
      <dgm:spPr/>
      <dgm:t>
        <a:bodyPr/>
        <a:lstStyle/>
        <a:p>
          <a:endParaRPr lang="en-GB"/>
        </a:p>
      </dgm:t>
    </dgm:pt>
    <dgm:pt modelId="{6A64ABF0-2ED3-4C53-9C87-39DD609E98AB}">
      <dgm:prSet/>
      <dgm:spPr>
        <a:solidFill>
          <a:srgbClr val="201408"/>
        </a:solidFill>
      </dgm:spPr>
      <dgm:t>
        <a:bodyPr/>
        <a:lstStyle/>
        <a:p>
          <a:pPr algn="ctr"/>
          <a:r>
            <a:rPr lang="en-GB" dirty="0">
              <a:latin typeface="Playfair Display" panose="00000500000000000000" pitchFamily="2" charset="0"/>
              <a:cs typeface="Playfair 12pt Medium" pitchFamily="2" charset="0"/>
            </a:rPr>
            <a:t>4. If both parties are happy, the booking will be confirmed</a:t>
          </a:r>
        </a:p>
      </dgm:t>
    </dgm:pt>
    <dgm:pt modelId="{ABFCCBA4-26F0-446E-A869-F7B2FAF3C849}" type="parTrans" cxnId="{FB8D9FAA-5D18-41A2-A1CE-A59F393BABBB}">
      <dgm:prSet/>
      <dgm:spPr/>
      <dgm:t>
        <a:bodyPr/>
        <a:lstStyle/>
        <a:p>
          <a:endParaRPr lang="en-GB"/>
        </a:p>
      </dgm:t>
    </dgm:pt>
    <dgm:pt modelId="{1E7EDB98-16FB-4357-97D9-4798DA1AF042}" type="sibTrans" cxnId="{FB8D9FAA-5D18-41A2-A1CE-A59F393BABBB}">
      <dgm:prSet/>
      <dgm:spPr/>
      <dgm:t>
        <a:bodyPr/>
        <a:lstStyle/>
        <a:p>
          <a:endParaRPr lang="en-GB"/>
        </a:p>
      </dgm:t>
    </dgm:pt>
    <dgm:pt modelId="{795653EC-C4BC-4B19-804D-69C40ED9F302}" type="pres">
      <dgm:prSet presAssocID="{1B448613-A08A-4EFF-85A0-DA9D6FF8656F}" presName="diagram" presStyleCnt="0">
        <dgm:presLayoutVars>
          <dgm:dir/>
        </dgm:presLayoutVars>
      </dgm:prSet>
      <dgm:spPr/>
    </dgm:pt>
    <dgm:pt modelId="{79832206-4DF0-4329-89B5-40551493B205}" type="pres">
      <dgm:prSet presAssocID="{113C12B0-A53B-4F99-B8F5-CC06A284CDC4}" presName="composite" presStyleCnt="0"/>
      <dgm:spPr/>
    </dgm:pt>
    <dgm:pt modelId="{CEA563DE-56E6-4C87-9BE0-552BFE089AA8}" type="pres">
      <dgm:prSet presAssocID="{113C12B0-A53B-4F99-B8F5-CC06A284CDC4}" presName="Image" presStyleLbl="bgShp" presStyleIdx="0" presStyleCnt="6" custLinFactNeighborY="18620"/>
      <dgm:spPr>
        <a:blipFill>
          <a:blip xmlns:r="http://schemas.openxmlformats.org/officeDocument/2006/relationships" r:embed="rId1"/>
          <a:srcRect/>
          <a:stretch>
            <a:fillRect l="-5000" r="-5000"/>
          </a:stretch>
        </a:blipFill>
        <a:ln w="12700">
          <a:solidFill>
            <a:srgbClr val="201408"/>
          </a:solidFill>
        </a:ln>
      </dgm:spPr>
    </dgm:pt>
    <dgm:pt modelId="{A0C6E5D7-CE2C-4AA3-8E0B-419318CA9222}" type="pres">
      <dgm:prSet presAssocID="{113C12B0-A53B-4F99-B8F5-CC06A284CDC4}" presName="Parent" presStyleLbl="node0" presStyleIdx="0" presStyleCnt="6" custLinFactNeighborX="-7296" custLinFactNeighborY="66430">
        <dgm:presLayoutVars>
          <dgm:bulletEnabled val="1"/>
        </dgm:presLayoutVars>
      </dgm:prSet>
      <dgm:spPr/>
    </dgm:pt>
    <dgm:pt modelId="{B0A81A21-53B5-45B9-9B4D-099B57735818}" type="pres">
      <dgm:prSet presAssocID="{3BEEFFE2-2995-4F91-BBBF-4A7C3674F749}" presName="sibTrans" presStyleCnt="0"/>
      <dgm:spPr/>
    </dgm:pt>
    <dgm:pt modelId="{00E9F4BD-7995-4A06-ACCE-E9172871672E}" type="pres">
      <dgm:prSet presAssocID="{C99F8750-C53C-46F0-A7F6-E5E63DCB9193}" presName="composite" presStyleCnt="0"/>
      <dgm:spPr/>
    </dgm:pt>
    <dgm:pt modelId="{BDCCE36A-F3AE-4F2F-B9D4-17DECE04008E}" type="pres">
      <dgm:prSet presAssocID="{C99F8750-C53C-46F0-A7F6-E5E63DCB9193}" presName="Image" presStyleLbl="bgShp" presStyleIdx="1" presStyleCnt="6" custLinFactNeighborY="1808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>
          <a:solidFill>
            <a:srgbClr val="201408"/>
          </a:solidFill>
        </a:ln>
      </dgm:spPr>
    </dgm:pt>
    <dgm:pt modelId="{342F5953-BF6E-4D8C-9A9E-9679C546DF03}" type="pres">
      <dgm:prSet presAssocID="{C99F8750-C53C-46F0-A7F6-E5E63DCB9193}" presName="Parent" presStyleLbl="node0" presStyleIdx="1" presStyleCnt="6" custLinFactNeighborX="-7296" custLinFactNeighborY="66430">
        <dgm:presLayoutVars>
          <dgm:bulletEnabled val="1"/>
        </dgm:presLayoutVars>
      </dgm:prSet>
      <dgm:spPr/>
    </dgm:pt>
    <dgm:pt modelId="{DD1C5E24-0BE2-481B-9671-62830FC794AA}" type="pres">
      <dgm:prSet presAssocID="{710A0440-74F7-442A-9779-28342C6EC344}" presName="sibTrans" presStyleCnt="0"/>
      <dgm:spPr/>
    </dgm:pt>
    <dgm:pt modelId="{5369395F-C999-46EA-9670-F5A54D7A804F}" type="pres">
      <dgm:prSet presAssocID="{F8380F78-2A75-433B-8A41-4F3C1EABA1E5}" presName="composite" presStyleCnt="0"/>
      <dgm:spPr/>
    </dgm:pt>
    <dgm:pt modelId="{BDF24FD7-7FE2-4899-9618-17E83F048251}" type="pres">
      <dgm:prSet presAssocID="{F8380F78-2A75-433B-8A41-4F3C1EABA1E5}" presName="Image" presStyleLbl="bgShp" presStyleIdx="2" presStyleCnt="6" custLinFactNeighborY="1862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>
          <a:solidFill>
            <a:srgbClr val="201408"/>
          </a:solidFill>
        </a:ln>
      </dgm:spPr>
    </dgm:pt>
    <dgm:pt modelId="{DD9494E0-1DE0-45E0-A118-2DF7740A08BF}" type="pres">
      <dgm:prSet presAssocID="{F8380F78-2A75-433B-8A41-4F3C1EABA1E5}" presName="Parent" presStyleLbl="node0" presStyleIdx="2" presStyleCnt="6" custLinFactNeighborX="-6484" custLinFactNeighborY="60736">
        <dgm:presLayoutVars>
          <dgm:bulletEnabled val="1"/>
        </dgm:presLayoutVars>
      </dgm:prSet>
      <dgm:spPr/>
    </dgm:pt>
    <dgm:pt modelId="{73331DC4-CB90-4CD1-9220-EF3081223423}" type="pres">
      <dgm:prSet presAssocID="{923B09CA-7AA4-4423-85B5-5F9EDD10A190}" presName="sibTrans" presStyleCnt="0"/>
      <dgm:spPr/>
    </dgm:pt>
    <dgm:pt modelId="{3A3639E3-0700-4341-A83D-D39A0A806C0A}" type="pres">
      <dgm:prSet presAssocID="{73948CCF-5015-48E1-9D42-69F40F94DAE8}" presName="composite" presStyleCnt="0"/>
      <dgm:spPr/>
    </dgm:pt>
    <dgm:pt modelId="{9AC228E7-0DC8-4831-84C2-DE90F1236AD1}" type="pres">
      <dgm:prSet presAssocID="{73948CCF-5015-48E1-9D42-69F40F94DAE8}" presName="Image" presStyleLbl="bgShp" presStyleIdx="3" presStyleCnt="6" custLinFactNeighborY="1862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>
          <a:solidFill>
            <a:srgbClr val="201408"/>
          </a:solidFill>
        </a:ln>
      </dgm:spPr>
    </dgm:pt>
    <dgm:pt modelId="{9DB6EC90-40F0-498A-8774-86C7C5604303}" type="pres">
      <dgm:prSet presAssocID="{73948CCF-5015-48E1-9D42-69F40F94DAE8}" presName="Parent" presStyleLbl="node0" presStyleIdx="3" presStyleCnt="6" custLinFactNeighborX="-6840" custLinFactNeighborY="66430">
        <dgm:presLayoutVars>
          <dgm:bulletEnabled val="1"/>
        </dgm:presLayoutVars>
      </dgm:prSet>
      <dgm:spPr/>
    </dgm:pt>
    <dgm:pt modelId="{16E1AB39-566D-4928-9BDE-703C19371E75}" type="pres">
      <dgm:prSet presAssocID="{5C7DCACB-22C0-4E3D-A63F-4976951724AA}" presName="sibTrans" presStyleCnt="0"/>
      <dgm:spPr/>
    </dgm:pt>
    <dgm:pt modelId="{CF8E246F-629B-4264-874F-A2216D8C3A96}" type="pres">
      <dgm:prSet presAssocID="{1E4FC4A5-1CE7-426E-BDB1-76EF8A02B335}" presName="composite" presStyleCnt="0"/>
      <dgm:spPr/>
    </dgm:pt>
    <dgm:pt modelId="{070B066B-6ED2-42C2-96A5-2E4EA69265FC}" type="pres">
      <dgm:prSet presAssocID="{1E4FC4A5-1CE7-426E-BDB1-76EF8A02B335}" presName="Image" presStyleLbl="bgShp" presStyleIdx="4" presStyleCnt="6" custLinFactNeighborY="18620"/>
      <dgm:spPr>
        <a:blipFill>
          <a:blip xmlns:r="http://schemas.openxmlformats.org/officeDocument/2006/relationships" r:embed="rId5"/>
          <a:srcRect/>
          <a:stretch>
            <a:fillRect l="-1000" r="-1000"/>
          </a:stretch>
        </a:blipFill>
        <a:ln w="12700">
          <a:solidFill>
            <a:srgbClr val="201408"/>
          </a:solidFill>
        </a:ln>
      </dgm:spPr>
    </dgm:pt>
    <dgm:pt modelId="{67156D44-3167-46FB-ACC1-196EEAF92A43}" type="pres">
      <dgm:prSet presAssocID="{1E4FC4A5-1CE7-426E-BDB1-76EF8A02B335}" presName="Parent" presStyleLbl="node0" presStyleIdx="4" presStyleCnt="6" custLinFactNeighborX="-7296" custLinFactNeighborY="66430">
        <dgm:presLayoutVars>
          <dgm:bulletEnabled val="1"/>
        </dgm:presLayoutVars>
      </dgm:prSet>
      <dgm:spPr/>
    </dgm:pt>
    <dgm:pt modelId="{EE937B65-6DB4-4D73-8C37-84AA6871AC0F}" type="pres">
      <dgm:prSet presAssocID="{B2F5DE13-1A60-49AB-A57A-9D7C3E815875}" presName="sibTrans" presStyleCnt="0"/>
      <dgm:spPr/>
    </dgm:pt>
    <dgm:pt modelId="{5C95517D-6564-4322-942A-258B6D6AC88F}" type="pres">
      <dgm:prSet presAssocID="{6A64ABF0-2ED3-4C53-9C87-39DD609E98AB}" presName="composite" presStyleCnt="0"/>
      <dgm:spPr/>
    </dgm:pt>
    <dgm:pt modelId="{01B2A38F-F82D-49DA-B1B5-5DC9D91B26CA}" type="pres">
      <dgm:prSet presAssocID="{6A64ABF0-2ED3-4C53-9C87-39DD609E98AB}" presName="Image" presStyleLbl="bgShp" presStyleIdx="5" presStyleCnt="6" custLinFactNeighborY="18620"/>
      <dgm:spPr>
        <a:blipFill>
          <a:blip xmlns:r="http://schemas.openxmlformats.org/officeDocument/2006/relationships" r:embed="rId6"/>
          <a:srcRect/>
          <a:stretch>
            <a:fillRect l="-5000" r="-5000"/>
          </a:stretch>
        </a:blipFill>
        <a:ln w="12700">
          <a:solidFill>
            <a:srgbClr val="201408"/>
          </a:solidFill>
        </a:ln>
      </dgm:spPr>
    </dgm:pt>
    <dgm:pt modelId="{B4912DB3-AF82-48D3-8BA8-87CAC02DA5D6}" type="pres">
      <dgm:prSet presAssocID="{6A64ABF0-2ED3-4C53-9C87-39DD609E98AB}" presName="Parent" presStyleLbl="node0" presStyleIdx="5" presStyleCnt="6" custLinFactNeighborX="-6940" custLinFactNeighborY="64532">
        <dgm:presLayoutVars>
          <dgm:bulletEnabled val="1"/>
        </dgm:presLayoutVars>
      </dgm:prSet>
      <dgm:spPr/>
    </dgm:pt>
  </dgm:ptLst>
  <dgm:cxnLst>
    <dgm:cxn modelId="{2568A402-5112-40A9-8AF2-32F998155B54}" type="presOf" srcId="{1B448613-A08A-4EFF-85A0-DA9D6FF8656F}" destId="{795653EC-C4BC-4B19-804D-69C40ED9F302}" srcOrd="0" destOrd="0" presId="urn:microsoft.com/office/officeart/2008/layout/BendingPictureCaption"/>
    <dgm:cxn modelId="{EF0FAA07-1C98-41FC-84BE-98B88119220C}" srcId="{1B448613-A08A-4EFF-85A0-DA9D6FF8656F}" destId="{F8380F78-2A75-433B-8A41-4F3C1EABA1E5}" srcOrd="2" destOrd="0" parTransId="{DC2734A3-FB77-49CC-97A9-CFE3042C8098}" sibTransId="{923B09CA-7AA4-4423-85B5-5F9EDD10A190}"/>
    <dgm:cxn modelId="{D8B74432-0A01-4951-BEE8-165EEDBFD0BF}" type="presOf" srcId="{F8380F78-2A75-433B-8A41-4F3C1EABA1E5}" destId="{DD9494E0-1DE0-45E0-A118-2DF7740A08BF}" srcOrd="0" destOrd="0" presId="urn:microsoft.com/office/officeart/2008/layout/BendingPictureCaption"/>
    <dgm:cxn modelId="{B5941B33-E42E-4433-BF0A-3A7D812369A3}" srcId="{1B448613-A08A-4EFF-85A0-DA9D6FF8656F}" destId="{73948CCF-5015-48E1-9D42-69F40F94DAE8}" srcOrd="3" destOrd="0" parTransId="{A605AED7-A3FC-4325-B9CD-1A1D5929A963}" sibTransId="{5C7DCACB-22C0-4E3D-A63F-4976951724AA}"/>
    <dgm:cxn modelId="{FE98DA42-773B-4D61-9326-492CB009A9B8}" type="presOf" srcId="{73948CCF-5015-48E1-9D42-69F40F94DAE8}" destId="{9DB6EC90-40F0-498A-8774-86C7C5604303}" srcOrd="0" destOrd="0" presId="urn:microsoft.com/office/officeart/2008/layout/BendingPictureCaption"/>
    <dgm:cxn modelId="{603C7E65-70B1-4EF3-AFBA-113095A9D1A5}" srcId="{1B448613-A08A-4EFF-85A0-DA9D6FF8656F}" destId="{113C12B0-A53B-4F99-B8F5-CC06A284CDC4}" srcOrd="0" destOrd="0" parTransId="{406B1990-61E6-417C-9012-D5893CB4DC5E}" sibTransId="{3BEEFFE2-2995-4F91-BBBF-4A7C3674F749}"/>
    <dgm:cxn modelId="{5E55A097-6417-414E-BFA9-0F45E8078DE6}" type="presOf" srcId="{C99F8750-C53C-46F0-A7F6-E5E63DCB9193}" destId="{342F5953-BF6E-4D8C-9A9E-9679C546DF03}" srcOrd="0" destOrd="0" presId="urn:microsoft.com/office/officeart/2008/layout/BendingPictureCaption"/>
    <dgm:cxn modelId="{724490A4-5E92-455C-BB66-A310F51E3614}" type="presOf" srcId="{1E4FC4A5-1CE7-426E-BDB1-76EF8A02B335}" destId="{67156D44-3167-46FB-ACC1-196EEAF92A43}" srcOrd="0" destOrd="0" presId="urn:microsoft.com/office/officeart/2008/layout/BendingPictureCaption"/>
    <dgm:cxn modelId="{FB8D9FAA-5D18-41A2-A1CE-A59F393BABBB}" srcId="{1B448613-A08A-4EFF-85A0-DA9D6FF8656F}" destId="{6A64ABF0-2ED3-4C53-9C87-39DD609E98AB}" srcOrd="5" destOrd="0" parTransId="{ABFCCBA4-26F0-446E-A869-F7B2FAF3C849}" sibTransId="{1E7EDB98-16FB-4357-97D9-4798DA1AF042}"/>
    <dgm:cxn modelId="{E661C6BF-CF70-4B3F-8FEB-0784FF62855C}" srcId="{1B448613-A08A-4EFF-85A0-DA9D6FF8656F}" destId="{C99F8750-C53C-46F0-A7F6-E5E63DCB9193}" srcOrd="1" destOrd="0" parTransId="{07EEC436-3C90-4F74-808D-232E8898CF0B}" sibTransId="{710A0440-74F7-442A-9779-28342C6EC344}"/>
    <dgm:cxn modelId="{BB84C3D6-DEC7-4A44-B1B2-A3163D616E96}" srcId="{1B448613-A08A-4EFF-85A0-DA9D6FF8656F}" destId="{1E4FC4A5-1CE7-426E-BDB1-76EF8A02B335}" srcOrd="4" destOrd="0" parTransId="{CE340080-850C-4249-AD32-BD841289FD4C}" sibTransId="{B2F5DE13-1A60-49AB-A57A-9D7C3E815875}"/>
    <dgm:cxn modelId="{9F6AD8E6-AE3F-4ED0-943A-CB16B6FCB1C0}" type="presOf" srcId="{113C12B0-A53B-4F99-B8F5-CC06A284CDC4}" destId="{A0C6E5D7-CE2C-4AA3-8E0B-419318CA9222}" srcOrd="0" destOrd="0" presId="urn:microsoft.com/office/officeart/2008/layout/BendingPictureCaption"/>
    <dgm:cxn modelId="{4C5A9DFD-69EF-4FF5-94C9-A80344DF9F86}" type="presOf" srcId="{6A64ABF0-2ED3-4C53-9C87-39DD609E98AB}" destId="{B4912DB3-AF82-48D3-8BA8-87CAC02DA5D6}" srcOrd="0" destOrd="0" presId="urn:microsoft.com/office/officeart/2008/layout/BendingPictureCaption"/>
    <dgm:cxn modelId="{BAC31638-73D9-4B38-BE8C-D583106DB7BB}" type="presParOf" srcId="{795653EC-C4BC-4B19-804D-69C40ED9F302}" destId="{79832206-4DF0-4329-89B5-40551493B205}" srcOrd="0" destOrd="0" presId="urn:microsoft.com/office/officeart/2008/layout/BendingPictureCaption"/>
    <dgm:cxn modelId="{74C637DE-A6B8-457D-80E9-F7B37890C67D}" type="presParOf" srcId="{79832206-4DF0-4329-89B5-40551493B205}" destId="{CEA563DE-56E6-4C87-9BE0-552BFE089AA8}" srcOrd="0" destOrd="0" presId="urn:microsoft.com/office/officeart/2008/layout/BendingPictureCaption"/>
    <dgm:cxn modelId="{770D20DC-0B7C-46F1-87DA-DC7B0CE5A082}" type="presParOf" srcId="{79832206-4DF0-4329-89B5-40551493B205}" destId="{A0C6E5D7-CE2C-4AA3-8E0B-419318CA9222}" srcOrd="1" destOrd="0" presId="urn:microsoft.com/office/officeart/2008/layout/BendingPictureCaption"/>
    <dgm:cxn modelId="{73E1ED63-D9E8-456D-AFF2-D64C7C4DE129}" type="presParOf" srcId="{795653EC-C4BC-4B19-804D-69C40ED9F302}" destId="{B0A81A21-53B5-45B9-9B4D-099B57735818}" srcOrd="1" destOrd="0" presId="urn:microsoft.com/office/officeart/2008/layout/BendingPictureCaption"/>
    <dgm:cxn modelId="{5303A62C-5BF1-467E-AB68-F41487FA371C}" type="presParOf" srcId="{795653EC-C4BC-4B19-804D-69C40ED9F302}" destId="{00E9F4BD-7995-4A06-ACCE-E9172871672E}" srcOrd="2" destOrd="0" presId="urn:microsoft.com/office/officeart/2008/layout/BendingPictureCaption"/>
    <dgm:cxn modelId="{4B6F5F8D-1ED2-4CB7-8387-1F5E8A0C5EE4}" type="presParOf" srcId="{00E9F4BD-7995-4A06-ACCE-E9172871672E}" destId="{BDCCE36A-F3AE-4F2F-B9D4-17DECE04008E}" srcOrd="0" destOrd="0" presId="urn:microsoft.com/office/officeart/2008/layout/BendingPictureCaption"/>
    <dgm:cxn modelId="{4DB3F015-592F-4B95-BDB1-ED3CBE642F11}" type="presParOf" srcId="{00E9F4BD-7995-4A06-ACCE-E9172871672E}" destId="{342F5953-BF6E-4D8C-9A9E-9679C546DF03}" srcOrd="1" destOrd="0" presId="urn:microsoft.com/office/officeart/2008/layout/BendingPictureCaption"/>
    <dgm:cxn modelId="{A70EF3A9-E651-4B66-AB63-D3E8EA00BC8D}" type="presParOf" srcId="{795653EC-C4BC-4B19-804D-69C40ED9F302}" destId="{DD1C5E24-0BE2-481B-9671-62830FC794AA}" srcOrd="3" destOrd="0" presId="urn:microsoft.com/office/officeart/2008/layout/BendingPictureCaption"/>
    <dgm:cxn modelId="{0EC63F6C-D7B6-4543-8504-E982D12D2C8C}" type="presParOf" srcId="{795653EC-C4BC-4B19-804D-69C40ED9F302}" destId="{5369395F-C999-46EA-9670-F5A54D7A804F}" srcOrd="4" destOrd="0" presId="urn:microsoft.com/office/officeart/2008/layout/BendingPictureCaption"/>
    <dgm:cxn modelId="{5DEB4E8E-3AA0-43B5-8E24-6BD326F057D4}" type="presParOf" srcId="{5369395F-C999-46EA-9670-F5A54D7A804F}" destId="{BDF24FD7-7FE2-4899-9618-17E83F048251}" srcOrd="0" destOrd="0" presId="urn:microsoft.com/office/officeart/2008/layout/BendingPictureCaption"/>
    <dgm:cxn modelId="{149C7154-25C5-46F2-8EE1-C39E9F27ADB6}" type="presParOf" srcId="{5369395F-C999-46EA-9670-F5A54D7A804F}" destId="{DD9494E0-1DE0-45E0-A118-2DF7740A08BF}" srcOrd="1" destOrd="0" presId="urn:microsoft.com/office/officeart/2008/layout/BendingPictureCaption"/>
    <dgm:cxn modelId="{CE46F1B0-1F69-4336-973F-0C0FBB4E7762}" type="presParOf" srcId="{795653EC-C4BC-4B19-804D-69C40ED9F302}" destId="{73331DC4-CB90-4CD1-9220-EF3081223423}" srcOrd="5" destOrd="0" presId="urn:microsoft.com/office/officeart/2008/layout/BendingPictureCaption"/>
    <dgm:cxn modelId="{D2DCBC40-2D83-44E7-A8C1-9EC0D6E92410}" type="presParOf" srcId="{795653EC-C4BC-4B19-804D-69C40ED9F302}" destId="{3A3639E3-0700-4341-A83D-D39A0A806C0A}" srcOrd="6" destOrd="0" presId="urn:microsoft.com/office/officeart/2008/layout/BendingPictureCaption"/>
    <dgm:cxn modelId="{C7F74C55-2539-415C-AE53-003EF99479D0}" type="presParOf" srcId="{3A3639E3-0700-4341-A83D-D39A0A806C0A}" destId="{9AC228E7-0DC8-4831-84C2-DE90F1236AD1}" srcOrd="0" destOrd="0" presId="urn:microsoft.com/office/officeart/2008/layout/BendingPictureCaption"/>
    <dgm:cxn modelId="{9B7DE67D-D219-4188-A7EB-7DD4C8E1B662}" type="presParOf" srcId="{3A3639E3-0700-4341-A83D-D39A0A806C0A}" destId="{9DB6EC90-40F0-498A-8774-86C7C5604303}" srcOrd="1" destOrd="0" presId="urn:microsoft.com/office/officeart/2008/layout/BendingPictureCaption"/>
    <dgm:cxn modelId="{60BB7322-61E4-467C-A279-06F4EDD543BA}" type="presParOf" srcId="{795653EC-C4BC-4B19-804D-69C40ED9F302}" destId="{16E1AB39-566D-4928-9BDE-703C19371E75}" srcOrd="7" destOrd="0" presId="urn:microsoft.com/office/officeart/2008/layout/BendingPictureCaption"/>
    <dgm:cxn modelId="{E769FC47-CEAB-44F2-9B34-5021C84A8C52}" type="presParOf" srcId="{795653EC-C4BC-4B19-804D-69C40ED9F302}" destId="{CF8E246F-629B-4264-874F-A2216D8C3A96}" srcOrd="8" destOrd="0" presId="urn:microsoft.com/office/officeart/2008/layout/BendingPictureCaption"/>
    <dgm:cxn modelId="{8B68F898-4533-4F13-B351-FEA8C3747B1A}" type="presParOf" srcId="{CF8E246F-629B-4264-874F-A2216D8C3A96}" destId="{070B066B-6ED2-42C2-96A5-2E4EA69265FC}" srcOrd="0" destOrd="0" presId="urn:microsoft.com/office/officeart/2008/layout/BendingPictureCaption"/>
    <dgm:cxn modelId="{F2E7983B-3108-44B9-AEC1-4AF1ED8C981D}" type="presParOf" srcId="{CF8E246F-629B-4264-874F-A2216D8C3A96}" destId="{67156D44-3167-46FB-ACC1-196EEAF92A43}" srcOrd="1" destOrd="0" presId="urn:microsoft.com/office/officeart/2008/layout/BendingPictureCaption"/>
    <dgm:cxn modelId="{A497649C-B8D1-43BF-B80B-CAFE39461E2B}" type="presParOf" srcId="{795653EC-C4BC-4B19-804D-69C40ED9F302}" destId="{EE937B65-6DB4-4D73-8C37-84AA6871AC0F}" srcOrd="9" destOrd="0" presId="urn:microsoft.com/office/officeart/2008/layout/BendingPictureCaption"/>
    <dgm:cxn modelId="{F7A689EE-77EF-44E3-ABC2-44456925F8AB}" type="presParOf" srcId="{795653EC-C4BC-4B19-804D-69C40ED9F302}" destId="{5C95517D-6564-4322-942A-258B6D6AC88F}" srcOrd="10" destOrd="0" presId="urn:microsoft.com/office/officeart/2008/layout/BendingPictureCaption"/>
    <dgm:cxn modelId="{7B84CB0B-288F-40B1-A840-5CEDD8ECDDC0}" type="presParOf" srcId="{5C95517D-6564-4322-942A-258B6D6AC88F}" destId="{01B2A38F-F82D-49DA-B1B5-5DC9D91B26CA}" srcOrd="0" destOrd="0" presId="urn:microsoft.com/office/officeart/2008/layout/BendingPictureCaption"/>
    <dgm:cxn modelId="{24552ED6-DCBD-427B-8407-97F9D54D3BB0}" type="presParOf" srcId="{5C95517D-6564-4322-942A-258B6D6AC88F}" destId="{B4912DB3-AF82-48D3-8BA8-87CAC02DA5D6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A563DE-56E6-4C87-9BE0-552BFE089AA8}">
      <dsp:nvSpPr>
        <dsp:cNvPr id="0" name=""/>
        <dsp:cNvSpPr/>
      </dsp:nvSpPr>
      <dsp:spPr>
        <a:xfrm>
          <a:off x="6641" y="2070082"/>
          <a:ext cx="3752390" cy="2773002"/>
        </a:xfrm>
        <a:prstGeom prst="rect">
          <a:avLst/>
        </a:prstGeom>
        <a:blipFill>
          <a:blip xmlns:r="http://schemas.openxmlformats.org/officeDocument/2006/relationships" r:embed="rId1"/>
          <a:srcRect/>
          <a:stretch>
            <a:fillRect l="-5000" r="-5000"/>
          </a:stretch>
        </a:blipFill>
        <a:ln w="12700">
          <a:solidFill>
            <a:srgbClr val="201408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C6E5D7-CE2C-4AA3-8E0B-419318CA9222}">
      <dsp:nvSpPr>
        <dsp:cNvPr id="0" name=""/>
        <dsp:cNvSpPr/>
      </dsp:nvSpPr>
      <dsp:spPr>
        <a:xfrm>
          <a:off x="529191" y="4340148"/>
          <a:ext cx="3233443" cy="777050"/>
        </a:xfrm>
        <a:prstGeom prst="rect">
          <a:avLst/>
        </a:prstGeom>
        <a:solidFill>
          <a:srgbClr val="20140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GB" sz="1500" kern="1200" dirty="0">
              <a:latin typeface="Playfair Display" panose="00000500000000000000" pitchFamily="2" charset="0"/>
              <a:cs typeface="Playfair 12pt Medium" pitchFamily="2" charset="0"/>
            </a:rPr>
            <a:t>1. Contact us to check availability</a:t>
          </a:r>
        </a:p>
      </dsp:txBody>
      <dsp:txXfrm>
        <a:off x="529191" y="4340148"/>
        <a:ext cx="3233443" cy="777050"/>
      </dsp:txXfrm>
    </dsp:sp>
    <dsp:sp modelId="{BDCCE36A-F3AE-4F2F-B9D4-17DECE04008E}">
      <dsp:nvSpPr>
        <dsp:cNvPr id="0" name=""/>
        <dsp:cNvSpPr/>
      </dsp:nvSpPr>
      <dsp:spPr>
        <a:xfrm>
          <a:off x="4404847" y="2055329"/>
          <a:ext cx="3752390" cy="277300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>
          <a:solidFill>
            <a:srgbClr val="201408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2F5953-BF6E-4D8C-9A9E-9679C546DF03}">
      <dsp:nvSpPr>
        <dsp:cNvPr id="0" name=""/>
        <dsp:cNvSpPr/>
      </dsp:nvSpPr>
      <dsp:spPr>
        <a:xfrm>
          <a:off x="4927397" y="4340148"/>
          <a:ext cx="3233443" cy="777050"/>
        </a:xfrm>
        <a:prstGeom prst="rect">
          <a:avLst/>
        </a:prstGeom>
        <a:solidFill>
          <a:srgbClr val="20140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GB" sz="1500" kern="1200" dirty="0">
              <a:latin typeface="Playfair Display" panose="00000500000000000000" pitchFamily="2" charset="0"/>
              <a:cs typeface="Playfair 12pt Medium" pitchFamily="2" charset="0"/>
            </a:rPr>
            <a:t>2. We’ll email the required forms for you to review</a:t>
          </a:r>
        </a:p>
      </dsp:txBody>
      <dsp:txXfrm>
        <a:off x="4927397" y="4340148"/>
        <a:ext cx="3233443" cy="777050"/>
      </dsp:txXfrm>
    </dsp:sp>
    <dsp:sp modelId="{BDF24FD7-7FE2-4899-9618-17E83F048251}">
      <dsp:nvSpPr>
        <dsp:cNvPr id="0" name=""/>
        <dsp:cNvSpPr/>
      </dsp:nvSpPr>
      <dsp:spPr>
        <a:xfrm>
          <a:off x="8803053" y="2070082"/>
          <a:ext cx="3752390" cy="27730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2700">
          <a:solidFill>
            <a:srgbClr val="201408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D9494E0-1DE0-45E0-A118-2DF7740A08BF}">
      <dsp:nvSpPr>
        <dsp:cNvPr id="0" name=""/>
        <dsp:cNvSpPr/>
      </dsp:nvSpPr>
      <dsp:spPr>
        <a:xfrm>
          <a:off x="9351858" y="4295903"/>
          <a:ext cx="3233443" cy="777050"/>
        </a:xfrm>
        <a:prstGeom prst="rect">
          <a:avLst/>
        </a:prstGeom>
        <a:solidFill>
          <a:srgbClr val="20140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GB" sz="1500" kern="1200" dirty="0">
              <a:latin typeface="Playfair Display" panose="00000500000000000000" pitchFamily="2" charset="0"/>
              <a:cs typeface="Playfair 12pt Medium" pitchFamily="2" charset="0"/>
            </a:rPr>
            <a:t>3. Arrange meet and greet with you and your pet(s)</a:t>
          </a:r>
        </a:p>
      </dsp:txBody>
      <dsp:txXfrm>
        <a:off x="9351858" y="4295903"/>
        <a:ext cx="3233443" cy="777050"/>
      </dsp:txXfrm>
    </dsp:sp>
    <dsp:sp modelId="{9AC228E7-0DC8-4831-84C2-DE90F1236AD1}">
      <dsp:nvSpPr>
        <dsp:cNvPr id="0" name=""/>
        <dsp:cNvSpPr/>
      </dsp:nvSpPr>
      <dsp:spPr>
        <a:xfrm>
          <a:off x="6641" y="5516528"/>
          <a:ext cx="3752390" cy="277300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>
          <a:solidFill>
            <a:srgbClr val="201408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B6EC90-40F0-498A-8774-86C7C5604303}">
      <dsp:nvSpPr>
        <dsp:cNvPr id="0" name=""/>
        <dsp:cNvSpPr/>
      </dsp:nvSpPr>
      <dsp:spPr>
        <a:xfrm>
          <a:off x="543935" y="7786595"/>
          <a:ext cx="3233443" cy="777050"/>
        </a:xfrm>
        <a:prstGeom prst="rect">
          <a:avLst/>
        </a:prstGeom>
        <a:solidFill>
          <a:srgbClr val="20140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GB" sz="1500" kern="1200" dirty="0">
              <a:latin typeface="Playfair Display" panose="00000500000000000000" pitchFamily="2" charset="0"/>
              <a:cs typeface="Playfair 12pt Medium" pitchFamily="2" charset="0"/>
            </a:rPr>
            <a:t>Please note, pre-payment is requested for new customers and ad hoc services</a:t>
          </a:r>
        </a:p>
      </dsp:txBody>
      <dsp:txXfrm>
        <a:off x="543935" y="7786595"/>
        <a:ext cx="3233443" cy="777050"/>
      </dsp:txXfrm>
    </dsp:sp>
    <dsp:sp modelId="{070B066B-6ED2-42C2-96A5-2E4EA69265FC}">
      <dsp:nvSpPr>
        <dsp:cNvPr id="0" name=""/>
        <dsp:cNvSpPr/>
      </dsp:nvSpPr>
      <dsp:spPr>
        <a:xfrm>
          <a:off x="4404847" y="5516528"/>
          <a:ext cx="3752390" cy="2773002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 l="-1000" r="-1000"/>
          </a:stretch>
        </a:blipFill>
        <a:ln w="12700">
          <a:solidFill>
            <a:srgbClr val="201408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156D44-3167-46FB-ACC1-196EEAF92A43}">
      <dsp:nvSpPr>
        <dsp:cNvPr id="0" name=""/>
        <dsp:cNvSpPr/>
      </dsp:nvSpPr>
      <dsp:spPr>
        <a:xfrm>
          <a:off x="4927397" y="7786595"/>
          <a:ext cx="3233443" cy="777050"/>
        </a:xfrm>
        <a:prstGeom prst="rect">
          <a:avLst/>
        </a:prstGeom>
        <a:solidFill>
          <a:srgbClr val="20140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GB" sz="1500" kern="1200" dirty="0">
              <a:latin typeface="Playfair Display" panose="00000500000000000000" pitchFamily="2" charset="0"/>
              <a:cs typeface="Playfair 12pt Medium" pitchFamily="2" charset="0"/>
            </a:rPr>
            <a:t>5. An invoice will be sent via email for payment at the end of the calendar week</a:t>
          </a:r>
        </a:p>
      </dsp:txBody>
      <dsp:txXfrm>
        <a:off x="4927397" y="7786595"/>
        <a:ext cx="3233443" cy="777050"/>
      </dsp:txXfrm>
    </dsp:sp>
    <dsp:sp modelId="{01B2A38F-F82D-49DA-B1B5-5DC9D91B26CA}">
      <dsp:nvSpPr>
        <dsp:cNvPr id="0" name=""/>
        <dsp:cNvSpPr/>
      </dsp:nvSpPr>
      <dsp:spPr>
        <a:xfrm>
          <a:off x="8803053" y="5516528"/>
          <a:ext cx="3752390" cy="2773002"/>
        </a:xfrm>
        <a:prstGeom prst="rect">
          <a:avLst/>
        </a:prstGeom>
        <a:blipFill>
          <a:blip xmlns:r="http://schemas.openxmlformats.org/officeDocument/2006/relationships" r:embed="rId6"/>
          <a:srcRect/>
          <a:stretch>
            <a:fillRect l="-5000" r="-5000"/>
          </a:stretch>
        </a:blipFill>
        <a:ln w="12700">
          <a:solidFill>
            <a:srgbClr val="201408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912DB3-AF82-48D3-8BA8-87CAC02DA5D6}">
      <dsp:nvSpPr>
        <dsp:cNvPr id="0" name=""/>
        <dsp:cNvSpPr/>
      </dsp:nvSpPr>
      <dsp:spPr>
        <a:xfrm>
          <a:off x="9337114" y="7771846"/>
          <a:ext cx="3233443" cy="777050"/>
        </a:xfrm>
        <a:prstGeom prst="rect">
          <a:avLst/>
        </a:prstGeom>
        <a:solidFill>
          <a:srgbClr val="201408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5000"/>
            </a:spcAft>
            <a:buNone/>
          </a:pPr>
          <a:r>
            <a:rPr lang="en-GB" sz="1500" kern="1200" dirty="0">
              <a:latin typeface="Playfair Display" panose="00000500000000000000" pitchFamily="2" charset="0"/>
              <a:cs typeface="Playfair 12pt Medium" pitchFamily="2" charset="0"/>
            </a:rPr>
            <a:t>4. If both parties are happy, the booking will be confirmed</a:t>
          </a:r>
        </a:p>
      </dsp:txBody>
      <dsp:txXfrm>
        <a:off x="9337114" y="7771846"/>
        <a:ext cx="3233443" cy="777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1571308"/>
            <a:ext cx="1280160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5042853"/>
            <a:ext cx="128016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6B1A-DEE0-4E52-9125-CCE4BA46FA90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3FD5-DA57-4BA4-A053-511EF49CE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23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6B1A-DEE0-4E52-9125-CCE4BA46FA90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3FD5-DA57-4BA4-A053-511EF49CE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074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2214860" y="511175"/>
            <a:ext cx="3680460" cy="81365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3480" y="511175"/>
            <a:ext cx="10828020" cy="813657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6B1A-DEE0-4E52-9125-CCE4BA46FA90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3FD5-DA57-4BA4-A053-511EF49CE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382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6B1A-DEE0-4E52-9125-CCE4BA46FA90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3FD5-DA57-4BA4-A053-511EF49CE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0775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4590" y="2393634"/>
            <a:ext cx="1472184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4590" y="6425249"/>
            <a:ext cx="1472184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>
                    <a:tint val="82000"/>
                  </a:schemeClr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82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82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82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82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82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82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82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6B1A-DEE0-4E52-9125-CCE4BA46FA90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3FD5-DA57-4BA4-A053-511EF49CE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64729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3480" y="2555875"/>
            <a:ext cx="725424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41080" y="2555875"/>
            <a:ext cx="7254240" cy="60918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6B1A-DEE0-4E52-9125-CCE4BA46FA90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3FD5-DA57-4BA4-A053-511EF49CE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657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3" y="511176"/>
            <a:ext cx="14721840" cy="18557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5704" y="2353628"/>
            <a:ext cx="7220902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5704" y="3507105"/>
            <a:ext cx="7220902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641080" y="2353628"/>
            <a:ext cx="7256463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641080" y="3507105"/>
            <a:ext cx="7256463" cy="5158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6B1A-DEE0-4E52-9125-CCE4BA46FA90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3FD5-DA57-4BA4-A053-511EF49CE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1233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6B1A-DEE0-4E52-9125-CCE4BA46FA90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3FD5-DA57-4BA4-A053-511EF49CE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5786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6B1A-DEE0-4E52-9125-CCE4BA46FA90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3FD5-DA57-4BA4-A053-511EF49CE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191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6463" y="1382396"/>
            <a:ext cx="864108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6B1A-DEE0-4E52-9125-CCE4BA46FA90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3FD5-DA57-4BA4-A053-511EF49CE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255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5704" y="640080"/>
            <a:ext cx="5505132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256463" y="1382396"/>
            <a:ext cx="864108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5704" y="2880360"/>
            <a:ext cx="5505132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CB6B1A-DEE0-4E52-9125-CCE4BA46FA90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9B3FD5-DA57-4BA4-A053-511EF49CE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226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3480" y="511176"/>
            <a:ext cx="1472184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3480" y="2555875"/>
            <a:ext cx="1472184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7348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CB6B1A-DEE0-4E52-9125-CCE4BA46FA90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54040" y="8898891"/>
            <a:ext cx="576072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054840" y="8898891"/>
            <a:ext cx="384048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9B3FD5-DA57-4BA4-A053-511EF49CE34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289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CE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7CBAB37-CC3C-CA9F-B1B6-D9B861FE41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1109537"/>
              </p:ext>
            </p:extLst>
          </p:nvPr>
        </p:nvGraphicFramePr>
        <p:xfrm>
          <a:off x="2133600" y="0"/>
          <a:ext cx="12801600" cy="960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2C96421-DEFF-0116-4F03-211779E91DFF}"/>
              </a:ext>
            </a:extLst>
          </p:cNvPr>
          <p:cNvSpPr txBox="1"/>
          <p:nvPr/>
        </p:nvSpPr>
        <p:spPr>
          <a:xfrm>
            <a:off x="2133600" y="473815"/>
            <a:ext cx="1260003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Playfair Display" panose="020F0502020204030204" pitchFamily="2" charset="0"/>
                <a:cs typeface="Playfair 12pt Medium" pitchFamily="2" charset="0"/>
              </a:rPr>
              <a:t>Dog walking &amp; drop in services</a:t>
            </a:r>
          </a:p>
          <a:p>
            <a:endParaRPr lang="en-GB" sz="900" dirty="0">
              <a:latin typeface="Playfair 12pt Medium" pitchFamily="2" charset="0"/>
              <a:cs typeface="Playfair 12pt Medium" pitchFamily="2" charset="0"/>
            </a:endParaRPr>
          </a:p>
          <a:p>
            <a:r>
              <a:rPr lang="en-GB" sz="3000" dirty="0">
                <a:latin typeface="Playfair Display" panose="00000500000000000000" pitchFamily="2" charset="0"/>
                <a:cs typeface="Playfair 12pt Medium" pitchFamily="2" charset="0"/>
              </a:rPr>
              <a:t>Getting on board with Ruby’s </a:t>
            </a:r>
            <a:r>
              <a:rPr lang="en-GB" sz="3000" dirty="0" err="1">
                <a:latin typeface="Playfair Display" panose="00000500000000000000" pitchFamily="2" charset="0"/>
                <a:cs typeface="Playfair 12pt Medium" pitchFamily="2" charset="0"/>
              </a:rPr>
              <a:t>Taylored</a:t>
            </a:r>
            <a:r>
              <a:rPr lang="en-GB" sz="3000" dirty="0">
                <a:latin typeface="Playfair Display" panose="00000500000000000000" pitchFamily="2" charset="0"/>
                <a:cs typeface="Playfair 12pt Medium" pitchFamily="2" charset="0"/>
              </a:rPr>
              <a:t> Pet Care</a:t>
            </a:r>
          </a:p>
        </p:txBody>
      </p:sp>
      <p:pic>
        <p:nvPicPr>
          <p:cNvPr id="7" name="Picture 6" descr="A cartoon of a dog&#10;&#10;AI-generated content may be incorrect.">
            <a:extLst>
              <a:ext uri="{FF2B5EF4-FFF2-40B4-BE49-F238E27FC236}">
                <a16:creationId xmlns:a16="http://schemas.microsoft.com/office/drawing/2014/main" id="{1E274220-89DF-B3EC-CFFF-4A31686E3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6017" y="97793"/>
            <a:ext cx="2697725" cy="179848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B40F7F1-CB54-518B-8D32-BA426474E9F3}"/>
              </a:ext>
            </a:extLst>
          </p:cNvPr>
          <p:cNvCxnSpPr/>
          <p:nvPr/>
        </p:nvCxnSpPr>
        <p:spPr>
          <a:xfrm>
            <a:off x="6061589" y="3377381"/>
            <a:ext cx="309716" cy="0"/>
          </a:xfrm>
          <a:prstGeom prst="straightConnector1">
            <a:avLst/>
          </a:prstGeom>
          <a:ln w="57150">
            <a:solidFill>
              <a:srgbClr val="20140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CFE3380-2DAC-1C8C-8161-0BD9040271DE}"/>
              </a:ext>
            </a:extLst>
          </p:cNvPr>
          <p:cNvCxnSpPr/>
          <p:nvPr/>
        </p:nvCxnSpPr>
        <p:spPr>
          <a:xfrm>
            <a:off x="10505771" y="3377381"/>
            <a:ext cx="309716" cy="0"/>
          </a:xfrm>
          <a:prstGeom prst="straightConnector1">
            <a:avLst/>
          </a:prstGeom>
          <a:ln w="57150">
            <a:solidFill>
              <a:srgbClr val="20140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3C6A9CF-10D3-7800-65FD-2C99A452F68A}"/>
              </a:ext>
            </a:extLst>
          </p:cNvPr>
          <p:cNvCxnSpPr>
            <a:cxnSpLocks/>
          </p:cNvCxnSpPr>
          <p:nvPr/>
        </p:nvCxnSpPr>
        <p:spPr>
          <a:xfrm>
            <a:off x="12904839" y="5132440"/>
            <a:ext cx="0" cy="309715"/>
          </a:xfrm>
          <a:prstGeom prst="straightConnector1">
            <a:avLst/>
          </a:prstGeom>
          <a:ln w="57150">
            <a:solidFill>
              <a:srgbClr val="20140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1DD6316-C03A-F4BA-F58C-4A3D2555930E}"/>
              </a:ext>
            </a:extLst>
          </p:cNvPr>
          <p:cNvCxnSpPr>
            <a:cxnSpLocks/>
          </p:cNvCxnSpPr>
          <p:nvPr/>
        </p:nvCxnSpPr>
        <p:spPr>
          <a:xfrm flipH="1">
            <a:off x="10461527" y="6951407"/>
            <a:ext cx="309716" cy="0"/>
          </a:xfrm>
          <a:prstGeom prst="straightConnector1">
            <a:avLst/>
          </a:prstGeom>
          <a:ln w="57150">
            <a:solidFill>
              <a:srgbClr val="20140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06FEDE2-E7CE-03D3-9387-BB10BC32384C}"/>
              </a:ext>
            </a:extLst>
          </p:cNvPr>
          <p:cNvCxnSpPr>
            <a:cxnSpLocks/>
          </p:cNvCxnSpPr>
          <p:nvPr/>
        </p:nvCxnSpPr>
        <p:spPr>
          <a:xfrm flipH="1">
            <a:off x="6078800" y="6951407"/>
            <a:ext cx="309716" cy="0"/>
          </a:xfrm>
          <a:prstGeom prst="straightConnector1">
            <a:avLst/>
          </a:prstGeom>
          <a:ln w="57150">
            <a:solidFill>
              <a:srgbClr val="201408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857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</TotalTime>
  <Words>90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Aptos</vt:lpstr>
      <vt:lpstr>Aptos Display</vt:lpstr>
      <vt:lpstr>Arial</vt:lpstr>
      <vt:lpstr>Playfair 12pt Medium</vt:lpstr>
      <vt:lpstr>Playfair Display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Liz Taylor</dc:creator>
  <cp:lastModifiedBy>Kat Keshmiri</cp:lastModifiedBy>
  <cp:revision>2</cp:revision>
  <dcterms:created xsi:type="dcterms:W3CDTF">2025-09-14T19:32:08Z</dcterms:created>
  <dcterms:modified xsi:type="dcterms:W3CDTF">2025-09-29T20:07:55Z</dcterms:modified>
</cp:coreProperties>
</file>