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sldIdLst>
    <p:sldId id="266" r:id="rId4"/>
    <p:sldId id="256" r:id="rId5"/>
    <p:sldId id="268" r:id="rId6"/>
    <p:sldId id="260" r:id="rId7"/>
    <p:sldId id="265" r:id="rId8"/>
    <p:sldId id="270" r:id="rId9"/>
    <p:sldId id="262" r:id="rId10"/>
    <p:sldId id="271" r:id="rId11"/>
    <p:sldId id="277" r:id="rId12"/>
    <p:sldId id="279" r:id="rId13"/>
    <p:sldId id="280" r:id="rId14"/>
    <p:sldId id="257" r:id="rId15"/>
    <p:sldId id="278" r:id="rId16"/>
    <p:sldId id="264" r:id="rId17"/>
    <p:sldId id="272" r:id="rId18"/>
    <p:sldId id="273" r:id="rId19"/>
    <p:sldId id="276" r:id="rId20"/>
    <p:sldId id="275" r:id="rId21"/>
    <p:sldId id="274" r:id="rId22"/>
    <p:sldId id="259" r:id="rId23"/>
    <p:sldId id="263" r:id="rId24"/>
    <p:sldId id="261"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5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85095B04-F2B3-472F-A81D-CC6B1ECB766B}" type="datetimeFigureOut">
              <a:rPr lang="en-US" smtClean="0"/>
              <a:t>2/2/2018</a:t>
            </a:fld>
            <a:endParaRPr lang="en-US"/>
          </a:p>
        </p:txBody>
      </p:sp>
      <p:sp>
        <p:nvSpPr>
          <p:cNvPr id="23" name="Slide Number Placeholder 22"/>
          <p:cNvSpPr>
            <a:spLocks noGrp="1"/>
          </p:cNvSpPr>
          <p:nvPr>
            <p:ph type="sldNum" sz="quarter" idx="11"/>
          </p:nvPr>
        </p:nvSpPr>
        <p:spPr/>
        <p:txBody>
          <a:bodyPr/>
          <a:lstStyle/>
          <a:p>
            <a:fld id="{C6064668-B786-4F0C-926B-8B8FBD803A6D}"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5B04-F2B3-472F-A81D-CC6B1ECB766B}"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64668-B786-4F0C-926B-8B8FBD803A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5B04-F2B3-472F-A81D-CC6B1ECB766B}"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64668-B786-4F0C-926B-8B8FBD803A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E96297CB-AFA0-4C20-987D-D19B7D50BB6F}" type="datetimeFigureOut">
              <a:rPr kumimoji="0" lang="en-US" sz="75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2/2/2018</a:t>
            </a:fld>
            <a:endParaRPr kumimoji="0" lang="en-US" sz="75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A3914EF-EA86-4082-8C0D-BA40CD41BDCF}" type="slidenum">
              <a:rPr kumimoji="0" lang="en-US" sz="75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8562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483068" y="640080"/>
            <a:ext cx="500634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ndara"/>
              <a:ea typeface="+mn-ea"/>
              <a:cs typeface="+mn-cs"/>
            </a:endParaRPr>
          </a:p>
        </p:txBody>
      </p:sp>
      <p:sp>
        <p:nvSpPr>
          <p:cNvPr id="2" name="Title 1"/>
          <p:cNvSpPr>
            <a:spLocks noGrp="1"/>
          </p:cNvSpPr>
          <p:nvPr>
            <p:ph type="title"/>
          </p:nvPr>
        </p:nvSpPr>
        <p:spPr>
          <a:xfrm>
            <a:off x="5998465" y="1600200"/>
            <a:ext cx="2345436"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585938" y="777240"/>
            <a:ext cx="4800600" cy="5303520"/>
          </a:xfrm>
        </p:spPr>
        <p:txBody>
          <a:bodyPr tIns="457200">
            <a:normAutofit/>
          </a:bodyPr>
          <a:lstStyle>
            <a:lvl1pPr marL="0" indent="0" algn="ctr">
              <a:buNone/>
              <a:defRPr sz="20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5998465" y="3429000"/>
            <a:ext cx="2345436" cy="1828800"/>
          </a:xfrm>
        </p:spPr>
        <p:txBody>
          <a:bodyPr/>
          <a:lstStyle>
            <a:lvl1pPr marL="0" indent="0">
              <a:spcBef>
                <a:spcPts val="0"/>
              </a:spcBef>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C0096-1860-4642-9CD2-0079EA5E7CD1}" type="datetimeFigureOut">
              <a:rPr kumimoji="0" lang="en-US" sz="800" b="0" i="0" u="none" strike="noStrike" kern="1200" cap="none" spc="0" normalizeH="0" baseline="0" noProof="0" smtClean="0">
                <a:ln>
                  <a:noFill/>
                </a:ln>
                <a:solidFill>
                  <a:prstClr val="white">
                    <a:lumMod val="85000"/>
                  </a:prstClr>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2/2/2018</a:t>
            </a:fld>
            <a:endParaRPr kumimoji="0" lang="en-US" sz="800" b="0" i="0" u="none" strike="noStrike" kern="1200" cap="none" spc="0" normalizeH="0" baseline="0" noProof="0">
              <a:ln>
                <a:noFill/>
              </a:ln>
              <a:solidFill>
                <a:prstClr val="white">
                  <a:lumMod val="85000"/>
                </a:prstClr>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lumMod val="85000"/>
                </a:prstClr>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800" b="0" i="0" u="none" strike="noStrike" kern="1200" cap="none" spc="0" normalizeH="0" baseline="0" noProof="0" smtClean="0">
                <a:ln>
                  <a:noFill/>
                </a:ln>
                <a:solidFill>
                  <a:prstClr val="white">
                    <a:lumMod val="85000"/>
                  </a:prstClr>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lumMod val="85000"/>
                </a:prstClr>
              </a:solidFill>
              <a:effectLst/>
              <a:uLnTx/>
              <a:uFillTx/>
              <a:latin typeface="Candara"/>
              <a:ea typeface="+mn-ea"/>
              <a:cs typeface="+mn-cs"/>
            </a:endParaRPr>
          </a:p>
        </p:txBody>
      </p:sp>
    </p:spTree>
    <p:extLst>
      <p:ext uri="{BB962C8B-B14F-4D97-AF65-F5344CB8AC3E}">
        <p14:creationId xmlns:p14="http://schemas.microsoft.com/office/powerpoint/2010/main" val="223654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85095B04-F2B3-472F-A81D-CC6B1ECB766B}" type="datetimeFigureOut">
              <a:rPr lang="en-US" smtClean="0"/>
              <a:t>2/2/2018</a:t>
            </a:fld>
            <a:endParaRPr lang="en-US"/>
          </a:p>
        </p:txBody>
      </p:sp>
      <p:sp>
        <p:nvSpPr>
          <p:cNvPr id="19" name="Slide Number Placeholder 18"/>
          <p:cNvSpPr>
            <a:spLocks noGrp="1"/>
          </p:cNvSpPr>
          <p:nvPr>
            <p:ph type="sldNum" sz="quarter" idx="15"/>
          </p:nvPr>
        </p:nvSpPr>
        <p:spPr/>
        <p:txBody>
          <a:bodyPr/>
          <a:lstStyle/>
          <a:p>
            <a:fld id="{C6064668-B786-4F0C-926B-8B8FBD803A6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85095B04-F2B3-472F-A81D-CC6B1ECB766B}" type="datetimeFigureOut">
              <a:rPr lang="en-US" smtClean="0"/>
              <a:t>2/2/2018</a:t>
            </a:fld>
            <a:endParaRPr lang="en-US"/>
          </a:p>
        </p:txBody>
      </p:sp>
      <p:sp>
        <p:nvSpPr>
          <p:cNvPr id="20" name="Slide Number Placeholder 19"/>
          <p:cNvSpPr>
            <a:spLocks noGrp="1"/>
          </p:cNvSpPr>
          <p:nvPr>
            <p:ph type="sldNum" sz="quarter" idx="11"/>
          </p:nvPr>
        </p:nvSpPr>
        <p:spPr/>
        <p:txBody>
          <a:bodyPr/>
          <a:lstStyle/>
          <a:p>
            <a:fld id="{C6064668-B786-4F0C-926B-8B8FBD803A6D}"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85095B04-F2B3-472F-A81D-CC6B1ECB766B}" type="datetimeFigureOut">
              <a:rPr lang="en-US" smtClean="0"/>
              <a:t>2/2/2018</a:t>
            </a:fld>
            <a:endParaRPr lang="en-US"/>
          </a:p>
        </p:txBody>
      </p:sp>
      <p:sp>
        <p:nvSpPr>
          <p:cNvPr id="25" name="Slide Number Placeholder 24"/>
          <p:cNvSpPr>
            <a:spLocks noGrp="1"/>
          </p:cNvSpPr>
          <p:nvPr>
            <p:ph type="sldNum" sz="quarter" idx="16"/>
          </p:nvPr>
        </p:nvSpPr>
        <p:spPr/>
        <p:txBody>
          <a:bodyPr/>
          <a:lstStyle/>
          <a:p>
            <a:fld id="{C6064668-B786-4F0C-926B-8B8FBD803A6D}"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85095B04-F2B3-472F-A81D-CC6B1ECB766B}" type="datetimeFigureOut">
              <a:rPr lang="en-US" smtClean="0"/>
              <a:t>2/2/2018</a:t>
            </a:fld>
            <a:endParaRPr lang="en-US"/>
          </a:p>
        </p:txBody>
      </p:sp>
      <p:sp>
        <p:nvSpPr>
          <p:cNvPr id="24" name="Slide Number Placeholder 23"/>
          <p:cNvSpPr>
            <a:spLocks noGrp="1"/>
          </p:cNvSpPr>
          <p:nvPr>
            <p:ph type="sldNum" sz="quarter" idx="17"/>
          </p:nvPr>
        </p:nvSpPr>
        <p:spPr/>
        <p:txBody>
          <a:bodyPr/>
          <a:lstStyle/>
          <a:p>
            <a:fld id="{C6064668-B786-4F0C-926B-8B8FBD803A6D}"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5095B04-F2B3-472F-A81D-CC6B1ECB766B}" type="datetimeFigureOut">
              <a:rPr lang="en-US" smtClean="0"/>
              <a:t>2/2/2018</a:t>
            </a:fld>
            <a:endParaRPr lang="en-US"/>
          </a:p>
        </p:txBody>
      </p:sp>
      <p:sp>
        <p:nvSpPr>
          <p:cNvPr id="14" name="Slide Number Placeholder 13"/>
          <p:cNvSpPr>
            <a:spLocks noGrp="1"/>
          </p:cNvSpPr>
          <p:nvPr>
            <p:ph type="sldNum" sz="quarter" idx="11"/>
          </p:nvPr>
        </p:nvSpPr>
        <p:spPr/>
        <p:txBody>
          <a:bodyPr/>
          <a:lstStyle/>
          <a:p>
            <a:fld id="{C6064668-B786-4F0C-926B-8B8FBD803A6D}"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5095B04-F2B3-472F-A81D-CC6B1ECB766B}" type="datetimeFigureOut">
              <a:rPr lang="en-US" smtClean="0"/>
              <a:t>2/2/2018</a:t>
            </a:fld>
            <a:endParaRPr lang="en-US"/>
          </a:p>
        </p:txBody>
      </p:sp>
      <p:sp>
        <p:nvSpPr>
          <p:cNvPr id="12" name="Slide Number Placeholder 11"/>
          <p:cNvSpPr>
            <a:spLocks noGrp="1"/>
          </p:cNvSpPr>
          <p:nvPr>
            <p:ph type="sldNum" sz="quarter" idx="11"/>
          </p:nvPr>
        </p:nvSpPr>
        <p:spPr/>
        <p:txBody>
          <a:bodyPr/>
          <a:lstStyle/>
          <a:p>
            <a:fld id="{C6064668-B786-4F0C-926B-8B8FBD803A6D}"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85095B04-F2B3-472F-A81D-CC6B1ECB766B}" type="datetimeFigureOut">
              <a:rPr lang="en-US" smtClean="0"/>
              <a:t>2/2/2018</a:t>
            </a:fld>
            <a:endParaRPr lang="en-US"/>
          </a:p>
        </p:txBody>
      </p:sp>
      <p:sp>
        <p:nvSpPr>
          <p:cNvPr id="18" name="Slide Number Placeholder 17"/>
          <p:cNvSpPr>
            <a:spLocks noGrp="1"/>
          </p:cNvSpPr>
          <p:nvPr>
            <p:ph type="sldNum" sz="quarter" idx="16"/>
          </p:nvPr>
        </p:nvSpPr>
        <p:spPr/>
        <p:txBody>
          <a:bodyPr/>
          <a:lstStyle/>
          <a:p>
            <a:fld id="{C6064668-B786-4F0C-926B-8B8FBD803A6D}"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85095B04-F2B3-472F-A81D-CC6B1ECB766B}" type="datetimeFigureOut">
              <a:rPr lang="en-US" smtClean="0"/>
              <a:t>2/2/2018</a:t>
            </a:fld>
            <a:endParaRPr lang="en-US"/>
          </a:p>
        </p:txBody>
      </p:sp>
      <p:sp>
        <p:nvSpPr>
          <p:cNvPr id="20" name="Slide Number Placeholder 19"/>
          <p:cNvSpPr>
            <a:spLocks noGrp="1"/>
          </p:cNvSpPr>
          <p:nvPr>
            <p:ph type="sldNum" sz="quarter" idx="15"/>
          </p:nvPr>
        </p:nvSpPr>
        <p:spPr/>
        <p:txBody>
          <a:bodyPr/>
          <a:lstStyle/>
          <a:p>
            <a:fld id="{C6064668-B786-4F0C-926B-8B8FBD803A6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85095B04-F2B3-472F-A81D-CC6B1ECB766B}" type="datetimeFigureOut">
              <a:rPr lang="en-US" smtClean="0"/>
              <a:t>2/2/2018</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6064668-B786-4F0C-926B-8B8FBD803A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E96297CB-AFA0-4C20-987D-D19B7D50BB6F}" type="datetimeFigureOut">
              <a:rPr lang="en-US" smtClean="0"/>
              <a:t>2/2/2018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FA3914EF-EA86-4082-8C0D-BA40CD41BDCF}" type="slidenum">
              <a:rPr lang="en-US" smtClean="0"/>
              <a:t>‹#›</a:t>
            </a:fld>
            <a:endParaRPr lang="en-US"/>
          </a:p>
        </p:txBody>
      </p:sp>
    </p:spTree>
    <p:extLst>
      <p:ext uri="{BB962C8B-B14F-4D97-AF65-F5344CB8AC3E}">
        <p14:creationId xmlns:p14="http://schemas.microsoft.com/office/powerpoint/2010/main" val="1699268778"/>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76">
          <p15:clr>
            <a:srgbClr val="F26B43"/>
          </p15:clr>
        </p15:guide>
        <p15:guide id="2" pos="640">
          <p15:clr>
            <a:srgbClr val="F26B43"/>
          </p15:clr>
        </p15:guide>
        <p15:guide id="3" pos="9600">
          <p15:clr>
            <a:srgbClr val="F26B43"/>
          </p15:clr>
        </p15:guide>
        <p15:guide id="4" pos="4352">
          <p15:clr>
            <a:srgbClr val="F26B43"/>
          </p15:clr>
        </p15:guide>
        <p15:guide id="5" pos="2832">
          <p15:clr>
            <a:srgbClr val="F26B43"/>
          </p15:clr>
        </p15:guide>
        <p15:guide id="6" pos="480">
          <p15:clr>
            <a:srgbClr val="F26B43"/>
          </p15:clr>
        </p15:guide>
        <p15:guide id="7" orient="horz" pos="432">
          <p15:clr>
            <a:srgbClr val="F26B43"/>
          </p15:clr>
        </p15:guide>
        <p15:guide id="8" pos="7200">
          <p15:clr>
            <a:srgbClr val="F26B43"/>
          </p15:clr>
        </p15:guide>
        <p15:guide id="9"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3000" y="1828800"/>
            <a:ext cx="6858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457950" y="6362700"/>
            <a:ext cx="74295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pPr defTabSz="914363"/>
            <a:fld id="{37CC0096-1860-4642-9CD2-0079EA5E7CD1}" type="datetimeFigureOut">
              <a:rPr lang="en-US" smtClean="0">
                <a:solidFill>
                  <a:prstClr val="white">
                    <a:lumMod val="85000"/>
                  </a:prstClr>
                </a:solidFill>
              </a:rPr>
              <a:pPr defTabSz="914363"/>
              <a:t>2/2/2018</a:t>
            </a:fld>
            <a:endParaRPr lang="en-US">
              <a:solidFill>
                <a:prstClr val="white">
                  <a:lumMod val="85000"/>
                </a:prstClr>
              </a:solidFill>
            </a:endParaRPr>
          </a:p>
        </p:txBody>
      </p:sp>
      <p:sp>
        <p:nvSpPr>
          <p:cNvPr id="5" name="Footer Placeholder 4"/>
          <p:cNvSpPr>
            <a:spLocks noGrp="1"/>
          </p:cNvSpPr>
          <p:nvPr>
            <p:ph type="ftr" sz="quarter" idx="3"/>
          </p:nvPr>
        </p:nvSpPr>
        <p:spPr>
          <a:xfrm>
            <a:off x="1143001" y="6362700"/>
            <a:ext cx="5161165" cy="257176"/>
          </a:xfrm>
          <a:prstGeom prst="rect">
            <a:avLst/>
          </a:prstGeom>
        </p:spPr>
        <p:txBody>
          <a:bodyPr vert="horz" lIns="91440" tIns="45720" rIns="91440" bIns="45720" rtlCol="0" anchor="ctr"/>
          <a:lstStyle>
            <a:lvl1pPr algn="l">
              <a:defRPr sz="800">
                <a:solidFill>
                  <a:schemeClr val="tx1">
                    <a:lumMod val="85000"/>
                  </a:schemeClr>
                </a:solidFill>
              </a:defRPr>
            </a:lvl1pPr>
          </a:lstStyle>
          <a:p>
            <a:pPr defTabSz="914363"/>
            <a:endParaRPr lang="en-US">
              <a:solidFill>
                <a:prstClr val="white">
                  <a:lumMod val="85000"/>
                </a:prstClr>
              </a:solidFill>
            </a:endParaRPr>
          </a:p>
        </p:txBody>
      </p:sp>
      <p:sp>
        <p:nvSpPr>
          <p:cNvPr id="6" name="Slide Number Placeholder 5"/>
          <p:cNvSpPr>
            <a:spLocks noGrp="1"/>
          </p:cNvSpPr>
          <p:nvPr>
            <p:ph type="sldNum" sz="quarter" idx="4"/>
          </p:nvPr>
        </p:nvSpPr>
        <p:spPr>
          <a:xfrm>
            <a:off x="7372350" y="6362700"/>
            <a:ext cx="62865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pPr defTabSz="914363"/>
            <a:fld id="{E31375A4-56A4-47D6-9801-1991572033F7}" type="slidenum">
              <a:rPr lang="en-US" smtClean="0">
                <a:solidFill>
                  <a:prstClr val="white">
                    <a:lumMod val="85000"/>
                  </a:prstClr>
                </a:solidFill>
              </a:rPr>
              <a:pPr defTabSz="914363"/>
              <a:t>‹#›</a:t>
            </a:fld>
            <a:endParaRPr lang="en-US">
              <a:solidFill>
                <a:prstClr val="white">
                  <a:lumMod val="85000"/>
                </a:prstClr>
              </a:solidFill>
            </a:endParaRPr>
          </a:p>
        </p:txBody>
      </p:sp>
    </p:spTree>
    <p:extLst>
      <p:ext uri="{BB962C8B-B14F-4D97-AF65-F5344CB8AC3E}">
        <p14:creationId xmlns:p14="http://schemas.microsoft.com/office/powerpoint/2010/main" val="2073677737"/>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363"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591" indent="-228591" algn="l" defTabSz="914363"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36" indent="-228591" algn="l" defTabSz="914363"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363" indent="-228591" algn="l" defTabSz="914363"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391"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00"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09"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318"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627"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5936" indent="-228591" algn="l" defTabSz="914363"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0F414FD2-496A-42B6-BE17-FDD01D25DA7E}"/>
              </a:ext>
            </a:extLst>
          </p:cNvPr>
          <p:cNvPicPr>
            <a:picLocks noChangeAspect="1"/>
          </p:cNvPicPr>
          <p:nvPr/>
        </p:nvPicPr>
        <p:blipFill rotWithShape="1">
          <a:blip r:embed="rId2">
            <a:extLst>
              <a:ext uri="{28A0092B-C50C-407E-A947-70E740481C1C}">
                <a14:useLocalDpi xmlns:a14="http://schemas.microsoft.com/office/drawing/2010/main" val="0"/>
              </a:ext>
            </a:extLst>
          </a:blip>
          <a:srcRect l="1904" r="2858" b="18560"/>
          <a:stretch/>
        </p:blipFill>
        <p:spPr>
          <a:xfrm>
            <a:off x="217714" y="0"/>
            <a:ext cx="8708572" cy="4104186"/>
          </a:xfrm>
          <a:prstGeom prst="rect">
            <a:avLst/>
          </a:prstGeom>
          <a:noFill/>
        </p:spPr>
      </p:pic>
      <p:sp>
        <p:nvSpPr>
          <p:cNvPr id="2" name="TextBox 1">
            <a:extLst>
              <a:ext uri="{FF2B5EF4-FFF2-40B4-BE49-F238E27FC236}">
                <a16:creationId xmlns:a16="http://schemas.microsoft.com/office/drawing/2014/main" id="{C4CFF9EE-E1F8-4AA4-817B-543F15161EBD}"/>
              </a:ext>
            </a:extLst>
          </p:cNvPr>
          <p:cNvSpPr txBox="1"/>
          <p:nvPr/>
        </p:nvSpPr>
        <p:spPr>
          <a:xfrm>
            <a:off x="1168601" y="4830262"/>
            <a:ext cx="6806798" cy="76944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WWW.UFMINISTRIES.ORG</a:t>
            </a:r>
          </a:p>
        </p:txBody>
      </p:sp>
      <p:sp>
        <p:nvSpPr>
          <p:cNvPr id="4" name="TextBox 3">
            <a:extLst>
              <a:ext uri="{FF2B5EF4-FFF2-40B4-BE49-F238E27FC236}">
                <a16:creationId xmlns:a16="http://schemas.microsoft.com/office/drawing/2014/main" id="{83CBD433-4B4F-416C-9B8E-5CF74F19EB6D}"/>
              </a:ext>
            </a:extLst>
          </p:cNvPr>
          <p:cNvSpPr txBox="1"/>
          <p:nvPr/>
        </p:nvSpPr>
        <p:spPr>
          <a:xfrm>
            <a:off x="1492471" y="5733593"/>
            <a:ext cx="615905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PASTOR LEE &amp; LAQUISHA RODMAN</a:t>
            </a:r>
          </a:p>
        </p:txBody>
      </p:sp>
    </p:spTree>
    <p:extLst>
      <p:ext uri="{BB962C8B-B14F-4D97-AF65-F5344CB8AC3E}">
        <p14:creationId xmlns:p14="http://schemas.microsoft.com/office/powerpoint/2010/main" val="5162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MATTHEW 4: 4</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BUT HE ANSWERED AND SAID, IT IS WRITTEN, MAN SHALL NOT LIVE BY BREAD ALONE, BUT BY EVERY WORD THAT PROCEEDETH OUT OF THE MOUTH OF GOD.</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385674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JOHN 6: 58</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THIS IS THAT BREAD WHICH CAME DOWN FROM HEAVEN: NOT AS YOUR FATHERS DID EAT MANNA, AND ARE DEAD: HE THAT EATETH OF THIS BREAD SHALL LIVE FOR EVER.</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74914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2913" y="1219200"/>
            <a:ext cx="8258174" cy="4861560"/>
          </a:xfrm>
        </p:spPr>
        <p:txBody>
          <a:bodyPr>
            <a:noAutofit/>
          </a:bodyPr>
          <a:lstStyle/>
          <a:p>
            <a:pPr marL="457200" indent="-457200">
              <a:buFont typeface="Wingdings" panose="05000000000000000000" pitchFamily="2" charset="2"/>
              <a:buChar char="Ø"/>
            </a:pPr>
            <a:r>
              <a:rPr lang="en-US" sz="2800" dirty="0">
                <a:latin typeface="Century Gothic" panose="020B0502020202020204" pitchFamily="34" charset="0"/>
              </a:rPr>
              <a:t>READ THE BIBLE</a:t>
            </a:r>
          </a:p>
          <a:p>
            <a:pPr lvl="2">
              <a:buFont typeface="Wingdings" panose="05000000000000000000" pitchFamily="2" charset="2"/>
              <a:buChar char="Ø"/>
            </a:pPr>
            <a:r>
              <a:rPr lang="en-US" sz="2800" dirty="0">
                <a:latin typeface="Century Gothic" panose="020B0502020202020204" pitchFamily="34" charset="0"/>
              </a:rPr>
              <a:t> MANAGEABLE CHUNKS</a:t>
            </a:r>
          </a:p>
          <a:p>
            <a:pPr marL="630238" lvl="2" indent="-457200">
              <a:buFont typeface="Wingdings" panose="05000000000000000000" pitchFamily="2" charset="2"/>
              <a:buChar char="Ø"/>
            </a:pPr>
            <a:r>
              <a:rPr lang="en-US" sz="2800" dirty="0">
                <a:latin typeface="Century Gothic" panose="020B0502020202020204" pitchFamily="34" charset="0"/>
              </a:rPr>
              <a:t>TOPICAL READINGS</a:t>
            </a:r>
          </a:p>
          <a:p>
            <a:pPr marL="457200" indent="-457200">
              <a:buFont typeface="Wingdings" panose="05000000000000000000" pitchFamily="2" charset="2"/>
              <a:buChar char="Ø"/>
            </a:pPr>
            <a:r>
              <a:rPr lang="en-US" sz="2800" dirty="0">
                <a:latin typeface="Century Gothic" panose="020B0502020202020204" pitchFamily="34" charset="0"/>
              </a:rPr>
              <a:t>LISTEN TO </a:t>
            </a:r>
            <a:r>
              <a:rPr lang="en-US" sz="2800" b="1" i="1" u="sng" dirty="0">
                <a:latin typeface="Century Gothic" panose="020B0502020202020204" pitchFamily="34" charset="0"/>
              </a:rPr>
              <a:t>SOUND</a:t>
            </a:r>
            <a:r>
              <a:rPr lang="en-US" sz="2800" dirty="0">
                <a:latin typeface="Century Gothic" panose="020B0502020202020204" pitchFamily="34" charset="0"/>
              </a:rPr>
              <a:t>  DOCTRINE</a:t>
            </a:r>
          </a:p>
          <a:p>
            <a:pPr lvl="2">
              <a:buFont typeface="Wingdings" panose="05000000000000000000" pitchFamily="2" charset="2"/>
              <a:buChar char="Ø"/>
            </a:pPr>
            <a:r>
              <a:rPr lang="en-US" sz="2800" dirty="0">
                <a:latin typeface="Century Gothic" panose="020B0502020202020204" pitchFamily="34" charset="0"/>
              </a:rPr>
              <a:t> TELECAST, PODCAST, RADIO, MESSAGE,  </a:t>
            </a:r>
          </a:p>
          <a:p>
            <a:pPr marL="179388" lvl="2" indent="0">
              <a:buNone/>
            </a:pPr>
            <a:r>
              <a:rPr lang="en-US" sz="2800" dirty="0">
                <a:latin typeface="Century Gothic" panose="020B0502020202020204" pitchFamily="34" charset="0"/>
              </a:rPr>
              <a:t>    CD’S, ETC.</a:t>
            </a:r>
          </a:p>
          <a:p>
            <a:pPr marL="457200" indent="-457200">
              <a:buFont typeface="Wingdings" panose="05000000000000000000" pitchFamily="2" charset="2"/>
              <a:buChar char="Ø"/>
            </a:pPr>
            <a:r>
              <a:rPr lang="en-US" sz="2800" dirty="0">
                <a:latin typeface="Century Gothic" panose="020B0502020202020204" pitchFamily="34" charset="0"/>
              </a:rPr>
              <a:t>LISTEN TO SPIRITUAL MUSIC WHICH EDIFIES GOD AND ENCOURAGES AND BUILD YOUR FAITH</a:t>
            </a:r>
          </a:p>
        </p:txBody>
      </p:sp>
      <p:sp>
        <p:nvSpPr>
          <p:cNvPr id="3" name="Title 2"/>
          <p:cNvSpPr>
            <a:spLocks noGrp="1"/>
          </p:cNvSpPr>
          <p:nvPr>
            <p:ph type="title"/>
          </p:nvPr>
        </p:nvSpPr>
        <p:spPr>
          <a:xfrm>
            <a:off x="731520" y="228600"/>
            <a:ext cx="7680960" cy="762000"/>
          </a:xfrm>
        </p:spPr>
        <p:txBody>
          <a:bodyPr anchor="ctr">
            <a:normAutofit/>
          </a:bodyPr>
          <a:lstStyle/>
          <a:p>
            <a:pPr algn="ctr"/>
            <a:r>
              <a:rPr lang="en-US" dirty="0">
                <a:latin typeface="Copperplate Gothic Bold" pitchFamily="34" charset="0"/>
              </a:rPr>
              <a:t>STEP 1 : FEED IT</a:t>
            </a:r>
          </a:p>
        </p:txBody>
      </p:sp>
    </p:spTree>
    <p:extLst>
      <p:ext uri="{BB962C8B-B14F-4D97-AF65-F5344CB8AC3E}">
        <p14:creationId xmlns:p14="http://schemas.microsoft.com/office/powerpoint/2010/main" val="314569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4571999"/>
          </a:xfrm>
        </p:spPr>
        <p:txBody>
          <a:bodyPr anchor="ctr"/>
          <a:lstStyle/>
          <a:p>
            <a:pPr algn="ctr"/>
            <a:r>
              <a:rPr lang="en-US" dirty="0">
                <a:solidFill>
                  <a:schemeClr val="tx1"/>
                </a:solidFill>
                <a:latin typeface="Century Gothic" panose="020B0502020202020204" pitchFamily="34" charset="0"/>
              </a:rPr>
              <a:t>EXERCISE IT</a:t>
            </a:r>
          </a:p>
        </p:txBody>
      </p:sp>
    </p:spTree>
    <p:extLst>
      <p:ext uri="{BB962C8B-B14F-4D97-AF65-F5344CB8AC3E}">
        <p14:creationId xmlns:p14="http://schemas.microsoft.com/office/powerpoint/2010/main" val="35833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34374" cy="5242560"/>
          </a:xfrm>
        </p:spPr>
        <p:txBody>
          <a:bodyPr>
            <a:noAutofit/>
          </a:bodyPr>
          <a:lstStyle/>
          <a:p>
            <a:pPr marL="457200" indent="-457200">
              <a:buFont typeface="Wingdings" panose="05000000000000000000" pitchFamily="2" charset="2"/>
              <a:buChar char="Ø"/>
            </a:pPr>
            <a:r>
              <a:rPr lang="en-US" sz="2800" dirty="0">
                <a:latin typeface="Century Gothic" panose="020B0502020202020204" pitchFamily="34" charset="0"/>
              </a:rPr>
              <a:t>YOUR SPIRIT MUST BE DEVELOPED IN AN AREA TO BE STRONG IN THAT AREA</a:t>
            </a:r>
          </a:p>
          <a:p>
            <a:pPr marL="460375" indent="-457200">
              <a:buFont typeface="Wingdings" panose="05000000000000000000" pitchFamily="2" charset="2"/>
              <a:buChar char="Ø"/>
            </a:pPr>
            <a:r>
              <a:rPr lang="en-US" sz="2800" dirty="0">
                <a:latin typeface="Century Gothic" panose="020B0502020202020204" pitchFamily="34" charset="0"/>
              </a:rPr>
              <a:t>YOU CAN BE STRONG IN SEVERAL AREAS BUT BE WEAK IN OTHERS.  IT DEPENDS ON HOW YOU EXERCISE</a:t>
            </a:r>
          </a:p>
          <a:p>
            <a:pPr marL="804863" lvl="2" indent="-457200">
              <a:buFont typeface="Wingdings" panose="05000000000000000000" pitchFamily="2" charset="2"/>
              <a:buChar char="Ø"/>
            </a:pPr>
            <a:r>
              <a:rPr lang="en-US" sz="2800" dirty="0">
                <a:latin typeface="Century Gothic" panose="020B0502020202020204" pitchFamily="34" charset="0"/>
              </a:rPr>
              <a:t> FAITH, HEALING, TEMPTATION, LOVE, PATIENCE, JOY</a:t>
            </a:r>
          </a:p>
          <a:p>
            <a:pPr marL="460375" indent="-457200">
              <a:buFont typeface="Wingdings" pitchFamily="2" charset="2"/>
              <a:buChar char="q"/>
            </a:pPr>
            <a:r>
              <a:rPr lang="en-US" sz="2800" dirty="0">
                <a:latin typeface="Century Gothic" panose="020B0502020202020204" pitchFamily="34" charset="0"/>
              </a:rPr>
              <a:t>GOD WANTS US TO PROSPER IN ALL AREAS</a:t>
            </a:r>
          </a:p>
          <a:p>
            <a:pPr marL="460375" indent="-457200">
              <a:buFont typeface="Wingdings" pitchFamily="2" charset="2"/>
              <a:buChar char="q"/>
            </a:pPr>
            <a:r>
              <a:rPr lang="en-US" sz="2800" dirty="0">
                <a:latin typeface="Century Gothic" panose="020B0502020202020204" pitchFamily="34" charset="0"/>
              </a:rPr>
              <a:t>GOD EXPECTS TO GROW UP SPIRITUALLY</a:t>
            </a:r>
          </a:p>
        </p:txBody>
      </p:sp>
      <p:sp>
        <p:nvSpPr>
          <p:cNvPr id="6" name="Title 2">
            <a:extLst>
              <a:ext uri="{FF2B5EF4-FFF2-40B4-BE49-F238E27FC236}">
                <a16:creationId xmlns:a16="http://schemas.microsoft.com/office/drawing/2014/main" id="{A81C22C0-A7A4-446D-A489-49D10A27C219}"/>
              </a:ext>
            </a:extLst>
          </p:cNvPr>
          <p:cNvSpPr>
            <a:spLocks noGrp="1"/>
          </p:cNvSpPr>
          <p:nvPr>
            <p:ph type="title"/>
          </p:nvPr>
        </p:nvSpPr>
        <p:spPr>
          <a:xfrm>
            <a:off x="731520" y="228600"/>
            <a:ext cx="7680960" cy="762000"/>
          </a:xfrm>
        </p:spPr>
        <p:txBody>
          <a:bodyPr anchor="ctr">
            <a:normAutofit/>
          </a:bodyPr>
          <a:lstStyle/>
          <a:p>
            <a:pPr algn="ctr"/>
            <a:r>
              <a:rPr lang="en-US" dirty="0">
                <a:latin typeface="Copperplate Gothic Bold" pitchFamily="34" charset="0"/>
              </a:rPr>
              <a:t>STEP 2 : EXERCISE IT</a:t>
            </a:r>
          </a:p>
        </p:txBody>
      </p:sp>
    </p:spTree>
    <p:extLst>
      <p:ext uri="{BB962C8B-B14F-4D97-AF65-F5344CB8AC3E}">
        <p14:creationId xmlns:p14="http://schemas.microsoft.com/office/powerpoint/2010/main" val="389665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fontScale="92500" lnSpcReduction="10000"/>
          </a:bodyPr>
          <a:lstStyle/>
          <a:p>
            <a:pPr>
              <a:spcBef>
                <a:spcPts val="0"/>
              </a:spcBef>
            </a:pPr>
            <a:r>
              <a:rPr lang="en-US" sz="3200" dirty="0">
                <a:latin typeface="Century Gothic" panose="020B0502020202020204" pitchFamily="34" charset="0"/>
              </a:rPr>
              <a:t>HEBREWS 5: 12 -13</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12.  FOR WHEN FOR THE TIME YE OUGHT TO BE TEACHERS, YE HAVE NEED THAT ONE TEACH YOU AGAIN WHICH BE THE FIRST PRINCIPLES OF THE ORACLES OF GOD; AND ARE BECOME SUCH AS HAVE NEED OF MILK, AND NOT OF STRONG MEAT.</a:t>
            </a:r>
          </a:p>
          <a:p>
            <a:pPr>
              <a:spcBef>
                <a:spcPts val="0"/>
              </a:spcBef>
            </a:pPr>
            <a:endParaRPr lang="en-US" sz="2800" dirty="0">
              <a:latin typeface="Century Gothic" panose="020B0502020202020204" pitchFamily="34" charset="0"/>
            </a:endParaRPr>
          </a:p>
          <a:p>
            <a:pPr>
              <a:spcBef>
                <a:spcPts val="0"/>
              </a:spcBef>
            </a:pPr>
            <a:r>
              <a:rPr lang="en-US" sz="3000" dirty="0">
                <a:latin typeface="Century Gothic" panose="020B0502020202020204" pitchFamily="34" charset="0"/>
              </a:rPr>
              <a:t>13.  FOR EVERY ONE THAT USETH MILK IS UNSKILFUL IN THE WORD OF RIGHTEOUSNESS: FOR HE IS A BABE.</a:t>
            </a: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86345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HEBREWS 5: 14</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14.  </a:t>
            </a:r>
            <a:r>
              <a:rPr lang="en-US" sz="2800" dirty="0">
                <a:latin typeface="Century Gothic" panose="020B0502020202020204" pitchFamily="34" charset="0"/>
              </a:rPr>
              <a:t>BUT STRONG MEAT BELONGETH TO THEM THAT ARE OF FULL AGE, EVEN THOSE WHO BY REASON OF USE HAVE THEIR SENSES EXERCISED TO DISCERN BOTH GOOD AND EVIL.</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203696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4571999"/>
          </a:xfrm>
        </p:spPr>
        <p:txBody>
          <a:bodyPr anchor="ctr"/>
          <a:lstStyle/>
          <a:p>
            <a:pPr algn="ctr"/>
            <a:r>
              <a:rPr lang="en-US" dirty="0">
                <a:solidFill>
                  <a:schemeClr val="tx1"/>
                </a:solidFill>
                <a:latin typeface="Century Gothic" panose="020B0502020202020204" pitchFamily="34" charset="0"/>
              </a:rPr>
              <a:t>REST IT</a:t>
            </a:r>
          </a:p>
        </p:txBody>
      </p:sp>
    </p:spTree>
    <p:extLst>
      <p:ext uri="{BB962C8B-B14F-4D97-AF65-F5344CB8AC3E}">
        <p14:creationId xmlns:p14="http://schemas.microsoft.com/office/powerpoint/2010/main" val="160626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MATTHEW 11: 28 - 29</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28.  COME UNTO ME, ALL YE THAT LABOUR AND ARE HEAVY LADEN, AND I WILL GIVE YOU REST.</a:t>
            </a:r>
          </a:p>
          <a:p>
            <a:pPr>
              <a:spcBef>
                <a:spcPts val="0"/>
              </a:spcBef>
            </a:pPr>
            <a:endParaRPr lang="en-US" sz="1000" dirty="0">
              <a:latin typeface="Century Gothic" panose="020B0502020202020204" pitchFamily="34" charset="0"/>
            </a:endParaRPr>
          </a:p>
          <a:p>
            <a:pPr>
              <a:spcBef>
                <a:spcPts val="0"/>
              </a:spcBef>
            </a:pPr>
            <a:r>
              <a:rPr lang="en-US" sz="3000" dirty="0">
                <a:latin typeface="Century Gothic" panose="020B0502020202020204" pitchFamily="34" charset="0"/>
              </a:rPr>
              <a:t>29. TAKE MY YOKE UPON YOU, AND LEARN OF ME; FOR I AM MEEK AND LOWLY IN HEART: AND YE SHALL FIND REST UNTO YOUR SOULS.</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297861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COMMANDMENT TO REST</a:t>
            </a:r>
          </a:p>
          <a:p>
            <a:pPr>
              <a:spcBef>
                <a:spcPts val="0"/>
              </a:spcBef>
            </a:pPr>
            <a:endParaRPr lang="en-US" sz="1000" dirty="0">
              <a:latin typeface="Century Gothic" panose="020B0502020202020204" pitchFamily="34" charset="0"/>
            </a:endParaRPr>
          </a:p>
          <a:p>
            <a:pPr>
              <a:spcBef>
                <a:spcPts val="0"/>
              </a:spcBef>
            </a:pPr>
            <a:endParaRPr lang="en-US" sz="1000" dirty="0">
              <a:latin typeface="Century Gothic" panose="020B0502020202020204" pitchFamily="34" charset="0"/>
            </a:endParaRPr>
          </a:p>
          <a:p>
            <a:pPr marL="457200" indent="-457200">
              <a:spcBef>
                <a:spcPts val="0"/>
              </a:spcBef>
              <a:buFont typeface="Wingdings" panose="05000000000000000000" pitchFamily="2" charset="2"/>
              <a:buChar char="Ø"/>
            </a:pPr>
            <a:r>
              <a:rPr lang="en-US" sz="3000" dirty="0">
                <a:latin typeface="Century Gothic" panose="020B0502020202020204" pitchFamily="34" charset="0"/>
              </a:rPr>
              <a:t>GOD RESTED (GENESIS 2: 2)</a:t>
            </a:r>
          </a:p>
          <a:p>
            <a:pPr marL="457200" indent="-457200">
              <a:spcBef>
                <a:spcPts val="0"/>
              </a:spcBef>
              <a:buFont typeface="Wingdings" panose="05000000000000000000" pitchFamily="2" charset="2"/>
              <a:buChar char="Ø"/>
            </a:pP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382488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4571999"/>
          </a:xfrm>
        </p:spPr>
        <p:txBody>
          <a:bodyPr anchor="ctr"/>
          <a:lstStyle/>
          <a:p>
            <a:pPr algn="ctr"/>
            <a:r>
              <a:rPr lang="en-US" dirty="0">
                <a:solidFill>
                  <a:schemeClr val="tx1"/>
                </a:solidFill>
                <a:latin typeface="Century Gothic" panose="020B0502020202020204" pitchFamily="34" charset="0"/>
              </a:rPr>
              <a:t>BUILDING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UP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YOUR SPIRIT</a:t>
            </a:r>
          </a:p>
        </p:txBody>
      </p:sp>
    </p:spTree>
    <p:extLst>
      <p:ext uri="{BB962C8B-B14F-4D97-AF65-F5344CB8AC3E}">
        <p14:creationId xmlns:p14="http://schemas.microsoft.com/office/powerpoint/2010/main" val="215941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04813" y="1143000"/>
            <a:ext cx="8334374" cy="5486400"/>
          </a:xfrm>
        </p:spPr>
        <p:txBody>
          <a:bodyPr>
            <a:noAutofit/>
          </a:bodyPr>
          <a:lstStyle/>
          <a:p>
            <a:pPr marL="457200" indent="-457200">
              <a:buFont typeface="Wingdings" panose="05000000000000000000" pitchFamily="2" charset="2"/>
              <a:buChar char="Ø"/>
            </a:pPr>
            <a:r>
              <a:rPr lang="en-US" sz="2800" i="1" dirty="0">
                <a:latin typeface="Century Gothic" panose="020B0502020202020204" pitchFamily="34" charset="0"/>
              </a:rPr>
              <a:t>THINGS THAT </a:t>
            </a:r>
            <a:r>
              <a:rPr lang="en-US" sz="2800" b="1" i="1" u="sng" dirty="0">
                <a:latin typeface="Century Gothic" panose="020B0502020202020204" pitchFamily="34" charset="0"/>
              </a:rPr>
              <a:t>DRAIN</a:t>
            </a:r>
            <a:r>
              <a:rPr lang="en-US" sz="2800" i="1" dirty="0">
                <a:latin typeface="Century Gothic" panose="020B0502020202020204" pitchFamily="34" charset="0"/>
              </a:rPr>
              <a:t>  YOU  &amp; WEAR YOU DOWN</a:t>
            </a:r>
          </a:p>
          <a:p>
            <a:pPr marL="628650" lvl="1" indent="-457200">
              <a:buFont typeface="Wingdings" panose="05000000000000000000" pitchFamily="2" charset="2"/>
              <a:buChar char="Ø"/>
            </a:pPr>
            <a:r>
              <a:rPr lang="en-US" sz="2600" dirty="0">
                <a:latin typeface="Century Gothic" panose="020B0502020202020204" pitchFamily="34" charset="0"/>
              </a:rPr>
              <a:t>UNNECESSARY WEIGHT</a:t>
            </a:r>
          </a:p>
          <a:p>
            <a:pPr marL="628650" lvl="1" indent="-457200">
              <a:buFont typeface="Wingdings" panose="05000000000000000000" pitchFamily="2" charset="2"/>
              <a:buChar char="Ø"/>
            </a:pPr>
            <a:r>
              <a:rPr lang="en-US" sz="2800" dirty="0">
                <a:latin typeface="Century Gothic" panose="020B0502020202020204" pitchFamily="34" charset="0"/>
              </a:rPr>
              <a:t>UNFORGIVENESS</a:t>
            </a:r>
          </a:p>
          <a:p>
            <a:pPr marL="628650" lvl="1" indent="-457200">
              <a:buFont typeface="Wingdings" panose="05000000000000000000" pitchFamily="2" charset="2"/>
              <a:buChar char="Ø"/>
            </a:pPr>
            <a:r>
              <a:rPr lang="en-US" sz="2800" dirty="0">
                <a:latin typeface="Century Gothic" panose="020B0502020202020204" pitchFamily="34" charset="0"/>
              </a:rPr>
              <a:t>WORRY (JOHN 14)</a:t>
            </a:r>
          </a:p>
          <a:p>
            <a:pPr marL="628650" lvl="1" indent="-457200">
              <a:buFont typeface="Wingdings" panose="05000000000000000000" pitchFamily="2" charset="2"/>
              <a:buChar char="Ø"/>
            </a:pPr>
            <a:r>
              <a:rPr lang="en-US" sz="2800" dirty="0">
                <a:latin typeface="Century Gothic" panose="020B0502020202020204" pitchFamily="34" charset="0"/>
              </a:rPr>
              <a:t>DEBT</a:t>
            </a:r>
          </a:p>
          <a:p>
            <a:pPr marL="457200" indent="-457200">
              <a:buFont typeface="Wingdings" panose="05000000000000000000" pitchFamily="2" charset="2"/>
              <a:buChar char="Ø"/>
            </a:pPr>
            <a:r>
              <a:rPr lang="en-US" sz="2800" dirty="0">
                <a:latin typeface="Century Gothic" panose="020B0502020202020204" pitchFamily="34" charset="0"/>
              </a:rPr>
              <a:t>HAVING TOO MANY PROJECTS</a:t>
            </a:r>
          </a:p>
          <a:p>
            <a:pPr marL="457200" indent="-457200">
              <a:buFont typeface="Wingdings" panose="05000000000000000000" pitchFamily="2" charset="2"/>
              <a:buChar char="Ø"/>
            </a:pPr>
            <a:r>
              <a:rPr lang="en-US" sz="2800" dirty="0">
                <a:latin typeface="Century Gothic" panose="020B0502020202020204" pitchFamily="34" charset="0"/>
              </a:rPr>
              <a:t>RELATIONSHIPS/FAMILY PROBLEMS (GEN. 27: 46 - </a:t>
            </a:r>
            <a:r>
              <a:rPr lang="en-US" sz="2800" dirty="0">
                <a:solidFill>
                  <a:srgbClr val="FFFF00"/>
                </a:solidFill>
                <a:latin typeface="Century Gothic" panose="020B0502020202020204" pitchFamily="34" charset="0"/>
              </a:rPr>
              <a:t>REBECCA</a:t>
            </a:r>
            <a:r>
              <a:rPr lang="en-US" sz="2800" dirty="0">
                <a:latin typeface="Century Gothic" panose="020B0502020202020204" pitchFamily="34" charset="0"/>
              </a:rPr>
              <a:t>), (JUDGES 16: 16 -17-</a:t>
            </a:r>
            <a:r>
              <a:rPr lang="en-US" sz="2800" dirty="0">
                <a:solidFill>
                  <a:srgbClr val="FFFF00"/>
                </a:solidFill>
                <a:latin typeface="Century Gothic" panose="020B0502020202020204" pitchFamily="34" charset="0"/>
              </a:rPr>
              <a:t>SAMPSON</a:t>
            </a:r>
            <a:r>
              <a:rPr lang="en-US" sz="2800" dirty="0">
                <a:latin typeface="Century Gothic" panose="020B0502020202020204" pitchFamily="34" charset="0"/>
              </a:rPr>
              <a:t>)</a:t>
            </a:r>
          </a:p>
          <a:p>
            <a:pPr marL="457200" indent="-457200">
              <a:buFont typeface="Wingdings" panose="05000000000000000000" pitchFamily="2" charset="2"/>
              <a:buChar char="Ø"/>
            </a:pPr>
            <a:r>
              <a:rPr lang="en-US" sz="2800" dirty="0">
                <a:latin typeface="Century Gothic" panose="020B0502020202020204" pitchFamily="34" charset="0"/>
              </a:rPr>
              <a:t>HINDRANCES/OBSTACLES</a:t>
            </a:r>
          </a:p>
        </p:txBody>
      </p:sp>
      <p:sp>
        <p:nvSpPr>
          <p:cNvPr id="6" name="Title 2">
            <a:extLst>
              <a:ext uri="{FF2B5EF4-FFF2-40B4-BE49-F238E27FC236}">
                <a16:creationId xmlns:a16="http://schemas.microsoft.com/office/drawing/2014/main" id="{7EE2A720-53F6-466D-9D8A-122BC204A220}"/>
              </a:ext>
            </a:extLst>
          </p:cNvPr>
          <p:cNvSpPr>
            <a:spLocks noGrp="1"/>
          </p:cNvSpPr>
          <p:nvPr>
            <p:ph type="title"/>
          </p:nvPr>
        </p:nvSpPr>
        <p:spPr>
          <a:xfrm>
            <a:off x="731520" y="228600"/>
            <a:ext cx="7680960" cy="762000"/>
          </a:xfrm>
        </p:spPr>
        <p:txBody>
          <a:bodyPr anchor="ctr">
            <a:normAutofit/>
          </a:bodyPr>
          <a:lstStyle/>
          <a:p>
            <a:pPr algn="ctr"/>
            <a:r>
              <a:rPr lang="en-US" dirty="0">
                <a:latin typeface="Copperplate Gothic Bold" pitchFamily="34" charset="0"/>
              </a:rPr>
              <a:t>STEP 3 : REST IT</a:t>
            </a:r>
          </a:p>
        </p:txBody>
      </p:sp>
    </p:spTree>
    <p:extLst>
      <p:ext uri="{BB962C8B-B14F-4D97-AF65-F5344CB8AC3E}">
        <p14:creationId xmlns:p14="http://schemas.microsoft.com/office/powerpoint/2010/main" val="158634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2913" y="1295400"/>
            <a:ext cx="8258174" cy="4937760"/>
          </a:xfrm>
        </p:spPr>
        <p:txBody>
          <a:bodyPr>
            <a:noAutofit/>
          </a:bodyPr>
          <a:lstStyle/>
          <a:p>
            <a:pPr marL="457200" indent="-457200">
              <a:buFont typeface="Wingdings" panose="05000000000000000000" pitchFamily="2" charset="2"/>
              <a:buChar char="Ø"/>
            </a:pPr>
            <a:r>
              <a:rPr lang="en-US" sz="2800" i="1" dirty="0">
                <a:latin typeface="Century Gothic" panose="020B0502020202020204" pitchFamily="34" charset="0"/>
              </a:rPr>
              <a:t>THINGS THAT </a:t>
            </a:r>
            <a:r>
              <a:rPr lang="en-US" sz="2800" b="1" i="1" u="sng" dirty="0">
                <a:latin typeface="Century Gothic" panose="020B0502020202020204" pitchFamily="34" charset="0"/>
              </a:rPr>
              <a:t>DRAIN</a:t>
            </a:r>
            <a:r>
              <a:rPr lang="en-US" sz="2800" i="1" dirty="0">
                <a:latin typeface="Century Gothic" panose="020B0502020202020204" pitchFamily="34" charset="0"/>
              </a:rPr>
              <a:t>  YOU (CONTINUED)</a:t>
            </a:r>
          </a:p>
          <a:p>
            <a:pPr marL="457200" indent="-457200">
              <a:buFont typeface="Wingdings" panose="05000000000000000000" pitchFamily="2" charset="2"/>
              <a:buChar char="Ø"/>
            </a:pPr>
            <a:r>
              <a:rPr lang="en-US" sz="2800" dirty="0">
                <a:latin typeface="Century Gothic" panose="020B0502020202020204" pitchFamily="34" charset="0"/>
              </a:rPr>
              <a:t>RELIGION/TRADITION</a:t>
            </a:r>
          </a:p>
          <a:p>
            <a:pPr marL="457200" indent="-457200">
              <a:buFont typeface="Wingdings" panose="05000000000000000000" pitchFamily="2" charset="2"/>
              <a:buChar char="Ø"/>
            </a:pPr>
            <a:r>
              <a:rPr lang="en-US" sz="2800" dirty="0">
                <a:latin typeface="Century Gothic" panose="020B0502020202020204" pitchFamily="34" charset="0"/>
              </a:rPr>
              <a:t>SIN</a:t>
            </a:r>
          </a:p>
          <a:p>
            <a:pPr marL="457200" indent="-457200">
              <a:buFont typeface="Wingdings" panose="05000000000000000000" pitchFamily="2" charset="2"/>
              <a:buChar char="Ø"/>
            </a:pPr>
            <a:r>
              <a:rPr lang="en-US" sz="2800" dirty="0">
                <a:latin typeface="Century Gothic" panose="020B0502020202020204" pitchFamily="34" charset="0"/>
              </a:rPr>
              <a:t>FEAR</a:t>
            </a:r>
          </a:p>
          <a:p>
            <a:pPr marL="457200" indent="-457200">
              <a:buFont typeface="Wingdings" panose="05000000000000000000" pitchFamily="2" charset="2"/>
              <a:buChar char="Ø"/>
            </a:pPr>
            <a:r>
              <a:rPr lang="en-US" sz="2800" dirty="0">
                <a:latin typeface="Century Gothic" panose="020B0502020202020204" pitchFamily="34" charset="0"/>
              </a:rPr>
              <a:t>HOBBIES</a:t>
            </a:r>
          </a:p>
          <a:p>
            <a:pPr lvl="2">
              <a:buFont typeface="Wingdings" panose="05000000000000000000" pitchFamily="2" charset="2"/>
              <a:buChar char="Ø"/>
            </a:pPr>
            <a:r>
              <a:rPr lang="en-US" sz="2800" dirty="0">
                <a:latin typeface="Century Gothic" panose="020B0502020202020204" pitchFamily="34" charset="0"/>
              </a:rPr>
              <a:t>SHOPPING</a:t>
            </a:r>
          </a:p>
          <a:p>
            <a:pPr marL="809625" lvl="3" indent="-457200">
              <a:buFont typeface="Wingdings" panose="05000000000000000000" pitchFamily="2" charset="2"/>
              <a:buChar char="Ø"/>
            </a:pPr>
            <a:r>
              <a:rPr lang="en-US" sz="2800" dirty="0">
                <a:latin typeface="Century Gothic" panose="020B0502020202020204" pitchFamily="34" charset="0"/>
              </a:rPr>
              <a:t>PLAYING COMPUTER GAMES/APPS, SOCIAL NETWORKS, ETC.</a:t>
            </a:r>
          </a:p>
          <a:p>
            <a:pPr marL="809625" lvl="3" indent="-457200">
              <a:buFont typeface="Wingdings" panose="05000000000000000000" pitchFamily="2" charset="2"/>
              <a:buChar char="Ø"/>
            </a:pPr>
            <a:r>
              <a:rPr lang="en-US" sz="2800" dirty="0">
                <a:latin typeface="Century Gothic" panose="020B0502020202020204" pitchFamily="34" charset="0"/>
              </a:rPr>
              <a:t>WATCHING TV</a:t>
            </a:r>
          </a:p>
        </p:txBody>
      </p:sp>
      <p:sp>
        <p:nvSpPr>
          <p:cNvPr id="6" name="Title 2">
            <a:extLst>
              <a:ext uri="{FF2B5EF4-FFF2-40B4-BE49-F238E27FC236}">
                <a16:creationId xmlns:a16="http://schemas.microsoft.com/office/drawing/2014/main" id="{7158C67B-B290-48BE-8E09-89F853BCA2C5}"/>
              </a:ext>
            </a:extLst>
          </p:cNvPr>
          <p:cNvSpPr>
            <a:spLocks noGrp="1"/>
          </p:cNvSpPr>
          <p:nvPr>
            <p:ph type="title"/>
          </p:nvPr>
        </p:nvSpPr>
        <p:spPr>
          <a:xfrm>
            <a:off x="731520" y="228600"/>
            <a:ext cx="7680960" cy="762000"/>
          </a:xfrm>
        </p:spPr>
        <p:txBody>
          <a:bodyPr anchor="ctr">
            <a:normAutofit/>
          </a:bodyPr>
          <a:lstStyle/>
          <a:p>
            <a:pPr algn="ctr"/>
            <a:r>
              <a:rPr lang="en-US" dirty="0">
                <a:latin typeface="Copperplate Gothic Bold" pitchFamily="34" charset="0"/>
              </a:rPr>
              <a:t>STEP 3 : REST IT</a:t>
            </a:r>
          </a:p>
        </p:txBody>
      </p:sp>
    </p:spTree>
    <p:extLst>
      <p:ext uri="{BB962C8B-B14F-4D97-AF65-F5344CB8AC3E}">
        <p14:creationId xmlns:p14="http://schemas.microsoft.com/office/powerpoint/2010/main" val="67177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447800"/>
            <a:ext cx="8562974" cy="5029200"/>
          </a:xfrm>
        </p:spPr>
        <p:txBody>
          <a:bodyPr>
            <a:normAutofit lnSpcReduction="10000"/>
          </a:bodyPr>
          <a:lstStyle/>
          <a:p>
            <a:pPr marL="457200" indent="-457200">
              <a:buFont typeface="Wingdings" panose="05000000000000000000" pitchFamily="2" charset="2"/>
              <a:buChar char="Ø"/>
            </a:pPr>
            <a:r>
              <a:rPr lang="en-US" sz="2800" dirty="0">
                <a:latin typeface="Century Gothic" panose="020B0502020202020204" pitchFamily="34" charset="0"/>
                <a:cs typeface="Arial" panose="020B0604020202020204" pitchFamily="34" charset="0"/>
              </a:rPr>
              <a:t>THE BELIEVER/CHURCH HAVE BEEN GIVEN POWER AND THAT POWER OUGHT TO BE VISIBLE (NOTICEABLE).</a:t>
            </a:r>
          </a:p>
          <a:p>
            <a:pPr marL="457200" indent="-457200">
              <a:buFont typeface="Wingdings" panose="05000000000000000000" pitchFamily="2" charset="2"/>
              <a:buChar char="Ø"/>
            </a:pPr>
            <a:r>
              <a:rPr lang="en-US" sz="2800" dirty="0">
                <a:latin typeface="Century Gothic" panose="020B0502020202020204" pitchFamily="34" charset="0"/>
                <a:cs typeface="Arial" panose="020B0604020202020204" pitchFamily="34" charset="0"/>
              </a:rPr>
              <a:t>YOU MUST HAVE PHYSICAL, MENTAL, &amp; SPIRITUAL ENERGY IN THIS RACE/FIGHT</a:t>
            </a:r>
          </a:p>
          <a:p>
            <a:pPr marL="457200" indent="-457200">
              <a:buFont typeface="Wingdings" panose="05000000000000000000" pitchFamily="2" charset="2"/>
              <a:buChar char="Ø"/>
            </a:pPr>
            <a:r>
              <a:rPr lang="en-US" sz="2800" dirty="0">
                <a:latin typeface="Century Gothic" panose="020B0502020202020204" pitchFamily="34" charset="0"/>
                <a:cs typeface="Arial" panose="020B0604020202020204" pitchFamily="34" charset="0"/>
              </a:rPr>
              <a:t>YOUR HUMAN MAKEUP LIMIT YOUR ABILITIES TO FUNCTION WITHOUT REST.</a:t>
            </a:r>
          </a:p>
          <a:p>
            <a:pPr marL="457200" indent="-457200">
              <a:buFont typeface="Wingdings" panose="05000000000000000000" pitchFamily="2" charset="2"/>
              <a:buChar char="Ø"/>
            </a:pPr>
            <a:r>
              <a:rPr lang="en-US" sz="2800" b="1" dirty="0">
                <a:latin typeface="Century Gothic" panose="020B0502020202020204" pitchFamily="34" charset="0"/>
                <a:cs typeface="Arial" panose="020B0604020202020204" pitchFamily="34" charset="0"/>
              </a:rPr>
              <a:t>STOP THE THINGS THAT SUCK THE POWER OUT OF YOU SO THAT YOU WILL BE ABLE/AVAILABLE FOR THE THINGS THAT OUR FATHER HAVE CALLED US TO DO!</a:t>
            </a:r>
          </a:p>
        </p:txBody>
      </p:sp>
      <p:sp>
        <p:nvSpPr>
          <p:cNvPr id="3" name="Title 2"/>
          <p:cNvSpPr>
            <a:spLocks noGrp="1"/>
          </p:cNvSpPr>
          <p:nvPr>
            <p:ph type="title"/>
          </p:nvPr>
        </p:nvSpPr>
        <p:spPr/>
        <p:txBody>
          <a:bodyPr>
            <a:normAutofit/>
          </a:bodyPr>
          <a:lstStyle/>
          <a:p>
            <a:r>
              <a:rPr lang="en-US" sz="6000" dirty="0"/>
              <a:t>Conclusion</a:t>
            </a:r>
          </a:p>
        </p:txBody>
      </p:sp>
    </p:spTree>
    <p:extLst>
      <p:ext uri="{BB962C8B-B14F-4D97-AF65-F5344CB8AC3E}">
        <p14:creationId xmlns:p14="http://schemas.microsoft.com/office/powerpoint/2010/main" val="197441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1" y="1638300"/>
            <a:ext cx="3022600" cy="4102100"/>
          </a:xfrm>
        </p:spPr>
        <p:txBody>
          <a:bodyPr anchor="t">
            <a:normAutofit/>
          </a:bodyPr>
          <a:lstStyle/>
          <a:p>
            <a:pPr lvl="0"/>
            <a:r>
              <a:rPr lang="en-US" sz="2800" dirty="0">
                <a:solidFill>
                  <a:srgbClr val="FFFF00"/>
                </a:solidFill>
                <a:latin typeface="Copperplate Gothic Bold" panose="020E0705020206020404" pitchFamily="34" charset="0"/>
              </a:rPr>
              <a:t>REMEMBER THAT, JUST BECAUSE SOMETHING IS SPIRITUAL, IT DOESN’T MEAN IT’S GOD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731" r="4731"/>
          <a:stretch>
            <a:fillRect/>
          </a:stretch>
        </p:blipFill>
        <p:spPr/>
      </p:pic>
    </p:spTree>
    <p:extLst>
      <p:ext uri="{BB962C8B-B14F-4D97-AF65-F5344CB8AC3E}">
        <p14:creationId xmlns:p14="http://schemas.microsoft.com/office/powerpoint/2010/main" val="7255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463040"/>
            <a:ext cx="8410574" cy="4724400"/>
          </a:xfrm>
        </p:spPr>
        <p:txBody>
          <a:bodyPr>
            <a:normAutofit/>
          </a:bodyPr>
          <a:lstStyle/>
          <a:p>
            <a:r>
              <a:rPr lang="en-US" sz="3200" dirty="0">
                <a:latin typeface="Century Gothic" panose="020B0502020202020204" pitchFamily="34" charset="0"/>
              </a:rPr>
              <a:t>EVER WONDERED WHY… </a:t>
            </a:r>
          </a:p>
          <a:p>
            <a:pPr marL="457200" indent="-457200">
              <a:buFont typeface="Wingdings" panose="05000000000000000000" pitchFamily="2" charset="2"/>
              <a:buChar char="Ø"/>
            </a:pPr>
            <a:r>
              <a:rPr lang="en-US" sz="2800" dirty="0">
                <a:latin typeface="Century Gothic" panose="020B0502020202020204" pitchFamily="34" charset="0"/>
              </a:rPr>
              <a:t>A PERSON CAN HAVE SO MUCH GOD IN THEM BUT BE SO WEAK?</a:t>
            </a:r>
          </a:p>
          <a:p>
            <a:pPr marL="457200" indent="-457200">
              <a:buFont typeface="Wingdings" panose="05000000000000000000" pitchFamily="2" charset="2"/>
              <a:buChar char="Ø"/>
            </a:pPr>
            <a:r>
              <a:rPr lang="en-US" sz="2800" dirty="0">
                <a:latin typeface="Century Gothic" panose="020B0502020202020204" pitchFamily="34" charset="0"/>
              </a:rPr>
              <a:t>YOU KNOW OR FEEL THAT YOU HAVE OR OUGHT TO HAVE POWER BUT DON’T SEE OR FEEL IT?</a:t>
            </a:r>
          </a:p>
          <a:p>
            <a:pPr marL="457200" indent="-457200">
              <a:buFont typeface="Wingdings" panose="05000000000000000000" pitchFamily="2" charset="2"/>
              <a:buChar char="Ø"/>
            </a:pPr>
            <a:r>
              <a:rPr lang="en-US" sz="2800" dirty="0">
                <a:latin typeface="Century Gothic" panose="020B0502020202020204" pitchFamily="34" charset="0"/>
              </a:rPr>
              <a:t>YOU HAVE GREAT SPIRITUAL POTENTIAL AND/OR BACKGROUND BUT NO EVIDENCE/MANIFESTATION OF THE POWER</a:t>
            </a:r>
          </a:p>
        </p:txBody>
      </p:sp>
      <p:sp>
        <p:nvSpPr>
          <p:cNvPr id="6" name="Title 2">
            <a:extLst>
              <a:ext uri="{FF2B5EF4-FFF2-40B4-BE49-F238E27FC236}">
                <a16:creationId xmlns:a16="http://schemas.microsoft.com/office/drawing/2014/main" id="{7820102D-B61B-47C1-BA08-F6620DAFC21C}"/>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25104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10574" cy="4724400"/>
          </a:xfrm>
        </p:spPr>
        <p:txBody>
          <a:bodyPr>
            <a:normAutofit/>
          </a:bodyPr>
          <a:lstStyle/>
          <a:p>
            <a:r>
              <a:rPr lang="en-US" sz="3200" dirty="0">
                <a:latin typeface="Century Gothic" panose="020B0502020202020204" pitchFamily="34" charset="0"/>
              </a:rPr>
              <a:t>MAJOR CONTRIBUTING FACTOR</a:t>
            </a:r>
          </a:p>
          <a:p>
            <a:endParaRPr lang="en-US" sz="1000" dirty="0">
              <a:latin typeface="Century Gothic" panose="020B0502020202020204" pitchFamily="34" charset="0"/>
            </a:endParaRPr>
          </a:p>
          <a:p>
            <a:pPr marL="457200" indent="-457200">
              <a:buFont typeface="Wingdings" panose="05000000000000000000" pitchFamily="2" charset="2"/>
              <a:buChar char="Ø"/>
            </a:pPr>
            <a:r>
              <a:rPr lang="en-US" sz="2800" dirty="0">
                <a:latin typeface="Century Gothic" panose="020B0502020202020204" pitchFamily="34" charset="0"/>
              </a:rPr>
              <a:t>POWER IS NOT THE ONLY FACTOR OF HOW FAST OR EFFICIENTLY SOMETHING CAN MOVE</a:t>
            </a:r>
          </a:p>
          <a:p>
            <a:pPr marL="457200" indent="-457200">
              <a:buFont typeface="Wingdings" panose="05000000000000000000" pitchFamily="2" charset="2"/>
              <a:buChar char="Ø"/>
            </a:pPr>
            <a:r>
              <a:rPr lang="en-US" sz="2800" dirty="0">
                <a:latin typeface="Century Gothic" panose="020B0502020202020204" pitchFamily="34" charset="0"/>
              </a:rPr>
              <a:t>THE WEIGHT MATTERS – EX., FIGHTING, FINANCES, RACING CARS, PEOPLE, ETC.</a:t>
            </a:r>
          </a:p>
          <a:p>
            <a:pPr marL="457200" indent="-457200">
              <a:buFont typeface="Wingdings" panose="05000000000000000000" pitchFamily="2" charset="2"/>
              <a:buChar char="Ø"/>
            </a:pPr>
            <a:r>
              <a:rPr lang="en-US" sz="2800" dirty="0">
                <a:latin typeface="Century Gothic" panose="020B0502020202020204" pitchFamily="34" charset="0"/>
              </a:rPr>
              <a:t>WELL, SPIRITUAL ACCELERATION IS DIRECTLY PARALLEL TO THAT UNDERSTANDING</a:t>
            </a:r>
          </a:p>
        </p:txBody>
      </p:sp>
      <p:sp>
        <p:nvSpPr>
          <p:cNvPr id="3" name="Title 2"/>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423040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HEBREWS 12: 1</a:t>
            </a:r>
          </a:p>
          <a:p>
            <a:pPr>
              <a:spcBef>
                <a:spcPts val="0"/>
              </a:spcBef>
            </a:pPr>
            <a:endParaRPr lang="en-US" sz="1000" dirty="0">
              <a:latin typeface="Century Gothic" panose="020B0502020202020204" pitchFamily="34" charset="0"/>
            </a:endParaRPr>
          </a:p>
          <a:p>
            <a:pPr>
              <a:spcBef>
                <a:spcPts val="0"/>
              </a:spcBef>
            </a:pPr>
            <a:r>
              <a:rPr lang="en-US" sz="2800" dirty="0">
                <a:latin typeface="Century Gothic" panose="020B0502020202020204" pitchFamily="34" charset="0"/>
              </a:rPr>
              <a:t>WHEREFORE SEEING WE ALSO ARE COMPASSED ABOUT WITH SO GREAT A CLOUD OF WITNESSES, LET US </a:t>
            </a:r>
            <a:r>
              <a:rPr lang="en-US" sz="2800" dirty="0">
                <a:solidFill>
                  <a:srgbClr val="FFFF00"/>
                </a:solidFill>
                <a:latin typeface="Century Gothic" panose="020B0502020202020204" pitchFamily="34" charset="0"/>
              </a:rPr>
              <a:t>LAY ASIDE EVERY WEIGHT AND THE SIN </a:t>
            </a:r>
            <a:r>
              <a:rPr lang="en-US" sz="2800" dirty="0">
                <a:latin typeface="Century Gothic" panose="020B0502020202020204" pitchFamily="34" charset="0"/>
              </a:rPr>
              <a:t>WHICH DOTH SO EASILY BESET US, AND LET US RUN WITH PATIENCE THE RACE THAT IS SET BEFORE US, (I COR 9: 24-25)</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25964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a:spcBef>
                <a:spcPts val="0"/>
              </a:spcBef>
            </a:pPr>
            <a:r>
              <a:rPr lang="en-US" sz="3200" dirty="0">
                <a:latin typeface="Century Gothic" panose="020B0502020202020204" pitchFamily="34" charset="0"/>
              </a:rPr>
              <a:t>HEBREWS 12: 2</a:t>
            </a:r>
          </a:p>
          <a:p>
            <a:pPr>
              <a:spcBef>
                <a:spcPts val="0"/>
              </a:spcBef>
            </a:pPr>
            <a:endParaRPr lang="en-US" sz="1000" dirty="0">
              <a:latin typeface="Century Gothic" panose="020B0502020202020204" pitchFamily="34" charset="0"/>
            </a:endParaRPr>
          </a:p>
          <a:p>
            <a:pPr>
              <a:spcBef>
                <a:spcPts val="0"/>
              </a:spcBef>
            </a:pPr>
            <a:r>
              <a:rPr lang="en-US" sz="2800" dirty="0">
                <a:latin typeface="Century Gothic" panose="020B0502020202020204" pitchFamily="34" charset="0"/>
              </a:rPr>
              <a:t>LOOKING UNTO JESUS THE AUTHOR AND FINISHER OF OUR FAITH, WHO FOR THE JOY THAT WAS SET BEFORE HIM ENDURE THE CROSS, DESPISING THE SHAME, AND IS SET DOWN AT THE RIGHT HAND OF THE THRONE OF GOD.</a:t>
            </a:r>
            <a:endParaRPr lang="en-US" sz="2000" dirty="0">
              <a:latin typeface="Century Gothic" panose="020B0502020202020204" pitchFamily="34" charset="0"/>
            </a:endParaRPr>
          </a:p>
        </p:txBody>
      </p:sp>
      <p:sp>
        <p:nvSpPr>
          <p:cNvPr id="6" name="Title 2">
            <a:extLst>
              <a:ext uri="{FF2B5EF4-FFF2-40B4-BE49-F238E27FC236}">
                <a16:creationId xmlns:a16="http://schemas.microsoft.com/office/drawing/2014/main" id="{D37FEA68-FAAE-45FC-AAEA-6A9F25FD0E21}"/>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427882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19113" y="1463040"/>
            <a:ext cx="8105774" cy="4724400"/>
          </a:xfrm>
        </p:spPr>
        <p:txBody>
          <a:bodyPr>
            <a:normAutofit/>
          </a:bodyPr>
          <a:lstStyle/>
          <a:p>
            <a:pPr marL="457200" indent="-457200"/>
            <a:r>
              <a:rPr lang="en-US" sz="3200" dirty="0">
                <a:latin typeface="Century Gothic" panose="020B0502020202020204" pitchFamily="34" charset="0"/>
              </a:rPr>
              <a:t>PROVERBS 18: 14</a:t>
            </a:r>
          </a:p>
          <a:p>
            <a:pPr marL="457200" indent="-457200"/>
            <a:endParaRPr lang="en-US" sz="1000" dirty="0">
              <a:latin typeface="Century Gothic" panose="020B0502020202020204" pitchFamily="34" charset="0"/>
            </a:endParaRPr>
          </a:p>
          <a:p>
            <a:pPr>
              <a:spcBef>
                <a:spcPts val="0"/>
              </a:spcBef>
            </a:pPr>
            <a:r>
              <a:rPr lang="en-US" sz="2800" dirty="0">
                <a:latin typeface="Century Gothic" panose="020B0502020202020204" pitchFamily="34" charset="0"/>
              </a:rPr>
              <a:t>THE SPIRIT OF A MAN WILL SUSTAIN HIS INFIRMITY; BUT A WOUNDED SPIRIT WHO CAN BEAR?</a:t>
            </a:r>
          </a:p>
          <a:p>
            <a:pPr>
              <a:spcBef>
                <a:spcPts val="0"/>
              </a:spcBef>
            </a:pPr>
            <a:endParaRPr lang="en-US" sz="3200" dirty="0">
              <a:latin typeface="Century Gothic" panose="020B0502020202020204" pitchFamily="34" charset="0"/>
            </a:endParaRPr>
          </a:p>
          <a:p>
            <a:pPr>
              <a:spcBef>
                <a:spcPts val="0"/>
              </a:spcBef>
            </a:pPr>
            <a:r>
              <a:rPr lang="en-US" sz="2800" u="sng" dirty="0">
                <a:latin typeface="Century Gothic" panose="020B0502020202020204" pitchFamily="34" charset="0"/>
              </a:rPr>
              <a:t>SUSTAIN</a:t>
            </a:r>
            <a:r>
              <a:rPr lang="en-US" sz="2800" dirty="0">
                <a:latin typeface="Century Gothic" panose="020B0502020202020204" pitchFamily="34" charset="0"/>
              </a:rPr>
              <a:t>: TO PROVIDE WITH WHAT IS NEEDED; TO KEEP UP THE SPIRITS OF</a:t>
            </a:r>
          </a:p>
        </p:txBody>
      </p:sp>
      <p:sp>
        <p:nvSpPr>
          <p:cNvPr id="6" name="Title 2">
            <a:extLst>
              <a:ext uri="{FF2B5EF4-FFF2-40B4-BE49-F238E27FC236}">
                <a16:creationId xmlns:a16="http://schemas.microsoft.com/office/drawing/2014/main" id="{08D5CB72-83A7-4F1A-A7A2-DAF88F96A7C9}"/>
              </a:ext>
            </a:extLst>
          </p:cNvPr>
          <p:cNvSpPr>
            <a:spLocks noGrp="1"/>
          </p:cNvSpPr>
          <p:nvPr>
            <p:ph type="title"/>
          </p:nvPr>
        </p:nvSpPr>
        <p:spPr>
          <a:xfrm>
            <a:off x="731520" y="228600"/>
            <a:ext cx="7680960" cy="762000"/>
          </a:xfrm>
        </p:spPr>
        <p:txBody>
          <a:bodyPr anchor="ctr">
            <a:normAutofit/>
          </a:bodyPr>
          <a:lstStyle/>
          <a:p>
            <a:pPr algn="ctr"/>
            <a:r>
              <a:rPr lang="en-US" sz="3600" dirty="0">
                <a:latin typeface="Copperplate Gothic Bold" pitchFamily="34" charset="0"/>
              </a:rPr>
              <a:t>BUILDING UP YOUR SPIRIT</a:t>
            </a:r>
          </a:p>
        </p:txBody>
      </p:sp>
    </p:spTree>
    <p:extLst>
      <p:ext uri="{BB962C8B-B14F-4D97-AF65-F5344CB8AC3E}">
        <p14:creationId xmlns:p14="http://schemas.microsoft.com/office/powerpoint/2010/main" val="35927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4571999"/>
          </a:xfrm>
        </p:spPr>
        <p:txBody>
          <a:bodyPr anchor="ctr"/>
          <a:lstStyle/>
          <a:p>
            <a:pPr algn="ctr"/>
            <a:r>
              <a:rPr lang="en-US" dirty="0">
                <a:solidFill>
                  <a:schemeClr val="tx1"/>
                </a:solidFill>
                <a:latin typeface="Century Gothic" panose="020B0502020202020204" pitchFamily="34" charset="0"/>
              </a:rPr>
              <a:t>STEPS TO BUILD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UP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YOUR SPIRIT</a:t>
            </a:r>
          </a:p>
        </p:txBody>
      </p:sp>
    </p:spTree>
    <p:extLst>
      <p:ext uri="{BB962C8B-B14F-4D97-AF65-F5344CB8AC3E}">
        <p14:creationId xmlns:p14="http://schemas.microsoft.com/office/powerpoint/2010/main" val="324414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4571999"/>
          </a:xfrm>
        </p:spPr>
        <p:txBody>
          <a:bodyPr anchor="ctr"/>
          <a:lstStyle/>
          <a:p>
            <a:pPr algn="ctr"/>
            <a:r>
              <a:rPr lang="en-US" dirty="0">
                <a:solidFill>
                  <a:schemeClr val="tx1"/>
                </a:solidFill>
                <a:latin typeface="Century Gothic" panose="020B0502020202020204" pitchFamily="34" charset="0"/>
              </a:rPr>
              <a:t>FEED IT</a:t>
            </a:r>
          </a:p>
        </p:txBody>
      </p:sp>
    </p:spTree>
    <p:extLst>
      <p:ext uri="{BB962C8B-B14F-4D97-AF65-F5344CB8AC3E}">
        <p14:creationId xmlns:p14="http://schemas.microsoft.com/office/powerpoint/2010/main" val="2093465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Mylar</Template>
  <TotalTime>1192</TotalTime>
  <Words>834</Words>
  <Application>Microsoft Office PowerPoint</Application>
  <PresentationFormat>On-screen Show (4:3)</PresentationFormat>
  <Paragraphs>104</Paragraphs>
  <Slides>23</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Arial</vt:lpstr>
      <vt:lpstr>Bookman Old Style</vt:lpstr>
      <vt:lpstr>Candara</vt:lpstr>
      <vt:lpstr>Century Gothic</vt:lpstr>
      <vt:lpstr>Consolas</vt:lpstr>
      <vt:lpstr>Copperplate Gothic Bold</vt:lpstr>
      <vt:lpstr>Corbel</vt:lpstr>
      <vt:lpstr>Rockwell</vt:lpstr>
      <vt:lpstr>Tahoma</vt:lpstr>
      <vt:lpstr>Tunga</vt:lpstr>
      <vt:lpstr>Wingdings</vt:lpstr>
      <vt:lpstr>Mylar</vt:lpstr>
      <vt:lpstr>1_Damask</vt:lpstr>
      <vt:lpstr>Tech Computer 16x9</vt:lpstr>
      <vt:lpstr>PowerPoint Presentation</vt:lpstr>
      <vt:lpstr>BUILDING  UP  YOUR SPIRIT</vt:lpstr>
      <vt:lpstr>BUILDING UP YOUR SPIRIT</vt:lpstr>
      <vt:lpstr>BUILDING UP YOUR SPIRIT</vt:lpstr>
      <vt:lpstr>BUILDING UP YOUR SPIRIT</vt:lpstr>
      <vt:lpstr>BUILDING UP YOUR SPIRIT</vt:lpstr>
      <vt:lpstr>BUILDING UP YOUR SPIRIT</vt:lpstr>
      <vt:lpstr>STEPS TO BUILD  UP  YOUR SPIRIT</vt:lpstr>
      <vt:lpstr>FEED IT</vt:lpstr>
      <vt:lpstr>BUILDING UP YOUR SPIRIT</vt:lpstr>
      <vt:lpstr>BUILDING UP YOUR SPIRIT</vt:lpstr>
      <vt:lpstr>STEP 1 : FEED IT</vt:lpstr>
      <vt:lpstr>EXERCISE IT</vt:lpstr>
      <vt:lpstr>STEP 2 : EXERCISE IT</vt:lpstr>
      <vt:lpstr>BUILDING UP YOUR SPIRIT</vt:lpstr>
      <vt:lpstr>BUILDING UP YOUR SPIRIT</vt:lpstr>
      <vt:lpstr>REST IT</vt:lpstr>
      <vt:lpstr>BUILDING UP YOUR SPIRIT</vt:lpstr>
      <vt:lpstr>BUILDING UP YOUR SPIRIT</vt:lpstr>
      <vt:lpstr>STEP 3 : REST IT</vt:lpstr>
      <vt:lpstr>STEP 3 : REST IT</vt:lpstr>
      <vt:lpstr>Conclusion</vt:lpstr>
      <vt:lpstr>REMEMBER THAT, JUST BECAUSE SOMETHING IS SPIRITUAL, IT DOESN’T MEAN IT’S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Up Your Spirit</dc:title>
  <dc:creator>Lee</dc:creator>
  <cp:lastModifiedBy>LEE RODMAN</cp:lastModifiedBy>
  <cp:revision>52</cp:revision>
  <dcterms:created xsi:type="dcterms:W3CDTF">2012-09-07T05:50:30Z</dcterms:created>
  <dcterms:modified xsi:type="dcterms:W3CDTF">2018-02-02T23:43:21Z</dcterms:modified>
</cp:coreProperties>
</file>