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 id="2147483664" r:id="rId3"/>
    <p:sldMasterId id="2147483704" r:id="rId4"/>
    <p:sldMasterId id="2147483716" r:id="rId5"/>
  </p:sldMasterIdLst>
  <p:notesMasterIdLst>
    <p:notesMasterId r:id="rId53"/>
  </p:notesMasterIdLst>
  <p:handoutMasterIdLst>
    <p:handoutMasterId r:id="rId54"/>
  </p:handoutMasterIdLst>
  <p:sldIdLst>
    <p:sldId id="256" r:id="rId6"/>
    <p:sldId id="288" r:id="rId7"/>
    <p:sldId id="273" r:id="rId8"/>
    <p:sldId id="304" r:id="rId9"/>
    <p:sldId id="377" r:id="rId10"/>
    <p:sldId id="315" r:id="rId11"/>
    <p:sldId id="277" r:id="rId12"/>
    <p:sldId id="307" r:id="rId13"/>
    <p:sldId id="285" r:id="rId14"/>
    <p:sldId id="373" r:id="rId15"/>
    <p:sldId id="374" r:id="rId16"/>
    <p:sldId id="311" r:id="rId17"/>
    <p:sldId id="305" r:id="rId18"/>
    <p:sldId id="286" r:id="rId19"/>
    <p:sldId id="287" r:id="rId20"/>
    <p:sldId id="381" r:id="rId21"/>
    <p:sldId id="380" r:id="rId22"/>
    <p:sldId id="301" r:id="rId23"/>
    <p:sldId id="375" r:id="rId24"/>
    <p:sldId id="306" r:id="rId25"/>
    <p:sldId id="376" r:id="rId26"/>
    <p:sldId id="378" r:id="rId27"/>
    <p:sldId id="382" r:id="rId28"/>
    <p:sldId id="379" r:id="rId29"/>
    <p:sldId id="289" r:id="rId30"/>
    <p:sldId id="290" r:id="rId31"/>
    <p:sldId id="372" r:id="rId32"/>
    <p:sldId id="312" r:id="rId33"/>
    <p:sldId id="314" r:id="rId34"/>
    <p:sldId id="291" r:id="rId35"/>
    <p:sldId id="292" r:id="rId36"/>
    <p:sldId id="293" r:id="rId37"/>
    <p:sldId id="294" r:id="rId38"/>
    <p:sldId id="295" r:id="rId39"/>
    <p:sldId id="296" r:id="rId40"/>
    <p:sldId id="297" r:id="rId41"/>
    <p:sldId id="298" r:id="rId42"/>
    <p:sldId id="299" r:id="rId43"/>
    <p:sldId id="300" r:id="rId44"/>
    <p:sldId id="303" r:id="rId45"/>
    <p:sldId id="283" r:id="rId46"/>
    <p:sldId id="284" r:id="rId47"/>
    <p:sldId id="308" r:id="rId48"/>
    <p:sldId id="302" r:id="rId49"/>
    <p:sldId id="269" r:id="rId50"/>
    <p:sldId id="264" r:id="rId51"/>
    <p:sldId id="371"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642"/>
    <a:srgbClr val="111625"/>
    <a:srgbClr val="800080"/>
    <a:srgbClr val="660066"/>
    <a:srgbClr val="6C3C66"/>
    <a:srgbClr val="990099"/>
    <a:srgbClr val="7E46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4660"/>
  </p:normalViewPr>
  <p:slideViewPr>
    <p:cSldViewPr snapToGrid="0">
      <p:cViewPr varScale="1">
        <p:scale>
          <a:sx n="88" d="100"/>
          <a:sy n="88" d="100"/>
        </p:scale>
        <p:origin x="576" y="82"/>
      </p:cViewPr>
      <p:guideLst>
        <p:guide pos="3840"/>
        <p:guide orient="horz" pos="2160"/>
      </p:guideLst>
    </p:cSldViewPr>
  </p:slideViewPr>
  <p:notesTextViewPr>
    <p:cViewPr>
      <p:scale>
        <a:sx n="1" d="1"/>
        <a:sy n="1" d="1"/>
      </p:scale>
      <p:origin x="0" y="0"/>
    </p:cViewPr>
  </p:notesTextViewPr>
  <p:sorterViewPr>
    <p:cViewPr>
      <p:scale>
        <a:sx n="100" d="100"/>
        <a:sy n="100" d="100"/>
      </p:scale>
      <p:origin x="0" y="-4224"/>
    </p:cViewPr>
  </p:sorterViewPr>
  <p:notesViewPr>
    <p:cSldViewPr snapToGrid="0">
      <p:cViewPr varScale="1">
        <p:scale>
          <a:sx n="54" d="100"/>
          <a:sy n="54" d="100"/>
        </p:scale>
        <p:origin x="2563"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1.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Master" Target="slideMasters/slideMaster4.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4" Type="http://schemas.openxmlformats.org/officeDocument/2006/relationships/slideMaster" Target="slideMasters/slideMaster3.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2.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6286EE-C089-4DF6-B790-C0E96A276C09}" type="doc">
      <dgm:prSet loTypeId="urn:microsoft.com/office/officeart/2009/3/layout/BlockDescendingList" loCatId="list" qsTypeId="urn:microsoft.com/office/officeart/2005/8/quickstyle/simple4" qsCatId="simple" csTypeId="urn:microsoft.com/office/officeart/2005/8/colors/accent3_3" csCatId="accent3" phldr="1"/>
      <dgm:spPr/>
      <dgm:t>
        <a:bodyPr/>
        <a:lstStyle/>
        <a:p>
          <a:endParaRPr lang="en-US"/>
        </a:p>
      </dgm:t>
    </dgm:pt>
    <dgm:pt modelId="{282B3ED8-E765-403D-B9A2-B5830C301375}">
      <dgm:prSet phldrT="[Text]"/>
      <dgm:spPr/>
      <dgm:t>
        <a:bodyPr/>
        <a:lstStyle/>
        <a:p>
          <a:r>
            <a:rPr lang="en-US" dirty="0"/>
            <a:t>Romans 12: 6-8</a:t>
          </a:r>
        </a:p>
      </dgm:t>
    </dgm:pt>
    <dgm:pt modelId="{B6B954D1-F24C-4496-9869-13A9CFEA6AD2}" type="parTrans" cxnId="{58F49689-EB2F-49B7-846B-8401D3105B92}">
      <dgm:prSet/>
      <dgm:spPr/>
      <dgm:t>
        <a:bodyPr/>
        <a:lstStyle/>
        <a:p>
          <a:endParaRPr lang="en-US"/>
        </a:p>
      </dgm:t>
    </dgm:pt>
    <dgm:pt modelId="{1AAAC048-6D87-4302-A344-9010E2FD6780}" type="sibTrans" cxnId="{58F49689-EB2F-49B7-846B-8401D3105B92}">
      <dgm:prSet/>
      <dgm:spPr/>
      <dgm:t>
        <a:bodyPr/>
        <a:lstStyle/>
        <a:p>
          <a:endParaRPr lang="en-US"/>
        </a:p>
      </dgm:t>
    </dgm:pt>
    <dgm:pt modelId="{F9B5E4A2-9B30-4E78-AF35-3849498D1368}">
      <dgm:prSet phldrT="[Text]"/>
      <dgm:spPr/>
      <dgm:t>
        <a:bodyPr/>
        <a:lstStyle/>
        <a:p>
          <a:r>
            <a:rPr lang="en-US" dirty="0">
              <a:solidFill>
                <a:srgbClr val="FF0000"/>
              </a:solidFill>
            </a:rPr>
            <a:t>Prophecy</a:t>
          </a:r>
        </a:p>
      </dgm:t>
    </dgm:pt>
    <dgm:pt modelId="{11891DD9-B325-4697-805D-F2744B51F28D}" type="parTrans" cxnId="{002BBB39-42B0-443C-BBFE-CCE1600C7F3F}">
      <dgm:prSet/>
      <dgm:spPr/>
      <dgm:t>
        <a:bodyPr/>
        <a:lstStyle/>
        <a:p>
          <a:endParaRPr lang="en-US"/>
        </a:p>
      </dgm:t>
    </dgm:pt>
    <dgm:pt modelId="{BB5E4612-A2AB-439F-A3FC-EAE08AF6BBDE}" type="sibTrans" cxnId="{002BBB39-42B0-443C-BBFE-CCE1600C7F3F}">
      <dgm:prSet/>
      <dgm:spPr/>
      <dgm:t>
        <a:bodyPr/>
        <a:lstStyle/>
        <a:p>
          <a:endParaRPr lang="en-US"/>
        </a:p>
      </dgm:t>
    </dgm:pt>
    <dgm:pt modelId="{DDF437A6-B527-4297-940A-DB892E3E041F}">
      <dgm:prSet phldrT="[Text]"/>
      <dgm:spPr/>
      <dgm:t>
        <a:bodyPr/>
        <a:lstStyle/>
        <a:p>
          <a:r>
            <a:rPr lang="en-US" dirty="0"/>
            <a:t>Whoever speaks</a:t>
          </a:r>
        </a:p>
      </dgm:t>
    </dgm:pt>
    <dgm:pt modelId="{14DC0861-719E-455C-A6F0-D34F62AE43B7}">
      <dgm:prSet phldrT="[Text]"/>
      <dgm:spPr/>
      <dgm:t>
        <a:bodyPr/>
        <a:lstStyle/>
        <a:p>
          <a:r>
            <a:rPr lang="en-US" dirty="0">
              <a:solidFill>
                <a:srgbClr val="FF0000"/>
              </a:solidFill>
            </a:rPr>
            <a:t>Apostle</a:t>
          </a:r>
        </a:p>
      </dgm:t>
    </dgm:pt>
    <dgm:pt modelId="{9EAF9FC2-F3A5-4E59-B51F-00B48DD2F2EB}">
      <dgm:prSet phldrT="[Text]"/>
      <dgm:spPr/>
      <dgm:t>
        <a:bodyPr/>
        <a:lstStyle/>
        <a:p>
          <a:r>
            <a:rPr lang="en-US" dirty="0"/>
            <a:t>Ephesians 4:7-13</a:t>
          </a:r>
        </a:p>
      </dgm:t>
    </dgm:pt>
    <dgm:pt modelId="{FA1C6C10-2743-4803-B417-7DE87B8A5A8F}" type="sibTrans" cxnId="{B27DC05B-BE76-436C-B1C4-1297A548A88D}">
      <dgm:prSet/>
      <dgm:spPr/>
      <dgm:t>
        <a:bodyPr/>
        <a:lstStyle/>
        <a:p>
          <a:endParaRPr lang="en-US"/>
        </a:p>
      </dgm:t>
    </dgm:pt>
    <dgm:pt modelId="{417BEEC1-1A24-48B8-BB3C-34D8089EC196}" type="parTrans" cxnId="{B27DC05B-BE76-436C-B1C4-1297A548A88D}">
      <dgm:prSet/>
      <dgm:spPr/>
      <dgm:t>
        <a:bodyPr/>
        <a:lstStyle/>
        <a:p>
          <a:endParaRPr lang="en-US"/>
        </a:p>
      </dgm:t>
    </dgm:pt>
    <dgm:pt modelId="{7E621F33-5EB6-4BDE-9E30-583D5964199A}" type="sibTrans" cxnId="{D8FFC67B-E986-4B5C-9519-FFA5EA36ECCD}">
      <dgm:prSet/>
      <dgm:spPr/>
      <dgm:t>
        <a:bodyPr/>
        <a:lstStyle/>
        <a:p>
          <a:endParaRPr lang="en-US"/>
        </a:p>
      </dgm:t>
    </dgm:pt>
    <dgm:pt modelId="{21344233-1FE3-41B3-B1B4-469998E9554E}" type="parTrans" cxnId="{D8FFC67B-E986-4B5C-9519-FFA5EA36ECCD}">
      <dgm:prSet/>
      <dgm:spPr/>
      <dgm:t>
        <a:bodyPr/>
        <a:lstStyle/>
        <a:p>
          <a:endParaRPr lang="en-US"/>
        </a:p>
      </dgm:t>
    </dgm:pt>
    <dgm:pt modelId="{5518D6F8-AB91-456D-938A-1B5C4AA1194F}" type="sibTrans" cxnId="{FDF9CC05-503E-424F-B8F0-5612A5CE2FA9}">
      <dgm:prSet/>
      <dgm:spPr/>
      <dgm:t>
        <a:bodyPr/>
        <a:lstStyle/>
        <a:p>
          <a:endParaRPr lang="en-US"/>
        </a:p>
      </dgm:t>
    </dgm:pt>
    <dgm:pt modelId="{C0BD011A-1FCA-4E57-B1CC-49D06674C2DF}" type="parTrans" cxnId="{FDF9CC05-503E-424F-B8F0-5612A5CE2FA9}">
      <dgm:prSet/>
      <dgm:spPr/>
      <dgm:t>
        <a:bodyPr/>
        <a:lstStyle/>
        <a:p>
          <a:endParaRPr lang="en-US"/>
        </a:p>
      </dgm:t>
    </dgm:pt>
    <dgm:pt modelId="{1F639FD7-FC86-4BD1-8EA8-7AFCDB7C575A}">
      <dgm:prSet phldrT="[Text]"/>
      <dgm:spPr/>
      <dgm:t>
        <a:bodyPr/>
        <a:lstStyle/>
        <a:p>
          <a:r>
            <a:rPr lang="en-US" dirty="0">
              <a:solidFill>
                <a:srgbClr val="FF0000"/>
              </a:solidFill>
            </a:rPr>
            <a:t>Apostle</a:t>
          </a:r>
        </a:p>
      </dgm:t>
    </dgm:pt>
    <dgm:pt modelId="{D855C04F-62E5-4539-A3D2-0257C3EEE3FB}">
      <dgm:prSet phldrT="[Text]"/>
      <dgm:spPr/>
      <dgm:t>
        <a:bodyPr/>
        <a:lstStyle/>
        <a:p>
          <a:r>
            <a:rPr lang="en-US" dirty="0"/>
            <a:t>I </a:t>
          </a:r>
          <a:r>
            <a:rPr lang="en-US"/>
            <a:t>Corinthians 12:28</a:t>
          </a:r>
          <a:endParaRPr lang="en-US" dirty="0"/>
        </a:p>
      </dgm:t>
    </dgm:pt>
    <dgm:pt modelId="{918C2F2D-9118-4E54-8BF0-E3523D616B57}" type="sibTrans" cxnId="{9CA98868-624E-4F8E-B760-A54E0D108B8A}">
      <dgm:prSet/>
      <dgm:spPr/>
      <dgm:t>
        <a:bodyPr/>
        <a:lstStyle/>
        <a:p>
          <a:endParaRPr lang="en-US"/>
        </a:p>
      </dgm:t>
    </dgm:pt>
    <dgm:pt modelId="{833292D2-C1D7-4D28-8ECC-6926FF65094F}" type="parTrans" cxnId="{9CA98868-624E-4F8E-B760-A54E0D108B8A}">
      <dgm:prSet/>
      <dgm:spPr/>
      <dgm:t>
        <a:bodyPr/>
        <a:lstStyle/>
        <a:p>
          <a:endParaRPr lang="en-US"/>
        </a:p>
      </dgm:t>
    </dgm:pt>
    <dgm:pt modelId="{4B5EDC9D-8010-46DC-B8C7-80FECBB8813D}" type="sibTrans" cxnId="{B546E58F-751C-408E-9316-735C9B2763EE}">
      <dgm:prSet/>
      <dgm:spPr/>
      <dgm:t>
        <a:bodyPr/>
        <a:lstStyle/>
        <a:p>
          <a:endParaRPr lang="en-US"/>
        </a:p>
      </dgm:t>
    </dgm:pt>
    <dgm:pt modelId="{AD21AE87-76B5-43C2-B867-681049201242}" type="parTrans" cxnId="{B546E58F-751C-408E-9316-735C9B2763EE}">
      <dgm:prSet/>
      <dgm:spPr/>
      <dgm:t>
        <a:bodyPr/>
        <a:lstStyle/>
        <a:p>
          <a:endParaRPr lang="en-US"/>
        </a:p>
      </dgm:t>
    </dgm:pt>
    <dgm:pt modelId="{31915B73-B24F-4095-8B7C-A3E2192BAC1B}">
      <dgm:prSet phldrT="[Text]"/>
      <dgm:spPr/>
      <dgm:t>
        <a:bodyPr/>
        <a:lstStyle/>
        <a:p>
          <a:r>
            <a:rPr lang="en-US" dirty="0"/>
            <a:t>Word of wisdom</a:t>
          </a:r>
        </a:p>
      </dgm:t>
    </dgm:pt>
    <dgm:pt modelId="{D4FC1F9B-9474-46A1-B6A4-BD592C769416}">
      <dgm:prSet phldrT="[Text]"/>
      <dgm:spPr/>
      <dgm:t>
        <a:bodyPr/>
        <a:lstStyle/>
        <a:p>
          <a:r>
            <a:rPr lang="en-US" dirty="0"/>
            <a:t>I Corinthians 12: 8-10</a:t>
          </a:r>
        </a:p>
      </dgm:t>
    </dgm:pt>
    <dgm:pt modelId="{BA7B8FAA-7DFF-482E-848F-A67AEB1CF6B1}" type="sibTrans" cxnId="{1665DE7C-D60A-404C-BA00-D612632D07DD}">
      <dgm:prSet/>
      <dgm:spPr/>
      <dgm:t>
        <a:bodyPr/>
        <a:lstStyle/>
        <a:p>
          <a:endParaRPr lang="en-US"/>
        </a:p>
      </dgm:t>
    </dgm:pt>
    <dgm:pt modelId="{64D86179-F0AC-484A-97F3-27B479C9D2F6}" type="parTrans" cxnId="{1665DE7C-D60A-404C-BA00-D612632D07DD}">
      <dgm:prSet/>
      <dgm:spPr/>
      <dgm:t>
        <a:bodyPr/>
        <a:lstStyle/>
        <a:p>
          <a:endParaRPr lang="en-US"/>
        </a:p>
      </dgm:t>
    </dgm:pt>
    <dgm:pt modelId="{6CA804E7-252C-4448-8D5A-78A72F047DF5}" type="sibTrans" cxnId="{CA1EFA93-8440-4FC7-BF01-5EA93B402FD3}">
      <dgm:prSet/>
      <dgm:spPr/>
      <dgm:t>
        <a:bodyPr/>
        <a:lstStyle/>
        <a:p>
          <a:endParaRPr lang="en-US"/>
        </a:p>
      </dgm:t>
    </dgm:pt>
    <dgm:pt modelId="{6A804C40-1DD7-4458-89D4-E36BC426E3B6}" type="parTrans" cxnId="{CA1EFA93-8440-4FC7-BF01-5EA93B402FD3}">
      <dgm:prSet/>
      <dgm:spPr/>
      <dgm:t>
        <a:bodyPr/>
        <a:lstStyle/>
        <a:p>
          <a:endParaRPr lang="en-US"/>
        </a:p>
      </dgm:t>
    </dgm:pt>
    <dgm:pt modelId="{257A2ABE-957C-49BB-B22F-398D84AAEDBB}">
      <dgm:prSet/>
      <dgm:spPr/>
      <dgm:t>
        <a:bodyPr/>
        <a:lstStyle/>
        <a:p>
          <a:r>
            <a:rPr lang="en-US" dirty="0"/>
            <a:t>Serving</a:t>
          </a:r>
        </a:p>
      </dgm:t>
    </dgm:pt>
    <dgm:pt modelId="{CC4E9D49-923B-4CC0-A2E5-8F3371FF3DDF}" type="parTrans" cxnId="{3F9534F9-83AC-48FA-BFCF-A743B42434F3}">
      <dgm:prSet/>
      <dgm:spPr/>
      <dgm:t>
        <a:bodyPr/>
        <a:lstStyle/>
        <a:p>
          <a:endParaRPr lang="en-US"/>
        </a:p>
      </dgm:t>
    </dgm:pt>
    <dgm:pt modelId="{8AAADD14-AE1E-4A94-AA4C-C9A30ADCC353}" type="sibTrans" cxnId="{3F9534F9-83AC-48FA-BFCF-A743B42434F3}">
      <dgm:prSet/>
      <dgm:spPr/>
      <dgm:t>
        <a:bodyPr/>
        <a:lstStyle/>
        <a:p>
          <a:endParaRPr lang="en-US"/>
        </a:p>
      </dgm:t>
    </dgm:pt>
    <dgm:pt modelId="{90C0007C-D956-404B-976C-EFFE4F926D46}">
      <dgm:prSet/>
      <dgm:spPr/>
      <dgm:t>
        <a:bodyPr/>
        <a:lstStyle/>
        <a:p>
          <a:r>
            <a:rPr lang="en-US" dirty="0"/>
            <a:t>Teaching</a:t>
          </a:r>
        </a:p>
      </dgm:t>
    </dgm:pt>
    <dgm:pt modelId="{109B8D29-8725-4606-A1B5-F63534E1F644}" type="parTrans" cxnId="{4C419E26-0786-4DC1-A524-9BBAA36E1150}">
      <dgm:prSet/>
      <dgm:spPr/>
      <dgm:t>
        <a:bodyPr/>
        <a:lstStyle/>
        <a:p>
          <a:endParaRPr lang="en-US"/>
        </a:p>
      </dgm:t>
    </dgm:pt>
    <dgm:pt modelId="{6D4B161E-C916-4C21-AEC7-B843D37A06F1}" type="sibTrans" cxnId="{4C419E26-0786-4DC1-A524-9BBAA36E1150}">
      <dgm:prSet/>
      <dgm:spPr/>
      <dgm:t>
        <a:bodyPr/>
        <a:lstStyle/>
        <a:p>
          <a:endParaRPr lang="en-US"/>
        </a:p>
      </dgm:t>
    </dgm:pt>
    <dgm:pt modelId="{14A8ABE6-24C4-4274-8DC3-BEC4587FD0DC}">
      <dgm:prSet/>
      <dgm:spPr/>
      <dgm:t>
        <a:bodyPr/>
        <a:lstStyle/>
        <a:p>
          <a:r>
            <a:rPr lang="en-US" dirty="0"/>
            <a:t>Exhortation</a:t>
          </a:r>
        </a:p>
      </dgm:t>
    </dgm:pt>
    <dgm:pt modelId="{0A551DD9-6A99-47F4-AA5B-822FB18C7085}" type="parTrans" cxnId="{A1B3139A-BB15-4510-83A5-9169EFA482F4}">
      <dgm:prSet/>
      <dgm:spPr/>
      <dgm:t>
        <a:bodyPr/>
        <a:lstStyle/>
        <a:p>
          <a:endParaRPr lang="en-US"/>
        </a:p>
      </dgm:t>
    </dgm:pt>
    <dgm:pt modelId="{ED69EBA6-7AF3-4A4E-AA6F-152B351BF9B7}" type="sibTrans" cxnId="{A1B3139A-BB15-4510-83A5-9169EFA482F4}">
      <dgm:prSet/>
      <dgm:spPr/>
      <dgm:t>
        <a:bodyPr/>
        <a:lstStyle/>
        <a:p>
          <a:endParaRPr lang="en-US"/>
        </a:p>
      </dgm:t>
    </dgm:pt>
    <dgm:pt modelId="{735AC8CB-4C75-42FB-89A9-31E033764B84}">
      <dgm:prSet/>
      <dgm:spPr/>
      <dgm:t>
        <a:bodyPr/>
        <a:lstStyle/>
        <a:p>
          <a:r>
            <a:rPr lang="en-US" dirty="0"/>
            <a:t>Giving</a:t>
          </a:r>
        </a:p>
      </dgm:t>
    </dgm:pt>
    <dgm:pt modelId="{D2A097F6-2337-4F32-A2E9-77266579A453}" type="parTrans" cxnId="{28DF5A7C-B291-4FBC-A107-4B06B0E2FAB4}">
      <dgm:prSet/>
      <dgm:spPr/>
      <dgm:t>
        <a:bodyPr/>
        <a:lstStyle/>
        <a:p>
          <a:endParaRPr lang="en-US"/>
        </a:p>
      </dgm:t>
    </dgm:pt>
    <dgm:pt modelId="{CF8B9F1D-1E19-498A-A055-F432C9D8EA42}" type="sibTrans" cxnId="{28DF5A7C-B291-4FBC-A107-4B06B0E2FAB4}">
      <dgm:prSet/>
      <dgm:spPr/>
      <dgm:t>
        <a:bodyPr/>
        <a:lstStyle/>
        <a:p>
          <a:endParaRPr lang="en-US"/>
        </a:p>
      </dgm:t>
    </dgm:pt>
    <dgm:pt modelId="{4CA4952C-1594-4C09-B5BF-4778553142DF}">
      <dgm:prSet/>
      <dgm:spPr/>
      <dgm:t>
        <a:bodyPr/>
        <a:lstStyle/>
        <a:p>
          <a:r>
            <a:rPr lang="en-US" dirty="0"/>
            <a:t>Leadership</a:t>
          </a:r>
        </a:p>
      </dgm:t>
    </dgm:pt>
    <dgm:pt modelId="{16FC1348-26B3-4963-9E9E-5927B036F252}" type="parTrans" cxnId="{15EC3722-C415-4DE2-990B-B1614F961343}">
      <dgm:prSet/>
      <dgm:spPr/>
      <dgm:t>
        <a:bodyPr/>
        <a:lstStyle/>
        <a:p>
          <a:endParaRPr lang="en-US"/>
        </a:p>
      </dgm:t>
    </dgm:pt>
    <dgm:pt modelId="{3E38AEA6-FF4D-4BB8-89C1-9F4B52447BA9}" type="sibTrans" cxnId="{15EC3722-C415-4DE2-990B-B1614F961343}">
      <dgm:prSet/>
      <dgm:spPr/>
      <dgm:t>
        <a:bodyPr/>
        <a:lstStyle/>
        <a:p>
          <a:endParaRPr lang="en-US"/>
        </a:p>
      </dgm:t>
    </dgm:pt>
    <dgm:pt modelId="{E7E802E9-1CE2-4378-8A52-3B6E69223E5C}">
      <dgm:prSet/>
      <dgm:spPr/>
      <dgm:t>
        <a:bodyPr/>
        <a:lstStyle/>
        <a:p>
          <a:r>
            <a:rPr lang="en-US" dirty="0"/>
            <a:t>Mercy</a:t>
          </a:r>
        </a:p>
      </dgm:t>
    </dgm:pt>
    <dgm:pt modelId="{55254159-4B12-4925-A798-6B9FC5679164}" type="parTrans" cxnId="{AD361B18-D014-4113-8328-A8B2E9EB0322}">
      <dgm:prSet/>
      <dgm:spPr/>
      <dgm:t>
        <a:bodyPr/>
        <a:lstStyle/>
        <a:p>
          <a:endParaRPr lang="en-US"/>
        </a:p>
      </dgm:t>
    </dgm:pt>
    <dgm:pt modelId="{2F6E11CB-6F31-4ABC-853B-D97C8718A98F}" type="sibTrans" cxnId="{AD361B18-D014-4113-8328-A8B2E9EB0322}">
      <dgm:prSet/>
      <dgm:spPr/>
      <dgm:t>
        <a:bodyPr/>
        <a:lstStyle/>
        <a:p>
          <a:endParaRPr lang="en-US"/>
        </a:p>
      </dgm:t>
    </dgm:pt>
    <dgm:pt modelId="{A1FDE93A-339D-4D61-991B-0990782EDA07}">
      <dgm:prSet/>
      <dgm:spPr/>
      <dgm:t>
        <a:bodyPr/>
        <a:lstStyle/>
        <a:p>
          <a:r>
            <a:rPr lang="en-US" dirty="0"/>
            <a:t>Word of knowledge</a:t>
          </a:r>
        </a:p>
      </dgm:t>
    </dgm:pt>
    <dgm:pt modelId="{6E760A66-965E-4FC1-A953-9E60D4E9EC3E}" type="parTrans" cxnId="{7531688D-452F-4CF6-86B7-8A949C6FB8E3}">
      <dgm:prSet/>
      <dgm:spPr/>
      <dgm:t>
        <a:bodyPr/>
        <a:lstStyle/>
        <a:p>
          <a:endParaRPr lang="en-US"/>
        </a:p>
      </dgm:t>
    </dgm:pt>
    <dgm:pt modelId="{3E43567F-8472-48F1-8B98-8D08202DBE09}" type="sibTrans" cxnId="{7531688D-452F-4CF6-86B7-8A949C6FB8E3}">
      <dgm:prSet/>
      <dgm:spPr/>
      <dgm:t>
        <a:bodyPr/>
        <a:lstStyle/>
        <a:p>
          <a:endParaRPr lang="en-US"/>
        </a:p>
      </dgm:t>
    </dgm:pt>
    <dgm:pt modelId="{07CCA0EE-40B4-4B07-B840-AD4536035300}">
      <dgm:prSet/>
      <dgm:spPr/>
      <dgm:t>
        <a:bodyPr/>
        <a:lstStyle/>
        <a:p>
          <a:r>
            <a:rPr lang="en-US" dirty="0"/>
            <a:t>Faith</a:t>
          </a:r>
        </a:p>
      </dgm:t>
    </dgm:pt>
    <dgm:pt modelId="{9521E252-CC3A-45C8-B489-719EB5A29F64}" type="parTrans" cxnId="{063AA436-E622-47ED-BABA-C47ADBF9A5E9}">
      <dgm:prSet/>
      <dgm:spPr/>
      <dgm:t>
        <a:bodyPr/>
        <a:lstStyle/>
        <a:p>
          <a:endParaRPr lang="en-US"/>
        </a:p>
      </dgm:t>
    </dgm:pt>
    <dgm:pt modelId="{FF4E51A0-9F0F-42A1-86EA-95F6C6FA443B}" type="sibTrans" cxnId="{063AA436-E622-47ED-BABA-C47ADBF9A5E9}">
      <dgm:prSet/>
      <dgm:spPr/>
      <dgm:t>
        <a:bodyPr/>
        <a:lstStyle/>
        <a:p>
          <a:endParaRPr lang="en-US"/>
        </a:p>
      </dgm:t>
    </dgm:pt>
    <dgm:pt modelId="{5B10D7DE-FB61-4FFD-A7A5-924887DEED04}">
      <dgm:prSet/>
      <dgm:spPr/>
      <dgm:t>
        <a:bodyPr/>
        <a:lstStyle/>
        <a:p>
          <a:r>
            <a:rPr lang="en-US" dirty="0">
              <a:solidFill>
                <a:srgbClr val="FF0000"/>
              </a:solidFill>
            </a:rPr>
            <a:t>Gifts of healings</a:t>
          </a:r>
        </a:p>
      </dgm:t>
    </dgm:pt>
    <dgm:pt modelId="{F53715D4-CBCE-41AB-9028-C86ACE9FEFF4}" type="parTrans" cxnId="{07A5130E-9601-4019-AADD-743C0DDF6D98}">
      <dgm:prSet/>
      <dgm:spPr/>
      <dgm:t>
        <a:bodyPr/>
        <a:lstStyle/>
        <a:p>
          <a:endParaRPr lang="en-US"/>
        </a:p>
      </dgm:t>
    </dgm:pt>
    <dgm:pt modelId="{8B0D58A1-A28F-400F-9FC7-1491479D9EBB}" type="sibTrans" cxnId="{07A5130E-9601-4019-AADD-743C0DDF6D98}">
      <dgm:prSet/>
      <dgm:spPr/>
      <dgm:t>
        <a:bodyPr/>
        <a:lstStyle/>
        <a:p>
          <a:endParaRPr lang="en-US"/>
        </a:p>
      </dgm:t>
    </dgm:pt>
    <dgm:pt modelId="{32E68D2C-6D6E-4855-AB58-4B142C773F60}">
      <dgm:prSet/>
      <dgm:spPr/>
      <dgm:t>
        <a:bodyPr/>
        <a:lstStyle/>
        <a:p>
          <a:r>
            <a:rPr lang="en-US" dirty="0">
              <a:solidFill>
                <a:srgbClr val="FF0000"/>
              </a:solidFill>
            </a:rPr>
            <a:t>Miracles</a:t>
          </a:r>
        </a:p>
      </dgm:t>
    </dgm:pt>
    <dgm:pt modelId="{17749377-EBCA-4AE6-985F-03A7E0DDA3E9}" type="parTrans" cxnId="{3B2C948D-77FD-4841-96E3-1F63A20FF838}">
      <dgm:prSet/>
      <dgm:spPr/>
      <dgm:t>
        <a:bodyPr/>
        <a:lstStyle/>
        <a:p>
          <a:endParaRPr lang="en-US"/>
        </a:p>
      </dgm:t>
    </dgm:pt>
    <dgm:pt modelId="{58B5D1BA-DE56-4C82-B22A-D0F1FDFC2C52}" type="sibTrans" cxnId="{3B2C948D-77FD-4841-96E3-1F63A20FF838}">
      <dgm:prSet/>
      <dgm:spPr/>
      <dgm:t>
        <a:bodyPr/>
        <a:lstStyle/>
        <a:p>
          <a:endParaRPr lang="en-US"/>
        </a:p>
      </dgm:t>
    </dgm:pt>
    <dgm:pt modelId="{F3664D42-BF7D-4B53-A8C2-7765D991D00F}">
      <dgm:prSet/>
      <dgm:spPr/>
      <dgm:t>
        <a:bodyPr/>
        <a:lstStyle/>
        <a:p>
          <a:r>
            <a:rPr lang="en-US" dirty="0">
              <a:solidFill>
                <a:srgbClr val="FF0000"/>
              </a:solidFill>
            </a:rPr>
            <a:t>Prophecy</a:t>
          </a:r>
        </a:p>
      </dgm:t>
    </dgm:pt>
    <dgm:pt modelId="{C3BD341F-5999-4324-8408-D8FACF50F649}" type="parTrans" cxnId="{8FD8C59F-347A-4171-82A8-80D60C0EF488}">
      <dgm:prSet/>
      <dgm:spPr/>
      <dgm:t>
        <a:bodyPr/>
        <a:lstStyle/>
        <a:p>
          <a:endParaRPr lang="en-US"/>
        </a:p>
      </dgm:t>
    </dgm:pt>
    <dgm:pt modelId="{440DC47F-E0BE-489B-ACD4-7CBA16AD61A2}" type="sibTrans" cxnId="{8FD8C59F-347A-4171-82A8-80D60C0EF488}">
      <dgm:prSet/>
      <dgm:spPr/>
      <dgm:t>
        <a:bodyPr/>
        <a:lstStyle/>
        <a:p>
          <a:endParaRPr lang="en-US"/>
        </a:p>
      </dgm:t>
    </dgm:pt>
    <dgm:pt modelId="{3172A5A9-9A62-43C7-B822-83657FC67254}">
      <dgm:prSet/>
      <dgm:spPr/>
      <dgm:t>
        <a:bodyPr/>
        <a:lstStyle/>
        <a:p>
          <a:r>
            <a:rPr lang="en-US" dirty="0"/>
            <a:t>Discerning of spirits</a:t>
          </a:r>
        </a:p>
      </dgm:t>
    </dgm:pt>
    <dgm:pt modelId="{B4753A17-BCB1-4BC2-924B-2E27B70C817F}" type="parTrans" cxnId="{15BE3C93-6BFB-4FE7-8250-BEC973BD92A8}">
      <dgm:prSet/>
      <dgm:spPr/>
      <dgm:t>
        <a:bodyPr/>
        <a:lstStyle/>
        <a:p>
          <a:endParaRPr lang="en-US"/>
        </a:p>
      </dgm:t>
    </dgm:pt>
    <dgm:pt modelId="{31F8F832-279B-46FA-87C2-9E25582916E5}" type="sibTrans" cxnId="{15BE3C93-6BFB-4FE7-8250-BEC973BD92A8}">
      <dgm:prSet/>
      <dgm:spPr/>
      <dgm:t>
        <a:bodyPr/>
        <a:lstStyle/>
        <a:p>
          <a:endParaRPr lang="en-US"/>
        </a:p>
      </dgm:t>
    </dgm:pt>
    <dgm:pt modelId="{4F18B654-16DC-48BB-B729-CF290D8ADD2E}">
      <dgm:prSet/>
      <dgm:spPr/>
      <dgm:t>
        <a:bodyPr/>
        <a:lstStyle/>
        <a:p>
          <a:r>
            <a:rPr lang="en-US" dirty="0">
              <a:solidFill>
                <a:srgbClr val="FF0000"/>
              </a:solidFill>
            </a:rPr>
            <a:t>Tongues</a:t>
          </a:r>
        </a:p>
      </dgm:t>
    </dgm:pt>
    <dgm:pt modelId="{19068DD0-C630-4989-94A8-2D8D89F574B4}" type="parTrans" cxnId="{7A65A90B-9517-4497-9D37-E7576F6E0D57}">
      <dgm:prSet/>
      <dgm:spPr/>
      <dgm:t>
        <a:bodyPr/>
        <a:lstStyle/>
        <a:p>
          <a:endParaRPr lang="en-US"/>
        </a:p>
      </dgm:t>
    </dgm:pt>
    <dgm:pt modelId="{2BED9634-20D8-4D08-9277-ADBB8F1B177D}" type="sibTrans" cxnId="{7A65A90B-9517-4497-9D37-E7576F6E0D57}">
      <dgm:prSet/>
      <dgm:spPr/>
      <dgm:t>
        <a:bodyPr/>
        <a:lstStyle/>
        <a:p>
          <a:endParaRPr lang="en-US"/>
        </a:p>
      </dgm:t>
    </dgm:pt>
    <dgm:pt modelId="{FE26469B-1561-4E72-AB52-5539A1E88507}">
      <dgm:prSet/>
      <dgm:spPr/>
      <dgm:t>
        <a:bodyPr/>
        <a:lstStyle/>
        <a:p>
          <a:r>
            <a:rPr lang="en-US" dirty="0"/>
            <a:t>Interpretation of tongues</a:t>
          </a:r>
        </a:p>
      </dgm:t>
    </dgm:pt>
    <dgm:pt modelId="{05E3BC4D-D1DF-4A51-9792-BF6275AD7CEE}" type="parTrans" cxnId="{B428F159-B8DA-48C7-A06E-9D0D867376E6}">
      <dgm:prSet/>
      <dgm:spPr/>
      <dgm:t>
        <a:bodyPr/>
        <a:lstStyle/>
        <a:p>
          <a:endParaRPr lang="en-US"/>
        </a:p>
      </dgm:t>
    </dgm:pt>
    <dgm:pt modelId="{523AF43A-8B2C-43A3-941A-45B6488FFB35}" type="sibTrans" cxnId="{B428F159-B8DA-48C7-A06E-9D0D867376E6}">
      <dgm:prSet/>
      <dgm:spPr/>
      <dgm:t>
        <a:bodyPr/>
        <a:lstStyle/>
        <a:p>
          <a:endParaRPr lang="en-US"/>
        </a:p>
      </dgm:t>
    </dgm:pt>
    <dgm:pt modelId="{A7BE9F86-2DEE-42D1-9210-7BCFA6F72941}">
      <dgm:prSet phldrT="[Text]"/>
      <dgm:spPr/>
      <dgm:t>
        <a:bodyPr/>
        <a:lstStyle/>
        <a:p>
          <a:r>
            <a:rPr lang="en-US" dirty="0">
              <a:solidFill>
                <a:srgbClr val="FF0000"/>
              </a:solidFill>
            </a:rPr>
            <a:t>Prophet</a:t>
          </a:r>
        </a:p>
      </dgm:t>
    </dgm:pt>
    <dgm:pt modelId="{D7F2A7A0-D2B9-43E8-9B0B-9F152D727CCC}" type="parTrans" cxnId="{BEF0A1E1-ADDA-4A36-9840-A5151725115B}">
      <dgm:prSet/>
      <dgm:spPr/>
      <dgm:t>
        <a:bodyPr/>
        <a:lstStyle/>
        <a:p>
          <a:endParaRPr lang="en-US"/>
        </a:p>
      </dgm:t>
    </dgm:pt>
    <dgm:pt modelId="{22413B83-BACE-40B0-87E3-CDA083D1AC5F}" type="sibTrans" cxnId="{BEF0A1E1-ADDA-4A36-9840-A5151725115B}">
      <dgm:prSet/>
      <dgm:spPr/>
      <dgm:t>
        <a:bodyPr/>
        <a:lstStyle/>
        <a:p>
          <a:endParaRPr lang="en-US"/>
        </a:p>
      </dgm:t>
    </dgm:pt>
    <dgm:pt modelId="{52154526-3FD4-4C28-993A-5D604B4D3F25}">
      <dgm:prSet phldrT="[Text]"/>
      <dgm:spPr/>
      <dgm:t>
        <a:bodyPr/>
        <a:lstStyle/>
        <a:p>
          <a:r>
            <a:rPr lang="en-US" dirty="0">
              <a:solidFill>
                <a:srgbClr val="FF0000"/>
              </a:solidFill>
            </a:rPr>
            <a:t>Teacher</a:t>
          </a:r>
        </a:p>
      </dgm:t>
    </dgm:pt>
    <dgm:pt modelId="{C1EB80F0-1FBD-46F0-B75A-FAA27C2EFFBB}" type="parTrans" cxnId="{8FB7F774-54C6-4FDB-B885-B61CD71FB369}">
      <dgm:prSet/>
      <dgm:spPr/>
      <dgm:t>
        <a:bodyPr/>
        <a:lstStyle/>
        <a:p>
          <a:endParaRPr lang="en-US"/>
        </a:p>
      </dgm:t>
    </dgm:pt>
    <dgm:pt modelId="{B9C3AC1F-D7F5-491B-9B3D-90F9AD2F1286}" type="sibTrans" cxnId="{8FB7F774-54C6-4FDB-B885-B61CD71FB369}">
      <dgm:prSet/>
      <dgm:spPr/>
      <dgm:t>
        <a:bodyPr/>
        <a:lstStyle/>
        <a:p>
          <a:endParaRPr lang="en-US"/>
        </a:p>
      </dgm:t>
    </dgm:pt>
    <dgm:pt modelId="{1CE733D0-CF24-4A2C-B92E-23A42D6FCF44}">
      <dgm:prSet phldrT="[Text]"/>
      <dgm:spPr/>
      <dgm:t>
        <a:bodyPr/>
        <a:lstStyle/>
        <a:p>
          <a:r>
            <a:rPr lang="en-US" dirty="0">
              <a:solidFill>
                <a:srgbClr val="FF0000"/>
              </a:solidFill>
            </a:rPr>
            <a:t>Miracles</a:t>
          </a:r>
        </a:p>
      </dgm:t>
    </dgm:pt>
    <dgm:pt modelId="{BA832027-6A47-4D69-B36F-D9AA79DC177A}" type="parTrans" cxnId="{50DA9E87-6BCF-442F-BF8C-D663595B3AF7}">
      <dgm:prSet/>
      <dgm:spPr/>
      <dgm:t>
        <a:bodyPr/>
        <a:lstStyle/>
        <a:p>
          <a:endParaRPr lang="en-US"/>
        </a:p>
      </dgm:t>
    </dgm:pt>
    <dgm:pt modelId="{1CBEA751-7DCF-49BB-97DE-9174FC44F60C}" type="sibTrans" cxnId="{50DA9E87-6BCF-442F-BF8C-D663595B3AF7}">
      <dgm:prSet/>
      <dgm:spPr/>
      <dgm:t>
        <a:bodyPr/>
        <a:lstStyle/>
        <a:p>
          <a:endParaRPr lang="en-US"/>
        </a:p>
      </dgm:t>
    </dgm:pt>
    <dgm:pt modelId="{CDE2C62C-6D8E-4A26-9749-28D45CBB482A}">
      <dgm:prSet phldrT="[Text]"/>
      <dgm:spPr/>
      <dgm:t>
        <a:bodyPr/>
        <a:lstStyle/>
        <a:p>
          <a:r>
            <a:rPr lang="en-US" dirty="0">
              <a:solidFill>
                <a:srgbClr val="FF0000"/>
              </a:solidFill>
            </a:rPr>
            <a:t>Kinds of healings</a:t>
          </a:r>
        </a:p>
      </dgm:t>
    </dgm:pt>
    <dgm:pt modelId="{014F0039-4984-4563-AE98-DC90704E37F3}" type="parTrans" cxnId="{305E1F4F-B0B1-4511-9DBC-197CB25E5BAA}">
      <dgm:prSet/>
      <dgm:spPr/>
      <dgm:t>
        <a:bodyPr/>
        <a:lstStyle/>
        <a:p>
          <a:endParaRPr lang="en-US"/>
        </a:p>
      </dgm:t>
    </dgm:pt>
    <dgm:pt modelId="{DF36BBB2-4E92-4811-BD24-33E2E7338075}" type="sibTrans" cxnId="{305E1F4F-B0B1-4511-9DBC-197CB25E5BAA}">
      <dgm:prSet/>
      <dgm:spPr/>
      <dgm:t>
        <a:bodyPr/>
        <a:lstStyle/>
        <a:p>
          <a:endParaRPr lang="en-US"/>
        </a:p>
      </dgm:t>
    </dgm:pt>
    <dgm:pt modelId="{1784B5B7-AE26-474B-8C6C-67F3623E8DE3}">
      <dgm:prSet phldrT="[Text]"/>
      <dgm:spPr/>
      <dgm:t>
        <a:bodyPr/>
        <a:lstStyle/>
        <a:p>
          <a:r>
            <a:rPr lang="en-US" dirty="0"/>
            <a:t>Helps</a:t>
          </a:r>
        </a:p>
      </dgm:t>
    </dgm:pt>
    <dgm:pt modelId="{100B39E5-C8ED-4E89-ADBE-5BFB2404D576}" type="parTrans" cxnId="{8DA35FD3-5B8B-496D-8E5C-ADBD6923C212}">
      <dgm:prSet/>
      <dgm:spPr/>
      <dgm:t>
        <a:bodyPr/>
        <a:lstStyle/>
        <a:p>
          <a:endParaRPr lang="en-US"/>
        </a:p>
      </dgm:t>
    </dgm:pt>
    <dgm:pt modelId="{F93BDF23-CA37-43DB-AB6C-7F24219179C5}" type="sibTrans" cxnId="{8DA35FD3-5B8B-496D-8E5C-ADBD6923C212}">
      <dgm:prSet/>
      <dgm:spPr/>
      <dgm:t>
        <a:bodyPr/>
        <a:lstStyle/>
        <a:p>
          <a:endParaRPr lang="en-US"/>
        </a:p>
      </dgm:t>
    </dgm:pt>
    <dgm:pt modelId="{69B8E299-0503-4AEC-A2E9-972F6D428EE3}">
      <dgm:prSet phldrT="[Text]"/>
      <dgm:spPr/>
      <dgm:t>
        <a:bodyPr/>
        <a:lstStyle/>
        <a:p>
          <a:r>
            <a:rPr lang="en-US" dirty="0"/>
            <a:t>Government (Administration)</a:t>
          </a:r>
        </a:p>
      </dgm:t>
    </dgm:pt>
    <dgm:pt modelId="{A0DB7598-A7DE-48E8-84AF-518657F8EA7E}" type="parTrans" cxnId="{4ABFD4DC-9B9E-4706-B85F-537DC0D77A32}">
      <dgm:prSet/>
      <dgm:spPr/>
      <dgm:t>
        <a:bodyPr/>
        <a:lstStyle/>
        <a:p>
          <a:endParaRPr lang="en-US"/>
        </a:p>
      </dgm:t>
    </dgm:pt>
    <dgm:pt modelId="{64F6B4BD-EC2E-4D76-88D4-6FEB37BC32BA}" type="sibTrans" cxnId="{4ABFD4DC-9B9E-4706-B85F-537DC0D77A32}">
      <dgm:prSet/>
      <dgm:spPr/>
      <dgm:t>
        <a:bodyPr/>
        <a:lstStyle/>
        <a:p>
          <a:endParaRPr lang="en-US"/>
        </a:p>
      </dgm:t>
    </dgm:pt>
    <dgm:pt modelId="{081317C0-A5F1-4DAB-8C42-18C4D7BB84A4}">
      <dgm:prSet phldrT="[Text]"/>
      <dgm:spPr/>
      <dgm:t>
        <a:bodyPr/>
        <a:lstStyle/>
        <a:p>
          <a:r>
            <a:rPr lang="en-US" dirty="0">
              <a:solidFill>
                <a:srgbClr val="FF0000"/>
              </a:solidFill>
            </a:rPr>
            <a:t>Diversity of Tongues</a:t>
          </a:r>
        </a:p>
      </dgm:t>
    </dgm:pt>
    <dgm:pt modelId="{B3248527-6B34-43D1-A1E3-5CAD2F04EEE2}" type="parTrans" cxnId="{944CDA2B-C7DC-4609-9BC7-51686ADDC41F}">
      <dgm:prSet/>
      <dgm:spPr/>
      <dgm:t>
        <a:bodyPr/>
        <a:lstStyle/>
        <a:p>
          <a:endParaRPr lang="en-US"/>
        </a:p>
      </dgm:t>
    </dgm:pt>
    <dgm:pt modelId="{09C9E30C-5CE9-46E0-9A93-8860438EB19C}" type="sibTrans" cxnId="{944CDA2B-C7DC-4609-9BC7-51686ADDC41F}">
      <dgm:prSet/>
      <dgm:spPr/>
      <dgm:t>
        <a:bodyPr/>
        <a:lstStyle/>
        <a:p>
          <a:endParaRPr lang="en-US"/>
        </a:p>
      </dgm:t>
    </dgm:pt>
    <dgm:pt modelId="{EF29BE64-EF53-49A7-B37C-EB559E537E08}">
      <dgm:prSet phldrT="[Text]"/>
      <dgm:spPr/>
      <dgm:t>
        <a:bodyPr/>
        <a:lstStyle/>
        <a:p>
          <a:r>
            <a:rPr lang="en-US" dirty="0">
              <a:solidFill>
                <a:srgbClr val="FF0000"/>
              </a:solidFill>
            </a:rPr>
            <a:t>Prophet</a:t>
          </a:r>
        </a:p>
      </dgm:t>
    </dgm:pt>
    <dgm:pt modelId="{4CE5B3FA-938E-4E5C-A2DF-60BF1DE5FF4C}" type="parTrans" cxnId="{7FD88A2F-AE3A-4A06-B380-508635D95E53}">
      <dgm:prSet/>
      <dgm:spPr/>
      <dgm:t>
        <a:bodyPr/>
        <a:lstStyle/>
        <a:p>
          <a:endParaRPr lang="en-US"/>
        </a:p>
      </dgm:t>
    </dgm:pt>
    <dgm:pt modelId="{94137AED-B31D-437B-8C04-8262E6815AC5}" type="sibTrans" cxnId="{7FD88A2F-AE3A-4A06-B380-508635D95E53}">
      <dgm:prSet/>
      <dgm:spPr/>
      <dgm:t>
        <a:bodyPr/>
        <a:lstStyle/>
        <a:p>
          <a:endParaRPr lang="en-US"/>
        </a:p>
      </dgm:t>
    </dgm:pt>
    <dgm:pt modelId="{D8969F50-53D8-4D95-9E89-693C8AE3B97B}">
      <dgm:prSet phldrT="[Text]"/>
      <dgm:spPr/>
      <dgm:t>
        <a:bodyPr/>
        <a:lstStyle/>
        <a:p>
          <a:r>
            <a:rPr lang="en-US" dirty="0"/>
            <a:t>Evangelist</a:t>
          </a:r>
        </a:p>
      </dgm:t>
    </dgm:pt>
    <dgm:pt modelId="{44723DDF-0389-4EAF-BA4A-D8856BD5D1DD}" type="parTrans" cxnId="{FDD337EE-9572-4750-B9A2-0674C6A220CC}">
      <dgm:prSet/>
      <dgm:spPr/>
      <dgm:t>
        <a:bodyPr/>
        <a:lstStyle/>
        <a:p>
          <a:endParaRPr lang="en-US"/>
        </a:p>
      </dgm:t>
    </dgm:pt>
    <dgm:pt modelId="{6110FAB3-555E-4383-BD2B-7162CEDF2DBC}" type="sibTrans" cxnId="{FDD337EE-9572-4750-B9A2-0674C6A220CC}">
      <dgm:prSet/>
      <dgm:spPr/>
      <dgm:t>
        <a:bodyPr/>
        <a:lstStyle/>
        <a:p>
          <a:endParaRPr lang="en-US"/>
        </a:p>
      </dgm:t>
    </dgm:pt>
    <dgm:pt modelId="{6412C133-8934-4AB0-A266-924AB83B5DCF}">
      <dgm:prSet phldrT="[Text]"/>
      <dgm:spPr/>
      <dgm:t>
        <a:bodyPr/>
        <a:lstStyle/>
        <a:p>
          <a:r>
            <a:rPr lang="en-US" dirty="0">
              <a:solidFill>
                <a:srgbClr val="FF0000"/>
              </a:solidFill>
            </a:rPr>
            <a:t>Pastor-teacher</a:t>
          </a:r>
        </a:p>
      </dgm:t>
    </dgm:pt>
    <dgm:pt modelId="{BE4D998A-27A6-4810-98F5-0E39253D832A}" type="parTrans" cxnId="{6B310BFE-0E98-4BAE-8550-BC386EC2C036}">
      <dgm:prSet/>
      <dgm:spPr/>
      <dgm:t>
        <a:bodyPr/>
        <a:lstStyle/>
        <a:p>
          <a:endParaRPr lang="en-US"/>
        </a:p>
      </dgm:t>
    </dgm:pt>
    <dgm:pt modelId="{3ECFC19D-FEBB-4C70-8499-19232A662471}" type="sibTrans" cxnId="{6B310BFE-0E98-4BAE-8550-BC386EC2C036}">
      <dgm:prSet/>
      <dgm:spPr/>
      <dgm:t>
        <a:bodyPr/>
        <a:lstStyle/>
        <a:p>
          <a:endParaRPr lang="en-US"/>
        </a:p>
      </dgm:t>
    </dgm:pt>
    <dgm:pt modelId="{1D954205-D216-4DF4-A805-DC50B44F9FCF}">
      <dgm:prSet phldrT="[Text]"/>
      <dgm:spPr/>
      <dgm:t>
        <a:bodyPr/>
        <a:lstStyle/>
        <a:p>
          <a:r>
            <a:rPr lang="en-US" dirty="0"/>
            <a:t>I Peter 4:11</a:t>
          </a:r>
        </a:p>
      </dgm:t>
    </dgm:pt>
    <dgm:pt modelId="{815C7B26-756E-4FDA-9B21-131917B4DE34}" type="parTrans" cxnId="{EB996159-7BF8-4C11-9F83-1EE197FA3B40}">
      <dgm:prSet/>
      <dgm:spPr/>
      <dgm:t>
        <a:bodyPr/>
        <a:lstStyle/>
        <a:p>
          <a:endParaRPr lang="en-US"/>
        </a:p>
      </dgm:t>
    </dgm:pt>
    <dgm:pt modelId="{5C9740CF-BEF6-4D39-BB5F-638F5EB91E71}" type="sibTrans" cxnId="{EB996159-7BF8-4C11-9F83-1EE197FA3B40}">
      <dgm:prSet/>
      <dgm:spPr/>
      <dgm:t>
        <a:bodyPr/>
        <a:lstStyle/>
        <a:p>
          <a:endParaRPr lang="en-US"/>
        </a:p>
      </dgm:t>
    </dgm:pt>
    <dgm:pt modelId="{35C4D92B-23F4-45B8-B522-65AA0D04ED60}">
      <dgm:prSet/>
      <dgm:spPr/>
      <dgm:t>
        <a:bodyPr/>
        <a:lstStyle/>
        <a:p>
          <a:r>
            <a:rPr lang="en-US" dirty="0"/>
            <a:t>Whoever renders service</a:t>
          </a:r>
        </a:p>
      </dgm:t>
    </dgm:pt>
    <dgm:pt modelId="{8682BD2A-6394-46A7-B49C-67A8F8607353}" type="parTrans" cxnId="{A5CEDC36-DFD8-4C3F-BA6A-79550E6F7532}">
      <dgm:prSet/>
      <dgm:spPr/>
      <dgm:t>
        <a:bodyPr/>
        <a:lstStyle/>
        <a:p>
          <a:endParaRPr lang="en-US"/>
        </a:p>
      </dgm:t>
    </dgm:pt>
    <dgm:pt modelId="{35EF8582-BDA8-493B-8B8E-C0D2740B95BD}" type="sibTrans" cxnId="{A5CEDC36-DFD8-4C3F-BA6A-79550E6F7532}">
      <dgm:prSet/>
      <dgm:spPr/>
      <dgm:t>
        <a:bodyPr/>
        <a:lstStyle/>
        <a:p>
          <a:endParaRPr lang="en-US"/>
        </a:p>
      </dgm:t>
    </dgm:pt>
    <dgm:pt modelId="{70BC31D5-0AF4-46BA-93EE-8EF6996A2CAF}" type="pres">
      <dgm:prSet presAssocID="{226286EE-C089-4DF6-B790-C0E96A276C09}" presName="Name0" presStyleCnt="0">
        <dgm:presLayoutVars>
          <dgm:chMax val="7"/>
          <dgm:chPref val="7"/>
          <dgm:dir/>
          <dgm:animLvl val="lvl"/>
        </dgm:presLayoutVars>
      </dgm:prSet>
      <dgm:spPr/>
    </dgm:pt>
    <dgm:pt modelId="{C1876178-43F6-4948-A0D3-F14C1B318357}" type="pres">
      <dgm:prSet presAssocID="{282B3ED8-E765-403D-B9A2-B5830C301375}" presName="parentText_1" presStyleLbl="node1" presStyleIdx="0" presStyleCnt="5">
        <dgm:presLayoutVars>
          <dgm:chMax val="1"/>
          <dgm:chPref val="1"/>
          <dgm:bulletEnabled val="1"/>
        </dgm:presLayoutVars>
      </dgm:prSet>
      <dgm:spPr/>
    </dgm:pt>
    <dgm:pt modelId="{A585952E-5A9A-4DBA-A11B-341A18AC70E2}" type="pres">
      <dgm:prSet presAssocID="{282B3ED8-E765-403D-B9A2-B5830C301375}" presName="childText_1" presStyleLbl="node1" presStyleIdx="0" presStyleCnt="5">
        <dgm:presLayoutVars>
          <dgm:chMax val="0"/>
          <dgm:chPref val="0"/>
          <dgm:bulletEnabled val="1"/>
        </dgm:presLayoutVars>
      </dgm:prSet>
      <dgm:spPr/>
    </dgm:pt>
    <dgm:pt modelId="{7B62A4AE-7902-460B-9788-9EB75935EC1D}" type="pres">
      <dgm:prSet presAssocID="{282B3ED8-E765-403D-B9A2-B5830C301375}" presName="accentShape_1" presStyleCnt="0"/>
      <dgm:spPr/>
    </dgm:pt>
    <dgm:pt modelId="{05EA762F-3D1E-4794-A4BC-DF5E651273C6}" type="pres">
      <dgm:prSet presAssocID="{282B3ED8-E765-403D-B9A2-B5830C301375}" presName="imageRepeatNode" presStyleLbl="node1" presStyleIdx="0" presStyleCnt="5"/>
      <dgm:spPr/>
    </dgm:pt>
    <dgm:pt modelId="{7AA2BBA0-80E2-45BD-8D19-62C1D7B66999}" type="pres">
      <dgm:prSet presAssocID="{D4FC1F9B-9474-46A1-B6A4-BD592C769416}" presName="parentText_2" presStyleLbl="node1" presStyleIdx="0" presStyleCnt="5">
        <dgm:presLayoutVars>
          <dgm:chMax val="1"/>
          <dgm:chPref val="1"/>
          <dgm:bulletEnabled val="1"/>
        </dgm:presLayoutVars>
      </dgm:prSet>
      <dgm:spPr/>
    </dgm:pt>
    <dgm:pt modelId="{94859E3F-DF56-43ED-8EA1-39C3E68DBEEA}" type="pres">
      <dgm:prSet presAssocID="{D4FC1F9B-9474-46A1-B6A4-BD592C769416}" presName="childText_2" presStyleLbl="node2" presStyleIdx="0" presStyleCnt="0">
        <dgm:presLayoutVars>
          <dgm:chMax val="0"/>
          <dgm:chPref val="0"/>
          <dgm:bulletEnabled val="1"/>
        </dgm:presLayoutVars>
      </dgm:prSet>
      <dgm:spPr/>
    </dgm:pt>
    <dgm:pt modelId="{A346F971-5367-46D1-8CED-860689B4DC32}" type="pres">
      <dgm:prSet presAssocID="{D4FC1F9B-9474-46A1-B6A4-BD592C769416}" presName="accentShape_2" presStyleCnt="0"/>
      <dgm:spPr/>
    </dgm:pt>
    <dgm:pt modelId="{18553315-0A83-483D-AC50-A025DD74DD29}" type="pres">
      <dgm:prSet presAssocID="{D4FC1F9B-9474-46A1-B6A4-BD592C769416}" presName="imageRepeatNode" presStyleLbl="node1" presStyleIdx="1" presStyleCnt="5"/>
      <dgm:spPr/>
    </dgm:pt>
    <dgm:pt modelId="{3D1150B0-306B-4BCF-8C33-3474F0DF7EA4}" type="pres">
      <dgm:prSet presAssocID="{D855C04F-62E5-4539-A3D2-0257C3EEE3FB}" presName="parentText_3" presStyleLbl="node1" presStyleIdx="1" presStyleCnt="5">
        <dgm:presLayoutVars>
          <dgm:chMax val="1"/>
          <dgm:chPref val="1"/>
          <dgm:bulletEnabled val="1"/>
        </dgm:presLayoutVars>
      </dgm:prSet>
      <dgm:spPr/>
    </dgm:pt>
    <dgm:pt modelId="{BAE249C1-A727-47EE-A38F-F1D9092A05DB}" type="pres">
      <dgm:prSet presAssocID="{D855C04F-62E5-4539-A3D2-0257C3EEE3FB}" presName="childText_3" presStyleLbl="node2" presStyleIdx="0" presStyleCnt="0">
        <dgm:presLayoutVars>
          <dgm:chMax val="0"/>
          <dgm:chPref val="0"/>
          <dgm:bulletEnabled val="1"/>
        </dgm:presLayoutVars>
      </dgm:prSet>
      <dgm:spPr/>
    </dgm:pt>
    <dgm:pt modelId="{5AD35D85-7C5A-4186-887B-7CD643252A50}" type="pres">
      <dgm:prSet presAssocID="{D855C04F-62E5-4539-A3D2-0257C3EEE3FB}" presName="accentShape_3" presStyleCnt="0"/>
      <dgm:spPr/>
    </dgm:pt>
    <dgm:pt modelId="{DF7E8CD6-5A74-4C41-AB0A-23C8A96E0558}" type="pres">
      <dgm:prSet presAssocID="{D855C04F-62E5-4539-A3D2-0257C3EEE3FB}" presName="imageRepeatNode" presStyleLbl="node1" presStyleIdx="2" presStyleCnt="5"/>
      <dgm:spPr/>
    </dgm:pt>
    <dgm:pt modelId="{6C7F0D1E-3C37-4CD8-AE64-54CF0548AD67}" type="pres">
      <dgm:prSet presAssocID="{9EAF9FC2-F3A5-4E59-B51F-00B48DD2F2EB}" presName="parentText_4" presStyleLbl="node1" presStyleIdx="2" presStyleCnt="5">
        <dgm:presLayoutVars>
          <dgm:chMax val="1"/>
          <dgm:chPref val="1"/>
          <dgm:bulletEnabled val="1"/>
        </dgm:presLayoutVars>
      </dgm:prSet>
      <dgm:spPr/>
    </dgm:pt>
    <dgm:pt modelId="{EDF78642-4EF7-47B5-8DAB-3CFDEBB643C9}" type="pres">
      <dgm:prSet presAssocID="{9EAF9FC2-F3A5-4E59-B51F-00B48DD2F2EB}" presName="childText_4" presStyleLbl="node2" presStyleIdx="0" presStyleCnt="0">
        <dgm:presLayoutVars>
          <dgm:chMax val="0"/>
          <dgm:chPref val="0"/>
          <dgm:bulletEnabled val="1"/>
        </dgm:presLayoutVars>
      </dgm:prSet>
      <dgm:spPr/>
    </dgm:pt>
    <dgm:pt modelId="{4FD1E83F-8A81-4CD7-922B-C7D8B1B9CD2E}" type="pres">
      <dgm:prSet presAssocID="{9EAF9FC2-F3A5-4E59-B51F-00B48DD2F2EB}" presName="accentShape_4" presStyleCnt="0"/>
      <dgm:spPr/>
    </dgm:pt>
    <dgm:pt modelId="{D2BC8986-9AF3-4BB9-BAD5-7BADF23ACD14}" type="pres">
      <dgm:prSet presAssocID="{9EAF9FC2-F3A5-4E59-B51F-00B48DD2F2EB}" presName="imageRepeatNode" presStyleLbl="node1" presStyleIdx="3" presStyleCnt="5"/>
      <dgm:spPr/>
    </dgm:pt>
    <dgm:pt modelId="{BFBE1D8B-FAAA-4D66-AB33-C95B76831111}" type="pres">
      <dgm:prSet presAssocID="{1D954205-D216-4DF4-A805-DC50B44F9FCF}" presName="parentText_5" presStyleLbl="node1" presStyleIdx="3" presStyleCnt="5">
        <dgm:presLayoutVars>
          <dgm:chMax val="1"/>
          <dgm:chPref val="1"/>
          <dgm:bulletEnabled val="1"/>
        </dgm:presLayoutVars>
      </dgm:prSet>
      <dgm:spPr/>
    </dgm:pt>
    <dgm:pt modelId="{675B4569-B9E3-450D-8CD4-98F33BC89313}" type="pres">
      <dgm:prSet presAssocID="{1D954205-D216-4DF4-A805-DC50B44F9FCF}" presName="childText_5" presStyleLbl="node2" presStyleIdx="0" presStyleCnt="0">
        <dgm:presLayoutVars>
          <dgm:chMax val="0"/>
          <dgm:chPref val="0"/>
          <dgm:bulletEnabled val="1"/>
        </dgm:presLayoutVars>
      </dgm:prSet>
      <dgm:spPr/>
    </dgm:pt>
    <dgm:pt modelId="{39E2D9C0-95CD-460D-8B3A-1047B600FA4A}" type="pres">
      <dgm:prSet presAssocID="{1D954205-D216-4DF4-A805-DC50B44F9FCF}" presName="accentShape_5" presStyleCnt="0"/>
      <dgm:spPr/>
    </dgm:pt>
    <dgm:pt modelId="{4EAA738D-5B09-4E8D-988A-E270CCA5B5B5}" type="pres">
      <dgm:prSet presAssocID="{1D954205-D216-4DF4-A805-DC50B44F9FCF}" presName="imageRepeatNode" presStyleLbl="node1" presStyleIdx="4" presStyleCnt="5"/>
      <dgm:spPr/>
    </dgm:pt>
  </dgm:ptLst>
  <dgm:cxnLst>
    <dgm:cxn modelId="{FDF9CC05-503E-424F-B8F0-5612A5CE2FA9}" srcId="{9EAF9FC2-F3A5-4E59-B51F-00B48DD2F2EB}" destId="{14DC0861-719E-455C-A6F0-D34F62AE43B7}" srcOrd="0" destOrd="0" parTransId="{C0BD011A-1FCA-4E57-B1CC-49D06674C2DF}" sibTransId="{5518D6F8-AB91-456D-938A-1B5C4AA1194F}"/>
    <dgm:cxn modelId="{16D8A007-7575-4229-833D-C74EF776123D}" type="presOf" srcId="{D855C04F-62E5-4539-A3D2-0257C3EEE3FB}" destId="{DF7E8CD6-5A74-4C41-AB0A-23C8A96E0558}" srcOrd="1" destOrd="0" presId="urn:microsoft.com/office/officeart/2009/3/layout/BlockDescendingList"/>
    <dgm:cxn modelId="{B0F70909-DD60-475E-B1FF-D17BB96A5BC7}" type="presOf" srcId="{1CE733D0-CF24-4A2C-B92E-23A42D6FCF44}" destId="{BAE249C1-A727-47EE-A38F-F1D9092A05DB}" srcOrd="0" destOrd="3" presId="urn:microsoft.com/office/officeart/2009/3/layout/BlockDescendingList"/>
    <dgm:cxn modelId="{7A65A90B-9517-4497-9D37-E7576F6E0D57}" srcId="{D4FC1F9B-9474-46A1-B6A4-BD592C769416}" destId="{4F18B654-16DC-48BB-B729-CF290D8ADD2E}" srcOrd="7" destOrd="0" parTransId="{19068DD0-C630-4989-94A8-2D8D89F574B4}" sibTransId="{2BED9634-20D8-4D08-9277-ADBB8F1B177D}"/>
    <dgm:cxn modelId="{07A5130E-9601-4019-AADD-743C0DDF6D98}" srcId="{D4FC1F9B-9474-46A1-B6A4-BD592C769416}" destId="{5B10D7DE-FB61-4FFD-A7A5-924887DEED04}" srcOrd="3" destOrd="0" parTransId="{F53715D4-CBCE-41AB-9028-C86ACE9FEFF4}" sibTransId="{8B0D58A1-A28F-400F-9FC7-1491479D9EBB}"/>
    <dgm:cxn modelId="{7DC38515-9BB3-451E-A060-E6B0627D0FFE}" type="presOf" srcId="{3172A5A9-9A62-43C7-B822-83657FC67254}" destId="{94859E3F-DF56-43ED-8EA1-39C3E68DBEEA}" srcOrd="0" destOrd="6" presId="urn:microsoft.com/office/officeart/2009/3/layout/BlockDescendingList"/>
    <dgm:cxn modelId="{AD361B18-D014-4113-8328-A8B2E9EB0322}" srcId="{282B3ED8-E765-403D-B9A2-B5830C301375}" destId="{E7E802E9-1CE2-4378-8A52-3B6E69223E5C}" srcOrd="6" destOrd="0" parTransId="{55254159-4B12-4925-A798-6B9FC5679164}" sibTransId="{2F6E11CB-6F31-4ABC-853B-D97C8718A98F}"/>
    <dgm:cxn modelId="{A85EC71C-4C8B-4F92-9F68-E99723471437}" type="presOf" srcId="{257A2ABE-957C-49BB-B22F-398D84AAEDBB}" destId="{A585952E-5A9A-4DBA-A11B-341A18AC70E2}" srcOrd="0" destOrd="1" presId="urn:microsoft.com/office/officeart/2009/3/layout/BlockDescendingList"/>
    <dgm:cxn modelId="{A15F1321-91B7-44EC-9683-EF275AE47857}" type="presOf" srcId="{D4FC1F9B-9474-46A1-B6A4-BD592C769416}" destId="{18553315-0A83-483D-AC50-A025DD74DD29}" srcOrd="1" destOrd="0" presId="urn:microsoft.com/office/officeart/2009/3/layout/BlockDescendingList"/>
    <dgm:cxn modelId="{15EC3722-C415-4DE2-990B-B1614F961343}" srcId="{282B3ED8-E765-403D-B9A2-B5830C301375}" destId="{4CA4952C-1594-4C09-B5BF-4778553142DF}" srcOrd="5" destOrd="0" parTransId="{16FC1348-26B3-4963-9E9E-5927B036F252}" sibTransId="{3E38AEA6-FF4D-4BB8-89C1-9F4B52447BA9}"/>
    <dgm:cxn modelId="{E8467623-410D-4924-94E8-5EA98ECBF2CB}" type="presOf" srcId="{07CCA0EE-40B4-4B07-B840-AD4536035300}" destId="{94859E3F-DF56-43ED-8EA1-39C3E68DBEEA}" srcOrd="0" destOrd="2" presId="urn:microsoft.com/office/officeart/2009/3/layout/BlockDescendingList"/>
    <dgm:cxn modelId="{3AE5A124-5F7B-4647-B851-B9C1818F2DBD}" type="presOf" srcId="{4F18B654-16DC-48BB-B729-CF290D8ADD2E}" destId="{94859E3F-DF56-43ED-8EA1-39C3E68DBEEA}" srcOrd="0" destOrd="7" presId="urn:microsoft.com/office/officeart/2009/3/layout/BlockDescendingList"/>
    <dgm:cxn modelId="{4C419E26-0786-4DC1-A524-9BBAA36E1150}" srcId="{282B3ED8-E765-403D-B9A2-B5830C301375}" destId="{90C0007C-D956-404B-976C-EFFE4F926D46}" srcOrd="2" destOrd="0" parTransId="{109B8D29-8725-4606-A1B5-F63534E1F644}" sibTransId="{6D4B161E-C916-4C21-AEC7-B843D37A06F1}"/>
    <dgm:cxn modelId="{944CDA2B-C7DC-4609-9BC7-51686ADDC41F}" srcId="{D855C04F-62E5-4539-A3D2-0257C3EEE3FB}" destId="{081317C0-A5F1-4DAB-8C42-18C4D7BB84A4}" srcOrd="7" destOrd="0" parTransId="{B3248527-6B34-43D1-A1E3-5CAD2F04EEE2}" sibTransId="{09C9E30C-5CE9-46E0-9A93-8860438EB19C}"/>
    <dgm:cxn modelId="{F483B92C-1EE5-4E41-AADD-9FB5D4DC607A}" type="presOf" srcId="{14DC0861-719E-455C-A6F0-D34F62AE43B7}" destId="{EDF78642-4EF7-47B5-8DAB-3CFDEBB643C9}" srcOrd="0" destOrd="0" presId="urn:microsoft.com/office/officeart/2009/3/layout/BlockDescendingList"/>
    <dgm:cxn modelId="{7FD88A2F-AE3A-4A06-B380-508635D95E53}" srcId="{9EAF9FC2-F3A5-4E59-B51F-00B48DD2F2EB}" destId="{EF29BE64-EF53-49A7-B37C-EB559E537E08}" srcOrd="1" destOrd="0" parTransId="{4CE5B3FA-938E-4E5C-A2DF-60BF1DE5FF4C}" sibTransId="{94137AED-B31D-437B-8C04-8262E6815AC5}"/>
    <dgm:cxn modelId="{063AA436-E622-47ED-BABA-C47ADBF9A5E9}" srcId="{D4FC1F9B-9474-46A1-B6A4-BD592C769416}" destId="{07CCA0EE-40B4-4B07-B840-AD4536035300}" srcOrd="2" destOrd="0" parTransId="{9521E252-CC3A-45C8-B489-719EB5A29F64}" sibTransId="{FF4E51A0-9F0F-42A1-86EA-95F6C6FA443B}"/>
    <dgm:cxn modelId="{A5CEDC36-DFD8-4C3F-BA6A-79550E6F7532}" srcId="{1D954205-D216-4DF4-A805-DC50B44F9FCF}" destId="{35C4D92B-23F4-45B8-B522-65AA0D04ED60}" srcOrd="1" destOrd="0" parTransId="{8682BD2A-6394-46A7-B49C-67A8F8607353}" sibTransId="{35EF8582-BDA8-493B-8B8E-C0D2740B95BD}"/>
    <dgm:cxn modelId="{002BBB39-42B0-443C-BBFE-CCE1600C7F3F}" srcId="{282B3ED8-E765-403D-B9A2-B5830C301375}" destId="{F9B5E4A2-9B30-4E78-AF35-3849498D1368}" srcOrd="0" destOrd="0" parTransId="{11891DD9-B325-4697-805D-F2744B51F28D}" sibTransId="{BB5E4612-A2AB-439F-A3FC-EAE08AF6BBDE}"/>
    <dgm:cxn modelId="{A110623E-B331-48DA-8D89-6C2C8D849F3E}" type="presOf" srcId="{32E68D2C-6D6E-4855-AB58-4B142C773F60}" destId="{94859E3F-DF56-43ED-8EA1-39C3E68DBEEA}" srcOrd="0" destOrd="4" presId="urn:microsoft.com/office/officeart/2009/3/layout/BlockDescendingList"/>
    <dgm:cxn modelId="{B27DC05B-BE76-436C-B1C4-1297A548A88D}" srcId="{226286EE-C089-4DF6-B790-C0E96A276C09}" destId="{9EAF9FC2-F3A5-4E59-B51F-00B48DD2F2EB}" srcOrd="3" destOrd="0" parTransId="{417BEEC1-1A24-48B8-BB3C-34D8089EC196}" sibTransId="{FA1C6C10-2743-4803-B417-7DE87B8A5A8F}"/>
    <dgm:cxn modelId="{42EE555D-625A-4B74-978E-3A1BB35C1F05}" type="presOf" srcId="{D855C04F-62E5-4539-A3D2-0257C3EEE3FB}" destId="{3D1150B0-306B-4BCF-8C33-3474F0DF7EA4}" srcOrd="0" destOrd="0" presId="urn:microsoft.com/office/officeart/2009/3/layout/BlockDescendingList"/>
    <dgm:cxn modelId="{E9F5685E-F403-440A-B612-4FE11B1B84B7}" type="presOf" srcId="{1F639FD7-FC86-4BD1-8EA8-7AFCDB7C575A}" destId="{BAE249C1-A727-47EE-A38F-F1D9092A05DB}" srcOrd="0" destOrd="0" presId="urn:microsoft.com/office/officeart/2009/3/layout/BlockDescendingList"/>
    <dgm:cxn modelId="{AC2A6846-16E8-40F1-830A-EAFE5090C2F3}" type="presOf" srcId="{E7E802E9-1CE2-4378-8A52-3B6E69223E5C}" destId="{A585952E-5A9A-4DBA-A11B-341A18AC70E2}" srcOrd="0" destOrd="6" presId="urn:microsoft.com/office/officeart/2009/3/layout/BlockDescendingList"/>
    <dgm:cxn modelId="{59F80068-E15A-46AD-B8B1-A2BBA7554BA2}" type="presOf" srcId="{F9B5E4A2-9B30-4E78-AF35-3849498D1368}" destId="{A585952E-5A9A-4DBA-A11B-341A18AC70E2}" srcOrd="0" destOrd="0" presId="urn:microsoft.com/office/officeart/2009/3/layout/BlockDescendingList"/>
    <dgm:cxn modelId="{9CA98868-624E-4F8E-B760-A54E0D108B8A}" srcId="{226286EE-C089-4DF6-B790-C0E96A276C09}" destId="{D855C04F-62E5-4539-A3D2-0257C3EEE3FB}" srcOrd="2" destOrd="0" parTransId="{833292D2-C1D7-4D28-8ECC-6926FF65094F}" sibTransId="{918C2F2D-9118-4E54-8BF0-E3523D616B57}"/>
    <dgm:cxn modelId="{9AEE9649-C3A4-4437-A9AD-25AC5B971676}" type="presOf" srcId="{EF29BE64-EF53-49A7-B37C-EB559E537E08}" destId="{EDF78642-4EF7-47B5-8DAB-3CFDEBB643C9}" srcOrd="0" destOrd="1" presId="urn:microsoft.com/office/officeart/2009/3/layout/BlockDescendingList"/>
    <dgm:cxn modelId="{9BC55B4A-1894-445A-B81B-AE65402FDFB7}" type="presOf" srcId="{081317C0-A5F1-4DAB-8C42-18C4D7BB84A4}" destId="{BAE249C1-A727-47EE-A38F-F1D9092A05DB}" srcOrd="0" destOrd="7" presId="urn:microsoft.com/office/officeart/2009/3/layout/BlockDescendingList"/>
    <dgm:cxn modelId="{8BE7506A-C7F6-4880-A27D-D36463573C67}" type="presOf" srcId="{35C4D92B-23F4-45B8-B522-65AA0D04ED60}" destId="{675B4569-B9E3-450D-8CD4-98F33BC89313}" srcOrd="0" destOrd="1" presId="urn:microsoft.com/office/officeart/2009/3/layout/BlockDescendingList"/>
    <dgm:cxn modelId="{CD85BC4A-8BCD-4F15-82DD-01230C8E63DB}" type="presOf" srcId="{F3664D42-BF7D-4B53-A8C2-7765D991D00F}" destId="{94859E3F-DF56-43ED-8EA1-39C3E68DBEEA}" srcOrd="0" destOrd="5" presId="urn:microsoft.com/office/officeart/2009/3/layout/BlockDescendingList"/>
    <dgm:cxn modelId="{305E1F4F-B0B1-4511-9DBC-197CB25E5BAA}" srcId="{D855C04F-62E5-4539-A3D2-0257C3EEE3FB}" destId="{CDE2C62C-6D8E-4A26-9749-28D45CBB482A}" srcOrd="4" destOrd="0" parTransId="{014F0039-4984-4563-AE98-DC90704E37F3}" sibTransId="{DF36BBB2-4E92-4811-BD24-33E2E7338075}"/>
    <dgm:cxn modelId="{14B1E070-7796-4085-AA9D-E90795547BDD}" type="presOf" srcId="{D4FC1F9B-9474-46A1-B6A4-BD592C769416}" destId="{7AA2BBA0-80E2-45BD-8D19-62C1D7B66999}" srcOrd="0" destOrd="0" presId="urn:microsoft.com/office/officeart/2009/3/layout/BlockDescendingList"/>
    <dgm:cxn modelId="{47F40454-66BE-4A9C-9FA4-0E1C4CA8259E}" type="presOf" srcId="{14A8ABE6-24C4-4274-8DC3-BEC4587FD0DC}" destId="{A585952E-5A9A-4DBA-A11B-341A18AC70E2}" srcOrd="0" destOrd="3" presId="urn:microsoft.com/office/officeart/2009/3/layout/BlockDescendingList"/>
    <dgm:cxn modelId="{8FB7F774-54C6-4FDB-B885-B61CD71FB369}" srcId="{D855C04F-62E5-4539-A3D2-0257C3EEE3FB}" destId="{52154526-3FD4-4C28-993A-5D604B4D3F25}" srcOrd="2" destOrd="0" parTransId="{C1EB80F0-1FBD-46F0-B75A-FAA27C2EFFBB}" sibTransId="{B9C3AC1F-D7F5-491B-9B3D-90F9AD2F1286}"/>
    <dgm:cxn modelId="{EB996159-7BF8-4C11-9F83-1EE197FA3B40}" srcId="{226286EE-C089-4DF6-B790-C0E96A276C09}" destId="{1D954205-D216-4DF4-A805-DC50B44F9FCF}" srcOrd="4" destOrd="0" parTransId="{815C7B26-756E-4FDA-9B21-131917B4DE34}" sibTransId="{5C9740CF-BEF6-4D39-BB5F-638F5EB91E71}"/>
    <dgm:cxn modelId="{B428F159-B8DA-48C7-A06E-9D0D867376E6}" srcId="{D4FC1F9B-9474-46A1-B6A4-BD592C769416}" destId="{FE26469B-1561-4E72-AB52-5539A1E88507}" srcOrd="8" destOrd="0" parTransId="{05E3BC4D-D1DF-4A51-9792-BF6275AD7CEE}" sibTransId="{523AF43A-8B2C-43A3-941A-45B6488FFB35}"/>
    <dgm:cxn modelId="{D8FFC67B-E986-4B5C-9519-FFA5EA36ECCD}" srcId="{1D954205-D216-4DF4-A805-DC50B44F9FCF}" destId="{DDF437A6-B527-4297-940A-DB892E3E041F}" srcOrd="0" destOrd="0" parTransId="{21344233-1FE3-41B3-B1B4-469998E9554E}" sibTransId="{7E621F33-5EB6-4BDE-9E30-583D5964199A}"/>
    <dgm:cxn modelId="{28DF5A7C-B291-4FBC-A107-4B06B0E2FAB4}" srcId="{282B3ED8-E765-403D-B9A2-B5830C301375}" destId="{735AC8CB-4C75-42FB-89A9-31E033764B84}" srcOrd="4" destOrd="0" parTransId="{D2A097F6-2337-4F32-A2E9-77266579A453}" sibTransId="{CF8B9F1D-1E19-498A-A055-F432C9D8EA42}"/>
    <dgm:cxn modelId="{1665DE7C-D60A-404C-BA00-D612632D07DD}" srcId="{226286EE-C089-4DF6-B790-C0E96A276C09}" destId="{D4FC1F9B-9474-46A1-B6A4-BD592C769416}" srcOrd="1" destOrd="0" parTransId="{64D86179-F0AC-484A-97F3-27B479C9D2F6}" sibTransId="{BA7B8FAA-7DFF-482E-848F-A67AEB1CF6B1}"/>
    <dgm:cxn modelId="{A375617F-F3A9-4B03-902E-B88E547D53D5}" type="presOf" srcId="{69B8E299-0503-4AEC-A2E9-972F6D428EE3}" destId="{BAE249C1-A727-47EE-A38F-F1D9092A05DB}" srcOrd="0" destOrd="6" presId="urn:microsoft.com/office/officeart/2009/3/layout/BlockDescendingList"/>
    <dgm:cxn modelId="{744DF682-91AA-4184-8AA2-141BF91CD4C2}" type="presOf" srcId="{A1FDE93A-339D-4D61-991B-0990782EDA07}" destId="{94859E3F-DF56-43ED-8EA1-39C3E68DBEEA}" srcOrd="0" destOrd="1" presId="urn:microsoft.com/office/officeart/2009/3/layout/BlockDescendingList"/>
    <dgm:cxn modelId="{50DA9E87-6BCF-442F-BF8C-D663595B3AF7}" srcId="{D855C04F-62E5-4539-A3D2-0257C3EEE3FB}" destId="{1CE733D0-CF24-4A2C-B92E-23A42D6FCF44}" srcOrd="3" destOrd="0" parTransId="{BA832027-6A47-4D69-B36F-D9AA79DC177A}" sibTransId="{1CBEA751-7DCF-49BB-97DE-9174FC44F60C}"/>
    <dgm:cxn modelId="{58F49689-EB2F-49B7-846B-8401D3105B92}" srcId="{226286EE-C089-4DF6-B790-C0E96A276C09}" destId="{282B3ED8-E765-403D-B9A2-B5830C301375}" srcOrd="0" destOrd="0" parTransId="{B6B954D1-F24C-4496-9869-13A9CFEA6AD2}" sibTransId="{1AAAC048-6D87-4302-A344-9010E2FD6780}"/>
    <dgm:cxn modelId="{4E76608B-B317-4CB3-972E-479FBBD25B91}" type="presOf" srcId="{9EAF9FC2-F3A5-4E59-B51F-00B48DD2F2EB}" destId="{D2BC8986-9AF3-4BB9-BAD5-7BADF23ACD14}" srcOrd="1" destOrd="0" presId="urn:microsoft.com/office/officeart/2009/3/layout/BlockDescendingList"/>
    <dgm:cxn modelId="{7531688D-452F-4CF6-86B7-8A949C6FB8E3}" srcId="{D4FC1F9B-9474-46A1-B6A4-BD592C769416}" destId="{A1FDE93A-339D-4D61-991B-0990782EDA07}" srcOrd="1" destOrd="0" parTransId="{6E760A66-965E-4FC1-A953-9E60D4E9EC3E}" sibTransId="{3E43567F-8472-48F1-8B98-8D08202DBE09}"/>
    <dgm:cxn modelId="{3B2C948D-77FD-4841-96E3-1F63A20FF838}" srcId="{D4FC1F9B-9474-46A1-B6A4-BD592C769416}" destId="{32E68D2C-6D6E-4855-AB58-4B142C773F60}" srcOrd="4" destOrd="0" parTransId="{17749377-EBCA-4AE6-985F-03A7E0DDA3E9}" sibTransId="{58B5D1BA-DE56-4C82-B22A-D0F1FDFC2C52}"/>
    <dgm:cxn modelId="{B546E58F-751C-408E-9316-735C9B2763EE}" srcId="{D855C04F-62E5-4539-A3D2-0257C3EEE3FB}" destId="{1F639FD7-FC86-4BD1-8EA8-7AFCDB7C575A}" srcOrd="0" destOrd="0" parTransId="{AD21AE87-76B5-43C2-B867-681049201242}" sibTransId="{4B5EDC9D-8010-46DC-B8C7-80FECBB8813D}"/>
    <dgm:cxn modelId="{15BE3C93-6BFB-4FE7-8250-BEC973BD92A8}" srcId="{D4FC1F9B-9474-46A1-B6A4-BD592C769416}" destId="{3172A5A9-9A62-43C7-B822-83657FC67254}" srcOrd="6" destOrd="0" parTransId="{B4753A17-BCB1-4BC2-924B-2E27B70C817F}" sibTransId="{31F8F832-279B-46FA-87C2-9E25582916E5}"/>
    <dgm:cxn modelId="{CA1EFA93-8440-4FC7-BF01-5EA93B402FD3}" srcId="{D4FC1F9B-9474-46A1-B6A4-BD592C769416}" destId="{31915B73-B24F-4095-8B7C-A3E2192BAC1B}" srcOrd="0" destOrd="0" parTransId="{6A804C40-1DD7-4458-89D4-E36BC426E3B6}" sibTransId="{6CA804E7-252C-4448-8D5A-78A72F047DF5}"/>
    <dgm:cxn modelId="{9044A598-14C6-4280-A225-DC74B9FED2CF}" type="presOf" srcId="{31915B73-B24F-4095-8B7C-A3E2192BAC1B}" destId="{94859E3F-DF56-43ED-8EA1-39C3E68DBEEA}" srcOrd="0" destOrd="0" presId="urn:microsoft.com/office/officeart/2009/3/layout/BlockDescendingList"/>
    <dgm:cxn modelId="{A1B3139A-BB15-4510-83A5-9169EFA482F4}" srcId="{282B3ED8-E765-403D-B9A2-B5830C301375}" destId="{14A8ABE6-24C4-4274-8DC3-BEC4587FD0DC}" srcOrd="3" destOrd="0" parTransId="{0A551DD9-6A99-47F4-AA5B-822FB18C7085}" sibTransId="{ED69EBA6-7AF3-4A4E-AA6F-152B351BF9B7}"/>
    <dgm:cxn modelId="{D6CDBB9A-17D1-4C9A-A43D-33E873EC7426}" type="presOf" srcId="{5B10D7DE-FB61-4FFD-A7A5-924887DEED04}" destId="{94859E3F-DF56-43ED-8EA1-39C3E68DBEEA}" srcOrd="0" destOrd="3" presId="urn:microsoft.com/office/officeart/2009/3/layout/BlockDescendingList"/>
    <dgm:cxn modelId="{813F3E9B-E269-4BB9-8E5D-ED252C1C8919}" type="presOf" srcId="{52154526-3FD4-4C28-993A-5D604B4D3F25}" destId="{BAE249C1-A727-47EE-A38F-F1D9092A05DB}" srcOrd="0" destOrd="2" presId="urn:microsoft.com/office/officeart/2009/3/layout/BlockDescendingList"/>
    <dgm:cxn modelId="{8FD8C59F-347A-4171-82A8-80D60C0EF488}" srcId="{D4FC1F9B-9474-46A1-B6A4-BD592C769416}" destId="{F3664D42-BF7D-4B53-A8C2-7765D991D00F}" srcOrd="5" destOrd="0" parTransId="{C3BD341F-5999-4324-8408-D8FACF50F649}" sibTransId="{440DC47F-E0BE-489B-ACD4-7CBA16AD61A2}"/>
    <dgm:cxn modelId="{F0B82FA3-0A3E-4E9B-BE62-03A72984E7D0}" type="presOf" srcId="{1D954205-D216-4DF4-A805-DC50B44F9FCF}" destId="{4EAA738D-5B09-4E8D-988A-E270CCA5B5B5}" srcOrd="1" destOrd="0" presId="urn:microsoft.com/office/officeart/2009/3/layout/BlockDescendingList"/>
    <dgm:cxn modelId="{E8A1BAA4-D6FD-47F3-BFD0-A3F1680F8381}" type="presOf" srcId="{282B3ED8-E765-403D-B9A2-B5830C301375}" destId="{C1876178-43F6-4948-A0D3-F14C1B318357}" srcOrd="0" destOrd="0" presId="urn:microsoft.com/office/officeart/2009/3/layout/BlockDescendingList"/>
    <dgm:cxn modelId="{338AEEA6-1331-489E-9039-DBB2CC470A43}" type="presOf" srcId="{9EAF9FC2-F3A5-4E59-B51F-00B48DD2F2EB}" destId="{6C7F0D1E-3C37-4CD8-AE64-54CF0548AD67}" srcOrd="0" destOrd="0" presId="urn:microsoft.com/office/officeart/2009/3/layout/BlockDescendingList"/>
    <dgm:cxn modelId="{F8B319B3-FC94-4959-96BE-4BBBA93906E1}" type="presOf" srcId="{735AC8CB-4C75-42FB-89A9-31E033764B84}" destId="{A585952E-5A9A-4DBA-A11B-341A18AC70E2}" srcOrd="0" destOrd="4" presId="urn:microsoft.com/office/officeart/2009/3/layout/BlockDescendingList"/>
    <dgm:cxn modelId="{9ADF5DBC-9E24-4DB8-B842-0ED6B5E4DB48}" type="presOf" srcId="{1D954205-D216-4DF4-A805-DC50B44F9FCF}" destId="{BFBE1D8B-FAAA-4D66-AB33-C95B76831111}" srcOrd="0" destOrd="0" presId="urn:microsoft.com/office/officeart/2009/3/layout/BlockDescendingList"/>
    <dgm:cxn modelId="{B4996CC1-3132-48C1-A4E8-D5EA61C18696}" type="presOf" srcId="{226286EE-C089-4DF6-B790-C0E96A276C09}" destId="{70BC31D5-0AF4-46BA-93EE-8EF6996A2CAF}" srcOrd="0" destOrd="0" presId="urn:microsoft.com/office/officeart/2009/3/layout/BlockDescendingList"/>
    <dgm:cxn modelId="{00207EC7-A5EB-4905-A76E-0297B1C4DE00}" type="presOf" srcId="{1784B5B7-AE26-474B-8C6C-67F3623E8DE3}" destId="{BAE249C1-A727-47EE-A38F-F1D9092A05DB}" srcOrd="0" destOrd="5" presId="urn:microsoft.com/office/officeart/2009/3/layout/BlockDescendingList"/>
    <dgm:cxn modelId="{5E3450CB-E3E4-41A2-A93C-222F734C6F25}" type="presOf" srcId="{90C0007C-D956-404B-976C-EFFE4F926D46}" destId="{A585952E-5A9A-4DBA-A11B-341A18AC70E2}" srcOrd="0" destOrd="2" presId="urn:microsoft.com/office/officeart/2009/3/layout/BlockDescendingList"/>
    <dgm:cxn modelId="{78E3E7CC-E302-4A23-B63D-1C0CF6BB2483}" type="presOf" srcId="{4CA4952C-1594-4C09-B5BF-4778553142DF}" destId="{A585952E-5A9A-4DBA-A11B-341A18AC70E2}" srcOrd="0" destOrd="5" presId="urn:microsoft.com/office/officeart/2009/3/layout/BlockDescendingList"/>
    <dgm:cxn modelId="{8DA35FD3-5B8B-496D-8E5C-ADBD6923C212}" srcId="{D855C04F-62E5-4539-A3D2-0257C3EEE3FB}" destId="{1784B5B7-AE26-474B-8C6C-67F3623E8DE3}" srcOrd="5" destOrd="0" parTransId="{100B39E5-C8ED-4E89-ADBE-5BFB2404D576}" sibTransId="{F93BDF23-CA37-43DB-AB6C-7F24219179C5}"/>
    <dgm:cxn modelId="{369E7ED5-94DE-4601-8503-BAC1631F3C84}" type="presOf" srcId="{6412C133-8934-4AB0-A266-924AB83B5DCF}" destId="{EDF78642-4EF7-47B5-8DAB-3CFDEBB643C9}" srcOrd="0" destOrd="3" presId="urn:microsoft.com/office/officeart/2009/3/layout/BlockDescendingList"/>
    <dgm:cxn modelId="{D7C005DB-BF14-4C85-B46D-7F3EAF05152E}" type="presOf" srcId="{A7BE9F86-2DEE-42D1-9210-7BCFA6F72941}" destId="{BAE249C1-A727-47EE-A38F-F1D9092A05DB}" srcOrd="0" destOrd="1" presId="urn:microsoft.com/office/officeart/2009/3/layout/BlockDescendingList"/>
    <dgm:cxn modelId="{4ABFD4DC-9B9E-4706-B85F-537DC0D77A32}" srcId="{D855C04F-62E5-4539-A3D2-0257C3EEE3FB}" destId="{69B8E299-0503-4AEC-A2E9-972F6D428EE3}" srcOrd="6" destOrd="0" parTransId="{A0DB7598-A7DE-48E8-84AF-518657F8EA7E}" sibTransId="{64F6B4BD-EC2E-4D76-88D4-6FEB37BC32BA}"/>
    <dgm:cxn modelId="{804FD6DD-F0AC-4A96-9A36-A5598EEDEB47}" type="presOf" srcId="{D8969F50-53D8-4D95-9E89-693C8AE3B97B}" destId="{EDF78642-4EF7-47B5-8DAB-3CFDEBB643C9}" srcOrd="0" destOrd="2" presId="urn:microsoft.com/office/officeart/2009/3/layout/BlockDescendingList"/>
    <dgm:cxn modelId="{FBCB28E1-438D-48B0-8FBB-5DC84C6CC9A1}" type="presOf" srcId="{DDF437A6-B527-4297-940A-DB892E3E041F}" destId="{675B4569-B9E3-450D-8CD4-98F33BC89313}" srcOrd="0" destOrd="0" presId="urn:microsoft.com/office/officeart/2009/3/layout/BlockDescendingList"/>
    <dgm:cxn modelId="{BEF0A1E1-ADDA-4A36-9840-A5151725115B}" srcId="{D855C04F-62E5-4539-A3D2-0257C3EEE3FB}" destId="{A7BE9F86-2DEE-42D1-9210-7BCFA6F72941}" srcOrd="1" destOrd="0" parTransId="{D7F2A7A0-D2B9-43E8-9B0B-9F152D727CCC}" sibTransId="{22413B83-BACE-40B0-87E3-CDA083D1AC5F}"/>
    <dgm:cxn modelId="{FDD337EE-9572-4750-B9A2-0674C6A220CC}" srcId="{9EAF9FC2-F3A5-4E59-B51F-00B48DD2F2EB}" destId="{D8969F50-53D8-4D95-9E89-693C8AE3B97B}" srcOrd="2" destOrd="0" parTransId="{44723DDF-0389-4EAF-BA4A-D8856BD5D1DD}" sibTransId="{6110FAB3-555E-4383-BD2B-7162CEDF2DBC}"/>
    <dgm:cxn modelId="{6305B6F7-AC10-4B0A-9F42-FBEAAB1E406F}" type="presOf" srcId="{FE26469B-1561-4E72-AB52-5539A1E88507}" destId="{94859E3F-DF56-43ED-8EA1-39C3E68DBEEA}" srcOrd="0" destOrd="8" presId="urn:microsoft.com/office/officeart/2009/3/layout/BlockDescendingList"/>
    <dgm:cxn modelId="{3F9534F9-83AC-48FA-BFCF-A743B42434F3}" srcId="{282B3ED8-E765-403D-B9A2-B5830C301375}" destId="{257A2ABE-957C-49BB-B22F-398D84AAEDBB}" srcOrd="1" destOrd="0" parTransId="{CC4E9D49-923B-4CC0-A2E5-8F3371FF3DDF}" sibTransId="{8AAADD14-AE1E-4A94-AA4C-C9A30ADCC353}"/>
    <dgm:cxn modelId="{A732CCFC-38D0-470A-BA8B-C32BBB9C11BF}" type="presOf" srcId="{CDE2C62C-6D8E-4A26-9749-28D45CBB482A}" destId="{BAE249C1-A727-47EE-A38F-F1D9092A05DB}" srcOrd="0" destOrd="4" presId="urn:microsoft.com/office/officeart/2009/3/layout/BlockDescendingList"/>
    <dgm:cxn modelId="{B46C8FFD-E2D8-4FF2-99B1-8F2D3FCD9622}" type="presOf" srcId="{282B3ED8-E765-403D-B9A2-B5830C301375}" destId="{05EA762F-3D1E-4794-A4BC-DF5E651273C6}" srcOrd="1" destOrd="0" presId="urn:microsoft.com/office/officeart/2009/3/layout/BlockDescendingList"/>
    <dgm:cxn modelId="{6B310BFE-0E98-4BAE-8550-BC386EC2C036}" srcId="{9EAF9FC2-F3A5-4E59-B51F-00B48DD2F2EB}" destId="{6412C133-8934-4AB0-A266-924AB83B5DCF}" srcOrd="3" destOrd="0" parTransId="{BE4D998A-27A6-4810-98F5-0E39253D832A}" sibTransId="{3ECFC19D-FEBB-4C70-8499-19232A662471}"/>
    <dgm:cxn modelId="{6F368041-510E-4116-BD5C-EE4076DE1665}" type="presParOf" srcId="{70BC31D5-0AF4-46BA-93EE-8EF6996A2CAF}" destId="{C1876178-43F6-4948-A0D3-F14C1B318357}" srcOrd="0" destOrd="0" presId="urn:microsoft.com/office/officeart/2009/3/layout/BlockDescendingList"/>
    <dgm:cxn modelId="{4657066A-6FEC-4B6F-9E33-7A62720F1C38}" type="presParOf" srcId="{70BC31D5-0AF4-46BA-93EE-8EF6996A2CAF}" destId="{A585952E-5A9A-4DBA-A11B-341A18AC70E2}" srcOrd="1" destOrd="0" presId="urn:microsoft.com/office/officeart/2009/3/layout/BlockDescendingList"/>
    <dgm:cxn modelId="{2F3E26CC-B4C9-4BA3-A72D-7E58F19CC2DA}" type="presParOf" srcId="{70BC31D5-0AF4-46BA-93EE-8EF6996A2CAF}" destId="{7B62A4AE-7902-460B-9788-9EB75935EC1D}" srcOrd="2" destOrd="0" presId="urn:microsoft.com/office/officeart/2009/3/layout/BlockDescendingList"/>
    <dgm:cxn modelId="{58400A9B-4646-4B1D-AAB5-6B28CA77ED8E}" type="presParOf" srcId="{7B62A4AE-7902-460B-9788-9EB75935EC1D}" destId="{05EA762F-3D1E-4794-A4BC-DF5E651273C6}" srcOrd="0" destOrd="0" presId="urn:microsoft.com/office/officeart/2009/3/layout/BlockDescendingList"/>
    <dgm:cxn modelId="{FC6C26DE-BCEB-4D5E-9D01-E86CFCDB1834}" type="presParOf" srcId="{70BC31D5-0AF4-46BA-93EE-8EF6996A2CAF}" destId="{7AA2BBA0-80E2-45BD-8D19-62C1D7B66999}" srcOrd="3" destOrd="0" presId="urn:microsoft.com/office/officeart/2009/3/layout/BlockDescendingList"/>
    <dgm:cxn modelId="{6792FEF5-3980-4D18-B765-FB31AE814DFF}" type="presParOf" srcId="{70BC31D5-0AF4-46BA-93EE-8EF6996A2CAF}" destId="{94859E3F-DF56-43ED-8EA1-39C3E68DBEEA}" srcOrd="4" destOrd="0" presId="urn:microsoft.com/office/officeart/2009/3/layout/BlockDescendingList"/>
    <dgm:cxn modelId="{A68CD3F1-3105-4DF3-A846-C3403578DDBA}" type="presParOf" srcId="{70BC31D5-0AF4-46BA-93EE-8EF6996A2CAF}" destId="{A346F971-5367-46D1-8CED-860689B4DC32}" srcOrd="5" destOrd="0" presId="urn:microsoft.com/office/officeart/2009/3/layout/BlockDescendingList"/>
    <dgm:cxn modelId="{2F9A4DDA-5AD0-4409-B4D5-C81A85E0D433}" type="presParOf" srcId="{A346F971-5367-46D1-8CED-860689B4DC32}" destId="{18553315-0A83-483D-AC50-A025DD74DD29}" srcOrd="0" destOrd="0" presId="urn:microsoft.com/office/officeart/2009/3/layout/BlockDescendingList"/>
    <dgm:cxn modelId="{E37145EA-BF07-4B8D-BB34-551199DEC306}" type="presParOf" srcId="{70BC31D5-0AF4-46BA-93EE-8EF6996A2CAF}" destId="{3D1150B0-306B-4BCF-8C33-3474F0DF7EA4}" srcOrd="6" destOrd="0" presId="urn:microsoft.com/office/officeart/2009/3/layout/BlockDescendingList"/>
    <dgm:cxn modelId="{C302D3F6-73C6-47C5-9F26-B0361BA577C1}" type="presParOf" srcId="{70BC31D5-0AF4-46BA-93EE-8EF6996A2CAF}" destId="{BAE249C1-A727-47EE-A38F-F1D9092A05DB}" srcOrd="7" destOrd="0" presId="urn:microsoft.com/office/officeart/2009/3/layout/BlockDescendingList"/>
    <dgm:cxn modelId="{EED30DCE-7D9F-4B84-821C-14D3C28D271F}" type="presParOf" srcId="{70BC31D5-0AF4-46BA-93EE-8EF6996A2CAF}" destId="{5AD35D85-7C5A-4186-887B-7CD643252A50}" srcOrd="8" destOrd="0" presId="urn:microsoft.com/office/officeart/2009/3/layout/BlockDescendingList"/>
    <dgm:cxn modelId="{D7185458-241B-4E45-AF2D-C1AA0CD627D5}" type="presParOf" srcId="{5AD35D85-7C5A-4186-887B-7CD643252A50}" destId="{DF7E8CD6-5A74-4C41-AB0A-23C8A96E0558}" srcOrd="0" destOrd="0" presId="urn:microsoft.com/office/officeart/2009/3/layout/BlockDescendingList"/>
    <dgm:cxn modelId="{8F1F59D4-BFC2-4B84-89DB-E0207D49922E}" type="presParOf" srcId="{70BC31D5-0AF4-46BA-93EE-8EF6996A2CAF}" destId="{6C7F0D1E-3C37-4CD8-AE64-54CF0548AD67}" srcOrd="9" destOrd="0" presId="urn:microsoft.com/office/officeart/2009/3/layout/BlockDescendingList"/>
    <dgm:cxn modelId="{D5ABE2F8-5130-4D95-99AD-4C52DF2E1491}" type="presParOf" srcId="{70BC31D5-0AF4-46BA-93EE-8EF6996A2CAF}" destId="{EDF78642-4EF7-47B5-8DAB-3CFDEBB643C9}" srcOrd="10" destOrd="0" presId="urn:microsoft.com/office/officeart/2009/3/layout/BlockDescendingList"/>
    <dgm:cxn modelId="{17E4FECC-6E33-425B-AAA7-D872ECEF6D6D}" type="presParOf" srcId="{70BC31D5-0AF4-46BA-93EE-8EF6996A2CAF}" destId="{4FD1E83F-8A81-4CD7-922B-C7D8B1B9CD2E}" srcOrd="11" destOrd="0" presId="urn:microsoft.com/office/officeart/2009/3/layout/BlockDescendingList"/>
    <dgm:cxn modelId="{9F7C4FB6-D79A-4980-9BB7-7EDF1F955822}" type="presParOf" srcId="{4FD1E83F-8A81-4CD7-922B-C7D8B1B9CD2E}" destId="{D2BC8986-9AF3-4BB9-BAD5-7BADF23ACD14}" srcOrd="0" destOrd="0" presId="urn:microsoft.com/office/officeart/2009/3/layout/BlockDescendingList"/>
    <dgm:cxn modelId="{C1C2E7CC-B688-4462-91C3-0A79F35AD8BD}" type="presParOf" srcId="{70BC31D5-0AF4-46BA-93EE-8EF6996A2CAF}" destId="{BFBE1D8B-FAAA-4D66-AB33-C95B76831111}" srcOrd="12" destOrd="0" presId="urn:microsoft.com/office/officeart/2009/3/layout/BlockDescendingList"/>
    <dgm:cxn modelId="{8802DD19-7728-4013-B859-A915ABBA329A}" type="presParOf" srcId="{70BC31D5-0AF4-46BA-93EE-8EF6996A2CAF}" destId="{675B4569-B9E3-450D-8CD4-98F33BC89313}" srcOrd="13" destOrd="0" presId="urn:microsoft.com/office/officeart/2009/3/layout/BlockDescendingList"/>
    <dgm:cxn modelId="{66B2BA11-E38F-4597-B40C-C346F2EAFA95}" type="presParOf" srcId="{70BC31D5-0AF4-46BA-93EE-8EF6996A2CAF}" destId="{39E2D9C0-95CD-460D-8B3A-1047B600FA4A}" srcOrd="14" destOrd="0" presId="urn:microsoft.com/office/officeart/2009/3/layout/BlockDescendingList"/>
    <dgm:cxn modelId="{E9E20011-975D-451C-8261-194B8F145429}" type="presParOf" srcId="{39E2D9C0-95CD-460D-8B3A-1047B600FA4A}" destId="{4EAA738D-5B09-4E8D-988A-E270CCA5B5B5}" srcOrd="0" destOrd="0" presId="urn:microsoft.com/office/officeart/2009/3/layout/BlockDescending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7E8CD6-5A74-4C41-AB0A-23C8A96E0558}">
      <dsp:nvSpPr>
        <dsp:cNvPr id="0" name=""/>
        <dsp:cNvSpPr/>
      </dsp:nvSpPr>
      <dsp:spPr>
        <a:xfrm>
          <a:off x="4020553" y="1144221"/>
          <a:ext cx="1648566" cy="3492273"/>
        </a:xfrm>
        <a:prstGeom prst="rect">
          <a:avLst/>
        </a:prstGeom>
        <a:gradFill rotWithShape="0">
          <a:gsLst>
            <a:gs pos="0">
              <a:schemeClr val="accent3">
                <a:shade val="80000"/>
                <a:hueOff val="396048"/>
                <a:satOff val="-28108"/>
                <a:lumOff val="18498"/>
                <a:alphaOff val="0"/>
                <a:satMod val="103000"/>
                <a:lumMod val="102000"/>
                <a:tint val="94000"/>
              </a:schemeClr>
            </a:gs>
            <a:gs pos="50000">
              <a:schemeClr val="accent3">
                <a:shade val="80000"/>
                <a:hueOff val="396048"/>
                <a:satOff val="-28108"/>
                <a:lumOff val="18498"/>
                <a:alphaOff val="0"/>
                <a:satMod val="110000"/>
                <a:lumMod val="100000"/>
                <a:shade val="100000"/>
              </a:schemeClr>
            </a:gs>
            <a:gs pos="100000">
              <a:schemeClr val="accent3">
                <a:shade val="80000"/>
                <a:hueOff val="396048"/>
                <a:satOff val="-28108"/>
                <a:lumOff val="1849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0" rIns="154305" bIns="34290" numCol="1" spcCol="1270" anchor="ctr" anchorCtr="0">
          <a:noAutofit/>
        </a:bodyPr>
        <a:lstStyle/>
        <a:p>
          <a:pPr marL="0" lvl="0" indent="0" algn="r" defTabSz="1200150">
            <a:lnSpc>
              <a:spcPct val="90000"/>
            </a:lnSpc>
            <a:spcBef>
              <a:spcPct val="0"/>
            </a:spcBef>
            <a:spcAft>
              <a:spcPct val="35000"/>
            </a:spcAft>
            <a:buNone/>
          </a:pPr>
          <a:r>
            <a:rPr lang="en-US" sz="2700" kern="1200" dirty="0"/>
            <a:t>I </a:t>
          </a:r>
          <a:r>
            <a:rPr lang="en-US" sz="2700" kern="1200"/>
            <a:t>Corinthians 12:28</a:t>
          </a:r>
          <a:endParaRPr lang="en-US" sz="2700" kern="1200" dirty="0"/>
        </a:p>
      </dsp:txBody>
      <dsp:txXfrm rot="16200000">
        <a:off x="3834867" y="2501430"/>
        <a:ext cx="3143045" cy="428627"/>
      </dsp:txXfrm>
    </dsp:sp>
    <dsp:sp modelId="{18553315-0A83-483D-AC50-A025DD74DD29}">
      <dsp:nvSpPr>
        <dsp:cNvPr id="0" name=""/>
        <dsp:cNvSpPr/>
      </dsp:nvSpPr>
      <dsp:spPr>
        <a:xfrm>
          <a:off x="2221094" y="556975"/>
          <a:ext cx="1648566" cy="4079518"/>
        </a:xfrm>
        <a:prstGeom prst="rect">
          <a:avLst/>
        </a:prstGeom>
        <a:gradFill rotWithShape="0">
          <a:gsLst>
            <a:gs pos="0">
              <a:schemeClr val="accent3">
                <a:shade val="80000"/>
                <a:hueOff val="198024"/>
                <a:satOff val="-14054"/>
                <a:lumOff val="9249"/>
                <a:alphaOff val="0"/>
                <a:satMod val="103000"/>
                <a:lumMod val="102000"/>
                <a:tint val="94000"/>
              </a:schemeClr>
            </a:gs>
            <a:gs pos="50000">
              <a:schemeClr val="accent3">
                <a:shade val="80000"/>
                <a:hueOff val="198024"/>
                <a:satOff val="-14054"/>
                <a:lumOff val="9249"/>
                <a:alphaOff val="0"/>
                <a:satMod val="110000"/>
                <a:lumMod val="100000"/>
                <a:shade val="100000"/>
              </a:schemeClr>
            </a:gs>
            <a:gs pos="100000">
              <a:schemeClr val="accent3">
                <a:shade val="80000"/>
                <a:hueOff val="198024"/>
                <a:satOff val="-14054"/>
                <a:lumOff val="924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0" rIns="154305" bIns="34290" numCol="1" spcCol="1270" anchor="ctr" anchorCtr="0">
          <a:noAutofit/>
        </a:bodyPr>
        <a:lstStyle/>
        <a:p>
          <a:pPr marL="0" lvl="0" indent="0" algn="r" defTabSz="1200150">
            <a:lnSpc>
              <a:spcPct val="90000"/>
            </a:lnSpc>
            <a:spcBef>
              <a:spcPct val="0"/>
            </a:spcBef>
            <a:spcAft>
              <a:spcPct val="35000"/>
            </a:spcAft>
            <a:buNone/>
          </a:pPr>
          <a:r>
            <a:rPr lang="en-US" sz="2700" kern="1200" dirty="0"/>
            <a:t>I Corinthians 12: 8-10</a:t>
          </a:r>
        </a:p>
      </dsp:txBody>
      <dsp:txXfrm rot="16200000">
        <a:off x="1771147" y="2178445"/>
        <a:ext cx="3671566" cy="428627"/>
      </dsp:txXfrm>
    </dsp:sp>
    <dsp:sp modelId="{D2BC8986-9AF3-4BB9-BAD5-7BADF23ACD14}">
      <dsp:nvSpPr>
        <dsp:cNvPr id="0" name=""/>
        <dsp:cNvSpPr/>
      </dsp:nvSpPr>
      <dsp:spPr>
        <a:xfrm>
          <a:off x="5819075" y="1741246"/>
          <a:ext cx="1648566" cy="2895247"/>
        </a:xfrm>
        <a:prstGeom prst="rect">
          <a:avLst/>
        </a:prstGeom>
        <a:gradFill rotWithShape="0">
          <a:gsLst>
            <a:gs pos="0">
              <a:schemeClr val="accent3">
                <a:shade val="80000"/>
                <a:hueOff val="594073"/>
                <a:satOff val="-42161"/>
                <a:lumOff val="27746"/>
                <a:alphaOff val="0"/>
                <a:satMod val="103000"/>
                <a:lumMod val="102000"/>
                <a:tint val="94000"/>
              </a:schemeClr>
            </a:gs>
            <a:gs pos="50000">
              <a:schemeClr val="accent3">
                <a:shade val="80000"/>
                <a:hueOff val="594073"/>
                <a:satOff val="-42161"/>
                <a:lumOff val="27746"/>
                <a:alphaOff val="0"/>
                <a:satMod val="110000"/>
                <a:lumMod val="100000"/>
                <a:shade val="100000"/>
              </a:schemeClr>
            </a:gs>
            <a:gs pos="100000">
              <a:schemeClr val="accent3">
                <a:shade val="80000"/>
                <a:hueOff val="594073"/>
                <a:satOff val="-42161"/>
                <a:lumOff val="2774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0" rIns="154305" bIns="34290" numCol="1" spcCol="1270" anchor="ctr" anchorCtr="0">
          <a:noAutofit/>
        </a:bodyPr>
        <a:lstStyle/>
        <a:p>
          <a:pPr marL="0" lvl="0" indent="0" algn="r" defTabSz="1200150">
            <a:lnSpc>
              <a:spcPct val="90000"/>
            </a:lnSpc>
            <a:spcBef>
              <a:spcPct val="0"/>
            </a:spcBef>
            <a:spcAft>
              <a:spcPct val="35000"/>
            </a:spcAft>
            <a:buNone/>
          </a:pPr>
          <a:r>
            <a:rPr lang="en-US" sz="2700" kern="1200" dirty="0"/>
            <a:t>Ephesians 4:7-13</a:t>
          </a:r>
        </a:p>
      </dsp:txBody>
      <dsp:txXfrm rot="16200000">
        <a:off x="5902050" y="2829794"/>
        <a:ext cx="2605722" cy="428627"/>
      </dsp:txXfrm>
    </dsp:sp>
    <dsp:sp modelId="{05EA762F-3D1E-4794-A4BC-DF5E651273C6}">
      <dsp:nvSpPr>
        <dsp:cNvPr id="0" name=""/>
        <dsp:cNvSpPr/>
      </dsp:nvSpPr>
      <dsp:spPr>
        <a:xfrm>
          <a:off x="421635" y="0"/>
          <a:ext cx="1648566" cy="4634631"/>
        </a:xfrm>
        <a:prstGeom prst="rect">
          <a:avLst/>
        </a:prstGeom>
        <a:gradFill rotWithShape="0">
          <a:gsLst>
            <a:gs pos="0">
              <a:schemeClr val="accent3">
                <a:shade val="80000"/>
                <a:hueOff val="0"/>
                <a:satOff val="0"/>
                <a:lumOff val="0"/>
                <a:alphaOff val="0"/>
                <a:satMod val="103000"/>
                <a:lumMod val="102000"/>
                <a:tint val="94000"/>
              </a:schemeClr>
            </a:gs>
            <a:gs pos="50000">
              <a:schemeClr val="accent3">
                <a:shade val="80000"/>
                <a:hueOff val="0"/>
                <a:satOff val="0"/>
                <a:lumOff val="0"/>
                <a:alphaOff val="0"/>
                <a:satMod val="110000"/>
                <a:lumMod val="100000"/>
                <a:shade val="100000"/>
              </a:schemeClr>
            </a:gs>
            <a:gs pos="100000">
              <a:schemeClr val="accent3">
                <a:shade val="8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0" rIns="154305" bIns="34290" numCol="1" spcCol="1270" anchor="ctr" anchorCtr="0">
          <a:noAutofit/>
        </a:bodyPr>
        <a:lstStyle/>
        <a:p>
          <a:pPr marL="0" lvl="0" indent="0" algn="r" defTabSz="1200150">
            <a:lnSpc>
              <a:spcPct val="90000"/>
            </a:lnSpc>
            <a:spcBef>
              <a:spcPct val="0"/>
            </a:spcBef>
            <a:spcAft>
              <a:spcPct val="35000"/>
            </a:spcAft>
            <a:buNone/>
          </a:pPr>
          <a:r>
            <a:rPr lang="en-US" sz="2700" kern="1200" dirty="0"/>
            <a:t>Romans 12: 6-8</a:t>
          </a:r>
        </a:p>
      </dsp:txBody>
      <dsp:txXfrm rot="16200000">
        <a:off x="-278112" y="1871270"/>
        <a:ext cx="4171168" cy="428627"/>
      </dsp:txXfrm>
    </dsp:sp>
    <dsp:sp modelId="{4EAA738D-5B09-4E8D-988A-E270CCA5B5B5}">
      <dsp:nvSpPr>
        <dsp:cNvPr id="0" name=""/>
        <dsp:cNvSpPr/>
      </dsp:nvSpPr>
      <dsp:spPr>
        <a:xfrm>
          <a:off x="7618534" y="2328492"/>
          <a:ext cx="1648566" cy="2308001"/>
        </a:xfrm>
        <a:prstGeom prst="rect">
          <a:avLst/>
        </a:prstGeom>
        <a:gradFill rotWithShape="0">
          <a:gsLst>
            <a:gs pos="0">
              <a:schemeClr val="accent3">
                <a:shade val="80000"/>
                <a:hueOff val="792097"/>
                <a:satOff val="-56215"/>
                <a:lumOff val="36995"/>
                <a:alphaOff val="0"/>
                <a:satMod val="103000"/>
                <a:lumMod val="102000"/>
                <a:tint val="94000"/>
              </a:schemeClr>
            </a:gs>
            <a:gs pos="50000">
              <a:schemeClr val="accent3">
                <a:shade val="80000"/>
                <a:hueOff val="792097"/>
                <a:satOff val="-56215"/>
                <a:lumOff val="36995"/>
                <a:alphaOff val="0"/>
                <a:satMod val="110000"/>
                <a:lumMod val="100000"/>
                <a:shade val="100000"/>
              </a:schemeClr>
            </a:gs>
            <a:gs pos="100000">
              <a:schemeClr val="accent3">
                <a:shade val="80000"/>
                <a:hueOff val="792097"/>
                <a:satOff val="-56215"/>
                <a:lumOff val="3699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0" rIns="154305" bIns="34290" numCol="1" spcCol="1270" anchor="ctr" anchorCtr="0">
          <a:noAutofit/>
        </a:bodyPr>
        <a:lstStyle/>
        <a:p>
          <a:pPr marL="0" lvl="0" indent="0" algn="r" defTabSz="1200150">
            <a:lnSpc>
              <a:spcPct val="90000"/>
            </a:lnSpc>
            <a:spcBef>
              <a:spcPct val="0"/>
            </a:spcBef>
            <a:spcAft>
              <a:spcPct val="35000"/>
            </a:spcAft>
            <a:buNone/>
          </a:pPr>
          <a:r>
            <a:rPr lang="en-US" sz="2700" kern="1200" dirty="0"/>
            <a:t>I Peter 4:11</a:t>
          </a:r>
        </a:p>
      </dsp:txBody>
      <dsp:txXfrm rot="16200000">
        <a:off x="7965770" y="3152779"/>
        <a:ext cx="2077201" cy="428627"/>
      </dsp:txXfrm>
    </dsp:sp>
    <dsp:sp modelId="{A585952E-5A9A-4DBA-A11B-341A18AC70E2}">
      <dsp:nvSpPr>
        <dsp:cNvPr id="0" name=""/>
        <dsp:cNvSpPr/>
      </dsp:nvSpPr>
      <dsp:spPr>
        <a:xfrm>
          <a:off x="421635" y="0"/>
          <a:ext cx="1170482" cy="4656985"/>
        </a:xfrm>
        <a:prstGeom prst="rect">
          <a:avLst/>
        </a:prstGeom>
        <a:noFill/>
        <a:ln>
          <a:noFill/>
        </a:ln>
        <a:effectLs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solidFill>
                <a:srgbClr val="FF0000"/>
              </a:solidFill>
            </a:rPr>
            <a:t>Prophecy</a:t>
          </a:r>
        </a:p>
        <a:p>
          <a:pPr marL="0" lvl="0" indent="0" algn="l" defTabSz="533400">
            <a:lnSpc>
              <a:spcPct val="90000"/>
            </a:lnSpc>
            <a:spcBef>
              <a:spcPct val="0"/>
            </a:spcBef>
            <a:spcAft>
              <a:spcPct val="35000"/>
            </a:spcAft>
            <a:buNone/>
          </a:pPr>
          <a:r>
            <a:rPr lang="en-US" sz="1200" kern="1200" dirty="0"/>
            <a:t>Serving</a:t>
          </a:r>
        </a:p>
        <a:p>
          <a:pPr marL="0" lvl="0" indent="0" algn="l" defTabSz="533400">
            <a:lnSpc>
              <a:spcPct val="90000"/>
            </a:lnSpc>
            <a:spcBef>
              <a:spcPct val="0"/>
            </a:spcBef>
            <a:spcAft>
              <a:spcPct val="35000"/>
            </a:spcAft>
            <a:buNone/>
          </a:pPr>
          <a:r>
            <a:rPr lang="en-US" sz="1200" kern="1200" dirty="0"/>
            <a:t>Teaching</a:t>
          </a:r>
        </a:p>
        <a:p>
          <a:pPr marL="0" lvl="0" indent="0" algn="l" defTabSz="533400">
            <a:lnSpc>
              <a:spcPct val="90000"/>
            </a:lnSpc>
            <a:spcBef>
              <a:spcPct val="0"/>
            </a:spcBef>
            <a:spcAft>
              <a:spcPct val="35000"/>
            </a:spcAft>
            <a:buNone/>
          </a:pPr>
          <a:r>
            <a:rPr lang="en-US" sz="1200" kern="1200" dirty="0"/>
            <a:t>Exhortation</a:t>
          </a:r>
        </a:p>
        <a:p>
          <a:pPr marL="0" lvl="0" indent="0" algn="l" defTabSz="533400">
            <a:lnSpc>
              <a:spcPct val="90000"/>
            </a:lnSpc>
            <a:spcBef>
              <a:spcPct val="0"/>
            </a:spcBef>
            <a:spcAft>
              <a:spcPct val="35000"/>
            </a:spcAft>
            <a:buNone/>
          </a:pPr>
          <a:r>
            <a:rPr lang="en-US" sz="1200" kern="1200" dirty="0"/>
            <a:t>Giving</a:t>
          </a:r>
        </a:p>
        <a:p>
          <a:pPr marL="0" lvl="0" indent="0" algn="l" defTabSz="533400">
            <a:lnSpc>
              <a:spcPct val="90000"/>
            </a:lnSpc>
            <a:spcBef>
              <a:spcPct val="0"/>
            </a:spcBef>
            <a:spcAft>
              <a:spcPct val="35000"/>
            </a:spcAft>
            <a:buNone/>
          </a:pPr>
          <a:r>
            <a:rPr lang="en-US" sz="1200" kern="1200" dirty="0"/>
            <a:t>Leadership</a:t>
          </a:r>
        </a:p>
        <a:p>
          <a:pPr marL="0" lvl="0" indent="0" algn="l" defTabSz="533400">
            <a:lnSpc>
              <a:spcPct val="90000"/>
            </a:lnSpc>
            <a:spcBef>
              <a:spcPct val="0"/>
            </a:spcBef>
            <a:spcAft>
              <a:spcPct val="35000"/>
            </a:spcAft>
            <a:buNone/>
          </a:pPr>
          <a:r>
            <a:rPr lang="en-US" sz="1200" kern="1200" dirty="0"/>
            <a:t>Mercy</a:t>
          </a:r>
        </a:p>
      </dsp:txBody>
      <dsp:txXfrm>
        <a:off x="421635" y="0"/>
        <a:ext cx="1170482" cy="4656985"/>
      </dsp:txXfrm>
    </dsp:sp>
    <dsp:sp modelId="{94859E3F-DF56-43ED-8EA1-39C3E68DBEEA}">
      <dsp:nvSpPr>
        <dsp:cNvPr id="0" name=""/>
        <dsp:cNvSpPr/>
      </dsp:nvSpPr>
      <dsp:spPr>
        <a:xfrm>
          <a:off x="2221094" y="555112"/>
          <a:ext cx="1170482" cy="4079518"/>
        </a:xfrm>
        <a:prstGeom prst="rect">
          <a:avLst/>
        </a:prstGeom>
        <a:noFill/>
        <a:ln>
          <a:noFill/>
        </a:ln>
        <a:effectLs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Word of wisdom</a:t>
          </a:r>
        </a:p>
        <a:p>
          <a:pPr marL="0" lvl="0" indent="0" algn="l" defTabSz="533400">
            <a:lnSpc>
              <a:spcPct val="90000"/>
            </a:lnSpc>
            <a:spcBef>
              <a:spcPct val="0"/>
            </a:spcBef>
            <a:spcAft>
              <a:spcPct val="35000"/>
            </a:spcAft>
            <a:buNone/>
          </a:pPr>
          <a:r>
            <a:rPr lang="en-US" sz="1200" kern="1200" dirty="0"/>
            <a:t>Word of knowledge</a:t>
          </a:r>
        </a:p>
        <a:p>
          <a:pPr marL="0" lvl="0" indent="0" algn="l" defTabSz="533400">
            <a:lnSpc>
              <a:spcPct val="90000"/>
            </a:lnSpc>
            <a:spcBef>
              <a:spcPct val="0"/>
            </a:spcBef>
            <a:spcAft>
              <a:spcPct val="35000"/>
            </a:spcAft>
            <a:buNone/>
          </a:pPr>
          <a:r>
            <a:rPr lang="en-US" sz="1200" kern="1200" dirty="0"/>
            <a:t>Faith</a:t>
          </a:r>
        </a:p>
        <a:p>
          <a:pPr marL="0" lvl="0" indent="0" algn="l" defTabSz="533400">
            <a:lnSpc>
              <a:spcPct val="90000"/>
            </a:lnSpc>
            <a:spcBef>
              <a:spcPct val="0"/>
            </a:spcBef>
            <a:spcAft>
              <a:spcPct val="35000"/>
            </a:spcAft>
            <a:buNone/>
          </a:pPr>
          <a:r>
            <a:rPr lang="en-US" sz="1200" kern="1200" dirty="0">
              <a:solidFill>
                <a:srgbClr val="FF0000"/>
              </a:solidFill>
            </a:rPr>
            <a:t>Gifts of healings</a:t>
          </a:r>
        </a:p>
        <a:p>
          <a:pPr marL="0" lvl="0" indent="0" algn="l" defTabSz="533400">
            <a:lnSpc>
              <a:spcPct val="90000"/>
            </a:lnSpc>
            <a:spcBef>
              <a:spcPct val="0"/>
            </a:spcBef>
            <a:spcAft>
              <a:spcPct val="35000"/>
            </a:spcAft>
            <a:buNone/>
          </a:pPr>
          <a:r>
            <a:rPr lang="en-US" sz="1200" kern="1200" dirty="0">
              <a:solidFill>
                <a:srgbClr val="FF0000"/>
              </a:solidFill>
            </a:rPr>
            <a:t>Miracles</a:t>
          </a:r>
        </a:p>
        <a:p>
          <a:pPr marL="0" lvl="0" indent="0" algn="l" defTabSz="533400">
            <a:lnSpc>
              <a:spcPct val="90000"/>
            </a:lnSpc>
            <a:spcBef>
              <a:spcPct val="0"/>
            </a:spcBef>
            <a:spcAft>
              <a:spcPct val="35000"/>
            </a:spcAft>
            <a:buNone/>
          </a:pPr>
          <a:r>
            <a:rPr lang="en-US" sz="1200" kern="1200" dirty="0">
              <a:solidFill>
                <a:srgbClr val="FF0000"/>
              </a:solidFill>
            </a:rPr>
            <a:t>Prophecy</a:t>
          </a:r>
        </a:p>
        <a:p>
          <a:pPr marL="0" lvl="0" indent="0" algn="l" defTabSz="533400">
            <a:lnSpc>
              <a:spcPct val="90000"/>
            </a:lnSpc>
            <a:spcBef>
              <a:spcPct val="0"/>
            </a:spcBef>
            <a:spcAft>
              <a:spcPct val="35000"/>
            </a:spcAft>
            <a:buNone/>
          </a:pPr>
          <a:r>
            <a:rPr lang="en-US" sz="1200" kern="1200" dirty="0"/>
            <a:t>Discerning of spirits</a:t>
          </a:r>
        </a:p>
        <a:p>
          <a:pPr marL="0" lvl="0" indent="0" algn="l" defTabSz="533400">
            <a:lnSpc>
              <a:spcPct val="90000"/>
            </a:lnSpc>
            <a:spcBef>
              <a:spcPct val="0"/>
            </a:spcBef>
            <a:spcAft>
              <a:spcPct val="35000"/>
            </a:spcAft>
            <a:buNone/>
          </a:pPr>
          <a:r>
            <a:rPr lang="en-US" sz="1200" kern="1200" dirty="0">
              <a:solidFill>
                <a:srgbClr val="FF0000"/>
              </a:solidFill>
            </a:rPr>
            <a:t>Tongues</a:t>
          </a:r>
        </a:p>
        <a:p>
          <a:pPr marL="0" lvl="0" indent="0" algn="l" defTabSz="533400">
            <a:lnSpc>
              <a:spcPct val="90000"/>
            </a:lnSpc>
            <a:spcBef>
              <a:spcPct val="0"/>
            </a:spcBef>
            <a:spcAft>
              <a:spcPct val="35000"/>
            </a:spcAft>
            <a:buNone/>
          </a:pPr>
          <a:r>
            <a:rPr lang="en-US" sz="1200" kern="1200" dirty="0"/>
            <a:t>Interpretation of tongues</a:t>
          </a:r>
        </a:p>
      </dsp:txBody>
      <dsp:txXfrm>
        <a:off x="2221094" y="555112"/>
        <a:ext cx="1170482" cy="4079518"/>
      </dsp:txXfrm>
    </dsp:sp>
    <dsp:sp modelId="{BAE249C1-A727-47EE-A38F-F1D9092A05DB}">
      <dsp:nvSpPr>
        <dsp:cNvPr id="0" name=""/>
        <dsp:cNvSpPr/>
      </dsp:nvSpPr>
      <dsp:spPr>
        <a:xfrm>
          <a:off x="4020553" y="1144221"/>
          <a:ext cx="1170482" cy="3492273"/>
        </a:xfrm>
        <a:prstGeom prst="rect">
          <a:avLst/>
        </a:prstGeom>
        <a:noFill/>
        <a:ln>
          <a:noFill/>
        </a:ln>
        <a:effectLs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solidFill>
                <a:srgbClr val="FF0000"/>
              </a:solidFill>
            </a:rPr>
            <a:t>Apostle</a:t>
          </a:r>
        </a:p>
        <a:p>
          <a:pPr marL="0" lvl="0" indent="0" algn="l" defTabSz="533400">
            <a:lnSpc>
              <a:spcPct val="90000"/>
            </a:lnSpc>
            <a:spcBef>
              <a:spcPct val="0"/>
            </a:spcBef>
            <a:spcAft>
              <a:spcPct val="35000"/>
            </a:spcAft>
            <a:buNone/>
          </a:pPr>
          <a:r>
            <a:rPr lang="en-US" sz="1200" kern="1200" dirty="0">
              <a:solidFill>
                <a:srgbClr val="FF0000"/>
              </a:solidFill>
            </a:rPr>
            <a:t>Prophet</a:t>
          </a:r>
        </a:p>
        <a:p>
          <a:pPr marL="0" lvl="0" indent="0" algn="l" defTabSz="533400">
            <a:lnSpc>
              <a:spcPct val="90000"/>
            </a:lnSpc>
            <a:spcBef>
              <a:spcPct val="0"/>
            </a:spcBef>
            <a:spcAft>
              <a:spcPct val="35000"/>
            </a:spcAft>
            <a:buNone/>
          </a:pPr>
          <a:r>
            <a:rPr lang="en-US" sz="1200" kern="1200" dirty="0">
              <a:solidFill>
                <a:srgbClr val="FF0000"/>
              </a:solidFill>
            </a:rPr>
            <a:t>Teacher</a:t>
          </a:r>
        </a:p>
        <a:p>
          <a:pPr marL="0" lvl="0" indent="0" algn="l" defTabSz="533400">
            <a:lnSpc>
              <a:spcPct val="90000"/>
            </a:lnSpc>
            <a:spcBef>
              <a:spcPct val="0"/>
            </a:spcBef>
            <a:spcAft>
              <a:spcPct val="35000"/>
            </a:spcAft>
            <a:buNone/>
          </a:pPr>
          <a:r>
            <a:rPr lang="en-US" sz="1200" kern="1200" dirty="0">
              <a:solidFill>
                <a:srgbClr val="FF0000"/>
              </a:solidFill>
            </a:rPr>
            <a:t>Miracles</a:t>
          </a:r>
        </a:p>
        <a:p>
          <a:pPr marL="0" lvl="0" indent="0" algn="l" defTabSz="533400">
            <a:lnSpc>
              <a:spcPct val="90000"/>
            </a:lnSpc>
            <a:spcBef>
              <a:spcPct val="0"/>
            </a:spcBef>
            <a:spcAft>
              <a:spcPct val="35000"/>
            </a:spcAft>
            <a:buNone/>
          </a:pPr>
          <a:r>
            <a:rPr lang="en-US" sz="1200" kern="1200" dirty="0">
              <a:solidFill>
                <a:srgbClr val="FF0000"/>
              </a:solidFill>
            </a:rPr>
            <a:t>Kinds of healings</a:t>
          </a:r>
        </a:p>
        <a:p>
          <a:pPr marL="0" lvl="0" indent="0" algn="l" defTabSz="533400">
            <a:lnSpc>
              <a:spcPct val="90000"/>
            </a:lnSpc>
            <a:spcBef>
              <a:spcPct val="0"/>
            </a:spcBef>
            <a:spcAft>
              <a:spcPct val="35000"/>
            </a:spcAft>
            <a:buNone/>
          </a:pPr>
          <a:r>
            <a:rPr lang="en-US" sz="1200" kern="1200" dirty="0"/>
            <a:t>Helps</a:t>
          </a:r>
        </a:p>
        <a:p>
          <a:pPr marL="0" lvl="0" indent="0" algn="l" defTabSz="533400">
            <a:lnSpc>
              <a:spcPct val="90000"/>
            </a:lnSpc>
            <a:spcBef>
              <a:spcPct val="0"/>
            </a:spcBef>
            <a:spcAft>
              <a:spcPct val="35000"/>
            </a:spcAft>
            <a:buNone/>
          </a:pPr>
          <a:r>
            <a:rPr lang="en-US" sz="1200" kern="1200" dirty="0"/>
            <a:t>Government (Administration)</a:t>
          </a:r>
        </a:p>
        <a:p>
          <a:pPr marL="0" lvl="0" indent="0" algn="l" defTabSz="533400">
            <a:lnSpc>
              <a:spcPct val="90000"/>
            </a:lnSpc>
            <a:spcBef>
              <a:spcPct val="0"/>
            </a:spcBef>
            <a:spcAft>
              <a:spcPct val="35000"/>
            </a:spcAft>
            <a:buNone/>
          </a:pPr>
          <a:r>
            <a:rPr lang="en-US" sz="1200" kern="1200" dirty="0">
              <a:solidFill>
                <a:srgbClr val="FF0000"/>
              </a:solidFill>
            </a:rPr>
            <a:t>Diversity of Tongues</a:t>
          </a:r>
        </a:p>
      </dsp:txBody>
      <dsp:txXfrm>
        <a:off x="4020553" y="1144221"/>
        <a:ext cx="1170482" cy="3492273"/>
      </dsp:txXfrm>
    </dsp:sp>
    <dsp:sp modelId="{EDF78642-4EF7-47B5-8DAB-3CFDEBB643C9}">
      <dsp:nvSpPr>
        <dsp:cNvPr id="0" name=""/>
        <dsp:cNvSpPr/>
      </dsp:nvSpPr>
      <dsp:spPr>
        <a:xfrm>
          <a:off x="5819075" y="1741246"/>
          <a:ext cx="1170482" cy="2895247"/>
        </a:xfrm>
        <a:prstGeom prst="rect">
          <a:avLst/>
        </a:prstGeom>
        <a:noFill/>
        <a:ln>
          <a:noFill/>
        </a:ln>
        <a:effectLs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solidFill>
                <a:srgbClr val="FF0000"/>
              </a:solidFill>
            </a:rPr>
            <a:t>Apostle</a:t>
          </a:r>
        </a:p>
        <a:p>
          <a:pPr marL="0" lvl="0" indent="0" algn="l" defTabSz="533400">
            <a:lnSpc>
              <a:spcPct val="90000"/>
            </a:lnSpc>
            <a:spcBef>
              <a:spcPct val="0"/>
            </a:spcBef>
            <a:spcAft>
              <a:spcPct val="35000"/>
            </a:spcAft>
            <a:buNone/>
          </a:pPr>
          <a:r>
            <a:rPr lang="en-US" sz="1200" kern="1200" dirty="0">
              <a:solidFill>
                <a:srgbClr val="FF0000"/>
              </a:solidFill>
            </a:rPr>
            <a:t>Prophet</a:t>
          </a:r>
        </a:p>
        <a:p>
          <a:pPr marL="0" lvl="0" indent="0" algn="l" defTabSz="533400">
            <a:lnSpc>
              <a:spcPct val="90000"/>
            </a:lnSpc>
            <a:spcBef>
              <a:spcPct val="0"/>
            </a:spcBef>
            <a:spcAft>
              <a:spcPct val="35000"/>
            </a:spcAft>
            <a:buNone/>
          </a:pPr>
          <a:r>
            <a:rPr lang="en-US" sz="1200" kern="1200" dirty="0"/>
            <a:t>Evangelist</a:t>
          </a:r>
        </a:p>
        <a:p>
          <a:pPr marL="0" lvl="0" indent="0" algn="l" defTabSz="533400">
            <a:lnSpc>
              <a:spcPct val="90000"/>
            </a:lnSpc>
            <a:spcBef>
              <a:spcPct val="0"/>
            </a:spcBef>
            <a:spcAft>
              <a:spcPct val="35000"/>
            </a:spcAft>
            <a:buNone/>
          </a:pPr>
          <a:r>
            <a:rPr lang="en-US" sz="1200" kern="1200" dirty="0">
              <a:solidFill>
                <a:srgbClr val="FF0000"/>
              </a:solidFill>
            </a:rPr>
            <a:t>Pastor-teacher</a:t>
          </a:r>
        </a:p>
      </dsp:txBody>
      <dsp:txXfrm>
        <a:off x="5819075" y="1741246"/>
        <a:ext cx="1170482" cy="2895247"/>
      </dsp:txXfrm>
    </dsp:sp>
    <dsp:sp modelId="{675B4569-B9E3-450D-8CD4-98F33BC89313}">
      <dsp:nvSpPr>
        <dsp:cNvPr id="0" name=""/>
        <dsp:cNvSpPr/>
      </dsp:nvSpPr>
      <dsp:spPr>
        <a:xfrm>
          <a:off x="7618534" y="2328958"/>
          <a:ext cx="1170482" cy="2308001"/>
        </a:xfrm>
        <a:prstGeom prst="rect">
          <a:avLst/>
        </a:prstGeom>
        <a:noFill/>
        <a:ln>
          <a:noFill/>
        </a:ln>
        <a:effectLs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Whoever speaks</a:t>
          </a:r>
        </a:p>
        <a:p>
          <a:pPr marL="0" lvl="0" indent="0" algn="l" defTabSz="533400">
            <a:lnSpc>
              <a:spcPct val="90000"/>
            </a:lnSpc>
            <a:spcBef>
              <a:spcPct val="0"/>
            </a:spcBef>
            <a:spcAft>
              <a:spcPct val="35000"/>
            </a:spcAft>
            <a:buNone/>
          </a:pPr>
          <a:r>
            <a:rPr lang="en-US" sz="1200" kern="1200" dirty="0"/>
            <a:t>Whoever renders service</a:t>
          </a:r>
        </a:p>
      </dsp:txBody>
      <dsp:txXfrm>
        <a:off x="7618534" y="2328958"/>
        <a:ext cx="1170482" cy="2308001"/>
      </dsp:txXfrm>
    </dsp:sp>
  </dsp:spTree>
</dsp:drawing>
</file>

<file path=ppt/diagrams/layout1.xml><?xml version="1.0" encoding="utf-8"?>
<dgm:layoutDef xmlns:dgm="http://schemas.openxmlformats.org/drawingml/2006/diagram" xmlns:a="http://schemas.openxmlformats.org/drawingml/2006/main" uniqueId="urn:microsoft.com/office/officeart/2009/3/layout/BlockDescendingList">
  <dgm:title val=""/>
  <dgm:desc val=""/>
  <dgm:catLst>
    <dgm:cat type="list" pri="185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13" srcId="10" destId="11" srcOrd="0" destOrd="0"/>
        <dgm:cxn modelId="14" srcId="10" destId="12" srcOrd="0" destOrd="0"/>
        <dgm:cxn modelId="50" srcId="0" destId="20" srcOrd="1" destOrd="0"/>
        <dgm:cxn modelId="23" srcId="20" destId="21" srcOrd="0" destOrd="0"/>
        <dgm:cxn modelId="24" srcId="20" destId="22" srcOrd="0" destOrd="0"/>
        <dgm:cxn modelId="60" srcId="0" destId="30" srcOrd="2" destOrd="0"/>
        <dgm:cxn modelId="33" srcId="30" destId="31" srcOrd="0" destOrd="0"/>
        <dgm:cxn modelId="34" srcId="30" destId="32" srcOrd="0"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70">
          <dgm:prSet phldr="1"/>
        </dgm:pt>
      </dgm:ptLst>
      <dgm:cxnLst>
        <dgm:cxn modelId="40" srcId="0" destId="10" srcOrd="0" destOrd="0"/>
        <dgm:cxn modelId="50" srcId="0" destId="20" srcOrd="1" destOrd="0"/>
        <dgm:cxn modelId="60" srcId="0" destId="30" srcOrd="2" destOrd="0"/>
        <dgm:cxn modelId="80" srcId="0" destId="7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axis="ch" ptType="node" func="cnt" op="equ" val="1">
        <dgm:alg type="composite">
          <dgm:param type="ar" val="0.5516"/>
        </dgm:alg>
        <dgm:choose name="Name3">
          <dgm:if name="Name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if>
          <dgm:else name="Name5">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else>
        </dgm:choose>
      </dgm:if>
      <dgm:if name="Name6" axis="ch" ptType="node" func="cnt" op="equ" val="2">
        <dgm:alg type="composite">
          <dgm:param type="ar" val="0.9804"/>
        </dgm:alg>
        <dgm:choose name="Name7">
          <dgm:if name="Name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2" refType="w" fact="0.4393"/>
              <dgm:constr type="t" for="ch" forName="accentShape_2" refType="h" fact="0.1192"/>
              <dgm:constr type="w" for="ch" forName="accentShape_2" refType="w" fact="0.4021"/>
              <dgm:constr type="h" for="ch" forName="accentShape_2" refType="h" fact="0.876"/>
              <dgm:constr type="l" for="ch" forName="accentShape_1" refType="w" fact="0"/>
              <dgm:constr type="t" for="ch" forName="accentShape_1" refType="h" fact="0"/>
              <dgm:constr type="w" for="ch" forName="accentShape_1" refType="w" fact="0.4021"/>
              <dgm:constr type="h" for="ch" forName="accentShape_1" refType="h" fact="0.9952"/>
              <dgm:constr type="l" for="ch" forName="parentText_1" refType="w" fact="0.2946"/>
              <dgm:constr type="t" for="ch" forName="parentText_1" refType="h" fact="0"/>
              <dgm:constr type="w" for="ch" forName="parentText_1" refType="w" refFor="ch" refForName="accentShape_1" fact="0.26"/>
              <dgm:constr type="h" for="ch" forName="parentText_1" refType="h" fact="0.78"/>
              <dgm:constr type="l" for="ch" forName="parentText_2" refType="w" fact="0.7339"/>
              <dgm:constr type="t" for="ch" forName="parentText_2" refType="h" fact="0.1192"/>
              <dgm:constr type="w" for="ch" forName="parentText_2" refType="w" refFor="ch" refForName="accentShape_1" fact="0.26"/>
              <dgm:constr type="h" for="ch" forName="parentText_2"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4393"/>
              <dgm:constr type="t" for="ch" forName="childText_2" refType="h" fact="0.1192"/>
              <dgm:constr type="w" for="ch" forName="childText_2" refType="w" refFor="ch" refForName="accentShape_2" fact="0.71"/>
              <dgm:constr type="h" for="ch" forName="childText_2" refType="h" fact="0.8808"/>
            </dgm:constrLst>
          </dgm:if>
          <dgm:else name="Name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1" refType="w" fact="0.4393"/>
              <dgm:constr type="t" for="ch" forName="accentShape_2" refType="h" fact="0.1192"/>
              <dgm:constr type="w" for="ch" forName="accentShape_2" refType="w" fact="0.4021"/>
              <dgm:constr type="h" for="ch" forName="accentShape_2" refType="h" fact="0.876"/>
              <dgm:constr type="l" for="ch" forName="accentShape_2" refType="w" fact="0"/>
              <dgm:constr type="t" for="ch" forName="accentShape_1" refType="h" fact="0"/>
              <dgm:constr type="w" for="ch" forName="accentShape_1" refType="w" fact="0.4021"/>
              <dgm:constr type="h" for="ch" forName="accentShape_1" refType="h" fact="0.9952"/>
              <dgm:constr type="l" for="ch" forName="parentText_2" refType="w" fact="0.2946"/>
              <dgm:constr type="t" for="ch" forName="parentText_1" refType="h" fact="0"/>
              <dgm:constr type="w" for="ch" forName="parentText_1" refType="w" refFor="ch" refForName="accentShape_1" fact="0.26"/>
              <dgm:constr type="h" for="ch" forName="parentText_1" refType="h" fact="0.78"/>
              <dgm:constr type="l" for="ch" forName="parentText_1" refType="w" fact="0.7339"/>
              <dgm:constr type="t" for="ch" forName="parentText_2" refType="h" fact="0.1192"/>
              <dgm:constr type="w" for="ch" forName="parentText_2" refType="w" refFor="ch" refForName="accentShape_1" fact="0.26"/>
              <dgm:constr type="h" for="ch" forName="parentText_2" refType="h" fact="0.78"/>
              <dgm:constr type="l" for="ch" forName="childText_2" refType="w" fact="0"/>
              <dgm:constr type="t" for="ch" forName="childText_1" refType="h" fact="0"/>
              <dgm:constr type="w" for="ch" forName="childText_1" refType="w" refFor="ch" refForName="accentShape_1" fact="0.71"/>
              <dgm:constr type="h" for="ch" forName="childText_1" refType="h"/>
              <dgm:constr type="l" for="ch" forName="childText_1" refType="w" fact="0.4393"/>
              <dgm:constr type="t" for="ch" forName="childText_2" refType="h" fact="0.1192"/>
              <dgm:constr type="w" for="ch" forName="childText_2" refType="w" refFor="ch" refForName="accentShape_2" fact="0.71"/>
              <dgm:constr type="h" for="ch" forName="childText_2" refType="h" fact="0.8808"/>
            </dgm:constrLst>
          </dgm:else>
        </dgm:choose>
      </dgm:if>
      <dgm:if name="Name10" axis="ch" ptType="node" func="cnt" op="equ" val="3">
        <dgm:alg type="composite">
          <dgm:param type="ar" val="1.4097"/>
        </dgm:alg>
        <dgm:choose name="Name11">
          <dgm:if name="Name12"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1"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3" refType="w" fact="0.6101"/>
              <dgm:constr type="t" for="ch" forName="accentShape_3" refType="h" fact="0.2457"/>
              <dgm:constr type="w" for="ch" forName="accentShape_3" refType="w" fact="0.2796"/>
              <dgm:constr type="h" for="ch" forName="accentShape_3" refType="h" fact="0.7499"/>
              <dgm:constr type="l" for="ch" forName="parentText_1"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3" refType="w" fact="0.6101"/>
              <dgm:constr type="t" for="ch" forName="childText_3" refType="h" fact="0.2457"/>
              <dgm:constr type="w" for="ch" forName="childText_3" refType="w" refFor="ch" refForName="accentShape_3" fact="0.71"/>
              <dgm:constr type="h" for="ch" forName="childText_3" refType="h" fact="0.7543"/>
            </dgm:constrLst>
          </dgm:if>
          <dgm:else name="Name13">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3"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1" refType="w" fact="0.6101"/>
              <dgm:constr type="t" for="ch" forName="accentShape_3" refType="h" fact="0.2457"/>
              <dgm:constr type="w" for="ch" forName="accentShape_3" refType="w" fact="0.2796"/>
              <dgm:constr type="h" for="ch" forName="accentShape_3" refType="h" fact="0.7499"/>
              <dgm:constr type="l" for="ch" forName="parentText_3"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1"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3"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1" refType="w" fact="0.6101"/>
              <dgm:constr type="t" for="ch" forName="childText_3" refType="h" fact="0.2457"/>
              <dgm:constr type="w" for="ch" forName="childText_3" refType="w" refFor="ch" refForName="accentShape_3" fact="0.71"/>
              <dgm:constr type="h" for="ch" forName="childText_3" refType="h" fact="0.7543"/>
            </dgm:constrLst>
          </dgm:else>
        </dgm:choose>
      </dgm:if>
      <dgm:if name="Name14" axis="ch" ptType="node" func="cnt" op="equ" val="4">
        <dgm:alg type="composite">
          <dgm:param type="ar" val="1.8305"/>
        </dgm:alg>
        <dgm:choose name="Name15">
          <dgm:if name="Name16"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1" refType="w" fact="0"/>
              <dgm:constr type="t" for="ch" forName="accentShape_1" refType="h" fact="0"/>
              <dgm:constr type="w" for="ch" forName="accentShape_1" refType="w" fact="0.2153"/>
              <dgm:constr type="h" for="ch" forName="accentShape_1" refType="h" fact="0.9952"/>
              <dgm:constr type="l" for="ch" forName="accentShape_2" refType="w" fact="0.2353"/>
              <dgm:constr type="t" for="ch" forName="accentShape_2" refType="h" fact="0.1192"/>
              <dgm:constr type="w" for="ch" forName="accentShape_2" refType="w" fact="0.2153"/>
              <dgm:constr type="h" for="ch" forName="accentShape_2" refType="h" fact="0.876"/>
              <dgm:constr type="l" for="ch" forName="accentShape_3" refType="w" fact="0.4699"/>
              <dgm:constr type="t" for="ch" forName="accentShape_3" refType="h" fact="0.2457"/>
              <dgm:constr type="w" for="ch" forName="accentShape_3" refType="w" fact="0.2153"/>
              <dgm:constr type="h" for="ch" forName="accentShape_3" refType="h" fact="0.7495"/>
              <dgm:constr type="l" for="ch" forName="accentShape_4" refType="w" fact="0.6997"/>
              <dgm:constr type="t" for="ch" forName="accentShape_4" refType="h" fact="0.3696"/>
              <dgm:constr type="w" for="ch" forName="accentShape_4" refType="w" fact="0.2153"/>
              <dgm:constr type="h" for="ch" forName="accentShape_4" refType="h" fact="0.6256"/>
              <dgm:constr type="l" for="ch" forName="parentText_1"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2353"/>
              <dgm:constr type="t" for="ch" forName="childText_2" refType="h" fact="0.1192"/>
              <dgm:constr type="w" for="ch" forName="childText_2" refType="w" refFor="ch" refForName="accentShape_2" fact="0.71"/>
              <dgm:constr type="h" for="ch" forName="childText_2" refType="h" fact="0.8808"/>
              <dgm:constr type="l" for="ch" forName="childText_3" refType="w" fact="0.4699"/>
              <dgm:constr type="t" for="ch" forName="childText_3" refType="h" fact="0.2457"/>
              <dgm:constr type="w" for="ch" forName="childText_3" refType="w" refFor="ch" refForName="accentShape_3" fact="0.71"/>
              <dgm:constr type="h" for="ch" forName="childText_3" refType="h" fact="0.7543"/>
              <dgm:constr type="l" for="ch" forName="childText_4" refType="w" fact="0.6997"/>
              <dgm:constr type="t" for="ch" forName="childText_4" refType="h" fact="0.3696"/>
              <dgm:constr type="w" for="ch" forName="childText_4" refType="w" refFor="ch" refForName="accentShape_4" fact="0.71"/>
              <dgm:constr type="h" for="ch" forName="childText_4" refType="h" fact="0.6261"/>
            </dgm:constrLst>
          </dgm:if>
          <dgm:else name="Name17">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4" refType="w" fact="0"/>
              <dgm:constr type="t" for="ch" forName="accentShape_1" refType="h" fact="0"/>
              <dgm:constr type="w" for="ch" forName="accentShape_1" refType="w" fact="0.2153"/>
              <dgm:constr type="h" for="ch" forName="accentShape_1" refType="h" fact="0.9952"/>
              <dgm:constr type="l" for="ch" forName="accentShape_3" refType="w" fact="0.2353"/>
              <dgm:constr type="t" for="ch" forName="accentShape_2" refType="h" fact="0.1192"/>
              <dgm:constr type="w" for="ch" forName="accentShape_2" refType="w" fact="0.2153"/>
              <dgm:constr type="h" for="ch" forName="accentShape_2" refType="h" fact="0.876"/>
              <dgm:constr type="l" for="ch" forName="accentShape_2" refType="w" fact="0.4699"/>
              <dgm:constr type="t" for="ch" forName="accentShape_3" refType="h" fact="0.2457"/>
              <dgm:constr type="w" for="ch" forName="accentShape_3" refType="w" fact="0.2153"/>
              <dgm:constr type="h" for="ch" forName="accentShape_3" refType="h" fact="0.7495"/>
              <dgm:constr type="l" for="ch" forName="accentShape_1" refType="w" fact="0.6997"/>
              <dgm:constr type="t" for="ch" forName="accentShape_4" refType="h" fact="0.3696"/>
              <dgm:constr type="w" for="ch" forName="accentShape_4" refType="w" fact="0.2153"/>
              <dgm:constr type="h" for="ch" forName="accentShape_4" refType="h" fact="0.6256"/>
              <dgm:constr type="l" for="ch" forName="parentText_4"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3"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2"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1"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4" refType="w" fact="0"/>
              <dgm:constr type="t" for="ch" forName="childText_1" refType="h" fact="0"/>
              <dgm:constr type="w" for="ch" forName="childText_1" refType="w" refFor="ch" refForName="accentShape_1" fact="0.71"/>
              <dgm:constr type="h" for="ch" forName="childText_1" refType="h"/>
              <dgm:constr type="l" for="ch" forName="childText_3" refType="w" fact="0.2353"/>
              <dgm:constr type="t" for="ch" forName="childText_2" refType="h" fact="0.1192"/>
              <dgm:constr type="w" for="ch" forName="childText_2" refType="w" refFor="ch" refForName="accentShape_2" fact="0.71"/>
              <dgm:constr type="h" for="ch" forName="childText_2" refType="h" fact="0.8808"/>
              <dgm:constr type="l" for="ch" forName="childText_2" refType="w" fact="0.4699"/>
              <dgm:constr type="t" for="ch" forName="childText_3" refType="h" fact="0.2457"/>
              <dgm:constr type="w" for="ch" forName="childText_3" refType="w" refFor="ch" refForName="accentShape_3" fact="0.71"/>
              <dgm:constr type="h" for="ch" forName="childText_3" refType="h" fact="0.7543"/>
              <dgm:constr type="l" for="ch" forName="childText_1" refType="w" fact="0.6997"/>
              <dgm:constr type="t" for="ch" forName="childText_4" refType="h" fact="0.3696"/>
              <dgm:constr type="w" for="ch" forName="childText_4" refType="w" refFor="ch" refForName="accentShape_4" fact="0.71"/>
              <dgm:constr type="h" for="ch" forName="childText_4" refType="h" fact="0.6261"/>
            </dgm:constrLst>
          </dgm:else>
        </dgm:choose>
      </dgm:if>
      <dgm:if name="Name18" axis="ch" ptType="node" func="cnt" op="equ" val="5">
        <dgm:alg type="composite">
          <dgm:param type="ar" val="2.0125"/>
        </dgm:alg>
        <dgm:choose name="Name19">
          <dgm:if name="Name20"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1" refType="w" fact="0"/>
              <dgm:constr type="t" for="ch" forName="accentShape_1" refType="h" fact="0"/>
              <dgm:constr type="w" for="ch" forName="accentShape_1" refType="w" fact="0.1759"/>
              <dgm:constr type="h" for="ch" forName="accentShape_1" refType="h" fact="0.9952"/>
              <dgm:constr type="l" for="ch" forName="accentShape_2"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4" refType="w" fact="0.5759"/>
              <dgm:constr type="t" for="ch" forName="accentShape_4" refType="h" fact="0.3739"/>
              <dgm:constr type="w" for="ch" forName="accentShape_4" refType="w" fact="0.1759"/>
              <dgm:constr type="h" for="ch" forName="accentShape_4" refType="h" fact="0.6217"/>
              <dgm:constr type="l" for="ch" forName="accentShape_5" refType="w" fact="0.7679"/>
              <dgm:constr type="t" for="ch" forName="accentShape_5" refType="h" fact="0.5"/>
              <dgm:constr type="w" for="ch" forName="accentShape_5" refType="w" fact="0.1759"/>
              <dgm:constr type="h" for="ch" forName="accentShape_5" refType="h" fact="0.4956"/>
              <dgm:constr type="l" for="ch" forName="parentText_1"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5"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4" refType="w" fact="0.5759"/>
              <dgm:constr type="t" for="ch" forName="childText_4" refType="h" fact="0.3739"/>
              <dgm:constr type="w" for="ch" forName="childText_4" refType="w" refFor="ch" refForName="accentShape_4" fact="0.71"/>
              <dgm:constr type="h" for="ch" forName="childText_4" refType="h" fact="0.6217"/>
              <dgm:constr type="l" for="ch" forName="childText_5" refType="w" fact="0.7679"/>
              <dgm:constr type="t" for="ch" forName="childText_5" refType="h" fact="0.5001"/>
              <dgm:constr type="w" for="ch" forName="childText_5" refType="w" refFor="ch" refForName="accentShape_5" fact="0.71"/>
              <dgm:constr type="h" for="ch" forName="childText_5" refType="h" fact="0.4956"/>
            </dgm:constrLst>
          </dgm:if>
          <dgm:else name="Name21">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5" refType="w" fact="0"/>
              <dgm:constr type="t" for="ch" forName="accentShape_1" refType="h" fact="0"/>
              <dgm:constr type="w" for="ch" forName="accentShape_1" refType="w" fact="0.1759"/>
              <dgm:constr type="h" for="ch" forName="accentShape_1" refType="h" fact="0.9952"/>
              <dgm:constr type="l" for="ch" forName="accentShape_4"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2" refType="w" fact="0.5759"/>
              <dgm:constr type="t" for="ch" forName="accentShape_4" refType="h" fact="0.3739"/>
              <dgm:constr type="w" for="ch" forName="accentShape_4" refType="w" fact="0.1759"/>
              <dgm:constr type="h" for="ch" forName="accentShape_4" refType="h" fact="0.6217"/>
              <dgm:constr type="l" for="ch" forName="accentShape_1" refType="w" fact="0.7679"/>
              <dgm:constr type="t" for="ch" forName="accentShape_5" refType="h" fact="0.5"/>
              <dgm:constr type="w" for="ch" forName="accentShape_5" refType="w" fact="0.1759"/>
              <dgm:constr type="h" for="ch" forName="accentShape_5" refType="h" fact="0.4956"/>
              <dgm:constr type="l" for="ch" forName="parentText_5"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4"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2"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1"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5" refType="w" fact="0"/>
              <dgm:constr type="t" for="ch" forName="childText_1" refType="h" fact="0"/>
              <dgm:constr type="w" for="ch" forName="childText_1" refType="w" refFor="ch" refForName="accentShape_1" fact="0.71"/>
              <dgm:constr type="h" for="ch" forName="childText_1" refType="h"/>
              <dgm:constr type="l" for="ch" forName="childText_4"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2" refType="w" fact="0.5759"/>
              <dgm:constr type="t" for="ch" forName="childText_4" refType="h" fact="0.3739"/>
              <dgm:constr type="w" for="ch" forName="childText_4" refType="w" refFor="ch" refForName="accentShape_4" fact="0.71"/>
              <dgm:constr type="h" for="ch" forName="childText_4" refType="h" fact="0.6261"/>
              <dgm:constr type="l" for="ch" forName="childText_1" refType="w" fact="0.7679"/>
              <dgm:constr type="t" for="ch" forName="childText_5" refType="h" fact="0.5001"/>
              <dgm:constr type="w" for="ch" forName="childText_5" refType="w" refFor="ch" refForName="accentShape_5" fact="0.71"/>
              <dgm:constr type="h" for="ch" forName="childText_5" refType="h" fact="0.4999"/>
            </dgm:constrLst>
          </dgm:else>
        </dgm:choose>
      </dgm:if>
      <dgm:if name="Name22" axis="ch" ptType="node" func="cnt" op="equ" val="6">
        <dgm:alg type="composite">
          <dgm:param type="ar" val="2.4006"/>
        </dgm:alg>
        <dgm:shape xmlns:r="http://schemas.openxmlformats.org/officeDocument/2006/relationships" r:blip="">
          <dgm:adjLst/>
        </dgm:shape>
        <dgm:choose name="Name23">
          <dgm:if name="Name2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1" refType="w" fact="0"/>
              <dgm:constr type="t" for="ch" forName="accentShape_1" refType="h" fact="0"/>
              <dgm:constr type="w" for="ch" forName="accentShape_1" refType="w" fact="0.1473"/>
              <dgm:constr type="h" for="ch" forName="accentShape_1" refType="h"/>
              <dgm:constr type="l" for="ch" forName="accentShape_2" refType="w" fact="0.1608"/>
              <dgm:constr type="t" for="ch" forName="accentShape_2" refType="h" fact="0.1"/>
              <dgm:constr type="w" for="ch" forName="accentShape_2" refType="w" fact="0.1473"/>
              <dgm:constr type="h" for="ch" forName="accentShape_2" refType="h" fact="0.9"/>
              <dgm:constr type="l" for="ch" forName="accentShape_3" refType="w" fact="0.3216"/>
              <dgm:constr type="t" for="ch" forName="accentShape_3" refType="h" fact="0.2"/>
              <dgm:constr type="w" for="ch" forName="accentShape_3" refType="w" fact="0.1473"/>
              <dgm:constr type="h" for="ch" forName="accentShape_3" refType="h" fact="0.8"/>
              <dgm:constr type="l" for="ch" forName="accentShape_4" refType="w" fact="0.4824"/>
              <dgm:constr type="t" for="ch" forName="accentShape_4" refType="h" fact="0.3"/>
              <dgm:constr type="w" for="ch" forName="accentShape_4" refType="w" fact="0.1473"/>
              <dgm:constr type="h" for="ch" forName="accentShape_4" refType="h" fact="0.7"/>
              <dgm:constr type="l" for="ch" forName="accentShape_5" refType="w" fact="0.6432"/>
              <dgm:constr type="t" for="ch" forName="accentShape_5" refType="h" fact="0.4"/>
              <dgm:constr type="w" for="ch" forName="accentShape_5" refType="w" fact="0.1473"/>
              <dgm:constr type="h" for="ch" forName="accentShape_5" refType="h" fact="0.6"/>
              <dgm:constr type="l" for="ch" forName="accentShape_6" refType="w" fact="0.8056"/>
              <dgm:constr type="t" for="ch" forName="accentShape_6" refType="h" fact="0.5"/>
              <dgm:constr type="w" for="ch" forName="accentShape_6" refType="w" fact="0.1473"/>
              <dgm:constr type="h" for="ch" forName="accentShape_6" refType="h" fact="0.5"/>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3"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4"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5"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6"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1"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3"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4"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5"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6" refType="w" fact="0.9101"/>
              <dgm:constr type="t" for="ch" forName="parentText_6" refType="h" fact="0.5"/>
              <dgm:constr type="w" for="ch" forName="parentText_6" refType="w" refFor="ch" refForName="accentShape_6" fact="0.26"/>
              <dgm:constr type="h" for="ch" forName="parentText_6" refType="h" refFor="ch" refForName="accentShape_6" fact="0.9"/>
            </dgm:constrLst>
          </dgm:if>
          <dgm:else name="Name25">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6" refType="w" fact="0"/>
              <dgm:constr type="t" for="ch" forName="accentShape_1" refType="h" fact="0"/>
              <dgm:constr type="w" for="ch" forName="accentShape_1" refType="w" fact="0.1473"/>
              <dgm:constr type="h" for="ch" forName="accentShape_1" refType="h"/>
              <dgm:constr type="l" for="ch" forName="accentShape_5" refType="w" fact="0.1608"/>
              <dgm:constr type="t" for="ch" forName="accentShape_2" refType="h" fact="0.1"/>
              <dgm:constr type="w" for="ch" forName="accentShape_2" refType="w" fact="0.1473"/>
              <dgm:constr type="h" for="ch" forName="accentShape_2" refType="h" fact="0.9"/>
              <dgm:constr type="l" for="ch" forName="accentShape_4" refType="w" fact="0.3216"/>
              <dgm:constr type="t" for="ch" forName="accentShape_3" refType="h" fact="0.2"/>
              <dgm:constr type="w" for="ch" forName="accentShape_3" refType="w" fact="0.1473"/>
              <dgm:constr type="h" for="ch" forName="accentShape_3" refType="h" fact="0.8"/>
              <dgm:constr type="l" for="ch" forName="accentShape_3" refType="w" fact="0.4824"/>
              <dgm:constr type="t" for="ch" forName="accentShape_4" refType="h" fact="0.3"/>
              <dgm:constr type="w" for="ch" forName="accentShape_4" refType="w" fact="0.1473"/>
              <dgm:constr type="h" for="ch" forName="accentShape_4" refType="h" fact="0.7"/>
              <dgm:constr type="l" for="ch" forName="accentShape_2" refType="w" fact="0.6432"/>
              <dgm:constr type="t" for="ch" forName="accentShape_5" refType="h" fact="0.4"/>
              <dgm:constr type="w" for="ch" forName="accentShape_5" refType="w" fact="0.1473"/>
              <dgm:constr type="h" for="ch" forName="accentShape_5" refType="h" fact="0.6"/>
              <dgm:constr type="l" for="ch" forName="accentShape_1" refType="w" fact="0.8056"/>
              <dgm:constr type="t" for="ch" forName="accentShape_6" refType="h" fact="0.5"/>
              <dgm:constr type="w" for="ch" forName="accentShape_6" refType="w" fact="0.1473"/>
              <dgm:constr type="h" for="ch" forName="accentShape_6" refType="h" fact="0.5"/>
              <dgm:constr type="l" for="ch" forName="childText_6"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5"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4"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3"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2"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1"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6"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5"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4"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3"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2"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1" refType="w" fact="0.9101"/>
              <dgm:constr type="t" for="ch" forName="parentText_6" refType="h" fact="0.5"/>
              <dgm:constr type="w" for="ch" forName="parentText_6" refType="w" refFor="ch" refForName="accentShape_6" fact="0.26"/>
              <dgm:constr type="h" for="ch" forName="parentText_6" refType="h" refFor="ch" refForName="accentShape_6" fact="0.9"/>
            </dgm:constrLst>
          </dgm:else>
        </dgm:choose>
      </dgm:if>
      <dgm:else name="Name26">
        <dgm:alg type="composite">
          <dgm:param type="ar" val="2.7874"/>
        </dgm:alg>
        <dgm:shape xmlns:r="http://schemas.openxmlformats.org/officeDocument/2006/relationships" r:blip="">
          <dgm:adjLst/>
        </dgm:shape>
        <dgm:choose name="Name27">
          <dgm:if name="Name2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1" refType="w" fact="0"/>
              <dgm:constr type="t" for="ch" forName="accentShape_1" refType="h" fact="0"/>
              <dgm:constr type="w" for="ch" forName="accentShape_1" refType="w" fact="0.1269"/>
              <dgm:constr type="h" for="ch" forName="accentShape_1" refType="h"/>
              <dgm:constr type="l" for="ch" forName="accentShape_2" refType="w" fact="0.1385"/>
              <dgm:constr type="t" for="ch" forName="accentShape_2" refType="h" fact="0.0833"/>
              <dgm:constr type="w" for="ch" forName="accentShape_2" refType="w" fact="0.1269"/>
              <dgm:constr type="h" for="ch" forName="accentShape_2" refType="h" fact="0.9165"/>
              <dgm:constr type="l" for="ch" forName="accentShape_3"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5" refType="w" fact="0.5539"/>
              <dgm:constr type="t" for="ch" forName="accentShape_5" refType="h" fact="0.3332"/>
              <dgm:constr type="w" for="ch" forName="accentShape_5" refType="w" fact="0.1269"/>
              <dgm:constr type="h" for="ch" forName="accentShape_5" refType="h" fact="0.6666"/>
              <dgm:constr type="l" for="ch" forName="accentShape_6" refType="w" fact="0.6938"/>
              <dgm:constr type="t" for="ch" forName="accentShape_6" refType="h" fact="0.4165"/>
              <dgm:constr type="w" for="ch" forName="accentShape_6" refType="w" fact="0.1269"/>
              <dgm:constr type="h" for="ch" forName="accentShape_6" refType="h" fact="0.5833"/>
              <dgm:constr type="l" for="ch" forName="accentShape_7" refType="w" fact="0.8326"/>
              <dgm:constr type="t" for="ch" forName="accentShape_7" refType="h" fact="0.5"/>
              <dgm:constr type="w" for="ch" forName="accentShape_7" refType="w" fact="0.1269"/>
              <dgm:constr type="h" for="ch" forName="accentShape_7" refType="h" fact="0.5"/>
              <dgm:constr type="l" for="ch" forName="parentText_1"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3"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5"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6"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7"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3"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5"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6"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7" refType="w" fact="0.8326"/>
              <dgm:constr type="t" for="ch" forName="childText_7" refType="h" fact="0.5"/>
              <dgm:constr type="w" for="ch" forName="childText_7" refType="w" refFor="ch" refForName="accentShape_7" fact="0.7"/>
              <dgm:constr type="h" for="ch" forName="childText_7" refType="h" refFor="ch" refForName="accentShape_7"/>
            </dgm:constrLst>
          </dgm:if>
          <dgm:else name="Name2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7" refType="w" fact="0"/>
              <dgm:constr type="t" for="ch" forName="accentShape_1" refType="h" fact="0"/>
              <dgm:constr type="w" for="ch" forName="accentShape_1" refType="w" fact="0.1269"/>
              <dgm:constr type="h" for="ch" forName="accentShape_1" refType="h"/>
              <dgm:constr type="l" for="ch" forName="accentShape_6" refType="w" fact="0.1385"/>
              <dgm:constr type="t" for="ch" forName="accentShape_2" refType="h" fact="0.0833"/>
              <dgm:constr type="w" for="ch" forName="accentShape_2" refType="w" fact="0.1269"/>
              <dgm:constr type="h" for="ch" forName="accentShape_2" refType="h" fact="0.9165"/>
              <dgm:constr type="l" for="ch" forName="accentShape_5"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3" refType="w" fact="0.5539"/>
              <dgm:constr type="t" for="ch" forName="accentShape_5" refType="h" fact="0.3332"/>
              <dgm:constr type="w" for="ch" forName="accentShape_5" refType="w" fact="0.1269"/>
              <dgm:constr type="h" for="ch" forName="accentShape_5" refType="h" fact="0.6666"/>
              <dgm:constr type="l" for="ch" forName="accentShape_2" refType="w" fact="0.6938"/>
              <dgm:constr type="t" for="ch" forName="accentShape_6" refType="h" fact="0.4165"/>
              <dgm:constr type="w" for="ch" forName="accentShape_6" refType="w" fact="0.1269"/>
              <dgm:constr type="h" for="ch" forName="accentShape_6" refType="h" fact="0.5833"/>
              <dgm:constr type="l" for="ch" forName="accentShape_1" refType="w" fact="0.8326"/>
              <dgm:constr type="t" for="ch" forName="accentShape_7" refType="h" fact="0.5"/>
              <dgm:constr type="w" for="ch" forName="accentShape_7" refType="w" fact="0.1269"/>
              <dgm:constr type="h" for="ch" forName="accentShape_7" refType="h" fact="0.5"/>
              <dgm:constr type="l" for="ch" forName="parentText_7"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6"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5"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3"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2"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1"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7"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6"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5"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3"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2"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1" refType="w" fact="0.8326"/>
              <dgm:constr type="t" for="ch" forName="childText_7" refType="h" fact="0.5"/>
              <dgm:constr type="w" for="ch" forName="childText_7" refType="w" refFor="ch" refForName="accentShape_7" fact="0.7"/>
              <dgm:constr type="h" for="ch" forName="childText_7" refType="h" refFor="ch" refForName="accentShape_7"/>
            </dgm:constrLst>
          </dgm:else>
        </dgm:choose>
      </dgm:else>
    </dgm:choose>
    <dgm:forEach name="wrapper" axis="self" ptType="parTrans">
      <dgm:forEach name="accentRepeat" axis="self">
        <dgm:layoutNode name="imageRepeatNode" styleLbl="node1">
          <dgm:alg type="sp"/>
          <dgm:shape xmlns:r="http://schemas.openxmlformats.org/officeDocument/2006/relationships" type="rect" r:blip="" zOrderOff="-10">
            <dgm:adjLst/>
          </dgm:shape>
          <dgm:presOf axis="self"/>
        </dgm:layoutNode>
      </dgm:forEach>
    </dgm:forEach>
    <dgm:forEach name="Name30" axis="ch" ptType="node" cnt="1">
      <dgm:layoutNode name="parentText_1" styleLbl="node1">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1" styleLbl="node1">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1">
        <dgm:alg type="sp"/>
        <dgm:shape xmlns:r="http://schemas.openxmlformats.org/officeDocument/2006/relationships" r:blip="">
          <dgm:adjLst/>
        </dgm:shape>
        <dgm:presOf/>
        <dgm:constrLst/>
        <dgm:forEach name="Name31" ref="accentRepeat"/>
      </dgm:layoutNode>
    </dgm:forEach>
    <dgm:forEach name="Name32" axis="ch" ptType="node" st="2" cnt="1">
      <dgm:layoutNode name="parentText_2">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2">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2">
        <dgm:alg type="sp"/>
        <dgm:shape xmlns:r="http://schemas.openxmlformats.org/officeDocument/2006/relationships" r:blip="">
          <dgm:adjLst/>
        </dgm:shape>
        <dgm:presOf/>
        <dgm:constrLst/>
        <dgm:forEach name="Name33" ref="accentRepeat"/>
      </dgm:layoutNode>
    </dgm:forEach>
    <dgm:forEach name="Name34" axis="ch" ptType="node" st="3" cnt="1">
      <dgm:layoutNode name="parentText_3">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3">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3">
        <dgm:alg type="sp"/>
        <dgm:shape xmlns:r="http://schemas.openxmlformats.org/officeDocument/2006/relationships" r:blip="">
          <dgm:adjLst/>
        </dgm:shape>
        <dgm:presOf/>
        <dgm:constrLst/>
        <dgm:forEach name="Name35" ref="accentRepeat"/>
      </dgm:layoutNode>
    </dgm:forEach>
    <dgm:forEach name="Name36" axis="ch" ptType="node" st="4" cnt="1">
      <dgm:layoutNode name="parentText_4">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4">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4">
        <dgm:alg type="sp"/>
        <dgm:shape xmlns:r="http://schemas.openxmlformats.org/officeDocument/2006/relationships" r:blip="">
          <dgm:adjLst/>
        </dgm:shape>
        <dgm:presOf/>
        <dgm:constrLst/>
        <dgm:forEach name="Name37" ref="accentRepeat"/>
      </dgm:layoutNode>
    </dgm:forEach>
    <dgm:forEach name="Name38" axis="ch" ptType="node" st="5" cnt="1">
      <dgm:layoutNode name="parentText_5">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5">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5">
        <dgm:alg type="sp"/>
        <dgm:shape xmlns:r="http://schemas.openxmlformats.org/officeDocument/2006/relationships" r:blip="">
          <dgm:adjLst/>
        </dgm:shape>
        <dgm:presOf/>
        <dgm:constrLst/>
        <dgm:forEach name="Name39" ref="accentRepeat"/>
      </dgm:layoutNode>
    </dgm:forEach>
    <dgm:forEach name="Name40" axis="ch" ptType="node" st="6" cnt="1">
      <dgm:layoutNode name="parentText_6">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6">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6">
        <dgm:alg type="sp"/>
        <dgm:shape xmlns:r="http://schemas.openxmlformats.org/officeDocument/2006/relationships" r:blip="">
          <dgm:adjLst/>
        </dgm:shape>
        <dgm:presOf/>
        <dgm:constrLst/>
        <dgm:forEach name="Name41" ref="accentRepeat"/>
      </dgm:layoutNode>
    </dgm:forEach>
    <dgm:forEach name="Name42" axis="ch" ptType="node" st="7" cnt="1">
      <dgm:layoutNode name="parentText_7">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7">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7">
        <dgm:alg type="sp"/>
        <dgm:shape xmlns:r="http://schemas.openxmlformats.org/officeDocument/2006/relationships" r:blip="">
          <dgm:adjLst/>
        </dgm:shape>
        <dgm:presOf/>
        <dgm:constrLst/>
        <dgm:forEach name="Name43"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10/18/2018</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10/18/2018</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christianity.about.com/od/glossary/a/Apostle.htm" TargetMode="External"/><Relationship Id="rId2" Type="http://schemas.openxmlformats.org/officeDocument/2006/relationships/slide" Target="../slides/slide25.xml"/><Relationship Id="rId1" Type="http://schemas.openxmlformats.org/officeDocument/2006/relationships/notesMaster" Target="../notesMasters/notesMaster1.xml"/><Relationship Id="rId4" Type="http://schemas.openxmlformats.org/officeDocument/2006/relationships/hyperlink" Target="http://christianity.about.com/od/newtestamentpeople/p/jesuschrist.htm"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886200"/>
          </a:xfrm>
        </p:spPr>
        <p:txBody>
          <a:bodyPr/>
          <a:lstStyle/>
          <a:p>
            <a:r>
              <a:rPr lang="en-US" b="1" dirty="0"/>
              <a:t>Apostle</a:t>
            </a:r>
            <a:r>
              <a:rPr lang="en-US" dirty="0"/>
              <a:t> - An </a:t>
            </a:r>
            <a:r>
              <a:rPr lang="en-US" dirty="0">
                <a:hlinkClick r:id="rId3"/>
              </a:rPr>
              <a:t>apostle</a:t>
            </a:r>
            <a:r>
              <a:rPr lang="en-US" dirty="0"/>
              <a:t> establishes and builds churches; he's a church planter. An apostle may function in many or all of the ministry gifts. He is the "</a:t>
            </a:r>
            <a:r>
              <a:rPr lang="en-US" b="1" dirty="0"/>
              <a:t>thumb</a:t>
            </a:r>
            <a:r>
              <a:rPr lang="en-US" dirty="0"/>
              <a:t>," the strongest of all of the fingers, able to touch every finger. </a:t>
            </a:r>
          </a:p>
          <a:p>
            <a:r>
              <a:rPr lang="en-US" b="1" dirty="0"/>
              <a:t>Prophet</a:t>
            </a:r>
            <a:r>
              <a:rPr lang="en-US" dirty="0"/>
              <a:t> - Prophet in the Greek means to "forth tell" in the sense of speaking for another. A prophet functions as God's mouth piece, speaking forth God's Word. The prophet is the "</a:t>
            </a:r>
            <a:r>
              <a:rPr lang="en-US" b="1" dirty="0"/>
              <a:t>index finger</a:t>
            </a:r>
            <a:r>
              <a:rPr lang="en-US" dirty="0"/>
              <a:t>," or pointer finger. He points to the future and points out sin. </a:t>
            </a:r>
          </a:p>
          <a:p>
            <a:r>
              <a:rPr lang="en-US" b="1" dirty="0"/>
              <a:t>Evangelist</a:t>
            </a:r>
            <a:r>
              <a:rPr lang="en-US" dirty="0"/>
              <a:t> - An evangelist is called to be a witness for </a:t>
            </a:r>
            <a:r>
              <a:rPr lang="en-US" dirty="0">
                <a:hlinkClick r:id="rId4"/>
              </a:rPr>
              <a:t>Jesus Christ</a:t>
            </a:r>
            <a:r>
              <a:rPr lang="en-US" dirty="0"/>
              <a:t>. He works for the local church to bring people into the body of Christ where they can be </a:t>
            </a:r>
            <a:r>
              <a:rPr lang="en-US" dirty="0" err="1"/>
              <a:t>discipled</a:t>
            </a:r>
            <a:r>
              <a:rPr lang="en-US" dirty="0"/>
              <a:t>. He may evangelize through music, drama, preaching, and other creative ways. He is the "</a:t>
            </a:r>
            <a:r>
              <a:rPr lang="en-US" b="1" dirty="0"/>
              <a:t>middle finger</a:t>
            </a:r>
            <a:r>
              <a:rPr lang="en-US" dirty="0"/>
              <a:t>," the tallest one who stands out in the crowd. Evangelists draw a lot of attention, but they are called to serve the local body. </a:t>
            </a:r>
          </a:p>
          <a:p>
            <a:r>
              <a:rPr lang="en-US" b="1" dirty="0"/>
              <a:t>Pastor</a:t>
            </a:r>
            <a:r>
              <a:rPr lang="en-US" dirty="0"/>
              <a:t> - The pastor is the shepherd of the people. A true shepherd lays down his life for the sheep. The pastor is the "</a:t>
            </a:r>
            <a:r>
              <a:rPr lang="en-US" b="1" dirty="0"/>
              <a:t>ring finger</a:t>
            </a:r>
            <a:r>
              <a:rPr lang="en-US" dirty="0"/>
              <a:t>." He is married to the church; called to stay, oversee, nurture and guide. </a:t>
            </a:r>
          </a:p>
          <a:p>
            <a:r>
              <a:rPr lang="en-US" b="1" dirty="0"/>
              <a:t>Teacher</a:t>
            </a:r>
            <a:r>
              <a:rPr lang="en-US" dirty="0"/>
              <a:t> - The teacher and the pastor are often a shared office, but not always. The teacher lays the foundation and is concerned with detail and accuracy. He delights in research to validate truth. The teacher is the "</a:t>
            </a:r>
            <a:r>
              <a:rPr lang="en-US" b="1" dirty="0"/>
              <a:t>pinky finger</a:t>
            </a:r>
            <a:r>
              <a:rPr lang="en-US" dirty="0"/>
              <a:t>." Though seemingly small and insignificant, he is designed specifically for digging into tight, dark places, shinning light and picking apart the Word of truth. </a:t>
            </a:r>
          </a:p>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25</a:t>
            </a:fld>
            <a:endParaRPr lang="en-US"/>
          </a:p>
        </p:txBody>
      </p:sp>
    </p:spTree>
    <p:extLst>
      <p:ext uri="{BB962C8B-B14F-4D97-AF65-F5344CB8AC3E}">
        <p14:creationId xmlns:p14="http://schemas.microsoft.com/office/powerpoint/2010/main" val="42843309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descr="Sun rising over grassy hills" title="Slide Design Pictur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1" y="0"/>
            <a:ext cx="12188699" cy="4799300"/>
          </a:xfrm>
          <a:prstGeom prst="rect">
            <a:avLst/>
          </a:prstGeom>
        </p:spPr>
      </p:pic>
      <p:sp>
        <p:nvSpPr>
          <p:cNvPr id="4" name="Rectangle 3"/>
          <p:cNvSpPr/>
          <p:nvPr/>
        </p:nvSpPr>
        <p:spPr bwMode="ltGray">
          <a:xfrm>
            <a:off x="-2" y="4754880"/>
            <a:ext cx="12192002" cy="21031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6" name="Rectangle 5"/>
          <p:cNvSpPr/>
          <p:nvPr/>
        </p:nvSpPr>
        <p:spPr bwMode="white">
          <a:xfrm>
            <a:off x="-127" y="4724400"/>
            <a:ext cx="12188826" cy="76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523999" y="4800600"/>
            <a:ext cx="9144002" cy="1143000"/>
          </a:xfrm>
        </p:spPr>
        <p:txBody>
          <a:bodyPr anchor="b">
            <a:normAutofit/>
          </a:bodyPr>
          <a:lstStyle>
            <a:lvl1pPr algn="ctr">
              <a:defRPr sz="4800">
                <a:solidFill>
                  <a:schemeClr val="bg1"/>
                </a:solidFill>
              </a:defRPr>
            </a:lvl1pPr>
          </a:lstStyle>
          <a:p>
            <a:r>
              <a:rPr lang="en-US"/>
              <a:t>Click to edit Master title style</a:t>
            </a:r>
            <a:endParaRPr/>
          </a:p>
        </p:txBody>
      </p:sp>
      <p:sp>
        <p:nvSpPr>
          <p:cNvPr id="3" name="Subtitle 2"/>
          <p:cNvSpPr>
            <a:spLocks noGrp="1"/>
          </p:cNvSpPr>
          <p:nvPr>
            <p:ph type="subTitle" idx="1"/>
          </p:nvPr>
        </p:nvSpPr>
        <p:spPr>
          <a:xfrm>
            <a:off x="1522413" y="5943600"/>
            <a:ext cx="9144002" cy="762000"/>
          </a:xfrm>
        </p:spPr>
        <p:txBody>
          <a:bodyPr>
            <a:normAutofit/>
          </a:bodyPr>
          <a:lstStyle>
            <a:lvl1pPr marL="0" indent="0" algn="ctr">
              <a:spcBef>
                <a:spcPts val="0"/>
              </a:spcBef>
              <a:buNone/>
              <a:defRPr sz="2000" cap="none" baseline="0">
                <a:solidFill>
                  <a:schemeClr val="bg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3382882087"/>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Alternate Content with Caption">
    <p:spTree>
      <p:nvGrpSpPr>
        <p:cNvPr id="1" name=""/>
        <p:cNvGrpSpPr/>
        <p:nvPr/>
      </p:nvGrpSpPr>
      <p:grpSpPr>
        <a:xfrm>
          <a:off x="0" y="0"/>
          <a:ext cx="0" cy="0"/>
          <a:chOff x="0" y="0"/>
          <a:chExt cx="0" cy="0"/>
        </a:xfrm>
      </p:grpSpPr>
      <p:sp>
        <p:nvSpPr>
          <p:cNvPr id="8" name="Rectangle 7"/>
          <p:cNvSpPr/>
          <p:nvPr/>
        </p:nvSpPr>
        <p:spPr bwMode="ltGray">
          <a:xfrm>
            <a:off x="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760412" y="2362200"/>
            <a:ext cx="3200400" cy="1990725"/>
          </a:xfrm>
        </p:spPr>
        <p:txBody>
          <a:bodyPr anchor="b">
            <a:normAutofit/>
          </a:bodyPr>
          <a:lstStyle>
            <a:lvl1pPr>
              <a:defRPr sz="3400" b="0">
                <a:solidFill>
                  <a:schemeClr val="bg1"/>
                </a:solidFill>
              </a:defRPr>
            </a:lvl1pPr>
          </a:lstStyle>
          <a:p>
            <a:r>
              <a:rPr lang="en-US"/>
              <a:t>Click to edit Master title style</a:t>
            </a:r>
            <a:endParaRPr/>
          </a:p>
        </p:txBody>
      </p:sp>
      <p:sp>
        <p:nvSpPr>
          <p:cNvPr id="3" name="Content Placeholder 2"/>
          <p:cNvSpPr>
            <a:spLocks noGrp="1"/>
          </p:cNvSpPr>
          <p:nvPr>
            <p:ph idx="1"/>
          </p:nvPr>
        </p:nvSpPr>
        <p:spPr>
          <a:xfrm>
            <a:off x="5362892" y="685800"/>
            <a:ext cx="637032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60412" y="4367308"/>
            <a:ext cx="3200400" cy="1622012"/>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10/18/2018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376930780"/>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bwMode="ltGray">
          <a:xfrm>
            <a:off x="731520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7923214" y="2362200"/>
            <a:ext cx="3200400" cy="1993392"/>
          </a:xfrm>
        </p:spPr>
        <p:txBody>
          <a:bodyPr anchor="b">
            <a:normAutofit/>
          </a:bodyPr>
          <a:lstStyle>
            <a:lvl1pPr>
              <a:defRPr sz="3400" b="0">
                <a:solidFill>
                  <a:schemeClr val="bg1"/>
                </a:solidFill>
              </a:defRPr>
            </a:lvl1pPr>
          </a:lstStyle>
          <a:p>
            <a:r>
              <a:rPr lang="en-US"/>
              <a:t>Click to edit Master title style</a:t>
            </a:r>
            <a:endParaRPr/>
          </a:p>
        </p:txBody>
      </p:sp>
      <p:sp>
        <p:nvSpPr>
          <p:cNvPr id="3" name="Picture Placeholder 2"/>
          <p:cNvSpPr>
            <a:spLocks noGrp="1"/>
          </p:cNvSpPr>
          <p:nvPr>
            <p:ph type="pic" idx="1"/>
          </p:nvPr>
        </p:nvSpPr>
        <p:spPr>
          <a:xfrm>
            <a:off x="0" y="0"/>
            <a:ext cx="7315200" cy="6858000"/>
          </a:xfrm>
          <a:solidFill>
            <a:schemeClr val="bg2">
              <a:lumMod val="90000"/>
            </a:schemeClr>
          </a:solidFill>
        </p:spPr>
        <p:txBody>
          <a:bodyPr/>
          <a:lstStyle>
            <a:lvl1pPr marL="0" indent="0" algn="ctr">
              <a:buNone/>
              <a:defRPr sz="32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923214" y="4355592"/>
            <a:ext cx="3200400" cy="1644614"/>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583DDF-CA54-461A-A486-592D2374C532}" type="datetimeFigureOut">
              <a:rPr lang="en-US"/>
              <a:t>10/18/2018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p:transition spd="slow">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10/18/2018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p:transition spd="slow">
    <p:randomBar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10/18/2018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p:transition spd="slow">
    <p:randomBa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4C4A628-C83B-4C66-83F4-1711CE3738FD}" type="datetimeFigureOut">
              <a:rPr kumimoji="0" lang="en-US" sz="1050" b="0" i="0" u="none" strike="noStrike" kern="1200" cap="none" spc="0" normalizeH="0" baseline="0" noProof="0" dirty="0">
                <a:ln>
                  <a:noFill/>
                </a:ln>
                <a:solidFill>
                  <a:prstClr val="white">
                    <a:lumMod val="50000"/>
                  </a:prstClr>
                </a:solidFill>
                <a:effectLst/>
                <a:uLnTx/>
                <a:uFillTx/>
                <a:latin typeface="Century Schoolbook" panose="020406040505050203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10/18/2018</a:t>
            </a:fld>
            <a:endParaRPr kumimoji="0" lang="en-US" sz="1050" b="0" i="0" u="none" strike="noStrike" kern="1200" cap="none" spc="0" normalizeH="0" baseline="0" noProof="0" dirty="0">
              <a:ln>
                <a:noFill/>
              </a:ln>
              <a:solidFill>
                <a:prstClr val="white">
                  <a:lumMod val="50000"/>
                </a:prstClr>
              </a:solidFill>
              <a:effectLst/>
              <a:uLnTx/>
              <a:uFillTx/>
              <a:latin typeface="Century Schoolbook" panose="02040604050505020304"/>
              <a:ea typeface="+mn-ea"/>
              <a:cs typeface="+mn-cs"/>
            </a:endParaRPr>
          </a:p>
        </p:txBody>
      </p:sp>
      <p:sp>
        <p:nvSpPr>
          <p:cNvPr id="3" name="Footer Placeholder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969696"/>
              </a:solidFill>
              <a:effectLst/>
              <a:uLnTx/>
              <a:uFillTx/>
              <a:latin typeface="Century Schoolbook" panose="02040604050505020304"/>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3600" b="0" i="0" u="none" strike="noStrike" kern="1200" cap="none" spc="0" normalizeH="0" baseline="0" noProof="0" dirty="0">
                <a:ln>
                  <a:noFill/>
                </a:ln>
                <a:solidFill>
                  <a:srgbClr val="777777"/>
                </a:solidFill>
                <a:effectLst/>
                <a:uLnTx/>
                <a:uFillTx/>
                <a:latin typeface="Century Schoolbook" panose="020406040505050203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3600" b="0" i="0" u="none" strike="noStrike" kern="1200" cap="none" spc="0" normalizeH="0" baseline="0" noProof="0" dirty="0">
              <a:ln>
                <a:noFill/>
              </a:ln>
              <a:solidFill>
                <a:srgbClr val="777777"/>
              </a:solidFill>
              <a:effectLst/>
              <a:uLnTx/>
              <a:uFillTx/>
              <a:latin typeface="Century Schoolbook" panose="02040604050505020304"/>
              <a:ea typeface="+mn-ea"/>
              <a:cs typeface="+mn-cs"/>
            </a:endParaRPr>
          </a:p>
        </p:txBody>
      </p:sp>
    </p:spTree>
    <p:extLst>
      <p:ext uri="{BB962C8B-B14F-4D97-AF65-F5344CB8AC3E}">
        <p14:creationId xmlns:p14="http://schemas.microsoft.com/office/powerpoint/2010/main" val="1602383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9AB3A824-1A51-4B26-AD58-A6D8E14F6C04}" type="datetimeFigureOut">
              <a:rPr kumimoji="0" lang="en-US" sz="1000" b="0" i="0" u="none" strike="noStrike" kern="1200" cap="none" spc="0" normalizeH="0" baseline="0" noProof="0" smtClean="0">
                <a:ln>
                  <a:noFill/>
                </a:ln>
                <a:solidFill>
                  <a:prstClr val="white">
                    <a:lumMod val="95000"/>
                  </a:prstClr>
                </a:solidFill>
                <a:effectLst>
                  <a:outerShdw blurRad="50800" dist="38100" dir="2700000" algn="tl" rotWithShape="0">
                    <a:prstClr val="black">
                      <a:alpha val="43000"/>
                    </a:prstClr>
                  </a:outerShdw>
                </a:effectLst>
                <a:uLnTx/>
                <a:uFillTx/>
                <a:latin typeface="Calisto MT" panose="020406030505050303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10/18/2018</a:t>
            </a:fld>
            <a:endParaRPr kumimoji="0" lang="en-US" sz="1000" b="0" i="0" u="none" strike="noStrike" kern="1200" cap="none" spc="0" normalizeH="0" baseline="0" noProof="0" dirty="0">
              <a:ln>
                <a:noFill/>
              </a:ln>
              <a:solidFill>
                <a:prstClr val="white">
                  <a:lumMod val="95000"/>
                </a:prstClr>
              </a:solidFill>
              <a:effectLst>
                <a:outerShdw blurRad="50800" dist="38100" dir="2700000" algn="tl" rotWithShape="0">
                  <a:prstClr val="black">
                    <a:alpha val="43000"/>
                  </a:prstClr>
                </a:outerShdw>
              </a:effectLst>
              <a:uLnTx/>
              <a:uFillTx/>
              <a:latin typeface="Calisto MT" panose="02040603050505030304"/>
              <a:ea typeface="+mn-ea"/>
              <a:cs typeface="+mn-cs"/>
            </a:endParaRPr>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white">
                    <a:lumMod val="95000"/>
                  </a:prstClr>
                </a:solidFill>
                <a:effectLst>
                  <a:outerShdw blurRad="50800" dist="38100" dir="2700000" algn="tl" rotWithShape="0">
                    <a:prstClr val="black">
                      <a:alpha val="43000"/>
                    </a:prstClr>
                  </a:outerShdw>
                </a:effectLst>
                <a:uLnTx/>
                <a:uFillTx/>
                <a:latin typeface="Calisto MT" panose="02040603050505030304"/>
                <a:ea typeface="+mn-ea"/>
                <a:cs typeface="+mn-cs"/>
              </a:rPr>
              <a:t>
              </a:t>
            </a:r>
            <a:endParaRPr kumimoji="0" lang="en-US" sz="1000" b="0" i="0" u="none" strike="noStrike" kern="1200" cap="none" spc="0" normalizeH="0" baseline="0" noProof="0" dirty="0">
              <a:ln>
                <a:noFill/>
              </a:ln>
              <a:solidFill>
                <a:prstClr val="white">
                  <a:lumMod val="95000"/>
                </a:prstClr>
              </a:solidFill>
              <a:effectLst>
                <a:outerShdw blurRad="50800" dist="38100" dir="2700000" algn="tl" rotWithShape="0">
                  <a:prstClr val="black">
                    <a:alpha val="43000"/>
                  </a:prstClr>
                </a:outerShdw>
              </a:effectLst>
              <a:uLnTx/>
              <a:uFillTx/>
              <a:latin typeface="Calisto MT" panose="02040603050505030304"/>
              <a:ea typeface="+mn-ea"/>
              <a:cs typeface="+mn-cs"/>
            </a:endParaRPr>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smtClean="0">
                <a:ln>
                  <a:noFill/>
                </a:ln>
                <a:solidFill>
                  <a:prstClr val="white">
                    <a:lumMod val="95000"/>
                  </a:prstClr>
                </a:solidFill>
                <a:effectLst>
                  <a:outerShdw blurRad="50800" dist="38100" dir="2700000" algn="tl" rotWithShape="0">
                    <a:prstClr val="black">
                      <a:alpha val="43000"/>
                    </a:prstClr>
                  </a:outerShdw>
                </a:effectLst>
                <a:uLnTx/>
                <a:uFillTx/>
                <a:latin typeface="Calisto MT" panose="020406030505050303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white">
                  <a:lumMod val="95000"/>
                </a:prstClr>
              </a:solidFill>
              <a:effectLst>
                <a:outerShdw blurRad="50800" dist="38100" dir="2700000" algn="tl" rotWithShape="0">
                  <a:prstClr val="black">
                    <a:alpha val="43000"/>
                  </a:prstClr>
                </a:outerShdw>
              </a:effectLst>
              <a:uLnTx/>
              <a:uFillTx/>
              <a:latin typeface="Calisto MT" panose="02040603050505030304"/>
              <a:ea typeface="+mn-ea"/>
              <a:cs typeface="+mn-cs"/>
            </a:endParaRPr>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560239"/>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79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C235CF-BDA2-4E7E-8BBD-350479985E74}" type="datetimeFigureOut">
              <a:rPr lang="en-US" smtClean="0"/>
              <a:pPr/>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21682222"/>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89C235CF-BDA2-4E7E-8BBD-350479985E74}" type="datetimeFigureOut">
              <a:rPr lang="en-US" smtClean="0"/>
              <a:pPr/>
              <a:t>10/18/2018</a:t>
            </a:fld>
            <a:endParaRPr lang="en-US" dirty="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4FAB73BC-B049-4115-A692-8D63A059BFB8}" type="slidenum">
              <a:rPr lang="en-US" smtClean="0"/>
              <a:pPr/>
              <a:t>‹#›</a:t>
            </a:fld>
            <a:endParaRPr lang="en-US" dirty="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0651478"/>
      </p:ext>
    </p:extLst>
  </p:cSld>
  <p:clrMapOvr>
    <a:masterClrMapping/>
  </p:clrMapOvr>
  <p:hf sldNum="0" hdr="0" ftr="0" dt="0"/>
  <p:extLst mod="1">
    <p:ext uri="{DCECCB84-F9BA-43D5-87BE-67443E8EF086}">
      <p15:sldGuideLst xmlns:p15="http://schemas.microsoft.com/office/powerpoint/2012/main">
        <p15:guide id="1" pos="6456">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C235CF-BDA2-4E7E-8BBD-350479985E74}" type="datetimeFigureOut">
              <a:rPr lang="en-US" smtClean="0"/>
              <a:pPr/>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68056857"/>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C235CF-BDA2-4E7E-8BBD-350479985E74}" type="datetimeFigureOut">
              <a:rPr lang="en-US" smtClean="0"/>
              <a:pPr/>
              <a:t>10/18/2018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3613483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6pPr>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10/18/2018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p:transition spd="slow">
    <p:randomBar dir="ver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9C235CF-BDA2-4E7E-8BBD-350479985E74}" type="datetimeFigureOut">
              <a:rPr lang="en-US" smtClean="0"/>
              <a:pPr/>
              <a:t>10/18/2018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04497658"/>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C235CF-BDA2-4E7E-8BBD-350479985E74}" type="datetimeFigureOut">
              <a:rPr lang="en-US" smtClean="0"/>
              <a:pPr/>
              <a:t>10/18/2018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49550727"/>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C235CF-BDA2-4E7E-8BBD-350479985E74}" type="datetimeFigureOut">
              <a:rPr lang="en-US" smtClean="0"/>
              <a:pPr/>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71399385"/>
      </p:ext>
    </p:extLst>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C235CF-BDA2-4E7E-8BBD-350479985E74}" type="datetimeFigureOut">
              <a:rPr lang="en-US" smtClean="0"/>
              <a:pPr/>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65343992"/>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C235CF-BDA2-4E7E-8BBD-350479985E74}" type="datetimeFigureOut">
              <a:rPr lang="en-US" smtClean="0"/>
              <a:pPr/>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49856250"/>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89C235CF-BDA2-4E7E-8BBD-350479985E74}" type="datetimeFigureOut">
              <a:rPr lang="en-US" smtClean="0"/>
              <a:pPr/>
              <a:t>10/18/2018</a:t>
            </a:fld>
            <a:endParaRPr lang="en-US" dirty="0"/>
          </a:p>
        </p:txBody>
      </p:sp>
      <p:sp>
        <p:nvSpPr>
          <p:cNvPr id="5" name="Footer Placeholder 4"/>
          <p:cNvSpPr>
            <a:spLocks noGrp="1"/>
          </p:cNvSpPr>
          <p:nvPr>
            <p:ph type="ftr" sz="quarter" idx="11"/>
          </p:nvPr>
        </p:nvSpPr>
        <p:spPr>
          <a:xfrm>
            <a:off x="6536187" y="6315949"/>
            <a:ext cx="3814856" cy="365125"/>
          </a:xfrm>
        </p:spPr>
        <p:txBody>
          <a:bodyPr/>
          <a:lstStyle/>
          <a:p>
            <a:endParaRPr lang="en-US" dirty="0"/>
          </a:p>
        </p:txBody>
      </p:sp>
      <p:sp>
        <p:nvSpPr>
          <p:cNvPr id="6" name="Slide Number Placeholder 5"/>
          <p:cNvSpPr>
            <a:spLocks noGrp="1"/>
          </p:cNvSpPr>
          <p:nvPr>
            <p:ph type="sldNum" sz="quarter" idx="12"/>
          </p:nvPr>
        </p:nvSpPr>
        <p:spPr>
          <a:xfrm>
            <a:off x="11784011" y="5607592"/>
            <a:ext cx="407988" cy="365125"/>
          </a:xfrm>
        </p:spPr>
        <p:txBody>
          <a:bodyPr/>
          <a:lstStyle/>
          <a:p>
            <a:fld id="{4FAB73BC-B049-4115-A692-8D63A059BFB8}" type="slidenum">
              <a:rPr lang="en-US" smtClean="0"/>
              <a:pPr/>
              <a:t>‹#›</a:t>
            </a:fld>
            <a:endParaRPr lang="en-US" dirty="0"/>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772803"/>
      </p:ext>
    </p:extLst>
  </p:cSld>
  <p:clrMapOvr>
    <a:masterClrMapping/>
  </p:clrMapOvr>
  <p:hf sldNum="0" hdr="0" ftr="0" dt="0"/>
  <p:extLst mod="1">
    <p:ext uri="{DCECCB84-F9BA-43D5-87BE-67443E8EF086}">
      <p15:sldGuideLst xmlns:p15="http://schemas.microsoft.com/office/powerpoint/2012/main">
        <p15:guide id="1" pos="6456">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4C4A628-C83B-4C66-83F4-1711CE3738FD}" type="datetimeFigureOut">
              <a:rPr kumimoji="0" lang="en-US" sz="1050" b="0" i="0" u="none" strike="noStrike" kern="1200" cap="none" spc="0" normalizeH="0" baseline="0" noProof="0" dirty="0">
                <a:ln>
                  <a:noFill/>
                </a:ln>
                <a:solidFill>
                  <a:prstClr val="white">
                    <a:lumMod val="50000"/>
                  </a:prstClr>
                </a:solidFill>
                <a:effectLst/>
                <a:uLnTx/>
                <a:uFillTx/>
                <a:latin typeface="Century Schoolbook" panose="020406040505050203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10/18/2018</a:t>
            </a:fld>
            <a:endParaRPr kumimoji="0" lang="en-US" sz="1050" b="0" i="0" u="none" strike="noStrike" kern="1200" cap="none" spc="0" normalizeH="0" baseline="0" noProof="0" dirty="0">
              <a:ln>
                <a:noFill/>
              </a:ln>
              <a:solidFill>
                <a:prstClr val="white">
                  <a:lumMod val="50000"/>
                </a:prstClr>
              </a:solidFill>
              <a:effectLst/>
              <a:uLnTx/>
              <a:uFillTx/>
              <a:latin typeface="Century Schoolbook" panose="02040604050505020304"/>
              <a:ea typeface="+mn-ea"/>
              <a:cs typeface="+mn-cs"/>
            </a:endParaRPr>
          </a:p>
        </p:txBody>
      </p:sp>
      <p:sp>
        <p:nvSpPr>
          <p:cNvPr id="3" name="Footer Placeholder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969696"/>
              </a:solidFill>
              <a:effectLst/>
              <a:uLnTx/>
              <a:uFillTx/>
              <a:latin typeface="Century Schoolbook" panose="02040604050505020304"/>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3600" b="0" i="0" u="none" strike="noStrike" kern="1200" cap="none" spc="0" normalizeH="0" baseline="0" noProof="0" dirty="0">
                <a:ln>
                  <a:noFill/>
                </a:ln>
                <a:solidFill>
                  <a:srgbClr val="777777"/>
                </a:solidFill>
                <a:effectLst/>
                <a:uLnTx/>
                <a:uFillTx/>
                <a:latin typeface="Century Schoolbook" panose="020406040505050203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3600" b="0" i="0" u="none" strike="noStrike" kern="1200" cap="none" spc="0" normalizeH="0" baseline="0" noProof="0" dirty="0">
              <a:ln>
                <a:noFill/>
              </a:ln>
              <a:solidFill>
                <a:srgbClr val="777777"/>
              </a:solidFill>
              <a:effectLst/>
              <a:uLnTx/>
              <a:uFillTx/>
              <a:latin typeface="Century Schoolbook" panose="02040604050505020304"/>
              <a:ea typeface="+mn-ea"/>
              <a:cs typeface="+mn-cs"/>
            </a:endParaRPr>
          </a:p>
        </p:txBody>
      </p:sp>
    </p:spTree>
    <p:extLst>
      <p:ext uri="{BB962C8B-B14F-4D97-AF65-F5344CB8AC3E}">
        <p14:creationId xmlns:p14="http://schemas.microsoft.com/office/powerpoint/2010/main" val="3826760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bwMode="ltGray">
          <a:xfrm>
            <a:off x="0" y="0"/>
            <a:ext cx="12188826" cy="4572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a:ln>
                <a:noFill/>
              </a:ln>
              <a:solidFill>
                <a:prstClr val="white"/>
              </a:solidFill>
              <a:effectLst/>
              <a:uLnTx/>
              <a:uFillTx/>
              <a:latin typeface="Euphemia"/>
            </a:endParaRPr>
          </a:p>
        </p:txBody>
      </p:sp>
      <p:sp>
        <p:nvSpPr>
          <p:cNvPr id="8" name="Rectangle 7"/>
          <p:cNvSpPr/>
          <p:nvPr/>
        </p:nvSpPr>
        <p:spPr bwMode="white">
          <a:xfrm>
            <a:off x="-1" y="4114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524000" y="1143000"/>
            <a:ext cx="9144000" cy="2667000"/>
          </a:xfrm>
        </p:spPr>
        <p:txBody>
          <a:bodyPr anchor="b">
            <a:normAutofit/>
          </a:bodyPr>
          <a:lstStyle>
            <a:lvl1pPr algn="ctr">
              <a:defRPr sz="5200" b="0"/>
            </a:lvl1pPr>
          </a:lstStyle>
          <a:p>
            <a:r>
              <a:rPr lang="en-US"/>
              <a:t>Click to edit Master title style</a:t>
            </a:r>
            <a:endParaRPr/>
          </a:p>
        </p:txBody>
      </p:sp>
      <p:sp>
        <p:nvSpPr>
          <p:cNvPr id="3" name="Text Placeholder 2"/>
          <p:cNvSpPr>
            <a:spLocks noGrp="1"/>
          </p:cNvSpPr>
          <p:nvPr>
            <p:ph type="body" idx="1"/>
          </p:nvPr>
        </p:nvSpPr>
        <p:spPr>
          <a:xfrm>
            <a:off x="1524000" y="3810000"/>
            <a:ext cx="9144000" cy="1143000"/>
          </a:xfrm>
        </p:spPr>
        <p:txBody>
          <a:bodyPr anchor="t">
            <a:normAutofit/>
          </a:bodyPr>
          <a:lstStyle>
            <a:lvl1pPr marL="0" indent="0" algn="ctr">
              <a:spcBef>
                <a:spcPts val="0"/>
              </a:spcBef>
              <a:buNone/>
              <a:defRPr sz="2400" cap="none"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583DDF-CA54-461A-A486-592D2374C532}" type="datetimeFigureOut">
              <a:rPr lang="en-US"/>
              <a:t>10/18/2018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overrideClrMapping bg1="lt1" tx1="dk1" bg2="lt2" tx2="dk2" accent1="accent1" accent2="accent2" accent3="accent3" accent4="accent4" accent5="accent5" accent6="accent6" hlink="hlink" folHlink="folHlink"/>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lternate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4000" y="1143000"/>
            <a:ext cx="9144000" cy="2667000"/>
          </a:xfrm>
        </p:spPr>
        <p:txBody>
          <a:bodyPr anchor="b">
            <a:normAutofit/>
          </a:bodyPr>
          <a:lstStyle>
            <a:lvl1pPr algn="ctr">
              <a:defRPr sz="5200" b="0">
                <a:solidFill>
                  <a:schemeClr val="tx1"/>
                </a:solidFill>
              </a:defRPr>
            </a:lvl1pPr>
          </a:lstStyle>
          <a:p>
            <a:r>
              <a:rPr lang="en-US"/>
              <a:t>Click to edit Master title style</a:t>
            </a:r>
            <a:endParaRPr/>
          </a:p>
        </p:txBody>
      </p:sp>
      <p:sp>
        <p:nvSpPr>
          <p:cNvPr id="3" name="Text Placeholder 2"/>
          <p:cNvSpPr>
            <a:spLocks noGrp="1"/>
          </p:cNvSpPr>
          <p:nvPr>
            <p:ph type="body" idx="1"/>
          </p:nvPr>
        </p:nvSpPr>
        <p:spPr>
          <a:xfrm>
            <a:off x="1522413" y="3810000"/>
            <a:ext cx="9144000" cy="1143000"/>
          </a:xfrm>
        </p:spPr>
        <p:txBody>
          <a:bodyPr anchor="t">
            <a:normAutofit/>
          </a:bodyPr>
          <a:lstStyle>
            <a:lvl1pPr marL="0" indent="0" algn="ctr">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10/18/2018</a:t>
            </a:fld>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2804328065"/>
      </p:ext>
    </p:extLst>
  </p:cSld>
  <p:clrMapOvr>
    <a:overrideClrMapping bg1="dk1" tx1="lt1" bg2="dk2" tx2="lt2" accent1="accent1" accent2="accent2" accent3="accent3" accent4="accent4" accent5="accent5" accent6="accent6" hlink="hlink" folHlink="folHlink"/>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9DD7D43D-6574-4C7B-808D-C6C12215A4D4}" type="datetimeFigureOut">
              <a:rPr lang="en-US"/>
              <a:t>10/18/2018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A0ECE5F2-81AA-4605-B028-6FBA391056AF}" type="slidenum">
              <a:rPr/>
              <a:t>‹#›</a:t>
            </a:fld>
            <a:endParaRPr/>
          </a:p>
        </p:txBody>
      </p:sp>
    </p:spTree>
    <p:extLst>
      <p:ext uri="{BB962C8B-B14F-4D97-AF65-F5344CB8AC3E}">
        <p14:creationId xmlns:p14="http://schemas.microsoft.com/office/powerpoint/2010/main" val="3117078411"/>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9E583DDF-CA54-461A-A486-592D2374C532}" type="datetimeFigureOut">
              <a:rPr lang="en-US"/>
              <a:t>10/18/2018</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057080828"/>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9E583DDF-CA54-461A-A486-592D2374C532}" type="datetimeFigureOut">
              <a:rPr lang="en-US"/>
              <a:t>10/18/2018</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10/18/2018</a:t>
            </a:fld>
            <a:endParaRPr/>
          </a:p>
        </p:txBody>
      </p:sp>
      <p:sp>
        <p:nvSpPr>
          <p:cNvPr id="3" name="Footer Placeholder 2"/>
          <p:cNvSpPr>
            <a:spLocks noGrp="1"/>
          </p:cNvSpPr>
          <p:nvPr>
            <p:ph type="ftr" sz="quarter" idx="11"/>
          </p:nvPr>
        </p:nvSpPr>
        <p:spPr/>
        <p:txBody>
          <a:bodyPr/>
          <a:lstStyle>
            <a:lvl1pPr>
              <a:defRPr>
                <a:solidFill>
                  <a:schemeClr val="tx2"/>
                </a:solidFill>
              </a:defRPr>
            </a:lvl1pPr>
          </a:lstStyle>
          <a:p>
            <a:endParaRPr/>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2559003960"/>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0412" y="2362200"/>
            <a:ext cx="3200400" cy="1990725"/>
          </a:xfrm>
        </p:spPr>
        <p:txBody>
          <a:bodyPr anchor="b">
            <a:normAutofit/>
          </a:bodyPr>
          <a:lstStyle>
            <a:lvl1pPr>
              <a:defRPr sz="3400" b="0"/>
            </a:lvl1pPr>
          </a:lstStyle>
          <a:p>
            <a:r>
              <a:rPr lang="en-US"/>
              <a:t>Click to edit Master title style</a:t>
            </a:r>
            <a:endParaRPr/>
          </a:p>
        </p:txBody>
      </p:sp>
      <p:sp>
        <p:nvSpPr>
          <p:cNvPr id="3" name="Content Placeholder 2"/>
          <p:cNvSpPr>
            <a:spLocks noGrp="1"/>
          </p:cNvSpPr>
          <p:nvPr>
            <p:ph idx="1"/>
          </p:nvPr>
        </p:nvSpPr>
        <p:spPr>
          <a:xfrm>
            <a:off x="4494212" y="685800"/>
            <a:ext cx="7239001"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60412" y="4367308"/>
            <a:ext cx="3200400" cy="1622012"/>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583DDF-CA54-461A-A486-592D2374C532}" type="datetimeFigureOut">
              <a:rPr lang="en-US"/>
              <a:t>10/18/2018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1642"/>
        </a:solidFill>
        <a:effectLst/>
      </p:bgPr>
    </p:bg>
    <p:spTree>
      <p:nvGrpSpPr>
        <p:cNvPr id="1" name=""/>
        <p:cNvGrpSpPr/>
        <p:nvPr/>
      </p:nvGrpSpPr>
      <p:grpSpPr>
        <a:xfrm>
          <a:off x="0" y="0"/>
          <a:ext cx="0" cy="0"/>
          <a:chOff x="0" y="0"/>
          <a:chExt cx="0" cy="0"/>
        </a:xfrm>
      </p:grpSpPr>
      <p:sp>
        <p:nvSpPr>
          <p:cNvPr id="7" name="Rectangle 6"/>
          <p:cNvSpPr/>
          <p:nvPr/>
        </p:nvSpPr>
        <p:spPr bwMode="ltGray">
          <a:xfrm>
            <a:off x="1587" y="6583680"/>
            <a:ext cx="12188826" cy="2743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a:ln>
                <a:noFill/>
              </a:ln>
              <a:solidFill>
                <a:prstClr val="white"/>
              </a:solidFill>
              <a:effectLst/>
              <a:uLnTx/>
              <a:uFillTx/>
              <a:latin typeface="Euphemia"/>
            </a:endParaRPr>
          </a:p>
        </p:txBody>
      </p:sp>
      <p:sp>
        <p:nvSpPr>
          <p:cNvPr id="8" name="Rectangle 7"/>
          <p:cNvSpPr/>
          <p:nvPr/>
        </p:nvSpPr>
        <p:spPr bwMode="white">
          <a:xfrm>
            <a:off x="1587" y="65836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800">
                <a:solidFill>
                  <a:schemeClr val="bg2"/>
                </a:solidFill>
              </a:defRPr>
            </a:lvl1pPr>
          </a:lstStyle>
          <a:p>
            <a:fld id="{9E583DDF-CA54-461A-A486-592D2374C532}" type="datetimeFigureOut">
              <a:rPr lang="en-US"/>
              <a:pPr/>
              <a:t>10/18/2018</a:t>
            </a:fld>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800" cap="all" baseline="0">
                <a:solidFill>
                  <a:schemeClr val="bg2"/>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800">
                <a:solidFill>
                  <a:schemeClr val="bg2"/>
                </a:solidFill>
              </a:defRPr>
            </a:lvl1pPr>
          </a:lstStyle>
          <a:p>
            <a:fld id="{CA8D9AD5-F248-4919-864A-CFD76CC027D6}" type="slidenum">
              <a:rPr/>
              <a:pPr/>
              <a:t>‹#›</a:t>
            </a:fld>
            <a:endParaRPr/>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2" r:id="rId4"/>
    <p:sldLayoutId id="2147483661" r:id="rId5"/>
    <p:sldLayoutId id="2147483653" r:id="rId6"/>
    <p:sldLayoutId id="2147483654" r:id="rId7"/>
    <p:sldLayoutId id="2147483655" r:id="rId8"/>
    <p:sldLayoutId id="2147483656" r:id="rId9"/>
    <p:sldLayoutId id="2147483663" r:id="rId10"/>
    <p:sldLayoutId id="2147483657" r:id="rId11"/>
    <p:sldLayoutId id="2147483658" r:id="rId12"/>
    <p:sldLayoutId id="2147483659" r:id="rId13"/>
  </p:sldLayoutIdLst>
  <p:transition spd="slow">
    <p:randomBar dir="vert"/>
  </p:transition>
  <p:txStyles>
    <p:titleStyle>
      <a:lvl1pPr marL="0" indent="0" algn="l" defTabSz="914400" rtl="0" eaLnBrk="1" latinLnBrk="0" hangingPunct="1">
        <a:lnSpc>
          <a:spcPct val="90000"/>
        </a:lnSpc>
        <a:spcBef>
          <a:spcPct val="0"/>
        </a:spcBef>
        <a:buFont typeface="Arial" pitchFamily="34" charset="0"/>
        <a:buNone/>
        <a:defRPr sz="3400" kern="1200">
          <a:solidFill>
            <a:schemeClr val="tx2">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2"/>
        </a:buClr>
        <a:buSzPct val="100000"/>
        <a:buFont typeface="Arial" pitchFamily="34" charset="0"/>
        <a:buChar char="▪"/>
        <a:defRPr sz="2000" kern="1200">
          <a:solidFill>
            <a:schemeClr val="tx2"/>
          </a:solidFill>
          <a:latin typeface="+mn-lt"/>
          <a:ea typeface="+mn-ea"/>
          <a:cs typeface="+mn-cs"/>
        </a:defRPr>
      </a:lvl1pPr>
      <a:lvl2pPr marL="594360" indent="-228600" algn="l" defTabSz="914400" rtl="0" eaLnBrk="1" latinLnBrk="0" hangingPunct="1">
        <a:lnSpc>
          <a:spcPct val="90000"/>
        </a:lnSpc>
        <a:spcBef>
          <a:spcPts val="1000"/>
        </a:spcBef>
        <a:buClr>
          <a:schemeClr val="tx2"/>
        </a:buClr>
        <a:buSzPct val="100000"/>
        <a:buFont typeface="Arial" pitchFamily="34" charset="0"/>
        <a:buChar char="▪"/>
        <a:defRPr sz="1800" kern="1200">
          <a:solidFill>
            <a:schemeClr val="tx2"/>
          </a:solidFill>
          <a:latin typeface="+mn-lt"/>
          <a:ea typeface="+mn-ea"/>
          <a:cs typeface="+mn-cs"/>
        </a:defRPr>
      </a:lvl2pPr>
      <a:lvl3pPr marL="914400" indent="-228600" algn="l" defTabSz="914400" rtl="0" eaLnBrk="1" latinLnBrk="0" hangingPunct="1">
        <a:lnSpc>
          <a:spcPct val="90000"/>
        </a:lnSpc>
        <a:spcBef>
          <a:spcPts val="800"/>
        </a:spcBef>
        <a:buClr>
          <a:schemeClr val="tx2"/>
        </a:buClr>
        <a:buSzPct val="100000"/>
        <a:buFont typeface="Arial" pitchFamily="34" charset="0"/>
        <a:buChar char="▪"/>
        <a:defRPr sz="1600" kern="1200">
          <a:solidFill>
            <a:schemeClr val="tx2"/>
          </a:solidFill>
          <a:latin typeface="+mn-lt"/>
          <a:ea typeface="+mn-ea"/>
          <a:cs typeface="+mn-cs"/>
        </a:defRPr>
      </a:lvl3pPr>
      <a:lvl4pPr marL="1234440" indent="-228600" algn="l" defTabSz="914400" rtl="0" eaLnBrk="1" latinLnBrk="0" hangingPunct="1">
        <a:lnSpc>
          <a:spcPct val="90000"/>
        </a:lnSpc>
        <a:spcBef>
          <a:spcPts val="800"/>
        </a:spcBef>
        <a:buClr>
          <a:schemeClr val="tx2"/>
        </a:buClr>
        <a:buSzPct val="100000"/>
        <a:buFont typeface="Arial" pitchFamily="34" charset="0"/>
        <a:buChar char="▪"/>
        <a:defRPr sz="1400" kern="1200">
          <a:solidFill>
            <a:schemeClr val="tx2"/>
          </a:solidFill>
          <a:latin typeface="+mn-lt"/>
          <a:ea typeface="+mn-ea"/>
          <a:cs typeface="+mn-cs"/>
        </a:defRPr>
      </a:lvl4pPr>
      <a:lvl5pPr marL="1554480" indent="-228600" algn="l" defTabSz="914400" rtl="0" eaLnBrk="1" latinLnBrk="0" hangingPunct="1">
        <a:lnSpc>
          <a:spcPct val="90000"/>
        </a:lnSpc>
        <a:spcBef>
          <a:spcPts val="800"/>
        </a:spcBef>
        <a:buClr>
          <a:schemeClr val="tx2"/>
        </a:buClr>
        <a:buSzPct val="100000"/>
        <a:buFont typeface="Arial" pitchFamily="34" charset="0"/>
        <a:buChar char="▪"/>
        <a:defRPr sz="1400" kern="1200">
          <a:solidFill>
            <a:schemeClr val="tx2"/>
          </a:solidFill>
          <a:latin typeface="+mn-lt"/>
          <a:ea typeface="+mn-ea"/>
          <a:cs typeface="+mn-cs"/>
        </a:defRPr>
      </a:lvl5pPr>
      <a:lvl6pPr marL="1874520" indent="-228600" algn="l" defTabSz="914400" rtl="0" eaLnBrk="1" latinLnBrk="0" hangingPunct="1">
        <a:lnSpc>
          <a:spcPct val="90000"/>
        </a:lnSpc>
        <a:spcBef>
          <a:spcPts val="800"/>
        </a:spcBef>
        <a:buSzPct val="100000"/>
        <a:buFont typeface="Arial" pitchFamily="34" charset="0"/>
        <a:buChar char="▪"/>
        <a:defRPr sz="1400" kern="1200">
          <a:solidFill>
            <a:schemeClr val="tx2"/>
          </a:solidFill>
          <a:latin typeface="+mn-lt"/>
          <a:ea typeface="+mn-ea"/>
          <a:cs typeface="+mn-cs"/>
        </a:defRPr>
      </a:lvl6pPr>
      <a:lvl7pPr marL="2194560" indent="-228600" algn="l" defTabSz="914400" rtl="0" eaLnBrk="1" latinLnBrk="0" hangingPunct="1">
        <a:lnSpc>
          <a:spcPct val="90000"/>
        </a:lnSpc>
        <a:spcBef>
          <a:spcPts val="800"/>
        </a:spcBef>
        <a:buSzPct val="100000"/>
        <a:buFont typeface="Arial" pitchFamily="34" charset="0"/>
        <a:buChar char="▪"/>
        <a:defRPr sz="1400" kern="1200" baseline="0">
          <a:solidFill>
            <a:schemeClr val="tx2"/>
          </a:solidFill>
          <a:latin typeface="+mn-lt"/>
          <a:ea typeface="+mn-ea"/>
          <a:cs typeface="+mn-cs"/>
        </a:defRPr>
      </a:lvl7pPr>
      <a:lvl8pPr marL="2514600" indent="-228600" algn="l" defTabSz="914400" rtl="0" eaLnBrk="1" latinLnBrk="0" hangingPunct="1">
        <a:lnSpc>
          <a:spcPct val="90000"/>
        </a:lnSpc>
        <a:spcBef>
          <a:spcPts val="800"/>
        </a:spcBef>
        <a:buSzPct val="100000"/>
        <a:buFont typeface="Arial" pitchFamily="34" charset="0"/>
        <a:buChar char="▪"/>
        <a:defRPr sz="1400" kern="1200" baseline="0">
          <a:solidFill>
            <a:schemeClr val="tx2"/>
          </a:solidFill>
          <a:latin typeface="+mn-lt"/>
          <a:ea typeface="+mn-ea"/>
          <a:cs typeface="+mn-cs"/>
        </a:defRPr>
      </a:lvl8pPr>
      <a:lvl9pPr marL="2834640" indent="-228600" algn="l" defTabSz="914400" rtl="0" eaLnBrk="1" latinLnBrk="0" hangingPunct="1">
        <a:lnSpc>
          <a:spcPct val="90000"/>
        </a:lnSpc>
        <a:spcBef>
          <a:spcPts val="800"/>
        </a:spcBef>
        <a:buSzPct val="100000"/>
        <a:buFont typeface="Arial" pitchFamily="34" charset="0"/>
        <a:buChar char="▪"/>
        <a:defRPr sz="1400" kern="1200" baseline="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1642"/>
        </a:solidFill>
        <a:effectLst/>
      </p:bgPr>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1">
                    <a:lumMod val="50000"/>
                  </a:schemeClr>
                </a:solidFill>
              </a:defRPr>
            </a:lvl1pPr>
          </a:lstStyle>
          <a:p>
            <a:fld id="{89C235CF-BDA2-4E7E-8BBD-350479985E74}" type="datetimeFigureOut">
              <a:rPr lang="en-US" dirty="0"/>
              <a:pPr/>
              <a:t>10/18/2018</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rgbClr val="969696"/>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rgbClr val="777777"/>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048810822"/>
      </p:ext>
    </p:extLst>
  </p:cSld>
  <p:clrMap bg1="dk1" tx1="lt1" bg2="dk2" tx2="lt2" accent1="accent1" accent2="accent2" accent3="accent3" accent4="accent4" accent5="accent5" accent6="accent6" hlink="hlink" folHlink="folHlink"/>
  <p:sldLayoutIdLst>
    <p:sldLayoutId id="2147483665" r:id="rId1"/>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164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9E583DDF-CA54-461A-A486-592D2374C532}" type="datetimeFigureOut">
              <a:rPr lang="en-US" smtClean="0"/>
              <a:pPr/>
              <a:t>10/18/2018</a:t>
            </a:fld>
            <a:endParaRPr lang="en-US"/>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CA8D9AD5-F248-4919-864A-CFD76CC027D6}" type="slidenum">
              <a:rPr lang="en-US" smtClean="0"/>
              <a:pPr/>
              <a:t>‹#›</a:t>
            </a:fld>
            <a:endParaRPr lang="en-US"/>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359039"/>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1">
                    <a:lumMod val="50000"/>
                  </a:schemeClr>
                </a:solidFill>
              </a:defRPr>
            </a:lvl1pPr>
          </a:lstStyle>
          <a:p>
            <a:fld id="{89C235CF-BDA2-4E7E-8BBD-350479985E74}" type="datetimeFigureOut">
              <a:rPr lang="en-US" dirty="0"/>
              <a:pPr/>
              <a:t>10/18/2018</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rgbClr val="969696"/>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rgbClr val="777777"/>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736202410"/>
      </p:ext>
    </p:extLst>
  </p:cSld>
  <p:clrMap bg1="dk1" tx1="lt1" bg2="dk2" tx2="lt2" accent1="accent1" accent2="accent2" accent3="accent3" accent4="accent4" accent5="accent5" accent6="accent6" hlink="hlink" folHlink="folHlink"/>
  <p:sldLayoutIdLst>
    <p:sldLayoutId id="2147483717" r:id="rId1"/>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christianity.about.com/od/newtestamentpeople/p/jesuschrist.htm" TargetMode="Externa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A55BA332-743B-47CA-A26A-612B441C1B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0F0CCB91-00D8-436B-9970-FB2DE1F3DB10}"/>
              </a:ext>
            </a:extLst>
          </p:cNvPr>
          <p:cNvSpPr>
            <a:spLocks noGrp="1"/>
          </p:cNvSpPr>
          <p:nvPr>
            <p:ph type="ctrTitle"/>
          </p:nvPr>
        </p:nvSpPr>
        <p:spPr>
          <a:xfrm>
            <a:off x="963305" y="643467"/>
            <a:ext cx="6231263" cy="5560026"/>
          </a:xfrm>
        </p:spPr>
        <p:txBody>
          <a:bodyPr anchor="ctr">
            <a:normAutofit/>
          </a:bodyPr>
          <a:lstStyle/>
          <a:p>
            <a:pPr algn="r"/>
            <a:r>
              <a:rPr lang="en-US" sz="4400" b="1">
                <a:latin typeface="Century Gothic" panose="020B0502020202020204" pitchFamily="34" charset="0"/>
              </a:rPr>
              <a:t>SPIRITUAL GIFTS/GRACES</a:t>
            </a:r>
          </a:p>
        </p:txBody>
      </p:sp>
      <p:sp>
        <p:nvSpPr>
          <p:cNvPr id="3" name="Subtitle 2">
            <a:extLst>
              <a:ext uri="{FF2B5EF4-FFF2-40B4-BE49-F238E27FC236}">
                <a16:creationId xmlns:a16="http://schemas.microsoft.com/office/drawing/2014/main" id="{8360A424-C9AC-4616-BEF1-64F0CE326920}"/>
              </a:ext>
            </a:extLst>
          </p:cNvPr>
          <p:cNvSpPr>
            <a:spLocks noGrp="1"/>
          </p:cNvSpPr>
          <p:nvPr>
            <p:ph type="subTitle" idx="1"/>
          </p:nvPr>
        </p:nvSpPr>
        <p:spPr>
          <a:xfrm>
            <a:off x="7856387" y="643468"/>
            <a:ext cx="3689098" cy="5560026"/>
          </a:xfrm>
        </p:spPr>
        <p:txBody>
          <a:bodyPr anchor="ctr">
            <a:normAutofit/>
          </a:bodyPr>
          <a:lstStyle/>
          <a:p>
            <a:pPr>
              <a:spcAft>
                <a:spcPts val="600"/>
              </a:spcAft>
            </a:pPr>
            <a:r>
              <a:rPr lang="en-US" sz="2800" b="1">
                <a:latin typeface="Century Gothic" panose="020B0502020202020204" pitchFamily="34" charset="0"/>
              </a:rPr>
              <a:t>THE WORKING OF YOUR GIFT (S)</a:t>
            </a:r>
          </a:p>
        </p:txBody>
      </p:sp>
      <p:sp>
        <p:nvSpPr>
          <p:cNvPr id="26" name="Freeform 6">
            <a:extLst>
              <a:ext uri="{FF2B5EF4-FFF2-40B4-BE49-F238E27FC236}">
                <a16:creationId xmlns:a16="http://schemas.microsoft.com/office/drawing/2014/main" id="{C11EBC8E-474B-4959-BDBE-ED4FA1730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2" y="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cxnSp>
        <p:nvCxnSpPr>
          <p:cNvPr id="28" name="Straight Connector 27">
            <a:extLst>
              <a:ext uri="{FF2B5EF4-FFF2-40B4-BE49-F238E27FC236}">
                <a16:creationId xmlns:a16="http://schemas.microsoft.com/office/drawing/2014/main" id="{B43093BA-D7C0-401B-9B54-E2965B1493B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5205983" y="3558171"/>
            <a:ext cx="4657344"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2608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274" y="2179844"/>
            <a:ext cx="10519956" cy="4247091"/>
          </a:xfrm>
        </p:spPr>
        <p:txBody>
          <a:bodyPr anchor="t">
            <a:noAutofit/>
          </a:bodyPr>
          <a:lstStyle/>
          <a:p>
            <a:pPr algn="l">
              <a:lnSpc>
                <a:spcPct val="100000"/>
              </a:lnSpc>
              <a:spcBef>
                <a:spcPts val="0"/>
              </a:spcBef>
            </a:pPr>
            <a:r>
              <a:rPr lang="en-US" sz="2800" dirty="0">
                <a:latin typeface="Century Gothic" panose="020B0502020202020204" pitchFamily="34" charset="0"/>
              </a:rPr>
              <a:t>1.  AND THE LORD SPAKE UNTO MOSES, SAYING,</a:t>
            </a:r>
            <a:br>
              <a:rPr lang="en-US" sz="2800" dirty="0">
                <a:latin typeface="Century Gothic" panose="020B0502020202020204" pitchFamily="34" charset="0"/>
              </a:rPr>
            </a:br>
            <a:br>
              <a:rPr lang="en-US" sz="2800" dirty="0">
                <a:latin typeface="Century Gothic" panose="020B0502020202020204" pitchFamily="34" charset="0"/>
              </a:rPr>
            </a:br>
            <a:r>
              <a:rPr lang="en-US" sz="2800" dirty="0">
                <a:latin typeface="Century Gothic" panose="020B0502020202020204" pitchFamily="34" charset="0"/>
              </a:rPr>
              <a:t>2.  SEE, I HAVE CALLED BY NAME BEZALEEL THE SON OF URI, THE SON OF HUR, OF THE TRIBE OF JUDAH:</a:t>
            </a:r>
            <a:br>
              <a:rPr lang="en-US" sz="2800" dirty="0">
                <a:latin typeface="Century Gothic" panose="020B0502020202020204" pitchFamily="34" charset="0"/>
              </a:rPr>
            </a:br>
            <a:br>
              <a:rPr lang="en-US" sz="2800" dirty="0">
                <a:latin typeface="Century Gothic" panose="020B0502020202020204" pitchFamily="34" charset="0"/>
              </a:rPr>
            </a:br>
            <a:r>
              <a:rPr lang="en-US" sz="2800" dirty="0">
                <a:latin typeface="Century Gothic" panose="020B0502020202020204" pitchFamily="34" charset="0"/>
              </a:rPr>
              <a:t>3.  AND I HAVE FILLED HIM WITH THE SPIRIT OF GOD, IN </a:t>
            </a:r>
            <a:r>
              <a:rPr lang="en-US" sz="2800" b="1" dirty="0">
                <a:latin typeface="Century Gothic" panose="020B0502020202020204" pitchFamily="34" charset="0"/>
              </a:rPr>
              <a:t>WISDOM</a:t>
            </a:r>
            <a:r>
              <a:rPr lang="en-US" sz="2800" dirty="0">
                <a:latin typeface="Century Gothic" panose="020B0502020202020204" pitchFamily="34" charset="0"/>
              </a:rPr>
              <a:t>, AND IN </a:t>
            </a:r>
            <a:r>
              <a:rPr lang="en-US" sz="2800" b="1" dirty="0">
                <a:latin typeface="Century Gothic" panose="020B0502020202020204" pitchFamily="34" charset="0"/>
              </a:rPr>
              <a:t>UNDERSTANDING</a:t>
            </a:r>
            <a:r>
              <a:rPr lang="en-US" sz="2800" dirty="0">
                <a:latin typeface="Century Gothic" panose="020B0502020202020204" pitchFamily="34" charset="0"/>
              </a:rPr>
              <a:t>, AND IN </a:t>
            </a:r>
            <a:r>
              <a:rPr lang="en-US" sz="2800" b="1" dirty="0">
                <a:latin typeface="Century Gothic" panose="020B0502020202020204" pitchFamily="34" charset="0"/>
              </a:rPr>
              <a:t>KNOWLEDGE</a:t>
            </a:r>
            <a:r>
              <a:rPr lang="en-US" sz="2800" dirty="0">
                <a:latin typeface="Century Gothic" panose="020B0502020202020204" pitchFamily="34" charset="0"/>
              </a:rPr>
              <a:t>, AND IN </a:t>
            </a:r>
            <a:r>
              <a:rPr lang="en-US" sz="2800" b="1" dirty="0">
                <a:latin typeface="Century Gothic" panose="020B0502020202020204" pitchFamily="34" charset="0"/>
              </a:rPr>
              <a:t>ALL</a:t>
            </a:r>
            <a:r>
              <a:rPr lang="en-US" sz="2800" dirty="0">
                <a:latin typeface="Century Gothic" panose="020B0502020202020204" pitchFamily="34" charset="0"/>
              </a:rPr>
              <a:t> MANNER OF WORKMANSHIP,</a:t>
            </a:r>
          </a:p>
        </p:txBody>
      </p:sp>
      <p:sp>
        <p:nvSpPr>
          <p:cNvPr id="4" name="Title 1"/>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latin typeface="Copperplate Gothic Bold" panose="020E0705020206020404" pitchFamily="34" charset="0"/>
              </a:rPr>
              <a:t>SPIRITUAL GIFTS/GRACES</a:t>
            </a:r>
          </a:p>
        </p:txBody>
      </p:sp>
      <p:sp>
        <p:nvSpPr>
          <p:cNvPr id="3" name="TextBox 2">
            <a:extLst>
              <a:ext uri="{FF2B5EF4-FFF2-40B4-BE49-F238E27FC236}">
                <a16:creationId xmlns:a16="http://schemas.microsoft.com/office/drawing/2014/main" id="{F3EEBFD0-E097-459D-9AB8-4655FE8CE5AF}"/>
              </a:ext>
            </a:extLst>
          </p:cNvPr>
          <p:cNvSpPr txBox="1"/>
          <p:nvPr/>
        </p:nvSpPr>
        <p:spPr>
          <a:xfrm>
            <a:off x="975357" y="1540953"/>
            <a:ext cx="3451586" cy="584775"/>
          </a:xfrm>
          <a:prstGeom prst="rect">
            <a:avLst/>
          </a:prstGeom>
          <a:noFill/>
        </p:spPr>
        <p:txBody>
          <a:bodyPr wrap="none" rtlCol="0">
            <a:spAutoFit/>
          </a:bodyPr>
          <a:lstStyle/>
          <a:p>
            <a:r>
              <a:rPr lang="en-US" sz="3200" b="1" dirty="0">
                <a:latin typeface="Century Gothic" panose="020B0502020202020204" pitchFamily="34" charset="0"/>
              </a:rPr>
              <a:t>EXODUS 31: 1 - 3</a:t>
            </a:r>
          </a:p>
        </p:txBody>
      </p:sp>
    </p:spTree>
    <p:extLst>
      <p:ext uri="{BB962C8B-B14F-4D97-AF65-F5344CB8AC3E}">
        <p14:creationId xmlns:p14="http://schemas.microsoft.com/office/powerpoint/2010/main" val="3691690566"/>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274" y="2179844"/>
            <a:ext cx="10519956" cy="4247091"/>
          </a:xfrm>
        </p:spPr>
        <p:txBody>
          <a:bodyPr anchor="t">
            <a:noAutofit/>
          </a:bodyPr>
          <a:lstStyle/>
          <a:p>
            <a:pPr algn="l">
              <a:lnSpc>
                <a:spcPct val="100000"/>
              </a:lnSpc>
              <a:spcBef>
                <a:spcPts val="0"/>
              </a:spcBef>
            </a:pPr>
            <a:r>
              <a:rPr lang="en-US" sz="2800" dirty="0">
                <a:latin typeface="Century Gothic" panose="020B0502020202020204" pitchFamily="34" charset="0"/>
              </a:rPr>
              <a:t>4.  TO DEVISE CUNNING WORKS, TO WORK IN GOLD, AND IN SILVER, AND IN BRASS,</a:t>
            </a:r>
            <a:br>
              <a:rPr lang="en-US" sz="2800" dirty="0">
                <a:latin typeface="Century Gothic" panose="020B0502020202020204" pitchFamily="34" charset="0"/>
              </a:rPr>
            </a:br>
            <a:br>
              <a:rPr lang="en-US" sz="2800" dirty="0">
                <a:latin typeface="Century Gothic" panose="020B0502020202020204" pitchFamily="34" charset="0"/>
              </a:rPr>
            </a:br>
            <a:r>
              <a:rPr lang="en-US" sz="2800" dirty="0">
                <a:latin typeface="Century Gothic" panose="020B0502020202020204" pitchFamily="34" charset="0"/>
              </a:rPr>
              <a:t>5.  AND IN CUTTING OF STONES, TO SET THEM, AND IN CARVING OF TIMBER, TO WORK IN ALL MANNER OF WORKMANSHIP.</a:t>
            </a:r>
          </a:p>
        </p:txBody>
      </p:sp>
      <p:sp>
        <p:nvSpPr>
          <p:cNvPr id="4" name="Title 1"/>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latin typeface="Copperplate Gothic Bold" panose="020E0705020206020404" pitchFamily="34" charset="0"/>
              </a:rPr>
              <a:t>SPIRITUAL GIFTS/GRACES</a:t>
            </a:r>
          </a:p>
        </p:txBody>
      </p:sp>
      <p:sp>
        <p:nvSpPr>
          <p:cNvPr id="3" name="TextBox 2">
            <a:extLst>
              <a:ext uri="{FF2B5EF4-FFF2-40B4-BE49-F238E27FC236}">
                <a16:creationId xmlns:a16="http://schemas.microsoft.com/office/drawing/2014/main" id="{F3EEBFD0-E097-459D-9AB8-4655FE8CE5AF}"/>
              </a:ext>
            </a:extLst>
          </p:cNvPr>
          <p:cNvSpPr txBox="1"/>
          <p:nvPr/>
        </p:nvSpPr>
        <p:spPr>
          <a:xfrm>
            <a:off x="975357" y="1540953"/>
            <a:ext cx="3451586" cy="584775"/>
          </a:xfrm>
          <a:prstGeom prst="rect">
            <a:avLst/>
          </a:prstGeom>
          <a:noFill/>
        </p:spPr>
        <p:txBody>
          <a:bodyPr wrap="none" rtlCol="0">
            <a:spAutoFit/>
          </a:bodyPr>
          <a:lstStyle/>
          <a:p>
            <a:r>
              <a:rPr lang="en-US" sz="3200" b="1" dirty="0">
                <a:latin typeface="Century Gothic" panose="020B0502020202020204" pitchFamily="34" charset="0"/>
              </a:rPr>
              <a:t>EXODUS 31: 4 - 5</a:t>
            </a:r>
          </a:p>
        </p:txBody>
      </p:sp>
    </p:spTree>
    <p:extLst>
      <p:ext uri="{BB962C8B-B14F-4D97-AF65-F5344CB8AC3E}">
        <p14:creationId xmlns:p14="http://schemas.microsoft.com/office/powerpoint/2010/main" val="745810617"/>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274" y="2179844"/>
            <a:ext cx="10519956" cy="4247091"/>
          </a:xfrm>
        </p:spPr>
        <p:txBody>
          <a:bodyPr anchor="t">
            <a:noAutofit/>
          </a:bodyPr>
          <a:lstStyle/>
          <a:p>
            <a:pPr algn="l">
              <a:lnSpc>
                <a:spcPct val="100000"/>
              </a:lnSpc>
              <a:spcBef>
                <a:spcPts val="600"/>
              </a:spcBef>
            </a:pPr>
            <a:r>
              <a:rPr lang="en-US" sz="2800" dirty="0">
                <a:latin typeface="Century Gothic" panose="020B0502020202020204" pitchFamily="34" charset="0"/>
              </a:rPr>
              <a:t>1.  NOW CONCERNING SPIRITUAL GIFTS, BRETHREN, I WOULD NOT HAVE YOU IGNORANT.</a:t>
            </a:r>
            <a:br>
              <a:rPr lang="en-US" sz="2800" dirty="0">
                <a:latin typeface="Century Gothic" panose="020B0502020202020204" pitchFamily="34" charset="0"/>
              </a:rPr>
            </a:br>
            <a:br>
              <a:rPr lang="en-US" sz="1000" dirty="0">
                <a:latin typeface="Century Gothic" panose="020B0502020202020204" pitchFamily="34" charset="0"/>
              </a:rPr>
            </a:br>
            <a:r>
              <a:rPr lang="en-US" sz="2800" dirty="0">
                <a:latin typeface="Century Gothic" panose="020B0502020202020204" pitchFamily="34" charset="0"/>
              </a:rPr>
              <a:t>2.   YE KNOW THAT YE WERE GENTILES, CARRIED AWAY UNTO THESE DUMB IDOLS, EVEN AS YE WERE LED.</a:t>
            </a:r>
            <a:br>
              <a:rPr lang="en-US" sz="2800" dirty="0">
                <a:latin typeface="Century Gothic" panose="020B0502020202020204" pitchFamily="34" charset="0"/>
              </a:rPr>
            </a:br>
            <a:br>
              <a:rPr lang="en-US" sz="1000" dirty="0">
                <a:latin typeface="Century Gothic" panose="020B0502020202020204" pitchFamily="34" charset="0"/>
              </a:rPr>
            </a:br>
            <a:r>
              <a:rPr lang="en-US" sz="2800" dirty="0">
                <a:latin typeface="Century Gothic" panose="020B0502020202020204" pitchFamily="34" charset="0"/>
              </a:rPr>
              <a:t>3.   WHEREFORE I GIVE YOU TO UNDERSTAND, THAT NO MAN SPEAKING BY THE SPIRIT OF GOD CALLETH JESUS ACCURSED: AND THAT NO MAN CAN SAY THAT JESUS IS THE LORD, BUT BY THE HOLY GHOST.</a:t>
            </a:r>
          </a:p>
        </p:txBody>
      </p:sp>
      <p:sp>
        <p:nvSpPr>
          <p:cNvPr id="4" name="Title 1"/>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latin typeface="Copperplate Gothic Bold" panose="020E0705020206020404" pitchFamily="34" charset="0"/>
              </a:rPr>
              <a:t>SPIRITUAL GIFTS/GRACES</a:t>
            </a:r>
          </a:p>
        </p:txBody>
      </p:sp>
      <p:sp>
        <p:nvSpPr>
          <p:cNvPr id="3" name="TextBox 2">
            <a:extLst>
              <a:ext uri="{FF2B5EF4-FFF2-40B4-BE49-F238E27FC236}">
                <a16:creationId xmlns:a16="http://schemas.microsoft.com/office/drawing/2014/main" id="{F3EEBFD0-E097-459D-9AB8-4655FE8CE5AF}"/>
              </a:ext>
            </a:extLst>
          </p:cNvPr>
          <p:cNvSpPr txBox="1"/>
          <p:nvPr/>
        </p:nvSpPr>
        <p:spPr>
          <a:xfrm>
            <a:off x="975357" y="1540953"/>
            <a:ext cx="4791696" cy="584775"/>
          </a:xfrm>
          <a:prstGeom prst="rect">
            <a:avLst/>
          </a:prstGeom>
          <a:noFill/>
        </p:spPr>
        <p:txBody>
          <a:bodyPr wrap="none" rtlCol="0">
            <a:spAutoFit/>
          </a:bodyPr>
          <a:lstStyle/>
          <a:p>
            <a:r>
              <a:rPr lang="en-US" sz="3200" b="1" dirty="0">
                <a:latin typeface="Century Gothic" panose="020B0502020202020204" pitchFamily="34" charset="0"/>
              </a:rPr>
              <a:t>I CORINTHIANS 12: 1 - 3</a:t>
            </a:r>
          </a:p>
        </p:txBody>
      </p:sp>
    </p:spTree>
    <p:extLst>
      <p:ext uri="{BB962C8B-B14F-4D97-AF65-F5344CB8AC3E}">
        <p14:creationId xmlns:p14="http://schemas.microsoft.com/office/powerpoint/2010/main" val="1538422192"/>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986" y="2188540"/>
            <a:ext cx="10406743" cy="3437197"/>
          </a:xfrm>
        </p:spPr>
        <p:txBody>
          <a:bodyPr anchor="t">
            <a:noAutofit/>
          </a:bodyPr>
          <a:lstStyle/>
          <a:p>
            <a:pPr algn="l">
              <a:lnSpc>
                <a:spcPct val="100000"/>
              </a:lnSpc>
            </a:pPr>
            <a:r>
              <a:rPr lang="en-US" sz="3000" dirty="0">
                <a:latin typeface="Copperplate Gothic Bold" panose="020E0705020206020404" pitchFamily="34" charset="0"/>
              </a:rPr>
              <a:t>4.  Now there are diversities of gifts, but the same Spirit.</a:t>
            </a:r>
            <a:br>
              <a:rPr lang="en-US" sz="3000" dirty="0">
                <a:latin typeface="Copperplate Gothic Bold" panose="020E0705020206020404" pitchFamily="34" charset="0"/>
              </a:rPr>
            </a:br>
            <a:br>
              <a:rPr lang="en-US" sz="1000" dirty="0">
                <a:latin typeface="Copperplate Gothic Bold" panose="020E0705020206020404" pitchFamily="34" charset="0"/>
              </a:rPr>
            </a:br>
            <a:r>
              <a:rPr lang="en-US" sz="3000" dirty="0">
                <a:latin typeface="Copperplate Gothic Bold" panose="020E0705020206020404" pitchFamily="34" charset="0"/>
              </a:rPr>
              <a:t>5.  And there are differences of administrations, but the same Lord..</a:t>
            </a:r>
            <a:br>
              <a:rPr lang="en-US" sz="3000" dirty="0">
                <a:latin typeface="Copperplate Gothic Bold" panose="020E0705020206020404" pitchFamily="34" charset="0"/>
              </a:rPr>
            </a:br>
            <a:br>
              <a:rPr lang="en-US" sz="1000" dirty="0">
                <a:latin typeface="Copperplate Gothic Bold" panose="020E0705020206020404" pitchFamily="34" charset="0"/>
              </a:rPr>
            </a:br>
            <a:r>
              <a:rPr lang="en-US" sz="3000" dirty="0">
                <a:latin typeface="Copperplate Gothic Bold" panose="020E0705020206020404" pitchFamily="34" charset="0"/>
              </a:rPr>
              <a:t>6.  And there are diversities of operations, but it is the same God which worketh all in all.</a:t>
            </a:r>
          </a:p>
        </p:txBody>
      </p:sp>
      <p:sp>
        <p:nvSpPr>
          <p:cNvPr id="5" name="Title 1">
            <a:extLst>
              <a:ext uri="{FF2B5EF4-FFF2-40B4-BE49-F238E27FC236}">
                <a16:creationId xmlns:a16="http://schemas.microsoft.com/office/drawing/2014/main" id="{A4411E2B-DB21-4281-AD76-E591B523FF6B}"/>
              </a:ext>
            </a:extLst>
          </p:cNvPr>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latin typeface="Copperplate Gothic Bold" panose="020E0705020206020404" pitchFamily="34" charset="0"/>
              </a:rPr>
              <a:t>SPIRITUAL GIFTS/GRACES</a:t>
            </a:r>
          </a:p>
        </p:txBody>
      </p:sp>
      <p:sp>
        <p:nvSpPr>
          <p:cNvPr id="6" name="TextBox 5">
            <a:extLst>
              <a:ext uri="{FF2B5EF4-FFF2-40B4-BE49-F238E27FC236}">
                <a16:creationId xmlns:a16="http://schemas.microsoft.com/office/drawing/2014/main" id="{070C0E62-195B-4B9A-A448-BB1F89440EE1}"/>
              </a:ext>
            </a:extLst>
          </p:cNvPr>
          <p:cNvSpPr txBox="1"/>
          <p:nvPr/>
        </p:nvSpPr>
        <p:spPr>
          <a:xfrm>
            <a:off x="975357" y="1540953"/>
            <a:ext cx="5115118" cy="553998"/>
          </a:xfrm>
          <a:prstGeom prst="rect">
            <a:avLst/>
          </a:prstGeom>
          <a:noFill/>
        </p:spPr>
        <p:txBody>
          <a:bodyPr wrap="none" rtlCol="0">
            <a:spAutoFit/>
          </a:bodyPr>
          <a:lstStyle/>
          <a:p>
            <a:r>
              <a:rPr lang="en-US" sz="3000" dirty="0">
                <a:latin typeface="Copperplate Gothic Bold" panose="020E0705020206020404" pitchFamily="34" charset="0"/>
              </a:rPr>
              <a:t>I CORINTHIANS 12: 4 - 6</a:t>
            </a:r>
          </a:p>
        </p:txBody>
      </p:sp>
    </p:spTree>
    <p:extLst>
      <p:ext uri="{BB962C8B-B14F-4D97-AF65-F5344CB8AC3E}">
        <p14:creationId xmlns:p14="http://schemas.microsoft.com/office/powerpoint/2010/main" val="1776710060"/>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407" y="2258214"/>
            <a:ext cx="10402135" cy="3829081"/>
          </a:xfrm>
        </p:spPr>
        <p:txBody>
          <a:bodyPr anchor="t">
            <a:noAutofit/>
          </a:bodyPr>
          <a:lstStyle/>
          <a:p>
            <a:pPr algn="l">
              <a:lnSpc>
                <a:spcPct val="100000"/>
              </a:lnSpc>
            </a:pPr>
            <a:r>
              <a:rPr lang="en-US" sz="3000" dirty="0">
                <a:latin typeface="Copperplate Gothic Bold" panose="020E0705020206020404" pitchFamily="34" charset="0"/>
              </a:rPr>
              <a:t>7.   But the manifestation of the Spirit is given to every man to profit withal.</a:t>
            </a:r>
            <a:br>
              <a:rPr lang="en-US" sz="3000" dirty="0">
                <a:latin typeface="Copperplate Gothic Bold" panose="020E0705020206020404" pitchFamily="34" charset="0"/>
              </a:rPr>
            </a:br>
            <a:br>
              <a:rPr lang="en-US" sz="1000" dirty="0">
                <a:latin typeface="Copperplate Gothic Bold" panose="020E0705020206020404" pitchFamily="34" charset="0"/>
              </a:rPr>
            </a:br>
            <a:r>
              <a:rPr lang="en-US" sz="3000" dirty="0">
                <a:latin typeface="Copperplate Gothic Bold" panose="020E0705020206020404" pitchFamily="34" charset="0"/>
              </a:rPr>
              <a:t>8.   For to one is given by the Spirit the word of wisdom; to another the word of knowledge by the same Spirit;</a:t>
            </a:r>
            <a:br>
              <a:rPr lang="en-US" sz="3000" dirty="0">
                <a:latin typeface="Copperplate Gothic Bold" panose="020E0705020206020404" pitchFamily="34" charset="0"/>
              </a:rPr>
            </a:br>
            <a:br>
              <a:rPr lang="en-US" sz="1000" dirty="0">
                <a:latin typeface="Copperplate Gothic Bold" panose="020E0705020206020404" pitchFamily="34" charset="0"/>
              </a:rPr>
            </a:br>
            <a:r>
              <a:rPr lang="en-US" sz="3000" dirty="0">
                <a:latin typeface="Copperplate Gothic Bold" panose="020E0705020206020404" pitchFamily="34" charset="0"/>
              </a:rPr>
              <a:t>9.   To another faith by the same Spirit; to another the gifts of healing by the same Spirit;</a:t>
            </a:r>
          </a:p>
        </p:txBody>
      </p:sp>
      <p:sp>
        <p:nvSpPr>
          <p:cNvPr id="5" name="Title 1">
            <a:extLst>
              <a:ext uri="{FF2B5EF4-FFF2-40B4-BE49-F238E27FC236}">
                <a16:creationId xmlns:a16="http://schemas.microsoft.com/office/drawing/2014/main" id="{69B65F7F-137A-4EE7-B03B-0932AEF70076}"/>
              </a:ext>
            </a:extLst>
          </p:cNvPr>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latin typeface="Copperplate Gothic Bold" panose="020E0705020206020404" pitchFamily="34" charset="0"/>
              </a:rPr>
              <a:t>SPIRITUAL GIFTS/GRACES</a:t>
            </a:r>
          </a:p>
        </p:txBody>
      </p:sp>
      <p:sp>
        <p:nvSpPr>
          <p:cNvPr id="6" name="TextBox 5">
            <a:extLst>
              <a:ext uri="{FF2B5EF4-FFF2-40B4-BE49-F238E27FC236}">
                <a16:creationId xmlns:a16="http://schemas.microsoft.com/office/drawing/2014/main" id="{07CE8584-1593-44C8-B756-40510230B903}"/>
              </a:ext>
            </a:extLst>
          </p:cNvPr>
          <p:cNvSpPr txBox="1"/>
          <p:nvPr/>
        </p:nvSpPr>
        <p:spPr>
          <a:xfrm>
            <a:off x="975357" y="1540953"/>
            <a:ext cx="5115118" cy="553998"/>
          </a:xfrm>
          <a:prstGeom prst="rect">
            <a:avLst/>
          </a:prstGeom>
          <a:noFill/>
        </p:spPr>
        <p:txBody>
          <a:bodyPr wrap="none" rtlCol="0">
            <a:spAutoFit/>
          </a:bodyPr>
          <a:lstStyle/>
          <a:p>
            <a:r>
              <a:rPr lang="en-US" sz="3000" dirty="0">
                <a:latin typeface="Copperplate Gothic Bold" panose="020E0705020206020404" pitchFamily="34" charset="0"/>
              </a:rPr>
              <a:t>I CORINTHIANS 12: 7 - 9</a:t>
            </a:r>
          </a:p>
        </p:txBody>
      </p:sp>
    </p:spTree>
    <p:extLst>
      <p:ext uri="{BB962C8B-B14F-4D97-AF65-F5344CB8AC3E}">
        <p14:creationId xmlns:p14="http://schemas.microsoft.com/office/powerpoint/2010/main" val="3538980169"/>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984" y="2249501"/>
            <a:ext cx="10310949" cy="3541699"/>
          </a:xfrm>
        </p:spPr>
        <p:txBody>
          <a:bodyPr anchor="t">
            <a:noAutofit/>
          </a:bodyPr>
          <a:lstStyle/>
          <a:p>
            <a:pPr algn="l">
              <a:lnSpc>
                <a:spcPct val="100000"/>
              </a:lnSpc>
            </a:pPr>
            <a:r>
              <a:rPr lang="en-US" sz="3000" dirty="0">
                <a:latin typeface="Copperplate Gothic Bold" panose="020E0705020206020404" pitchFamily="34" charset="0"/>
              </a:rPr>
              <a:t>10.  To another the working of miracles; to another prophecy; to another discerning of spirits; to another divers kinds of tongues; to another the interpretation of tongues:</a:t>
            </a:r>
            <a:br>
              <a:rPr lang="en-US" sz="3000" dirty="0">
                <a:latin typeface="Copperplate Gothic Bold" panose="020E0705020206020404" pitchFamily="34" charset="0"/>
              </a:rPr>
            </a:br>
            <a:br>
              <a:rPr lang="en-US" sz="1000" dirty="0">
                <a:latin typeface="Copperplate Gothic Bold" panose="020E0705020206020404" pitchFamily="34" charset="0"/>
              </a:rPr>
            </a:br>
            <a:r>
              <a:rPr lang="en-US" sz="3000" dirty="0">
                <a:latin typeface="Copperplate Gothic Bold" panose="020E0705020206020404" pitchFamily="34" charset="0"/>
              </a:rPr>
              <a:t>11.  But all these </a:t>
            </a:r>
            <a:r>
              <a:rPr lang="en-US" sz="3000" dirty="0" err="1">
                <a:latin typeface="Copperplate Gothic Bold" panose="020E0705020206020404" pitchFamily="34" charset="0"/>
              </a:rPr>
              <a:t>worketh</a:t>
            </a:r>
            <a:r>
              <a:rPr lang="en-US" sz="3000" dirty="0">
                <a:latin typeface="Copperplate Gothic Bold" panose="020E0705020206020404" pitchFamily="34" charset="0"/>
              </a:rPr>
              <a:t> that one and the selfsame Spirit, dividing to every man severally as he will.</a:t>
            </a:r>
          </a:p>
        </p:txBody>
      </p:sp>
      <p:sp>
        <p:nvSpPr>
          <p:cNvPr id="5" name="Title 1">
            <a:extLst>
              <a:ext uri="{FF2B5EF4-FFF2-40B4-BE49-F238E27FC236}">
                <a16:creationId xmlns:a16="http://schemas.microsoft.com/office/drawing/2014/main" id="{978EB2F6-B701-4CE4-A6E9-823E2B692480}"/>
              </a:ext>
            </a:extLst>
          </p:cNvPr>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latin typeface="Copperplate Gothic Bold" panose="020E0705020206020404" pitchFamily="34" charset="0"/>
              </a:rPr>
              <a:t>SPIRITUAL GIFTS/GRACES</a:t>
            </a:r>
          </a:p>
        </p:txBody>
      </p:sp>
      <p:sp>
        <p:nvSpPr>
          <p:cNvPr id="6" name="TextBox 5">
            <a:extLst>
              <a:ext uri="{FF2B5EF4-FFF2-40B4-BE49-F238E27FC236}">
                <a16:creationId xmlns:a16="http://schemas.microsoft.com/office/drawing/2014/main" id="{7E1D5C98-644B-40EB-BCFB-2C8A419D1E3C}"/>
              </a:ext>
            </a:extLst>
          </p:cNvPr>
          <p:cNvSpPr txBox="1"/>
          <p:nvPr/>
        </p:nvSpPr>
        <p:spPr>
          <a:xfrm>
            <a:off x="975357" y="1540953"/>
            <a:ext cx="5565498" cy="553998"/>
          </a:xfrm>
          <a:prstGeom prst="rect">
            <a:avLst/>
          </a:prstGeom>
          <a:noFill/>
        </p:spPr>
        <p:txBody>
          <a:bodyPr wrap="none" rtlCol="0">
            <a:spAutoFit/>
          </a:bodyPr>
          <a:lstStyle/>
          <a:p>
            <a:r>
              <a:rPr lang="en-US" sz="3000" dirty="0">
                <a:latin typeface="Copperplate Gothic Bold" panose="020E0705020206020404" pitchFamily="34" charset="0"/>
              </a:rPr>
              <a:t>I CORINTHIANS 12: 10 - 11</a:t>
            </a:r>
          </a:p>
        </p:txBody>
      </p:sp>
    </p:spTree>
    <p:extLst>
      <p:ext uri="{BB962C8B-B14F-4D97-AF65-F5344CB8AC3E}">
        <p14:creationId xmlns:p14="http://schemas.microsoft.com/office/powerpoint/2010/main" val="378639326"/>
      </p:ext>
    </p:extLst>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3114" y="2223376"/>
            <a:ext cx="10154194" cy="3585242"/>
          </a:xfrm>
        </p:spPr>
        <p:txBody>
          <a:bodyPr anchor="t">
            <a:noAutofit/>
          </a:bodyPr>
          <a:lstStyle/>
          <a:p>
            <a:pPr algn="l">
              <a:lnSpc>
                <a:spcPct val="100000"/>
              </a:lnSpc>
            </a:pPr>
            <a:r>
              <a:rPr lang="en-US" sz="3000" dirty="0">
                <a:latin typeface="Copperplate Gothic Bold" panose="020E0705020206020404" pitchFamily="34" charset="0"/>
              </a:rPr>
              <a:t>27.  Now ye are the body of Christ, and members in particular.</a:t>
            </a:r>
            <a:br>
              <a:rPr lang="en-US" sz="3000" dirty="0">
                <a:latin typeface="Copperplate Gothic Bold" panose="020E0705020206020404" pitchFamily="34" charset="0"/>
              </a:rPr>
            </a:br>
            <a:br>
              <a:rPr lang="en-US" sz="1000" dirty="0">
                <a:latin typeface="Copperplate Gothic Bold" panose="020E0705020206020404" pitchFamily="34" charset="0"/>
              </a:rPr>
            </a:br>
            <a:r>
              <a:rPr lang="en-US" sz="3000" dirty="0">
                <a:latin typeface="Copperplate Gothic Bold" panose="020E0705020206020404" pitchFamily="34" charset="0"/>
              </a:rPr>
              <a:t>28.  And God hath set some in the church, first apostles, secondarily prophets, thirdly teachers, after that miracles, then gifts of healings, helps, governments, diversities of tongues.</a:t>
            </a:r>
          </a:p>
        </p:txBody>
      </p:sp>
      <p:sp>
        <p:nvSpPr>
          <p:cNvPr id="5" name="Title 1">
            <a:extLst>
              <a:ext uri="{FF2B5EF4-FFF2-40B4-BE49-F238E27FC236}">
                <a16:creationId xmlns:a16="http://schemas.microsoft.com/office/drawing/2014/main" id="{C655128F-62A0-4208-B448-5013CC2AE0C3}"/>
              </a:ext>
            </a:extLst>
          </p:cNvPr>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latin typeface="Copperplate Gothic Bold" panose="020E0705020206020404" pitchFamily="34" charset="0"/>
              </a:rPr>
              <a:t>SPIRITUAL GIFTS/GRACES</a:t>
            </a:r>
          </a:p>
        </p:txBody>
      </p:sp>
      <p:sp>
        <p:nvSpPr>
          <p:cNvPr id="6" name="TextBox 5">
            <a:extLst>
              <a:ext uri="{FF2B5EF4-FFF2-40B4-BE49-F238E27FC236}">
                <a16:creationId xmlns:a16="http://schemas.microsoft.com/office/drawing/2014/main" id="{70514BC8-52C9-48EC-8799-3FB3F66C0C8D}"/>
              </a:ext>
            </a:extLst>
          </p:cNvPr>
          <p:cNvSpPr txBox="1"/>
          <p:nvPr/>
        </p:nvSpPr>
        <p:spPr>
          <a:xfrm>
            <a:off x="975357" y="1540953"/>
            <a:ext cx="5656420" cy="553998"/>
          </a:xfrm>
          <a:prstGeom prst="rect">
            <a:avLst/>
          </a:prstGeom>
          <a:noFill/>
        </p:spPr>
        <p:txBody>
          <a:bodyPr wrap="none" rtlCol="0">
            <a:spAutoFit/>
          </a:bodyPr>
          <a:lstStyle/>
          <a:p>
            <a:r>
              <a:rPr lang="en-US" sz="3000" dirty="0">
                <a:latin typeface="Copperplate Gothic Bold" panose="020E0705020206020404" pitchFamily="34" charset="0"/>
              </a:rPr>
              <a:t>I CORINTHIANS 12: 27 - 28</a:t>
            </a:r>
          </a:p>
        </p:txBody>
      </p:sp>
    </p:spTree>
    <p:extLst>
      <p:ext uri="{BB962C8B-B14F-4D97-AF65-F5344CB8AC3E}">
        <p14:creationId xmlns:p14="http://schemas.microsoft.com/office/powerpoint/2010/main" val="4091724813"/>
      </p:ext>
    </p:extLst>
  </p:cSld>
  <p:clrMapOvr>
    <a:masterClrMapping/>
  </p:clrMapOvr>
  <p:transition spd="slow">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397" y="2197249"/>
            <a:ext cx="10154194" cy="3228191"/>
          </a:xfrm>
        </p:spPr>
        <p:txBody>
          <a:bodyPr anchor="t">
            <a:noAutofit/>
          </a:bodyPr>
          <a:lstStyle/>
          <a:p>
            <a:pPr algn="l">
              <a:lnSpc>
                <a:spcPct val="100000"/>
              </a:lnSpc>
            </a:pPr>
            <a:r>
              <a:rPr lang="en-US" sz="3000" dirty="0">
                <a:latin typeface="Copperplate Gothic Bold" panose="020E0705020206020404" pitchFamily="34" charset="0"/>
              </a:rPr>
              <a:t>29.  Are all apostles? are all prophets? are all teachers? are all workers of miracles?</a:t>
            </a:r>
            <a:br>
              <a:rPr lang="en-US" sz="3000" dirty="0">
                <a:latin typeface="Copperplate Gothic Bold" panose="020E0705020206020404" pitchFamily="34" charset="0"/>
              </a:rPr>
            </a:br>
            <a:br>
              <a:rPr lang="en-US" sz="1000" dirty="0">
                <a:latin typeface="Copperplate Gothic Bold" panose="020E0705020206020404" pitchFamily="34" charset="0"/>
              </a:rPr>
            </a:br>
            <a:r>
              <a:rPr lang="en-US" sz="3000" dirty="0">
                <a:latin typeface="Copperplate Gothic Bold" panose="020E0705020206020404" pitchFamily="34" charset="0"/>
              </a:rPr>
              <a:t>30.  Have all the gifts of healing? do all speak with tongues? do all interpret?</a:t>
            </a:r>
            <a:br>
              <a:rPr lang="en-US" sz="3000" dirty="0">
                <a:latin typeface="Copperplate Gothic Bold" panose="020E0705020206020404" pitchFamily="34" charset="0"/>
              </a:rPr>
            </a:br>
            <a:br>
              <a:rPr lang="en-US" sz="1000" dirty="0">
                <a:latin typeface="Copperplate Gothic Bold" panose="020E0705020206020404" pitchFamily="34" charset="0"/>
              </a:rPr>
            </a:br>
            <a:r>
              <a:rPr lang="en-US" sz="3000" dirty="0">
                <a:latin typeface="Copperplate Gothic Bold" panose="020E0705020206020404" pitchFamily="34" charset="0"/>
              </a:rPr>
              <a:t>31.  But covet earnestly the best gifts: and yet shew I unto you a more excellent way.</a:t>
            </a:r>
          </a:p>
        </p:txBody>
      </p:sp>
      <p:sp>
        <p:nvSpPr>
          <p:cNvPr id="5" name="Title 1">
            <a:extLst>
              <a:ext uri="{FF2B5EF4-FFF2-40B4-BE49-F238E27FC236}">
                <a16:creationId xmlns:a16="http://schemas.microsoft.com/office/drawing/2014/main" id="{5368BC26-367B-4D5A-B8E6-72AB001D653B}"/>
              </a:ext>
            </a:extLst>
          </p:cNvPr>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latin typeface="Copperplate Gothic Bold" panose="020E0705020206020404" pitchFamily="34" charset="0"/>
              </a:rPr>
              <a:t>SPIRITUAL GIFTS/GRACES</a:t>
            </a:r>
          </a:p>
        </p:txBody>
      </p:sp>
      <p:sp>
        <p:nvSpPr>
          <p:cNvPr id="6" name="TextBox 5">
            <a:extLst>
              <a:ext uri="{FF2B5EF4-FFF2-40B4-BE49-F238E27FC236}">
                <a16:creationId xmlns:a16="http://schemas.microsoft.com/office/drawing/2014/main" id="{69BE6E00-7FDD-4B60-B4BD-673EC0712BA4}"/>
              </a:ext>
            </a:extLst>
          </p:cNvPr>
          <p:cNvSpPr txBox="1"/>
          <p:nvPr/>
        </p:nvSpPr>
        <p:spPr>
          <a:xfrm>
            <a:off x="975357" y="1540953"/>
            <a:ext cx="5656420" cy="553998"/>
          </a:xfrm>
          <a:prstGeom prst="rect">
            <a:avLst/>
          </a:prstGeom>
          <a:noFill/>
        </p:spPr>
        <p:txBody>
          <a:bodyPr wrap="none" rtlCol="0">
            <a:spAutoFit/>
          </a:bodyPr>
          <a:lstStyle/>
          <a:p>
            <a:r>
              <a:rPr lang="en-US" sz="3000" dirty="0">
                <a:latin typeface="Copperplate Gothic Bold" panose="020E0705020206020404" pitchFamily="34" charset="0"/>
              </a:rPr>
              <a:t>I CORINTHIANS 12: 27 - 28</a:t>
            </a:r>
          </a:p>
        </p:txBody>
      </p:sp>
    </p:spTree>
    <p:extLst>
      <p:ext uri="{BB962C8B-B14F-4D97-AF65-F5344CB8AC3E}">
        <p14:creationId xmlns:p14="http://schemas.microsoft.com/office/powerpoint/2010/main" val="3237686319"/>
      </p:ext>
    </p:extLst>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2B07591-1E7C-47FE-BB26-4F637065C27F}"/>
              </a:ext>
            </a:extLst>
          </p:cNvPr>
          <p:cNvSpPr txBox="1"/>
          <p:nvPr/>
        </p:nvSpPr>
        <p:spPr>
          <a:xfrm>
            <a:off x="918170" y="1375954"/>
            <a:ext cx="10355660" cy="4278094"/>
          </a:xfrm>
          <a:prstGeom prst="rect">
            <a:avLst/>
          </a:prstGeom>
          <a:noFill/>
        </p:spPr>
        <p:txBody>
          <a:bodyPr wrap="square" rtlCol="0">
            <a:spAutoFit/>
          </a:bodyPr>
          <a:lstStyle/>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THERE IS ONLY ONE BODY BUT MANY MEMBERS</a:t>
            </a:r>
          </a:p>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THERE IS A PLACE IN THE BODY THAT YOUR GRACES WORK</a:t>
            </a:r>
          </a:p>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YOU ARE NOT USELESS BUT YOUR WILL BE INEFFECTIVE IN THE WRONG PLACE</a:t>
            </a:r>
          </a:p>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GRACE ALSO MEANS, DIVINE INFLUENCES/ABILITY TO HELP YOU DO WHAT HE NEEDS YOU TO DO</a:t>
            </a:r>
          </a:p>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WE ARE NOT JUST GRACED TO BE SAVED, BUT GRACED TO DO THE WORK OF THE BODY</a:t>
            </a:r>
            <a:endParaRPr lang="en-US" dirty="0"/>
          </a:p>
        </p:txBody>
      </p:sp>
      <p:sp>
        <p:nvSpPr>
          <p:cNvPr id="7" name="Title 1">
            <a:extLst>
              <a:ext uri="{FF2B5EF4-FFF2-40B4-BE49-F238E27FC236}">
                <a16:creationId xmlns:a16="http://schemas.microsoft.com/office/drawing/2014/main" id="{9BDFB55C-53C1-42E7-9C03-5A7503D9EE6F}"/>
              </a:ext>
            </a:extLst>
          </p:cNvPr>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solidFill>
                  <a:schemeClr val="bg1"/>
                </a:solidFill>
                <a:latin typeface="Copperplate Gothic Bold" panose="020E0705020206020404" pitchFamily="34" charset="0"/>
              </a:rPr>
              <a:t>SPIRITUAL GIFTS/GRACES</a:t>
            </a:r>
          </a:p>
        </p:txBody>
      </p:sp>
    </p:spTree>
    <p:extLst>
      <p:ext uri="{BB962C8B-B14F-4D97-AF65-F5344CB8AC3E}">
        <p14:creationId xmlns:p14="http://schemas.microsoft.com/office/powerpoint/2010/main" val="2068489142"/>
      </p:ext>
    </p:extLst>
  </p:cSld>
  <p:clrMapOvr>
    <a:masterClrMapping/>
  </p:clrMapOvr>
  <p:transition spd="slow">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lose up of a sign&#10;&#10;Description generated with very high confidence">
            <a:extLst>
              <a:ext uri="{FF2B5EF4-FFF2-40B4-BE49-F238E27FC236}">
                <a16:creationId xmlns:a16="http://schemas.microsoft.com/office/drawing/2014/main" id="{0F414FD2-496A-42B6-BE17-FDD01D25DA7E}"/>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1904" r="2858" b="18560"/>
          <a:stretch/>
        </p:blipFill>
        <p:spPr>
          <a:xfrm>
            <a:off x="1119052" y="0"/>
            <a:ext cx="9588137" cy="4815436"/>
          </a:xfrm>
          <a:prstGeom prst="rect">
            <a:avLst/>
          </a:prstGeom>
          <a:noFill/>
        </p:spPr>
      </p:pic>
      <p:sp>
        <p:nvSpPr>
          <p:cNvPr id="2" name="TextBox 1">
            <a:extLst>
              <a:ext uri="{FF2B5EF4-FFF2-40B4-BE49-F238E27FC236}">
                <a16:creationId xmlns:a16="http://schemas.microsoft.com/office/drawing/2014/main" id="{C4CFF9EE-E1F8-4AA4-817B-543F15161EBD}"/>
              </a:ext>
            </a:extLst>
          </p:cNvPr>
          <p:cNvSpPr txBox="1"/>
          <p:nvPr/>
        </p:nvSpPr>
        <p:spPr>
          <a:xfrm>
            <a:off x="2303417" y="5041732"/>
            <a:ext cx="7585166" cy="646331"/>
          </a:xfrm>
          <a:prstGeom prst="rect">
            <a:avLst/>
          </a:prstGeom>
          <a:noFill/>
        </p:spPr>
        <p:txBody>
          <a:bodyPr wrap="square" rtlCol="0" anchor="ctr">
            <a:spAutoFit/>
          </a:bodyPr>
          <a:lstStyle/>
          <a:p>
            <a:pPr marL="0" marR="0" lvl="0" indent="0" algn="ctr" defTabSz="192881"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FFFF"/>
                </a:solidFill>
                <a:effectLst/>
                <a:uLnTx/>
                <a:uFillTx/>
                <a:latin typeface="Century Gothic" panose="020B0502020202020204" pitchFamily="34" charset="0"/>
                <a:ea typeface="+mn-ea"/>
                <a:cs typeface="+mn-cs"/>
              </a:rPr>
              <a:t>WWW.UFMINISTRIES.ORG</a:t>
            </a:r>
          </a:p>
        </p:txBody>
      </p:sp>
      <p:sp>
        <p:nvSpPr>
          <p:cNvPr id="4" name="TextBox 3">
            <a:extLst>
              <a:ext uri="{FF2B5EF4-FFF2-40B4-BE49-F238E27FC236}">
                <a16:creationId xmlns:a16="http://schemas.microsoft.com/office/drawing/2014/main" id="{83CBD433-4B4F-416C-9B8E-5CF74F19EB6D}"/>
              </a:ext>
            </a:extLst>
          </p:cNvPr>
          <p:cNvSpPr txBox="1"/>
          <p:nvPr/>
        </p:nvSpPr>
        <p:spPr>
          <a:xfrm>
            <a:off x="2511899" y="5971886"/>
            <a:ext cx="7168203" cy="523220"/>
          </a:xfrm>
          <a:prstGeom prst="rect">
            <a:avLst/>
          </a:prstGeom>
          <a:noFill/>
        </p:spPr>
        <p:txBody>
          <a:bodyPr wrap="square" rtlCol="0" anchor="ctr">
            <a:spAutoFit/>
          </a:bodyPr>
          <a:lstStyle/>
          <a:p>
            <a:pPr marL="0" marR="0" lvl="0" indent="0" algn="ctr" defTabSz="257175"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PASTOR LEE &amp; LAQUISHA RODMAN</a:t>
            </a:r>
          </a:p>
        </p:txBody>
      </p:sp>
      <p:sp>
        <p:nvSpPr>
          <p:cNvPr id="3" name="TextBox 2">
            <a:extLst>
              <a:ext uri="{FF2B5EF4-FFF2-40B4-BE49-F238E27FC236}">
                <a16:creationId xmlns:a16="http://schemas.microsoft.com/office/drawing/2014/main" id="{6DB35093-4266-4A4A-A1BD-1B48BFA35FF4}"/>
              </a:ext>
            </a:extLst>
          </p:cNvPr>
          <p:cNvSpPr txBox="1"/>
          <p:nvPr/>
        </p:nvSpPr>
        <p:spPr>
          <a:xfrm>
            <a:off x="9498875" y="6214237"/>
            <a:ext cx="1707519" cy="523220"/>
          </a:xfrm>
          <a:prstGeom prst="rect">
            <a:avLst/>
          </a:prstGeom>
          <a:no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II TIM 1: 5</a:t>
            </a:r>
          </a:p>
        </p:txBody>
      </p:sp>
    </p:spTree>
    <p:extLst>
      <p:ext uri="{BB962C8B-B14F-4D97-AF65-F5344CB8AC3E}">
        <p14:creationId xmlns:p14="http://schemas.microsoft.com/office/powerpoint/2010/main" val="700993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41120" y="226244"/>
            <a:ext cx="9509760" cy="967856"/>
          </a:xfrm>
        </p:spPr>
        <p:txBody>
          <a:bodyPr anchor="ctr"/>
          <a:lstStyle/>
          <a:p>
            <a:pPr algn="ctr"/>
            <a:r>
              <a:rPr lang="en-US" dirty="0">
                <a:solidFill>
                  <a:schemeClr val="bg1"/>
                </a:solidFill>
                <a:latin typeface="Copperplate Gothic Bold" panose="020E0705020206020404" pitchFamily="34" charset="0"/>
              </a:rPr>
              <a:t>SPIRITUAL GIFTS/GRACES</a:t>
            </a:r>
          </a:p>
        </p:txBody>
      </p:sp>
      <p:sp>
        <p:nvSpPr>
          <p:cNvPr id="5" name="Rectangle 4"/>
          <p:cNvSpPr/>
          <p:nvPr/>
        </p:nvSpPr>
        <p:spPr>
          <a:xfrm>
            <a:off x="1036948" y="1495307"/>
            <a:ext cx="10388339" cy="4555093"/>
          </a:xfrm>
          <a:prstGeom prst="rect">
            <a:avLst/>
          </a:prstGeom>
        </p:spPr>
        <p:txBody>
          <a:bodyPr wrap="square">
            <a:spAutoFit/>
          </a:bodyPr>
          <a:lstStyle/>
          <a:p>
            <a:r>
              <a:rPr lang="en-US" sz="2800" dirty="0">
                <a:solidFill>
                  <a:schemeClr val="bg1"/>
                </a:solidFill>
                <a:latin typeface="Lucida Console" panose="020B0609040504020204" pitchFamily="49" charset="0"/>
              </a:rPr>
              <a:t>SPIRITUAL GIFTS ARE THE SOURCE OF MUCH CONTROVERSY AND CONFUSION AMONG THE BODY OF CHRIST. THIS IS INTERESTING AND SAD, SINCE THESE GIFTS ARE MEANT TO BE GRACES (HELP)FROM GOD FOR THE EDIFICATION OF THE BODY OF BELIEVERS. </a:t>
            </a:r>
          </a:p>
          <a:p>
            <a:endParaRPr lang="en-US" sz="1000" dirty="0">
              <a:solidFill>
                <a:schemeClr val="bg1"/>
              </a:solidFill>
              <a:latin typeface="Lucida Console" panose="020B0609040504020204" pitchFamily="49" charset="0"/>
            </a:endParaRPr>
          </a:p>
          <a:p>
            <a:r>
              <a:rPr lang="en-US" sz="2800" dirty="0">
                <a:solidFill>
                  <a:schemeClr val="bg1"/>
                </a:solidFill>
                <a:latin typeface="Lucida Console" panose="020B0609040504020204" pitchFamily="49" charset="0"/>
              </a:rPr>
              <a:t>EVEN TODAY, AS IN THE EARLY CHURCH, THE MISUSE AND MISUNDERSTANDING OF SPIRITUAL GIFTS BRING DIVISION--SPLITTING UP, RATHER THAN BUILDING UP--IN THE CHURCH.</a:t>
            </a:r>
          </a:p>
        </p:txBody>
      </p:sp>
    </p:spTree>
    <p:extLst>
      <p:ext uri="{BB962C8B-B14F-4D97-AF65-F5344CB8AC3E}">
        <p14:creationId xmlns:p14="http://schemas.microsoft.com/office/powerpoint/2010/main" val="2875339615"/>
      </p:ext>
    </p:extLst>
  </p:cSld>
  <p:clrMapOvr>
    <a:masterClrMapping/>
  </p:clrMapOvr>
  <p:transition spd="slow">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3114" y="2223376"/>
            <a:ext cx="10154194" cy="1321013"/>
          </a:xfrm>
        </p:spPr>
        <p:txBody>
          <a:bodyPr anchor="t">
            <a:noAutofit/>
          </a:bodyPr>
          <a:lstStyle/>
          <a:p>
            <a:pPr algn="l">
              <a:lnSpc>
                <a:spcPct val="100000"/>
              </a:lnSpc>
            </a:pPr>
            <a:r>
              <a:rPr lang="en-US" sz="3000" dirty="0">
                <a:latin typeface="Century Gothic" panose="020B0502020202020204" pitchFamily="34" charset="0"/>
              </a:rPr>
              <a:t>BUT NOW HATH GOD SET THE MEMBERS EVERY ONE OF THEM IN THE BODY, AS IT HATH PLEASED HIM.</a:t>
            </a:r>
            <a:endParaRPr lang="en-US" sz="2800" dirty="0">
              <a:latin typeface="Century Gothic" panose="020B0502020202020204" pitchFamily="34" charset="0"/>
            </a:endParaRPr>
          </a:p>
        </p:txBody>
      </p:sp>
      <p:sp>
        <p:nvSpPr>
          <p:cNvPr id="5" name="Title 1">
            <a:extLst>
              <a:ext uri="{FF2B5EF4-FFF2-40B4-BE49-F238E27FC236}">
                <a16:creationId xmlns:a16="http://schemas.microsoft.com/office/drawing/2014/main" id="{C655128F-62A0-4208-B448-5013CC2AE0C3}"/>
              </a:ext>
            </a:extLst>
          </p:cNvPr>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latin typeface="Copperplate Gothic Bold" panose="020E0705020206020404" pitchFamily="34" charset="0"/>
              </a:rPr>
              <a:t>SPIRITUAL GIFTS/GRACES</a:t>
            </a:r>
          </a:p>
        </p:txBody>
      </p:sp>
      <p:sp>
        <p:nvSpPr>
          <p:cNvPr id="6" name="TextBox 5">
            <a:extLst>
              <a:ext uri="{FF2B5EF4-FFF2-40B4-BE49-F238E27FC236}">
                <a16:creationId xmlns:a16="http://schemas.microsoft.com/office/drawing/2014/main" id="{70514BC8-52C9-48EC-8799-3FB3F66C0C8D}"/>
              </a:ext>
            </a:extLst>
          </p:cNvPr>
          <p:cNvSpPr txBox="1"/>
          <p:nvPr/>
        </p:nvSpPr>
        <p:spPr>
          <a:xfrm>
            <a:off x="975357" y="1540953"/>
            <a:ext cx="4807150" cy="553998"/>
          </a:xfrm>
          <a:prstGeom prst="rect">
            <a:avLst/>
          </a:prstGeom>
          <a:noFill/>
        </p:spPr>
        <p:txBody>
          <a:bodyPr wrap="none" rtlCol="0">
            <a:spAutoFit/>
          </a:bodyPr>
          <a:lstStyle/>
          <a:p>
            <a:r>
              <a:rPr lang="en-US" sz="3000" dirty="0">
                <a:latin typeface="Copperplate Gothic Bold" panose="020E0705020206020404" pitchFamily="34" charset="0"/>
              </a:rPr>
              <a:t>I CORINTHIANS 12: 18</a:t>
            </a:r>
          </a:p>
        </p:txBody>
      </p:sp>
      <p:sp>
        <p:nvSpPr>
          <p:cNvPr id="3" name="Rectangle 2">
            <a:extLst>
              <a:ext uri="{FF2B5EF4-FFF2-40B4-BE49-F238E27FC236}">
                <a16:creationId xmlns:a16="http://schemas.microsoft.com/office/drawing/2014/main" id="{7087DB1F-BD18-4EF8-B9BC-72178291AC98}"/>
              </a:ext>
            </a:extLst>
          </p:cNvPr>
          <p:cNvSpPr/>
          <p:nvPr/>
        </p:nvSpPr>
        <p:spPr>
          <a:xfrm>
            <a:off x="1145177" y="4210253"/>
            <a:ext cx="9901646" cy="1077218"/>
          </a:xfrm>
          <a:prstGeom prst="rect">
            <a:avLst/>
          </a:prstGeom>
        </p:spPr>
        <p:txBody>
          <a:bodyPr wrap="square" anchor="ctr">
            <a:spAutoFit/>
          </a:bodyPr>
          <a:lstStyle/>
          <a:p>
            <a:pPr algn="ctr"/>
            <a:r>
              <a:rPr lang="en-US" sz="3200" b="1" dirty="0">
                <a:latin typeface="Century Gothic" panose="020B0502020202020204" pitchFamily="34" charset="0"/>
              </a:rPr>
              <a:t>WE WERE NOT JUST PUT IN AN OPEN SPOT OF THE BODY</a:t>
            </a:r>
            <a:endParaRPr lang="en-US" sz="3200" b="1" dirty="0"/>
          </a:p>
        </p:txBody>
      </p:sp>
    </p:spTree>
    <p:extLst>
      <p:ext uri="{BB962C8B-B14F-4D97-AF65-F5344CB8AC3E}">
        <p14:creationId xmlns:p14="http://schemas.microsoft.com/office/powerpoint/2010/main" val="170045653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66D2C40F-24CB-491F-8AF3-DAE6A7A70AA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7628"/>
          <a:stretch/>
        </p:blipFill>
        <p:spPr>
          <a:xfrm>
            <a:off x="3337837" y="1140822"/>
            <a:ext cx="5385696" cy="5199017"/>
          </a:xfrm>
          <a:prstGeom prst="rect">
            <a:avLst/>
          </a:prstGeom>
          <a:ln>
            <a:noFill/>
          </a:ln>
          <a:effectLst>
            <a:softEdge rad="112500"/>
          </a:effectLst>
        </p:spPr>
      </p:pic>
      <p:sp>
        <p:nvSpPr>
          <p:cNvPr id="4" name="Title 1">
            <a:extLst>
              <a:ext uri="{FF2B5EF4-FFF2-40B4-BE49-F238E27FC236}">
                <a16:creationId xmlns:a16="http://schemas.microsoft.com/office/drawing/2014/main" id="{BF48D0CE-DD23-48D4-B8D9-8A7FB8D34AC4}"/>
              </a:ext>
            </a:extLst>
          </p:cNvPr>
          <p:cNvSpPr txBox="1">
            <a:spLocks/>
          </p:cNvSpPr>
          <p:nvPr/>
        </p:nvSpPr>
        <p:spPr>
          <a:xfrm>
            <a:off x="1341120" y="176903"/>
            <a:ext cx="9509760" cy="746206"/>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solidFill>
                  <a:schemeClr val="bg1"/>
                </a:solidFill>
                <a:latin typeface="Copperplate Gothic Bold" panose="020E0705020206020404" pitchFamily="34" charset="0"/>
              </a:rPr>
              <a:t>SPIRITUAL GIFTS/GRACES</a:t>
            </a:r>
          </a:p>
        </p:txBody>
      </p:sp>
      <p:sp>
        <p:nvSpPr>
          <p:cNvPr id="8" name="TextBox 7">
            <a:extLst>
              <a:ext uri="{FF2B5EF4-FFF2-40B4-BE49-F238E27FC236}">
                <a16:creationId xmlns:a16="http://schemas.microsoft.com/office/drawing/2014/main" id="{E7299958-E4B6-4F1D-A419-23A50A8E64F0}"/>
              </a:ext>
            </a:extLst>
          </p:cNvPr>
          <p:cNvSpPr txBox="1"/>
          <p:nvPr/>
        </p:nvSpPr>
        <p:spPr>
          <a:xfrm>
            <a:off x="348342" y="1654629"/>
            <a:ext cx="2865121" cy="1384995"/>
          </a:xfrm>
          <a:prstGeom prst="rect">
            <a:avLst/>
          </a:prstGeom>
          <a:noFill/>
        </p:spPr>
        <p:txBody>
          <a:bodyPr wrap="square" rtlCol="0">
            <a:spAutoFit/>
          </a:bodyPr>
          <a:lstStyle/>
          <a:p>
            <a:r>
              <a:rPr lang="en-US" sz="2800" b="1" dirty="0">
                <a:solidFill>
                  <a:schemeClr val="bg1"/>
                </a:solidFill>
                <a:latin typeface="Century Gothic" panose="020B0502020202020204" pitchFamily="34" charset="0"/>
              </a:rPr>
              <a:t>JESUS BAPTIZES US INTO THE HOLY SPIRIT</a:t>
            </a:r>
          </a:p>
        </p:txBody>
      </p:sp>
      <p:sp>
        <p:nvSpPr>
          <p:cNvPr id="9" name="TextBox 8">
            <a:extLst>
              <a:ext uri="{FF2B5EF4-FFF2-40B4-BE49-F238E27FC236}">
                <a16:creationId xmlns:a16="http://schemas.microsoft.com/office/drawing/2014/main" id="{DABCBBF9-1C60-400A-9223-BAACEC132377}"/>
              </a:ext>
            </a:extLst>
          </p:cNvPr>
          <p:cNvSpPr txBox="1"/>
          <p:nvPr/>
        </p:nvSpPr>
        <p:spPr>
          <a:xfrm>
            <a:off x="8847908" y="1654629"/>
            <a:ext cx="2882537" cy="1384995"/>
          </a:xfrm>
          <a:prstGeom prst="rect">
            <a:avLst/>
          </a:prstGeom>
          <a:noFill/>
        </p:spPr>
        <p:txBody>
          <a:bodyPr wrap="square" rtlCol="0">
            <a:spAutoFit/>
          </a:bodyPr>
          <a:lstStyle/>
          <a:p>
            <a:r>
              <a:rPr lang="en-US" sz="2800" b="1" dirty="0">
                <a:solidFill>
                  <a:schemeClr val="bg1"/>
                </a:solidFill>
                <a:latin typeface="Century Gothic" panose="020B0502020202020204" pitchFamily="34" charset="0"/>
              </a:rPr>
              <a:t>THE HOLY SPIRIT BAPTIZES US INTO THE BODY</a:t>
            </a:r>
          </a:p>
        </p:txBody>
      </p:sp>
    </p:spTree>
    <p:extLst>
      <p:ext uri="{BB962C8B-B14F-4D97-AF65-F5344CB8AC3E}">
        <p14:creationId xmlns:p14="http://schemas.microsoft.com/office/powerpoint/2010/main" val="93115635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2B07591-1E7C-47FE-BB26-4F637065C27F}"/>
              </a:ext>
            </a:extLst>
          </p:cNvPr>
          <p:cNvSpPr txBox="1"/>
          <p:nvPr/>
        </p:nvSpPr>
        <p:spPr>
          <a:xfrm>
            <a:off x="918170" y="1375954"/>
            <a:ext cx="10355660" cy="2123658"/>
          </a:xfrm>
          <a:prstGeom prst="rect">
            <a:avLst/>
          </a:prstGeom>
          <a:noFill/>
        </p:spPr>
        <p:txBody>
          <a:bodyPr wrap="square" rtlCol="0">
            <a:spAutoFit/>
          </a:bodyPr>
          <a:lstStyle/>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WHEN YOU SEE OR HEAR CONFUSION, YOU MUST KNOW THIS ONE THING………………….GOD IS NOT IN IT</a:t>
            </a:r>
          </a:p>
          <a:p>
            <a:pPr>
              <a:spcBef>
                <a:spcPts val="600"/>
              </a:spcBef>
            </a:pPr>
            <a:endParaRPr lang="en-US" sz="1000" dirty="0">
              <a:solidFill>
                <a:schemeClr val="bg1"/>
              </a:solidFill>
              <a:latin typeface="Century Gothic" panose="020B0502020202020204" pitchFamily="34" charset="0"/>
            </a:endParaRPr>
          </a:p>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THE ONLY WAY THAT THE BODY OF CHRIST CAN FUNCTION EFFICIENTLY IS THAT WE ALL DO OUR PART</a:t>
            </a:r>
          </a:p>
        </p:txBody>
      </p:sp>
      <p:sp>
        <p:nvSpPr>
          <p:cNvPr id="7" name="Title 1">
            <a:extLst>
              <a:ext uri="{FF2B5EF4-FFF2-40B4-BE49-F238E27FC236}">
                <a16:creationId xmlns:a16="http://schemas.microsoft.com/office/drawing/2014/main" id="{9BDFB55C-53C1-42E7-9C03-5A7503D9EE6F}"/>
              </a:ext>
            </a:extLst>
          </p:cNvPr>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solidFill>
                  <a:schemeClr val="bg1"/>
                </a:solidFill>
                <a:latin typeface="Copperplate Gothic Bold" panose="020E0705020206020404" pitchFamily="34" charset="0"/>
              </a:rPr>
              <a:t>SPIRITUAL GIFTS/GRACES</a:t>
            </a:r>
          </a:p>
        </p:txBody>
      </p:sp>
    </p:spTree>
    <p:extLst>
      <p:ext uri="{BB962C8B-B14F-4D97-AF65-F5344CB8AC3E}">
        <p14:creationId xmlns:p14="http://schemas.microsoft.com/office/powerpoint/2010/main" val="2814954158"/>
      </p:ext>
    </p:extLst>
  </p:cSld>
  <p:clrMapOvr>
    <a:masterClrMapping/>
  </p:clrMapOvr>
  <p:transition spd="slow">
    <p:randomBar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2B07591-1E7C-47FE-BB26-4F637065C27F}"/>
              </a:ext>
            </a:extLst>
          </p:cNvPr>
          <p:cNvSpPr txBox="1"/>
          <p:nvPr/>
        </p:nvSpPr>
        <p:spPr>
          <a:xfrm>
            <a:off x="918170" y="1375954"/>
            <a:ext cx="10355660" cy="4462760"/>
          </a:xfrm>
          <a:prstGeom prst="rect">
            <a:avLst/>
          </a:prstGeom>
          <a:noFill/>
        </p:spPr>
        <p:txBody>
          <a:bodyPr wrap="square" rtlCol="0">
            <a:spAutoFit/>
          </a:bodyPr>
          <a:lstStyle/>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SOME GRACES ARE RECEIVED FROM BIRTH AND YOU CAN MISUSE THEM; OTHERS ARE ADDED AT DIFFERENT POINTS OF THE LIFE</a:t>
            </a:r>
          </a:p>
          <a:p>
            <a:pPr>
              <a:spcBef>
                <a:spcPts val="600"/>
              </a:spcBef>
            </a:pPr>
            <a:endParaRPr lang="en-US" sz="1000" dirty="0">
              <a:solidFill>
                <a:schemeClr val="bg1"/>
              </a:solidFill>
              <a:latin typeface="Century Gothic" panose="020B0502020202020204" pitchFamily="34" charset="0"/>
            </a:endParaRPr>
          </a:p>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SATAN CANNOT GIVE YOU A SPIRITUAL GIFT OR TALENT ; HE INFLUENCES YOU TO USE IT IN THE WRONG WAY</a:t>
            </a:r>
          </a:p>
          <a:p>
            <a:pPr>
              <a:spcBef>
                <a:spcPts val="600"/>
              </a:spcBef>
            </a:pPr>
            <a:endParaRPr lang="en-US" sz="1000" dirty="0">
              <a:solidFill>
                <a:schemeClr val="bg1"/>
              </a:solidFill>
              <a:latin typeface="Century Gothic" panose="020B0502020202020204" pitchFamily="34" charset="0"/>
            </a:endParaRPr>
          </a:p>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THE GIFT IS ACCORDING TO THE GRACE GIVEN; THE GRACE IS ACCORDING TO YOUR FAITH</a:t>
            </a:r>
          </a:p>
          <a:p>
            <a:pPr>
              <a:spcBef>
                <a:spcPts val="600"/>
              </a:spcBef>
            </a:pPr>
            <a:endParaRPr lang="en-US" sz="1000" dirty="0">
              <a:solidFill>
                <a:schemeClr val="bg1"/>
              </a:solidFill>
              <a:latin typeface="Century Gothic" panose="020B0502020202020204" pitchFamily="34" charset="0"/>
            </a:endParaRPr>
          </a:p>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THERE ARE DIFFERENT DEGREES OF THE GIFTING</a:t>
            </a:r>
          </a:p>
        </p:txBody>
      </p:sp>
      <p:sp>
        <p:nvSpPr>
          <p:cNvPr id="7" name="Title 1">
            <a:extLst>
              <a:ext uri="{FF2B5EF4-FFF2-40B4-BE49-F238E27FC236}">
                <a16:creationId xmlns:a16="http://schemas.microsoft.com/office/drawing/2014/main" id="{9BDFB55C-53C1-42E7-9C03-5A7503D9EE6F}"/>
              </a:ext>
            </a:extLst>
          </p:cNvPr>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solidFill>
                  <a:schemeClr val="bg1"/>
                </a:solidFill>
                <a:latin typeface="Copperplate Gothic Bold" panose="020E0705020206020404" pitchFamily="34" charset="0"/>
              </a:rPr>
              <a:t>SPIRITUAL GIFTS/GRACES</a:t>
            </a:r>
          </a:p>
        </p:txBody>
      </p:sp>
    </p:spTree>
    <p:extLst>
      <p:ext uri="{BB962C8B-B14F-4D97-AF65-F5344CB8AC3E}">
        <p14:creationId xmlns:p14="http://schemas.microsoft.com/office/powerpoint/2010/main" val="626839946"/>
      </p:ext>
    </p:extLst>
  </p:cSld>
  <p:clrMapOvr>
    <a:masterClrMapping/>
  </p:clrMapOvr>
  <p:transition spd="slow">
    <p:randomBar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2B07591-1E7C-47FE-BB26-4F637065C27F}"/>
              </a:ext>
            </a:extLst>
          </p:cNvPr>
          <p:cNvSpPr txBox="1"/>
          <p:nvPr/>
        </p:nvSpPr>
        <p:spPr>
          <a:xfrm>
            <a:off x="918170" y="1375954"/>
            <a:ext cx="10355660" cy="4893647"/>
          </a:xfrm>
          <a:prstGeom prst="rect">
            <a:avLst/>
          </a:prstGeom>
          <a:noFill/>
        </p:spPr>
        <p:txBody>
          <a:bodyPr wrap="square" rtlCol="0">
            <a:spAutoFit/>
          </a:bodyPr>
          <a:lstStyle/>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AT THE BEGINNING OF BUILDING THE TEMPLE, GOD DISTRIBUTED GRACE TO THOSE THAT HE CHOSE TO DO SO</a:t>
            </a:r>
          </a:p>
          <a:p>
            <a:pPr>
              <a:spcBef>
                <a:spcPts val="600"/>
              </a:spcBef>
            </a:pPr>
            <a:endParaRPr lang="en-US" sz="1000" dirty="0">
              <a:solidFill>
                <a:schemeClr val="bg1"/>
              </a:solidFill>
              <a:latin typeface="Century Gothic" panose="020B0502020202020204" pitchFamily="34" charset="0"/>
            </a:endParaRPr>
          </a:p>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YOU CAN DO THINGS SUPERNATURALLY WHEN OTHERS STRUGGLE TO DO IT NATURALLY.  YOU WILL BE ABLE TO FIND OTHER WAYS TO DO IT (</a:t>
            </a:r>
            <a:r>
              <a:rPr lang="en-US" sz="2800" dirty="0">
                <a:solidFill>
                  <a:srgbClr val="FFFF00"/>
                </a:solidFill>
                <a:latin typeface="Century Gothic" panose="020B0502020202020204" pitchFamily="34" charset="0"/>
              </a:rPr>
              <a:t>BEZELEER AND AHOLIAB</a:t>
            </a:r>
            <a:r>
              <a:rPr lang="en-US" sz="2800" dirty="0">
                <a:solidFill>
                  <a:schemeClr val="bg1"/>
                </a:solidFill>
                <a:latin typeface="Century Gothic" panose="020B0502020202020204" pitchFamily="34" charset="0"/>
              </a:rPr>
              <a:t>)</a:t>
            </a:r>
          </a:p>
          <a:p>
            <a:pPr>
              <a:spcBef>
                <a:spcPts val="600"/>
              </a:spcBef>
            </a:pPr>
            <a:endParaRPr lang="en-US" sz="1000" dirty="0">
              <a:solidFill>
                <a:schemeClr val="bg1"/>
              </a:solidFill>
              <a:latin typeface="Century Gothic" panose="020B0502020202020204" pitchFamily="34" charset="0"/>
            </a:endParaRPr>
          </a:p>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EVERYONE HAS BEEN GIVEN </a:t>
            </a:r>
            <a:r>
              <a:rPr lang="en-US" sz="2800" u="sng" dirty="0">
                <a:solidFill>
                  <a:schemeClr val="bg1"/>
                </a:solidFill>
                <a:latin typeface="Century Gothic" panose="020B0502020202020204" pitchFamily="34" charset="0"/>
              </a:rPr>
              <a:t>AT LEAST ONE </a:t>
            </a:r>
            <a:r>
              <a:rPr lang="en-US" sz="2800" dirty="0">
                <a:solidFill>
                  <a:schemeClr val="bg1"/>
                </a:solidFill>
                <a:latin typeface="Century Gothic" panose="020B0502020202020204" pitchFamily="34" charset="0"/>
              </a:rPr>
              <a:t>GRACE TO DO SOMETHING FOR THE KINGDOM</a:t>
            </a:r>
          </a:p>
          <a:p>
            <a:pPr>
              <a:spcBef>
                <a:spcPts val="600"/>
              </a:spcBef>
            </a:pPr>
            <a:endParaRPr lang="en-US" sz="1000" dirty="0">
              <a:solidFill>
                <a:schemeClr val="bg1"/>
              </a:solidFill>
              <a:latin typeface="Century Gothic" panose="020B0502020202020204" pitchFamily="34" charset="0"/>
            </a:endParaRPr>
          </a:p>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BE GRATEFUL FOR THE GRACE THAT HAS BEEN GIVEN TO YOU AS WELL AS OTHERS</a:t>
            </a:r>
          </a:p>
        </p:txBody>
      </p:sp>
      <p:sp>
        <p:nvSpPr>
          <p:cNvPr id="7" name="Title 1">
            <a:extLst>
              <a:ext uri="{FF2B5EF4-FFF2-40B4-BE49-F238E27FC236}">
                <a16:creationId xmlns:a16="http://schemas.microsoft.com/office/drawing/2014/main" id="{9BDFB55C-53C1-42E7-9C03-5A7503D9EE6F}"/>
              </a:ext>
            </a:extLst>
          </p:cNvPr>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solidFill>
                  <a:schemeClr val="bg1"/>
                </a:solidFill>
                <a:latin typeface="Copperplate Gothic Bold" panose="020E0705020206020404" pitchFamily="34" charset="0"/>
              </a:rPr>
              <a:t>SPIRITUAL GIFTS/GRACES</a:t>
            </a:r>
          </a:p>
        </p:txBody>
      </p:sp>
    </p:spTree>
    <p:extLst>
      <p:ext uri="{BB962C8B-B14F-4D97-AF65-F5344CB8AC3E}">
        <p14:creationId xmlns:p14="http://schemas.microsoft.com/office/powerpoint/2010/main" val="1186870132"/>
      </p:ext>
    </p:extLst>
  </p:cSld>
  <p:clrMapOvr>
    <a:masterClrMapping/>
  </p:clrMapOvr>
  <p:transition spd="slow">
    <p:randomBar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41120" y="467360"/>
            <a:ext cx="9509760" cy="726739"/>
          </a:xfrm>
        </p:spPr>
        <p:txBody>
          <a:bodyPr anchor="ctr"/>
          <a:lstStyle/>
          <a:p>
            <a:pPr algn="ctr"/>
            <a:r>
              <a:rPr lang="en-US" dirty="0">
                <a:solidFill>
                  <a:schemeClr val="bg1"/>
                </a:solidFill>
                <a:latin typeface="Copperplate Gothic Bold" panose="020E0705020206020404" pitchFamily="34" charset="0"/>
              </a:rPr>
              <a:t>SPIRITUAL GIFTS/GRACES</a:t>
            </a:r>
          </a:p>
        </p:txBody>
      </p:sp>
      <p:sp>
        <p:nvSpPr>
          <p:cNvPr id="5" name="Rectangle 4"/>
          <p:cNvSpPr/>
          <p:nvPr/>
        </p:nvSpPr>
        <p:spPr>
          <a:xfrm>
            <a:off x="763571" y="1660770"/>
            <a:ext cx="10576874" cy="3170099"/>
          </a:xfrm>
          <a:prstGeom prst="rect">
            <a:avLst/>
          </a:prstGeom>
        </p:spPr>
        <p:txBody>
          <a:bodyPr wrap="square">
            <a:spAutoFit/>
          </a:bodyPr>
          <a:lstStyle/>
          <a:p>
            <a:r>
              <a:rPr lang="en-US" sz="3200" dirty="0">
                <a:solidFill>
                  <a:schemeClr val="bg1"/>
                </a:solidFill>
                <a:latin typeface="Copperplate Gothic Bold" panose="020E0705020206020404" pitchFamily="34" charset="0"/>
              </a:rPr>
              <a:t>SPIRITUAL GIFTS ARE OFTEN DIVIDED INTO THREE (</a:t>
            </a:r>
            <a:r>
              <a:rPr lang="en-US" sz="3200" dirty="0">
                <a:solidFill>
                  <a:srgbClr val="FFFF00"/>
                </a:solidFill>
                <a:latin typeface="Copperplate Gothic Bold" panose="020E0705020206020404" pitchFamily="34" charset="0"/>
              </a:rPr>
              <a:t>3</a:t>
            </a:r>
            <a:r>
              <a:rPr lang="en-US" sz="3200" dirty="0">
                <a:solidFill>
                  <a:schemeClr val="bg1"/>
                </a:solidFill>
                <a:latin typeface="Copperplate Gothic Bold" panose="020E0705020206020404" pitchFamily="34" charset="0"/>
              </a:rPr>
              <a:t>) CATEGORIES:</a:t>
            </a:r>
          </a:p>
          <a:p>
            <a:endParaRPr lang="en-US" sz="1000" dirty="0">
              <a:solidFill>
                <a:schemeClr val="bg1"/>
              </a:solidFill>
              <a:latin typeface="Century Gothic" panose="020B0502020202020204" pitchFamily="34" charset="0"/>
            </a:endParaRPr>
          </a:p>
          <a:p>
            <a:endParaRPr lang="en-US" sz="1000" dirty="0">
              <a:solidFill>
                <a:schemeClr val="bg1"/>
              </a:solidFill>
              <a:latin typeface="Copperplate Gothic Bold" panose="020E0705020206020404" pitchFamily="34" charset="0"/>
            </a:endParaRPr>
          </a:p>
          <a:p>
            <a:pPr marL="457200" indent="-457200">
              <a:buFont typeface="Wingdings" panose="05000000000000000000" pitchFamily="2" charset="2"/>
              <a:buChar char="Ø"/>
            </a:pPr>
            <a:r>
              <a:rPr lang="en-US" sz="3200" dirty="0">
                <a:solidFill>
                  <a:schemeClr val="bg1"/>
                </a:solidFill>
                <a:latin typeface="Copperplate Gothic Bold" panose="020E0705020206020404" pitchFamily="34" charset="0"/>
              </a:rPr>
              <a:t>MINISTRY GIFTS</a:t>
            </a:r>
          </a:p>
          <a:p>
            <a:pPr marL="457200" indent="-457200">
              <a:buFont typeface="Wingdings" panose="05000000000000000000" pitchFamily="2" charset="2"/>
              <a:buChar char="Ø"/>
            </a:pPr>
            <a:endParaRPr lang="en-US" sz="1000" dirty="0">
              <a:solidFill>
                <a:schemeClr val="bg1"/>
              </a:solidFill>
              <a:latin typeface="Copperplate Gothic Bold" panose="020E0705020206020404" pitchFamily="34" charset="0"/>
            </a:endParaRPr>
          </a:p>
          <a:p>
            <a:pPr marL="457200" indent="-457200">
              <a:buFont typeface="Wingdings" panose="05000000000000000000" pitchFamily="2" charset="2"/>
              <a:buChar char="Ø"/>
            </a:pPr>
            <a:r>
              <a:rPr lang="en-US" sz="3200" dirty="0">
                <a:solidFill>
                  <a:schemeClr val="bg1"/>
                </a:solidFill>
                <a:latin typeface="Copperplate Gothic Bold" panose="020E0705020206020404" pitchFamily="34" charset="0"/>
              </a:rPr>
              <a:t>MANIFESTATION GIFTS</a:t>
            </a:r>
          </a:p>
          <a:p>
            <a:pPr marL="457200" indent="-457200">
              <a:buFont typeface="Wingdings" panose="05000000000000000000" pitchFamily="2" charset="2"/>
              <a:buChar char="Ø"/>
            </a:pPr>
            <a:endParaRPr lang="en-US" sz="1000" dirty="0">
              <a:solidFill>
                <a:schemeClr val="bg1"/>
              </a:solidFill>
              <a:latin typeface="Copperplate Gothic Bold" panose="020E0705020206020404" pitchFamily="34" charset="0"/>
            </a:endParaRPr>
          </a:p>
          <a:p>
            <a:pPr marL="457200" indent="-457200">
              <a:buFont typeface="Wingdings" panose="05000000000000000000" pitchFamily="2" charset="2"/>
              <a:buChar char="Ø"/>
            </a:pPr>
            <a:r>
              <a:rPr lang="en-US" sz="3200" dirty="0">
                <a:solidFill>
                  <a:schemeClr val="bg1"/>
                </a:solidFill>
                <a:latin typeface="Copperplate Gothic Bold" panose="020E0705020206020404" pitchFamily="34" charset="0"/>
              </a:rPr>
              <a:t>MOTIVATIONAL GIFTS</a:t>
            </a:r>
          </a:p>
        </p:txBody>
      </p:sp>
    </p:spTree>
    <p:extLst>
      <p:ext uri="{BB962C8B-B14F-4D97-AF65-F5344CB8AC3E}">
        <p14:creationId xmlns:p14="http://schemas.microsoft.com/office/powerpoint/2010/main" val="518784778"/>
      </p:ext>
    </p:extLst>
  </p:cSld>
  <p:clrMapOvr>
    <a:masterClrMapping/>
  </p:clrMapOvr>
  <p:transition spd="slow">
    <p:randomBar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412" y="113858"/>
            <a:ext cx="3200400" cy="1990725"/>
          </a:xfrm>
        </p:spPr>
        <p:txBody>
          <a:bodyPr/>
          <a:lstStyle/>
          <a:p>
            <a:r>
              <a:rPr lang="en-US" dirty="0">
                <a:latin typeface="Copperplate Gothic Bold" panose="020E0705020206020404" pitchFamily="34" charset="0"/>
              </a:rPr>
              <a:t>MINISTRY GIFTS</a:t>
            </a:r>
          </a:p>
        </p:txBody>
      </p:sp>
      <p:sp>
        <p:nvSpPr>
          <p:cNvPr id="3" name="Content Placeholder 2"/>
          <p:cNvSpPr>
            <a:spLocks noGrp="1"/>
          </p:cNvSpPr>
          <p:nvPr>
            <p:ph idx="1"/>
          </p:nvPr>
        </p:nvSpPr>
        <p:spPr>
          <a:xfrm>
            <a:off x="5362892" y="206825"/>
            <a:ext cx="6370320" cy="6507483"/>
          </a:xfrm>
        </p:spPr>
        <p:txBody>
          <a:bodyPr>
            <a:noAutofit/>
          </a:bodyPr>
          <a:lstStyle/>
          <a:p>
            <a:r>
              <a:rPr lang="en-US" sz="2400" u="sng" dirty="0">
                <a:solidFill>
                  <a:schemeClr val="bg1"/>
                </a:solidFill>
                <a:latin typeface="Copperplate Gothic Bold" panose="020E0705020206020404" pitchFamily="34" charset="0"/>
              </a:rPr>
              <a:t>Apostle</a:t>
            </a:r>
            <a:r>
              <a:rPr lang="en-US" sz="2400" dirty="0">
                <a:solidFill>
                  <a:schemeClr val="bg1"/>
                </a:solidFill>
                <a:latin typeface="Copperplate Gothic Bold" panose="020E0705020206020404" pitchFamily="34" charset="0"/>
              </a:rPr>
              <a:t> - establishes and builds churches; they are church planters. An apostle may function in many or all of the ministry gifts.</a:t>
            </a:r>
          </a:p>
          <a:p>
            <a:r>
              <a:rPr lang="en-US" sz="2400" u="sng" dirty="0">
                <a:solidFill>
                  <a:schemeClr val="bg1"/>
                </a:solidFill>
                <a:latin typeface="Copperplate Gothic Bold" panose="020E0705020206020404" pitchFamily="34" charset="0"/>
              </a:rPr>
              <a:t>Prophet</a:t>
            </a:r>
            <a:r>
              <a:rPr lang="en-US" sz="2400" dirty="0">
                <a:solidFill>
                  <a:schemeClr val="bg1"/>
                </a:solidFill>
                <a:latin typeface="Copperplate Gothic Bold" panose="020E0705020206020404" pitchFamily="34" charset="0"/>
              </a:rPr>
              <a:t> - in the Greek means to "forth tell" in the sense of speaking for another. A prophet functions as God's mouth piece, speaking forth God's Word.</a:t>
            </a:r>
          </a:p>
          <a:p>
            <a:r>
              <a:rPr lang="en-US" sz="2400" u="sng" dirty="0">
                <a:solidFill>
                  <a:schemeClr val="bg1"/>
                </a:solidFill>
                <a:latin typeface="Copperplate Gothic Bold" panose="020E0705020206020404" pitchFamily="34" charset="0"/>
              </a:rPr>
              <a:t>Evangelist</a:t>
            </a:r>
            <a:r>
              <a:rPr lang="en-US" sz="2400" dirty="0">
                <a:solidFill>
                  <a:schemeClr val="bg1"/>
                </a:solidFill>
                <a:latin typeface="Copperplate Gothic Bold" panose="020E0705020206020404" pitchFamily="34" charset="0"/>
              </a:rPr>
              <a:t> - Is called to be a witness for </a:t>
            </a:r>
            <a:r>
              <a:rPr lang="en-US" sz="2400" dirty="0">
                <a:solidFill>
                  <a:schemeClr val="bg1"/>
                </a:solidFill>
                <a:latin typeface="Copperplate Gothic Bold" panose="020E0705020206020404" pitchFamily="34" charset="0"/>
                <a:hlinkClick r:id="rId2">
                  <a:extLst>
                    <a:ext uri="{A12FA001-AC4F-418D-AE19-62706E023703}">
                      <ahyp:hlinkClr xmlns:ahyp="http://schemas.microsoft.com/office/drawing/2018/hyperlinkcolor" val="tx"/>
                    </a:ext>
                  </a:extLst>
                </a:hlinkClick>
              </a:rPr>
              <a:t>Jesus Christ</a:t>
            </a:r>
            <a:r>
              <a:rPr lang="en-US" sz="2400" dirty="0">
                <a:solidFill>
                  <a:schemeClr val="bg1"/>
                </a:solidFill>
                <a:latin typeface="Copperplate Gothic Bold" panose="020E0705020206020404" pitchFamily="34" charset="0"/>
              </a:rPr>
              <a:t>. They works for the local church to bring people into the body of Christ where they can be discipled. They may evangelize through music, drama, preaching, and other creative ways.</a:t>
            </a:r>
          </a:p>
        </p:txBody>
      </p:sp>
      <p:sp>
        <p:nvSpPr>
          <p:cNvPr id="4" name="Text Placeholder 3"/>
          <p:cNvSpPr>
            <a:spLocks noGrp="1"/>
          </p:cNvSpPr>
          <p:nvPr>
            <p:ph type="body" sz="half" idx="2"/>
          </p:nvPr>
        </p:nvSpPr>
        <p:spPr>
          <a:xfrm>
            <a:off x="387275" y="2269559"/>
            <a:ext cx="3872753" cy="4002149"/>
          </a:xfrm>
        </p:spPr>
        <p:txBody>
          <a:bodyPr>
            <a:noAutofit/>
          </a:bodyPr>
          <a:lstStyle/>
          <a:p>
            <a:r>
              <a:rPr lang="en-US" sz="2400" dirty="0">
                <a:latin typeface="Copperplate Gothic Bold" panose="020E0705020206020404" pitchFamily="34" charset="0"/>
              </a:rPr>
              <a:t>SERVE TO REVEAL THE PLAN OF GOD. </a:t>
            </a:r>
          </a:p>
          <a:p>
            <a:r>
              <a:rPr lang="en-US" sz="2400" dirty="0">
                <a:latin typeface="Copperplate Gothic Bold" panose="020E0705020206020404" pitchFamily="34" charset="0"/>
              </a:rPr>
              <a:t>CHARACTERISTIC OF A FULL-TIME OFFICE OR CALLING</a:t>
            </a:r>
          </a:p>
        </p:txBody>
      </p:sp>
    </p:spTree>
    <p:extLst>
      <p:ext uri="{BB962C8B-B14F-4D97-AF65-F5344CB8AC3E}">
        <p14:creationId xmlns:p14="http://schemas.microsoft.com/office/powerpoint/2010/main" val="705286417"/>
      </p:ext>
    </p:extLst>
  </p:cSld>
  <p:clrMapOvr>
    <a:masterClrMapping/>
  </p:clrMapOvr>
  <p:transition spd="slow">
    <p:randomBar dir="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274" y="2179844"/>
            <a:ext cx="10519956" cy="4247091"/>
          </a:xfrm>
        </p:spPr>
        <p:txBody>
          <a:bodyPr anchor="t">
            <a:noAutofit/>
          </a:bodyPr>
          <a:lstStyle/>
          <a:p>
            <a:pPr algn="l">
              <a:lnSpc>
                <a:spcPct val="100000"/>
              </a:lnSpc>
              <a:spcBef>
                <a:spcPts val="0"/>
              </a:spcBef>
            </a:pPr>
            <a:r>
              <a:rPr lang="en-US" sz="2800" dirty="0">
                <a:latin typeface="Century Gothic" panose="020B0502020202020204" pitchFamily="34" charset="0"/>
              </a:rPr>
              <a:t>11.  AND HE GAVE SOME, APOSTLES; AND SOME, PROPHETS; AND SOME, EVANGELISTS; AND SOME, PASTORS AND TEACHERS;</a:t>
            </a:r>
            <a:br>
              <a:rPr lang="en-US" sz="3000" dirty="0">
                <a:latin typeface="Century Gothic" panose="020B0502020202020204" pitchFamily="34" charset="0"/>
              </a:rPr>
            </a:br>
            <a:br>
              <a:rPr lang="en-US" sz="3000" dirty="0">
                <a:latin typeface="Century Gothic" panose="020B0502020202020204" pitchFamily="34" charset="0"/>
              </a:rPr>
            </a:br>
            <a:br>
              <a:rPr lang="en-US" sz="1000" dirty="0">
                <a:latin typeface="Century Gothic" panose="020B0502020202020204" pitchFamily="34" charset="0"/>
              </a:rPr>
            </a:br>
            <a:r>
              <a:rPr lang="en-US" sz="2800" dirty="0">
                <a:latin typeface="Century Gothic" panose="020B0502020202020204" pitchFamily="34" charset="0"/>
              </a:rPr>
              <a:t>12.  FOR THE PERFECTING OF THE SAINTS, FOR THE WORK OF THE MINISTRY, FOR THE EDIFYING OF THE BODY OF CHRIST:</a:t>
            </a:r>
            <a:endParaRPr lang="en-US" sz="3000" dirty="0">
              <a:latin typeface="Century Gothic" panose="020B0502020202020204" pitchFamily="34" charset="0"/>
            </a:endParaRPr>
          </a:p>
        </p:txBody>
      </p:sp>
      <p:sp>
        <p:nvSpPr>
          <p:cNvPr id="4" name="Title 1"/>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latin typeface="Copperplate Gothic Bold" panose="020E0705020206020404" pitchFamily="34" charset="0"/>
              </a:rPr>
              <a:t>SPIRITUAL GIFTS/GRACES</a:t>
            </a:r>
          </a:p>
        </p:txBody>
      </p:sp>
      <p:sp>
        <p:nvSpPr>
          <p:cNvPr id="3" name="TextBox 2">
            <a:extLst>
              <a:ext uri="{FF2B5EF4-FFF2-40B4-BE49-F238E27FC236}">
                <a16:creationId xmlns:a16="http://schemas.microsoft.com/office/drawing/2014/main" id="{F3EEBFD0-E097-459D-9AB8-4655FE8CE5AF}"/>
              </a:ext>
            </a:extLst>
          </p:cNvPr>
          <p:cNvSpPr txBox="1"/>
          <p:nvPr/>
        </p:nvSpPr>
        <p:spPr>
          <a:xfrm>
            <a:off x="975357" y="1540953"/>
            <a:ext cx="4163319" cy="584775"/>
          </a:xfrm>
          <a:prstGeom prst="rect">
            <a:avLst/>
          </a:prstGeom>
          <a:noFill/>
        </p:spPr>
        <p:txBody>
          <a:bodyPr wrap="none" rtlCol="0">
            <a:spAutoFit/>
          </a:bodyPr>
          <a:lstStyle/>
          <a:p>
            <a:r>
              <a:rPr lang="en-US" sz="3200" b="1" dirty="0">
                <a:latin typeface="Century Gothic" panose="020B0502020202020204" pitchFamily="34" charset="0"/>
              </a:rPr>
              <a:t>EPHESIANS 4: 11 - 12</a:t>
            </a:r>
          </a:p>
        </p:txBody>
      </p:sp>
    </p:spTree>
    <p:extLst>
      <p:ext uri="{BB962C8B-B14F-4D97-AF65-F5344CB8AC3E}">
        <p14:creationId xmlns:p14="http://schemas.microsoft.com/office/powerpoint/2010/main" val="3890080669"/>
      </p:ext>
    </p:extLst>
  </p:cSld>
  <p:clrMapOvr>
    <a:masterClrMapping/>
  </p:clrMapOvr>
  <p:transition spd="slow">
    <p:randomBar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274" y="2179844"/>
            <a:ext cx="10519956" cy="4247091"/>
          </a:xfrm>
        </p:spPr>
        <p:txBody>
          <a:bodyPr anchor="t">
            <a:noAutofit/>
          </a:bodyPr>
          <a:lstStyle/>
          <a:p>
            <a:pPr algn="l">
              <a:lnSpc>
                <a:spcPct val="100000"/>
              </a:lnSpc>
              <a:spcBef>
                <a:spcPts val="600"/>
              </a:spcBef>
            </a:pPr>
            <a:r>
              <a:rPr lang="en-US" sz="2800" dirty="0">
                <a:latin typeface="Century Gothic" panose="020B0502020202020204" pitchFamily="34" charset="0"/>
                <a:ea typeface="BatangChe" panose="020B0503020000020004" pitchFamily="49" charset="-127"/>
              </a:rPr>
              <a:t>13.  TILL WE ALL COME IN THE UNITY OF THE FAITH, AND OF THE KNOWLEDGE OF THE SON OF GOD, UNTO A PERFECT MAN, UNTO THE MEASURE OF THE STATURE OF THE FULNESS OF CHRIST:</a:t>
            </a:r>
            <a:br>
              <a:rPr lang="en-US" sz="2800" dirty="0">
                <a:latin typeface="Century Gothic" panose="020B0502020202020204" pitchFamily="34" charset="0"/>
                <a:ea typeface="BatangChe" panose="020B0503020000020004" pitchFamily="49" charset="-127"/>
              </a:rPr>
            </a:br>
            <a:br>
              <a:rPr lang="en-US" sz="2800" dirty="0">
                <a:latin typeface="Century Gothic" panose="020B0502020202020204" pitchFamily="34" charset="0"/>
                <a:ea typeface="BatangChe" panose="020B0503020000020004" pitchFamily="49" charset="-127"/>
              </a:rPr>
            </a:br>
            <a:r>
              <a:rPr lang="en-US" sz="2800" dirty="0">
                <a:latin typeface="Century Gothic" panose="020B0502020202020204" pitchFamily="34" charset="0"/>
                <a:ea typeface="BatangChe" panose="020B0503020000020004" pitchFamily="49" charset="-127"/>
              </a:rPr>
              <a:t>14.  THAT WE HENCEFORTH BE NO MORE CHILDREN, TOSSED TO AND FRO, AND CARRIED ABOUT WITH EVERY WIND OF DOCTRINE, BY THE SLEIGHT OF MEN, AND CUNNING CRAFTINESS, WHEREBY THEY LIE IN WAIT TO DECEIVE;</a:t>
            </a:r>
          </a:p>
        </p:txBody>
      </p:sp>
      <p:sp>
        <p:nvSpPr>
          <p:cNvPr id="4" name="Title 1"/>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latin typeface="Copperplate Gothic Bold" panose="020E0705020206020404" pitchFamily="34" charset="0"/>
              </a:rPr>
              <a:t>SPIRITUAL GIFTS/GRACES</a:t>
            </a:r>
          </a:p>
        </p:txBody>
      </p:sp>
      <p:sp>
        <p:nvSpPr>
          <p:cNvPr id="3" name="TextBox 2">
            <a:extLst>
              <a:ext uri="{FF2B5EF4-FFF2-40B4-BE49-F238E27FC236}">
                <a16:creationId xmlns:a16="http://schemas.microsoft.com/office/drawing/2014/main" id="{F3EEBFD0-E097-459D-9AB8-4655FE8CE5AF}"/>
              </a:ext>
            </a:extLst>
          </p:cNvPr>
          <p:cNvSpPr txBox="1"/>
          <p:nvPr/>
        </p:nvSpPr>
        <p:spPr>
          <a:xfrm>
            <a:off x="975357" y="1471281"/>
            <a:ext cx="4163319" cy="584775"/>
          </a:xfrm>
          <a:prstGeom prst="rect">
            <a:avLst/>
          </a:prstGeom>
          <a:noFill/>
        </p:spPr>
        <p:txBody>
          <a:bodyPr wrap="none" rtlCol="0">
            <a:spAutoFit/>
          </a:bodyPr>
          <a:lstStyle/>
          <a:p>
            <a:r>
              <a:rPr lang="en-US" sz="3200" b="1" dirty="0">
                <a:latin typeface="Century Gothic" panose="020B0502020202020204" pitchFamily="34" charset="0"/>
              </a:rPr>
              <a:t>EPHESIANS 4: 13 - 14</a:t>
            </a:r>
          </a:p>
        </p:txBody>
      </p:sp>
    </p:spTree>
    <p:extLst>
      <p:ext uri="{BB962C8B-B14F-4D97-AF65-F5344CB8AC3E}">
        <p14:creationId xmlns:p14="http://schemas.microsoft.com/office/powerpoint/2010/main" val="2313199537"/>
      </p:ext>
    </p:extLst>
  </p:cSld>
  <p:clrMapOvr>
    <a:masterClrMapping/>
  </p:clrMapOvr>
  <p:transition spd="slow">
    <p:randomBar dir="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183" y="2179844"/>
            <a:ext cx="11016343" cy="4247091"/>
          </a:xfrm>
        </p:spPr>
        <p:txBody>
          <a:bodyPr anchor="t">
            <a:noAutofit/>
          </a:bodyPr>
          <a:lstStyle/>
          <a:p>
            <a:pPr algn="l">
              <a:lnSpc>
                <a:spcPct val="100000"/>
              </a:lnSpc>
              <a:spcBef>
                <a:spcPts val="0"/>
              </a:spcBef>
            </a:pPr>
            <a:r>
              <a:rPr lang="en-US" sz="3000" dirty="0">
                <a:latin typeface="Century Gothic" panose="020B0502020202020204" pitchFamily="34" charset="0"/>
              </a:rPr>
              <a:t>15.  BUT SPEAKING THE TRUTH IN LOVE, MAY </a:t>
            </a:r>
            <a:r>
              <a:rPr lang="en-US" sz="3000" b="1" dirty="0">
                <a:latin typeface="Century Gothic" panose="020B0502020202020204" pitchFamily="34" charset="0"/>
              </a:rPr>
              <a:t>GROW UP </a:t>
            </a:r>
            <a:r>
              <a:rPr lang="en-US" sz="3000" dirty="0">
                <a:latin typeface="Century Gothic" panose="020B0502020202020204" pitchFamily="34" charset="0"/>
              </a:rPr>
              <a:t>INTO HIM IN ALL THINGS, WHICH IS THE HEAD, EVEN CHRIST:</a:t>
            </a:r>
            <a:br>
              <a:rPr lang="en-US" sz="3000" dirty="0">
                <a:latin typeface="Century Gothic" panose="020B0502020202020204" pitchFamily="34" charset="0"/>
              </a:rPr>
            </a:br>
            <a:br>
              <a:rPr lang="en-US" sz="3000" dirty="0">
                <a:latin typeface="Century Gothic" panose="020B0502020202020204" pitchFamily="34" charset="0"/>
              </a:rPr>
            </a:br>
            <a:r>
              <a:rPr lang="en-US" sz="3000" dirty="0">
                <a:latin typeface="Century Gothic" panose="020B0502020202020204" pitchFamily="34" charset="0"/>
              </a:rPr>
              <a:t>16.  FROM WHOM THE WHOLE BODY FITLY JOINED TOGETHER AND COMPACTED BY THAT WHICH EVERY JOINT SUPPLIETH, ACCORDING TO THE EFFECTUAL WORKING IN THE MEASURE OF EVERY PART, MAKETH INCREASE OF THE BODY UNTO THE EDIFYING OF ITSELF IN LOVE.</a:t>
            </a:r>
          </a:p>
        </p:txBody>
      </p:sp>
      <p:sp>
        <p:nvSpPr>
          <p:cNvPr id="4" name="Title 1"/>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latin typeface="Copperplate Gothic Bold" panose="020E0705020206020404" pitchFamily="34" charset="0"/>
              </a:rPr>
              <a:t>SPIRITUAL GIFTS/GRACES</a:t>
            </a:r>
          </a:p>
        </p:txBody>
      </p:sp>
      <p:sp>
        <p:nvSpPr>
          <p:cNvPr id="3" name="TextBox 2">
            <a:extLst>
              <a:ext uri="{FF2B5EF4-FFF2-40B4-BE49-F238E27FC236}">
                <a16:creationId xmlns:a16="http://schemas.microsoft.com/office/drawing/2014/main" id="{F3EEBFD0-E097-459D-9AB8-4655FE8CE5AF}"/>
              </a:ext>
            </a:extLst>
          </p:cNvPr>
          <p:cNvSpPr txBox="1"/>
          <p:nvPr/>
        </p:nvSpPr>
        <p:spPr>
          <a:xfrm>
            <a:off x="975357" y="1401609"/>
            <a:ext cx="4163319" cy="584775"/>
          </a:xfrm>
          <a:prstGeom prst="rect">
            <a:avLst/>
          </a:prstGeom>
          <a:noFill/>
        </p:spPr>
        <p:txBody>
          <a:bodyPr wrap="none" rtlCol="0">
            <a:spAutoFit/>
          </a:bodyPr>
          <a:lstStyle/>
          <a:p>
            <a:r>
              <a:rPr lang="en-US" sz="3200" b="1" dirty="0">
                <a:latin typeface="Century Gothic" panose="020B0502020202020204" pitchFamily="34" charset="0"/>
              </a:rPr>
              <a:t>EPHESIANS 4: 15 - 16</a:t>
            </a:r>
          </a:p>
        </p:txBody>
      </p:sp>
    </p:spTree>
    <p:extLst>
      <p:ext uri="{BB962C8B-B14F-4D97-AF65-F5344CB8AC3E}">
        <p14:creationId xmlns:p14="http://schemas.microsoft.com/office/powerpoint/2010/main" val="165440419"/>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923109" y="1359121"/>
            <a:ext cx="10485120" cy="4501748"/>
          </a:xfrm>
        </p:spPr>
        <p:txBody>
          <a:bodyPr>
            <a:normAutofit/>
          </a:bodyPr>
          <a:lstStyle/>
          <a:p>
            <a:pPr marL="461963" indent="-461963">
              <a:lnSpc>
                <a:spcPct val="110000"/>
              </a:lnSpc>
              <a:spcBef>
                <a:spcPts val="600"/>
              </a:spcBef>
              <a:buFont typeface="Wingdings" panose="05000000000000000000" pitchFamily="2" charset="2"/>
              <a:buChar char="Ø"/>
            </a:pPr>
            <a:r>
              <a:rPr lang="en-US" sz="3200" dirty="0">
                <a:solidFill>
                  <a:schemeClr val="bg1"/>
                </a:solidFill>
                <a:latin typeface="Copperplate Gothic Bold" panose="020E0705020206020404" pitchFamily="34" charset="0"/>
              </a:rPr>
              <a:t>What does the scriptures say about them</a:t>
            </a:r>
          </a:p>
          <a:p>
            <a:pPr marL="461963" indent="-461963">
              <a:lnSpc>
                <a:spcPct val="110000"/>
              </a:lnSpc>
              <a:spcBef>
                <a:spcPts val="600"/>
              </a:spcBef>
              <a:buFont typeface="Wingdings" panose="05000000000000000000" pitchFamily="2" charset="2"/>
              <a:buChar char="Ø"/>
            </a:pPr>
            <a:r>
              <a:rPr lang="en-US" sz="3200" dirty="0">
                <a:solidFill>
                  <a:schemeClr val="bg1"/>
                </a:solidFill>
                <a:latin typeface="Copperplate Gothic Bold" panose="020E0705020206020404" pitchFamily="34" charset="0"/>
              </a:rPr>
              <a:t>What are spiritual gifts/graces?</a:t>
            </a:r>
          </a:p>
          <a:p>
            <a:pPr marL="461963" indent="-461963">
              <a:lnSpc>
                <a:spcPct val="110000"/>
              </a:lnSpc>
              <a:spcBef>
                <a:spcPts val="600"/>
              </a:spcBef>
              <a:buFont typeface="Wingdings" panose="05000000000000000000" pitchFamily="2" charset="2"/>
              <a:buChar char="Ø"/>
            </a:pPr>
            <a:r>
              <a:rPr lang="en-US" sz="3200" dirty="0">
                <a:solidFill>
                  <a:schemeClr val="bg1"/>
                </a:solidFill>
                <a:latin typeface="Copperplate Gothic Bold" panose="020E0705020206020404" pitchFamily="34" charset="0"/>
              </a:rPr>
              <a:t>What are talents?</a:t>
            </a:r>
          </a:p>
          <a:p>
            <a:pPr marL="461963" indent="-461963">
              <a:lnSpc>
                <a:spcPct val="110000"/>
              </a:lnSpc>
              <a:spcBef>
                <a:spcPts val="600"/>
              </a:spcBef>
              <a:buFont typeface="Wingdings" panose="05000000000000000000" pitchFamily="2" charset="2"/>
              <a:buChar char="Ø"/>
            </a:pPr>
            <a:r>
              <a:rPr lang="en-US" sz="3200" dirty="0">
                <a:solidFill>
                  <a:schemeClr val="bg1"/>
                </a:solidFill>
                <a:latin typeface="Copperplate Gothic Bold" panose="020E0705020206020404" pitchFamily="34" charset="0"/>
              </a:rPr>
              <a:t>Why are they given?</a:t>
            </a:r>
          </a:p>
          <a:p>
            <a:pPr marL="461963" indent="-461963">
              <a:lnSpc>
                <a:spcPct val="110000"/>
              </a:lnSpc>
              <a:spcBef>
                <a:spcPts val="600"/>
              </a:spcBef>
              <a:buFont typeface="Wingdings" panose="05000000000000000000" pitchFamily="2" charset="2"/>
              <a:buChar char="Ø"/>
            </a:pPr>
            <a:r>
              <a:rPr lang="en-US" sz="3200" dirty="0">
                <a:solidFill>
                  <a:schemeClr val="bg1"/>
                </a:solidFill>
                <a:latin typeface="Copperplate Gothic Bold" panose="020E0705020206020404" pitchFamily="34" charset="0"/>
              </a:rPr>
              <a:t>Where do them come from?</a:t>
            </a:r>
          </a:p>
          <a:p>
            <a:pPr marL="461963" indent="-461963">
              <a:lnSpc>
                <a:spcPct val="110000"/>
              </a:lnSpc>
              <a:spcBef>
                <a:spcPts val="600"/>
              </a:spcBef>
              <a:buFont typeface="Wingdings" panose="05000000000000000000" pitchFamily="2" charset="2"/>
              <a:buChar char="Ø"/>
            </a:pPr>
            <a:r>
              <a:rPr lang="en-US" sz="3200" dirty="0">
                <a:solidFill>
                  <a:schemeClr val="bg1"/>
                </a:solidFill>
                <a:latin typeface="Copperplate Gothic Bold" panose="020E0705020206020404" pitchFamily="34" charset="0"/>
              </a:rPr>
              <a:t>Discovering your gift (s)</a:t>
            </a:r>
          </a:p>
          <a:p>
            <a:pPr marL="461963" indent="-461963">
              <a:lnSpc>
                <a:spcPct val="110000"/>
              </a:lnSpc>
              <a:spcBef>
                <a:spcPts val="600"/>
              </a:spcBef>
              <a:buFont typeface="Wingdings" panose="05000000000000000000" pitchFamily="2" charset="2"/>
              <a:buChar char="Ø"/>
            </a:pPr>
            <a:r>
              <a:rPr lang="en-US" sz="3200" dirty="0">
                <a:solidFill>
                  <a:schemeClr val="bg1"/>
                </a:solidFill>
                <a:latin typeface="Copperplate Gothic Bold" panose="020E0705020206020404" pitchFamily="34" charset="0"/>
              </a:rPr>
              <a:t>Working your gift (s)</a:t>
            </a:r>
          </a:p>
        </p:txBody>
      </p:sp>
      <p:sp>
        <p:nvSpPr>
          <p:cNvPr id="6" name="Title 1">
            <a:extLst>
              <a:ext uri="{FF2B5EF4-FFF2-40B4-BE49-F238E27FC236}">
                <a16:creationId xmlns:a16="http://schemas.microsoft.com/office/drawing/2014/main" id="{C89C863F-9CA8-45DF-AC4D-A7DFE012A74E}"/>
              </a:ext>
            </a:extLst>
          </p:cNvPr>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solidFill>
                  <a:schemeClr val="bg1"/>
                </a:solidFill>
                <a:latin typeface="Copperplate Gothic Bold" panose="020E0705020206020404" pitchFamily="34" charset="0"/>
              </a:rPr>
              <a:t>SPIRITUAL GIFTS/GRACES</a:t>
            </a:r>
          </a:p>
        </p:txBody>
      </p:sp>
    </p:spTree>
    <p:extLst>
      <p:ext uri="{BB962C8B-B14F-4D97-AF65-F5344CB8AC3E}">
        <p14:creationId xmlns:p14="http://schemas.microsoft.com/office/powerpoint/2010/main" val="149595506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circle(in)">
                                      <p:cBhvr>
                                        <p:cTn id="7" dur="20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circle(in)">
                                      <p:cBhvr>
                                        <p:cTn id="12" dur="20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circle(in)">
                                      <p:cBhvr>
                                        <p:cTn id="17" dur="20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circle(in)">
                                      <p:cBhvr>
                                        <p:cTn id="22" dur="20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circle(in)">
                                      <p:cBhvr>
                                        <p:cTn id="27" dur="2000"/>
                                        <p:tgtEl>
                                          <p:spTgt spid="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circle(in)">
                                      <p:cBhvr>
                                        <p:cTn id="32" dur="2000"/>
                                        <p:tgtEl>
                                          <p:spTgt spid="1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4">
                                            <p:txEl>
                                              <p:pRg st="6" end="6"/>
                                            </p:txEl>
                                          </p:spTgt>
                                        </p:tgtEl>
                                        <p:attrNameLst>
                                          <p:attrName>style.visibility</p:attrName>
                                        </p:attrNameLst>
                                      </p:cBhvr>
                                      <p:to>
                                        <p:strVal val="visible"/>
                                      </p:to>
                                    </p:set>
                                    <p:animEffect transition="in" filter="circle(in)">
                                      <p:cBhvr>
                                        <p:cTn id="37" dur="2000"/>
                                        <p:tgtEl>
                                          <p:spTgt spid="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412" y="113858"/>
            <a:ext cx="3200400" cy="1990725"/>
          </a:xfrm>
        </p:spPr>
        <p:txBody>
          <a:bodyPr/>
          <a:lstStyle/>
          <a:p>
            <a:r>
              <a:rPr lang="en-US" dirty="0">
                <a:latin typeface="Copperplate Gothic Bold" panose="020E0705020206020404" pitchFamily="34" charset="0"/>
              </a:rPr>
              <a:t>Ministry Gifts</a:t>
            </a:r>
          </a:p>
        </p:txBody>
      </p:sp>
      <p:sp>
        <p:nvSpPr>
          <p:cNvPr id="3" name="Content Placeholder 2"/>
          <p:cNvSpPr>
            <a:spLocks noGrp="1"/>
          </p:cNvSpPr>
          <p:nvPr>
            <p:ph idx="1"/>
          </p:nvPr>
        </p:nvSpPr>
        <p:spPr>
          <a:xfrm>
            <a:off x="5362892" y="685800"/>
            <a:ext cx="6370320" cy="6172200"/>
          </a:xfrm>
        </p:spPr>
        <p:txBody>
          <a:bodyPr>
            <a:noAutofit/>
          </a:bodyPr>
          <a:lstStyle/>
          <a:p>
            <a:r>
              <a:rPr lang="en-US" sz="2400" u="sng" dirty="0">
                <a:solidFill>
                  <a:schemeClr val="bg1"/>
                </a:solidFill>
                <a:latin typeface="Copperplate Gothic Bold" panose="020E0705020206020404" pitchFamily="34" charset="0"/>
              </a:rPr>
              <a:t>Pastor</a:t>
            </a:r>
            <a:r>
              <a:rPr lang="en-US" sz="2400" dirty="0">
                <a:solidFill>
                  <a:schemeClr val="bg1"/>
                </a:solidFill>
                <a:latin typeface="Copperplate Gothic Bold" panose="020E0705020206020404" pitchFamily="34" charset="0"/>
              </a:rPr>
              <a:t> - A shepherd of God’s people. A true shepherd lays down </a:t>
            </a:r>
            <a:r>
              <a:rPr lang="en-US" sz="2400" dirty="0" err="1">
                <a:solidFill>
                  <a:schemeClr val="bg1"/>
                </a:solidFill>
                <a:latin typeface="Copperplate Gothic Bold" panose="020E0705020206020404" pitchFamily="34" charset="0"/>
              </a:rPr>
              <a:t>Thier</a:t>
            </a:r>
            <a:r>
              <a:rPr lang="en-US" sz="2400" dirty="0">
                <a:solidFill>
                  <a:schemeClr val="bg1"/>
                </a:solidFill>
                <a:latin typeface="Copperplate Gothic Bold" panose="020E0705020206020404" pitchFamily="34" charset="0"/>
              </a:rPr>
              <a:t> life for the sheep. He is married to the church; called to stay, oversee, nurture and guide.  Christ is the true </a:t>
            </a:r>
            <a:r>
              <a:rPr lang="en-US" sz="2400" dirty="0" err="1">
                <a:solidFill>
                  <a:schemeClr val="bg1"/>
                </a:solidFill>
                <a:latin typeface="Copperplate Gothic Bold" panose="020E0705020206020404" pitchFamily="34" charset="0"/>
              </a:rPr>
              <a:t>sheppard</a:t>
            </a:r>
            <a:r>
              <a:rPr lang="en-US" sz="2400" dirty="0">
                <a:solidFill>
                  <a:schemeClr val="bg1"/>
                </a:solidFill>
                <a:latin typeface="Copperplate Gothic Bold" panose="020E0705020206020404" pitchFamily="34" charset="0"/>
              </a:rPr>
              <a:t> and anyone He purposes for this position will have the heart of him.</a:t>
            </a:r>
          </a:p>
          <a:p>
            <a:r>
              <a:rPr lang="en-US" sz="2400" u="sng" dirty="0">
                <a:solidFill>
                  <a:schemeClr val="bg1"/>
                </a:solidFill>
                <a:latin typeface="Copperplate Gothic Bold" panose="020E0705020206020404" pitchFamily="34" charset="0"/>
              </a:rPr>
              <a:t>Teacher</a:t>
            </a:r>
            <a:r>
              <a:rPr lang="en-US" sz="2400" dirty="0">
                <a:solidFill>
                  <a:schemeClr val="bg1"/>
                </a:solidFill>
                <a:latin typeface="Copperplate Gothic Bold" panose="020E0705020206020404" pitchFamily="34" charset="0"/>
              </a:rPr>
              <a:t> - The teacher lays the foundation and is concerned with detail and accuracy. He delights in research to validate truth. </a:t>
            </a:r>
          </a:p>
          <a:p>
            <a:pPr marL="45720" indent="0">
              <a:buNone/>
            </a:pPr>
            <a:r>
              <a:rPr lang="en-US" sz="2400" dirty="0">
                <a:solidFill>
                  <a:schemeClr val="bg1"/>
                </a:solidFill>
                <a:latin typeface="Copperplate Gothic Bold" panose="020E0705020206020404" pitchFamily="34" charset="0"/>
              </a:rPr>
              <a:t>NOTE: PASTOR AND TEACHER IS OFTEN A SHARED OFFICE, BUT NOT ALWAYS.</a:t>
            </a:r>
          </a:p>
          <a:p>
            <a:endParaRPr lang="en-US" sz="2400" dirty="0">
              <a:solidFill>
                <a:schemeClr val="bg1"/>
              </a:solidFill>
              <a:latin typeface="Copperplate Gothic Bold" panose="020E0705020206020404" pitchFamily="34" charset="0"/>
            </a:endParaRPr>
          </a:p>
          <a:p>
            <a:pPr marL="45720" indent="0">
              <a:buNone/>
            </a:pPr>
            <a:endParaRPr lang="en-US" sz="2400" dirty="0">
              <a:solidFill>
                <a:schemeClr val="bg1"/>
              </a:solidFill>
              <a:latin typeface="Copperplate Gothic Bold" panose="020E0705020206020404" pitchFamily="34" charset="0"/>
            </a:endParaRPr>
          </a:p>
        </p:txBody>
      </p:sp>
      <p:sp>
        <p:nvSpPr>
          <p:cNvPr id="4" name="Text Placeholder 3"/>
          <p:cNvSpPr>
            <a:spLocks noGrp="1"/>
          </p:cNvSpPr>
          <p:nvPr>
            <p:ph type="body" sz="half" idx="2"/>
          </p:nvPr>
        </p:nvSpPr>
        <p:spPr>
          <a:xfrm>
            <a:off x="387275" y="2289080"/>
            <a:ext cx="3872753" cy="3948357"/>
          </a:xfrm>
        </p:spPr>
        <p:txBody>
          <a:bodyPr>
            <a:noAutofit/>
          </a:bodyPr>
          <a:lstStyle/>
          <a:p>
            <a:r>
              <a:rPr lang="en-US" sz="2400" dirty="0">
                <a:latin typeface="Copperplate Gothic Bold" panose="020E0705020206020404" pitchFamily="34" charset="0"/>
              </a:rPr>
              <a:t>Serve to reveal the plan of God. </a:t>
            </a:r>
          </a:p>
          <a:p>
            <a:r>
              <a:rPr lang="en-US" sz="2400" dirty="0">
                <a:latin typeface="Copperplate Gothic Bold" panose="020E0705020206020404" pitchFamily="34" charset="0"/>
              </a:rPr>
              <a:t>Characteristic of a full-time office or calling</a:t>
            </a:r>
          </a:p>
        </p:txBody>
      </p:sp>
    </p:spTree>
    <p:extLst>
      <p:ext uri="{BB962C8B-B14F-4D97-AF65-F5344CB8AC3E}">
        <p14:creationId xmlns:p14="http://schemas.microsoft.com/office/powerpoint/2010/main" val="1445297508"/>
      </p:ext>
    </p:extLst>
  </p:cSld>
  <p:clrMapOvr>
    <a:masterClrMapping/>
  </p:clrMapOvr>
  <p:transition spd="slow">
    <p:randomBar dir="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275" y="113858"/>
            <a:ext cx="3872753" cy="1990725"/>
          </a:xfrm>
        </p:spPr>
        <p:txBody>
          <a:bodyPr/>
          <a:lstStyle/>
          <a:p>
            <a:r>
              <a:rPr lang="en-US" dirty="0">
                <a:latin typeface="Copperplate Gothic Bold" panose="020E0705020206020404" pitchFamily="34" charset="0"/>
              </a:rPr>
              <a:t>Manifestation Gifts</a:t>
            </a:r>
          </a:p>
        </p:txBody>
      </p:sp>
      <p:sp>
        <p:nvSpPr>
          <p:cNvPr id="3" name="Content Placeholder 2"/>
          <p:cNvSpPr>
            <a:spLocks noGrp="1"/>
          </p:cNvSpPr>
          <p:nvPr>
            <p:ph idx="1"/>
          </p:nvPr>
        </p:nvSpPr>
        <p:spPr>
          <a:xfrm>
            <a:off x="5362892" y="255487"/>
            <a:ext cx="6370320" cy="6468041"/>
          </a:xfrm>
        </p:spPr>
        <p:txBody>
          <a:bodyPr>
            <a:noAutofit/>
          </a:bodyPr>
          <a:lstStyle/>
          <a:p>
            <a:r>
              <a:rPr lang="en-US" sz="2400" u="sng" dirty="0">
                <a:solidFill>
                  <a:schemeClr val="bg1"/>
                </a:solidFill>
                <a:latin typeface="Copperplate Gothic Bold" panose="020E0705020206020404" pitchFamily="34" charset="0"/>
              </a:rPr>
              <a:t>Prophecy</a:t>
            </a:r>
            <a:r>
              <a:rPr lang="en-US" sz="2400" dirty="0">
                <a:solidFill>
                  <a:schemeClr val="bg1"/>
                </a:solidFill>
                <a:latin typeface="Copperplate Gothic Bold" panose="020E0705020206020404" pitchFamily="34" charset="0"/>
              </a:rPr>
              <a:t> - This is the "forth telling" of the inspired Word of God primarily to the body of </a:t>
            </a:r>
            <a:r>
              <a:rPr lang="en-US" sz="2400" dirty="0" err="1">
                <a:solidFill>
                  <a:schemeClr val="bg1"/>
                </a:solidFill>
                <a:latin typeface="Copperplate Gothic Bold" panose="020E0705020206020404" pitchFamily="34" charset="0"/>
              </a:rPr>
              <a:t>christ</a:t>
            </a:r>
            <a:r>
              <a:rPr lang="en-US" sz="2400" dirty="0">
                <a:solidFill>
                  <a:schemeClr val="bg1"/>
                </a:solidFill>
                <a:latin typeface="Copperplate Gothic Bold" panose="020E0705020206020404" pitchFamily="34" charset="0"/>
              </a:rPr>
              <a:t>, for the purpose of confirming the written Word and building up the entire body.</a:t>
            </a:r>
          </a:p>
          <a:p>
            <a:r>
              <a:rPr lang="en-US" sz="2400" u="sng" dirty="0">
                <a:solidFill>
                  <a:schemeClr val="bg1"/>
                </a:solidFill>
                <a:latin typeface="Copperplate Gothic Bold" panose="020E0705020206020404" pitchFamily="34" charset="0"/>
              </a:rPr>
              <a:t>Speaking with Tongues </a:t>
            </a:r>
            <a:r>
              <a:rPr lang="en-US" sz="2400" dirty="0">
                <a:solidFill>
                  <a:schemeClr val="bg1"/>
                </a:solidFill>
                <a:latin typeface="Copperplate Gothic Bold" panose="020E0705020206020404" pitchFamily="34" charset="0"/>
              </a:rPr>
              <a:t>- This is a supernatural utterance in an unlearned language which is interpreted so that the entire body will be edified. Tongues may also be a sign to unbelievers. </a:t>
            </a:r>
          </a:p>
          <a:p>
            <a:r>
              <a:rPr lang="en-US" sz="2400" u="sng" dirty="0">
                <a:solidFill>
                  <a:schemeClr val="bg1"/>
                </a:solidFill>
                <a:latin typeface="Copperplate Gothic Bold" panose="020E0705020206020404" pitchFamily="34" charset="0"/>
              </a:rPr>
              <a:t>Interpretation of Tongues </a:t>
            </a:r>
            <a:r>
              <a:rPr lang="en-US" sz="2400" dirty="0">
                <a:solidFill>
                  <a:schemeClr val="bg1"/>
                </a:solidFill>
                <a:latin typeface="Copperplate Gothic Bold" panose="020E0705020206020404" pitchFamily="34" charset="0"/>
              </a:rPr>
              <a:t>- This is a supernatural interpretation of a message in tongues, translated into the known language so that the hearers (the entire body) will be edified. </a:t>
            </a:r>
          </a:p>
        </p:txBody>
      </p:sp>
      <p:sp>
        <p:nvSpPr>
          <p:cNvPr id="4" name="Text Placeholder 3"/>
          <p:cNvSpPr>
            <a:spLocks noGrp="1"/>
          </p:cNvSpPr>
          <p:nvPr>
            <p:ph type="body" sz="half" idx="2"/>
          </p:nvPr>
        </p:nvSpPr>
        <p:spPr>
          <a:xfrm>
            <a:off x="387275" y="2656838"/>
            <a:ext cx="3872753" cy="3012441"/>
          </a:xfrm>
        </p:spPr>
        <p:txBody>
          <a:bodyPr>
            <a:noAutofit/>
          </a:bodyPr>
          <a:lstStyle/>
          <a:p>
            <a:r>
              <a:rPr lang="en-US" sz="2400" dirty="0">
                <a:latin typeface="Copperplate Gothic Bold" panose="020E0705020206020404" pitchFamily="34" charset="0"/>
              </a:rPr>
              <a:t>Serve to reveal the power of God. </a:t>
            </a:r>
          </a:p>
          <a:p>
            <a:r>
              <a:rPr lang="en-US" sz="2400" dirty="0">
                <a:latin typeface="Copperplate Gothic Bold" panose="020E0705020206020404" pitchFamily="34" charset="0"/>
              </a:rPr>
              <a:t>These gifts are supernatural or spiritual in nature.</a:t>
            </a:r>
          </a:p>
        </p:txBody>
      </p:sp>
    </p:spTree>
    <p:extLst>
      <p:ext uri="{BB962C8B-B14F-4D97-AF65-F5344CB8AC3E}">
        <p14:creationId xmlns:p14="http://schemas.microsoft.com/office/powerpoint/2010/main" val="1377825797"/>
      </p:ext>
    </p:extLst>
  </p:cSld>
  <p:clrMapOvr>
    <a:masterClrMapping/>
  </p:clrMapOvr>
  <p:transition spd="slow">
    <p:randomBar dir="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275" y="113858"/>
            <a:ext cx="3872753" cy="1990725"/>
          </a:xfrm>
        </p:spPr>
        <p:txBody>
          <a:bodyPr/>
          <a:lstStyle/>
          <a:p>
            <a:r>
              <a:rPr lang="en-US" dirty="0">
                <a:latin typeface="Copperplate Gothic Bold" panose="020E0705020206020404" pitchFamily="34" charset="0"/>
              </a:rPr>
              <a:t>Manifestation Gifts</a:t>
            </a:r>
          </a:p>
        </p:txBody>
      </p:sp>
      <p:sp>
        <p:nvSpPr>
          <p:cNvPr id="3" name="Content Placeholder 2"/>
          <p:cNvSpPr>
            <a:spLocks noGrp="1"/>
          </p:cNvSpPr>
          <p:nvPr>
            <p:ph idx="1"/>
          </p:nvPr>
        </p:nvSpPr>
        <p:spPr>
          <a:xfrm>
            <a:off x="5362892" y="255487"/>
            <a:ext cx="6370320" cy="6468041"/>
          </a:xfrm>
        </p:spPr>
        <p:txBody>
          <a:bodyPr>
            <a:noAutofit/>
          </a:bodyPr>
          <a:lstStyle/>
          <a:p>
            <a:r>
              <a:rPr lang="en-US" sz="2400" u="sng" dirty="0">
                <a:solidFill>
                  <a:schemeClr val="bg1"/>
                </a:solidFill>
                <a:latin typeface="Copperplate Gothic Bold" panose="020E0705020206020404" pitchFamily="34" charset="0"/>
              </a:rPr>
              <a:t>FAITH</a:t>
            </a:r>
            <a:r>
              <a:rPr lang="en-US" sz="2400" dirty="0">
                <a:solidFill>
                  <a:schemeClr val="bg1"/>
                </a:solidFill>
                <a:latin typeface="Copperplate Gothic Bold" panose="020E0705020206020404" pitchFamily="34" charset="0"/>
              </a:rPr>
              <a:t> - THIS IS NOT THE FAITH THAT IS MEASURED TO EVERY BELIEVER, NOR IS IT "SAVING FAITH." THIS IS SPECIAL, SUPERNATURAL FAITH GIVEN BY THE SPIRIT TO RECEIVE MIRACLES OR TO BELIEVE GOD FOR MIRACLES.</a:t>
            </a:r>
          </a:p>
          <a:p>
            <a:r>
              <a:rPr lang="en-US" sz="2400" u="sng" dirty="0">
                <a:solidFill>
                  <a:schemeClr val="bg1"/>
                </a:solidFill>
                <a:latin typeface="Copperplate Gothic Bold" panose="020E0705020206020404" pitchFamily="34" charset="0"/>
              </a:rPr>
              <a:t>HEALING</a:t>
            </a:r>
            <a:r>
              <a:rPr lang="en-US" sz="2400" dirty="0">
                <a:solidFill>
                  <a:schemeClr val="bg1"/>
                </a:solidFill>
                <a:latin typeface="Copperplate Gothic Bold" panose="020E0705020206020404" pitchFamily="34" charset="0"/>
              </a:rPr>
              <a:t> - THIS IS SUPERNATURAL HEALING, BEYOND NATURAL MEANS, GIVEN BY THE SPIRIT.</a:t>
            </a:r>
          </a:p>
          <a:p>
            <a:r>
              <a:rPr lang="en-US" sz="2400" u="sng" dirty="0">
                <a:solidFill>
                  <a:schemeClr val="bg1"/>
                </a:solidFill>
                <a:latin typeface="Copperplate Gothic Bold" panose="020E0705020206020404" pitchFamily="34" charset="0"/>
              </a:rPr>
              <a:t>MIRACLES</a:t>
            </a:r>
            <a:r>
              <a:rPr lang="en-US" sz="2400" dirty="0">
                <a:solidFill>
                  <a:schemeClr val="bg1"/>
                </a:solidFill>
                <a:latin typeface="Copperplate Gothic Bold" panose="020E0705020206020404" pitchFamily="34" charset="0"/>
              </a:rPr>
              <a:t> - THIS IS THE SUPERNATURAL SUSPENSION OF THE NATURAL LAWS, OR AN INTERVENTION BY THE HOLY SPIRIT INTO THE LAWS OF NATURE.</a:t>
            </a:r>
          </a:p>
        </p:txBody>
      </p:sp>
      <p:sp>
        <p:nvSpPr>
          <p:cNvPr id="4" name="Text Placeholder 3"/>
          <p:cNvSpPr>
            <a:spLocks noGrp="1"/>
          </p:cNvSpPr>
          <p:nvPr>
            <p:ph type="body" sz="half" idx="2"/>
          </p:nvPr>
        </p:nvSpPr>
        <p:spPr>
          <a:xfrm>
            <a:off x="387275" y="2656838"/>
            <a:ext cx="3872753" cy="3012441"/>
          </a:xfrm>
        </p:spPr>
        <p:txBody>
          <a:bodyPr>
            <a:noAutofit/>
          </a:bodyPr>
          <a:lstStyle/>
          <a:p>
            <a:r>
              <a:rPr lang="en-US" sz="2400" dirty="0">
                <a:latin typeface="Copperplate Gothic Bold" panose="020E0705020206020404" pitchFamily="34" charset="0"/>
              </a:rPr>
              <a:t>Serve to reveal the power of God. </a:t>
            </a:r>
          </a:p>
          <a:p>
            <a:r>
              <a:rPr lang="en-US" sz="2400" dirty="0">
                <a:latin typeface="Copperplate Gothic Bold" panose="020E0705020206020404" pitchFamily="34" charset="0"/>
              </a:rPr>
              <a:t>These gifts are supernatural or spiritual in nature.</a:t>
            </a:r>
          </a:p>
        </p:txBody>
      </p:sp>
    </p:spTree>
    <p:extLst>
      <p:ext uri="{BB962C8B-B14F-4D97-AF65-F5344CB8AC3E}">
        <p14:creationId xmlns:p14="http://schemas.microsoft.com/office/powerpoint/2010/main" val="2819101787"/>
      </p:ext>
    </p:extLst>
  </p:cSld>
  <p:clrMapOvr>
    <a:masterClrMapping/>
  </p:clrMapOvr>
  <p:transition spd="slow">
    <p:randomBar dir="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275" y="113858"/>
            <a:ext cx="3872753" cy="1990725"/>
          </a:xfrm>
        </p:spPr>
        <p:txBody>
          <a:bodyPr/>
          <a:lstStyle/>
          <a:p>
            <a:r>
              <a:rPr lang="en-US" dirty="0">
                <a:latin typeface="Copperplate Gothic Bold" panose="020E0705020206020404" pitchFamily="34" charset="0"/>
              </a:rPr>
              <a:t>Manifestation Gifts</a:t>
            </a:r>
          </a:p>
        </p:txBody>
      </p:sp>
      <p:sp>
        <p:nvSpPr>
          <p:cNvPr id="3" name="Content Placeholder 2"/>
          <p:cNvSpPr>
            <a:spLocks noGrp="1"/>
          </p:cNvSpPr>
          <p:nvPr>
            <p:ph idx="1"/>
          </p:nvPr>
        </p:nvSpPr>
        <p:spPr>
          <a:xfrm>
            <a:off x="5362892" y="255487"/>
            <a:ext cx="6370320" cy="6468041"/>
          </a:xfrm>
        </p:spPr>
        <p:txBody>
          <a:bodyPr>
            <a:noAutofit/>
          </a:bodyPr>
          <a:lstStyle/>
          <a:p>
            <a:r>
              <a:rPr lang="en-US" sz="2400" u="sng" dirty="0">
                <a:solidFill>
                  <a:schemeClr val="bg1"/>
                </a:solidFill>
                <a:latin typeface="Copperplate Gothic Bold" panose="020E0705020206020404" pitchFamily="34" charset="0"/>
              </a:rPr>
              <a:t>WORD OF WISDOM </a:t>
            </a:r>
            <a:r>
              <a:rPr lang="en-US" sz="2400" dirty="0">
                <a:solidFill>
                  <a:schemeClr val="bg1"/>
                </a:solidFill>
                <a:latin typeface="Copperplate Gothic Bold" panose="020E0705020206020404" pitchFamily="34" charset="0"/>
              </a:rPr>
              <a:t>- THIS IS SUPERNATURAL KNOWLEDGE APPLIED IN A GODLY OR CORRECT WAY. </a:t>
            </a:r>
          </a:p>
          <a:p>
            <a:r>
              <a:rPr lang="en-US" sz="2400" u="sng" dirty="0">
                <a:solidFill>
                  <a:schemeClr val="bg1"/>
                </a:solidFill>
                <a:latin typeface="Copperplate Gothic Bold" panose="020E0705020206020404" pitchFamily="34" charset="0"/>
              </a:rPr>
              <a:t>WORD OF KNOWLEDGE </a:t>
            </a:r>
            <a:r>
              <a:rPr lang="en-US" sz="2400" dirty="0">
                <a:solidFill>
                  <a:schemeClr val="bg1"/>
                </a:solidFill>
                <a:latin typeface="Copperplate Gothic Bold" panose="020E0705020206020404" pitchFamily="34" charset="0"/>
              </a:rPr>
              <a:t>- THIS IS SUPERNATURAL KNOWLEDGE OF FACTS AND INFORMATION THAT CAN ONLY BE REVEALED BY GOD FOR THE PURPOSE OF APPLYING DOCTRINAL TRUTH. </a:t>
            </a:r>
          </a:p>
          <a:p>
            <a:r>
              <a:rPr lang="en-US" sz="2400" u="sng" dirty="0">
                <a:solidFill>
                  <a:schemeClr val="bg1"/>
                </a:solidFill>
                <a:latin typeface="Copperplate Gothic Bold" panose="020E0705020206020404" pitchFamily="34" charset="0"/>
              </a:rPr>
              <a:t>DISCERNING OF SPIRITS </a:t>
            </a:r>
            <a:r>
              <a:rPr lang="en-US" sz="2400" dirty="0">
                <a:solidFill>
                  <a:schemeClr val="bg1"/>
                </a:solidFill>
                <a:latin typeface="Copperplate Gothic Bold" panose="020E0705020206020404" pitchFamily="34" charset="0"/>
              </a:rPr>
              <a:t>- THIS IS THE SUPERNATURAL ABILITY TO DISTINGUISH BETWEEN SPIRITS SUCH AS GOOD AND EVIL, TRUTHFUL OR DECEIVING, PROPHETIC VERSUS SATANIC.</a:t>
            </a:r>
          </a:p>
        </p:txBody>
      </p:sp>
      <p:sp>
        <p:nvSpPr>
          <p:cNvPr id="4" name="Text Placeholder 3"/>
          <p:cNvSpPr>
            <a:spLocks noGrp="1"/>
          </p:cNvSpPr>
          <p:nvPr>
            <p:ph type="body" sz="half" idx="2"/>
          </p:nvPr>
        </p:nvSpPr>
        <p:spPr>
          <a:xfrm>
            <a:off x="387275" y="2656838"/>
            <a:ext cx="3872753" cy="3012441"/>
          </a:xfrm>
        </p:spPr>
        <p:txBody>
          <a:bodyPr>
            <a:noAutofit/>
          </a:bodyPr>
          <a:lstStyle/>
          <a:p>
            <a:r>
              <a:rPr lang="en-US" sz="2400" dirty="0">
                <a:latin typeface="Copperplate Gothic Bold" panose="020E0705020206020404" pitchFamily="34" charset="0"/>
              </a:rPr>
              <a:t>Serve to reveal the power of God. </a:t>
            </a:r>
          </a:p>
          <a:p>
            <a:r>
              <a:rPr lang="en-US" sz="2400" dirty="0">
                <a:latin typeface="Copperplate Gothic Bold" panose="020E0705020206020404" pitchFamily="34" charset="0"/>
              </a:rPr>
              <a:t>These gifts are supernatural or spiritual in nature.</a:t>
            </a:r>
          </a:p>
        </p:txBody>
      </p:sp>
    </p:spTree>
    <p:extLst>
      <p:ext uri="{BB962C8B-B14F-4D97-AF65-F5344CB8AC3E}">
        <p14:creationId xmlns:p14="http://schemas.microsoft.com/office/powerpoint/2010/main" val="3734708638"/>
      </p:ext>
    </p:extLst>
  </p:cSld>
  <p:clrMapOvr>
    <a:masterClrMapping/>
  </p:clrMapOvr>
  <p:transition spd="slow">
    <p:randomBar dir="ver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275" y="113858"/>
            <a:ext cx="3872753" cy="1990725"/>
          </a:xfrm>
        </p:spPr>
        <p:txBody>
          <a:bodyPr/>
          <a:lstStyle/>
          <a:p>
            <a:r>
              <a:rPr lang="en-US" dirty="0">
                <a:latin typeface="Copperplate Gothic Bold" panose="020E0705020206020404" pitchFamily="34" charset="0"/>
              </a:rPr>
              <a:t>Motivational Gifts</a:t>
            </a:r>
          </a:p>
        </p:txBody>
      </p:sp>
      <p:sp>
        <p:nvSpPr>
          <p:cNvPr id="3" name="Content Placeholder 2"/>
          <p:cNvSpPr>
            <a:spLocks noGrp="1"/>
          </p:cNvSpPr>
          <p:nvPr>
            <p:ph idx="1"/>
          </p:nvPr>
        </p:nvSpPr>
        <p:spPr>
          <a:xfrm>
            <a:off x="5362892" y="255487"/>
            <a:ext cx="6370320" cy="6468041"/>
          </a:xfrm>
        </p:spPr>
        <p:txBody>
          <a:bodyPr>
            <a:noAutofit/>
          </a:bodyPr>
          <a:lstStyle/>
          <a:p>
            <a:pPr marL="45720" indent="0">
              <a:buNone/>
            </a:pPr>
            <a:r>
              <a:rPr lang="en-US" sz="2400" u="sng" dirty="0">
                <a:solidFill>
                  <a:schemeClr val="bg1"/>
                </a:solidFill>
                <a:latin typeface="Copperplate Gothic Bold" panose="020E0705020206020404" pitchFamily="34" charset="0"/>
              </a:rPr>
              <a:t>PROPHECY</a:t>
            </a:r>
            <a:r>
              <a:rPr lang="en-US" sz="2400" dirty="0">
                <a:solidFill>
                  <a:schemeClr val="bg1"/>
                </a:solidFill>
                <a:latin typeface="Copperplate Gothic Bold" panose="020E0705020206020404" pitchFamily="34" charset="0"/>
              </a:rPr>
              <a:t> – </a:t>
            </a:r>
          </a:p>
          <a:p>
            <a:pPr marL="45720" indent="0">
              <a:buNone/>
            </a:pPr>
            <a:r>
              <a:rPr lang="en-US" sz="2400" dirty="0">
                <a:solidFill>
                  <a:schemeClr val="bg1"/>
                </a:solidFill>
                <a:latin typeface="Copperplate Gothic Bold" panose="020E0705020206020404" pitchFamily="34" charset="0"/>
              </a:rPr>
              <a:t>THE "SEERS" OR "EYES" OF THE BODY. THEY HAVE INSIGHT, FORESIGHT, AND ACT LIKE WATCH DOGS IN THE CHURCH. THEY WARN OF SIN OR REVEAL SIN. </a:t>
            </a:r>
          </a:p>
          <a:p>
            <a:pPr marL="45720" indent="0">
              <a:buNone/>
            </a:pPr>
            <a:r>
              <a:rPr lang="en-US" sz="2400" dirty="0">
                <a:solidFill>
                  <a:schemeClr val="bg1"/>
                </a:solidFill>
                <a:latin typeface="Copperplate Gothic Bold" panose="020E0705020206020404" pitchFamily="34" charset="0"/>
              </a:rPr>
              <a:t>THEY ARE USUALLY VERY VERBAL AND MAY COME ACROSS AS JUDGMENTAL AND IMPERSONAL; THEY ARE LOYAL TO TRUTH OVER FRIENDSHIP, SERIOUS, DEDICATED. </a:t>
            </a:r>
          </a:p>
        </p:txBody>
      </p:sp>
      <p:sp>
        <p:nvSpPr>
          <p:cNvPr id="4" name="Text Placeholder 3"/>
          <p:cNvSpPr>
            <a:spLocks noGrp="1"/>
          </p:cNvSpPr>
          <p:nvPr>
            <p:ph type="body" sz="half" idx="2"/>
          </p:nvPr>
        </p:nvSpPr>
        <p:spPr>
          <a:xfrm>
            <a:off x="387275" y="2656838"/>
            <a:ext cx="3872753" cy="3012441"/>
          </a:xfrm>
        </p:spPr>
        <p:txBody>
          <a:bodyPr>
            <a:noAutofit/>
          </a:bodyPr>
          <a:lstStyle/>
          <a:p>
            <a:r>
              <a:rPr lang="en-US" sz="2400" dirty="0">
                <a:latin typeface="Copperplate Gothic Bold" panose="020E0705020206020404" pitchFamily="34" charset="0"/>
              </a:rPr>
              <a:t>serve to reveal the personality of God. </a:t>
            </a:r>
          </a:p>
          <a:p>
            <a:r>
              <a:rPr lang="en-US" sz="2400" dirty="0">
                <a:latin typeface="Copperplate Gothic Bold" panose="020E0705020206020404" pitchFamily="34" charset="0"/>
              </a:rPr>
              <a:t>These gifts are practical in nature. </a:t>
            </a:r>
          </a:p>
          <a:p>
            <a:r>
              <a:rPr lang="en-US" sz="2400" dirty="0">
                <a:latin typeface="Copperplate Gothic Bold" panose="020E0705020206020404" pitchFamily="34" charset="0"/>
              </a:rPr>
              <a:t>They describe the inner motivations of the Christian servant. </a:t>
            </a:r>
          </a:p>
        </p:txBody>
      </p:sp>
    </p:spTree>
    <p:extLst>
      <p:ext uri="{BB962C8B-B14F-4D97-AF65-F5344CB8AC3E}">
        <p14:creationId xmlns:p14="http://schemas.microsoft.com/office/powerpoint/2010/main" val="4194356685"/>
      </p:ext>
    </p:extLst>
  </p:cSld>
  <p:clrMapOvr>
    <a:masterClrMapping/>
  </p:clrMapOvr>
  <p:transition spd="slow">
    <p:randomBar dir="ver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275" y="113858"/>
            <a:ext cx="3872753" cy="1990725"/>
          </a:xfrm>
        </p:spPr>
        <p:txBody>
          <a:bodyPr/>
          <a:lstStyle/>
          <a:p>
            <a:r>
              <a:rPr lang="en-US" dirty="0">
                <a:latin typeface="Copperplate Gothic Bold" panose="020E0705020206020404" pitchFamily="34" charset="0"/>
              </a:rPr>
              <a:t>MOTIVATIONAL GIFTS</a:t>
            </a:r>
          </a:p>
        </p:txBody>
      </p:sp>
      <p:sp>
        <p:nvSpPr>
          <p:cNvPr id="3" name="Content Placeholder 2"/>
          <p:cNvSpPr>
            <a:spLocks noGrp="1"/>
          </p:cNvSpPr>
          <p:nvPr>
            <p:ph idx="1"/>
          </p:nvPr>
        </p:nvSpPr>
        <p:spPr>
          <a:xfrm>
            <a:off x="5362892" y="255487"/>
            <a:ext cx="6370320" cy="6468041"/>
          </a:xfrm>
        </p:spPr>
        <p:txBody>
          <a:bodyPr>
            <a:noAutofit/>
          </a:bodyPr>
          <a:lstStyle/>
          <a:p>
            <a:pPr marL="45720" indent="0">
              <a:buNone/>
            </a:pPr>
            <a:r>
              <a:rPr lang="en-US" sz="2400" u="sng" dirty="0">
                <a:solidFill>
                  <a:schemeClr val="bg1"/>
                </a:solidFill>
                <a:latin typeface="Copperplate Gothic Bold" panose="020E0705020206020404" pitchFamily="34" charset="0"/>
              </a:rPr>
              <a:t>MINISTERING/SERVING/HELPS</a:t>
            </a:r>
            <a:r>
              <a:rPr lang="en-US" sz="2400" dirty="0">
                <a:solidFill>
                  <a:schemeClr val="bg1"/>
                </a:solidFill>
                <a:latin typeface="Copperplate Gothic Bold" panose="020E0705020206020404" pitchFamily="34" charset="0"/>
              </a:rPr>
              <a:t> – </a:t>
            </a:r>
          </a:p>
          <a:p>
            <a:pPr marL="45720" indent="0">
              <a:buNone/>
            </a:pPr>
            <a:r>
              <a:rPr lang="en-US" sz="2400" dirty="0">
                <a:solidFill>
                  <a:schemeClr val="bg1"/>
                </a:solidFill>
                <a:latin typeface="Copperplate Gothic Bold" panose="020E0705020206020404" pitchFamily="34" charset="0"/>
              </a:rPr>
              <a:t>THE "HANDS" OF THE BODY. THEY ARE CONCERNED WITH MEETING NEEDS; THEY ARE HIGHLY MOTIVATED, DOERS. THEY MAY TEND TO OVER COMMIT, BUT FIND JOY IN SERVING AND MEETING SHORT-TERM GOALS. </a:t>
            </a:r>
          </a:p>
          <a:p>
            <a:pPr marL="45720" indent="0">
              <a:buNone/>
            </a:pPr>
            <a:r>
              <a:rPr lang="en-US" sz="2400" dirty="0">
                <a:solidFill>
                  <a:schemeClr val="bg1"/>
                </a:solidFill>
                <a:latin typeface="Copperplate Gothic Bold" panose="020E0705020206020404" pitchFamily="34" charset="0"/>
              </a:rPr>
              <a:t>TEACHING - THE "MIND" OF THE BODY. THEY REALIZE THEIR GIFT IS FOUNDATIONAL; THEY EMPHASIZE ACCURACY OF WORDS AND LOVE TO STUDY; THEY DELIGHT IN RESEARCH TO VALIDATE TRUTH. </a:t>
            </a:r>
          </a:p>
        </p:txBody>
      </p:sp>
      <p:sp>
        <p:nvSpPr>
          <p:cNvPr id="4" name="Text Placeholder 3"/>
          <p:cNvSpPr>
            <a:spLocks noGrp="1"/>
          </p:cNvSpPr>
          <p:nvPr>
            <p:ph type="body" sz="half" idx="2"/>
          </p:nvPr>
        </p:nvSpPr>
        <p:spPr>
          <a:xfrm>
            <a:off x="387275" y="2656838"/>
            <a:ext cx="3872753" cy="3781669"/>
          </a:xfrm>
        </p:spPr>
        <p:txBody>
          <a:bodyPr>
            <a:noAutofit/>
          </a:bodyPr>
          <a:lstStyle/>
          <a:p>
            <a:r>
              <a:rPr lang="en-US" sz="2400" dirty="0">
                <a:latin typeface="Copperplate Gothic Bold" panose="020E0705020206020404" pitchFamily="34" charset="0"/>
              </a:rPr>
              <a:t>SERVE TO REVEAL THE PERSONALITY OF GOD. </a:t>
            </a:r>
          </a:p>
          <a:p>
            <a:r>
              <a:rPr lang="en-US" sz="2400" dirty="0">
                <a:latin typeface="Copperplate Gothic Bold" panose="020E0705020206020404" pitchFamily="34" charset="0"/>
              </a:rPr>
              <a:t>THESE GIFTS ARE PRACTICAL IN NATURE. THEY DESCRIBE THE INNER MOTIVATIONS OF THE CHRISTIAN SERVANT. </a:t>
            </a:r>
          </a:p>
        </p:txBody>
      </p:sp>
    </p:spTree>
    <p:extLst>
      <p:ext uri="{BB962C8B-B14F-4D97-AF65-F5344CB8AC3E}">
        <p14:creationId xmlns:p14="http://schemas.microsoft.com/office/powerpoint/2010/main" val="1911204108"/>
      </p:ext>
    </p:extLst>
  </p:cSld>
  <p:clrMapOvr>
    <a:masterClrMapping/>
  </p:clrMapOvr>
  <p:transition spd="slow">
    <p:randomBar dir="ver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275" y="113858"/>
            <a:ext cx="3872753" cy="1990725"/>
          </a:xfrm>
        </p:spPr>
        <p:txBody>
          <a:bodyPr/>
          <a:lstStyle/>
          <a:p>
            <a:r>
              <a:rPr lang="en-US" dirty="0">
                <a:latin typeface="Copperplate Gothic Bold" panose="020E0705020206020404" pitchFamily="34" charset="0"/>
              </a:rPr>
              <a:t>Motivational Gifts</a:t>
            </a:r>
          </a:p>
        </p:txBody>
      </p:sp>
      <p:sp>
        <p:nvSpPr>
          <p:cNvPr id="3" name="Content Placeholder 2"/>
          <p:cNvSpPr>
            <a:spLocks noGrp="1"/>
          </p:cNvSpPr>
          <p:nvPr>
            <p:ph idx="1"/>
          </p:nvPr>
        </p:nvSpPr>
        <p:spPr>
          <a:xfrm>
            <a:off x="5362892" y="255487"/>
            <a:ext cx="6370320" cy="6468041"/>
          </a:xfrm>
        </p:spPr>
        <p:txBody>
          <a:bodyPr>
            <a:noAutofit/>
          </a:bodyPr>
          <a:lstStyle/>
          <a:p>
            <a:pPr marL="45720" indent="0">
              <a:buNone/>
            </a:pPr>
            <a:r>
              <a:rPr lang="en-US" sz="2400" u="sng" dirty="0">
                <a:solidFill>
                  <a:schemeClr val="bg1"/>
                </a:solidFill>
                <a:latin typeface="Copperplate Gothic Bold" panose="020E0705020206020404" pitchFamily="34" charset="0"/>
              </a:rPr>
              <a:t>GIVING</a:t>
            </a:r>
            <a:r>
              <a:rPr lang="en-US" sz="2400" dirty="0">
                <a:solidFill>
                  <a:schemeClr val="bg1"/>
                </a:solidFill>
                <a:latin typeface="Copperplate Gothic Bold" panose="020E0705020206020404" pitchFamily="34" charset="0"/>
              </a:rPr>
              <a:t> – </a:t>
            </a:r>
          </a:p>
          <a:p>
            <a:pPr marL="45720" indent="0">
              <a:buNone/>
            </a:pPr>
            <a:r>
              <a:rPr lang="en-US" sz="2400" dirty="0">
                <a:solidFill>
                  <a:schemeClr val="bg1"/>
                </a:solidFill>
                <a:latin typeface="Copperplate Gothic Bold" panose="020E0705020206020404" pitchFamily="34" charset="0"/>
              </a:rPr>
              <a:t>THE "ARMS" OF THE BODY. THEY TRULY ENJOY REACHING OUT IN GIVING. THEY ARE EXCITED BY THE PROSPECT OF BLESSING OTHERS; THEY DESIRE TO GIVE QUIETLY, IN SECRET, BUT WILL ALSO MOTIVATE OTHERS TO GIVE. </a:t>
            </a:r>
          </a:p>
          <a:p>
            <a:pPr marL="45720" indent="0">
              <a:buNone/>
            </a:pPr>
            <a:r>
              <a:rPr lang="en-US" sz="2400" dirty="0">
                <a:solidFill>
                  <a:schemeClr val="bg1"/>
                </a:solidFill>
                <a:latin typeface="Copperplate Gothic Bold" panose="020E0705020206020404" pitchFamily="34" charset="0"/>
              </a:rPr>
              <a:t>THEY ARE ALERT TO PEOPLE'S NEEDS; THEY GIVE CHEERFULLY AND ALWAYS GIVE THE BEST THAT THEY CAN.</a:t>
            </a:r>
          </a:p>
        </p:txBody>
      </p:sp>
      <p:sp>
        <p:nvSpPr>
          <p:cNvPr id="4" name="Text Placeholder 3"/>
          <p:cNvSpPr>
            <a:spLocks noGrp="1"/>
          </p:cNvSpPr>
          <p:nvPr>
            <p:ph type="body" sz="half" idx="2"/>
          </p:nvPr>
        </p:nvSpPr>
        <p:spPr>
          <a:xfrm>
            <a:off x="387275" y="2656838"/>
            <a:ext cx="3872753" cy="3012441"/>
          </a:xfrm>
        </p:spPr>
        <p:txBody>
          <a:bodyPr>
            <a:noAutofit/>
          </a:bodyPr>
          <a:lstStyle/>
          <a:p>
            <a:r>
              <a:rPr lang="en-US" sz="2400" dirty="0">
                <a:latin typeface="Copperplate Gothic Bold" panose="020E0705020206020404" pitchFamily="34" charset="0"/>
              </a:rPr>
              <a:t>serve to reveal the personality of God. </a:t>
            </a:r>
          </a:p>
          <a:p>
            <a:r>
              <a:rPr lang="en-US" sz="2400" dirty="0">
                <a:latin typeface="Copperplate Gothic Bold" panose="020E0705020206020404" pitchFamily="34" charset="0"/>
              </a:rPr>
              <a:t>These gifts are practical in nature. They describe the inner motivations of the Christian servant. </a:t>
            </a:r>
          </a:p>
        </p:txBody>
      </p:sp>
    </p:spTree>
    <p:extLst>
      <p:ext uri="{BB962C8B-B14F-4D97-AF65-F5344CB8AC3E}">
        <p14:creationId xmlns:p14="http://schemas.microsoft.com/office/powerpoint/2010/main" val="3310115272"/>
      </p:ext>
    </p:extLst>
  </p:cSld>
  <p:clrMapOvr>
    <a:masterClrMapping/>
  </p:clrMapOvr>
  <p:transition spd="slow">
    <p:randomBar dir="ver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275" y="113858"/>
            <a:ext cx="3872753" cy="1990725"/>
          </a:xfrm>
        </p:spPr>
        <p:txBody>
          <a:bodyPr/>
          <a:lstStyle/>
          <a:p>
            <a:r>
              <a:rPr lang="en-US" dirty="0">
                <a:latin typeface="Copperplate Gothic Bold" panose="020E0705020206020404" pitchFamily="34" charset="0"/>
              </a:rPr>
              <a:t>Motivational Gifts</a:t>
            </a:r>
          </a:p>
        </p:txBody>
      </p:sp>
      <p:sp>
        <p:nvSpPr>
          <p:cNvPr id="3" name="Content Placeholder 2"/>
          <p:cNvSpPr>
            <a:spLocks noGrp="1"/>
          </p:cNvSpPr>
          <p:nvPr>
            <p:ph idx="1"/>
          </p:nvPr>
        </p:nvSpPr>
        <p:spPr>
          <a:xfrm>
            <a:off x="5362892" y="255487"/>
            <a:ext cx="6370320" cy="6468041"/>
          </a:xfrm>
        </p:spPr>
        <p:txBody>
          <a:bodyPr>
            <a:noAutofit/>
          </a:bodyPr>
          <a:lstStyle/>
          <a:p>
            <a:pPr marL="45720" indent="0">
              <a:buNone/>
            </a:pPr>
            <a:r>
              <a:rPr lang="en-US" sz="2400" u="sng" dirty="0">
                <a:solidFill>
                  <a:schemeClr val="bg1"/>
                </a:solidFill>
                <a:latin typeface="Copperplate Gothic Bold" panose="020E0705020206020404" pitchFamily="34" charset="0"/>
              </a:rPr>
              <a:t>EXHORTATION/ENCOURAGEMENT</a:t>
            </a:r>
            <a:r>
              <a:rPr lang="en-US" sz="2400" dirty="0">
                <a:solidFill>
                  <a:schemeClr val="bg1"/>
                </a:solidFill>
                <a:latin typeface="Copperplate Gothic Bold" panose="020E0705020206020404" pitchFamily="34" charset="0"/>
              </a:rPr>
              <a:t> </a:t>
            </a:r>
          </a:p>
          <a:p>
            <a:pPr marL="45720" indent="0">
              <a:buNone/>
            </a:pPr>
            <a:endParaRPr lang="en-US" sz="1000" dirty="0">
              <a:solidFill>
                <a:schemeClr val="bg1"/>
              </a:solidFill>
              <a:latin typeface="Copperplate Gothic Bold" panose="020E0705020206020404" pitchFamily="34" charset="0"/>
            </a:endParaRPr>
          </a:p>
          <a:p>
            <a:pPr marL="45720" indent="0">
              <a:buNone/>
            </a:pPr>
            <a:r>
              <a:rPr lang="en-US" sz="2400" dirty="0">
                <a:solidFill>
                  <a:schemeClr val="bg1"/>
                </a:solidFill>
                <a:latin typeface="Copperplate Gothic Bold" panose="020E0705020206020404" pitchFamily="34" charset="0"/>
              </a:rPr>
              <a:t>THE "MOUTH" OF THE BODY. LIKE CHEERLEADERS, THEY ENCOURAGE OTHER BELIEVERS AND ARE MOTIVATED BY A DESIRE TO SEE PEOPLE GROW AND MATURE IN THE LORD. </a:t>
            </a:r>
          </a:p>
          <a:p>
            <a:pPr marL="45720" indent="0">
              <a:buNone/>
            </a:pPr>
            <a:r>
              <a:rPr lang="en-US" sz="2400" dirty="0">
                <a:solidFill>
                  <a:schemeClr val="bg1"/>
                </a:solidFill>
                <a:latin typeface="Copperplate Gothic Bold" panose="020E0705020206020404" pitchFamily="34" charset="0"/>
              </a:rPr>
              <a:t>THEY ARE PRACTICAL AND POSITIVE AND THEY SEEK POSITIVE RESPONSES. </a:t>
            </a:r>
          </a:p>
        </p:txBody>
      </p:sp>
      <p:sp>
        <p:nvSpPr>
          <p:cNvPr id="4" name="Text Placeholder 3"/>
          <p:cNvSpPr>
            <a:spLocks noGrp="1"/>
          </p:cNvSpPr>
          <p:nvPr>
            <p:ph type="body" sz="half" idx="2"/>
          </p:nvPr>
        </p:nvSpPr>
        <p:spPr>
          <a:xfrm>
            <a:off x="387275" y="2656838"/>
            <a:ext cx="3872753" cy="3012441"/>
          </a:xfrm>
        </p:spPr>
        <p:txBody>
          <a:bodyPr>
            <a:noAutofit/>
          </a:bodyPr>
          <a:lstStyle/>
          <a:p>
            <a:r>
              <a:rPr lang="en-US" sz="2400" dirty="0">
                <a:latin typeface="Copperplate Gothic Bold" panose="020E0705020206020404" pitchFamily="34" charset="0"/>
              </a:rPr>
              <a:t>serve to reveal the personality of God. </a:t>
            </a:r>
          </a:p>
          <a:p>
            <a:r>
              <a:rPr lang="en-US" sz="2400" dirty="0">
                <a:latin typeface="Copperplate Gothic Bold" panose="020E0705020206020404" pitchFamily="34" charset="0"/>
              </a:rPr>
              <a:t>These gifts are practical in nature. They describe the inner motivations of the Christian servant. </a:t>
            </a:r>
          </a:p>
        </p:txBody>
      </p:sp>
    </p:spTree>
    <p:extLst>
      <p:ext uri="{BB962C8B-B14F-4D97-AF65-F5344CB8AC3E}">
        <p14:creationId xmlns:p14="http://schemas.microsoft.com/office/powerpoint/2010/main" val="1026672283"/>
      </p:ext>
    </p:extLst>
  </p:cSld>
  <p:clrMapOvr>
    <a:masterClrMapping/>
  </p:clrMapOvr>
  <p:transition spd="slow">
    <p:randomBar dir="ver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275" y="113858"/>
            <a:ext cx="3872753" cy="1990725"/>
          </a:xfrm>
        </p:spPr>
        <p:txBody>
          <a:bodyPr/>
          <a:lstStyle/>
          <a:p>
            <a:r>
              <a:rPr lang="en-US" dirty="0">
                <a:latin typeface="Copperplate Gothic Bold" panose="020E0705020206020404" pitchFamily="34" charset="0"/>
              </a:rPr>
              <a:t>Motivational Gifts</a:t>
            </a:r>
          </a:p>
        </p:txBody>
      </p:sp>
      <p:sp>
        <p:nvSpPr>
          <p:cNvPr id="3" name="Content Placeholder 2"/>
          <p:cNvSpPr>
            <a:spLocks noGrp="1"/>
          </p:cNvSpPr>
          <p:nvPr>
            <p:ph idx="1"/>
          </p:nvPr>
        </p:nvSpPr>
        <p:spPr>
          <a:xfrm>
            <a:off x="5362892" y="255487"/>
            <a:ext cx="6370320" cy="6468041"/>
          </a:xfrm>
        </p:spPr>
        <p:txBody>
          <a:bodyPr>
            <a:noAutofit/>
          </a:bodyPr>
          <a:lstStyle/>
          <a:p>
            <a:pPr marL="45720" indent="0">
              <a:buNone/>
            </a:pPr>
            <a:r>
              <a:rPr lang="en-US" sz="2400" u="sng" dirty="0">
                <a:solidFill>
                  <a:schemeClr val="bg1"/>
                </a:solidFill>
                <a:latin typeface="Copperplate Gothic Bold" panose="020E0705020206020404" pitchFamily="34" charset="0"/>
              </a:rPr>
              <a:t>Administration/Leadership</a:t>
            </a:r>
            <a:r>
              <a:rPr lang="en-US" sz="2400" dirty="0">
                <a:solidFill>
                  <a:schemeClr val="bg1"/>
                </a:solidFill>
                <a:latin typeface="Copperplate Gothic Bold" panose="020E0705020206020404" pitchFamily="34" charset="0"/>
              </a:rPr>
              <a:t> – </a:t>
            </a:r>
          </a:p>
          <a:p>
            <a:pPr marL="45720" indent="0">
              <a:buNone/>
            </a:pPr>
            <a:r>
              <a:rPr lang="en-US" sz="2400" dirty="0">
                <a:solidFill>
                  <a:schemeClr val="bg1"/>
                </a:solidFill>
                <a:latin typeface="Copperplate Gothic Bold" panose="020E0705020206020404" pitchFamily="34" charset="0"/>
              </a:rPr>
              <a:t>the "head" of the body. They have the ability to see the overall picture and set long-term goals; they are good organizers and find efficient ways of getting work done. </a:t>
            </a:r>
          </a:p>
          <a:p>
            <a:pPr marL="45720" indent="0">
              <a:buNone/>
            </a:pPr>
            <a:r>
              <a:rPr lang="en-US" sz="2400" dirty="0">
                <a:solidFill>
                  <a:schemeClr val="bg1"/>
                </a:solidFill>
                <a:latin typeface="Copperplate Gothic Bold" panose="020E0705020206020404" pitchFamily="34" charset="0"/>
              </a:rPr>
              <a:t>Although they may not seek leadership, they will assume it when no leader is available. They receive fulfillment when others come together to complete a task. </a:t>
            </a:r>
          </a:p>
        </p:txBody>
      </p:sp>
      <p:sp>
        <p:nvSpPr>
          <p:cNvPr id="4" name="Text Placeholder 3"/>
          <p:cNvSpPr>
            <a:spLocks noGrp="1"/>
          </p:cNvSpPr>
          <p:nvPr>
            <p:ph type="body" sz="half" idx="2"/>
          </p:nvPr>
        </p:nvSpPr>
        <p:spPr>
          <a:xfrm>
            <a:off x="387275" y="2656838"/>
            <a:ext cx="3872753" cy="3012441"/>
          </a:xfrm>
        </p:spPr>
        <p:txBody>
          <a:bodyPr>
            <a:noAutofit/>
          </a:bodyPr>
          <a:lstStyle/>
          <a:p>
            <a:r>
              <a:rPr lang="en-US" sz="2400" dirty="0">
                <a:latin typeface="Copperplate Gothic Bold" panose="020E0705020206020404" pitchFamily="34" charset="0"/>
              </a:rPr>
              <a:t>serve to reveal the personality of God. </a:t>
            </a:r>
          </a:p>
          <a:p>
            <a:r>
              <a:rPr lang="en-US" sz="2400" dirty="0">
                <a:latin typeface="Copperplate Gothic Bold" panose="020E0705020206020404" pitchFamily="34" charset="0"/>
              </a:rPr>
              <a:t>These gifts are practical in nature. They describe the inner motivations of the Christian servant. </a:t>
            </a:r>
          </a:p>
        </p:txBody>
      </p:sp>
    </p:spTree>
    <p:extLst>
      <p:ext uri="{BB962C8B-B14F-4D97-AF65-F5344CB8AC3E}">
        <p14:creationId xmlns:p14="http://schemas.microsoft.com/office/powerpoint/2010/main" val="3750414674"/>
      </p:ext>
    </p:extLst>
  </p:cSld>
  <p:clrMapOvr>
    <a:masterClrMapping/>
  </p:clrMapOvr>
  <p:transition spd="slow">
    <p:randomBar dir="ver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275" y="113858"/>
            <a:ext cx="3872753" cy="1990725"/>
          </a:xfrm>
        </p:spPr>
        <p:txBody>
          <a:bodyPr/>
          <a:lstStyle/>
          <a:p>
            <a:r>
              <a:rPr lang="en-US" dirty="0">
                <a:latin typeface="Copperplate Gothic Bold" panose="020E0705020206020404" pitchFamily="34" charset="0"/>
              </a:rPr>
              <a:t>Motivational Gifts</a:t>
            </a:r>
          </a:p>
        </p:txBody>
      </p:sp>
      <p:sp>
        <p:nvSpPr>
          <p:cNvPr id="3" name="Content Placeholder 2"/>
          <p:cNvSpPr>
            <a:spLocks noGrp="1"/>
          </p:cNvSpPr>
          <p:nvPr>
            <p:ph idx="1"/>
          </p:nvPr>
        </p:nvSpPr>
        <p:spPr>
          <a:xfrm>
            <a:off x="5362892" y="255487"/>
            <a:ext cx="6370320" cy="6468041"/>
          </a:xfrm>
        </p:spPr>
        <p:txBody>
          <a:bodyPr>
            <a:noAutofit/>
          </a:bodyPr>
          <a:lstStyle/>
          <a:p>
            <a:pPr marL="45720" indent="0">
              <a:buNone/>
            </a:pPr>
            <a:r>
              <a:rPr lang="en-US" sz="2400" u="sng" dirty="0">
                <a:solidFill>
                  <a:schemeClr val="bg1"/>
                </a:solidFill>
                <a:latin typeface="Copperplate Gothic Bold" panose="020E0705020206020404" pitchFamily="34" charset="0"/>
              </a:rPr>
              <a:t>Mercy</a:t>
            </a:r>
            <a:r>
              <a:rPr lang="en-US" sz="2400" dirty="0">
                <a:solidFill>
                  <a:schemeClr val="bg1"/>
                </a:solidFill>
                <a:latin typeface="Copperplate Gothic Bold" panose="020E0705020206020404" pitchFamily="34" charset="0"/>
              </a:rPr>
              <a:t> – </a:t>
            </a:r>
          </a:p>
          <a:p>
            <a:pPr marL="45720" indent="0">
              <a:buNone/>
            </a:pPr>
            <a:r>
              <a:rPr lang="en-US" sz="2400" dirty="0">
                <a:solidFill>
                  <a:schemeClr val="bg1"/>
                </a:solidFill>
                <a:latin typeface="Copperplate Gothic Bold" panose="020E0705020206020404" pitchFamily="34" charset="0"/>
              </a:rPr>
              <a:t>The "heart" of the body. They easily sense the joy or distress in other people and are sensitive to feelings and needs. </a:t>
            </a:r>
          </a:p>
          <a:p>
            <a:pPr marL="45720" indent="0">
              <a:buNone/>
            </a:pPr>
            <a:r>
              <a:rPr lang="en-US" sz="2400" dirty="0">
                <a:solidFill>
                  <a:schemeClr val="bg1"/>
                </a:solidFill>
                <a:latin typeface="Copperplate Gothic Bold" panose="020E0705020206020404" pitchFamily="34" charset="0"/>
              </a:rPr>
              <a:t>They are attracted to and patient with people in need, motivated by a desire to see people healed of hurts. They are truly meek in nature and avoid firmness. </a:t>
            </a:r>
            <a:endParaRPr lang="en-US" sz="2200" dirty="0">
              <a:solidFill>
                <a:schemeClr val="bg1"/>
              </a:solidFill>
              <a:latin typeface="Copperplate Gothic Bold" panose="020E0705020206020404" pitchFamily="34" charset="0"/>
            </a:endParaRPr>
          </a:p>
        </p:txBody>
      </p:sp>
      <p:sp>
        <p:nvSpPr>
          <p:cNvPr id="4" name="Text Placeholder 3"/>
          <p:cNvSpPr>
            <a:spLocks noGrp="1"/>
          </p:cNvSpPr>
          <p:nvPr>
            <p:ph type="body" sz="half" idx="2"/>
          </p:nvPr>
        </p:nvSpPr>
        <p:spPr>
          <a:xfrm>
            <a:off x="387275" y="2656838"/>
            <a:ext cx="3872753" cy="3012441"/>
          </a:xfrm>
        </p:spPr>
        <p:txBody>
          <a:bodyPr>
            <a:noAutofit/>
          </a:bodyPr>
          <a:lstStyle/>
          <a:p>
            <a:r>
              <a:rPr lang="en-US" sz="2400" dirty="0">
                <a:latin typeface="Copperplate Gothic Bold" panose="020E0705020206020404" pitchFamily="34" charset="0"/>
              </a:rPr>
              <a:t>serve to reveal the personality of God. </a:t>
            </a:r>
          </a:p>
          <a:p>
            <a:r>
              <a:rPr lang="en-US" sz="2400" dirty="0">
                <a:latin typeface="Copperplate Gothic Bold" panose="020E0705020206020404" pitchFamily="34" charset="0"/>
              </a:rPr>
              <a:t>These gifts are practical in nature. They describe the inner motivations of the Christian servant. </a:t>
            </a:r>
          </a:p>
        </p:txBody>
      </p:sp>
    </p:spTree>
    <p:extLst>
      <p:ext uri="{BB962C8B-B14F-4D97-AF65-F5344CB8AC3E}">
        <p14:creationId xmlns:p14="http://schemas.microsoft.com/office/powerpoint/2010/main" val="386514137"/>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490194" y="1420083"/>
            <a:ext cx="11170583" cy="4613072"/>
          </a:xfrm>
        </p:spPr>
        <p:txBody>
          <a:bodyPr>
            <a:noAutofit/>
          </a:bodyPr>
          <a:lstStyle/>
          <a:p>
            <a:pPr marL="0" indent="0">
              <a:lnSpc>
                <a:spcPct val="100000"/>
              </a:lnSpc>
              <a:spcBef>
                <a:spcPts val="600"/>
              </a:spcBef>
              <a:buNone/>
            </a:pPr>
            <a:r>
              <a:rPr lang="en-US" sz="2800" b="1" dirty="0">
                <a:solidFill>
                  <a:schemeClr val="bg1"/>
                </a:solidFill>
                <a:latin typeface="Century Gothic" panose="020B0502020202020204" pitchFamily="34" charset="0"/>
              </a:rPr>
              <a:t>GIFT</a:t>
            </a:r>
            <a:r>
              <a:rPr lang="en-US" sz="2800" dirty="0">
                <a:solidFill>
                  <a:schemeClr val="bg1"/>
                </a:solidFill>
                <a:latin typeface="Century Gothic" panose="020B0502020202020204" pitchFamily="34" charset="0"/>
              </a:rPr>
              <a:t>: A SPECIAL ABILITY: SOMETHING GIVEN</a:t>
            </a:r>
          </a:p>
          <a:p>
            <a:pPr marL="0" indent="0">
              <a:lnSpc>
                <a:spcPct val="100000"/>
              </a:lnSpc>
              <a:spcBef>
                <a:spcPts val="600"/>
              </a:spcBef>
              <a:buNone/>
            </a:pPr>
            <a:endParaRPr lang="en-US" sz="1000" dirty="0">
              <a:solidFill>
                <a:schemeClr val="bg1"/>
              </a:solidFill>
              <a:latin typeface="Century Gothic" panose="020B0502020202020204" pitchFamily="34" charset="0"/>
            </a:endParaRPr>
          </a:p>
          <a:p>
            <a:pPr marL="0" indent="0">
              <a:lnSpc>
                <a:spcPct val="100000"/>
              </a:lnSpc>
              <a:spcBef>
                <a:spcPts val="600"/>
              </a:spcBef>
              <a:buNone/>
            </a:pPr>
            <a:r>
              <a:rPr lang="en-US" sz="2800" b="1" dirty="0">
                <a:solidFill>
                  <a:schemeClr val="bg1"/>
                </a:solidFill>
                <a:latin typeface="Century Gothic" panose="020B0502020202020204" pitchFamily="34" charset="0"/>
              </a:rPr>
              <a:t>GRACES</a:t>
            </a:r>
            <a:r>
              <a:rPr lang="en-US" sz="2800" dirty="0">
                <a:solidFill>
                  <a:schemeClr val="bg1"/>
                </a:solidFill>
                <a:latin typeface="Century Gothic" panose="020B0502020202020204" pitchFamily="34" charset="0"/>
              </a:rPr>
              <a:t>: UNMERITED DIVINE ASSISTANCE GIVEN HUMANS FOR THEIR REGENERATION OR SANCTIFICATION</a:t>
            </a:r>
          </a:p>
          <a:p>
            <a:pPr marL="0" indent="0">
              <a:lnSpc>
                <a:spcPct val="100000"/>
              </a:lnSpc>
              <a:spcBef>
                <a:spcPts val="600"/>
              </a:spcBef>
              <a:buNone/>
            </a:pPr>
            <a:endParaRPr lang="en-US" sz="1000" dirty="0">
              <a:solidFill>
                <a:schemeClr val="bg1"/>
              </a:solidFill>
              <a:latin typeface="Century Gothic" panose="020B0502020202020204" pitchFamily="34" charset="0"/>
            </a:endParaRPr>
          </a:p>
          <a:p>
            <a:pPr marL="45720" indent="0">
              <a:lnSpc>
                <a:spcPct val="100000"/>
              </a:lnSpc>
              <a:spcBef>
                <a:spcPts val="600"/>
              </a:spcBef>
              <a:buNone/>
            </a:pPr>
            <a:r>
              <a:rPr lang="en-US" sz="2800" b="1" dirty="0">
                <a:solidFill>
                  <a:schemeClr val="bg1"/>
                </a:solidFill>
                <a:latin typeface="Century Gothic" panose="020B0502020202020204" pitchFamily="34" charset="0"/>
              </a:rPr>
              <a:t>TALENTS</a:t>
            </a:r>
            <a:r>
              <a:rPr lang="en-US" sz="2800" dirty="0">
                <a:solidFill>
                  <a:schemeClr val="bg1"/>
                </a:solidFill>
                <a:latin typeface="Century Gothic" panose="020B0502020202020204" pitchFamily="34" charset="0"/>
              </a:rPr>
              <a:t>: A SPECIAL OFTEN CREATIVE OR ARTISTIC ABILITY; A PERSON OR GROUP OF PEOPLE HAVING SPECIAL ABILITY</a:t>
            </a:r>
          </a:p>
          <a:p>
            <a:pPr marL="45720" indent="0">
              <a:lnSpc>
                <a:spcPct val="100000"/>
              </a:lnSpc>
              <a:spcBef>
                <a:spcPts val="600"/>
              </a:spcBef>
              <a:buNone/>
            </a:pPr>
            <a:endParaRPr lang="en-US" sz="1000" dirty="0">
              <a:solidFill>
                <a:schemeClr val="bg1"/>
              </a:solidFill>
              <a:latin typeface="Century Gothic" panose="020B0502020202020204" pitchFamily="34" charset="0"/>
            </a:endParaRPr>
          </a:p>
          <a:p>
            <a:pPr marL="45720" indent="0">
              <a:lnSpc>
                <a:spcPct val="100000"/>
              </a:lnSpc>
              <a:spcBef>
                <a:spcPts val="600"/>
              </a:spcBef>
              <a:buNone/>
            </a:pPr>
            <a:r>
              <a:rPr lang="en-US" sz="2800" b="1" dirty="0">
                <a:solidFill>
                  <a:schemeClr val="bg1"/>
                </a:solidFill>
                <a:latin typeface="Century Gothic" panose="020B0502020202020204" pitchFamily="34" charset="0"/>
              </a:rPr>
              <a:t>COVET</a:t>
            </a:r>
            <a:r>
              <a:rPr lang="en-US" sz="2800" dirty="0">
                <a:solidFill>
                  <a:schemeClr val="bg1"/>
                </a:solidFill>
                <a:latin typeface="Century Gothic" panose="020B0502020202020204" pitchFamily="34" charset="0"/>
              </a:rPr>
              <a:t>: TO WISH FOR GREATLY OR WITH ENVY; STRONG DESIRE</a:t>
            </a:r>
          </a:p>
        </p:txBody>
      </p:sp>
      <p:sp>
        <p:nvSpPr>
          <p:cNvPr id="5" name="Title 3"/>
          <p:cNvSpPr>
            <a:spLocks noGrp="1"/>
          </p:cNvSpPr>
          <p:nvPr>
            <p:ph type="title"/>
          </p:nvPr>
        </p:nvSpPr>
        <p:spPr>
          <a:xfrm>
            <a:off x="1341120" y="467360"/>
            <a:ext cx="9509760" cy="726739"/>
          </a:xfrm>
        </p:spPr>
        <p:txBody>
          <a:bodyPr anchor="t">
            <a:normAutofit/>
          </a:bodyPr>
          <a:lstStyle/>
          <a:p>
            <a:pPr algn="ctr"/>
            <a:r>
              <a:rPr lang="en-US" sz="4000" dirty="0">
                <a:solidFill>
                  <a:schemeClr val="bg1"/>
                </a:solidFill>
                <a:latin typeface="Copperplate Gothic Bold" panose="020E0705020206020404" pitchFamily="34" charset="0"/>
              </a:rPr>
              <a:t>VOCABULARY</a:t>
            </a:r>
          </a:p>
        </p:txBody>
      </p:sp>
    </p:spTree>
    <p:extLst>
      <p:ext uri="{BB962C8B-B14F-4D97-AF65-F5344CB8AC3E}">
        <p14:creationId xmlns:p14="http://schemas.microsoft.com/office/powerpoint/2010/main" val="2324416644"/>
      </p:ext>
    </p:extLst>
  </p:cSld>
  <p:clrMapOvr>
    <a:masterClrMapping/>
  </p:clrMapOvr>
  <p:transition spd="slow">
    <p:randomBar dir="ver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449" y="1729682"/>
            <a:ext cx="10766488" cy="3342939"/>
          </a:xfrm>
        </p:spPr>
        <p:txBody>
          <a:bodyPr anchor="t">
            <a:noAutofit/>
          </a:bodyPr>
          <a:lstStyle/>
          <a:p>
            <a:pPr algn="l">
              <a:lnSpc>
                <a:spcPct val="100000"/>
              </a:lnSpc>
              <a:spcBef>
                <a:spcPts val="600"/>
              </a:spcBef>
            </a:pPr>
            <a:r>
              <a:rPr lang="en-US" sz="3200" b="1" dirty="0">
                <a:latin typeface="Century Gothic" panose="020B0502020202020204" pitchFamily="34" charset="0"/>
              </a:rPr>
              <a:t>ROMANS 11: 29</a:t>
            </a:r>
            <a:br>
              <a:rPr lang="en-US" sz="3200" dirty="0">
                <a:latin typeface="Century Gothic" panose="020B0502020202020204" pitchFamily="34" charset="0"/>
              </a:rPr>
            </a:br>
            <a:br>
              <a:rPr lang="en-US" sz="3200" dirty="0">
                <a:latin typeface="Century Gothic" panose="020B0502020202020204" pitchFamily="34" charset="0"/>
              </a:rPr>
            </a:br>
            <a:r>
              <a:rPr lang="en-US" sz="3200" dirty="0">
                <a:latin typeface="Century Gothic" panose="020B0502020202020204" pitchFamily="34" charset="0"/>
              </a:rPr>
              <a:t>FOR THE GIFTS AND CALLING OF GOD ARE WITHOUT REPENTANCE.</a:t>
            </a:r>
          </a:p>
        </p:txBody>
      </p:sp>
      <p:sp>
        <p:nvSpPr>
          <p:cNvPr id="6" name="Title 3">
            <a:extLst>
              <a:ext uri="{FF2B5EF4-FFF2-40B4-BE49-F238E27FC236}">
                <a16:creationId xmlns:a16="http://schemas.microsoft.com/office/drawing/2014/main" id="{24BCABAD-51D9-4C06-8062-274FCEFC5065}"/>
              </a:ext>
            </a:extLst>
          </p:cNvPr>
          <p:cNvSpPr txBox="1">
            <a:spLocks/>
          </p:cNvSpPr>
          <p:nvPr/>
        </p:nvSpPr>
        <p:spPr>
          <a:xfrm>
            <a:off x="1341120" y="467360"/>
            <a:ext cx="9509760" cy="726739"/>
          </a:xfrm>
          <a:prstGeom prst="rect">
            <a:avLst/>
          </a:prstGeom>
        </p:spPr>
        <p:txBody>
          <a:bodyPr vert="horz" lIns="91440" tIns="45720" rIns="91440" bIns="45720" rtlCol="0" anchor="ctr">
            <a:normAutofit fontScale="92500" lnSpcReduction="10000"/>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a:latin typeface="Copperplate Gothic Bold" panose="020E0705020206020404" pitchFamily="34" charset="0"/>
              </a:rPr>
              <a:t>SPIRITUAL GIFTS/GRACES</a:t>
            </a:r>
            <a:endParaRPr lang="en-US" dirty="0">
              <a:latin typeface="Copperplate Gothic Bold" panose="020E0705020206020404" pitchFamily="34" charset="0"/>
            </a:endParaRPr>
          </a:p>
        </p:txBody>
      </p:sp>
    </p:spTree>
    <p:extLst>
      <p:ext uri="{BB962C8B-B14F-4D97-AF65-F5344CB8AC3E}">
        <p14:creationId xmlns:p14="http://schemas.microsoft.com/office/powerpoint/2010/main" val="239643238"/>
      </p:ext>
    </p:extLst>
  </p:cSld>
  <p:clrMapOvr>
    <a:masterClrMapping/>
  </p:clrMapOvr>
  <p:transition spd="slow">
    <p:randomBar dir="ver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269" y="1465729"/>
            <a:ext cx="10720251" cy="3342939"/>
          </a:xfrm>
        </p:spPr>
        <p:txBody>
          <a:bodyPr anchor="t">
            <a:noAutofit/>
          </a:bodyPr>
          <a:lstStyle/>
          <a:p>
            <a:pPr algn="l"/>
            <a:r>
              <a:rPr lang="en-US" sz="3000" b="1" dirty="0">
                <a:latin typeface="Century Gothic" panose="020B0502020202020204" pitchFamily="34" charset="0"/>
              </a:rPr>
              <a:t>5.  SO WE, BEING MANY, ARE ONE BODY IN CHRIST, AND EVERY ONE MEMBERS ONE OF ANOTHER.</a:t>
            </a:r>
            <a:br>
              <a:rPr lang="en-US" sz="3000" b="1" dirty="0">
                <a:latin typeface="Century Gothic" panose="020B0502020202020204" pitchFamily="34" charset="0"/>
              </a:rPr>
            </a:br>
            <a:br>
              <a:rPr lang="en-US" sz="3000" b="1" dirty="0">
                <a:latin typeface="Century Gothic" panose="020B0502020202020204" pitchFamily="34" charset="0"/>
              </a:rPr>
            </a:br>
            <a:r>
              <a:rPr lang="en-US" sz="3000" b="1" dirty="0">
                <a:latin typeface="Century Gothic" panose="020B0502020202020204" pitchFamily="34" charset="0"/>
              </a:rPr>
              <a:t>6.  HAVING THEN GIFTS DIFFERING ACCORDING TO THE GRACE THAT IS GIVEN TO US, WHETHER </a:t>
            </a:r>
            <a:r>
              <a:rPr lang="en-US" sz="3000" b="1" i="1" u="sng" dirty="0">
                <a:latin typeface="Century Gothic" panose="020B0502020202020204" pitchFamily="34" charset="0"/>
              </a:rPr>
              <a:t>PROPHECY</a:t>
            </a:r>
            <a:r>
              <a:rPr lang="en-US" sz="3000" b="1" dirty="0">
                <a:latin typeface="Century Gothic" panose="020B0502020202020204" pitchFamily="34" charset="0"/>
              </a:rPr>
              <a:t>, LET US PROPHESY ACCORDING TO THE PROPORTION OF FAITH;</a:t>
            </a:r>
          </a:p>
        </p:txBody>
      </p:sp>
      <p:sp>
        <p:nvSpPr>
          <p:cNvPr id="4" name="Title 1"/>
          <p:cNvSpPr txBox="1">
            <a:spLocks/>
          </p:cNvSpPr>
          <p:nvPr/>
        </p:nvSpPr>
        <p:spPr>
          <a:xfrm>
            <a:off x="1341120" y="176903"/>
            <a:ext cx="9509760" cy="1233424"/>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3600" dirty="0">
                <a:latin typeface="Copperplate Gothic Bold" panose="020E0705020206020404" pitchFamily="34" charset="0"/>
              </a:rPr>
              <a:t>ROMANS 12: 5 - 6</a:t>
            </a:r>
          </a:p>
        </p:txBody>
      </p:sp>
    </p:spTree>
    <p:extLst>
      <p:ext uri="{BB962C8B-B14F-4D97-AF65-F5344CB8AC3E}">
        <p14:creationId xmlns:p14="http://schemas.microsoft.com/office/powerpoint/2010/main" val="430927562"/>
      </p:ext>
    </p:extLst>
  </p:cSld>
  <p:clrMapOvr>
    <a:masterClrMapping/>
  </p:clrMapOvr>
  <p:transition spd="slow">
    <p:randomBar dir="ver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157" y="1465729"/>
            <a:ext cx="10831398" cy="4074459"/>
          </a:xfrm>
        </p:spPr>
        <p:txBody>
          <a:bodyPr anchor="t">
            <a:noAutofit/>
          </a:bodyPr>
          <a:lstStyle/>
          <a:p>
            <a:pPr algn="l">
              <a:lnSpc>
                <a:spcPct val="100000"/>
              </a:lnSpc>
            </a:pPr>
            <a:r>
              <a:rPr lang="en-US" sz="2800" b="1" dirty="0">
                <a:latin typeface="Century Gothic" panose="020B0502020202020204" pitchFamily="34" charset="0"/>
              </a:rPr>
              <a:t>7.  OR MINISTRY, LET US WAIT ON OUR MINISTERING: OR HE THAT TEACHETH, ON TEACHING;</a:t>
            </a:r>
            <a:br>
              <a:rPr lang="en-US" sz="2800" b="1" dirty="0">
                <a:latin typeface="Century Gothic" panose="020B0502020202020204" pitchFamily="34" charset="0"/>
              </a:rPr>
            </a:br>
            <a:br>
              <a:rPr lang="en-US" sz="2800" b="1" dirty="0">
                <a:latin typeface="Century Gothic" panose="020B0502020202020204" pitchFamily="34" charset="0"/>
              </a:rPr>
            </a:br>
            <a:r>
              <a:rPr lang="en-US" sz="2800" b="1" dirty="0">
                <a:latin typeface="Century Gothic" panose="020B0502020202020204" pitchFamily="34" charset="0"/>
              </a:rPr>
              <a:t>8.  OR HE THAT EXHORTETH, ON EXHORTATION: HE THAT GIVETH, LET HIM DO IT WITH SIMPLICITY; HE THAT RULETH, WITH DILIGENCE; HE THAT SHEWETH MERCY, WITH CHEERFULNESS.</a:t>
            </a:r>
          </a:p>
        </p:txBody>
      </p:sp>
      <p:sp>
        <p:nvSpPr>
          <p:cNvPr id="4" name="Title 1"/>
          <p:cNvSpPr txBox="1">
            <a:spLocks/>
          </p:cNvSpPr>
          <p:nvPr/>
        </p:nvSpPr>
        <p:spPr>
          <a:xfrm>
            <a:off x="1341120" y="176903"/>
            <a:ext cx="9509760" cy="1233424"/>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3600" dirty="0">
                <a:latin typeface="Copperplate Gothic Bold" panose="020E0705020206020404" pitchFamily="34" charset="0"/>
              </a:rPr>
              <a:t>ROMANS 12: 7 - 8</a:t>
            </a:r>
          </a:p>
        </p:txBody>
      </p:sp>
    </p:spTree>
    <p:extLst>
      <p:ext uri="{BB962C8B-B14F-4D97-AF65-F5344CB8AC3E}">
        <p14:creationId xmlns:p14="http://schemas.microsoft.com/office/powerpoint/2010/main" val="3771810232"/>
      </p:ext>
    </p:extLst>
  </p:cSld>
  <p:clrMapOvr>
    <a:masterClrMapping/>
  </p:clrMapOvr>
  <p:transition spd="slow">
    <p:randomBar dir="ver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64" y="162560"/>
            <a:ext cx="11551024" cy="726739"/>
          </a:xfrm>
        </p:spPr>
        <p:txBody>
          <a:bodyPr anchor="t">
            <a:normAutofit/>
          </a:bodyPr>
          <a:lstStyle/>
          <a:p>
            <a:pPr algn="ctr"/>
            <a:r>
              <a:rPr lang="en-US" dirty="0">
                <a:solidFill>
                  <a:schemeClr val="bg1"/>
                </a:solidFill>
                <a:latin typeface="Copperplate Gothic Bold" panose="020E0705020206020404" pitchFamily="34" charset="0"/>
              </a:rPr>
              <a:t>GIFT OF FAITH</a:t>
            </a:r>
          </a:p>
        </p:txBody>
      </p:sp>
      <p:sp>
        <p:nvSpPr>
          <p:cNvPr id="5" name="Rectangle 4"/>
          <p:cNvSpPr/>
          <p:nvPr/>
        </p:nvSpPr>
        <p:spPr>
          <a:xfrm>
            <a:off x="618310" y="970796"/>
            <a:ext cx="11192178" cy="5016758"/>
          </a:xfrm>
          <a:prstGeom prst="rect">
            <a:avLst/>
          </a:prstGeom>
        </p:spPr>
        <p:txBody>
          <a:bodyPr wrap="square">
            <a:spAutoFit/>
          </a:bodyPr>
          <a:lstStyle/>
          <a:p>
            <a:r>
              <a:rPr lang="en-US" sz="2800" b="1" dirty="0">
                <a:solidFill>
                  <a:schemeClr val="bg1"/>
                </a:solidFill>
                <a:latin typeface="Century Gothic" panose="020B0502020202020204" pitchFamily="34" charset="0"/>
              </a:rPr>
              <a:t>I TIMOTHY 1: 5 – 7</a:t>
            </a:r>
          </a:p>
          <a:p>
            <a:endParaRPr lang="en-US" sz="1000" b="1" dirty="0">
              <a:solidFill>
                <a:schemeClr val="bg1"/>
              </a:solidFill>
              <a:latin typeface="Century Gothic" panose="020B0502020202020204" pitchFamily="34" charset="0"/>
            </a:endParaRPr>
          </a:p>
          <a:p>
            <a:endParaRPr lang="en-US" sz="1000" dirty="0">
              <a:solidFill>
                <a:schemeClr val="bg1"/>
              </a:solidFill>
              <a:latin typeface="Century Gothic" panose="020B0502020202020204" pitchFamily="34" charset="0"/>
            </a:endParaRPr>
          </a:p>
          <a:p>
            <a:pPr marL="339725" indent="-339725">
              <a:buAutoNum type="arabicPeriod" startAt="5"/>
            </a:pPr>
            <a:r>
              <a:rPr lang="en-US" sz="2800" dirty="0">
                <a:solidFill>
                  <a:schemeClr val="bg1"/>
                </a:solidFill>
                <a:latin typeface="Century Gothic" panose="020B0502020202020204" pitchFamily="34" charset="0"/>
              </a:rPr>
              <a:t>WHEN I CALL TO REMEMBRANCE THE UNFEIGNED FAITH THAT IS IN THEE, WHICH DWELT FIRST IN THY GRANDMOTHER LOIS, AND THY MOTHER EUNICE; AND I AM PERSUADED THAT IN THEE ALSO.</a:t>
            </a:r>
          </a:p>
          <a:p>
            <a:pPr marL="339725" indent="-339725"/>
            <a:endParaRPr lang="en-US" sz="1000" dirty="0">
              <a:solidFill>
                <a:schemeClr val="bg1"/>
              </a:solidFill>
              <a:latin typeface="Century Gothic" panose="020B0502020202020204" pitchFamily="34" charset="0"/>
            </a:endParaRPr>
          </a:p>
          <a:p>
            <a:pPr marL="339725" indent="-339725">
              <a:buAutoNum type="arabicPeriod" startAt="6"/>
            </a:pPr>
            <a:r>
              <a:rPr lang="en-US" sz="2800" dirty="0">
                <a:solidFill>
                  <a:schemeClr val="bg1"/>
                </a:solidFill>
                <a:latin typeface="Century Gothic" panose="020B0502020202020204" pitchFamily="34" charset="0"/>
              </a:rPr>
              <a:t>WHEREFORE I PUT THEE IN REMEMBRANCE THAT THOU STIR UP THE GIFT OF GOD, WHICH IS IN THEE BY THE PUTTING ON OF MY HANDS.</a:t>
            </a:r>
          </a:p>
          <a:p>
            <a:pPr marL="339725" indent="-339725"/>
            <a:endParaRPr lang="en-US" sz="1000" dirty="0">
              <a:solidFill>
                <a:schemeClr val="bg1"/>
              </a:solidFill>
              <a:latin typeface="Century Gothic" panose="020B0502020202020204" pitchFamily="34" charset="0"/>
            </a:endParaRPr>
          </a:p>
          <a:p>
            <a:pPr marL="339725" indent="-339725"/>
            <a:r>
              <a:rPr lang="en-US" sz="2800" dirty="0">
                <a:solidFill>
                  <a:schemeClr val="bg1"/>
                </a:solidFill>
                <a:latin typeface="Century Gothic" panose="020B0502020202020204" pitchFamily="34" charset="0"/>
              </a:rPr>
              <a:t>7. FOR GOD HATH NOT GIVEN US THE SPIRIT OF FEAR; BUT OF POWER, AND OF LOVE, AND OF A SOUND MIND.</a:t>
            </a:r>
          </a:p>
        </p:txBody>
      </p:sp>
    </p:spTree>
    <p:extLst>
      <p:ext uri="{BB962C8B-B14F-4D97-AF65-F5344CB8AC3E}">
        <p14:creationId xmlns:p14="http://schemas.microsoft.com/office/powerpoint/2010/main" val="617784012"/>
      </p:ext>
    </p:extLst>
  </p:cSld>
  <p:clrMapOvr>
    <a:masterClrMapping/>
  </p:clrMapOvr>
  <p:transition spd="slow">
    <p:randomBar dir="ver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entury Gothic" panose="020B0502020202020204" pitchFamily="34" charset="0"/>
              </a:rPr>
              <a:t>THE PORTER</a:t>
            </a:r>
          </a:p>
        </p:txBody>
      </p:sp>
      <p:sp>
        <p:nvSpPr>
          <p:cNvPr id="3" name="Content Placeholder 2"/>
          <p:cNvSpPr>
            <a:spLocks noGrp="1"/>
          </p:cNvSpPr>
          <p:nvPr>
            <p:ph idx="1"/>
          </p:nvPr>
        </p:nvSpPr>
        <p:spPr>
          <a:xfrm>
            <a:off x="5362892" y="113122"/>
            <a:ext cx="6370320" cy="6406012"/>
          </a:xfrm>
        </p:spPr>
        <p:txBody>
          <a:bodyPr>
            <a:noAutofit/>
          </a:bodyPr>
          <a:lstStyle/>
          <a:p>
            <a:pPr marL="45720" indent="0">
              <a:buNone/>
            </a:pPr>
            <a:r>
              <a:rPr lang="en-US" sz="2800" b="1" u="sng" dirty="0">
                <a:solidFill>
                  <a:schemeClr val="bg1"/>
                </a:solidFill>
                <a:latin typeface="Copperplate Gothic Light" panose="020E0507020206020404" pitchFamily="34" charset="0"/>
              </a:rPr>
              <a:t>Porter </a:t>
            </a:r>
            <a:r>
              <a:rPr lang="en-US" sz="2800" dirty="0">
                <a:solidFill>
                  <a:schemeClr val="bg1"/>
                </a:solidFill>
                <a:latin typeface="Copperplate Gothic Light" panose="020E0507020206020404" pitchFamily="34" charset="0"/>
              </a:rPr>
              <a:t>- A person who has charge of a door or gate; doorkeeper. </a:t>
            </a:r>
          </a:p>
          <a:p>
            <a:pPr marL="45720" indent="0">
              <a:buNone/>
            </a:pPr>
            <a:r>
              <a:rPr lang="en-US" sz="2600" dirty="0">
                <a:solidFill>
                  <a:schemeClr val="bg1"/>
                </a:solidFill>
                <a:latin typeface="Copperplate Gothic Light" panose="020E0507020206020404" pitchFamily="34" charset="0"/>
              </a:rPr>
              <a:t> a gate-keeper (II Sam 8:26; ii Kings 7:10; 1 Chr. 9:21; 2 Chr. 8:14). </a:t>
            </a:r>
          </a:p>
          <a:p>
            <a:pPr marL="45720" indent="0">
              <a:buNone/>
            </a:pPr>
            <a:r>
              <a:rPr lang="en-US" sz="2600" dirty="0">
                <a:solidFill>
                  <a:schemeClr val="bg1"/>
                </a:solidFill>
                <a:latin typeface="Copperplate Gothic Light" panose="020E0507020206020404" pitchFamily="34" charset="0"/>
              </a:rPr>
              <a:t>Of the Levites, 4,000 were appointed as porters by David (1 Chr. 23:5), who were arranged according to their families (26:1-19) to take charge of the doors and gates of the temple. They were sometimes employed as musicians (1 Chr. 15:18).</a:t>
            </a:r>
          </a:p>
        </p:txBody>
      </p:sp>
      <p:sp>
        <p:nvSpPr>
          <p:cNvPr id="4" name="Text Placeholder 3"/>
          <p:cNvSpPr>
            <a:spLocks noGrp="1"/>
          </p:cNvSpPr>
          <p:nvPr>
            <p:ph type="body" sz="half" idx="2"/>
          </p:nvPr>
        </p:nvSpPr>
        <p:spPr/>
        <p:txBody>
          <a:bodyPr>
            <a:normAutofit/>
          </a:bodyPr>
          <a:lstStyle/>
          <a:p>
            <a:r>
              <a:rPr lang="en-US" sz="2400" dirty="0"/>
              <a:t>DOOR KEEPER/USHER</a:t>
            </a:r>
          </a:p>
        </p:txBody>
      </p:sp>
    </p:spTree>
    <p:extLst>
      <p:ext uri="{BB962C8B-B14F-4D97-AF65-F5344CB8AC3E}">
        <p14:creationId xmlns:p14="http://schemas.microsoft.com/office/powerpoint/2010/main" val="223386153"/>
      </p:ext>
    </p:extLst>
  </p:cSld>
  <p:clrMapOvr>
    <a:masterClrMapping/>
  </p:clrMapOvr>
  <p:transition spd="slow">
    <p:randomBar dir="ver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pperplate Gothic Bold" panose="020E0705020206020404" pitchFamily="34" charset="0"/>
              </a:rPr>
              <a:t>Discovering Your Gift (s)</a:t>
            </a:r>
          </a:p>
        </p:txBody>
      </p:sp>
      <p:sp>
        <p:nvSpPr>
          <p:cNvPr id="4" name="Text Placeholder 3"/>
          <p:cNvSpPr>
            <a:spLocks noGrp="1"/>
          </p:cNvSpPr>
          <p:nvPr>
            <p:ph type="body" sz="half" idx="2"/>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solidFill>
                  <a:schemeClr val="bg1"/>
                </a:solidFill>
                <a:latin typeface="Copperplate Gothic Bold" panose="020E0705020206020404" pitchFamily="34" charset="0"/>
              </a:rPr>
              <a:t>Ask God to reveal it (Them) to you</a:t>
            </a:r>
          </a:p>
          <a:p>
            <a:r>
              <a:rPr lang="en-US" sz="2800" dirty="0">
                <a:solidFill>
                  <a:schemeClr val="bg1"/>
                </a:solidFill>
                <a:latin typeface="Copperplate Gothic Bold" panose="020E0705020206020404" pitchFamily="34" charset="0"/>
              </a:rPr>
              <a:t>Examine Yourself</a:t>
            </a:r>
          </a:p>
          <a:p>
            <a:r>
              <a:rPr lang="en-US" sz="2800" dirty="0">
                <a:solidFill>
                  <a:schemeClr val="bg1"/>
                </a:solidFill>
                <a:latin typeface="Copperplate Gothic Bold" panose="020E0705020206020404" pitchFamily="34" charset="0"/>
              </a:rPr>
              <a:t>Examine Your life</a:t>
            </a:r>
          </a:p>
          <a:p>
            <a:r>
              <a:rPr lang="en-US" sz="2800" dirty="0">
                <a:solidFill>
                  <a:schemeClr val="bg1"/>
                </a:solidFill>
                <a:latin typeface="Copperplate Gothic Bold" panose="020E0705020206020404" pitchFamily="34" charset="0"/>
              </a:rPr>
              <a:t>Examine Your paths</a:t>
            </a:r>
          </a:p>
          <a:p>
            <a:r>
              <a:rPr lang="en-US" sz="2800" dirty="0">
                <a:solidFill>
                  <a:schemeClr val="bg1"/>
                </a:solidFill>
                <a:latin typeface="Copperplate Gothic Bold" panose="020E0705020206020404" pitchFamily="34" charset="0"/>
              </a:rPr>
              <a:t>What are the things that are blessed when you do them?</a:t>
            </a:r>
          </a:p>
          <a:p>
            <a:endParaRPr lang="en-US" sz="2800" dirty="0">
              <a:solidFill>
                <a:schemeClr val="bg1"/>
              </a:solidFill>
              <a:latin typeface="Copperplate Gothic Bold" panose="020E0705020206020404" pitchFamily="34" charset="0"/>
            </a:endParaRPr>
          </a:p>
          <a:p>
            <a:endParaRPr lang="en-US" sz="2800" dirty="0">
              <a:solidFill>
                <a:schemeClr val="bg1"/>
              </a:solidFill>
              <a:latin typeface="Copperplate Gothic Bold" panose="020E0705020206020404" pitchFamily="34" charset="0"/>
            </a:endParaRPr>
          </a:p>
        </p:txBody>
      </p:sp>
    </p:spTree>
    <p:extLst>
      <p:ext uri="{BB962C8B-B14F-4D97-AF65-F5344CB8AC3E}">
        <p14:creationId xmlns:p14="http://schemas.microsoft.com/office/powerpoint/2010/main" val="180787586"/>
      </p:ext>
    </p:extLst>
  </p:cSld>
  <p:clrMapOvr>
    <a:masterClrMapping/>
  </p:clrMapOvr>
  <p:transition spd="slow">
    <p:randomBar dir="ver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pperplate Gothic Bold" panose="020E0705020206020404" pitchFamily="34" charset="0"/>
              </a:rPr>
              <a:t>Working Your Gift (s)</a:t>
            </a:r>
          </a:p>
        </p:txBody>
      </p:sp>
      <p:sp>
        <p:nvSpPr>
          <p:cNvPr id="3" name="Content Placeholder 2"/>
          <p:cNvSpPr>
            <a:spLocks noGrp="1"/>
          </p:cNvSpPr>
          <p:nvPr>
            <p:ph idx="1"/>
          </p:nvPr>
        </p:nvSpPr>
        <p:spPr/>
        <p:txBody>
          <a:bodyPr>
            <a:normAutofit/>
          </a:bodyPr>
          <a:lstStyle/>
          <a:p>
            <a:r>
              <a:rPr lang="en-US" sz="2800" dirty="0">
                <a:solidFill>
                  <a:schemeClr val="bg1"/>
                </a:solidFill>
                <a:latin typeface="Copperplate Gothic Bold" panose="020E0705020206020404" pitchFamily="34" charset="0"/>
              </a:rPr>
              <a:t>Use it</a:t>
            </a:r>
          </a:p>
          <a:p>
            <a:r>
              <a:rPr lang="en-US" sz="2800" dirty="0">
                <a:solidFill>
                  <a:schemeClr val="bg1"/>
                </a:solidFill>
                <a:latin typeface="Copperplate Gothic Bold" panose="020E0705020206020404" pitchFamily="34" charset="0"/>
              </a:rPr>
              <a:t>Do it as unto the Lord</a:t>
            </a:r>
          </a:p>
          <a:p>
            <a:r>
              <a:rPr lang="en-US" sz="2800" dirty="0">
                <a:solidFill>
                  <a:schemeClr val="bg1"/>
                </a:solidFill>
                <a:latin typeface="Copperplate Gothic Bold" panose="020E0705020206020404" pitchFamily="34" charset="0"/>
              </a:rPr>
              <a:t>Let no one quench your gift</a:t>
            </a:r>
          </a:p>
          <a:p>
            <a:r>
              <a:rPr lang="en-US" sz="2800" dirty="0">
                <a:solidFill>
                  <a:schemeClr val="bg1"/>
                </a:solidFill>
                <a:latin typeface="Copperplate Gothic Bold" panose="020E0705020206020404" pitchFamily="34" charset="0"/>
              </a:rPr>
              <a:t>Don’t try to belittle or elevate your gift above another</a:t>
            </a:r>
          </a:p>
          <a:p>
            <a:r>
              <a:rPr lang="en-US" sz="2800" dirty="0">
                <a:solidFill>
                  <a:schemeClr val="bg1"/>
                </a:solidFill>
                <a:latin typeface="Copperplate Gothic Bold" panose="020E0705020206020404" pitchFamily="34" charset="0"/>
              </a:rPr>
              <a:t>Exercise it</a:t>
            </a:r>
          </a:p>
          <a:p>
            <a:endParaRPr lang="en-US" sz="2800" dirty="0">
              <a:solidFill>
                <a:schemeClr val="bg1"/>
              </a:solidFill>
              <a:latin typeface="Copperplate Gothic Bold" panose="020E0705020206020404" pitchFamily="34" charset="0"/>
            </a:endParaRPr>
          </a:p>
          <a:p>
            <a:endParaRPr lang="en-US" sz="2800" dirty="0">
              <a:solidFill>
                <a:schemeClr val="bg1"/>
              </a:solidFill>
              <a:latin typeface="Copperplate Gothic Bold" panose="020E0705020206020404" pitchFamily="34" charset="0"/>
            </a:endParaRPr>
          </a:p>
          <a:p>
            <a:endParaRPr lang="en-US" sz="2800" dirty="0">
              <a:solidFill>
                <a:schemeClr val="bg1"/>
              </a:solidFill>
              <a:latin typeface="Copperplate Gothic Bold" panose="020E0705020206020404" pitchFamily="34" charset="0"/>
            </a:endParaRPr>
          </a:p>
        </p:txBody>
      </p:sp>
      <p:sp>
        <p:nvSpPr>
          <p:cNvPr id="5" name="Text Placeholder 4"/>
          <p:cNvSpPr>
            <a:spLocks noGrp="1"/>
          </p:cNvSpPr>
          <p:nvPr>
            <p:ph type="body" sz="half" idx="2"/>
          </p:nvPr>
        </p:nvSpPr>
        <p:spPr/>
        <p:txBody>
          <a:bodyPr>
            <a:normAutofit/>
          </a:bodyPr>
          <a:lstStyle/>
          <a:p>
            <a:r>
              <a:rPr lang="en-US" sz="2400" dirty="0"/>
              <a:t>THE WORK OF THE MINISTRY</a:t>
            </a:r>
          </a:p>
        </p:txBody>
      </p:sp>
    </p:spTree>
    <p:extLst>
      <p:ext uri="{BB962C8B-B14F-4D97-AF65-F5344CB8AC3E}">
        <p14:creationId xmlns:p14="http://schemas.microsoft.com/office/powerpoint/2010/main" val="158548089"/>
      </p:ext>
    </p:extLst>
  </p:cSld>
  <p:clrMapOvr>
    <a:masterClrMapping/>
  </p:clrMapOvr>
  <p:transition spd="slow">
    <p:randomBar dir="ver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5" name="Picture 4" descr="MCj0397776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5829" y="1447799"/>
            <a:ext cx="8140342" cy="513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4"/>
          <p:cNvSpPr txBox="1">
            <a:spLocks noChangeArrowheads="1"/>
          </p:cNvSpPr>
          <p:nvPr/>
        </p:nvSpPr>
        <p:spPr bwMode="auto">
          <a:xfrm>
            <a:off x="2552700" y="76199"/>
            <a:ext cx="7086600" cy="12316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sz="4000" kern="1200" spc="-100">
                <a:solidFill>
                  <a:srgbClr val="C1EEFF"/>
                </a:solidFill>
                <a:latin typeface="+mj-lt"/>
                <a:ea typeface="+mj-ea"/>
                <a:cs typeface="+mj-cs"/>
              </a:defRPr>
            </a:lvl1pPr>
            <a:lvl2pPr algn="l" rtl="0" eaLnBrk="0" fontAlgn="base" hangingPunct="0">
              <a:spcBef>
                <a:spcPct val="0"/>
              </a:spcBef>
              <a:spcAft>
                <a:spcPct val="0"/>
              </a:spcAft>
              <a:defRPr sz="4000">
                <a:solidFill>
                  <a:srgbClr val="C1EEFF"/>
                </a:solidFill>
                <a:latin typeface="Consolas" pitchFamily="49" charset="0"/>
              </a:defRPr>
            </a:lvl2pPr>
            <a:lvl3pPr algn="l" rtl="0" eaLnBrk="0" fontAlgn="base" hangingPunct="0">
              <a:spcBef>
                <a:spcPct val="0"/>
              </a:spcBef>
              <a:spcAft>
                <a:spcPct val="0"/>
              </a:spcAft>
              <a:defRPr sz="4000">
                <a:solidFill>
                  <a:srgbClr val="C1EEFF"/>
                </a:solidFill>
                <a:latin typeface="Consolas" pitchFamily="49" charset="0"/>
              </a:defRPr>
            </a:lvl3pPr>
            <a:lvl4pPr algn="l" rtl="0" eaLnBrk="0" fontAlgn="base" hangingPunct="0">
              <a:spcBef>
                <a:spcPct val="0"/>
              </a:spcBef>
              <a:spcAft>
                <a:spcPct val="0"/>
              </a:spcAft>
              <a:defRPr sz="4000">
                <a:solidFill>
                  <a:srgbClr val="C1EEFF"/>
                </a:solidFill>
                <a:latin typeface="Consolas" pitchFamily="49" charset="0"/>
              </a:defRPr>
            </a:lvl4pPr>
            <a:lvl5pPr algn="l" rtl="0" eaLnBrk="0" fontAlgn="base" hangingPunct="0">
              <a:spcBef>
                <a:spcPct val="0"/>
              </a:spcBef>
              <a:spcAft>
                <a:spcPct val="0"/>
              </a:spcAft>
              <a:defRPr sz="4000">
                <a:solidFill>
                  <a:srgbClr val="C1EEFF"/>
                </a:solidFill>
                <a:latin typeface="Consolas" pitchFamily="49" charset="0"/>
              </a:defRPr>
            </a:lvl5pPr>
            <a:lvl6pPr marL="457200" algn="l" rtl="0" fontAlgn="base">
              <a:spcBef>
                <a:spcPct val="0"/>
              </a:spcBef>
              <a:spcAft>
                <a:spcPct val="0"/>
              </a:spcAft>
              <a:defRPr sz="4000">
                <a:solidFill>
                  <a:srgbClr val="C1EEFF"/>
                </a:solidFill>
                <a:latin typeface="Consolas" pitchFamily="49" charset="0"/>
              </a:defRPr>
            </a:lvl6pPr>
            <a:lvl7pPr marL="914400" algn="l" rtl="0" fontAlgn="base">
              <a:spcBef>
                <a:spcPct val="0"/>
              </a:spcBef>
              <a:spcAft>
                <a:spcPct val="0"/>
              </a:spcAft>
              <a:defRPr sz="4000">
                <a:solidFill>
                  <a:srgbClr val="C1EEFF"/>
                </a:solidFill>
                <a:latin typeface="Consolas" pitchFamily="49" charset="0"/>
              </a:defRPr>
            </a:lvl7pPr>
            <a:lvl8pPr marL="1371600" algn="l" rtl="0" fontAlgn="base">
              <a:spcBef>
                <a:spcPct val="0"/>
              </a:spcBef>
              <a:spcAft>
                <a:spcPct val="0"/>
              </a:spcAft>
              <a:defRPr sz="4000">
                <a:solidFill>
                  <a:srgbClr val="C1EEFF"/>
                </a:solidFill>
                <a:latin typeface="Consolas" pitchFamily="49" charset="0"/>
              </a:defRPr>
            </a:lvl8pPr>
            <a:lvl9pPr marL="1828800" algn="l" rtl="0" fontAlgn="base">
              <a:spcBef>
                <a:spcPct val="0"/>
              </a:spcBef>
              <a:spcAft>
                <a:spcPct val="0"/>
              </a:spcAft>
              <a:defRPr sz="4000">
                <a:solidFill>
                  <a:srgbClr val="C1EEFF"/>
                </a:solidFill>
                <a:latin typeface="Consolas" pitchFamily="49" charset="0"/>
              </a:defRPr>
            </a:lvl9pPr>
            <a:extLst/>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prstClr val="white"/>
                </a:solidFill>
                <a:effectLst/>
                <a:uLnTx/>
                <a:uFillTx/>
                <a:latin typeface="Copperplate Gothic Bold" pitchFamily="34" charset="0"/>
                <a:ea typeface="+mj-ea"/>
                <a:cs typeface="+mj-cs"/>
              </a:rPr>
              <a:t>ANY QUESTIONS?</a:t>
            </a:r>
          </a:p>
        </p:txBody>
      </p:sp>
    </p:spTree>
    <p:extLst>
      <p:ext uri="{BB962C8B-B14F-4D97-AF65-F5344CB8AC3E}">
        <p14:creationId xmlns:p14="http://schemas.microsoft.com/office/powerpoint/2010/main" val="3838809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2B07591-1E7C-47FE-BB26-4F637065C27F}"/>
              </a:ext>
            </a:extLst>
          </p:cNvPr>
          <p:cNvSpPr txBox="1"/>
          <p:nvPr/>
        </p:nvSpPr>
        <p:spPr>
          <a:xfrm>
            <a:off x="556180" y="1375954"/>
            <a:ext cx="11001081" cy="4462760"/>
          </a:xfrm>
          <a:prstGeom prst="rect">
            <a:avLst/>
          </a:prstGeom>
          <a:noFill/>
        </p:spPr>
        <p:txBody>
          <a:bodyPr wrap="square" rtlCol="0">
            <a:spAutoFit/>
          </a:bodyPr>
          <a:lstStyle/>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THE MEASURE OF THE MANIFESTATION OF THE SPIRIT IS DIRECTLY LINKED TO YOUR SPIRITUAL MATURITY/GROWTH</a:t>
            </a:r>
          </a:p>
          <a:p>
            <a:pPr>
              <a:spcBef>
                <a:spcPts val="600"/>
              </a:spcBef>
            </a:pPr>
            <a:endParaRPr lang="en-US" sz="1000" dirty="0">
              <a:solidFill>
                <a:schemeClr val="bg1"/>
              </a:solidFill>
              <a:latin typeface="Century Gothic" panose="020B0502020202020204" pitchFamily="34" charset="0"/>
            </a:endParaRPr>
          </a:p>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JESUS OPERATED IN THE SPIRIT WITHOUT MEASURE (</a:t>
            </a:r>
            <a:r>
              <a:rPr lang="en-US" sz="2800" dirty="0">
                <a:solidFill>
                  <a:srgbClr val="FFFF00"/>
                </a:solidFill>
                <a:latin typeface="Century Gothic" panose="020B0502020202020204" pitchFamily="34" charset="0"/>
              </a:rPr>
              <a:t>JOHN 3: 34</a:t>
            </a:r>
            <a:r>
              <a:rPr lang="en-US" sz="2800" dirty="0">
                <a:solidFill>
                  <a:schemeClr val="bg1"/>
                </a:solidFill>
                <a:latin typeface="Century Gothic" panose="020B0502020202020204" pitchFamily="34" charset="0"/>
              </a:rPr>
              <a:t>)</a:t>
            </a:r>
          </a:p>
          <a:p>
            <a:pPr marL="339725" indent="-339725">
              <a:spcBef>
                <a:spcPts val="600"/>
              </a:spcBef>
              <a:buFont typeface="Wingdings" panose="05000000000000000000" pitchFamily="2" charset="2"/>
              <a:buChar char="Ø"/>
            </a:pPr>
            <a:endParaRPr lang="en-US" sz="1000" dirty="0">
              <a:solidFill>
                <a:schemeClr val="bg1"/>
              </a:solidFill>
              <a:latin typeface="Century Gothic" panose="020B0502020202020204" pitchFamily="34" charset="0"/>
            </a:endParaRPr>
          </a:p>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THE WORKINGS OF THE SPIRIT CAN BE SEEN THROUGHOUT THE BIBLE</a:t>
            </a:r>
          </a:p>
          <a:p>
            <a:pPr marL="339725" indent="-339725">
              <a:spcBef>
                <a:spcPts val="600"/>
              </a:spcBef>
              <a:buFont typeface="Wingdings" panose="05000000000000000000" pitchFamily="2" charset="2"/>
              <a:buChar char="Ø"/>
            </a:pPr>
            <a:endParaRPr lang="en-US" sz="1000" dirty="0">
              <a:solidFill>
                <a:schemeClr val="bg1"/>
              </a:solidFill>
              <a:latin typeface="Century Gothic" panose="020B0502020202020204" pitchFamily="34" charset="0"/>
            </a:endParaRPr>
          </a:p>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THESE ARE SPIRITUAL GIFTS AND NOT TO BE DIMINISHED TO FLESHLY DOINGS</a:t>
            </a:r>
          </a:p>
        </p:txBody>
      </p:sp>
      <p:sp>
        <p:nvSpPr>
          <p:cNvPr id="7" name="Title 1">
            <a:extLst>
              <a:ext uri="{FF2B5EF4-FFF2-40B4-BE49-F238E27FC236}">
                <a16:creationId xmlns:a16="http://schemas.microsoft.com/office/drawing/2014/main" id="{9BDFB55C-53C1-42E7-9C03-5A7503D9EE6F}"/>
              </a:ext>
            </a:extLst>
          </p:cNvPr>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solidFill>
                  <a:schemeClr val="bg1"/>
                </a:solidFill>
                <a:latin typeface="Copperplate Gothic Bold" panose="020E0705020206020404" pitchFamily="34" charset="0"/>
              </a:rPr>
              <a:t>SPIRITUAL GIFTS/GRACES</a:t>
            </a:r>
          </a:p>
        </p:txBody>
      </p:sp>
    </p:spTree>
    <p:extLst>
      <p:ext uri="{BB962C8B-B14F-4D97-AF65-F5344CB8AC3E}">
        <p14:creationId xmlns:p14="http://schemas.microsoft.com/office/powerpoint/2010/main" val="3398498397"/>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2B07591-1E7C-47FE-BB26-4F637065C27F}"/>
              </a:ext>
            </a:extLst>
          </p:cNvPr>
          <p:cNvSpPr txBox="1"/>
          <p:nvPr/>
        </p:nvSpPr>
        <p:spPr>
          <a:xfrm>
            <a:off x="862148" y="1375954"/>
            <a:ext cx="10354492" cy="3293209"/>
          </a:xfrm>
          <a:prstGeom prst="rect">
            <a:avLst/>
          </a:prstGeom>
          <a:noFill/>
        </p:spPr>
        <p:txBody>
          <a:bodyPr wrap="square" rtlCol="0">
            <a:spAutoFit/>
          </a:bodyPr>
          <a:lstStyle/>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THESE GIFTS ARE BEYOND THE COMMON ABILITIES OF MAN</a:t>
            </a:r>
          </a:p>
          <a:p>
            <a:pPr>
              <a:spcBef>
                <a:spcPts val="600"/>
              </a:spcBef>
            </a:pPr>
            <a:endParaRPr lang="en-US" sz="1000" dirty="0">
              <a:solidFill>
                <a:schemeClr val="bg1"/>
              </a:solidFill>
              <a:latin typeface="Century Gothic" panose="020B0502020202020204" pitchFamily="34" charset="0"/>
            </a:endParaRPr>
          </a:p>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THE SPIRITUAL GIFTS GIVEN BY GOD ARE SPIRITUAL AND ARE GIVEN NOT EARNED OR A RESULT OF YOUR PRACTICE</a:t>
            </a:r>
          </a:p>
          <a:p>
            <a:pPr marL="339725" indent="-339725">
              <a:spcBef>
                <a:spcPts val="600"/>
              </a:spcBef>
              <a:buFont typeface="Wingdings" panose="05000000000000000000" pitchFamily="2" charset="2"/>
              <a:buChar char="Ø"/>
            </a:pPr>
            <a:endParaRPr lang="en-US" sz="1000" dirty="0">
              <a:solidFill>
                <a:schemeClr val="bg1"/>
              </a:solidFill>
              <a:latin typeface="Century Gothic" panose="020B0502020202020204" pitchFamily="34" charset="0"/>
            </a:endParaRPr>
          </a:p>
          <a:p>
            <a:pPr marL="339725" indent="-339725">
              <a:spcBef>
                <a:spcPts val="600"/>
              </a:spcBef>
              <a:buFont typeface="Wingdings" panose="05000000000000000000" pitchFamily="2" charset="2"/>
              <a:buChar char="Ø"/>
            </a:pPr>
            <a:r>
              <a:rPr lang="en-US" sz="2800" dirty="0">
                <a:solidFill>
                  <a:schemeClr val="bg1"/>
                </a:solidFill>
                <a:latin typeface="Century Gothic" panose="020B0502020202020204" pitchFamily="34" charset="0"/>
              </a:rPr>
              <a:t>EVERY BELIEVER SHOULD EXPECT TO RECEIVE OF THE HOLY SPIRIT</a:t>
            </a:r>
          </a:p>
        </p:txBody>
      </p:sp>
      <p:sp>
        <p:nvSpPr>
          <p:cNvPr id="7" name="Title 1">
            <a:extLst>
              <a:ext uri="{FF2B5EF4-FFF2-40B4-BE49-F238E27FC236}">
                <a16:creationId xmlns:a16="http://schemas.microsoft.com/office/drawing/2014/main" id="{9BDFB55C-53C1-42E7-9C03-5A7503D9EE6F}"/>
              </a:ext>
            </a:extLst>
          </p:cNvPr>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solidFill>
                  <a:schemeClr val="bg1"/>
                </a:solidFill>
                <a:latin typeface="Copperplate Gothic Bold" panose="020E0705020206020404" pitchFamily="34" charset="0"/>
              </a:rPr>
              <a:t>SPIRITUAL GIFTS/GRACES</a:t>
            </a:r>
          </a:p>
        </p:txBody>
      </p:sp>
    </p:spTree>
    <p:extLst>
      <p:ext uri="{BB962C8B-B14F-4D97-AF65-F5344CB8AC3E}">
        <p14:creationId xmlns:p14="http://schemas.microsoft.com/office/powerpoint/2010/main" val="1257706572"/>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974" y="467360"/>
            <a:ext cx="10183906" cy="1233424"/>
          </a:xfrm>
        </p:spPr>
        <p:txBody>
          <a:bodyPr anchor="ctr">
            <a:normAutofit/>
          </a:bodyPr>
          <a:lstStyle/>
          <a:p>
            <a:pPr algn="ctr"/>
            <a:r>
              <a:rPr lang="en-US" sz="3200" dirty="0">
                <a:solidFill>
                  <a:schemeClr val="bg1"/>
                </a:solidFill>
                <a:latin typeface="Copperplate Gothic Bold" panose="020E0705020206020404" pitchFamily="34" charset="0"/>
              </a:rPr>
              <a:t>WHAT DOES THE SCRIPTURES SAY ABOUT SPIRITUAL GIFTS?</a:t>
            </a:r>
          </a:p>
        </p:txBody>
      </p:sp>
      <p:graphicFrame>
        <p:nvGraphicFramePr>
          <p:cNvPr id="5" name="Content Placeholder 4" descr="Descending Block List" title="SmartArt"/>
          <p:cNvGraphicFramePr>
            <a:graphicFrameLocks noGrp="1"/>
          </p:cNvGraphicFramePr>
          <p:nvPr>
            <p:ph idx="1"/>
            <p:extLst>
              <p:ext uri="{D42A27DB-BD31-4B8C-83A1-F6EECF244321}">
                <p14:modId xmlns:p14="http://schemas.microsoft.com/office/powerpoint/2010/main" val="630718417"/>
              </p:ext>
            </p:extLst>
          </p:nvPr>
        </p:nvGraphicFramePr>
        <p:xfrm>
          <a:off x="1161826" y="1700784"/>
          <a:ext cx="9688737" cy="46569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2933169"/>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397" y="2197249"/>
            <a:ext cx="10154194" cy="3228191"/>
          </a:xfrm>
        </p:spPr>
        <p:txBody>
          <a:bodyPr anchor="t">
            <a:noAutofit/>
          </a:bodyPr>
          <a:lstStyle/>
          <a:p>
            <a:pPr algn="l">
              <a:lnSpc>
                <a:spcPct val="100000"/>
              </a:lnSpc>
            </a:pPr>
            <a:r>
              <a:rPr lang="en-US" sz="2800" dirty="0">
                <a:latin typeface="Copperplate Gothic Bold" panose="020E0705020206020404" pitchFamily="34" charset="0"/>
              </a:rPr>
              <a:t>FOR GOD GIVETH TO A MAN THAT IS GOOD IN HIS SIGHT WISDOM, AND KNOWLEDGE, AND JOY: BUT TO THE SINNER HE GIVETH TRAVAIL, TO GATHER AND TO HEAP UP, THAT HE MAY GIVE TO HIM THAT IS GOOD BEFORE GOD. THIS ALSO IS VANITY AND VEXATION OF SPIRIT.</a:t>
            </a:r>
          </a:p>
        </p:txBody>
      </p:sp>
      <p:sp>
        <p:nvSpPr>
          <p:cNvPr id="5" name="Title 1">
            <a:extLst>
              <a:ext uri="{FF2B5EF4-FFF2-40B4-BE49-F238E27FC236}">
                <a16:creationId xmlns:a16="http://schemas.microsoft.com/office/drawing/2014/main" id="{5368BC26-367B-4D5A-B8E6-72AB001D653B}"/>
              </a:ext>
            </a:extLst>
          </p:cNvPr>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latin typeface="Copperplate Gothic Bold" panose="020E0705020206020404" pitchFamily="34" charset="0"/>
              </a:rPr>
              <a:t>SPIRITUAL GIFTS/GRACES</a:t>
            </a:r>
          </a:p>
        </p:txBody>
      </p:sp>
      <p:sp>
        <p:nvSpPr>
          <p:cNvPr id="6" name="TextBox 5">
            <a:extLst>
              <a:ext uri="{FF2B5EF4-FFF2-40B4-BE49-F238E27FC236}">
                <a16:creationId xmlns:a16="http://schemas.microsoft.com/office/drawing/2014/main" id="{69BE6E00-7FDD-4B60-B4BD-673EC0712BA4}"/>
              </a:ext>
            </a:extLst>
          </p:cNvPr>
          <p:cNvSpPr txBox="1"/>
          <p:nvPr/>
        </p:nvSpPr>
        <p:spPr>
          <a:xfrm>
            <a:off x="975357" y="1540953"/>
            <a:ext cx="4744312" cy="553998"/>
          </a:xfrm>
          <a:prstGeom prst="rect">
            <a:avLst/>
          </a:prstGeom>
          <a:noFill/>
        </p:spPr>
        <p:txBody>
          <a:bodyPr wrap="none" rtlCol="0">
            <a:spAutoFit/>
          </a:bodyPr>
          <a:lstStyle/>
          <a:p>
            <a:r>
              <a:rPr lang="en-US" sz="3000" dirty="0">
                <a:latin typeface="Copperplate Gothic Bold" panose="020E0705020206020404" pitchFamily="34" charset="0"/>
              </a:rPr>
              <a:t>ECCLESIASTES 2: 26 </a:t>
            </a:r>
          </a:p>
        </p:txBody>
      </p:sp>
    </p:spTree>
    <p:extLst>
      <p:ext uri="{BB962C8B-B14F-4D97-AF65-F5344CB8AC3E}">
        <p14:creationId xmlns:p14="http://schemas.microsoft.com/office/powerpoint/2010/main" val="3687958962"/>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274" y="2179844"/>
            <a:ext cx="10519956" cy="4247091"/>
          </a:xfrm>
        </p:spPr>
        <p:txBody>
          <a:bodyPr anchor="t">
            <a:noAutofit/>
          </a:bodyPr>
          <a:lstStyle/>
          <a:p>
            <a:pPr algn="l">
              <a:lnSpc>
                <a:spcPct val="100000"/>
              </a:lnSpc>
              <a:spcBef>
                <a:spcPts val="0"/>
              </a:spcBef>
            </a:pPr>
            <a:r>
              <a:rPr lang="en-US" sz="2800" dirty="0">
                <a:latin typeface="Century Gothic" panose="020B0502020202020204" pitchFamily="34" charset="0"/>
              </a:rPr>
              <a:t>AND THOU SHALT SPEAK UNTO ALL THAT ARE WISE HEARTED, WHOM I HAVE FILLED WITH THE </a:t>
            </a:r>
            <a:r>
              <a:rPr lang="en-US" sz="2800" b="1" dirty="0">
                <a:latin typeface="Century Gothic" panose="020B0502020202020204" pitchFamily="34" charset="0"/>
              </a:rPr>
              <a:t>SPIRIT OF WISDOM</a:t>
            </a:r>
            <a:r>
              <a:rPr lang="en-US" sz="2800" dirty="0">
                <a:latin typeface="Century Gothic" panose="020B0502020202020204" pitchFamily="34" charset="0"/>
              </a:rPr>
              <a:t>, THAT THEY MAY MAKE AARON'S GARMENTS TO CONSECRATE HIM, THAT HE MAY MINISTER UNTO ME IN THE PRIEST'S OFFICE.</a:t>
            </a:r>
          </a:p>
        </p:txBody>
      </p:sp>
      <p:sp>
        <p:nvSpPr>
          <p:cNvPr id="4" name="Title 1"/>
          <p:cNvSpPr txBox="1">
            <a:spLocks/>
          </p:cNvSpPr>
          <p:nvPr/>
        </p:nvSpPr>
        <p:spPr>
          <a:xfrm>
            <a:off x="1341120" y="176903"/>
            <a:ext cx="9509760" cy="8420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ct val="0"/>
              </a:spcBef>
              <a:buFont typeface="Arial" pitchFamily="34" charset="0"/>
              <a:buNone/>
              <a:defRPr sz="5200" b="0" kern="1200">
                <a:solidFill>
                  <a:schemeClr val="tx1"/>
                </a:solidFill>
                <a:latin typeface="+mj-lt"/>
                <a:ea typeface="+mj-ea"/>
                <a:cs typeface="+mj-cs"/>
              </a:defRPr>
            </a:lvl1pPr>
          </a:lstStyle>
          <a:p>
            <a:r>
              <a:rPr lang="en-US" sz="4000" dirty="0">
                <a:latin typeface="Copperplate Gothic Bold" panose="020E0705020206020404" pitchFamily="34" charset="0"/>
              </a:rPr>
              <a:t>SPIRITUAL GIFTS/GRACES</a:t>
            </a:r>
          </a:p>
        </p:txBody>
      </p:sp>
      <p:sp>
        <p:nvSpPr>
          <p:cNvPr id="3" name="TextBox 2">
            <a:extLst>
              <a:ext uri="{FF2B5EF4-FFF2-40B4-BE49-F238E27FC236}">
                <a16:creationId xmlns:a16="http://schemas.microsoft.com/office/drawing/2014/main" id="{F3EEBFD0-E097-459D-9AB8-4655FE8CE5AF}"/>
              </a:ext>
            </a:extLst>
          </p:cNvPr>
          <p:cNvSpPr txBox="1"/>
          <p:nvPr/>
        </p:nvSpPr>
        <p:spPr>
          <a:xfrm>
            <a:off x="975357" y="1540953"/>
            <a:ext cx="2818400" cy="584775"/>
          </a:xfrm>
          <a:prstGeom prst="rect">
            <a:avLst/>
          </a:prstGeom>
          <a:noFill/>
        </p:spPr>
        <p:txBody>
          <a:bodyPr wrap="none" rtlCol="0">
            <a:spAutoFit/>
          </a:bodyPr>
          <a:lstStyle/>
          <a:p>
            <a:r>
              <a:rPr lang="en-US" sz="3200" b="1" dirty="0">
                <a:latin typeface="Century Gothic" panose="020B0502020202020204" pitchFamily="34" charset="0"/>
              </a:rPr>
              <a:t>EXODUS 28: 3</a:t>
            </a:r>
          </a:p>
        </p:txBody>
      </p:sp>
    </p:spTree>
    <p:extLst>
      <p:ext uri="{BB962C8B-B14F-4D97-AF65-F5344CB8AC3E}">
        <p14:creationId xmlns:p14="http://schemas.microsoft.com/office/powerpoint/2010/main" val="1906336199"/>
      </p:ext>
    </p:extLst>
  </p:cSld>
  <p:clrMapOvr>
    <a:masterClrMapping/>
  </p:clrMapOvr>
  <p:transition spd="slow">
    <p:randomBar dir="vert"/>
  </p:transition>
</p:sld>
</file>

<file path=ppt/theme/theme1.xml><?xml version="1.0" encoding="utf-8"?>
<a:theme xmlns:a="http://schemas.openxmlformats.org/drawingml/2006/main" name="Banded Design Blue 16x9">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View">
  <a:themeElements>
    <a:clrScheme name="View">
      <a:dk1>
        <a:sysClr val="windowText" lastClr="000000"/>
      </a:dk1>
      <a:lt1>
        <a:sysClr val="window" lastClr="FFFFFF"/>
      </a:lt1>
      <a:dk2>
        <a:srgbClr val="564B3C"/>
      </a:dk2>
      <a:lt2>
        <a:srgbClr val="ECEDD1"/>
      </a:lt2>
      <a:accent1>
        <a:srgbClr val="93A299"/>
      </a:accent1>
      <a:accent2>
        <a:srgbClr val="CB4B30"/>
      </a:accent2>
      <a:accent3>
        <a:srgbClr val="B5AE53"/>
      </a:accent3>
      <a:accent4>
        <a:srgbClr val="6F6A7A"/>
      </a:accent4>
      <a:accent5>
        <a:srgbClr val="E8B54D"/>
      </a:accent5>
      <a:accent6>
        <a:srgbClr val="8A7952"/>
      </a:accent6>
      <a:hlink>
        <a:srgbClr val="9F9F0B"/>
      </a:hlink>
      <a:folHlink>
        <a:srgbClr val="B2B2B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3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866257B-E5CE-4C43-9210-F2DE76BE10B5}"/>
    </a:ext>
  </a:extLst>
</a:theme>
</file>

<file path=ppt/theme/theme3.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4.xml><?xml version="1.0" encoding="utf-8"?>
<a:theme xmlns:a="http://schemas.openxmlformats.org/drawingml/2006/main" name="1_View">
  <a:themeElements>
    <a:clrScheme name="View">
      <a:dk1>
        <a:sysClr val="windowText" lastClr="000000"/>
      </a:dk1>
      <a:lt1>
        <a:sysClr val="window" lastClr="FFFFFF"/>
      </a:lt1>
      <a:dk2>
        <a:srgbClr val="564B3C"/>
      </a:dk2>
      <a:lt2>
        <a:srgbClr val="ECEDD1"/>
      </a:lt2>
      <a:accent1>
        <a:srgbClr val="93A299"/>
      </a:accent1>
      <a:accent2>
        <a:srgbClr val="CB4B30"/>
      </a:accent2>
      <a:accent3>
        <a:srgbClr val="B5AE53"/>
      </a:accent3>
      <a:accent4>
        <a:srgbClr val="6F6A7A"/>
      </a:accent4>
      <a:accent5>
        <a:srgbClr val="E8B54D"/>
      </a:accent5>
      <a:accent6>
        <a:srgbClr val="8A7952"/>
      </a:accent6>
      <a:hlink>
        <a:srgbClr val="9F9F0B"/>
      </a:hlink>
      <a:folHlink>
        <a:srgbClr val="B2B2B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3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866257B-E5CE-4C43-9210-F2DE76BE10B5}"/>
    </a:ext>
  </a:extLst>
</a:theme>
</file>

<file path=ppt/theme/theme5.xml><?xml version="1.0" encoding="utf-8"?>
<a:theme xmlns:a="http://schemas.openxmlformats.org/drawingml/2006/main" name="Office Theme">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6.xml><?xml version="1.0" encoding="utf-8"?>
<a:theme xmlns:a="http://schemas.openxmlformats.org/drawingml/2006/main" name="Office Theme">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4D8109F-05D6-4A26-8F7E-3EF448E618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281</TotalTime>
  <Words>2842</Words>
  <Application>Microsoft Office PowerPoint</Application>
  <PresentationFormat>Widescreen</PresentationFormat>
  <Paragraphs>265</Paragraphs>
  <Slides>47</Slides>
  <Notes>1</Notes>
  <HiddenSlides>0</HiddenSlides>
  <MMClips>0</MMClips>
  <ScaleCrop>false</ScaleCrop>
  <HeadingPairs>
    <vt:vector size="6" baseType="variant">
      <vt:variant>
        <vt:lpstr>Fonts Used</vt:lpstr>
      </vt:variant>
      <vt:variant>
        <vt:i4>12</vt:i4>
      </vt:variant>
      <vt:variant>
        <vt:lpstr>Theme</vt:lpstr>
      </vt:variant>
      <vt:variant>
        <vt:i4>4</vt:i4>
      </vt:variant>
      <vt:variant>
        <vt:lpstr>Slide Titles</vt:lpstr>
      </vt:variant>
      <vt:variant>
        <vt:i4>47</vt:i4>
      </vt:variant>
    </vt:vector>
  </HeadingPairs>
  <TitlesOfParts>
    <vt:vector size="63" baseType="lpstr">
      <vt:lpstr>BatangChe</vt:lpstr>
      <vt:lpstr>Arial</vt:lpstr>
      <vt:lpstr>Calisto MT</vt:lpstr>
      <vt:lpstr>Century Gothic</vt:lpstr>
      <vt:lpstr>Century Schoolbook</vt:lpstr>
      <vt:lpstr>Copperplate Gothic Bold</vt:lpstr>
      <vt:lpstr>Copperplate Gothic Light</vt:lpstr>
      <vt:lpstr>Corbel</vt:lpstr>
      <vt:lpstr>Euphemia</vt:lpstr>
      <vt:lpstr>Lucida Console</vt:lpstr>
      <vt:lpstr>Wingdings</vt:lpstr>
      <vt:lpstr>Wingdings 2</vt:lpstr>
      <vt:lpstr>Banded Design Blue 16x9</vt:lpstr>
      <vt:lpstr>View</vt:lpstr>
      <vt:lpstr>Headlines</vt:lpstr>
      <vt:lpstr>1_View</vt:lpstr>
      <vt:lpstr>SPIRITUAL GIFTS/GRACES</vt:lpstr>
      <vt:lpstr>SPIRITUAL GIFTS/GRACES</vt:lpstr>
      <vt:lpstr>PowerPoint Presentation</vt:lpstr>
      <vt:lpstr>VOCABULARY</vt:lpstr>
      <vt:lpstr>PowerPoint Presentation</vt:lpstr>
      <vt:lpstr>PowerPoint Presentation</vt:lpstr>
      <vt:lpstr>WHAT DOES THE SCRIPTURES SAY ABOUT SPIRITUAL GIFTS?</vt:lpstr>
      <vt:lpstr>FOR GOD GIVETH TO A MAN THAT IS GOOD IN HIS SIGHT WISDOM, AND KNOWLEDGE, AND JOY: BUT TO THE SINNER HE GIVETH TRAVAIL, TO GATHER AND TO HEAP UP, THAT HE MAY GIVE TO HIM THAT IS GOOD BEFORE GOD. THIS ALSO IS VANITY AND VEXATION OF SPIRIT.</vt:lpstr>
      <vt:lpstr>AND THOU SHALT SPEAK UNTO ALL THAT ARE WISE HEARTED, WHOM I HAVE FILLED WITH THE SPIRIT OF WISDOM, THAT THEY MAY MAKE AARON'S GARMENTS TO CONSECRATE HIM, THAT HE MAY MINISTER UNTO ME IN THE PRIEST'S OFFICE.</vt:lpstr>
      <vt:lpstr>1.  AND THE LORD SPAKE UNTO MOSES, SAYING,  2.  SEE, I HAVE CALLED BY NAME BEZALEEL THE SON OF URI, THE SON OF HUR, OF THE TRIBE OF JUDAH:  3.  AND I HAVE FILLED HIM WITH THE SPIRIT OF GOD, IN WISDOM, AND IN UNDERSTANDING, AND IN KNOWLEDGE, AND IN ALL MANNER OF WORKMANSHIP,</vt:lpstr>
      <vt:lpstr>4.  TO DEVISE CUNNING WORKS, TO WORK IN GOLD, AND IN SILVER, AND IN BRASS,  5.  AND IN CUTTING OF STONES, TO SET THEM, AND IN CARVING OF TIMBER, TO WORK IN ALL MANNER OF WORKMANSHIP.</vt:lpstr>
      <vt:lpstr>1.  NOW CONCERNING SPIRITUAL GIFTS, BRETHREN, I WOULD NOT HAVE YOU IGNORANT.  2.   YE KNOW THAT YE WERE GENTILES, CARRIED AWAY UNTO THESE DUMB IDOLS, EVEN AS YE WERE LED.  3.   WHEREFORE I GIVE YOU TO UNDERSTAND, THAT NO MAN SPEAKING BY THE SPIRIT OF GOD CALLETH JESUS ACCURSED: AND THAT NO MAN CAN SAY THAT JESUS IS THE LORD, BUT BY THE HOLY GHOST.</vt:lpstr>
      <vt:lpstr>4.  Now there are diversities of gifts, but the same Spirit.  5.  And there are differences of administrations, but the same Lord..  6.  And there are diversities of operations, but it is the same God which worketh all in all.</vt:lpstr>
      <vt:lpstr>7.   But the manifestation of the Spirit is given to every man to profit withal.  8.   For to one is given by the Spirit the word of wisdom; to another the word of knowledge by the same Spirit;  9.   To another faith by the same Spirit; to another the gifts of healing by the same Spirit;</vt:lpstr>
      <vt:lpstr>10.  To another the working of miracles; to another prophecy; to another discerning of spirits; to another divers kinds of tongues; to another the interpretation of tongues:  11.  But all these worketh that one and the selfsame Spirit, dividing to every man severally as he will.</vt:lpstr>
      <vt:lpstr>27.  Now ye are the body of Christ, and members in particular.  28.  And God hath set some in the church, first apostles, secondarily prophets, thirdly teachers, after that miracles, then gifts of healings, helps, governments, diversities of tongues.</vt:lpstr>
      <vt:lpstr>29.  Are all apostles? are all prophets? are all teachers? are all workers of miracles?  30.  Have all the gifts of healing? do all speak with tongues? do all interpret?  31.  But covet earnestly the best gifts: and yet shew I unto you a more excellent way.</vt:lpstr>
      <vt:lpstr>PowerPoint Presentation</vt:lpstr>
      <vt:lpstr>PowerPoint Presentation</vt:lpstr>
      <vt:lpstr>BUT NOW HATH GOD SET THE MEMBERS EVERY ONE OF THEM IN THE BODY, AS IT HATH PLEASED HIM.</vt:lpstr>
      <vt:lpstr>PowerPoint Presentation</vt:lpstr>
      <vt:lpstr>PowerPoint Presentation</vt:lpstr>
      <vt:lpstr>PowerPoint Presentation</vt:lpstr>
      <vt:lpstr>PowerPoint Presentation</vt:lpstr>
      <vt:lpstr>SPIRITUAL GIFTS/GRACES</vt:lpstr>
      <vt:lpstr>MINISTRY GIFTS</vt:lpstr>
      <vt:lpstr>11.  AND HE GAVE SOME, APOSTLES; AND SOME, PROPHETS; AND SOME, EVANGELISTS; AND SOME, PASTORS AND TEACHERS;   12.  FOR THE PERFECTING OF THE SAINTS, FOR THE WORK OF THE MINISTRY, FOR THE EDIFYING OF THE BODY OF CHRIST:</vt:lpstr>
      <vt:lpstr>13.  TILL WE ALL COME IN THE UNITY OF THE FAITH, AND OF THE KNOWLEDGE OF THE SON OF GOD, UNTO A PERFECT MAN, UNTO THE MEASURE OF THE STATURE OF THE FULNESS OF CHRIST:  14.  THAT WE HENCEFORTH BE NO MORE CHILDREN, TOSSED TO AND FRO, AND CARRIED ABOUT WITH EVERY WIND OF DOCTRINE, BY THE SLEIGHT OF MEN, AND CUNNING CRAFTINESS, WHEREBY THEY LIE IN WAIT TO DECEIVE;</vt:lpstr>
      <vt:lpstr>15.  BUT SPEAKING THE TRUTH IN LOVE, MAY GROW UP INTO HIM IN ALL THINGS, WHICH IS THE HEAD, EVEN CHRIST:  16.  FROM WHOM THE WHOLE BODY FITLY JOINED TOGETHER AND COMPACTED BY THAT WHICH EVERY JOINT SUPPLIETH, ACCORDING TO THE EFFECTUAL WORKING IN THE MEASURE OF EVERY PART, MAKETH INCREASE OF THE BODY UNTO THE EDIFYING OF ITSELF IN LOVE.</vt:lpstr>
      <vt:lpstr>Ministry Gifts</vt:lpstr>
      <vt:lpstr>Manifestation Gifts</vt:lpstr>
      <vt:lpstr>Manifestation Gifts</vt:lpstr>
      <vt:lpstr>Manifestation Gifts</vt:lpstr>
      <vt:lpstr>Motivational Gifts</vt:lpstr>
      <vt:lpstr>MOTIVATIONAL GIFTS</vt:lpstr>
      <vt:lpstr>Motivational Gifts</vt:lpstr>
      <vt:lpstr>Motivational Gifts</vt:lpstr>
      <vt:lpstr>Motivational Gifts</vt:lpstr>
      <vt:lpstr>Motivational Gifts</vt:lpstr>
      <vt:lpstr>ROMANS 11: 29  FOR THE GIFTS AND CALLING OF GOD ARE WITHOUT REPENTANCE.</vt:lpstr>
      <vt:lpstr>5.  SO WE, BEING MANY, ARE ONE BODY IN CHRIST, AND EVERY ONE MEMBERS ONE OF ANOTHER.  6.  HAVING THEN GIFTS DIFFERING ACCORDING TO THE GRACE THAT IS GIVEN TO US, WHETHER PROPHECY, LET US PROPHESY ACCORDING TO THE PROPORTION OF FAITH;</vt:lpstr>
      <vt:lpstr>7.  OR MINISTRY, LET US WAIT ON OUR MINISTERING: OR HE THAT TEACHETH, ON TEACHING;  8.  OR HE THAT EXHORTETH, ON EXHORTATION: HE THAT GIVETH, LET HIM DO IT WITH SIMPLICITY; HE THAT RULETH, WITH DILIGENCE; HE THAT SHEWETH MERCY, WITH CHEERFULNESS.</vt:lpstr>
      <vt:lpstr>GIFT OF FAITH</vt:lpstr>
      <vt:lpstr>THE PORTER</vt:lpstr>
      <vt:lpstr>Discovering Your Gift (s)</vt:lpstr>
      <vt:lpstr>Working Your Gift (s)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RODMAN</dc:creator>
  <cp:lastModifiedBy>LEE RODMAN</cp:lastModifiedBy>
  <cp:revision>28</cp:revision>
  <dcterms:created xsi:type="dcterms:W3CDTF">2018-10-09T02:21:33Z</dcterms:created>
  <dcterms:modified xsi:type="dcterms:W3CDTF">2018-10-19T00:44:08Z</dcterms:modified>
</cp:coreProperties>
</file>