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 id="2147483867" r:id="rId3"/>
  </p:sldMasterIdLst>
  <p:sldIdLst>
    <p:sldId id="370" r:id="rId4"/>
    <p:sldId id="383" r:id="rId5"/>
    <p:sldId id="441" r:id="rId6"/>
    <p:sldId id="257" r:id="rId7"/>
    <p:sldId id="421" r:id="rId8"/>
    <p:sldId id="256" r:id="rId9"/>
    <p:sldId id="420" r:id="rId10"/>
    <p:sldId id="311" r:id="rId11"/>
    <p:sldId id="428" r:id="rId12"/>
    <p:sldId id="432" r:id="rId13"/>
    <p:sldId id="431" r:id="rId14"/>
    <p:sldId id="429" r:id="rId15"/>
    <p:sldId id="393" r:id="rId16"/>
    <p:sldId id="395" r:id="rId17"/>
    <p:sldId id="435" r:id="rId18"/>
    <p:sldId id="422" r:id="rId19"/>
    <p:sldId id="423" r:id="rId20"/>
    <p:sldId id="424" r:id="rId21"/>
    <p:sldId id="425" r:id="rId22"/>
    <p:sldId id="426" r:id="rId23"/>
    <p:sldId id="414" r:id="rId24"/>
    <p:sldId id="427" r:id="rId25"/>
    <p:sldId id="440" r:id="rId26"/>
    <p:sldId id="439" r:id="rId27"/>
    <p:sldId id="438" r:id="rId28"/>
    <p:sldId id="399" r:id="rId29"/>
    <p:sldId id="436" r:id="rId30"/>
    <p:sldId id="412" r:id="rId31"/>
    <p:sldId id="413" r:id="rId32"/>
    <p:sldId id="415" r:id="rId33"/>
    <p:sldId id="416" r:id="rId34"/>
    <p:sldId id="418" r:id="rId35"/>
    <p:sldId id="419" r:id="rId36"/>
    <p:sldId id="430" r:id="rId37"/>
    <p:sldId id="437" r:id="rId38"/>
    <p:sldId id="433" r:id="rId39"/>
    <p:sldId id="434"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477" autoAdjust="0"/>
    <p:restoredTop sz="94660"/>
  </p:normalViewPr>
  <p:slideViewPr>
    <p:cSldViewPr snapToGrid="0">
      <p:cViewPr varScale="1">
        <p:scale>
          <a:sx n="88" d="100"/>
          <a:sy n="88" d="100"/>
        </p:scale>
        <p:origin x="538" y="82"/>
      </p:cViewPr>
      <p:guideLst/>
    </p:cSldViewPr>
  </p:slideViewPr>
  <p:notesTextViewPr>
    <p:cViewPr>
      <p:scale>
        <a:sx n="1" d="1"/>
        <a:sy n="1" d="1"/>
      </p:scale>
      <p:origin x="0" y="0"/>
    </p:cViewPr>
  </p:notesTextViewPr>
  <p:sorterViewPr>
    <p:cViewPr>
      <p:scale>
        <a:sx n="130" d="100"/>
        <a:sy n="130" d="100"/>
      </p:scale>
      <p:origin x="0" y="-18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t>11/8/2018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090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0079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203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192881" rtl="0" eaLnBrk="1" fontAlgn="auto" latinLnBrk="0" hangingPunct="1">
              <a:lnSpc>
                <a:spcPct val="100000"/>
              </a:lnSpc>
              <a:spcBef>
                <a:spcPts val="0"/>
              </a:spcBef>
              <a:spcAft>
                <a:spcPts val="0"/>
              </a:spcAft>
              <a:buClrTx/>
              <a:buSzTx/>
              <a:buFontTx/>
              <a:buNone/>
              <a:tabLst/>
              <a:defRPr/>
            </a:pPr>
            <a:fld id="{E96297CB-AFA0-4C20-987D-D19B7D50BB6F}" type="datetimeFigureOut">
              <a:rPr kumimoji="0" lang="en-US" sz="422"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192881" rtl="0" eaLnBrk="1" fontAlgn="auto" latinLnBrk="0" hangingPunct="1">
                <a:lnSpc>
                  <a:spcPct val="100000"/>
                </a:lnSpc>
                <a:spcBef>
                  <a:spcPts val="0"/>
                </a:spcBef>
                <a:spcAft>
                  <a:spcPts val="0"/>
                </a:spcAft>
                <a:buClrTx/>
                <a:buSzTx/>
                <a:buFontTx/>
                <a:buNone/>
                <a:tabLst/>
                <a:defRPr/>
              </a:pPr>
              <a:t>11/8/2018</a:t>
            </a:fld>
            <a:endParaRPr kumimoji="0" lang="en-US" sz="422"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
        <p:nvSpPr>
          <p:cNvPr id="3" name="Footer Placeholder 2"/>
          <p:cNvSpPr>
            <a:spLocks noGrp="1"/>
          </p:cNvSpPr>
          <p:nvPr>
            <p:ph type="ftr" sz="quarter" idx="11"/>
          </p:nvPr>
        </p:nvSpPr>
        <p:spPr/>
        <p:txBody>
          <a:bodyPr/>
          <a:lstStyle/>
          <a:p>
            <a:pPr marL="0" marR="0" lvl="0" indent="0" algn="l" defTabSz="192881" rtl="0" eaLnBrk="1" fontAlgn="auto" latinLnBrk="0" hangingPunct="1">
              <a:lnSpc>
                <a:spcPct val="100000"/>
              </a:lnSpc>
              <a:spcBef>
                <a:spcPts val="0"/>
              </a:spcBef>
              <a:spcAft>
                <a:spcPts val="0"/>
              </a:spcAft>
              <a:buClrTx/>
              <a:buSzTx/>
              <a:buFontTx/>
              <a:buNone/>
              <a:tabLst/>
              <a:defRPr/>
            </a:pPr>
            <a:endParaRPr kumimoji="0" lang="en-US" sz="422"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92881" rtl="0" eaLnBrk="1" fontAlgn="auto" latinLnBrk="0" hangingPunct="1">
              <a:lnSpc>
                <a:spcPct val="100000"/>
              </a:lnSpc>
              <a:spcBef>
                <a:spcPts val="0"/>
              </a:spcBef>
              <a:spcAft>
                <a:spcPts val="0"/>
              </a:spcAft>
              <a:buClrTx/>
              <a:buSzTx/>
              <a:buFontTx/>
              <a:buNone/>
              <a:tabLst/>
              <a:defRPr/>
            </a:pPr>
            <a:fld id="{FA3914EF-EA86-4082-8C0D-BA40CD41BDCF}" type="slidenum">
              <a:rPr kumimoji="0" lang="en-US" sz="422" b="0" i="0" u="none" strike="noStrike" kern="1200" cap="none" spc="0" normalizeH="0" baseline="0" noProof="0" smtClean="0">
                <a:ln>
                  <a:noFill/>
                </a:ln>
                <a:solidFill>
                  <a:prstClr val="white">
                    <a:tint val="75000"/>
                  </a:prstClr>
                </a:solidFill>
                <a:effectLst/>
                <a:uLnTx/>
                <a:uFillTx/>
                <a:latin typeface="Rockwell" panose="02060603020205020403"/>
                <a:ea typeface="+mn-ea"/>
                <a:cs typeface="+mn-cs"/>
              </a:rPr>
              <a:pPr marL="0" marR="0" lvl="0" indent="0" algn="r" defTabSz="192881" rtl="0" eaLnBrk="1" fontAlgn="auto" latinLnBrk="0" hangingPunct="1">
                <a:lnSpc>
                  <a:spcPct val="100000"/>
                </a:lnSpc>
                <a:spcBef>
                  <a:spcPts val="0"/>
                </a:spcBef>
                <a:spcAft>
                  <a:spcPts val="0"/>
                </a:spcAft>
                <a:buClrTx/>
                <a:buSzTx/>
                <a:buFontTx/>
                <a:buNone/>
                <a:tabLst/>
                <a:defRPr/>
              </a:pPr>
              <a:t>‹#›</a:t>
            </a:fld>
            <a:endParaRPr kumimoji="0" lang="en-US" sz="422" b="0" i="0" u="none" strike="noStrike" kern="1200" cap="none" spc="0" normalizeH="0" baseline="0" noProof="0">
              <a:ln>
                <a:noFill/>
              </a:ln>
              <a:solidFill>
                <a:prstClr val="white">
                  <a:tint val="75000"/>
                </a:prstClr>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7985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8288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defTabSz="914400"/>
            <a:fld id="{F2511E46-B9AD-4605-BA48-F4BA770367EA}" type="datetime4">
              <a:rPr lang="en-US" smtClean="0">
                <a:solidFill>
                  <a:srgbClr val="9E8E5C">
                    <a:lumMod val="60000"/>
                    <a:lumOff val="40000"/>
                  </a:srgbClr>
                </a:solidFill>
              </a:rPr>
              <a:pPr defTabSz="914400"/>
              <a:t>November 8, 2018</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pPr defTabSz="914400"/>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pPr defTabSz="914400"/>
            <a:fld id="{5744759D-0EFF-4FB2-9CCE-04E00944F0FE}" type="slidenum">
              <a:rPr lang="en-US" smtClean="0">
                <a:solidFill>
                  <a:srgbClr val="9E8E5C">
                    <a:lumMod val="60000"/>
                    <a:lumOff val="40000"/>
                  </a:srgbClr>
                </a:solidFill>
              </a:rPr>
              <a:pPr defTabSz="914400"/>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6197600" y="2438400"/>
            <a:ext cx="41656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12192000" cy="932688"/>
          </a:xfrm>
          <a:prstGeom prst="rect">
            <a:avLst/>
          </a:prstGeom>
        </p:spPr>
      </p:pic>
    </p:spTree>
    <p:extLst>
      <p:ext uri="{BB962C8B-B14F-4D97-AF65-F5344CB8AC3E}">
        <p14:creationId xmlns:p14="http://schemas.microsoft.com/office/powerpoint/2010/main" val="119876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69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506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65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311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069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412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478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544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0E59FD0C-5451-4CA0-86AF-E70AE3279989}" type="datetimeFigureOut">
              <a:rPr lang="en-US" smtClean="0"/>
              <a:t>11/8/2018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30433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800" y="609606"/>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7" y="2096064"/>
            <a:ext cx="10353763"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81"/>
            <a:ext cx="2743200" cy="365125"/>
          </a:xfrm>
          <a:prstGeom prst="rect">
            <a:avLst/>
          </a:prstGeom>
        </p:spPr>
        <p:txBody>
          <a:bodyPr vert="horz" lIns="91440" tIns="45720" rIns="91440" bIns="45720" rtlCol="0" anchor="ctr"/>
          <a:lstStyle>
            <a:lvl1pPr algn="r">
              <a:defRPr sz="422">
                <a:solidFill>
                  <a:schemeClr val="tx1">
                    <a:tint val="75000"/>
                  </a:schemeClr>
                </a:solidFill>
              </a:defRPr>
            </a:lvl1pPr>
          </a:lstStyle>
          <a:p>
            <a:fld id="{E96297CB-AFA0-4C20-987D-D19B7D50BB6F}" type="datetimeFigureOut">
              <a:rPr lang="en-US" smtClean="0"/>
              <a:t>11/8/2018</a:t>
            </a:fld>
            <a:endParaRPr lang="en-US"/>
          </a:p>
        </p:txBody>
      </p:sp>
      <p:sp>
        <p:nvSpPr>
          <p:cNvPr id="5" name="Footer Placeholder 4"/>
          <p:cNvSpPr>
            <a:spLocks noGrp="1"/>
          </p:cNvSpPr>
          <p:nvPr>
            <p:ph type="ftr" sz="quarter" idx="3"/>
          </p:nvPr>
        </p:nvSpPr>
        <p:spPr>
          <a:xfrm>
            <a:off x="913798" y="5883281"/>
            <a:ext cx="6672865" cy="365125"/>
          </a:xfrm>
          <a:prstGeom prst="rect">
            <a:avLst/>
          </a:prstGeom>
        </p:spPr>
        <p:txBody>
          <a:bodyPr vert="horz" lIns="91440" tIns="45720" rIns="91440" bIns="45720" rtlCol="0" anchor="ctr"/>
          <a:lstStyle>
            <a:lvl1pPr algn="l">
              <a:defRPr sz="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6" y="5883281"/>
            <a:ext cx="753545" cy="365125"/>
          </a:xfrm>
          <a:prstGeom prst="rect">
            <a:avLst/>
          </a:prstGeom>
        </p:spPr>
        <p:txBody>
          <a:bodyPr vert="horz" lIns="91440" tIns="45720" rIns="91440" bIns="45720" rtlCol="0" anchor="ctr"/>
          <a:lstStyle>
            <a:lvl1pPr algn="r">
              <a:defRPr sz="422">
                <a:solidFill>
                  <a:schemeClr val="tx1">
                    <a:tint val="75000"/>
                  </a:schemeClr>
                </a:solidFill>
              </a:defRPr>
            </a:lvl1pPr>
          </a:lstStyle>
          <a:p>
            <a:fld id="{FA3914EF-EA86-4082-8C0D-BA40CD41BDCF}" type="slidenum">
              <a:rPr lang="en-US" smtClean="0"/>
              <a:t>‹#›</a:t>
            </a:fld>
            <a:endParaRPr lang="en-US"/>
          </a:p>
        </p:txBody>
      </p:sp>
    </p:spTree>
    <p:extLst>
      <p:ext uri="{BB962C8B-B14F-4D97-AF65-F5344CB8AC3E}">
        <p14:creationId xmlns:p14="http://schemas.microsoft.com/office/powerpoint/2010/main" val="3510282816"/>
      </p:ext>
    </p:extLst>
  </p:cSld>
  <p:clrMap bg1="dk1" tx1="lt1" bg2="dk2" tx2="lt2" accent1="accent1" accent2="accent2" accent3="accent3" accent4="accent4" accent5="accent5" accent6="accent6" hlink="hlink" folHlink="folHlink"/>
  <p:sldLayoutIdLst>
    <p:sldLayoutId id="2147483865" r:id="rId1"/>
  </p:sldLayoutIdLst>
  <p:txStyles>
    <p:titleStyle>
      <a:lvl1pPr algn="ctr" defTabSz="385763" rtl="0" eaLnBrk="1" latinLnBrk="0" hangingPunct="1">
        <a:lnSpc>
          <a:spcPct val="90000"/>
        </a:lnSpc>
        <a:spcBef>
          <a:spcPct val="0"/>
        </a:spcBef>
        <a:buNone/>
        <a:defRPr sz="1435"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96441" indent="-96441" algn="l" defTabSz="385763" rtl="0" eaLnBrk="1" latinLnBrk="0" hangingPunct="1">
        <a:lnSpc>
          <a:spcPct val="120000"/>
        </a:lnSpc>
        <a:spcBef>
          <a:spcPts val="422"/>
        </a:spcBef>
        <a:buFont typeface="Arial" panose="020B0604020202020204" pitchFamily="34" charset="0"/>
        <a:buChar char="•"/>
        <a:defRPr sz="844" kern="1200">
          <a:solidFill>
            <a:schemeClr val="tx1"/>
          </a:solidFill>
          <a:effectLst>
            <a:outerShdw blurRad="50800" dist="38100" dir="2700000" algn="tl" rotWithShape="0">
              <a:srgbClr val="000000">
                <a:alpha val="48000"/>
              </a:srgbClr>
            </a:outerShdw>
          </a:effectLst>
          <a:latin typeface="+mn-lt"/>
          <a:ea typeface="+mn-ea"/>
          <a:cs typeface="+mn-cs"/>
        </a:defRPr>
      </a:lvl1pPr>
      <a:lvl2pPr marL="289322" indent="-96441" algn="l" defTabSz="385763" rtl="0" eaLnBrk="1" latinLnBrk="0" hangingPunct="1">
        <a:lnSpc>
          <a:spcPct val="120000"/>
        </a:lnSpc>
        <a:spcBef>
          <a:spcPts val="211"/>
        </a:spcBef>
        <a:buFont typeface="Arial" panose="020B0604020202020204" pitchFamily="34" charset="0"/>
        <a:buChar char="•"/>
        <a:defRPr sz="760" kern="1200">
          <a:solidFill>
            <a:schemeClr val="tx1"/>
          </a:solidFill>
          <a:effectLst>
            <a:outerShdw blurRad="50800" dist="38100" dir="2700000" algn="tl" rotWithShape="0">
              <a:srgbClr val="000000">
                <a:alpha val="48000"/>
              </a:srgbClr>
            </a:outerShdw>
          </a:effectLst>
          <a:latin typeface="+mn-lt"/>
          <a:ea typeface="+mn-ea"/>
          <a:cs typeface="+mn-cs"/>
        </a:defRPr>
      </a:lvl2pPr>
      <a:lvl3pPr marL="482204" indent="-96441" algn="l" defTabSz="385763" rtl="0" eaLnBrk="1" latinLnBrk="0" hangingPunct="1">
        <a:lnSpc>
          <a:spcPct val="120000"/>
        </a:lnSpc>
        <a:spcBef>
          <a:spcPts val="211"/>
        </a:spcBef>
        <a:buFont typeface="Arial" panose="020B0604020202020204" pitchFamily="34" charset="0"/>
        <a:buChar char="•"/>
        <a:defRPr sz="675" kern="1200">
          <a:solidFill>
            <a:schemeClr val="tx1"/>
          </a:solidFill>
          <a:effectLst>
            <a:outerShdw blurRad="50800" dist="38100" dir="2700000" algn="tl" rotWithShape="0">
              <a:srgbClr val="000000">
                <a:alpha val="48000"/>
              </a:srgbClr>
            </a:outerShdw>
          </a:effectLst>
          <a:latin typeface="+mn-lt"/>
          <a:ea typeface="+mn-ea"/>
          <a:cs typeface="+mn-cs"/>
        </a:defRPr>
      </a:lvl3pPr>
      <a:lvl4pPr marL="675085" indent="-96441" algn="l" defTabSz="385763" rtl="0" eaLnBrk="1" latinLnBrk="0" hangingPunct="1">
        <a:lnSpc>
          <a:spcPct val="120000"/>
        </a:lnSpc>
        <a:spcBef>
          <a:spcPts val="211"/>
        </a:spcBef>
        <a:buFont typeface="Arial" panose="020B0604020202020204" pitchFamily="34" charset="0"/>
        <a:buChar char="•"/>
        <a:defRPr sz="591" kern="1200">
          <a:solidFill>
            <a:schemeClr val="tx1"/>
          </a:solidFill>
          <a:effectLst>
            <a:outerShdw blurRad="50800" dist="38100" dir="2700000" algn="tl" rotWithShape="0">
              <a:srgbClr val="000000">
                <a:alpha val="48000"/>
              </a:srgbClr>
            </a:outerShdw>
          </a:effectLst>
          <a:latin typeface="+mn-lt"/>
          <a:ea typeface="+mn-ea"/>
          <a:cs typeface="+mn-cs"/>
        </a:defRPr>
      </a:lvl4pPr>
      <a:lvl5pPr marL="867966" indent="-96441" algn="l" defTabSz="385763" rtl="0" eaLnBrk="1" latinLnBrk="0" hangingPunct="1">
        <a:lnSpc>
          <a:spcPct val="120000"/>
        </a:lnSpc>
        <a:spcBef>
          <a:spcPts val="211"/>
        </a:spcBef>
        <a:buFont typeface="Arial" panose="020B0604020202020204" pitchFamily="34" charset="0"/>
        <a:buChar char="•"/>
        <a:defRPr sz="506" kern="1200">
          <a:solidFill>
            <a:schemeClr val="tx1"/>
          </a:solidFill>
          <a:effectLst>
            <a:outerShdw blurRad="50800" dist="38100" dir="2700000" algn="tl" rotWithShape="0">
              <a:srgbClr val="000000">
                <a:alpha val="48000"/>
              </a:srgbClr>
            </a:outerShdw>
          </a:effectLst>
          <a:latin typeface="+mn-lt"/>
          <a:ea typeface="+mn-ea"/>
          <a:cs typeface="+mn-cs"/>
        </a:defRPr>
      </a:lvl5pPr>
      <a:lvl6pPr marL="1060847" indent="-96441" algn="l" defTabSz="385763" rtl="0" eaLnBrk="1" latinLnBrk="0" hangingPunct="1">
        <a:lnSpc>
          <a:spcPct val="120000"/>
        </a:lnSpc>
        <a:spcBef>
          <a:spcPts val="211"/>
        </a:spcBef>
        <a:buFont typeface="Arial" panose="020B0604020202020204" pitchFamily="34" charset="0"/>
        <a:buChar char="•"/>
        <a:defRPr sz="506" kern="1200">
          <a:solidFill>
            <a:schemeClr val="tx1"/>
          </a:solidFill>
          <a:effectLst>
            <a:outerShdw blurRad="50800" dist="38100" dir="2700000" algn="tl" rotWithShape="0">
              <a:srgbClr val="000000">
                <a:alpha val="48000"/>
              </a:srgbClr>
            </a:outerShdw>
          </a:effectLst>
          <a:latin typeface="+mn-lt"/>
          <a:ea typeface="+mn-ea"/>
          <a:cs typeface="+mn-cs"/>
        </a:defRPr>
      </a:lvl6pPr>
      <a:lvl7pPr marL="1253729" indent="-96441" algn="l" defTabSz="385763" rtl="0" eaLnBrk="1" latinLnBrk="0" hangingPunct="1">
        <a:lnSpc>
          <a:spcPct val="120000"/>
        </a:lnSpc>
        <a:spcBef>
          <a:spcPts val="211"/>
        </a:spcBef>
        <a:buFont typeface="Arial" panose="020B0604020202020204" pitchFamily="34" charset="0"/>
        <a:buChar char="•"/>
        <a:defRPr sz="506" kern="1200">
          <a:solidFill>
            <a:schemeClr val="tx1"/>
          </a:solidFill>
          <a:effectLst>
            <a:outerShdw blurRad="50800" dist="38100" dir="2700000" algn="tl" rotWithShape="0">
              <a:srgbClr val="000000">
                <a:alpha val="48000"/>
              </a:srgbClr>
            </a:outerShdw>
          </a:effectLst>
          <a:latin typeface="+mn-lt"/>
          <a:ea typeface="+mn-ea"/>
          <a:cs typeface="+mn-cs"/>
        </a:defRPr>
      </a:lvl7pPr>
      <a:lvl8pPr marL="1446610" indent="-96441" algn="l" defTabSz="385763" rtl="0" eaLnBrk="1" latinLnBrk="0" hangingPunct="1">
        <a:lnSpc>
          <a:spcPct val="120000"/>
        </a:lnSpc>
        <a:spcBef>
          <a:spcPts val="211"/>
        </a:spcBef>
        <a:buFont typeface="Arial" panose="020B0604020202020204" pitchFamily="34" charset="0"/>
        <a:buChar char="•"/>
        <a:defRPr sz="506" kern="1200">
          <a:solidFill>
            <a:schemeClr val="tx1"/>
          </a:solidFill>
          <a:effectLst>
            <a:outerShdw blurRad="50800" dist="38100" dir="2700000" algn="tl" rotWithShape="0">
              <a:srgbClr val="000000">
                <a:alpha val="48000"/>
              </a:srgbClr>
            </a:outerShdw>
          </a:effectLst>
          <a:latin typeface="+mn-lt"/>
          <a:ea typeface="+mn-ea"/>
          <a:cs typeface="+mn-cs"/>
        </a:defRPr>
      </a:lvl8pPr>
      <a:lvl9pPr marL="1639491" indent="-96441" algn="l" defTabSz="385763" rtl="0" eaLnBrk="1" latinLnBrk="0" hangingPunct="1">
        <a:lnSpc>
          <a:spcPct val="120000"/>
        </a:lnSpc>
        <a:spcBef>
          <a:spcPts val="211"/>
        </a:spcBef>
        <a:buFont typeface="Arial" panose="020B0604020202020204" pitchFamily="34" charset="0"/>
        <a:buChar char="•"/>
        <a:defRPr sz="506"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76">
          <p15:clr>
            <a:srgbClr val="F26B43"/>
          </p15:clr>
        </p15:guide>
        <p15:guide id="2" pos="640">
          <p15:clr>
            <a:srgbClr val="F26B43"/>
          </p15:clr>
        </p15:guide>
        <p15:guide id="3" pos="9600">
          <p15:clr>
            <a:srgbClr val="F26B43"/>
          </p15:clr>
        </p15:guide>
        <p15:guide id="4" pos="4352">
          <p15:clr>
            <a:srgbClr val="F26B43"/>
          </p15:clr>
        </p15:guide>
        <p15:guide id="5" pos="2832">
          <p15:clr>
            <a:srgbClr val="F26B43"/>
          </p15:clr>
        </p15:guide>
        <p15:guide id="6" pos="480">
          <p15:clr>
            <a:srgbClr val="F26B43"/>
          </p15:clr>
        </p15:guide>
        <p15:guide id="7" orient="horz" pos="432">
          <p15:clr>
            <a:srgbClr val="F26B43"/>
          </p15:clr>
        </p15:guide>
        <p15:guide id="8" pos="7200">
          <p15:clr>
            <a:srgbClr val="F26B43"/>
          </p15:clr>
        </p15:guide>
        <p15:guide id="9"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a:stretch>
            <a:fillRect/>
          </a:stretch>
        </p:blipFill>
        <p:spPr>
          <a:xfrm>
            <a:off x="0" y="0"/>
            <a:ext cx="12192000" cy="6858000"/>
          </a:xfrm>
          <a:prstGeom prst="rect">
            <a:avLst/>
          </a:prstGeom>
        </p:spPr>
      </p:pic>
      <p:sp>
        <p:nvSpPr>
          <p:cNvPr id="2" name="Title Placeholder 1"/>
          <p:cNvSpPr>
            <a:spLocks noGrp="1"/>
          </p:cNvSpPr>
          <p:nvPr>
            <p:ph type="title"/>
          </p:nvPr>
        </p:nvSpPr>
        <p:spPr>
          <a:xfrm>
            <a:off x="1828800" y="1295400"/>
            <a:ext cx="85344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828800" y="2057401"/>
            <a:ext cx="85344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406400" y="6356351"/>
            <a:ext cx="28448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441D7B3-F7C5-4013-AC5D-399DD8DB11FA}" type="datetime4">
              <a:rPr lang="en-US" smtClean="0">
                <a:solidFill>
                  <a:srgbClr val="9E8E5C">
                    <a:lumMod val="60000"/>
                    <a:lumOff val="40000"/>
                  </a:srgbClr>
                </a:solidFill>
              </a:rPr>
              <a:pPr/>
              <a:t>November 8, 2018</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3962400" y="6356351"/>
            <a:ext cx="42672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8900160" y="6364225"/>
            <a:ext cx="28448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744759D-0EFF-4FB2-9CCE-04E00944F0FE}"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654493849"/>
      </p:ext>
    </p:extLst>
  </p:cSld>
  <p:clrMap bg1="lt1" tx1="dk1" bg2="lt2" tx2="dk2" accent1="accent1" accent2="accent2" accent3="accent3" accent4="accent4" accent5="accent5" accent6="accent6" hlink="hlink" folHlink="folHlink"/>
  <p:sldLayoutIdLst>
    <p:sldLayoutId id="2147483868"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generated with very high confidence">
            <a:extLst>
              <a:ext uri="{FF2B5EF4-FFF2-40B4-BE49-F238E27FC236}">
                <a16:creationId xmlns:a16="http://schemas.microsoft.com/office/drawing/2014/main" id="{0F414FD2-496A-42B6-BE17-FDD01D25DA7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04" r="2858" b="18560"/>
          <a:stretch/>
        </p:blipFill>
        <p:spPr>
          <a:xfrm>
            <a:off x="1301932" y="0"/>
            <a:ext cx="9588137" cy="4815436"/>
          </a:xfrm>
          <a:prstGeom prst="rect">
            <a:avLst/>
          </a:prstGeom>
          <a:noFill/>
        </p:spPr>
      </p:pic>
      <p:sp>
        <p:nvSpPr>
          <p:cNvPr id="2" name="TextBox 1">
            <a:extLst>
              <a:ext uri="{FF2B5EF4-FFF2-40B4-BE49-F238E27FC236}">
                <a16:creationId xmlns:a16="http://schemas.microsoft.com/office/drawing/2014/main" id="{C4CFF9EE-E1F8-4AA4-817B-543F15161EBD}"/>
              </a:ext>
            </a:extLst>
          </p:cNvPr>
          <p:cNvSpPr txBox="1"/>
          <p:nvPr/>
        </p:nvSpPr>
        <p:spPr>
          <a:xfrm>
            <a:off x="2394857" y="5201300"/>
            <a:ext cx="7585166" cy="646331"/>
          </a:xfrm>
          <a:prstGeom prst="rect">
            <a:avLst/>
          </a:prstGeom>
          <a:noFill/>
        </p:spPr>
        <p:txBody>
          <a:bodyPr wrap="square" rtlCol="0" anchor="ctr">
            <a:spAutoFit/>
          </a:bodyPr>
          <a:lstStyle/>
          <a:p>
            <a:pPr marL="0" marR="0" lvl="0" indent="0" algn="ctr" defTabSz="192881"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WWW.UFMINISTRIES.ORG</a:t>
            </a:r>
          </a:p>
        </p:txBody>
      </p:sp>
      <p:sp>
        <p:nvSpPr>
          <p:cNvPr id="4" name="TextBox 3">
            <a:extLst>
              <a:ext uri="{FF2B5EF4-FFF2-40B4-BE49-F238E27FC236}">
                <a16:creationId xmlns:a16="http://schemas.microsoft.com/office/drawing/2014/main" id="{83CBD433-4B4F-416C-9B8E-5CF74F19EB6D}"/>
              </a:ext>
            </a:extLst>
          </p:cNvPr>
          <p:cNvSpPr txBox="1"/>
          <p:nvPr/>
        </p:nvSpPr>
        <p:spPr>
          <a:xfrm>
            <a:off x="3107911" y="5971886"/>
            <a:ext cx="6159058" cy="523220"/>
          </a:xfrm>
          <a:prstGeom prst="rect">
            <a:avLst/>
          </a:prstGeom>
          <a:noFill/>
        </p:spPr>
        <p:txBody>
          <a:bodyPr wrap="none" rtlCol="0">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PASTOR LEE &amp; LAQUISHA RODMAN</a:t>
            </a:r>
          </a:p>
        </p:txBody>
      </p:sp>
      <p:sp>
        <p:nvSpPr>
          <p:cNvPr id="3" name="TextBox 2">
            <a:extLst>
              <a:ext uri="{FF2B5EF4-FFF2-40B4-BE49-F238E27FC236}">
                <a16:creationId xmlns:a16="http://schemas.microsoft.com/office/drawing/2014/main" id="{6DB35093-4266-4A4A-A1BD-1B48BFA35FF4}"/>
              </a:ext>
            </a:extLst>
          </p:cNvPr>
          <p:cNvSpPr txBox="1"/>
          <p:nvPr/>
        </p:nvSpPr>
        <p:spPr>
          <a:xfrm>
            <a:off x="10160726" y="6233496"/>
            <a:ext cx="1707519" cy="523220"/>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II TIM 1: 5</a:t>
            </a:r>
          </a:p>
        </p:txBody>
      </p:sp>
    </p:spTree>
    <p:extLst>
      <p:ext uri="{BB962C8B-B14F-4D97-AF65-F5344CB8AC3E}">
        <p14:creationId xmlns:p14="http://schemas.microsoft.com/office/powerpoint/2010/main" val="27511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692640"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EZEKIEL 28: 14 - 15</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14.  THOU ART THE ANOINTED CHERUB THAT COVERETH; AND I HAVE SET THEE SO: THOU WAST UPON THE HOLY MOUNTAIN OF GOD; THOU HAST WALKED UP AND DOWN IN THE MIDST OF THE STONES OF FIRE.</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15.  THOU WAST PERFECT IN THY WAYS FROM THE DAY THAT THOU WAST CREATED, TILL INIQUITY WAS FOUND IN THEE.</a:t>
            </a:r>
          </a:p>
        </p:txBody>
      </p:sp>
    </p:spTree>
    <p:extLst>
      <p:ext uri="{BB962C8B-B14F-4D97-AF65-F5344CB8AC3E}">
        <p14:creationId xmlns:p14="http://schemas.microsoft.com/office/powerpoint/2010/main" val="202105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692640"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REVELATION 12: 7 - 8</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7.  AND THERE WAS WAR IN HEAVEN: MICHAEL AND HIS ANGELS FOUGHT AGAINST THE DRAGON; AND THE DRAGON FOUGHT AND HIS ANGELS,</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8.  AND PREVAILED NOT; NEITHER WAS THEIR PLACE FOUND ANY MORE IN HEAVEN.</a:t>
            </a:r>
          </a:p>
        </p:txBody>
      </p:sp>
    </p:spTree>
    <p:extLst>
      <p:ext uri="{BB962C8B-B14F-4D97-AF65-F5344CB8AC3E}">
        <p14:creationId xmlns:p14="http://schemas.microsoft.com/office/powerpoint/2010/main" val="212949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510362" y="1605517"/>
            <a:ext cx="10228521" cy="4886724"/>
          </a:xfrm>
        </p:spPr>
        <p:txBody>
          <a:bodyPr>
            <a:normAutofit fontScale="77500" lnSpcReduction="20000"/>
          </a:bodyPr>
          <a:lstStyle/>
          <a:p>
            <a:pPr marL="0" indent="0">
              <a:lnSpc>
                <a:spcPct val="100000"/>
              </a:lnSpc>
              <a:spcBef>
                <a:spcPts val="600"/>
              </a:spcBef>
              <a:spcAft>
                <a:spcPts val="0"/>
              </a:spcAft>
              <a:buNone/>
            </a:pPr>
            <a:r>
              <a:rPr lang="en-US" sz="4100" b="1" dirty="0">
                <a:latin typeface="Century Gothic" panose="020B0502020202020204" pitchFamily="34" charset="0"/>
              </a:rPr>
              <a:t>REVELATION 12: 9 - 10</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3600" dirty="0">
                <a:latin typeface="Century Gothic" panose="020B0502020202020204" pitchFamily="34" charset="0"/>
              </a:rPr>
              <a:t>9.  AND THE </a:t>
            </a:r>
            <a:r>
              <a:rPr lang="en-US" sz="3600" b="1" dirty="0">
                <a:latin typeface="Century Gothic" panose="020B0502020202020204" pitchFamily="34" charset="0"/>
              </a:rPr>
              <a:t>GREAT DRAGON </a:t>
            </a:r>
            <a:r>
              <a:rPr lang="en-US" sz="3600" dirty="0">
                <a:latin typeface="Century Gothic" panose="020B0502020202020204" pitchFamily="34" charset="0"/>
              </a:rPr>
              <a:t>WAS CAST OUT, THAT </a:t>
            </a:r>
            <a:r>
              <a:rPr lang="en-US" sz="3600" b="1" dirty="0">
                <a:latin typeface="Century Gothic" panose="020B0502020202020204" pitchFamily="34" charset="0"/>
              </a:rPr>
              <a:t>OLD SERPENT</a:t>
            </a:r>
            <a:r>
              <a:rPr lang="en-US" sz="3600" dirty="0">
                <a:latin typeface="Century Gothic" panose="020B0502020202020204" pitchFamily="34" charset="0"/>
              </a:rPr>
              <a:t>, CALLED </a:t>
            </a:r>
            <a:r>
              <a:rPr lang="en-US" sz="3600" b="1" dirty="0">
                <a:latin typeface="Century Gothic" panose="020B0502020202020204" pitchFamily="34" charset="0"/>
              </a:rPr>
              <a:t>THE DEVIL</a:t>
            </a:r>
            <a:r>
              <a:rPr lang="en-US" sz="3600" dirty="0">
                <a:latin typeface="Century Gothic" panose="020B0502020202020204" pitchFamily="34" charset="0"/>
              </a:rPr>
              <a:t>, AND </a:t>
            </a:r>
            <a:r>
              <a:rPr lang="en-US" sz="3600" b="1" dirty="0">
                <a:latin typeface="Century Gothic" panose="020B0502020202020204" pitchFamily="34" charset="0"/>
              </a:rPr>
              <a:t>SATAN</a:t>
            </a:r>
            <a:r>
              <a:rPr lang="en-US" sz="3600" dirty="0">
                <a:latin typeface="Century Gothic" panose="020B0502020202020204" pitchFamily="34" charset="0"/>
              </a:rPr>
              <a:t>, WHICH DECEIVETH THE WHOLE WORLD: HE WAS CAST OUT INTO THE EARTH, AND HIS ANGELS WERE CAST OUT WITH HIM.</a:t>
            </a:r>
          </a:p>
          <a:p>
            <a:pPr marL="0" indent="0">
              <a:lnSpc>
                <a:spcPct val="110000"/>
              </a:lnSpc>
              <a:spcBef>
                <a:spcPts val="600"/>
              </a:spcBef>
              <a:spcAft>
                <a:spcPts val="0"/>
              </a:spcAft>
              <a:buNone/>
            </a:pPr>
            <a:endParaRPr lang="en-US" sz="1300" dirty="0">
              <a:latin typeface="Century Gothic" panose="020B0502020202020204" pitchFamily="34" charset="0"/>
            </a:endParaRPr>
          </a:p>
          <a:p>
            <a:pPr marL="0" indent="0">
              <a:lnSpc>
                <a:spcPct val="110000"/>
              </a:lnSpc>
              <a:spcBef>
                <a:spcPts val="600"/>
              </a:spcBef>
              <a:spcAft>
                <a:spcPts val="0"/>
              </a:spcAft>
              <a:buNone/>
            </a:pPr>
            <a:r>
              <a:rPr lang="en-US" sz="3600" dirty="0">
                <a:latin typeface="Century Gothic" panose="020B0502020202020204" pitchFamily="34" charset="0"/>
              </a:rPr>
              <a:t>10.  AND I HEARD A LOUD VOICE SAYING IN HEAVEN, NOW IS COME SALVATION, AND STRENGTH, AND THE KINGDOM OF OUR GOD, AND THE POWER OF HIS CHRIST: FOR THE ACCUSER OF OUR BRETHREN IS CAST DOWN, WHICH ACCUSED THEM BEFORE OUR GOD DAY AND NIGHT.</a:t>
            </a:r>
          </a:p>
        </p:txBody>
      </p:sp>
    </p:spTree>
    <p:extLst>
      <p:ext uri="{BB962C8B-B14F-4D97-AF65-F5344CB8AC3E}">
        <p14:creationId xmlns:p14="http://schemas.microsoft.com/office/powerpoint/2010/main" val="223045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CE56F-6209-4ED4-B5BB-688C5AE8E8A9}"/>
              </a:ext>
            </a:extLst>
          </p:cNvPr>
          <p:cNvSpPr>
            <a:spLocks noGrp="1"/>
          </p:cNvSpPr>
          <p:nvPr>
            <p:ph type="title"/>
          </p:nvPr>
        </p:nvSpPr>
        <p:spPr>
          <a:xfrm>
            <a:off x="1249680" y="1872343"/>
            <a:ext cx="9692640" cy="2384901"/>
          </a:xfrm>
        </p:spPr>
        <p:txBody>
          <a:bodyPr anchor="ctr">
            <a:normAutofit/>
          </a:bodyPr>
          <a:lstStyle/>
          <a:p>
            <a:pPr algn="ctr"/>
            <a:r>
              <a:rPr lang="en-US" sz="7200" dirty="0">
                <a:latin typeface="Century Gothic" panose="020B0502020202020204" pitchFamily="34" charset="0"/>
              </a:rPr>
              <a:t>SATAN: IN THE GARDEN</a:t>
            </a:r>
          </a:p>
        </p:txBody>
      </p:sp>
    </p:spTree>
    <p:extLst>
      <p:ext uri="{BB962C8B-B14F-4D97-AF65-F5344CB8AC3E}">
        <p14:creationId xmlns:p14="http://schemas.microsoft.com/office/powerpoint/2010/main" val="118769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518469" cy="4563291"/>
          </a:xfrm>
        </p:spPr>
        <p:txBody>
          <a:bodyPr>
            <a:normAutofit lnSpcReduction="10000"/>
          </a:bodyPr>
          <a:lstStyle/>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WHEN GOD CREATED MAN, MAN ONLY KNEW RIGHTEOUSNESS, GOODNESS, AND HOLYNESS</a:t>
            </a:r>
          </a:p>
          <a:p>
            <a:pPr marL="461963" indent="-461963">
              <a:lnSpc>
                <a:spcPct val="100000"/>
              </a:lnSpc>
              <a:spcBef>
                <a:spcPts val="600"/>
              </a:spcBef>
              <a:spcAft>
                <a:spcPts val="0"/>
              </a:spcAft>
              <a:buFont typeface="Wingdings" panose="05000000000000000000" pitchFamily="2" charset="2"/>
              <a:buChar char="Ø"/>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ADAM AND EVE HAD NO KNOWLEDGE OF SATAN BUT THEY DID HAVE KNOWLEDGE OF GOD</a:t>
            </a:r>
          </a:p>
          <a:p>
            <a:pPr marL="461963" indent="-461963">
              <a:lnSpc>
                <a:spcPct val="100000"/>
              </a:lnSpc>
              <a:spcBef>
                <a:spcPts val="600"/>
              </a:spcBef>
              <a:spcAft>
                <a:spcPts val="0"/>
              </a:spcAft>
              <a:buFont typeface="Wingdings" panose="05000000000000000000" pitchFamily="2" charset="2"/>
              <a:buChar char="Ø"/>
            </a:pPr>
            <a:endParaRPr lang="en-US" sz="11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MAN’S RELATIONSHIP WAS DISRUPTED BY SATAN WHO INFLUENCED MAN TO COMMIT THE FIRST EVIL ACT: (</a:t>
            </a:r>
            <a:r>
              <a:rPr lang="en-US" sz="2800" b="1" dirty="0">
                <a:latin typeface="Century Gothic" panose="020B0502020202020204" pitchFamily="34" charset="0"/>
              </a:rPr>
              <a:t>DISOBEDIENCE</a:t>
            </a:r>
            <a:r>
              <a:rPr lang="en-US" sz="2800" dirty="0">
                <a:latin typeface="Century Gothic" panose="020B0502020202020204" pitchFamily="34" charset="0"/>
              </a:rPr>
              <a:t>)</a:t>
            </a:r>
          </a:p>
          <a:p>
            <a:pPr marL="0" indent="0">
              <a:lnSpc>
                <a:spcPct val="100000"/>
              </a:lnSpc>
              <a:spcBef>
                <a:spcPts val="600"/>
              </a:spcBef>
              <a:spcAft>
                <a:spcPts val="0"/>
              </a:spcAft>
              <a:buNone/>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ONCE THIS SIN WAS COMMITED, DEATH STARTED WORKING JUST AS GOD PROMISED</a:t>
            </a:r>
          </a:p>
        </p:txBody>
      </p:sp>
    </p:spTree>
    <p:extLst>
      <p:ext uri="{BB962C8B-B14F-4D97-AF65-F5344CB8AC3E}">
        <p14:creationId xmlns:p14="http://schemas.microsoft.com/office/powerpoint/2010/main" val="22254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928987"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JAMES 4: 17</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buNone/>
            </a:pPr>
            <a:r>
              <a:rPr lang="en-US" sz="2800" dirty="0">
                <a:latin typeface="Century Gothic" panose="020B0502020202020204" pitchFamily="34" charset="0"/>
              </a:rPr>
              <a:t>THEREFORE TO HIM THAT KNOWETH TO DO GOOD, AND DOETH IT NOT, TO HIM IT IS SIN.</a:t>
            </a:r>
          </a:p>
        </p:txBody>
      </p:sp>
    </p:spTree>
    <p:extLst>
      <p:ext uri="{BB962C8B-B14F-4D97-AF65-F5344CB8AC3E}">
        <p14:creationId xmlns:p14="http://schemas.microsoft.com/office/powerpoint/2010/main" val="74250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854559" cy="4724400"/>
          </a:xfrm>
        </p:spPr>
        <p:txBody>
          <a:bodyPr>
            <a:normAutofit/>
          </a:bodyPr>
          <a:lstStyle/>
          <a:p>
            <a:pPr marL="0" indent="0">
              <a:lnSpc>
                <a:spcPct val="110000"/>
              </a:lnSpc>
              <a:spcBef>
                <a:spcPts val="600"/>
              </a:spcBef>
              <a:spcAft>
                <a:spcPts val="0"/>
              </a:spcAft>
              <a:buNone/>
            </a:pPr>
            <a:r>
              <a:rPr lang="en-US" sz="3200" b="1" dirty="0">
                <a:latin typeface="Century Gothic" panose="020B0502020202020204" pitchFamily="34" charset="0"/>
              </a:rPr>
              <a:t>GENESIS 3: 1 - 2</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  NOW THE SERPENT WAS MORE SUBTIL THAN ANY BEAST OF THE FIELD WHICH THE LORD GOD HAD MADE. AND HE SAID UNTO THE WOMAN, YEA, HATH GOD SAID, YE SHALL NOT EAT OF EVERY TREE OF THE GARDEN?</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2.  AND THE WOMAN SAID UNTO THE SERPENT, WE MAY EAT OF THE FRUIT OF THE TREES OF THE GARDEN:</a:t>
            </a:r>
          </a:p>
        </p:txBody>
      </p:sp>
    </p:spTree>
    <p:extLst>
      <p:ext uri="{BB962C8B-B14F-4D97-AF65-F5344CB8AC3E}">
        <p14:creationId xmlns:p14="http://schemas.microsoft.com/office/powerpoint/2010/main" val="282984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854559" cy="4724400"/>
          </a:xfrm>
        </p:spPr>
        <p:txBody>
          <a:bodyPr>
            <a:normAutofit/>
          </a:bodyPr>
          <a:lstStyle/>
          <a:p>
            <a:pPr marL="0" indent="0">
              <a:lnSpc>
                <a:spcPct val="110000"/>
              </a:lnSpc>
              <a:spcBef>
                <a:spcPts val="600"/>
              </a:spcBef>
              <a:spcAft>
                <a:spcPts val="0"/>
              </a:spcAft>
              <a:buNone/>
            </a:pPr>
            <a:r>
              <a:rPr lang="en-US" sz="3200" b="1" dirty="0">
                <a:latin typeface="Century Gothic" panose="020B0502020202020204" pitchFamily="34" charset="0"/>
              </a:rPr>
              <a:t>GENESIS 3: 3 - 4</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3.  BUT OF THE FRUIT OF THE TREE WHICH IS IN THE MIDST OF THE GARDEN, GOD HATH SAID, YE SHALL NOT EAT OF IT, NEITHER SHALL YE TOUCH IT, LEST YE DIE.</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4.  AND THE SERPENT SAID UNTO THE WOMAN, YE SHALL NOT SURELY DIE:</a:t>
            </a:r>
          </a:p>
        </p:txBody>
      </p:sp>
    </p:spTree>
    <p:extLst>
      <p:ext uri="{BB962C8B-B14F-4D97-AF65-F5344CB8AC3E}">
        <p14:creationId xmlns:p14="http://schemas.microsoft.com/office/powerpoint/2010/main" val="3113656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854559" cy="4724400"/>
          </a:xfrm>
        </p:spPr>
        <p:txBody>
          <a:bodyPr>
            <a:normAutofit/>
          </a:bodyPr>
          <a:lstStyle/>
          <a:p>
            <a:pPr marL="0" indent="0">
              <a:lnSpc>
                <a:spcPct val="110000"/>
              </a:lnSpc>
              <a:spcBef>
                <a:spcPts val="600"/>
              </a:spcBef>
              <a:spcAft>
                <a:spcPts val="0"/>
              </a:spcAft>
              <a:buNone/>
            </a:pPr>
            <a:r>
              <a:rPr lang="en-US" sz="3200" b="1" dirty="0">
                <a:latin typeface="Century Gothic" panose="020B0502020202020204" pitchFamily="34" charset="0"/>
              </a:rPr>
              <a:t>GENESIS 3: 9 - 10</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9.  AND THE LORD GOD CALLED UNTO ADAM, AND SAID UNTO HIM, WHERE ART THOU?</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10.  AND HE SAID, I HEARD THY VOICE IN THE GARDEN, AND I WAS AFRAID, BECAUSE I WAS NAKED; AND I HID MYSELF.</a:t>
            </a:r>
          </a:p>
        </p:txBody>
      </p:sp>
    </p:spTree>
    <p:extLst>
      <p:ext uri="{BB962C8B-B14F-4D97-AF65-F5344CB8AC3E}">
        <p14:creationId xmlns:p14="http://schemas.microsoft.com/office/powerpoint/2010/main" val="343818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854559" cy="4724400"/>
          </a:xfrm>
        </p:spPr>
        <p:txBody>
          <a:bodyPr>
            <a:normAutofit/>
          </a:bodyPr>
          <a:lstStyle/>
          <a:p>
            <a:pPr marL="0" indent="0">
              <a:lnSpc>
                <a:spcPct val="110000"/>
              </a:lnSpc>
              <a:spcBef>
                <a:spcPts val="600"/>
              </a:spcBef>
              <a:spcAft>
                <a:spcPts val="0"/>
              </a:spcAft>
              <a:buNone/>
            </a:pPr>
            <a:r>
              <a:rPr lang="en-US" sz="3200" b="1" dirty="0">
                <a:latin typeface="Century Gothic" panose="020B0502020202020204" pitchFamily="34" charset="0"/>
              </a:rPr>
              <a:t>GENESIS 3: 11 - 12</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11.  AND HE SAID, WHO TOLD THEE THAT THOU WAST NAKED? HAST THOU EATEN OF THE TREE, WHEREOF I COMMANDED THEE THAT THOU SHOULDEST NOT EAT?</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12.  AND THE MAN SAID, THE WOMAN WHOM THOU GAVEST TO BE WITH ME, SHE GAVE ME OF THE TREE, AND I DID EAT.</a:t>
            </a:r>
          </a:p>
        </p:txBody>
      </p:sp>
    </p:spTree>
    <p:extLst>
      <p:ext uri="{BB962C8B-B14F-4D97-AF65-F5344CB8AC3E}">
        <p14:creationId xmlns:p14="http://schemas.microsoft.com/office/powerpoint/2010/main" val="7201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692640"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I PETER 5: 8 - 9</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8.  BE SOBER, BE VIGILANT; BECAUSE YOUR ADVERSARY </a:t>
            </a:r>
            <a:r>
              <a:rPr lang="en-US" sz="2800" b="1" dirty="0">
                <a:latin typeface="Century Gothic" panose="020B0502020202020204" pitchFamily="34" charset="0"/>
              </a:rPr>
              <a:t>THE DEVIL</a:t>
            </a:r>
            <a:r>
              <a:rPr lang="en-US" sz="2800" dirty="0">
                <a:latin typeface="Century Gothic" panose="020B0502020202020204" pitchFamily="34" charset="0"/>
              </a:rPr>
              <a:t>, AS A ROARING LION, WALKETH ABOUT, SEEKING WHOM HE MAY DEVOUR:</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9.  WHOM RESIST STEDFAST IN THE FAITH, KNOWING THAT THE SAME AFFLICTIONS ARE ACCOMPLISHED IN YOUR BRETHREN THAT ARE IN THE WORLD.</a:t>
            </a:r>
          </a:p>
        </p:txBody>
      </p:sp>
    </p:spTree>
    <p:extLst>
      <p:ext uri="{BB962C8B-B14F-4D97-AF65-F5344CB8AC3E}">
        <p14:creationId xmlns:p14="http://schemas.microsoft.com/office/powerpoint/2010/main" val="5430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854559" cy="4724400"/>
          </a:xfrm>
        </p:spPr>
        <p:txBody>
          <a:bodyPr>
            <a:normAutofit lnSpcReduction="10000"/>
          </a:bodyPr>
          <a:lstStyle/>
          <a:p>
            <a:pPr marL="0" indent="0">
              <a:lnSpc>
                <a:spcPct val="110000"/>
              </a:lnSpc>
              <a:spcBef>
                <a:spcPts val="600"/>
              </a:spcBef>
              <a:spcAft>
                <a:spcPts val="0"/>
              </a:spcAft>
              <a:buNone/>
            </a:pPr>
            <a:r>
              <a:rPr lang="en-US" sz="3200" b="1" dirty="0">
                <a:latin typeface="Century Gothic" panose="020B0502020202020204" pitchFamily="34" charset="0"/>
              </a:rPr>
              <a:t>GENESIS 3: 13 - 14</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13.  AND THE LORD GOD SAID UNTO THE WOMAN, WHAT IS THIS THAT THOU HAST DONE? AND THE WOMAN SAID, THE SERPENT BEGUILED ME, AND I DID EAT.</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14.  AND THE LORD GOD SAID UNTO THE SERPENT, BECAUSE THOU HAST DONE THIS, THOU ART CURSED ABOVE ALL CATTLE, AND ABOVE EVERY BEAST OF THE FIELD; UPON THY BELLY SHALT THOU GO, AND DUST SHALT THOU EAT ALL THE DAYS OF THY LIFE:</a:t>
            </a:r>
          </a:p>
        </p:txBody>
      </p:sp>
    </p:spTree>
    <p:extLst>
      <p:ext uri="{BB962C8B-B14F-4D97-AF65-F5344CB8AC3E}">
        <p14:creationId xmlns:p14="http://schemas.microsoft.com/office/powerpoint/2010/main" val="279988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518469" cy="4563291"/>
          </a:xfrm>
        </p:spPr>
        <p:txBody>
          <a:bodyPr>
            <a:normAutofit/>
          </a:bodyPr>
          <a:lstStyle/>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THE SERPENT IN THE GARDEN WAS NOT SATAN; IT WAS A REAL SERPENT</a:t>
            </a:r>
          </a:p>
          <a:p>
            <a:pPr marL="461963" indent="-461963">
              <a:lnSpc>
                <a:spcPct val="100000"/>
              </a:lnSpc>
              <a:spcBef>
                <a:spcPts val="600"/>
              </a:spcBef>
              <a:spcAft>
                <a:spcPts val="0"/>
              </a:spcAft>
              <a:buFont typeface="Wingdings" panose="05000000000000000000" pitchFamily="2" charset="2"/>
              <a:buChar char="Ø"/>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SATAN CANNOT CREATE A HUMAN, ANIMAL, OR A MOSQUITO</a:t>
            </a:r>
          </a:p>
          <a:p>
            <a:pPr marL="0" indent="0">
              <a:lnSpc>
                <a:spcPct val="100000"/>
              </a:lnSpc>
              <a:spcBef>
                <a:spcPts val="600"/>
              </a:spcBef>
              <a:spcAft>
                <a:spcPts val="0"/>
              </a:spcAft>
              <a:buNone/>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SOMEHOW SATAN HAS BEEN ATTRIBUTED TO HAVE POWER IN WHICH GOD HADN’T GIVEN HIM</a:t>
            </a:r>
          </a:p>
          <a:p>
            <a:pPr marL="0" indent="0">
              <a:lnSpc>
                <a:spcPct val="100000"/>
              </a:lnSpc>
              <a:spcBef>
                <a:spcPts val="600"/>
              </a:spcBef>
              <a:spcAft>
                <a:spcPts val="0"/>
              </a:spcAft>
              <a:buNone/>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AT THE VERY LEAST, THE POWER THAT GOD HAS NOT REVEALED TO MAN</a:t>
            </a:r>
          </a:p>
        </p:txBody>
      </p:sp>
    </p:spTree>
    <p:extLst>
      <p:ext uri="{BB962C8B-B14F-4D97-AF65-F5344CB8AC3E}">
        <p14:creationId xmlns:p14="http://schemas.microsoft.com/office/powerpoint/2010/main" val="39115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518469" cy="4563291"/>
          </a:xfrm>
        </p:spPr>
        <p:txBody>
          <a:bodyPr>
            <a:normAutofit/>
          </a:bodyPr>
          <a:lstStyle/>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SATAN IS NOT DOCUMENTED AS POSESSING ANYONE IN THE SCRIPTURES</a:t>
            </a:r>
          </a:p>
          <a:p>
            <a:pPr marL="461963" indent="-461963">
              <a:lnSpc>
                <a:spcPct val="100000"/>
              </a:lnSpc>
              <a:spcBef>
                <a:spcPts val="600"/>
              </a:spcBef>
              <a:spcAft>
                <a:spcPts val="0"/>
              </a:spcAft>
              <a:buFont typeface="Wingdings" panose="05000000000000000000" pitchFamily="2" charset="2"/>
              <a:buChar char="Ø"/>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SATAN DID NOT SEND EMPS, DEMONS OR ANY SIZE TO DEAL WITH JESUS.  HE DID IT HIMSELF </a:t>
            </a:r>
          </a:p>
          <a:p>
            <a:pPr marL="0" indent="0">
              <a:lnSpc>
                <a:spcPct val="100000"/>
              </a:lnSpc>
              <a:spcBef>
                <a:spcPts val="600"/>
              </a:spcBef>
              <a:spcAft>
                <a:spcPts val="0"/>
              </a:spcAft>
              <a:buNone/>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SATAN CANNOT BE IN MORE THAN ONE PLACE AT THE SAME TIME.  HE IS NOT OMNIPRESENT</a:t>
            </a:r>
          </a:p>
          <a:p>
            <a:pPr marL="0" indent="0">
              <a:lnSpc>
                <a:spcPct val="100000"/>
              </a:lnSpc>
              <a:spcBef>
                <a:spcPts val="600"/>
              </a:spcBef>
              <a:spcAft>
                <a:spcPts val="0"/>
              </a:spcAft>
              <a:buNone/>
            </a:pPr>
            <a:endParaRPr lang="en-US" sz="1000" dirty="0">
              <a:latin typeface="Century Gothic" panose="020B0502020202020204" pitchFamily="34" charset="0"/>
            </a:endParaRPr>
          </a:p>
          <a:p>
            <a:pPr marL="461963" indent="-461963">
              <a:lnSpc>
                <a:spcPct val="100000"/>
              </a:lnSpc>
              <a:spcBef>
                <a:spcPts val="600"/>
              </a:spcBef>
              <a:spcAft>
                <a:spcPts val="0"/>
              </a:spcAft>
              <a:buFont typeface="Wingdings" panose="05000000000000000000" pitchFamily="2" charset="2"/>
              <a:buChar char="Ø"/>
            </a:pPr>
            <a:r>
              <a:rPr lang="en-US" sz="2800" dirty="0">
                <a:latin typeface="Century Gothic" panose="020B0502020202020204" pitchFamily="34" charset="0"/>
              </a:rPr>
              <a:t>SATAN IS A FALLEN ANGEL AND ONLY HAS THE GIFTS AND ABILITIES THAT GOD GAVE HIM</a:t>
            </a:r>
          </a:p>
        </p:txBody>
      </p:sp>
    </p:spTree>
    <p:extLst>
      <p:ext uri="{BB962C8B-B14F-4D97-AF65-F5344CB8AC3E}">
        <p14:creationId xmlns:p14="http://schemas.microsoft.com/office/powerpoint/2010/main" val="16245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614263"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LUKE 10: 18 - 19</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buNone/>
            </a:pPr>
            <a:r>
              <a:rPr lang="en-US" sz="2800" dirty="0">
                <a:latin typeface="Century Gothic" panose="020B0502020202020204" pitchFamily="34" charset="0"/>
              </a:rPr>
              <a:t>18.  AND HE SAID UNTO THEM, I BEHELD SATAN AS LIGHTNING FALL FROM HEAVEN.</a:t>
            </a:r>
          </a:p>
          <a:p>
            <a:pPr marL="514350" indent="-514350">
              <a:buAutoNum type="arabicPeriod" startAt="18"/>
            </a:pPr>
            <a:endParaRPr lang="en-US" sz="1000" dirty="0">
              <a:latin typeface="Century Gothic" panose="020B0502020202020204" pitchFamily="34" charset="0"/>
            </a:endParaRPr>
          </a:p>
          <a:p>
            <a:pPr marL="0" indent="0">
              <a:buNone/>
            </a:pPr>
            <a:r>
              <a:rPr lang="en-US" sz="2800" dirty="0">
                <a:latin typeface="Century Gothic" panose="020B0502020202020204" pitchFamily="34" charset="0"/>
              </a:rPr>
              <a:t>19.  BEHOLD, I GIVE UNTO YOU POWER TO TREAD ON SERPENTS AND SCORPIONS, AND OVER ALL THE POWER OF THE ENEMY: AND NOTHING SHALL BY ANY MEANS HURT YOU.</a:t>
            </a:r>
          </a:p>
        </p:txBody>
      </p:sp>
    </p:spTree>
    <p:extLst>
      <p:ext uri="{BB962C8B-B14F-4D97-AF65-F5344CB8AC3E}">
        <p14:creationId xmlns:p14="http://schemas.microsoft.com/office/powerpoint/2010/main" val="150041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1013333" y="1811383"/>
            <a:ext cx="9567581" cy="4754880"/>
          </a:xfrm>
        </p:spPr>
        <p:txBody>
          <a:bodyPr>
            <a:normAutofit/>
          </a:bodyPr>
          <a:lstStyle/>
          <a:p>
            <a:pPr marL="0" indent="0">
              <a:lnSpc>
                <a:spcPct val="100000"/>
              </a:lnSpc>
              <a:spcBef>
                <a:spcPts val="0"/>
              </a:spcBef>
              <a:spcAft>
                <a:spcPts val="0"/>
              </a:spcAft>
              <a:buNone/>
            </a:pPr>
            <a:r>
              <a:rPr lang="en-US" sz="3200" b="1" dirty="0">
                <a:latin typeface="Century Gothic" panose="020B0502020202020204" pitchFamily="34" charset="0"/>
              </a:rPr>
              <a:t>LUKE 10: 19- 20</a:t>
            </a:r>
          </a:p>
          <a:p>
            <a:pPr marL="0" indent="0">
              <a:lnSpc>
                <a:spcPct val="100000"/>
              </a:lnSpc>
              <a:spcBef>
                <a:spcPts val="0"/>
              </a:spcBef>
              <a:spcAft>
                <a:spcPts val="0"/>
              </a:spcAft>
              <a:buNone/>
            </a:pPr>
            <a:endParaRPr lang="en-US" sz="1000" b="1" dirty="0">
              <a:latin typeface="Century Gothic" panose="020B0502020202020204" pitchFamily="34" charset="0"/>
            </a:endParaRPr>
          </a:p>
          <a:p>
            <a:pPr marL="0" indent="0">
              <a:lnSpc>
                <a:spcPct val="100000"/>
              </a:lnSpc>
              <a:spcBef>
                <a:spcPts val="0"/>
              </a:spcBef>
              <a:spcAft>
                <a:spcPts val="0"/>
              </a:spcAft>
              <a:buNone/>
            </a:pPr>
            <a:r>
              <a:rPr lang="en-US" sz="2800" dirty="0">
                <a:latin typeface="Century Gothic" panose="020B0502020202020204" pitchFamily="34" charset="0"/>
              </a:rPr>
              <a:t>20.  NOTWITHSTANDING IN THIS REJOICE NOT, THAT THE SPIRITS ARE SUBJECT UNTO YOU; BUT RATHER REJOICE, BECAUSE YOUR NAMES ARE WRITTEN IN HEAVEN.</a:t>
            </a:r>
          </a:p>
        </p:txBody>
      </p:sp>
    </p:spTree>
    <p:extLst>
      <p:ext uri="{BB962C8B-B14F-4D97-AF65-F5344CB8AC3E}">
        <p14:creationId xmlns:p14="http://schemas.microsoft.com/office/powerpoint/2010/main" val="37983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928987"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EPHESIANS 6: 11 - 12</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buNone/>
            </a:pPr>
            <a:r>
              <a:rPr lang="en-US" sz="2800" dirty="0">
                <a:latin typeface="Century Gothic" panose="020B0502020202020204" pitchFamily="34" charset="0"/>
              </a:rPr>
              <a:t>11.  PUT ON THE WHOLE ARMOUR OF GOD, THAT YE MAY BE ABLE TO STAND AGAINST THE </a:t>
            </a:r>
            <a:r>
              <a:rPr lang="en-US" sz="2800" b="1" dirty="0">
                <a:latin typeface="Century Gothic" panose="020B0502020202020204" pitchFamily="34" charset="0"/>
              </a:rPr>
              <a:t>WILES (TRICKERY)</a:t>
            </a:r>
            <a:r>
              <a:rPr lang="en-US" sz="2800" dirty="0">
                <a:latin typeface="Century Gothic" panose="020B0502020202020204" pitchFamily="34" charset="0"/>
              </a:rPr>
              <a:t> OF THE DEVIL.</a:t>
            </a:r>
          </a:p>
          <a:p>
            <a:pPr marL="0" indent="0">
              <a:buNone/>
            </a:pPr>
            <a:endParaRPr lang="en-US" sz="1000" dirty="0">
              <a:latin typeface="Century Gothic" panose="020B0502020202020204" pitchFamily="34" charset="0"/>
            </a:endParaRPr>
          </a:p>
          <a:p>
            <a:pPr marL="0" indent="0">
              <a:buNone/>
            </a:pPr>
            <a:r>
              <a:rPr lang="en-US" sz="2800" dirty="0">
                <a:latin typeface="Century Gothic" panose="020B0502020202020204" pitchFamily="34" charset="0"/>
              </a:rPr>
              <a:t>12.  FOR WE WRESTLE NOT AGAINST FLESH AND BLOOD, BUT AGAINST PRINCIPALITIES, AGAINST POWERS, AGAINST THE RULERS OF THE DARKNESS OF THIS WORLD, AGAINST SPIRITUAL WICKEDNESS IN HIGH PLACES.</a:t>
            </a:r>
          </a:p>
        </p:txBody>
      </p:sp>
    </p:spTree>
    <p:extLst>
      <p:ext uri="{BB962C8B-B14F-4D97-AF65-F5344CB8AC3E}">
        <p14:creationId xmlns:p14="http://schemas.microsoft.com/office/powerpoint/2010/main" val="109565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928987" cy="4754880"/>
          </a:xfrm>
        </p:spPr>
        <p:txBody>
          <a:bodyPr>
            <a:normAutofit/>
          </a:bodyPr>
          <a:lstStyle/>
          <a:p>
            <a:pPr marL="0" indent="0">
              <a:buNone/>
            </a:pPr>
            <a:r>
              <a:rPr lang="en-US" sz="3200" b="1" dirty="0">
                <a:latin typeface="Century Gothic" panose="020B0502020202020204" pitchFamily="34" charset="0"/>
              </a:rPr>
              <a:t>JAMES 4: 7</a:t>
            </a:r>
          </a:p>
          <a:p>
            <a:pPr marL="0" indent="0">
              <a:buNone/>
            </a:pPr>
            <a:r>
              <a:rPr lang="en-US" sz="2800" dirty="0">
                <a:latin typeface="Century Gothic" panose="020B0502020202020204" pitchFamily="34" charset="0"/>
              </a:rPr>
              <a:t>SUBMIT YOURSELVES THEREFORE TO GOD. RESIST </a:t>
            </a:r>
            <a:r>
              <a:rPr lang="en-US" sz="2800" b="1" dirty="0">
                <a:latin typeface="Century Gothic" panose="020B0502020202020204" pitchFamily="34" charset="0"/>
              </a:rPr>
              <a:t>THE DEVIL</a:t>
            </a:r>
            <a:r>
              <a:rPr lang="en-US" sz="2800" dirty="0">
                <a:latin typeface="Century Gothic" panose="020B0502020202020204" pitchFamily="34" charset="0"/>
              </a:rPr>
              <a:t>, AND HE WILL FLEE FROM YOU.</a:t>
            </a:r>
          </a:p>
        </p:txBody>
      </p:sp>
    </p:spTree>
    <p:extLst>
      <p:ext uri="{BB962C8B-B14F-4D97-AF65-F5344CB8AC3E}">
        <p14:creationId xmlns:p14="http://schemas.microsoft.com/office/powerpoint/2010/main" val="1197258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CE56F-6209-4ED4-B5BB-688C5AE8E8A9}"/>
              </a:ext>
            </a:extLst>
          </p:cNvPr>
          <p:cNvSpPr>
            <a:spLocks noGrp="1"/>
          </p:cNvSpPr>
          <p:nvPr>
            <p:ph type="title"/>
          </p:nvPr>
        </p:nvSpPr>
        <p:spPr>
          <a:xfrm>
            <a:off x="1249680" y="1872343"/>
            <a:ext cx="9692640" cy="2384901"/>
          </a:xfrm>
        </p:spPr>
        <p:txBody>
          <a:bodyPr anchor="ctr">
            <a:normAutofit/>
          </a:bodyPr>
          <a:lstStyle/>
          <a:p>
            <a:pPr algn="ctr"/>
            <a:r>
              <a:rPr lang="en-US" sz="7200" dirty="0">
                <a:latin typeface="Century Gothic" panose="020B0502020202020204" pitchFamily="34" charset="0"/>
              </a:rPr>
              <a:t>SATAN: DEFEATING HIM</a:t>
            </a:r>
          </a:p>
        </p:txBody>
      </p:sp>
    </p:spTree>
    <p:extLst>
      <p:ext uri="{BB962C8B-B14F-4D97-AF65-F5344CB8AC3E}">
        <p14:creationId xmlns:p14="http://schemas.microsoft.com/office/powerpoint/2010/main" val="376552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5041959"/>
          </a:xfrm>
        </p:spPr>
        <p:txBody>
          <a:bodyPr>
            <a:normAutofit fontScale="85000" lnSpcReduction="20000"/>
          </a:bodyPr>
          <a:lstStyle/>
          <a:p>
            <a:pPr marL="0" indent="-457200">
              <a:lnSpc>
                <a:spcPct val="100000"/>
              </a:lnSpc>
              <a:spcBef>
                <a:spcPts val="600"/>
              </a:spcBef>
              <a:spcAft>
                <a:spcPts val="0"/>
              </a:spcAft>
              <a:buNone/>
            </a:pPr>
            <a:r>
              <a:rPr lang="en-US" sz="3800" b="1" dirty="0">
                <a:latin typeface="Century Gothic" panose="020B0502020202020204" pitchFamily="34" charset="0"/>
              </a:rPr>
              <a:t>LUKE 4: 1 – 3 (MATTHEW 4)</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3300" dirty="0">
                <a:latin typeface="Century Gothic" panose="020B0502020202020204" pitchFamily="34" charset="0"/>
              </a:rPr>
              <a:t>1.  AND JESUS BEING FULL OF THE HOLY GHOST RETURNED FROM JORDAN, AND WAS LED BY THE SPIRIT INTO THE WILDERNESS,</a:t>
            </a:r>
          </a:p>
          <a:p>
            <a:pPr marL="0" indent="0">
              <a:lnSpc>
                <a:spcPct val="100000"/>
              </a:lnSpc>
              <a:spcBef>
                <a:spcPts val="600"/>
              </a:spcBef>
              <a:spcAft>
                <a:spcPts val="0"/>
              </a:spcAft>
              <a:buNone/>
            </a:pPr>
            <a:endParaRPr lang="en-US" sz="3200" dirty="0">
              <a:latin typeface="Century Gothic" panose="020B0502020202020204" pitchFamily="34" charset="0"/>
            </a:endParaRPr>
          </a:p>
          <a:p>
            <a:pPr marL="0" indent="0">
              <a:lnSpc>
                <a:spcPct val="100000"/>
              </a:lnSpc>
              <a:spcBef>
                <a:spcPts val="600"/>
              </a:spcBef>
              <a:spcAft>
                <a:spcPts val="0"/>
              </a:spcAft>
              <a:buNone/>
            </a:pPr>
            <a:r>
              <a:rPr lang="en-US" sz="3300" dirty="0">
                <a:latin typeface="Century Gothic" panose="020B0502020202020204" pitchFamily="34" charset="0"/>
              </a:rPr>
              <a:t>2.  BEING FORTY DAYS TEMPTED OF THE DEVIL. AND IN THOSE DAYS HE DID EAT NOTHING: AND WHEN THEY WERE ENDED, HE AFTERWARD HUNGERED.</a:t>
            </a:r>
          </a:p>
          <a:p>
            <a:pPr marL="0" indent="0">
              <a:lnSpc>
                <a:spcPct val="100000"/>
              </a:lnSpc>
              <a:spcBef>
                <a:spcPts val="600"/>
              </a:spcBef>
              <a:spcAft>
                <a:spcPts val="0"/>
              </a:spcAft>
              <a:buNone/>
            </a:pPr>
            <a:endParaRPr lang="en-US" sz="3200" dirty="0">
              <a:latin typeface="Century Gothic" panose="020B0502020202020204" pitchFamily="34" charset="0"/>
            </a:endParaRPr>
          </a:p>
          <a:p>
            <a:pPr marL="0" indent="0">
              <a:lnSpc>
                <a:spcPct val="100000"/>
              </a:lnSpc>
              <a:spcBef>
                <a:spcPts val="600"/>
              </a:spcBef>
              <a:spcAft>
                <a:spcPts val="0"/>
              </a:spcAft>
              <a:buNone/>
            </a:pPr>
            <a:r>
              <a:rPr lang="en-US" sz="3300" dirty="0">
                <a:latin typeface="Century Gothic" panose="020B0502020202020204" pitchFamily="34" charset="0"/>
              </a:rPr>
              <a:t>3.  AND </a:t>
            </a:r>
            <a:r>
              <a:rPr lang="en-US" sz="3300" b="1" dirty="0">
                <a:latin typeface="Century Gothic" panose="020B0502020202020204" pitchFamily="34" charset="0"/>
              </a:rPr>
              <a:t>THE DEVIL </a:t>
            </a:r>
            <a:r>
              <a:rPr lang="en-US" sz="3300" dirty="0">
                <a:latin typeface="Century Gothic" panose="020B0502020202020204" pitchFamily="34" charset="0"/>
              </a:rPr>
              <a:t>SAID UNTO HIM, IF THOU BE THE SON OF GOD, COMMAND THIS STONE THAT IT BE MADE BREAD.</a:t>
            </a:r>
          </a:p>
        </p:txBody>
      </p:sp>
    </p:spTree>
    <p:extLst>
      <p:ext uri="{BB962C8B-B14F-4D97-AF65-F5344CB8AC3E}">
        <p14:creationId xmlns:p14="http://schemas.microsoft.com/office/powerpoint/2010/main" val="382775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5041959"/>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LUKE 4: 4 – 5</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4.  AND JESUS ANSWERED HIM, SAYING, IT IS WRITTEN, THAT MAN SHALL NOT LIVE BY BREAD ALONE, BUT BY EVERY WORD OF GOD.</a:t>
            </a:r>
          </a:p>
          <a:p>
            <a:pPr marL="0" indent="0">
              <a:lnSpc>
                <a:spcPct val="100000"/>
              </a:lnSpc>
              <a:spcBef>
                <a:spcPts val="600"/>
              </a:spcBef>
              <a:spcAft>
                <a:spcPts val="0"/>
              </a:spcAft>
              <a:buNone/>
            </a:pPr>
            <a:endParaRPr lang="en-US" sz="1000"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5.  AND </a:t>
            </a:r>
            <a:r>
              <a:rPr lang="en-US" sz="2800" b="1" dirty="0">
                <a:latin typeface="Century Gothic" panose="020B0502020202020204" pitchFamily="34" charset="0"/>
              </a:rPr>
              <a:t>THE DEVIL</a:t>
            </a:r>
            <a:r>
              <a:rPr lang="en-US" sz="2800" dirty="0">
                <a:latin typeface="Century Gothic" panose="020B0502020202020204" pitchFamily="34" charset="0"/>
              </a:rPr>
              <a:t>, TAKING HIM UP INTO AN HIGH MOUNTAIN, SHEWED UNTO HIM ALL THE KINGDOMS OF THE WORLD IN A MOMENT OF TIME.</a:t>
            </a:r>
          </a:p>
        </p:txBody>
      </p:sp>
    </p:spTree>
    <p:extLst>
      <p:ext uri="{BB962C8B-B14F-4D97-AF65-F5344CB8AC3E}">
        <p14:creationId xmlns:p14="http://schemas.microsoft.com/office/powerpoint/2010/main" val="284029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928987"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JOHN 10: 10 - 11</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buNone/>
            </a:pPr>
            <a:r>
              <a:rPr lang="en-US" sz="2800" dirty="0">
                <a:latin typeface="Century Gothic" panose="020B0502020202020204" pitchFamily="34" charset="0"/>
              </a:rPr>
              <a:t>10.  THE THIEF COMETH NOT, BUT FOR TO STEAL, AND TO KILL, AND TO DESTROY: I AM COME THAT THEY MIGHT HAVE LIFE, AND THAT THEY MIGHT HAVE IT MORE ABUNDANTLY.</a:t>
            </a:r>
          </a:p>
          <a:p>
            <a:pPr marL="0" indent="0">
              <a:buNone/>
            </a:pPr>
            <a:endParaRPr lang="en-US" sz="1000" dirty="0">
              <a:latin typeface="Century Gothic" panose="020B0502020202020204" pitchFamily="34" charset="0"/>
            </a:endParaRPr>
          </a:p>
          <a:p>
            <a:pPr marL="0" indent="0">
              <a:buNone/>
            </a:pPr>
            <a:r>
              <a:rPr lang="en-US" sz="2800" dirty="0">
                <a:latin typeface="Century Gothic" panose="020B0502020202020204" pitchFamily="34" charset="0"/>
              </a:rPr>
              <a:t>11. I AM THE GOOD SHEPHERD: THE GOOD SHEPHERD GIVETH HIS LIFE FOR THE SHEEP.</a:t>
            </a:r>
          </a:p>
        </p:txBody>
      </p:sp>
    </p:spTree>
    <p:extLst>
      <p:ext uri="{BB962C8B-B14F-4D97-AF65-F5344CB8AC3E}">
        <p14:creationId xmlns:p14="http://schemas.microsoft.com/office/powerpoint/2010/main" val="4050571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4253019"/>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LUKE 4: 6 – 7</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6.  AND THE DEVIL SAID UNTO HIM, ALL THIS POWER WILL I GIVE THEE, AND THE GLORY OF THEM: FOR THAT IS DELIVERED UNTO ME; AND TO WHOMSOEVER I WILL I GIVE IT.</a:t>
            </a:r>
          </a:p>
          <a:p>
            <a:pPr marL="0" indent="0">
              <a:lnSpc>
                <a:spcPct val="100000"/>
              </a:lnSpc>
              <a:spcBef>
                <a:spcPts val="600"/>
              </a:spcBef>
              <a:spcAft>
                <a:spcPts val="0"/>
              </a:spcAft>
              <a:buNone/>
            </a:pPr>
            <a:endParaRPr lang="en-US" sz="1000"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7. IF THOU THEREFORE WILT WORSHIP ME, ALL SHALL BE THINE.</a:t>
            </a:r>
          </a:p>
        </p:txBody>
      </p:sp>
    </p:spTree>
    <p:extLst>
      <p:ext uri="{BB962C8B-B14F-4D97-AF65-F5344CB8AC3E}">
        <p14:creationId xmlns:p14="http://schemas.microsoft.com/office/powerpoint/2010/main" val="630741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5041959"/>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LUKE 4: 8 – 9</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8.  AND JESUS ANSWERED AND SAID UNTO HIM, GET THEE BEHIND ME, </a:t>
            </a:r>
            <a:r>
              <a:rPr lang="en-US" sz="2800" b="1" dirty="0">
                <a:latin typeface="Century Gothic" panose="020B0502020202020204" pitchFamily="34" charset="0"/>
              </a:rPr>
              <a:t>SATAN</a:t>
            </a:r>
            <a:r>
              <a:rPr lang="en-US" sz="2800" dirty="0">
                <a:latin typeface="Century Gothic" panose="020B0502020202020204" pitchFamily="34" charset="0"/>
              </a:rPr>
              <a:t>: FOR IT IS WRITTEN, THOU SHALT WORSHIP THE LORD THY GOD, AND HIM ONLY SHALT THOU SERVE.</a:t>
            </a:r>
          </a:p>
          <a:p>
            <a:pPr marL="0" indent="0">
              <a:lnSpc>
                <a:spcPct val="100000"/>
              </a:lnSpc>
              <a:spcBef>
                <a:spcPts val="600"/>
              </a:spcBef>
              <a:spcAft>
                <a:spcPts val="0"/>
              </a:spcAft>
              <a:buNone/>
            </a:pPr>
            <a:endParaRPr lang="en-US" sz="1100"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9.  AND HE BROUGHT HIM TO JERUSALEM, AND SET HIM ON A PINNACLE OF THE TEMPLE, AND SAID UNTO HIM, IF THOU BE THE SON OF GOD, CAST THYSELF DOWN FROM HENCE:</a:t>
            </a:r>
          </a:p>
        </p:txBody>
      </p:sp>
    </p:spTree>
    <p:extLst>
      <p:ext uri="{BB962C8B-B14F-4D97-AF65-F5344CB8AC3E}">
        <p14:creationId xmlns:p14="http://schemas.microsoft.com/office/powerpoint/2010/main" val="2822308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5041959"/>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LUKE 4: 10 – 11</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10.  FOR IT IS WRITTEN, HE SHALL GIVE HIS ANGELS CHARGE OVER THEE, TO KEEP THEE:</a:t>
            </a:r>
          </a:p>
          <a:p>
            <a:pPr marL="0" indent="0">
              <a:lnSpc>
                <a:spcPct val="110000"/>
              </a:lnSpc>
              <a:spcBef>
                <a:spcPts val="600"/>
              </a:spcBef>
              <a:spcAft>
                <a:spcPts val="0"/>
              </a:spcAft>
              <a:buNone/>
            </a:pPr>
            <a:endParaRPr lang="en-US" sz="11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11.  AND IN THEIR HANDS THEY SHALL BEAR THEE UP, LEST AT ANY TIME THOU DASH THY FOOT AGAINST A STONE.</a:t>
            </a:r>
          </a:p>
        </p:txBody>
      </p:sp>
    </p:spTree>
    <p:extLst>
      <p:ext uri="{BB962C8B-B14F-4D97-AF65-F5344CB8AC3E}">
        <p14:creationId xmlns:p14="http://schemas.microsoft.com/office/powerpoint/2010/main" val="320612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637418"/>
            <a:ext cx="9518469" cy="5041959"/>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LUKE 4: 12 – 13</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12.  AND JESUS ANSWERING SAID UNTO HIM, IT IS SAID, THOU SHALT NOT TEMPT THE LORD THY GOD.</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13.  AND WHEN THE DEVIL HAD ENDED ALL THE TEMPTATION, HE DEPARTED FROM HIM FOR A SEASON.</a:t>
            </a:r>
          </a:p>
        </p:txBody>
      </p:sp>
    </p:spTree>
    <p:extLst>
      <p:ext uri="{BB962C8B-B14F-4D97-AF65-F5344CB8AC3E}">
        <p14:creationId xmlns:p14="http://schemas.microsoft.com/office/powerpoint/2010/main" val="2376110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928987" cy="4754880"/>
          </a:xfrm>
        </p:spPr>
        <p:txBody>
          <a:bodyPr>
            <a:normAutofit/>
          </a:bodyPr>
          <a:lstStyle/>
          <a:p>
            <a:pPr marL="0" indent="0">
              <a:lnSpc>
                <a:spcPct val="100000"/>
              </a:lnSpc>
              <a:spcBef>
                <a:spcPts val="600"/>
              </a:spcBef>
              <a:spcAft>
                <a:spcPts val="0"/>
              </a:spcAft>
              <a:buNone/>
            </a:pPr>
            <a:r>
              <a:rPr lang="en-US" sz="3200" b="1" dirty="0">
                <a:latin typeface="Century Gothic" panose="020B0502020202020204" pitchFamily="34" charset="0"/>
              </a:rPr>
              <a:t>JUDE 1: 9</a:t>
            </a:r>
          </a:p>
          <a:p>
            <a:pPr marL="0" indent="0">
              <a:lnSpc>
                <a:spcPct val="100000"/>
              </a:lnSpc>
              <a:spcBef>
                <a:spcPts val="600"/>
              </a:spcBef>
              <a:spcAft>
                <a:spcPts val="0"/>
              </a:spcAft>
              <a:buNone/>
            </a:pPr>
            <a:endParaRPr lang="en-US" sz="1000" b="1" dirty="0">
              <a:latin typeface="Century Gothic" panose="020B0502020202020204" pitchFamily="34" charset="0"/>
            </a:endParaRPr>
          </a:p>
          <a:p>
            <a:pPr marL="0" indent="0">
              <a:buNone/>
            </a:pPr>
            <a:r>
              <a:rPr lang="en-US" sz="2800" dirty="0">
                <a:latin typeface="Century Gothic" panose="020B0502020202020204" pitchFamily="34" charset="0"/>
              </a:rPr>
              <a:t>YET MICHAEL THE ARCHANGEL, WHEN CONTENDING WITH THE DEVIL HE DISPUTED ABOUT THE BODY OF MOSES, DURST NOT BRING AGAINST HIM A RAILING ACCUSATION, BUT SAID, THE LORD REBUKE THEE.</a:t>
            </a:r>
          </a:p>
        </p:txBody>
      </p:sp>
    </p:spTree>
    <p:extLst>
      <p:ext uri="{BB962C8B-B14F-4D97-AF65-F5344CB8AC3E}">
        <p14:creationId xmlns:p14="http://schemas.microsoft.com/office/powerpoint/2010/main" val="2783600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CE56F-6209-4ED4-B5BB-688C5AE8E8A9}"/>
              </a:ext>
            </a:extLst>
          </p:cNvPr>
          <p:cNvSpPr>
            <a:spLocks noGrp="1"/>
          </p:cNvSpPr>
          <p:nvPr>
            <p:ph type="title"/>
          </p:nvPr>
        </p:nvSpPr>
        <p:spPr>
          <a:xfrm>
            <a:off x="1249680" y="1872343"/>
            <a:ext cx="9692640" cy="2384901"/>
          </a:xfrm>
        </p:spPr>
        <p:txBody>
          <a:bodyPr anchor="ctr">
            <a:normAutofit/>
          </a:bodyPr>
          <a:lstStyle/>
          <a:p>
            <a:pPr algn="ctr"/>
            <a:r>
              <a:rPr lang="en-US" sz="7200" dirty="0">
                <a:latin typeface="Century Gothic" panose="020B0502020202020204" pitchFamily="34" charset="0"/>
              </a:rPr>
              <a:t>SATAN: HIS DESTINY</a:t>
            </a:r>
          </a:p>
        </p:txBody>
      </p:sp>
    </p:spTree>
    <p:extLst>
      <p:ext uri="{BB962C8B-B14F-4D97-AF65-F5344CB8AC3E}">
        <p14:creationId xmlns:p14="http://schemas.microsoft.com/office/powerpoint/2010/main" val="2712341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2211580"/>
            <a:ext cx="9518469" cy="4040368"/>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REVELATIONS 20: 1 - 2</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1.  AND I SAW AN ANGEL COME DOWN FROM HEAVEN, HAVING THE KEY OF THE BOTTOMLESS PIT AND A GREAT CHAIN IN HIS HAND.</a:t>
            </a:r>
          </a:p>
          <a:p>
            <a:pPr marL="0" indent="0">
              <a:lnSpc>
                <a:spcPct val="100000"/>
              </a:lnSpc>
              <a:spcBef>
                <a:spcPts val="600"/>
              </a:spcBef>
              <a:spcAft>
                <a:spcPts val="0"/>
              </a:spcAft>
              <a:buNone/>
            </a:pPr>
            <a:endParaRPr lang="en-US" sz="1100"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2.  AND HE LAID HOLD ON THE DRAGON, THAT OLD SERPENT, WHICH IS THE DEVIL, AND SATAN, AND BOUND HIM A THOUSAND YEARS,</a:t>
            </a:r>
          </a:p>
        </p:txBody>
      </p:sp>
    </p:spTree>
    <p:extLst>
      <p:ext uri="{BB962C8B-B14F-4D97-AF65-F5344CB8AC3E}">
        <p14:creationId xmlns:p14="http://schemas.microsoft.com/office/powerpoint/2010/main" val="1815242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2211580"/>
            <a:ext cx="9518469" cy="4040368"/>
          </a:xfrm>
        </p:spPr>
        <p:txBody>
          <a:bodyPr>
            <a:normAutofit/>
          </a:bodyPr>
          <a:lstStyle/>
          <a:p>
            <a:pPr marL="0" indent="-457200">
              <a:lnSpc>
                <a:spcPct val="100000"/>
              </a:lnSpc>
              <a:spcBef>
                <a:spcPts val="600"/>
              </a:spcBef>
              <a:spcAft>
                <a:spcPts val="0"/>
              </a:spcAft>
              <a:buNone/>
            </a:pPr>
            <a:r>
              <a:rPr lang="en-US" sz="3200" b="1" dirty="0">
                <a:latin typeface="Century Gothic" panose="020B0502020202020204" pitchFamily="34" charset="0"/>
              </a:rPr>
              <a:t>REVELATIONS 20: 3</a:t>
            </a:r>
          </a:p>
          <a:p>
            <a:pPr marL="0" indent="-457200">
              <a:lnSpc>
                <a:spcPct val="100000"/>
              </a:lnSpc>
              <a:spcBef>
                <a:spcPts val="600"/>
              </a:spcBef>
              <a:spcAft>
                <a:spcPts val="0"/>
              </a:spcAft>
              <a:buNone/>
            </a:pPr>
            <a:endParaRPr lang="en-US" sz="1000" b="1" dirty="0">
              <a:latin typeface="Century Gothic" panose="020B0502020202020204" pitchFamily="34" charset="0"/>
            </a:endParaRPr>
          </a:p>
          <a:p>
            <a:pPr marL="0" indent="0">
              <a:lnSpc>
                <a:spcPct val="100000"/>
              </a:lnSpc>
              <a:spcBef>
                <a:spcPts val="600"/>
              </a:spcBef>
              <a:spcAft>
                <a:spcPts val="0"/>
              </a:spcAft>
              <a:buNone/>
            </a:pPr>
            <a:r>
              <a:rPr lang="en-US" sz="2800" dirty="0">
                <a:latin typeface="Century Gothic" panose="020B0502020202020204" pitchFamily="34" charset="0"/>
              </a:rPr>
              <a:t>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392672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MCj039777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829" y="1447799"/>
            <a:ext cx="8140342" cy="51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bwMode="auto">
          <a:xfrm>
            <a:off x="2552700" y="76199"/>
            <a:ext cx="7086600" cy="12316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Copperplate Gothic Bold" pitchFamily="34" charset="0"/>
                <a:ea typeface="+mj-ea"/>
                <a:cs typeface="+mj-cs"/>
              </a:rPr>
              <a:t>ANY QUESTIONS?</a:t>
            </a:r>
          </a:p>
        </p:txBody>
      </p:sp>
    </p:spTree>
    <p:extLst>
      <p:ext uri="{BB962C8B-B14F-4D97-AF65-F5344CB8AC3E}">
        <p14:creationId xmlns:p14="http://schemas.microsoft.com/office/powerpoint/2010/main" val="26049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518469" cy="4724400"/>
          </a:xfrm>
        </p:spPr>
        <p:txBody>
          <a:bodyPr>
            <a:normAutofit fontScale="92500"/>
          </a:bodyPr>
          <a:lstStyle/>
          <a:p>
            <a:pPr marL="0" indent="0">
              <a:lnSpc>
                <a:spcPct val="110000"/>
              </a:lnSpc>
              <a:spcBef>
                <a:spcPts val="600"/>
              </a:spcBef>
              <a:spcAft>
                <a:spcPts val="0"/>
              </a:spcAft>
              <a:buNone/>
            </a:pPr>
            <a:r>
              <a:rPr lang="en-US" sz="3200" b="1" dirty="0">
                <a:latin typeface="Century Gothic" panose="020B0502020202020204" pitchFamily="34" charset="0"/>
              </a:rPr>
              <a:t>ISAIAH 14: 12 -13</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12.  HOW ART THOU FALLEN FROM HEAVEN, O </a:t>
            </a:r>
            <a:r>
              <a:rPr lang="en-US" sz="2800" b="1" dirty="0">
                <a:latin typeface="Century Gothic" panose="020B0502020202020204" pitchFamily="34" charset="0"/>
              </a:rPr>
              <a:t>LUCIFER</a:t>
            </a:r>
            <a:r>
              <a:rPr lang="en-US" sz="2800" dirty="0">
                <a:latin typeface="Century Gothic" panose="020B0502020202020204" pitchFamily="34" charset="0"/>
              </a:rPr>
              <a:t>, SON OF THE MORNING! HOW ART THOU CUT DOWN TO THE GROUND, WHICH DIDST WEAKEN THE NATIONS!</a:t>
            </a:r>
          </a:p>
          <a:p>
            <a:pPr marL="0" indent="0">
              <a:lnSpc>
                <a:spcPct val="110000"/>
              </a:lnSpc>
              <a:spcBef>
                <a:spcPts val="600"/>
              </a:spcBef>
              <a:spcAft>
                <a:spcPts val="0"/>
              </a:spcAft>
              <a:buNone/>
            </a:pPr>
            <a:endParaRPr lang="en-US" sz="11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13.  FOR THOU HAST SAID IN THINE HEART, I WILL ASCEND INTO HEAVEN, I WILL EXALT MY THRONE ABOVE THE STARS OF GOD: I WILL SIT ALSO UPON THE MOUNT OF THE CONGREGATION, IN THE SIDES OF THE NORTH:</a:t>
            </a:r>
          </a:p>
        </p:txBody>
      </p:sp>
    </p:spTree>
    <p:extLst>
      <p:ext uri="{BB962C8B-B14F-4D97-AF65-F5344CB8AC3E}">
        <p14:creationId xmlns:p14="http://schemas.microsoft.com/office/powerpoint/2010/main" val="35517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365760"/>
            <a:ext cx="9692640" cy="1325562"/>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809897" y="1828800"/>
            <a:ext cx="9518469" cy="4724400"/>
          </a:xfrm>
        </p:spPr>
        <p:txBody>
          <a:bodyPr>
            <a:normAutofit/>
          </a:bodyPr>
          <a:lstStyle/>
          <a:p>
            <a:pPr marL="0" indent="0">
              <a:lnSpc>
                <a:spcPct val="110000"/>
              </a:lnSpc>
              <a:spcBef>
                <a:spcPts val="600"/>
              </a:spcBef>
              <a:spcAft>
                <a:spcPts val="0"/>
              </a:spcAft>
              <a:buNone/>
            </a:pPr>
            <a:r>
              <a:rPr lang="en-US" sz="3200" b="1" dirty="0">
                <a:latin typeface="Century Gothic" panose="020B0502020202020204" pitchFamily="34" charset="0"/>
              </a:rPr>
              <a:t>ISAIAH 14: 14 -15</a:t>
            </a:r>
          </a:p>
          <a:p>
            <a:pPr marL="0" indent="0">
              <a:lnSpc>
                <a:spcPct val="110000"/>
              </a:lnSpc>
              <a:spcBef>
                <a:spcPts val="600"/>
              </a:spcBef>
              <a:spcAft>
                <a:spcPts val="0"/>
              </a:spcAft>
              <a:buNone/>
            </a:pPr>
            <a:endParaRPr lang="en-US" sz="1000" b="1"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14.  I WILL ASCEND ABOVE THE HEIGHTS OF THE CLOUDS; I WILL BE LIKE THE MOST HIGH.</a:t>
            </a:r>
          </a:p>
          <a:p>
            <a:pPr marL="0" indent="0">
              <a:lnSpc>
                <a:spcPct val="110000"/>
              </a:lnSpc>
              <a:spcBef>
                <a:spcPts val="600"/>
              </a:spcBef>
              <a:spcAft>
                <a:spcPts val="0"/>
              </a:spcAft>
              <a:buNone/>
            </a:pPr>
            <a:endParaRPr lang="en-US" sz="1000" dirty="0">
              <a:latin typeface="Century Gothic" panose="020B0502020202020204" pitchFamily="34" charset="0"/>
            </a:endParaRPr>
          </a:p>
          <a:p>
            <a:pPr marL="0" indent="0">
              <a:lnSpc>
                <a:spcPct val="110000"/>
              </a:lnSpc>
              <a:spcBef>
                <a:spcPts val="600"/>
              </a:spcBef>
              <a:spcAft>
                <a:spcPts val="0"/>
              </a:spcAft>
              <a:buNone/>
            </a:pPr>
            <a:r>
              <a:rPr lang="en-US" sz="2800" dirty="0">
                <a:latin typeface="Century Gothic" panose="020B0502020202020204" pitchFamily="34" charset="0"/>
              </a:rPr>
              <a:t>15.  YET THOU SHALT BE BROUGHT DOWN TO HELL, TO THE SIDES OF THE PIT.</a:t>
            </a:r>
          </a:p>
        </p:txBody>
      </p:sp>
    </p:spTree>
    <p:extLst>
      <p:ext uri="{BB962C8B-B14F-4D97-AF65-F5344CB8AC3E}">
        <p14:creationId xmlns:p14="http://schemas.microsoft.com/office/powerpoint/2010/main" val="111346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4FE6-AE09-4E32-8B4A-8E62F78C1D91}"/>
              </a:ext>
            </a:extLst>
          </p:cNvPr>
          <p:cNvSpPr>
            <a:spLocks noGrp="1"/>
          </p:cNvSpPr>
          <p:nvPr>
            <p:ph type="ctrTitle"/>
          </p:nvPr>
        </p:nvSpPr>
        <p:spPr>
          <a:xfrm>
            <a:off x="1386840" y="1246630"/>
            <a:ext cx="9418320" cy="1200477"/>
          </a:xfrm>
        </p:spPr>
        <p:txBody>
          <a:bodyPr anchor="ctr">
            <a:normAutofit fontScale="90000"/>
          </a:bodyPr>
          <a:lstStyle/>
          <a:p>
            <a:pPr algn="ctr"/>
            <a:r>
              <a:rPr lang="en-US" sz="6600" dirty="0">
                <a:latin typeface="Century Gothic" panose="020B0502020202020204" pitchFamily="34" charset="0"/>
              </a:rPr>
              <a:t>UNCOVERING THE ENEMY</a:t>
            </a:r>
          </a:p>
        </p:txBody>
      </p:sp>
      <p:sp>
        <p:nvSpPr>
          <p:cNvPr id="3" name="Subtitle 2">
            <a:extLst>
              <a:ext uri="{FF2B5EF4-FFF2-40B4-BE49-F238E27FC236}">
                <a16:creationId xmlns:a16="http://schemas.microsoft.com/office/drawing/2014/main" id="{FDC8B9CC-E9F1-4770-9A98-22A3C45E7620}"/>
              </a:ext>
            </a:extLst>
          </p:cNvPr>
          <p:cNvSpPr>
            <a:spLocks noGrp="1"/>
          </p:cNvSpPr>
          <p:nvPr>
            <p:ph type="subTitle" idx="1"/>
          </p:nvPr>
        </p:nvSpPr>
        <p:spPr>
          <a:xfrm>
            <a:off x="1386840" y="2354811"/>
            <a:ext cx="9418320" cy="990597"/>
          </a:xfrm>
        </p:spPr>
        <p:txBody>
          <a:bodyPr anchor="ctr">
            <a:normAutofit/>
          </a:bodyPr>
          <a:lstStyle/>
          <a:p>
            <a:pPr algn="ctr"/>
            <a:r>
              <a:rPr lang="en-US" sz="4800" dirty="0">
                <a:solidFill>
                  <a:schemeClr val="tx1"/>
                </a:solidFill>
                <a:latin typeface="Century Gothic" panose="020B0502020202020204" pitchFamily="34" charset="0"/>
              </a:rPr>
              <a:t>SATAN: THE DEVIL</a:t>
            </a:r>
          </a:p>
        </p:txBody>
      </p:sp>
    </p:spTree>
    <p:extLst>
      <p:ext uri="{BB962C8B-B14F-4D97-AF65-F5344CB8AC3E}">
        <p14:creationId xmlns:p14="http://schemas.microsoft.com/office/powerpoint/2010/main" val="181794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CE56F-6209-4ED4-B5BB-688C5AE8E8A9}"/>
              </a:ext>
            </a:extLst>
          </p:cNvPr>
          <p:cNvSpPr>
            <a:spLocks noGrp="1"/>
          </p:cNvSpPr>
          <p:nvPr>
            <p:ph type="title"/>
          </p:nvPr>
        </p:nvSpPr>
        <p:spPr>
          <a:xfrm>
            <a:off x="1249680" y="1872343"/>
            <a:ext cx="9692640" cy="2384901"/>
          </a:xfrm>
        </p:spPr>
        <p:txBody>
          <a:bodyPr anchor="ctr">
            <a:normAutofit/>
          </a:bodyPr>
          <a:lstStyle/>
          <a:p>
            <a:pPr algn="ctr"/>
            <a:r>
              <a:rPr lang="en-US" sz="7200" dirty="0">
                <a:latin typeface="Century Gothic" panose="020B0502020202020204" pitchFamily="34" charset="0"/>
              </a:rPr>
              <a:t>SATAN: IN HEAVEN</a:t>
            </a:r>
          </a:p>
        </p:txBody>
      </p:sp>
    </p:spTree>
    <p:extLst>
      <p:ext uri="{BB962C8B-B14F-4D97-AF65-F5344CB8AC3E}">
        <p14:creationId xmlns:p14="http://schemas.microsoft.com/office/powerpoint/2010/main" val="173140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extLst>
              <p:ext uri="{D42A27DB-BD31-4B8C-83A1-F6EECF244321}">
                <p14:modId xmlns:p14="http://schemas.microsoft.com/office/powerpoint/2010/main" val="3312981545"/>
              </p:ext>
            </p:extLst>
          </p:nvPr>
        </p:nvGraphicFramePr>
        <p:xfrm>
          <a:off x="1215024" y="1985204"/>
          <a:ext cx="9657567" cy="3541313"/>
        </p:xfrm>
        <a:graphic>
          <a:graphicData uri="http://schemas.openxmlformats.org/drawingml/2006/table">
            <a:tbl>
              <a:tblPr firstRow="1" bandRow="1">
                <a:tableStyleId>{5C22544A-7EE6-4342-B048-85BDC9FD1C3A}</a:tableStyleId>
              </a:tblPr>
              <a:tblGrid>
                <a:gridCol w="3941865">
                  <a:extLst>
                    <a:ext uri="{9D8B030D-6E8A-4147-A177-3AD203B41FA5}">
                      <a16:colId xmlns:a16="http://schemas.microsoft.com/office/drawing/2014/main" val="20000"/>
                    </a:ext>
                  </a:extLst>
                </a:gridCol>
                <a:gridCol w="2841427">
                  <a:extLst>
                    <a:ext uri="{9D8B030D-6E8A-4147-A177-3AD203B41FA5}">
                      <a16:colId xmlns:a16="http://schemas.microsoft.com/office/drawing/2014/main" val="20001"/>
                    </a:ext>
                  </a:extLst>
                </a:gridCol>
                <a:gridCol w="2874275">
                  <a:extLst>
                    <a:ext uri="{9D8B030D-6E8A-4147-A177-3AD203B41FA5}">
                      <a16:colId xmlns:a16="http://schemas.microsoft.com/office/drawing/2014/main" val="20002"/>
                    </a:ext>
                  </a:extLst>
                </a:gridCol>
              </a:tblGrid>
              <a:tr h="713102">
                <a:tc>
                  <a:txBody>
                    <a:bodyPr/>
                    <a:lstStyle/>
                    <a:p>
                      <a:r>
                        <a:rPr lang="en-US" sz="2400" dirty="0">
                          <a:latin typeface="Copperplate Gothic Light" panose="020E0507020206020404" pitchFamily="34" charset="0"/>
                        </a:rPr>
                        <a:t>Entity</a:t>
                      </a: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Copperplate Gothic Light" panose="020E0507020206020404" pitchFamily="34" charset="0"/>
                        </a:rPr>
                        <a:t>Quantity</a:t>
                      </a:r>
                    </a:p>
                    <a:p>
                      <a:endParaRPr lang="en-US" sz="2400" dirty="0">
                        <a:latin typeface="Copperplate Gothic Light" panose="020E0507020206020404" pitchFamily="34" charset="0"/>
                      </a:endParaRPr>
                    </a:p>
                  </a:txBody>
                  <a:tcPr>
                    <a:solidFill>
                      <a:schemeClr val="tx1"/>
                    </a:solidFill>
                  </a:tcPr>
                </a:tc>
                <a:tc>
                  <a:txBody>
                    <a:bodyPr/>
                    <a:lstStyle/>
                    <a:p>
                      <a:r>
                        <a:rPr lang="en-US" sz="2400" dirty="0">
                          <a:latin typeface="Copperplate Gothic Light" panose="020E0507020206020404" pitchFamily="34" charset="0"/>
                        </a:rPr>
                        <a:t>Scripture</a:t>
                      </a:r>
                    </a:p>
                  </a:txBody>
                  <a:tcPr>
                    <a:solidFill>
                      <a:schemeClr val="tx1"/>
                    </a:solidFill>
                  </a:tcPr>
                </a:tc>
                <a:extLst>
                  <a:ext uri="{0D108BD9-81ED-4DB2-BD59-A6C34878D82A}">
                    <a16:rowId xmlns:a16="http://schemas.microsoft.com/office/drawing/2014/main" val="10000"/>
                  </a:ext>
                </a:extLst>
              </a:tr>
              <a:tr h="396168">
                <a:tc>
                  <a:txBody>
                    <a:bodyPr/>
                    <a:lstStyle/>
                    <a:p>
                      <a:r>
                        <a:rPr lang="en-US" sz="2400" dirty="0">
                          <a:latin typeface="Copperplate Gothic Light" panose="020E0507020206020404" pitchFamily="34" charset="0"/>
                        </a:rPr>
                        <a:t>Devil (</a:t>
                      </a:r>
                      <a:r>
                        <a:rPr lang="en-US" sz="2400" dirty="0">
                          <a:solidFill>
                            <a:srgbClr val="0070C0"/>
                          </a:solidFill>
                          <a:latin typeface="Copperplate Gothic Light" panose="020E0507020206020404" pitchFamily="34" charset="0"/>
                        </a:rPr>
                        <a:t>Fallen Angel</a:t>
                      </a:r>
                      <a:r>
                        <a:rPr lang="en-US" sz="2400" dirty="0">
                          <a:latin typeface="Copperplate Gothic Light" panose="020E0507020206020404" pitchFamily="34" charset="0"/>
                        </a:rPr>
                        <a:t>)</a:t>
                      </a:r>
                    </a:p>
                  </a:txBody>
                  <a:tcPr/>
                </a:tc>
                <a:tc>
                  <a:txBody>
                    <a:bodyPr/>
                    <a:lstStyle/>
                    <a:p>
                      <a:r>
                        <a:rPr lang="en-US" sz="2400" b="1" dirty="0">
                          <a:latin typeface="Copperplate Gothic Light" panose="020E0507020206020404" pitchFamily="34" charset="0"/>
                        </a:rPr>
                        <a:t>1</a:t>
                      </a:r>
                    </a:p>
                  </a:txBody>
                  <a:tcPr/>
                </a:tc>
                <a:tc>
                  <a:txBody>
                    <a:bodyPr/>
                    <a:lstStyle/>
                    <a:p>
                      <a:r>
                        <a:rPr lang="en-US" sz="2400" dirty="0">
                          <a:latin typeface="Copperplate Gothic Light" panose="020E0507020206020404" pitchFamily="34" charset="0"/>
                        </a:rPr>
                        <a:t>Mk</a:t>
                      </a:r>
                      <a:r>
                        <a:rPr lang="en-US" sz="2400" baseline="0" dirty="0">
                          <a:latin typeface="Copperplate Gothic Light" panose="020E0507020206020404" pitchFamily="34" charset="0"/>
                        </a:rPr>
                        <a:t> 4:15, </a:t>
                      </a:r>
                      <a:endParaRPr lang="en-US" sz="2400" dirty="0">
                        <a:latin typeface="Copperplate Gothic Light" panose="020E0507020206020404" pitchFamily="34" charset="0"/>
                      </a:endParaRPr>
                    </a:p>
                  </a:txBody>
                  <a:tcPr/>
                </a:tc>
                <a:extLst>
                  <a:ext uri="{0D108BD9-81ED-4DB2-BD59-A6C34878D82A}">
                    <a16:rowId xmlns:a16="http://schemas.microsoft.com/office/drawing/2014/main" val="10001"/>
                  </a:ext>
                </a:extLst>
              </a:tr>
              <a:tr h="713102">
                <a:tc>
                  <a:txBody>
                    <a:bodyPr/>
                    <a:lstStyle/>
                    <a:p>
                      <a:r>
                        <a:rPr lang="en-US" sz="2400" dirty="0">
                          <a:latin typeface="Copperplate Gothic Light" panose="020E0507020206020404" pitchFamily="34" charset="0"/>
                        </a:rPr>
                        <a:t>Demons (</a:t>
                      </a:r>
                      <a:r>
                        <a:rPr lang="en-US" sz="2400" dirty="0">
                          <a:solidFill>
                            <a:srgbClr val="0070C0"/>
                          </a:solidFill>
                          <a:latin typeface="Copperplate Gothic Light" panose="020E0507020206020404" pitchFamily="34" charset="0"/>
                        </a:rPr>
                        <a:t>fallen angels</a:t>
                      </a:r>
                      <a:r>
                        <a:rPr lang="en-US" sz="2400" dirty="0">
                          <a:latin typeface="Copperplate Gothic Light" panose="020E0507020206020404" pitchFamily="34" charset="0"/>
                        </a:rPr>
                        <a:t>)</a:t>
                      </a:r>
                    </a:p>
                  </a:txBody>
                  <a:tcPr/>
                </a:tc>
                <a:tc>
                  <a:txBody>
                    <a:bodyPr/>
                    <a:lstStyle/>
                    <a:p>
                      <a:r>
                        <a:rPr lang="en-US" sz="2400" b="1" dirty="0">
                          <a:latin typeface="Copperplate Gothic Light" panose="020E0507020206020404" pitchFamily="34" charset="0"/>
                        </a:rPr>
                        <a:t>1/3 of heaven</a:t>
                      </a:r>
                    </a:p>
                  </a:txBody>
                  <a:tcPr/>
                </a:tc>
                <a:tc>
                  <a:txBody>
                    <a:bodyPr/>
                    <a:lstStyle/>
                    <a:p>
                      <a:r>
                        <a:rPr lang="en-US" sz="2400" dirty="0">
                          <a:latin typeface="Copperplate Gothic Light" panose="020E0507020206020404" pitchFamily="34" charset="0"/>
                        </a:rPr>
                        <a:t>Rev 12:4,</a:t>
                      </a:r>
                      <a:r>
                        <a:rPr lang="en-US" sz="2400" baseline="0" dirty="0">
                          <a:latin typeface="Copperplate Gothic Light" panose="020E0507020206020404" pitchFamily="34" charset="0"/>
                        </a:rPr>
                        <a:t> 9</a:t>
                      </a:r>
                      <a:endParaRPr lang="en-US" sz="2400" dirty="0">
                        <a:latin typeface="Copperplate Gothic Light" panose="020E0507020206020404" pitchFamily="34" charset="0"/>
                      </a:endParaRPr>
                    </a:p>
                  </a:txBody>
                  <a:tcPr/>
                </a:tc>
                <a:extLst>
                  <a:ext uri="{0D108BD9-81ED-4DB2-BD59-A6C34878D82A}">
                    <a16:rowId xmlns:a16="http://schemas.microsoft.com/office/drawing/2014/main" val="10002"/>
                  </a:ext>
                </a:extLst>
              </a:tr>
              <a:tr h="1438193">
                <a:tc>
                  <a:txBody>
                    <a:bodyPr/>
                    <a:lstStyle/>
                    <a:p>
                      <a:r>
                        <a:rPr lang="en-US" sz="2400" b="0" dirty="0">
                          <a:latin typeface="Copperplate Gothic Light" panose="020E0507020206020404" pitchFamily="34" charset="0"/>
                        </a:rPr>
                        <a:t>Children</a:t>
                      </a:r>
                      <a:r>
                        <a:rPr lang="en-US" sz="2400" b="0" baseline="0" dirty="0">
                          <a:latin typeface="Copperplate Gothic Light" panose="020E0507020206020404" pitchFamily="34" charset="0"/>
                        </a:rPr>
                        <a:t> of disobedience (</a:t>
                      </a:r>
                      <a:r>
                        <a:rPr lang="en-US" sz="2400" b="0" baseline="0" dirty="0">
                          <a:solidFill>
                            <a:srgbClr val="0070C0"/>
                          </a:solidFill>
                          <a:latin typeface="Copperplate Gothic Light" panose="020E0507020206020404" pitchFamily="34" charset="0"/>
                        </a:rPr>
                        <a:t>Mankind</a:t>
                      </a:r>
                      <a:r>
                        <a:rPr lang="en-US" sz="2400" b="0" baseline="0" dirty="0">
                          <a:latin typeface="Copperplate Gothic Light" panose="020E0507020206020404" pitchFamily="34" charset="0"/>
                        </a:rPr>
                        <a:t>)</a:t>
                      </a:r>
                      <a:endParaRPr lang="en-US" sz="2400" b="0" dirty="0">
                        <a:latin typeface="Copperplate Gothic Light" panose="020E0507020206020404" pitchFamily="34" charset="0"/>
                      </a:endParaRPr>
                    </a:p>
                  </a:txBody>
                  <a:tcPr/>
                </a:tc>
                <a:tc>
                  <a:txBody>
                    <a:bodyPr/>
                    <a:lstStyle/>
                    <a:p>
                      <a:r>
                        <a:rPr lang="en-US" sz="2400" b="1" dirty="0">
                          <a:latin typeface="Copperplate Gothic Light" panose="020E0507020206020404" pitchFamily="34" charset="0"/>
                        </a:rPr>
                        <a:t>Those who takes sides</a:t>
                      </a:r>
                      <a:r>
                        <a:rPr lang="en-US" sz="2400" b="1" baseline="0" dirty="0">
                          <a:latin typeface="Copperplate Gothic Light" panose="020E0507020206020404" pitchFamily="34" charset="0"/>
                        </a:rPr>
                        <a:t> with </a:t>
                      </a:r>
                      <a:r>
                        <a:rPr lang="en-US" sz="2400" b="1" baseline="0" dirty="0" err="1">
                          <a:latin typeface="Copperplate Gothic Light" panose="020E0507020206020404" pitchFamily="34" charset="0"/>
                        </a:rPr>
                        <a:t>satan</a:t>
                      </a:r>
                      <a:endParaRPr lang="en-US" sz="2400" b="1" dirty="0">
                        <a:latin typeface="Copperplate Gothic Light" panose="020E0507020206020404" pitchFamily="34" charset="0"/>
                      </a:endParaRPr>
                    </a:p>
                  </a:txBody>
                  <a:tcPr/>
                </a:tc>
                <a:tc>
                  <a:txBody>
                    <a:bodyPr/>
                    <a:lstStyle/>
                    <a:p>
                      <a:r>
                        <a:rPr lang="en-US" sz="2400" dirty="0" err="1">
                          <a:latin typeface="Copperplate Gothic Light" panose="020E0507020206020404" pitchFamily="34" charset="0"/>
                        </a:rPr>
                        <a:t>Eph</a:t>
                      </a:r>
                      <a:r>
                        <a:rPr lang="en-US" sz="2400" dirty="0">
                          <a:latin typeface="Copperplate Gothic Light" panose="020E0507020206020404" pitchFamily="34" charset="0"/>
                        </a:rPr>
                        <a:t> 2:2</a:t>
                      </a:r>
                    </a:p>
                  </a:txBody>
                  <a:tcPr/>
                </a:tc>
                <a:extLst>
                  <a:ext uri="{0D108BD9-81ED-4DB2-BD59-A6C34878D82A}">
                    <a16:rowId xmlns:a16="http://schemas.microsoft.com/office/drawing/2014/main" val="10003"/>
                  </a:ext>
                </a:extLst>
              </a:tr>
            </a:tbl>
          </a:graphicData>
        </a:graphic>
      </p:graphicFrame>
      <p:sp>
        <p:nvSpPr>
          <p:cNvPr id="8" name="Title 7"/>
          <p:cNvSpPr>
            <a:spLocks noGrp="1"/>
          </p:cNvSpPr>
          <p:nvPr>
            <p:ph type="title"/>
          </p:nvPr>
        </p:nvSpPr>
        <p:spPr>
          <a:xfrm>
            <a:off x="1828800" y="1207718"/>
            <a:ext cx="8534400" cy="685800"/>
          </a:xfrm>
        </p:spPr>
        <p:txBody>
          <a:bodyPr>
            <a:normAutofit/>
          </a:bodyPr>
          <a:lstStyle/>
          <a:p>
            <a:r>
              <a:rPr lang="en-US" b="1" dirty="0">
                <a:latin typeface="Century Gothic" panose="020B0502020202020204" pitchFamily="34" charset="0"/>
              </a:rPr>
              <a:t>Kingdom of Satan</a:t>
            </a:r>
          </a:p>
        </p:txBody>
      </p:sp>
    </p:spTree>
    <p:extLst>
      <p:ext uri="{BB962C8B-B14F-4D97-AF65-F5344CB8AC3E}">
        <p14:creationId xmlns:p14="http://schemas.microsoft.com/office/powerpoint/2010/main" val="130804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7EFD-1C56-4CBA-9A93-50F24EBEEBB7}"/>
              </a:ext>
            </a:extLst>
          </p:cNvPr>
          <p:cNvSpPr>
            <a:spLocks noGrp="1"/>
          </p:cNvSpPr>
          <p:nvPr>
            <p:ph type="title"/>
          </p:nvPr>
        </p:nvSpPr>
        <p:spPr>
          <a:xfrm>
            <a:off x="1249680" y="180752"/>
            <a:ext cx="9692640" cy="1105788"/>
          </a:xfrm>
        </p:spPr>
        <p:txBody>
          <a:bodyPr anchor="ctr"/>
          <a:lstStyle/>
          <a:p>
            <a:pPr algn="ctr"/>
            <a:r>
              <a:rPr lang="en-US" dirty="0">
                <a:latin typeface="Century Gothic" panose="020B0502020202020204" pitchFamily="34" charset="0"/>
              </a:rPr>
              <a:t>UNCOVERING THE ENEMY</a:t>
            </a:r>
            <a:endParaRPr lang="en-US" dirty="0"/>
          </a:p>
        </p:txBody>
      </p:sp>
      <p:sp>
        <p:nvSpPr>
          <p:cNvPr id="3" name="Content Placeholder 2">
            <a:extLst>
              <a:ext uri="{FF2B5EF4-FFF2-40B4-BE49-F238E27FC236}">
                <a16:creationId xmlns:a16="http://schemas.microsoft.com/office/drawing/2014/main" id="{CBB3A4AF-2112-488D-8D76-9EC0DEA1A98F}"/>
              </a:ext>
            </a:extLst>
          </p:cNvPr>
          <p:cNvSpPr>
            <a:spLocks noGrp="1"/>
          </p:cNvSpPr>
          <p:nvPr>
            <p:ph idx="1"/>
          </p:nvPr>
        </p:nvSpPr>
        <p:spPr>
          <a:xfrm>
            <a:off x="510362" y="1446028"/>
            <a:ext cx="10431958" cy="5007936"/>
          </a:xfrm>
        </p:spPr>
        <p:txBody>
          <a:bodyPr>
            <a:noAutofit/>
          </a:bodyPr>
          <a:lstStyle/>
          <a:p>
            <a:pPr marL="0" indent="0">
              <a:lnSpc>
                <a:spcPct val="120000"/>
              </a:lnSpc>
              <a:spcBef>
                <a:spcPts val="0"/>
              </a:spcBef>
              <a:spcAft>
                <a:spcPts val="0"/>
              </a:spcAft>
              <a:buNone/>
            </a:pPr>
            <a:r>
              <a:rPr lang="en-US" sz="3200" b="1" dirty="0">
                <a:latin typeface="Century Gothic" panose="020B0502020202020204" pitchFamily="34" charset="0"/>
              </a:rPr>
              <a:t>EZEKIEL 28: 13</a:t>
            </a:r>
          </a:p>
          <a:p>
            <a:pPr marL="0" indent="0">
              <a:lnSpc>
                <a:spcPct val="120000"/>
              </a:lnSpc>
              <a:spcBef>
                <a:spcPts val="0"/>
              </a:spcBef>
              <a:spcAft>
                <a:spcPts val="0"/>
              </a:spcAft>
              <a:buNone/>
            </a:pPr>
            <a:endParaRPr lang="en-US" sz="1000" b="1" dirty="0">
              <a:latin typeface="Century Gothic" panose="020B0502020202020204" pitchFamily="34" charset="0"/>
            </a:endParaRPr>
          </a:p>
          <a:p>
            <a:pPr marL="0" indent="0">
              <a:lnSpc>
                <a:spcPct val="120000"/>
              </a:lnSpc>
              <a:spcBef>
                <a:spcPts val="0"/>
              </a:spcBef>
              <a:spcAft>
                <a:spcPts val="0"/>
              </a:spcAft>
              <a:buNone/>
            </a:pPr>
            <a:r>
              <a:rPr lang="en-US" sz="2800" dirty="0">
                <a:latin typeface="Century Gothic" panose="020B0502020202020204" pitchFamily="34" charset="0"/>
              </a:rPr>
              <a:t>13.  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WAST CREATED.</a:t>
            </a:r>
          </a:p>
        </p:txBody>
      </p:sp>
    </p:spTree>
    <p:extLst>
      <p:ext uri="{BB962C8B-B14F-4D97-AF65-F5344CB8AC3E}">
        <p14:creationId xmlns:p14="http://schemas.microsoft.com/office/powerpoint/2010/main" val="7673377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2019</TotalTime>
  <Words>1989</Words>
  <Application>Microsoft Office PowerPoint</Application>
  <PresentationFormat>Widescreen</PresentationFormat>
  <Paragraphs>198</Paragraphs>
  <Slides>38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Arial</vt:lpstr>
      <vt:lpstr>Bookman Old Style</vt:lpstr>
      <vt:lpstr>Century Gothic</vt:lpstr>
      <vt:lpstr>Century Schoolbook</vt:lpstr>
      <vt:lpstr>Copperplate Gothic Bold</vt:lpstr>
      <vt:lpstr>Copperplate Gothic Light</vt:lpstr>
      <vt:lpstr>Garamond</vt:lpstr>
      <vt:lpstr>Rockwell</vt:lpstr>
      <vt:lpstr>Wingdings</vt:lpstr>
      <vt:lpstr>Wingdings 2</vt:lpstr>
      <vt:lpstr>View</vt:lpstr>
      <vt:lpstr>1_Damask</vt:lpstr>
      <vt:lpstr>Couture</vt:lpstr>
      <vt:lpstr>PowerPoint Presentation</vt:lpstr>
      <vt:lpstr>UNCOVERING THE ENEMY</vt:lpstr>
      <vt:lpstr>UNCOVERING THE ENEMY</vt:lpstr>
      <vt:lpstr>UNCOVERING THE ENEMY</vt:lpstr>
      <vt:lpstr>UNCOVERING THE ENEMY</vt:lpstr>
      <vt:lpstr>UNCOVERING THE ENEMY</vt:lpstr>
      <vt:lpstr>SATAN: IN HEAVEN</vt:lpstr>
      <vt:lpstr>Kingdom of Satan</vt:lpstr>
      <vt:lpstr>UNCOVERING THE ENEMY</vt:lpstr>
      <vt:lpstr>UNCOVERING THE ENEMY</vt:lpstr>
      <vt:lpstr>UNCOVERING THE ENEMY</vt:lpstr>
      <vt:lpstr>UNCOVERING THE ENEMY</vt:lpstr>
      <vt:lpstr>SATAN: IN THE GARDEN</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UNCOVERING THE ENEMY</vt:lpstr>
      <vt:lpstr>SATAN: DEFEATING HIM</vt:lpstr>
      <vt:lpstr>UNCOVERING THE ENEMY</vt:lpstr>
      <vt:lpstr>UNCOVERING THE ENEMY</vt:lpstr>
      <vt:lpstr>UNCOVERING THE ENEMY</vt:lpstr>
      <vt:lpstr>UNCOVERING THE ENEMY</vt:lpstr>
      <vt:lpstr>UNCOVERING THE ENEMY</vt:lpstr>
      <vt:lpstr>UNCOVERING THE ENEMY</vt:lpstr>
      <vt:lpstr>UNCOVERING THE ENEMY</vt:lpstr>
      <vt:lpstr>SATAN: HIS DESTINY</vt:lpstr>
      <vt:lpstr>UNCOVERING THE ENEMY</vt:lpstr>
      <vt:lpstr>UNCOVERING THE ENEMY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RODMAN</dc:creator>
  <cp:lastModifiedBy>LEE RODMAN</cp:lastModifiedBy>
  <cp:revision>101</cp:revision>
  <dcterms:created xsi:type="dcterms:W3CDTF">2018-07-10T02:28:08Z</dcterms:created>
  <dcterms:modified xsi:type="dcterms:W3CDTF">2018-11-09T00:25:18Z</dcterms:modified>
</cp:coreProperties>
</file>