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8" r:id="rId3"/>
    <p:sldId id="269" r:id="rId4"/>
    <p:sldId id="257" r:id="rId5"/>
    <p:sldId id="259" r:id="rId6"/>
    <p:sldId id="260" r:id="rId7"/>
    <p:sldId id="262" r:id="rId8"/>
    <p:sldId id="263" r:id="rId9"/>
    <p:sldId id="271" r:id="rId10"/>
    <p:sldId id="258" r:id="rId11"/>
    <p:sldId id="266" r:id="rId12"/>
    <p:sldId id="267" r:id="rId13"/>
    <p:sldId id="261" r:id="rId14"/>
    <p:sldId id="264" r:id="rId15"/>
    <p:sldId id="265" r:id="rId16"/>
    <p:sldId id="270" r:id="rId17"/>
    <p:sldId id="272" r:id="rId18"/>
    <p:sldId id="274" r:id="rId19"/>
    <p:sldId id="275" r:id="rId20"/>
    <p:sldId id="276" r:id="rId21"/>
    <p:sldId id="278" r:id="rId22"/>
    <p:sldId id="277" r:id="rId23"/>
    <p:sldId id="27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 snapToGrid="0">
      <p:cViewPr varScale="1">
        <p:scale>
          <a:sx n="39" d="100"/>
          <a:sy n="39" d="100"/>
        </p:scale>
        <p:origin x="62" y="1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8FF2-6311-4744-8554-F96720CA083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73EAAE6A-79A0-4DB9-B3AD-90FE2EEEC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26868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8FF2-6311-4744-8554-F96720CA083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73EAAE6A-79A0-4DB9-B3AD-90FE2EEEC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0923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8FF2-6311-4744-8554-F96720CA083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73EAAE6A-79A0-4DB9-B3AD-90FE2EEEC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02461"/>
      </p:ext>
    </p:extLst>
  </p:cSld>
  <p:clrMapOvr>
    <a:masterClrMapping/>
  </p:clrMapOvr>
  <p:transition spd="med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8FF2-6311-4744-8554-F96720CA083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3EAAE6A-79A0-4DB9-B3AD-90FE2EEEC05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2560957"/>
      </p:ext>
    </p:extLst>
  </p:cSld>
  <p:clrMapOvr>
    <a:masterClrMapping/>
  </p:clrMapOvr>
  <p:transition spd="med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8FF2-6311-4744-8554-F96720CA083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3EAAE6A-79A0-4DB9-B3AD-90FE2EEEC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794632"/>
      </p:ext>
    </p:extLst>
  </p:cSld>
  <p:clrMapOvr>
    <a:masterClrMapping/>
  </p:clrMapOvr>
  <p:transition spd="med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8FF2-6311-4744-8554-F96720CA083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AE6A-79A0-4DB9-B3AD-90FE2EEEC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795951"/>
      </p:ext>
    </p:extLst>
  </p:cSld>
  <p:clrMapOvr>
    <a:masterClrMapping/>
  </p:clrMapOvr>
  <p:transition spd="med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8FF2-6311-4744-8554-F96720CA083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AE6A-79A0-4DB9-B3AD-90FE2EEEC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66346"/>
      </p:ext>
    </p:extLst>
  </p:cSld>
  <p:clrMapOvr>
    <a:masterClrMapping/>
  </p:clrMapOvr>
  <p:transition spd="med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8FF2-6311-4744-8554-F96720CA083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AE6A-79A0-4DB9-B3AD-90FE2EEEC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852068"/>
      </p:ext>
    </p:extLst>
  </p:cSld>
  <p:clrMapOvr>
    <a:masterClrMapping/>
  </p:clrMapOvr>
  <p:transition spd="med">
    <p:pul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F2AD8FF2-6311-4744-8554-F96720CA083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73EAAE6A-79A0-4DB9-B3AD-90FE2EEEC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25012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8FF2-6311-4744-8554-F96720CA083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AE6A-79A0-4DB9-B3AD-90FE2EEEC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41776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8FF2-6311-4744-8554-F96720CA083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73EAAE6A-79A0-4DB9-B3AD-90FE2EEEC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515209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8FF2-6311-4744-8554-F96720CA083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AE6A-79A0-4DB9-B3AD-90FE2EEEC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81568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8FF2-6311-4744-8554-F96720CA083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AE6A-79A0-4DB9-B3AD-90FE2EEEC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656415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8FF2-6311-4744-8554-F96720CA083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AE6A-79A0-4DB9-B3AD-90FE2EEEC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63846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8FF2-6311-4744-8554-F96720CA083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AE6A-79A0-4DB9-B3AD-90FE2EEEC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313827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8FF2-6311-4744-8554-F96720CA083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AE6A-79A0-4DB9-B3AD-90FE2EEEC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861067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8FF2-6311-4744-8554-F96720CA083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AE6A-79A0-4DB9-B3AD-90FE2EEEC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339131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D8FF2-6311-4744-8554-F96720CA0835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AAE6A-79A0-4DB9-B3AD-90FE2EEEC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7421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ransition spd="med">
    <p:pull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f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1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8300" y="493713"/>
            <a:ext cx="9144000" cy="1239837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FRUITFULNESS</a:t>
            </a:r>
            <a:endParaRPr lang="en-US" sz="6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01449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Century Gothic" panose="020B0502020202020204" pitchFamily="34" charset="0"/>
              </a:rPr>
              <a:t>FRUITFULNESS</a:t>
            </a:r>
            <a:endParaRPr lang="en-US" sz="5400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entury Gothic" panose="020B0502020202020204" pitchFamily="34" charset="0"/>
              </a:rPr>
              <a:t>WE </a:t>
            </a:r>
            <a:r>
              <a:rPr lang="en-US" sz="2800" b="1" dirty="0" smtClean="0">
                <a:latin typeface="Century Gothic" panose="020B0502020202020204" pitchFamily="34" charset="0"/>
              </a:rPr>
              <a:t>ALL</a:t>
            </a:r>
            <a:r>
              <a:rPr lang="en-US" sz="2800" dirty="0" smtClean="0">
                <a:latin typeface="Century Gothic" panose="020B0502020202020204" pitchFamily="34" charset="0"/>
              </a:rPr>
              <a:t> ARE EXPECTED TO BE FRUITFUL AND HE IS NOT TALKING ABOUT APPLES &amp; ORANGES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1000" dirty="0" smtClean="0">
              <a:latin typeface="Century Gothic" panose="020B050202020202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entury Gothic" panose="020B0502020202020204" pitchFamily="34" charset="0"/>
              </a:rPr>
              <a:t>ONLY A FOOL TAKES SOMETHING OF GREAT VALUE AND TRADE IT FOR SOMETHING OF LESSER VALUE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800" dirty="0">
              <a:latin typeface="Century Gothic" panose="020B050202020202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entury Gothic" panose="020B0502020202020204" pitchFamily="34" charset="0"/>
              </a:rPr>
              <a:t>OUR TIME IS OF GREAT VALUE MUST NOT BE WASTED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800" dirty="0">
              <a:latin typeface="Century Gothic" panose="020B050202020202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entury Gothic" panose="020B0502020202020204" pitchFamily="34" charset="0"/>
              </a:rPr>
              <a:t>SOMETHING THAT HELPS REDEEM YOU TIME IS VERY VALUABLE</a:t>
            </a:r>
            <a:endParaRPr lang="en-US" sz="28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21214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b="1" dirty="0">
                <a:latin typeface="Century Gothic" panose="020B0502020202020204" pitchFamily="34" charset="0"/>
              </a:rPr>
              <a:t>FRUITFULNESS</a:t>
            </a:r>
            <a:endParaRPr lang="en-US" sz="6600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idx="4294967295"/>
          </p:nvPr>
        </p:nvSpPr>
        <p:spPr>
          <a:xfrm>
            <a:off x="180115" y="2336800"/>
            <a:ext cx="9906000" cy="738909"/>
          </a:xfrm>
        </p:spPr>
        <p:txBody>
          <a:bodyPr anchor="t"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 smtClean="0">
                <a:latin typeface="Century Gothic" panose="020B0502020202020204" pitchFamily="34" charset="0"/>
              </a:rPr>
              <a:t>FRUIT THAT OUGHT TO HANG OFF YOU</a:t>
            </a:r>
            <a:endParaRPr lang="en-US" sz="4000" dirty="0"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927482"/>
              </p:ext>
            </p:extLst>
          </p:nvPr>
        </p:nvGraphicFramePr>
        <p:xfrm>
          <a:off x="180115" y="3578343"/>
          <a:ext cx="11554684" cy="177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8671">
                  <a:extLst>
                    <a:ext uri="{9D8B030D-6E8A-4147-A177-3AD203B41FA5}">
                      <a16:colId xmlns:a16="http://schemas.microsoft.com/office/drawing/2014/main" val="1773084243"/>
                    </a:ext>
                  </a:extLst>
                </a:gridCol>
                <a:gridCol w="2888671">
                  <a:extLst>
                    <a:ext uri="{9D8B030D-6E8A-4147-A177-3AD203B41FA5}">
                      <a16:colId xmlns:a16="http://schemas.microsoft.com/office/drawing/2014/main" val="3080411363"/>
                    </a:ext>
                  </a:extLst>
                </a:gridCol>
                <a:gridCol w="2451047">
                  <a:extLst>
                    <a:ext uri="{9D8B030D-6E8A-4147-A177-3AD203B41FA5}">
                      <a16:colId xmlns:a16="http://schemas.microsoft.com/office/drawing/2014/main" val="2713003324"/>
                    </a:ext>
                  </a:extLst>
                </a:gridCol>
                <a:gridCol w="3326295">
                  <a:extLst>
                    <a:ext uri="{9D8B030D-6E8A-4147-A177-3AD203B41FA5}">
                      <a16:colId xmlns:a16="http://schemas.microsoft.com/office/drawing/2014/main" val="217078202"/>
                    </a:ext>
                  </a:extLst>
                </a:gridCol>
              </a:tblGrid>
              <a:tr h="7352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LOVE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JOY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PEACE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LONGSUFFERING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585042"/>
                  </a:ext>
                </a:extLst>
              </a:tr>
              <a:tr h="39829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TEMPERANCE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PATIENCE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MEEKNESS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GOODNESS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715659"/>
                  </a:ext>
                </a:extLst>
              </a:tr>
              <a:tr h="3982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FAITH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KINDNESS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FAITHFULNESS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GLADNESS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837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364768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entury Gothic" panose="020B0502020202020204" pitchFamily="34" charset="0"/>
              </a:rPr>
              <a:t>FRUITFULNESS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0805097" cy="4063927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entury Gothic" panose="020B0502020202020204" pitchFamily="34" charset="0"/>
              </a:rPr>
              <a:t> FROM THE BEGINNING GOD’S MIND WAS ON FRUITFULNESS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 smtClean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entury Gothic" panose="020B0502020202020204" pitchFamily="34" charset="0"/>
              </a:rPr>
              <a:t>IF YOU CAN’T PRODUCE ANY FRUIT SOMETHING IS PREVENTING OR CLOGGING UP THE FLOW FROM THE VINE</a:t>
            </a:r>
            <a:endParaRPr lang="en-US" sz="2800" dirty="0" smtClean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 smtClean="0">
              <a:latin typeface="Century Gothic" panose="020B050202020202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entury Gothic" panose="020B0502020202020204" pitchFamily="34" charset="0"/>
              </a:rPr>
              <a:t>EVEN IF YOU’VE IDENTIFIED WASTED TIME IN YOUR LIFE, GOD IS THE KEEPER OF TIME AND CAN RECOUP THAT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1000" dirty="0" smtClean="0">
              <a:latin typeface="Century Gothic" panose="020B050202020202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entury Gothic" panose="020B0502020202020204" pitchFamily="34" charset="0"/>
              </a:rPr>
              <a:t>THERE ARE GOOD AND BAD </a:t>
            </a:r>
            <a:r>
              <a:rPr lang="en-US" sz="2800" dirty="0" smtClean="0">
                <a:latin typeface="Century Gothic" panose="020B0502020202020204" pitchFamily="34" charset="0"/>
              </a:rPr>
              <a:t>FRUIT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800" dirty="0">
              <a:latin typeface="Century Gothic" panose="020B050202020202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24826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entury Gothic" panose="020B0502020202020204" pitchFamily="34" charset="0"/>
              </a:rPr>
              <a:t>FRUITFULNESS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1" y="2336872"/>
            <a:ext cx="10287000" cy="443222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 smtClean="0">
                <a:latin typeface="Century Gothic" panose="020B0502020202020204" pitchFamily="34" charset="0"/>
              </a:rPr>
              <a:t>I CORINTHIANS 3: 9 - 11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9. FOR WE ARE LABOURERS TOGETHER WITH GOD: YE ARE GOD'S HUSBANDRY, YE ARE GOD'S BUILDING.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sz="1000" dirty="0" smtClean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10.  ACCORDING TO THE GRACE OF GOD WHICH IS GIVEN UNTO ME, AS A WISE MASTERBUILDER, I HAVE LAID THE FOUNDATION, AND ANOTHER BUILDETH THEREON. BUT LET EVERY MAN TAKE HEED HOW HE BUILDETH THEREUPON.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sz="1000" dirty="0" smtClean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11 FOR OTHER FOUNDATION CAN NO MAN LAY THAN THAT IS LAID, WHICH IS JESUS CHRIST.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61447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entury Gothic" panose="020B0502020202020204" pitchFamily="34" charset="0"/>
              </a:rPr>
              <a:t>FRUITFULNESS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1" y="2336873"/>
            <a:ext cx="10287000" cy="386072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 smtClean="0">
                <a:latin typeface="Century Gothic" panose="020B0502020202020204" pitchFamily="34" charset="0"/>
              </a:rPr>
              <a:t>I CORINTHIANS 3: 12 - 13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12. NOW IF ANY MAN BUILD UPON THIS FOUNDATION GOLD, SILVER, PRECIOUS STONES, WOOD, HAY, STUBBLE;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13. EVERY MAN'S WORK SHALL BE MADE MANIFEST: FOR THE DAY SHALL DECLARE IT, BECAUSE IT SHALL BE REVEALED BY FIRE; AND THE FIRE SHALL TRY EVERY MAN'S WORK OF WHAT SORT IT IS.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88409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entury Gothic" panose="020B0502020202020204" pitchFamily="34" charset="0"/>
              </a:rPr>
              <a:t>FRUITFULNESS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1" y="2336873"/>
            <a:ext cx="10287000" cy="314952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 smtClean="0">
                <a:latin typeface="Century Gothic" panose="020B0502020202020204" pitchFamily="34" charset="0"/>
              </a:rPr>
              <a:t>I CORINTHIANS 3: 14 - 15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14. IF ANY MAN'S WORK ABIDE WHICH HE HATH BUILT THEREUPON, HE SHALL RECEIVE A REWARD.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15. IF ANY MAN'S WORK SHALL BE BURNED, HE SHALL SUFFER LOSS: BUT HE HIMSELF SHALL BE SAVED; YET SO AS BY FIRE.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52693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entury Gothic" panose="020B0502020202020204" pitchFamily="34" charset="0"/>
              </a:rPr>
              <a:t>FRUITFULNESS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1" y="2336873"/>
            <a:ext cx="10287000" cy="314952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 smtClean="0">
                <a:latin typeface="Century Gothic" panose="020B0502020202020204" pitchFamily="34" charset="0"/>
              </a:rPr>
              <a:t>MATTHEW 21: 19</a:t>
            </a:r>
            <a:endParaRPr lang="en-US" sz="2800" b="1" dirty="0" smtClean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19. </a:t>
            </a:r>
            <a:r>
              <a:rPr lang="en-US" sz="2800" dirty="0" smtClean="0">
                <a:latin typeface="Century Gothic" panose="020B0502020202020204" pitchFamily="34" charset="0"/>
              </a:rPr>
              <a:t>AND WHEN HE (JESUS) SAW A FIG TREE IN THE WAY, HE CAME TO IT, </a:t>
            </a:r>
            <a:r>
              <a:rPr lang="en-US" sz="2800" b="1" dirty="0" smtClean="0">
                <a:latin typeface="Century Gothic" panose="020B0502020202020204" pitchFamily="34" charset="0"/>
              </a:rPr>
              <a:t>AND FOUND NOTHING THEREON</a:t>
            </a:r>
            <a:r>
              <a:rPr lang="en-US" sz="2800" dirty="0" smtClean="0">
                <a:latin typeface="Century Gothic" panose="020B0502020202020204" pitchFamily="34" charset="0"/>
              </a:rPr>
              <a:t>, BUT LEAVES ONLY, AND SAID UNTO IT, LET NO FRUIT GROW ON THEE HENCEFORWARD FOR EVER. AND PRESENTLY THE FIG TREE WITHERED AWAY.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93674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entury Gothic" panose="020B0502020202020204" pitchFamily="34" charset="0"/>
              </a:rPr>
              <a:t>FRUITFULNESS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1" y="2336873"/>
            <a:ext cx="10287000" cy="314952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 smtClean="0">
                <a:latin typeface="Century Gothic" panose="020B0502020202020204" pitchFamily="34" charset="0"/>
              </a:rPr>
              <a:t>JOEL 1: 4</a:t>
            </a:r>
            <a:endParaRPr lang="en-US" sz="2800" b="1" dirty="0" smtClean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4. THAT WHICH THE PALMERWORM HATH LEFT HATH THE LOCUST EATEN; AND THAT WHICH THE LOCUST HATH LEFT HATH THE CANKERWORM EATEN; AND THAT WHICH THE CANKERWORM HATH LEFT HATH THE CATERPILLER EATEN.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02167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entury Gothic" panose="020B0502020202020204" pitchFamily="34" charset="0"/>
              </a:rPr>
              <a:t>FRUITFULNESS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1" y="2336873"/>
            <a:ext cx="10287000" cy="314952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 smtClean="0">
                <a:latin typeface="Century Gothic" panose="020B0502020202020204" pitchFamily="34" charset="0"/>
              </a:rPr>
              <a:t>JOEL 2: 25</a:t>
            </a:r>
            <a:endParaRPr lang="en-US" sz="2800" b="1" dirty="0" smtClean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25. AND I WILL </a:t>
            </a:r>
            <a:r>
              <a:rPr lang="en-US" sz="2800" b="1" dirty="0" smtClean="0">
                <a:latin typeface="Century Gothic" panose="020B0502020202020204" pitchFamily="34" charset="0"/>
              </a:rPr>
              <a:t>RESTORE TO YOU THE YEARS </a:t>
            </a:r>
            <a:r>
              <a:rPr lang="en-US" sz="2800" dirty="0" smtClean="0">
                <a:latin typeface="Century Gothic" panose="020B0502020202020204" pitchFamily="34" charset="0"/>
              </a:rPr>
              <a:t>THAT THE LOCUST HATH EATEN, THE CANKERWORM, AND THE CATERPILLER, AND THE PALMERWORM, MY GREAT ARMY WHICH I SENT AMONG YOU.</a:t>
            </a:r>
            <a:endParaRPr lang="en-US" sz="2800" dirty="0">
              <a:latin typeface="Century Gothic" panose="020B0502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5658" y="4824416"/>
            <a:ext cx="2517809" cy="167853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19226" y="4434749"/>
            <a:ext cx="1580061" cy="245787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899" y="4824416"/>
            <a:ext cx="1957324" cy="181451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99773077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entury Gothic" panose="020B0502020202020204" pitchFamily="34" charset="0"/>
              </a:rPr>
              <a:t>FRUITFULNESS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1" y="2336873"/>
            <a:ext cx="10287000" cy="314952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entury Gothic" panose="020B0502020202020204" pitchFamily="34" charset="0"/>
              </a:rPr>
              <a:t> GOD HAS BLESSED MANY PEOPLE, JUST TO FREE THEM UP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1000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entury Gothic" panose="020B0502020202020204" pitchFamily="34" charset="0"/>
              </a:rPr>
              <a:t> THERE ARE MANY THINGS THAT YOU THINK OR FEEL YOU GOT TO DO BUT YOU DON’T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1000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28793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entury Gothic" panose="020B0502020202020204" pitchFamily="34" charset="0"/>
              </a:rPr>
              <a:t>FRUITFULNESS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1" y="2336873"/>
            <a:ext cx="10287000" cy="314952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 smtClean="0">
                <a:latin typeface="Century Gothic" panose="020B0502020202020204" pitchFamily="34" charset="0"/>
              </a:rPr>
              <a:t>GENESIS 1: 11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11. AND GOD SAID, LET THE EARTH BRING FORTH GRASS, THE HERB YIELDING SEED, AND THE FRUIT TREE YIELDING FRUIT AFTER HIS KIND, WHOSE SEED IS IN ITSELF, UPON THE EARTH: AND IT WAS SO.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93599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entury Gothic" panose="020B0502020202020204" pitchFamily="34" charset="0"/>
              </a:rPr>
              <a:t>FRUITFULNESS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1" y="2336873"/>
            <a:ext cx="10287000" cy="314952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 smtClean="0">
                <a:latin typeface="Century Gothic" panose="020B0502020202020204" pitchFamily="34" charset="0"/>
              </a:rPr>
              <a:t>PROVERBS 9: 10 - 11</a:t>
            </a:r>
            <a:endParaRPr lang="en-US" sz="2800" b="1" dirty="0" smtClean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10. THE FEAR OF THE LORD IS THE BEGINNING OF WISDOM: AND THE KNOWLEDGE OF THE HOLY IS UNDERSTANDING.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11. FOR BY ME THY DAYS SHALL BE MULTIPLIED, AND THE YEARS OF THY LIFE SHALL BE INCREASED.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04387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entury Gothic" panose="020B0502020202020204" pitchFamily="34" charset="0"/>
              </a:rPr>
              <a:t>FRUITFULNESS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1" y="2336873"/>
            <a:ext cx="10287000" cy="314952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 smtClean="0">
                <a:latin typeface="Century Gothic" panose="020B0502020202020204" pitchFamily="34" charset="0"/>
              </a:rPr>
              <a:t>EXODUS 8: 1</a:t>
            </a:r>
            <a:endParaRPr lang="en-US" sz="2800" b="1" dirty="0" smtClean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>
                <a:latin typeface="Century Gothic" panose="020B0502020202020204" pitchFamily="34" charset="0"/>
              </a:rPr>
              <a:t>1</a:t>
            </a:r>
            <a:r>
              <a:rPr lang="en-US" sz="2800" dirty="0" smtClean="0">
                <a:latin typeface="Century Gothic" panose="020B0502020202020204" pitchFamily="34" charset="0"/>
              </a:rPr>
              <a:t>. AND THE LORD SPAKE UNTO MOSES, GO UNTO PHARAOH, AND SAY UNTO HIM, THUS SAITH THE LORD, LET MY PEOPLE GO, THAT THEY MAY SERVE ME.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31995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entury Gothic" panose="020B0502020202020204" pitchFamily="34" charset="0"/>
              </a:rPr>
              <a:t>FRUITFULNESS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1" y="2336873"/>
            <a:ext cx="10287000" cy="314952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 smtClean="0">
                <a:latin typeface="Century Gothic" panose="020B0502020202020204" pitchFamily="34" charset="0"/>
              </a:rPr>
              <a:t>PROVERBS 11: 30 - 31</a:t>
            </a:r>
            <a:endParaRPr lang="en-US" sz="2800" b="1" dirty="0" smtClean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30. THE FRUIT OF THE RIGHTEOUS IS A TREE OF LIFE; AND HE THAT WINNETH SOULS IS WISE.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31. BEHOLD, THE RIGHTEOUS SHALL BE RECOMPENSED IN THE EARTH: MUCH MORE THE WICKED AND THE SINNER.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55025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GOT MILK?</a:t>
            </a:r>
            <a:endParaRPr lang="en-US" sz="66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8800" dirty="0" smtClean="0"/>
              <a:t>GOT FRUIT?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3943624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entury Gothic" panose="020B0502020202020204" pitchFamily="34" charset="0"/>
              </a:rPr>
              <a:t>FRUITFULNESS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1" y="2336873"/>
            <a:ext cx="10287000" cy="314952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 smtClean="0">
                <a:latin typeface="Century Gothic" panose="020B0502020202020204" pitchFamily="34" charset="0"/>
              </a:rPr>
              <a:t>GENESIS 1: 28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28. AND GOD BLESSED THEM, AND GOD SAID UNTO THEM, BE </a:t>
            </a:r>
            <a:r>
              <a:rPr lang="en-US" sz="2800" b="1" dirty="0" smtClean="0">
                <a:latin typeface="Century Gothic" panose="020B0502020202020204" pitchFamily="34" charset="0"/>
              </a:rPr>
              <a:t>FRUITFUL</a:t>
            </a:r>
            <a:r>
              <a:rPr lang="en-US" sz="2800" dirty="0" smtClean="0">
                <a:latin typeface="Century Gothic" panose="020B0502020202020204" pitchFamily="34" charset="0"/>
              </a:rPr>
              <a:t>, AND MULTIPLY, AND REPLENISH THE EARTH, AND SUBDUE IT: AND HAVE DOMINION OVER THE FISH OF THE SEA, AND OVER THE FOWL OF THE AIR, AND OVER EVERY LIVING THING THAT MOVETH UPON THE EARTH.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92647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entury Gothic" panose="020B0502020202020204" pitchFamily="34" charset="0"/>
              </a:rPr>
              <a:t>FRUITFULNESS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0013079" cy="439412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 smtClean="0">
                <a:latin typeface="Century Gothic" panose="020B0502020202020204" pitchFamily="34" charset="0"/>
              </a:rPr>
              <a:t>JOHN 15: 1 -3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1.  I AM THE TRUE VINE, AND MY FATHER IS THE HUSBANDMAN (</a:t>
            </a:r>
            <a:r>
              <a:rPr lang="en-US" sz="2800" b="1" dirty="0" smtClean="0">
                <a:latin typeface="Century Gothic" panose="020B0502020202020204" pitchFamily="34" charset="0"/>
              </a:rPr>
              <a:t>GARDNER, VINE DRESSER</a:t>
            </a:r>
            <a:r>
              <a:rPr lang="en-US" sz="2800" dirty="0" smtClean="0">
                <a:latin typeface="Century Gothic" panose="020B0502020202020204" pitchFamily="34" charset="0"/>
              </a:rPr>
              <a:t>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 smtClean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2. EVERY BRANCH IN ME THAT </a:t>
            </a:r>
            <a:r>
              <a:rPr lang="en-US" sz="2800" b="1" dirty="0" smtClean="0">
                <a:latin typeface="Century Gothic" panose="020B0502020202020204" pitchFamily="34" charset="0"/>
              </a:rPr>
              <a:t>BEARETH NOT FRUIT</a:t>
            </a:r>
            <a:r>
              <a:rPr lang="en-US" sz="2800" dirty="0" smtClean="0">
                <a:latin typeface="Century Gothic" panose="020B0502020202020204" pitchFamily="34" charset="0"/>
              </a:rPr>
              <a:t> HE TAKETH AWAY: AND EVERY BRANCH THAT BEARETH FRUIT, HE PURGETH IT, THAT IT </a:t>
            </a:r>
            <a:r>
              <a:rPr lang="en-US" sz="2800" b="1" dirty="0" smtClean="0">
                <a:latin typeface="Century Gothic" panose="020B0502020202020204" pitchFamily="34" charset="0"/>
              </a:rPr>
              <a:t>MAY BRING FORTH MORE FRUIT</a:t>
            </a:r>
            <a:r>
              <a:rPr lang="en-US" sz="2800" dirty="0" smtClean="0">
                <a:latin typeface="Century Gothic" panose="020B0502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 smtClean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3. NOW YE ARE CLEAN THROUGH THE WORD WHICH I HAVE SPOKEN UNTO YOU.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39758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entury Gothic" panose="020B0502020202020204" pitchFamily="34" charset="0"/>
              </a:rPr>
              <a:t>FRUITFULNESS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1472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 smtClean="0">
                <a:latin typeface="Century Gothic" panose="020B0502020202020204" pitchFamily="34" charset="0"/>
              </a:rPr>
              <a:t>JOHN 15: 4 – 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4. ABIDE IN ME, AND I IN YOU. AS THE BRANCH CANNOT BEAR FRUIT OF ITSELF, EXCEPT IT ABIDE IN THE VINE; NO MORE CAN YE, EXCEPT YE ABIDE IN ME.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 smtClean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5. I AM THE VINE, YE ARE THE BRANCHES: HE THAT ABIDETH IN ME, AND I IN HIM, THE SAME BRINGETH FORTH MUCH FRUIT: FOR WITHOUT ME YE CAN DO NOTHING.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85771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entury Gothic" panose="020B0502020202020204" pitchFamily="34" charset="0"/>
              </a:rPr>
              <a:t>FRUITFULNESS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051227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 smtClean="0">
                <a:latin typeface="Century Gothic" panose="020B0502020202020204" pitchFamily="34" charset="0"/>
              </a:rPr>
              <a:t>JOHN 15: 6 – 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6. IF A MAN ABIDE NOT IN ME, HE IS CAST FORTH AS A BRANCH, AND IS WITHERED; AND MEN GATHER THEM, AND CAST THEM INTO THE FIRE, AND THEY ARE BURNED.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 smtClean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7. IF YE ABIDE IN ME, AND MY WORDS ABIDE IN YOU, YE SHALL ASK WHAT YE WILL, AND IT SHALL BE DONE UNTO YOU.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 smtClean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8. HEREIN IS MY FATHER GLORIFIED, THAT YE BEAR </a:t>
            </a:r>
            <a:r>
              <a:rPr lang="en-US" sz="2800" b="1" dirty="0" smtClean="0">
                <a:latin typeface="Century Gothic" panose="020B0502020202020204" pitchFamily="34" charset="0"/>
              </a:rPr>
              <a:t>MUCH </a:t>
            </a:r>
            <a:r>
              <a:rPr lang="en-US" sz="2800" dirty="0" smtClean="0">
                <a:latin typeface="Century Gothic" panose="020B0502020202020204" pitchFamily="34" charset="0"/>
              </a:rPr>
              <a:t>FRUIT; SO SHALL YE BE MY DISCIPLES.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81068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entury Gothic" panose="020B0502020202020204" pitchFamily="34" charset="0"/>
              </a:rPr>
              <a:t>FRUITFULNESS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92422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 smtClean="0">
                <a:latin typeface="Century Gothic" panose="020B0502020202020204" pitchFamily="34" charset="0"/>
              </a:rPr>
              <a:t>JOHN 15: 16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16. YE HAVE NOT CHOSEN ME, BUT I HAVE CHOSEN YOU, AND ORDAINED YOU, THAT YE SHOULD GO AND </a:t>
            </a:r>
            <a:r>
              <a:rPr lang="en-US" sz="2800" b="1" dirty="0" smtClean="0">
                <a:latin typeface="Century Gothic" panose="020B0502020202020204" pitchFamily="34" charset="0"/>
              </a:rPr>
              <a:t>BRING FORTH FRUIT</a:t>
            </a:r>
            <a:r>
              <a:rPr lang="en-US" sz="2800" dirty="0" smtClean="0">
                <a:latin typeface="Century Gothic" panose="020B0502020202020204" pitchFamily="34" charset="0"/>
              </a:rPr>
              <a:t>, AND THAT YOUR FRUIT SHOULD REMAIN: THAT WHATSOEVER YE SHALL ASK OF THE FATHER IN MY NAME, HE </a:t>
            </a:r>
            <a:r>
              <a:rPr lang="en-US" sz="2800" b="1" dirty="0" smtClean="0">
                <a:latin typeface="Century Gothic" panose="020B0502020202020204" pitchFamily="34" charset="0"/>
              </a:rPr>
              <a:t>MAY</a:t>
            </a:r>
            <a:r>
              <a:rPr lang="en-US" sz="2800" dirty="0" smtClean="0">
                <a:latin typeface="Century Gothic" panose="020B0502020202020204" pitchFamily="34" charset="0"/>
              </a:rPr>
              <a:t> GIVE IT YOU.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5797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smtClean="0">
                <a:latin typeface="Century Gothic" panose="020B0502020202020204" pitchFamily="34" charset="0"/>
              </a:rPr>
              <a:t>GOOD NEWS</a:t>
            </a:r>
            <a:endParaRPr lang="en-US" sz="6600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18000"/>
            <a:ext cx="9987678" cy="2006600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4000" dirty="0" smtClean="0">
                <a:latin typeface="Century Gothic" panose="020B0502020202020204" pitchFamily="34" charset="0"/>
              </a:rPr>
              <a:t>IF </a:t>
            </a:r>
            <a:r>
              <a:rPr lang="en-US" sz="4000" dirty="0">
                <a:latin typeface="Century Gothic" panose="020B0502020202020204" pitchFamily="34" charset="0"/>
              </a:rPr>
              <a:t>YOU </a:t>
            </a:r>
            <a:r>
              <a:rPr lang="en-US" sz="4000" dirty="0" smtClean="0">
                <a:latin typeface="Century Gothic" panose="020B0502020202020204" pitchFamily="34" charset="0"/>
              </a:rPr>
              <a:t>HAVEV’T </a:t>
            </a:r>
            <a:r>
              <a:rPr lang="en-US" sz="4000" dirty="0">
                <a:latin typeface="Century Gothic" panose="020B0502020202020204" pitchFamily="34" charset="0"/>
              </a:rPr>
              <a:t>BEEN PRODUCING FRUIT, YOU CAN BECOME </a:t>
            </a:r>
            <a:r>
              <a:rPr lang="en-US" sz="4000" dirty="0" smtClean="0">
                <a:latin typeface="Century Gothic" panose="020B0502020202020204" pitchFamily="34" charset="0"/>
              </a:rPr>
              <a:t>FRUITFUL </a:t>
            </a:r>
            <a:r>
              <a:rPr lang="en-US" sz="4000" dirty="0" smtClean="0">
                <a:latin typeface="Century Gothic" panose="020B0502020202020204" pitchFamily="34" charset="0"/>
              </a:rPr>
              <a:t>RIGHT NOW.</a:t>
            </a:r>
            <a:endParaRPr lang="en-US" sz="4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49597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smtClean="0">
                <a:latin typeface="Century Gothic" panose="020B0502020202020204" pitchFamily="34" charset="0"/>
              </a:rPr>
              <a:t>GOOD NEWS</a:t>
            </a:r>
            <a:endParaRPr lang="en-US" sz="6600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18000"/>
            <a:ext cx="9987678" cy="2006600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4000" dirty="0" smtClean="0">
                <a:latin typeface="Century Gothic" panose="020B0502020202020204" pitchFamily="34" charset="0"/>
              </a:rPr>
              <a:t>IF </a:t>
            </a:r>
            <a:r>
              <a:rPr lang="en-US" sz="4000" dirty="0">
                <a:latin typeface="Century Gothic" panose="020B0502020202020204" pitchFamily="34" charset="0"/>
              </a:rPr>
              <a:t>YOU </a:t>
            </a:r>
            <a:r>
              <a:rPr lang="en-US" sz="4000" dirty="0" smtClean="0">
                <a:latin typeface="Century Gothic" panose="020B0502020202020204" pitchFamily="34" charset="0"/>
              </a:rPr>
              <a:t>HAVE </a:t>
            </a:r>
            <a:r>
              <a:rPr lang="en-US" sz="4000" dirty="0">
                <a:latin typeface="Century Gothic" panose="020B0502020202020204" pitchFamily="34" charset="0"/>
              </a:rPr>
              <a:t>BEEN PRODUCING FRUIT, YOU CAN BECOME </a:t>
            </a:r>
            <a:r>
              <a:rPr lang="en-US" sz="4000" dirty="0" smtClean="0">
                <a:latin typeface="Century Gothic" panose="020B0502020202020204" pitchFamily="34" charset="0"/>
              </a:rPr>
              <a:t>MORE FRUITFUL </a:t>
            </a:r>
            <a:r>
              <a:rPr lang="en-US" sz="4000" dirty="0" smtClean="0">
                <a:latin typeface="Century Gothic" panose="020B0502020202020204" pitchFamily="34" charset="0"/>
              </a:rPr>
              <a:t>RIGHT NOW.</a:t>
            </a:r>
            <a:endParaRPr lang="en-US" sz="4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98115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582</TotalTime>
  <Words>1092</Words>
  <Application>Microsoft Office PowerPoint</Application>
  <PresentationFormat>Widescreen</PresentationFormat>
  <Paragraphs>125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Century Gothic</vt:lpstr>
      <vt:lpstr>Trebuchet MS</vt:lpstr>
      <vt:lpstr>Wingdings</vt:lpstr>
      <vt:lpstr>Berlin</vt:lpstr>
      <vt:lpstr>FRUITFULNESS</vt:lpstr>
      <vt:lpstr>FRUITFULNESS</vt:lpstr>
      <vt:lpstr>FRUITFULNESS</vt:lpstr>
      <vt:lpstr>FRUITFULNESS</vt:lpstr>
      <vt:lpstr>FRUITFULNESS</vt:lpstr>
      <vt:lpstr>FRUITFULNESS</vt:lpstr>
      <vt:lpstr>FRUITFULNESS</vt:lpstr>
      <vt:lpstr>GOOD NEWS</vt:lpstr>
      <vt:lpstr>GOOD NEWS</vt:lpstr>
      <vt:lpstr>FRUITFULNESS</vt:lpstr>
      <vt:lpstr>FRUITFULNESS</vt:lpstr>
      <vt:lpstr>FRUITFULNESS</vt:lpstr>
      <vt:lpstr>FRUITFULNESS</vt:lpstr>
      <vt:lpstr>FRUITFULNESS</vt:lpstr>
      <vt:lpstr>FRUITFULNESS</vt:lpstr>
      <vt:lpstr>FRUITFULNESS</vt:lpstr>
      <vt:lpstr>FRUITFULNESS</vt:lpstr>
      <vt:lpstr>FRUITFULNESS</vt:lpstr>
      <vt:lpstr>FRUITFULNESS</vt:lpstr>
      <vt:lpstr>FRUITFULNESS</vt:lpstr>
      <vt:lpstr>FRUITFULNESS</vt:lpstr>
      <vt:lpstr>FRUITFULNESS</vt:lpstr>
      <vt:lpstr>GOT MILK?</vt:lpstr>
    </vt:vector>
  </TitlesOfParts>
  <Company>SPAWAR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FRUITFULNESS</dc:title>
  <dc:creator>Lee R. Rodman (CTR)</dc:creator>
  <cp:lastModifiedBy>Lee R. Rodman (CTR)</cp:lastModifiedBy>
  <cp:revision>40</cp:revision>
  <dcterms:created xsi:type="dcterms:W3CDTF">2019-09-24T13:15:29Z</dcterms:created>
  <dcterms:modified xsi:type="dcterms:W3CDTF">2019-09-26T19:24:55Z</dcterms:modified>
</cp:coreProperties>
</file>