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660" r:id="rId2"/>
  </p:sldMasterIdLst>
  <p:sldIdLst>
    <p:sldId id="304" r:id="rId3"/>
    <p:sldId id="256" r:id="rId4"/>
    <p:sldId id="269" r:id="rId5"/>
    <p:sldId id="270" r:id="rId6"/>
    <p:sldId id="263" r:id="rId7"/>
    <p:sldId id="272" r:id="rId8"/>
    <p:sldId id="271" r:id="rId9"/>
    <p:sldId id="268" r:id="rId10"/>
    <p:sldId id="266" r:id="rId11"/>
    <p:sldId id="298" r:id="rId12"/>
    <p:sldId id="276" r:id="rId13"/>
    <p:sldId id="265" r:id="rId14"/>
    <p:sldId id="302" r:id="rId15"/>
    <p:sldId id="303" r:id="rId16"/>
    <p:sldId id="273" r:id="rId17"/>
    <p:sldId id="258" r:id="rId18"/>
    <p:sldId id="301" r:id="rId19"/>
    <p:sldId id="283" r:id="rId20"/>
    <p:sldId id="282" r:id="rId21"/>
    <p:sldId id="307" r:id="rId22"/>
    <p:sldId id="267" r:id="rId23"/>
    <p:sldId id="259" r:id="rId24"/>
    <p:sldId id="284" r:id="rId25"/>
    <p:sldId id="299" r:id="rId26"/>
    <p:sldId id="300" r:id="rId27"/>
    <p:sldId id="290" r:id="rId28"/>
    <p:sldId id="281" r:id="rId29"/>
    <p:sldId id="291" r:id="rId30"/>
    <p:sldId id="292" r:id="rId31"/>
    <p:sldId id="278" r:id="rId32"/>
    <p:sldId id="293" r:id="rId33"/>
    <p:sldId id="285" r:id="rId34"/>
    <p:sldId id="257" r:id="rId35"/>
    <p:sldId id="275" r:id="rId36"/>
    <p:sldId id="295" r:id="rId37"/>
    <p:sldId id="294" r:id="rId38"/>
    <p:sldId id="308" r:id="rId39"/>
    <p:sldId id="287" r:id="rId40"/>
    <p:sldId id="289" r:id="rId41"/>
    <p:sldId id="274" r:id="rId42"/>
    <p:sldId id="288" r:id="rId43"/>
    <p:sldId id="279" r:id="rId44"/>
    <p:sldId id="296" r:id="rId45"/>
    <p:sldId id="277" r:id="rId46"/>
    <p:sldId id="264" r:id="rId47"/>
    <p:sldId id="261" r:id="rId48"/>
    <p:sldId id="280" r:id="rId49"/>
    <p:sldId id="297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9D1C8-DFFD-4184-BA5D-7FB2F88CC4ED}" v="73" dt="2020-03-12T21:58:18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RODMAN" userId="a07d7ffb812160cc" providerId="LiveId" clId="{39BA338D-D1AF-4DA9-92F3-29AAD528F541}"/>
    <pc:docChg chg="undo custSel addSld delSld modSld sldOrd">
      <pc:chgData name="LEE RODMAN" userId="a07d7ffb812160cc" providerId="LiveId" clId="{39BA338D-D1AF-4DA9-92F3-29AAD528F541}" dt="2020-03-05T23:22:47.166" v="3044"/>
      <pc:docMkLst>
        <pc:docMk/>
      </pc:docMkLst>
      <pc:sldChg chg="modSp mod">
        <pc:chgData name="LEE RODMAN" userId="a07d7ffb812160cc" providerId="LiveId" clId="{39BA338D-D1AF-4DA9-92F3-29AAD528F541}" dt="2020-02-27T23:51:51.157" v="1388" actId="27636"/>
        <pc:sldMkLst>
          <pc:docMk/>
          <pc:sldMk cId="4240122995" sldId="256"/>
        </pc:sldMkLst>
        <pc:spChg chg="mod">
          <ac:chgData name="LEE RODMAN" userId="a07d7ffb812160cc" providerId="LiveId" clId="{39BA338D-D1AF-4DA9-92F3-29AAD528F541}" dt="2020-02-27T03:00:07.144" v="49" actId="20577"/>
          <ac:spMkLst>
            <pc:docMk/>
            <pc:sldMk cId="4240122995" sldId="256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2-27T23:51:51.157" v="1388" actId="27636"/>
          <ac:spMkLst>
            <pc:docMk/>
            <pc:sldMk cId="4240122995" sldId="256"/>
            <ac:spMk id="3" creationId="{00000000-0000-0000-0000-000000000000}"/>
          </ac:spMkLst>
        </pc:spChg>
      </pc:sldChg>
      <pc:sldChg chg="modSp mod ord modAnim">
        <pc:chgData name="LEE RODMAN" userId="a07d7ffb812160cc" providerId="LiveId" clId="{39BA338D-D1AF-4DA9-92F3-29AAD528F541}" dt="2020-03-05T23:19:43.524" v="2991"/>
        <pc:sldMkLst>
          <pc:docMk/>
          <pc:sldMk cId="1983370461" sldId="257"/>
        </pc:sldMkLst>
        <pc:spChg chg="mod">
          <ac:chgData name="LEE RODMAN" userId="a07d7ffb812160cc" providerId="LiveId" clId="{39BA338D-D1AF-4DA9-92F3-29AAD528F541}" dt="2020-02-27T03:16:11.758" v="108" actId="1035"/>
          <ac:spMkLst>
            <pc:docMk/>
            <pc:sldMk cId="1983370461" sldId="257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2-27T22:53:20.580" v="190" actId="20577"/>
          <ac:spMkLst>
            <pc:docMk/>
            <pc:sldMk cId="1983370461" sldId="257"/>
            <ac:spMk id="3" creationId="{00000000-0000-0000-0000-000000000000}"/>
          </ac:spMkLst>
        </pc:spChg>
      </pc:sldChg>
      <pc:sldChg chg="modSp mod ord">
        <pc:chgData name="LEE RODMAN" userId="a07d7ffb812160cc" providerId="LiveId" clId="{39BA338D-D1AF-4DA9-92F3-29AAD528F541}" dt="2020-03-05T22:31:51.331" v="2962" actId="6549"/>
        <pc:sldMkLst>
          <pc:docMk/>
          <pc:sldMk cId="2507544997" sldId="258"/>
        </pc:sldMkLst>
        <pc:spChg chg="mod">
          <ac:chgData name="LEE RODMAN" userId="a07d7ffb812160cc" providerId="LiveId" clId="{39BA338D-D1AF-4DA9-92F3-29AAD528F541}" dt="2020-02-27T23:31:21.309" v="1318" actId="1036"/>
          <ac:spMkLst>
            <pc:docMk/>
            <pc:sldMk cId="2507544997" sldId="258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3-05T22:31:51.331" v="2962" actId="6549"/>
          <ac:spMkLst>
            <pc:docMk/>
            <pc:sldMk cId="2507544997" sldId="258"/>
            <ac:spMk id="4" creationId="{00000000-0000-0000-0000-000000000000}"/>
          </ac:spMkLst>
        </pc:spChg>
      </pc:sldChg>
      <pc:sldChg chg="modSp mod ord">
        <pc:chgData name="LEE RODMAN" userId="a07d7ffb812160cc" providerId="LiveId" clId="{39BA338D-D1AF-4DA9-92F3-29AAD528F541}" dt="2020-03-05T21:59:56.028" v="1990"/>
        <pc:sldMkLst>
          <pc:docMk/>
          <pc:sldMk cId="3477975584" sldId="259"/>
        </pc:sldMkLst>
        <pc:spChg chg="mod">
          <ac:chgData name="LEE RODMAN" userId="a07d7ffb812160cc" providerId="LiveId" clId="{39BA338D-D1AF-4DA9-92F3-29AAD528F541}" dt="2020-02-27T23:02:19.364" v="458" actId="1035"/>
          <ac:spMkLst>
            <pc:docMk/>
            <pc:sldMk cId="3477975584" sldId="259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2-27T23:01:39.869" v="411" actId="6549"/>
          <ac:spMkLst>
            <pc:docMk/>
            <pc:sldMk cId="3477975584" sldId="259"/>
            <ac:spMk id="4" creationId="{00000000-0000-0000-0000-000000000000}"/>
          </ac:spMkLst>
        </pc:spChg>
      </pc:sldChg>
      <pc:sldChg chg="del">
        <pc:chgData name="LEE RODMAN" userId="a07d7ffb812160cc" providerId="LiveId" clId="{39BA338D-D1AF-4DA9-92F3-29AAD528F541}" dt="2020-02-27T23:21:18.261" v="687" actId="47"/>
        <pc:sldMkLst>
          <pc:docMk/>
          <pc:sldMk cId="3900601448" sldId="260"/>
        </pc:sldMkLst>
      </pc:sldChg>
      <pc:sldChg chg="modSp add mod">
        <pc:chgData name="LEE RODMAN" userId="a07d7ffb812160cc" providerId="LiveId" clId="{39BA338D-D1AF-4DA9-92F3-29AAD528F541}" dt="2020-02-27T23:23:02.139" v="824" actId="255"/>
        <pc:sldMkLst>
          <pc:docMk/>
          <pc:sldMk cId="2298303430" sldId="261"/>
        </pc:sldMkLst>
        <pc:spChg chg="mod">
          <ac:chgData name="LEE RODMAN" userId="a07d7ffb812160cc" providerId="LiveId" clId="{39BA338D-D1AF-4DA9-92F3-29AAD528F541}" dt="2020-02-27T23:23:02.139" v="824" actId="255"/>
          <ac:spMkLst>
            <pc:docMk/>
            <pc:sldMk cId="2298303430" sldId="261"/>
            <ac:spMk id="3" creationId="{00000000-0000-0000-0000-000000000000}"/>
          </ac:spMkLst>
        </pc:spChg>
      </pc:sldChg>
      <pc:sldChg chg="addSp delSp modSp add del mod ord">
        <pc:chgData name="LEE RODMAN" userId="a07d7ffb812160cc" providerId="LiveId" clId="{39BA338D-D1AF-4DA9-92F3-29AAD528F541}" dt="2020-03-05T22:22:14.497" v="2860" actId="47"/>
        <pc:sldMkLst>
          <pc:docMk/>
          <pc:sldMk cId="830028267" sldId="262"/>
        </pc:sldMkLst>
        <pc:spChg chg="del">
          <ac:chgData name="LEE RODMAN" userId="a07d7ffb812160cc" providerId="LiveId" clId="{39BA338D-D1AF-4DA9-92F3-29AAD528F541}" dt="2020-02-27T03:19:50.211" v="129"/>
          <ac:spMkLst>
            <pc:docMk/>
            <pc:sldMk cId="830028267" sldId="262"/>
            <ac:spMk id="2" creationId="{72797D5C-A521-4A43-A77B-3D463F11062D}"/>
          </ac:spMkLst>
        </pc:spChg>
        <pc:spChg chg="del">
          <ac:chgData name="LEE RODMAN" userId="a07d7ffb812160cc" providerId="LiveId" clId="{39BA338D-D1AF-4DA9-92F3-29AAD528F541}" dt="2020-02-27T03:19:50.211" v="129"/>
          <ac:spMkLst>
            <pc:docMk/>
            <pc:sldMk cId="830028267" sldId="262"/>
            <ac:spMk id="3" creationId="{97BD7E89-331C-4DDE-BFDE-92E22B80C548}"/>
          </ac:spMkLst>
        </pc:spChg>
        <pc:spChg chg="add mod">
          <ac:chgData name="LEE RODMAN" userId="a07d7ffb812160cc" providerId="LiveId" clId="{39BA338D-D1AF-4DA9-92F3-29AAD528F541}" dt="2020-02-27T03:19:57.474" v="141" actId="20577"/>
          <ac:spMkLst>
            <pc:docMk/>
            <pc:sldMk cId="830028267" sldId="262"/>
            <ac:spMk id="4" creationId="{F61378E2-F01D-4E57-9BCB-11D09D0163FF}"/>
          </ac:spMkLst>
        </pc:spChg>
        <pc:spChg chg="add mod">
          <ac:chgData name="LEE RODMAN" userId="a07d7ffb812160cc" providerId="LiveId" clId="{39BA338D-D1AF-4DA9-92F3-29AAD528F541}" dt="2020-02-27T23:04:38.821" v="498" actId="20577"/>
          <ac:spMkLst>
            <pc:docMk/>
            <pc:sldMk cId="830028267" sldId="262"/>
            <ac:spMk id="5" creationId="{E52AC217-E17B-4161-83E0-DE0FFFC31234}"/>
          </ac:spMkLst>
        </pc:spChg>
      </pc:sldChg>
      <pc:sldChg chg="modSp mod ord">
        <pc:chgData name="LEE RODMAN" userId="a07d7ffb812160cc" providerId="LiveId" clId="{39BA338D-D1AF-4DA9-92F3-29AAD528F541}" dt="2020-03-05T21:50:37.775" v="1772" actId="12788"/>
        <pc:sldMkLst>
          <pc:docMk/>
          <pc:sldMk cId="2005517299" sldId="263"/>
        </pc:sldMkLst>
        <pc:spChg chg="mod">
          <ac:chgData name="LEE RODMAN" userId="a07d7ffb812160cc" providerId="LiveId" clId="{39BA338D-D1AF-4DA9-92F3-29AAD528F541}" dt="2020-03-05T01:12:42.652" v="1395" actId="1036"/>
          <ac:spMkLst>
            <pc:docMk/>
            <pc:sldMk cId="2005517299" sldId="263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3-05T21:50:37.775" v="1772" actId="12788"/>
          <ac:spMkLst>
            <pc:docMk/>
            <pc:sldMk cId="2005517299" sldId="263"/>
            <ac:spMk id="3" creationId="{00000000-0000-0000-0000-000000000000}"/>
          </ac:spMkLst>
        </pc:spChg>
      </pc:sldChg>
      <pc:sldChg chg="modSp mod modTransition">
        <pc:chgData name="LEE RODMAN" userId="a07d7ffb812160cc" providerId="LiveId" clId="{39BA338D-D1AF-4DA9-92F3-29AAD528F541}" dt="2020-02-27T23:32:00.293" v="1323"/>
        <pc:sldMkLst>
          <pc:docMk/>
          <pc:sldMk cId="699629772" sldId="264"/>
        </pc:sldMkLst>
        <pc:spChg chg="mod">
          <ac:chgData name="LEE RODMAN" userId="a07d7ffb812160cc" providerId="LiveId" clId="{39BA338D-D1AF-4DA9-92F3-29AAD528F541}" dt="2020-02-27T23:31:54.327" v="1322"/>
          <ac:spMkLst>
            <pc:docMk/>
            <pc:sldMk cId="699629772" sldId="264"/>
            <ac:spMk id="3" creationId="{00000000-0000-0000-0000-000000000000}"/>
          </ac:spMkLst>
        </pc:spChg>
      </pc:sldChg>
      <pc:sldChg chg="modSp mod ord">
        <pc:chgData name="LEE RODMAN" userId="a07d7ffb812160cc" providerId="LiveId" clId="{39BA338D-D1AF-4DA9-92F3-29AAD528F541}" dt="2020-03-05T22:26:07.947" v="2940" actId="6549"/>
        <pc:sldMkLst>
          <pc:docMk/>
          <pc:sldMk cId="4037073201" sldId="265"/>
        </pc:sldMkLst>
        <pc:spChg chg="mod">
          <ac:chgData name="LEE RODMAN" userId="a07d7ffb812160cc" providerId="LiveId" clId="{39BA338D-D1AF-4DA9-92F3-29AAD528F541}" dt="2020-03-05T22:26:07.947" v="2940" actId="6549"/>
          <ac:spMkLst>
            <pc:docMk/>
            <pc:sldMk cId="4037073201" sldId="265"/>
            <ac:spMk id="4" creationId="{00000000-0000-0000-0000-000000000000}"/>
          </ac:spMkLst>
        </pc:spChg>
      </pc:sldChg>
      <pc:sldChg chg="modSp ord">
        <pc:chgData name="LEE RODMAN" userId="a07d7ffb812160cc" providerId="LiveId" clId="{39BA338D-D1AF-4DA9-92F3-29AAD528F541}" dt="2020-02-27T23:08:23.564" v="569"/>
        <pc:sldMkLst>
          <pc:docMk/>
          <pc:sldMk cId="1906186292" sldId="266"/>
        </pc:sldMkLst>
        <pc:spChg chg="mod">
          <ac:chgData name="LEE RODMAN" userId="a07d7ffb812160cc" providerId="LiveId" clId="{39BA338D-D1AF-4DA9-92F3-29AAD528F541}" dt="2020-02-27T23:08:23.564" v="569"/>
          <ac:spMkLst>
            <pc:docMk/>
            <pc:sldMk cId="1906186292" sldId="266"/>
            <ac:spMk id="2" creationId="{00000000-0000-0000-0000-000000000000}"/>
          </ac:spMkLst>
        </pc:spChg>
      </pc:sldChg>
      <pc:sldChg chg="modSp mod ord">
        <pc:chgData name="LEE RODMAN" userId="a07d7ffb812160cc" providerId="LiveId" clId="{39BA338D-D1AF-4DA9-92F3-29AAD528F541}" dt="2020-03-05T22:25:09.918" v="2892"/>
        <pc:sldMkLst>
          <pc:docMk/>
          <pc:sldMk cId="3529326169" sldId="267"/>
        </pc:sldMkLst>
        <pc:spChg chg="mod">
          <ac:chgData name="LEE RODMAN" userId="a07d7ffb812160cc" providerId="LiveId" clId="{39BA338D-D1AF-4DA9-92F3-29AAD528F541}" dt="2020-02-27T23:51:51.235" v="1390" actId="27636"/>
          <ac:spMkLst>
            <pc:docMk/>
            <pc:sldMk cId="3529326169" sldId="267"/>
            <ac:spMk id="5" creationId="{00000000-0000-0000-0000-000000000000}"/>
          </ac:spMkLst>
        </pc:spChg>
      </pc:sldChg>
      <pc:sldChg chg="modSp ord">
        <pc:chgData name="LEE RODMAN" userId="a07d7ffb812160cc" providerId="LiveId" clId="{39BA338D-D1AF-4DA9-92F3-29AAD528F541}" dt="2020-02-27T23:08:15.686" v="568"/>
        <pc:sldMkLst>
          <pc:docMk/>
          <pc:sldMk cId="3234837004" sldId="268"/>
        </pc:sldMkLst>
        <pc:spChg chg="mod">
          <ac:chgData name="LEE RODMAN" userId="a07d7ffb812160cc" providerId="LiveId" clId="{39BA338D-D1AF-4DA9-92F3-29AAD528F541}" dt="2020-02-27T23:08:15.686" v="568"/>
          <ac:spMkLst>
            <pc:docMk/>
            <pc:sldMk cId="3234837004" sldId="268"/>
            <ac:spMk id="2" creationId="{00000000-0000-0000-0000-000000000000}"/>
          </ac:spMkLst>
        </pc:spChg>
      </pc:sldChg>
      <pc:sldChg chg="modSp mod ord">
        <pc:chgData name="LEE RODMAN" userId="a07d7ffb812160cc" providerId="LiveId" clId="{39BA338D-D1AF-4DA9-92F3-29AAD528F541}" dt="2020-02-27T23:07:47.973" v="564" actId="20577"/>
        <pc:sldMkLst>
          <pc:docMk/>
          <pc:sldMk cId="2129769364" sldId="269"/>
        </pc:sldMkLst>
        <pc:spChg chg="mod">
          <ac:chgData name="LEE RODMAN" userId="a07d7ffb812160cc" providerId="LiveId" clId="{39BA338D-D1AF-4DA9-92F3-29AAD528F541}" dt="2020-02-27T23:07:47.973" v="564" actId="20577"/>
          <ac:spMkLst>
            <pc:docMk/>
            <pc:sldMk cId="2129769364" sldId="269"/>
            <ac:spMk id="2" creationId="{00000000-0000-0000-0000-000000000000}"/>
          </ac:spMkLst>
        </pc:spChg>
      </pc:sldChg>
      <pc:sldChg chg="modSp ord">
        <pc:chgData name="LEE RODMAN" userId="a07d7ffb812160cc" providerId="LiveId" clId="{39BA338D-D1AF-4DA9-92F3-29AAD528F541}" dt="2020-02-27T23:07:56.227" v="565"/>
        <pc:sldMkLst>
          <pc:docMk/>
          <pc:sldMk cId="2337595642" sldId="270"/>
        </pc:sldMkLst>
        <pc:spChg chg="mod">
          <ac:chgData name="LEE RODMAN" userId="a07d7ffb812160cc" providerId="LiveId" clId="{39BA338D-D1AF-4DA9-92F3-29AAD528F541}" dt="2020-02-27T23:07:56.227" v="565"/>
          <ac:spMkLst>
            <pc:docMk/>
            <pc:sldMk cId="2337595642" sldId="270"/>
            <ac:spMk id="2" creationId="{00000000-0000-0000-0000-000000000000}"/>
          </ac:spMkLst>
        </pc:spChg>
      </pc:sldChg>
      <pc:sldChg chg="modSp ord">
        <pc:chgData name="LEE RODMAN" userId="a07d7ffb812160cc" providerId="LiveId" clId="{39BA338D-D1AF-4DA9-92F3-29AAD528F541}" dt="2020-02-27T23:08:11.097" v="567"/>
        <pc:sldMkLst>
          <pc:docMk/>
          <pc:sldMk cId="2796976359" sldId="271"/>
        </pc:sldMkLst>
        <pc:spChg chg="mod">
          <ac:chgData name="LEE RODMAN" userId="a07d7ffb812160cc" providerId="LiveId" clId="{39BA338D-D1AF-4DA9-92F3-29AAD528F541}" dt="2020-02-27T23:08:11.097" v="567"/>
          <ac:spMkLst>
            <pc:docMk/>
            <pc:sldMk cId="2796976359" sldId="271"/>
            <ac:spMk id="2" creationId="{00000000-0000-0000-0000-000000000000}"/>
          </ac:spMkLst>
        </pc:spChg>
      </pc:sldChg>
      <pc:sldChg chg="delSp modSp mod ord">
        <pc:chgData name="LEE RODMAN" userId="a07d7ffb812160cc" providerId="LiveId" clId="{39BA338D-D1AF-4DA9-92F3-29AAD528F541}" dt="2020-03-05T21:44:54.589" v="1770" actId="478"/>
        <pc:sldMkLst>
          <pc:docMk/>
          <pc:sldMk cId="113980756" sldId="272"/>
        </pc:sldMkLst>
        <pc:spChg chg="mod">
          <ac:chgData name="LEE RODMAN" userId="a07d7ffb812160cc" providerId="LiveId" clId="{39BA338D-D1AF-4DA9-92F3-29AAD528F541}" dt="2020-02-27T23:23:43.382" v="857" actId="1035"/>
          <ac:spMkLst>
            <pc:docMk/>
            <pc:sldMk cId="113980756" sldId="272"/>
            <ac:spMk id="5" creationId="{00000000-0000-0000-0000-000000000000}"/>
          </ac:spMkLst>
        </pc:spChg>
        <pc:spChg chg="del mod">
          <ac:chgData name="LEE RODMAN" userId="a07d7ffb812160cc" providerId="LiveId" clId="{39BA338D-D1AF-4DA9-92F3-29AAD528F541}" dt="2020-03-05T21:44:54.589" v="1770" actId="478"/>
          <ac:spMkLst>
            <pc:docMk/>
            <pc:sldMk cId="113980756" sldId="272"/>
            <ac:spMk id="8" creationId="{00000000-0000-0000-0000-000000000000}"/>
          </ac:spMkLst>
        </pc:spChg>
        <pc:graphicFrameChg chg="mod modGraphic">
          <ac:chgData name="LEE RODMAN" userId="a07d7ffb812160cc" providerId="LiveId" clId="{39BA338D-D1AF-4DA9-92F3-29AAD528F541}" dt="2020-02-27T23:36:38.140" v="1387" actId="20577"/>
          <ac:graphicFrameMkLst>
            <pc:docMk/>
            <pc:sldMk cId="113980756" sldId="272"/>
            <ac:graphicFrameMk id="3" creationId="{00000000-0000-0000-0000-000000000000}"/>
          </ac:graphicFrameMkLst>
        </pc:graphicFrameChg>
      </pc:sldChg>
      <pc:sldChg chg="modSp mod ord">
        <pc:chgData name="LEE RODMAN" userId="a07d7ffb812160cc" providerId="LiveId" clId="{39BA338D-D1AF-4DA9-92F3-29AAD528F541}" dt="2020-03-05T23:22:47.166" v="3044"/>
        <pc:sldMkLst>
          <pc:docMk/>
          <pc:sldMk cId="2404987215" sldId="273"/>
        </pc:sldMkLst>
        <pc:spChg chg="mod">
          <ac:chgData name="LEE RODMAN" userId="a07d7ffb812160cc" providerId="LiveId" clId="{39BA338D-D1AF-4DA9-92F3-29AAD528F541}" dt="2020-03-05T23:22:00.780" v="3040" actId="20577"/>
          <ac:spMkLst>
            <pc:docMk/>
            <pc:sldMk cId="2404987215" sldId="273"/>
            <ac:spMk id="2" creationId="{00000000-0000-0000-0000-000000000000}"/>
          </ac:spMkLst>
        </pc:spChg>
      </pc:sldChg>
      <pc:sldChg chg="delSp modSp mod ord">
        <pc:chgData name="LEE RODMAN" userId="a07d7ffb812160cc" providerId="LiveId" clId="{39BA338D-D1AF-4DA9-92F3-29AAD528F541}" dt="2020-03-05T21:57:31.928" v="1983" actId="20577"/>
        <pc:sldMkLst>
          <pc:docMk/>
          <pc:sldMk cId="2256573343" sldId="274"/>
        </pc:sldMkLst>
        <pc:spChg chg="del mod">
          <ac:chgData name="LEE RODMAN" userId="a07d7ffb812160cc" providerId="LiveId" clId="{39BA338D-D1AF-4DA9-92F3-29AAD528F541}" dt="2020-03-05T21:52:35.122" v="1886" actId="478"/>
          <ac:spMkLst>
            <pc:docMk/>
            <pc:sldMk cId="2256573343" sldId="274"/>
            <ac:spMk id="3" creationId="{00000000-0000-0000-0000-000000000000}"/>
          </ac:spMkLst>
        </pc:spChg>
        <pc:spChg chg="mod">
          <ac:chgData name="LEE RODMAN" userId="a07d7ffb812160cc" providerId="LiveId" clId="{39BA338D-D1AF-4DA9-92F3-29AAD528F541}" dt="2020-03-05T21:57:31.928" v="1983" actId="20577"/>
          <ac:spMkLst>
            <pc:docMk/>
            <pc:sldMk cId="2256573343" sldId="274"/>
            <ac:spMk id="4" creationId="{00000000-0000-0000-0000-000000000000}"/>
          </ac:spMkLst>
        </pc:spChg>
      </pc:sldChg>
      <pc:sldChg chg="modSp mod ord">
        <pc:chgData name="LEE RODMAN" userId="a07d7ffb812160cc" providerId="LiveId" clId="{39BA338D-D1AF-4DA9-92F3-29AAD528F541}" dt="2020-03-05T22:31:08.490" v="2959"/>
        <pc:sldMkLst>
          <pc:docMk/>
          <pc:sldMk cId="2818017073" sldId="275"/>
        </pc:sldMkLst>
        <pc:spChg chg="mod">
          <ac:chgData name="LEE RODMAN" userId="a07d7ffb812160cc" providerId="LiveId" clId="{39BA338D-D1AF-4DA9-92F3-29AAD528F541}" dt="2020-02-27T23:20:45.246" v="686" actId="20577"/>
          <ac:spMkLst>
            <pc:docMk/>
            <pc:sldMk cId="2818017073" sldId="275"/>
            <ac:spMk id="3" creationId="{00000000-0000-0000-0000-000000000000}"/>
          </ac:spMkLst>
        </pc:spChg>
      </pc:sldChg>
      <pc:sldChg chg="modSp add mod ord modAnim">
        <pc:chgData name="LEE RODMAN" userId="a07d7ffb812160cc" providerId="LiveId" clId="{39BA338D-D1AF-4DA9-92F3-29AAD528F541}" dt="2020-03-05T22:25:09.918" v="2892"/>
        <pc:sldMkLst>
          <pc:docMk/>
          <pc:sldMk cId="1150170622" sldId="276"/>
        </pc:sldMkLst>
        <pc:spChg chg="mod">
          <ac:chgData name="LEE RODMAN" userId="a07d7ffb812160cc" providerId="LiveId" clId="{39BA338D-D1AF-4DA9-92F3-29AAD528F541}" dt="2020-02-27T23:15:34.956" v="632" actId="20577"/>
          <ac:spMkLst>
            <pc:docMk/>
            <pc:sldMk cId="1150170622" sldId="276"/>
            <ac:spMk id="4" creationId="{F61378E2-F01D-4E57-9BCB-11D09D0163FF}"/>
          </ac:spMkLst>
        </pc:spChg>
        <pc:spChg chg="mod">
          <ac:chgData name="LEE RODMAN" userId="a07d7ffb812160cc" providerId="LiveId" clId="{39BA338D-D1AF-4DA9-92F3-29AAD528F541}" dt="2020-03-05T12:27:52.634" v="1717" actId="20577"/>
          <ac:spMkLst>
            <pc:docMk/>
            <pc:sldMk cId="1150170622" sldId="276"/>
            <ac:spMk id="5" creationId="{E52AC217-E17B-4161-83E0-DE0FFFC31234}"/>
          </ac:spMkLst>
        </pc:spChg>
      </pc:sldChg>
      <pc:sldChg chg="delSp modSp add mod ord">
        <pc:chgData name="LEE RODMAN" userId="a07d7ffb812160cc" providerId="LiveId" clId="{39BA338D-D1AF-4DA9-92F3-29AAD528F541}" dt="2020-03-05T21:53:39.225" v="1912" actId="6549"/>
        <pc:sldMkLst>
          <pc:docMk/>
          <pc:sldMk cId="4270292184" sldId="277"/>
        </pc:sldMkLst>
        <pc:spChg chg="mod">
          <ac:chgData name="LEE RODMAN" userId="a07d7ffb812160cc" providerId="LiveId" clId="{39BA338D-D1AF-4DA9-92F3-29AAD528F541}" dt="2020-03-05T21:53:39.225" v="1912" actId="6549"/>
          <ac:spMkLst>
            <pc:docMk/>
            <pc:sldMk cId="4270292184" sldId="277"/>
            <ac:spMk id="3" creationId="{00000000-0000-0000-0000-000000000000}"/>
          </ac:spMkLst>
        </pc:spChg>
        <pc:spChg chg="del">
          <ac:chgData name="LEE RODMAN" userId="a07d7ffb812160cc" providerId="LiveId" clId="{39BA338D-D1AF-4DA9-92F3-29AAD528F541}" dt="2020-03-05T21:53:07.277" v="1887" actId="478"/>
          <ac:spMkLst>
            <pc:docMk/>
            <pc:sldMk cId="4270292184" sldId="277"/>
            <ac:spMk id="4" creationId="{00000000-0000-0000-0000-000000000000}"/>
          </ac:spMkLst>
        </pc:spChg>
      </pc:sldChg>
      <pc:sldChg chg="modSp add mod ord">
        <pc:chgData name="LEE RODMAN" userId="a07d7ffb812160cc" providerId="LiveId" clId="{39BA338D-D1AF-4DA9-92F3-29AAD528F541}" dt="2020-03-05T22:26:46.267" v="2942"/>
        <pc:sldMkLst>
          <pc:docMk/>
          <pc:sldMk cId="2691987899" sldId="278"/>
        </pc:sldMkLst>
        <pc:spChg chg="mod">
          <ac:chgData name="LEE RODMAN" userId="a07d7ffb812160cc" providerId="LiveId" clId="{39BA338D-D1AF-4DA9-92F3-29AAD528F541}" dt="2020-02-27T23:14:23.520" v="627"/>
          <ac:spMkLst>
            <pc:docMk/>
            <pc:sldMk cId="2691987899" sldId="278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2-27T23:13:17.013" v="622" actId="20577"/>
          <ac:spMkLst>
            <pc:docMk/>
            <pc:sldMk cId="2691987899" sldId="278"/>
            <ac:spMk id="4" creationId="{00000000-0000-0000-0000-000000000000}"/>
          </ac:spMkLst>
        </pc:spChg>
      </pc:sldChg>
      <pc:sldChg chg="modSp add mod ord modAnim">
        <pc:chgData name="LEE RODMAN" userId="a07d7ffb812160cc" providerId="LiveId" clId="{39BA338D-D1AF-4DA9-92F3-29AAD528F541}" dt="2020-03-05T22:29:04.067" v="2952"/>
        <pc:sldMkLst>
          <pc:docMk/>
          <pc:sldMk cId="2829370292" sldId="279"/>
        </pc:sldMkLst>
        <pc:spChg chg="mod">
          <ac:chgData name="LEE RODMAN" userId="a07d7ffb812160cc" providerId="LiveId" clId="{39BA338D-D1AF-4DA9-92F3-29AAD528F541}" dt="2020-02-27T23:15:24.701" v="631" actId="20577"/>
          <ac:spMkLst>
            <pc:docMk/>
            <pc:sldMk cId="2829370292" sldId="279"/>
            <ac:spMk id="4" creationId="{F61378E2-F01D-4E57-9BCB-11D09D0163FF}"/>
          </ac:spMkLst>
        </pc:spChg>
        <pc:spChg chg="mod">
          <ac:chgData name="LEE RODMAN" userId="a07d7ffb812160cc" providerId="LiveId" clId="{39BA338D-D1AF-4DA9-92F3-29AAD528F541}" dt="2020-03-05T21:51:55.717" v="1882" actId="27636"/>
          <ac:spMkLst>
            <pc:docMk/>
            <pc:sldMk cId="2829370292" sldId="279"/>
            <ac:spMk id="5" creationId="{E52AC217-E17B-4161-83E0-DE0FFFC31234}"/>
          </ac:spMkLst>
        </pc:spChg>
      </pc:sldChg>
      <pc:sldChg chg="modSp mod">
        <pc:chgData name="LEE RODMAN" userId="a07d7ffb812160cc" providerId="LiveId" clId="{39BA338D-D1AF-4DA9-92F3-29AAD528F541}" dt="2020-03-05T12:09:17.933" v="1476" actId="20577"/>
        <pc:sldMkLst>
          <pc:docMk/>
          <pc:sldMk cId="3157261737" sldId="280"/>
        </pc:sldMkLst>
        <pc:spChg chg="mod">
          <ac:chgData name="LEE RODMAN" userId="a07d7ffb812160cc" providerId="LiveId" clId="{39BA338D-D1AF-4DA9-92F3-29AAD528F541}" dt="2020-03-05T12:09:17.933" v="1476" actId="20577"/>
          <ac:spMkLst>
            <pc:docMk/>
            <pc:sldMk cId="3157261737" sldId="280"/>
            <ac:spMk id="4" creationId="{00000000-0000-0000-0000-000000000000}"/>
          </ac:spMkLst>
        </pc:spChg>
      </pc:sldChg>
      <pc:sldChg chg="modSp modAnim">
        <pc:chgData name="LEE RODMAN" userId="a07d7ffb812160cc" providerId="LiveId" clId="{39BA338D-D1AF-4DA9-92F3-29AAD528F541}" dt="2020-03-05T22:06:55.515" v="2396" actId="20577"/>
        <pc:sldMkLst>
          <pc:docMk/>
          <pc:sldMk cId="3761861687" sldId="281"/>
        </pc:sldMkLst>
        <pc:spChg chg="mod">
          <ac:chgData name="LEE RODMAN" userId="a07d7ffb812160cc" providerId="LiveId" clId="{39BA338D-D1AF-4DA9-92F3-29AAD528F541}" dt="2020-03-05T22:06:55.515" v="2396" actId="20577"/>
          <ac:spMkLst>
            <pc:docMk/>
            <pc:sldMk cId="3761861687" sldId="281"/>
            <ac:spMk id="3" creationId="{00000000-0000-0000-0000-000000000000}"/>
          </ac:spMkLst>
        </pc:spChg>
      </pc:sldChg>
      <pc:sldChg chg="modSp add mod ord">
        <pc:chgData name="LEE RODMAN" userId="a07d7ffb812160cc" providerId="LiveId" clId="{39BA338D-D1AF-4DA9-92F3-29AAD528F541}" dt="2020-03-05T22:25:09.918" v="2892"/>
        <pc:sldMkLst>
          <pc:docMk/>
          <pc:sldMk cId="2827325736" sldId="282"/>
        </pc:sldMkLst>
        <pc:spChg chg="mod">
          <ac:chgData name="LEE RODMAN" userId="a07d7ffb812160cc" providerId="LiveId" clId="{39BA338D-D1AF-4DA9-92F3-29AAD528F541}" dt="2020-03-05T12:29:44.706" v="1753" actId="20577"/>
          <ac:spMkLst>
            <pc:docMk/>
            <pc:sldMk cId="2827325736" sldId="282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3-05T02:04:14.950" v="1466" actId="12788"/>
          <ac:spMkLst>
            <pc:docMk/>
            <pc:sldMk cId="2827325736" sldId="282"/>
            <ac:spMk id="4" creationId="{00000000-0000-0000-0000-000000000000}"/>
          </ac:spMkLst>
        </pc:spChg>
      </pc:sldChg>
      <pc:sldChg chg="modSp add mod ord">
        <pc:chgData name="LEE RODMAN" userId="a07d7ffb812160cc" providerId="LiveId" clId="{39BA338D-D1AF-4DA9-92F3-29AAD528F541}" dt="2020-03-05T22:25:09.918" v="2892"/>
        <pc:sldMkLst>
          <pc:docMk/>
          <pc:sldMk cId="2262309580" sldId="283"/>
        </pc:sldMkLst>
        <pc:spChg chg="mod">
          <ac:chgData name="LEE RODMAN" userId="a07d7ffb812160cc" providerId="LiveId" clId="{39BA338D-D1AF-4DA9-92F3-29AAD528F541}" dt="2020-03-05T12:19:15.444" v="1549" actId="20577"/>
          <ac:spMkLst>
            <pc:docMk/>
            <pc:sldMk cId="2262309580" sldId="283"/>
            <ac:spMk id="2" creationId="{00000000-0000-0000-0000-000000000000}"/>
          </ac:spMkLst>
        </pc:spChg>
        <pc:spChg chg="mod">
          <ac:chgData name="LEE RODMAN" userId="a07d7ffb812160cc" providerId="LiveId" clId="{39BA338D-D1AF-4DA9-92F3-29AAD528F541}" dt="2020-03-05T12:18:15.731" v="1532"/>
          <ac:spMkLst>
            <pc:docMk/>
            <pc:sldMk cId="2262309580" sldId="283"/>
            <ac:spMk id="4" creationId="{00000000-0000-0000-0000-000000000000}"/>
          </ac:spMkLst>
        </pc:spChg>
      </pc:sldChg>
      <pc:sldChg chg="addSp delSp modSp add mod ord">
        <pc:chgData name="LEE RODMAN" userId="a07d7ffb812160cc" providerId="LiveId" clId="{39BA338D-D1AF-4DA9-92F3-29AAD528F541}" dt="2020-03-05T22:21:53.296" v="2857"/>
        <pc:sldMkLst>
          <pc:docMk/>
          <pc:sldMk cId="1294816483" sldId="284"/>
        </pc:sldMkLst>
        <pc:spChg chg="mod">
          <ac:chgData name="LEE RODMAN" userId="a07d7ffb812160cc" providerId="LiveId" clId="{39BA338D-D1AF-4DA9-92F3-29AAD528F541}" dt="2020-03-05T12:31:20.914" v="1766" actId="20577"/>
          <ac:spMkLst>
            <pc:docMk/>
            <pc:sldMk cId="1294816483" sldId="284"/>
            <ac:spMk id="2" creationId="{00000000-0000-0000-0000-000000000000}"/>
          </ac:spMkLst>
        </pc:spChg>
        <pc:spChg chg="del">
          <ac:chgData name="LEE RODMAN" userId="a07d7ffb812160cc" providerId="LiveId" clId="{39BA338D-D1AF-4DA9-92F3-29AAD528F541}" dt="2020-03-05T12:30:43.728" v="1757" actId="478"/>
          <ac:spMkLst>
            <pc:docMk/>
            <pc:sldMk cId="1294816483" sldId="284"/>
            <ac:spMk id="4" creationId="{00000000-0000-0000-0000-000000000000}"/>
          </ac:spMkLst>
        </pc:spChg>
        <pc:spChg chg="add del mod">
          <ac:chgData name="LEE RODMAN" userId="a07d7ffb812160cc" providerId="LiveId" clId="{39BA338D-D1AF-4DA9-92F3-29AAD528F541}" dt="2020-03-05T12:30:45.725" v="1759" actId="478"/>
          <ac:spMkLst>
            <pc:docMk/>
            <pc:sldMk cId="1294816483" sldId="284"/>
            <ac:spMk id="5" creationId="{E776502C-CD01-41AC-A5DC-251AD6886A7B}"/>
          </ac:spMkLst>
        </pc:spChg>
      </pc:sldChg>
      <pc:sldChg chg="modSp mod ord modAnim">
        <pc:chgData name="LEE RODMAN" userId="a07d7ffb812160cc" providerId="LiveId" clId="{39BA338D-D1AF-4DA9-92F3-29AAD528F541}" dt="2020-03-05T22:15:05.807" v="2687"/>
        <pc:sldMkLst>
          <pc:docMk/>
          <pc:sldMk cId="189555728" sldId="285"/>
        </pc:sldMkLst>
        <pc:spChg chg="mod">
          <ac:chgData name="LEE RODMAN" userId="a07d7ffb812160cc" providerId="LiveId" clId="{39BA338D-D1AF-4DA9-92F3-29AAD528F541}" dt="2020-03-05T22:14:48.227" v="2682" actId="20577"/>
          <ac:spMkLst>
            <pc:docMk/>
            <pc:sldMk cId="189555728" sldId="285"/>
            <ac:spMk id="3" creationId="{00000000-0000-0000-0000-000000000000}"/>
          </ac:spMkLst>
        </pc:spChg>
      </pc:sldChg>
      <pc:sldChg chg="ord">
        <pc:chgData name="LEE RODMAN" userId="a07d7ffb812160cc" providerId="LiveId" clId="{39BA338D-D1AF-4DA9-92F3-29AAD528F541}" dt="2020-03-05T22:25:21.087" v="2894"/>
        <pc:sldMkLst>
          <pc:docMk/>
          <pc:sldMk cId="153408747" sldId="286"/>
        </pc:sldMkLst>
      </pc:sldChg>
      <pc:sldChg chg="addSp modSp mod modAnim">
        <pc:chgData name="LEE RODMAN" userId="a07d7ffb812160cc" providerId="LiveId" clId="{39BA338D-D1AF-4DA9-92F3-29AAD528F541}" dt="2020-03-05T23:03:02.470" v="2981" actId="403"/>
        <pc:sldMkLst>
          <pc:docMk/>
          <pc:sldMk cId="2557065687" sldId="287"/>
        </pc:sldMkLst>
        <pc:spChg chg="mod">
          <ac:chgData name="LEE RODMAN" userId="a07d7ffb812160cc" providerId="LiveId" clId="{39BA338D-D1AF-4DA9-92F3-29AAD528F541}" dt="2020-03-05T22:33:05.508" v="2976" actId="12788"/>
          <ac:spMkLst>
            <pc:docMk/>
            <pc:sldMk cId="2557065687" sldId="287"/>
            <ac:spMk id="2" creationId="{00000000-0000-0000-0000-000000000000}"/>
          </ac:spMkLst>
        </pc:spChg>
        <pc:spChg chg="add mod">
          <ac:chgData name="LEE RODMAN" userId="a07d7ffb812160cc" providerId="LiveId" clId="{39BA338D-D1AF-4DA9-92F3-29AAD528F541}" dt="2020-03-05T23:03:02.470" v="2981" actId="403"/>
          <ac:spMkLst>
            <pc:docMk/>
            <pc:sldMk cId="2557065687" sldId="287"/>
            <ac:spMk id="3" creationId="{9A79819D-9E5E-4AE2-A041-8994035B85FE}"/>
          </ac:spMkLst>
        </pc:spChg>
      </pc:sldChg>
      <pc:sldChg chg="modSp add mod">
        <pc:chgData name="LEE RODMAN" userId="a07d7ffb812160cc" providerId="LiveId" clId="{39BA338D-D1AF-4DA9-92F3-29AAD528F541}" dt="2020-03-05T21:58:26.208" v="1986" actId="113"/>
        <pc:sldMkLst>
          <pc:docMk/>
          <pc:sldMk cId="387457760" sldId="288"/>
        </pc:sldMkLst>
        <pc:spChg chg="mod">
          <ac:chgData name="LEE RODMAN" userId="a07d7ffb812160cc" providerId="LiveId" clId="{39BA338D-D1AF-4DA9-92F3-29AAD528F541}" dt="2020-03-05T21:58:26.208" v="1986" actId="113"/>
          <ac:spMkLst>
            <pc:docMk/>
            <pc:sldMk cId="387457760" sldId="288"/>
            <ac:spMk id="4" creationId="{00000000-0000-0000-0000-000000000000}"/>
          </ac:spMkLst>
        </pc:spChg>
      </pc:sldChg>
      <pc:sldChg chg="addSp delSp modSp add mod delAnim">
        <pc:chgData name="LEE RODMAN" userId="a07d7ffb812160cc" providerId="LiveId" clId="{39BA338D-D1AF-4DA9-92F3-29AAD528F541}" dt="2020-03-05T21:55:55.845" v="1971" actId="27636"/>
        <pc:sldMkLst>
          <pc:docMk/>
          <pc:sldMk cId="2549212190" sldId="289"/>
        </pc:sldMkLst>
        <pc:spChg chg="add mod">
          <ac:chgData name="LEE RODMAN" userId="a07d7ffb812160cc" providerId="LiveId" clId="{39BA338D-D1AF-4DA9-92F3-29AAD528F541}" dt="2020-03-05T21:55:55.845" v="1971" actId="27636"/>
          <ac:spMkLst>
            <pc:docMk/>
            <pc:sldMk cId="2549212190" sldId="289"/>
            <ac:spMk id="3" creationId="{7277C22F-8165-4A70-85FA-9332F8A8AF0D}"/>
          </ac:spMkLst>
        </pc:spChg>
        <pc:spChg chg="mod">
          <ac:chgData name="LEE RODMAN" userId="a07d7ffb812160cc" providerId="LiveId" clId="{39BA338D-D1AF-4DA9-92F3-29AAD528F541}" dt="2020-03-05T21:55:07.199" v="1949" actId="20577"/>
          <ac:spMkLst>
            <pc:docMk/>
            <pc:sldMk cId="2549212190" sldId="289"/>
            <ac:spMk id="4" creationId="{F61378E2-F01D-4E57-9BCB-11D09D0163FF}"/>
          </ac:spMkLst>
        </pc:spChg>
        <pc:spChg chg="del">
          <ac:chgData name="LEE RODMAN" userId="a07d7ffb812160cc" providerId="LiveId" clId="{39BA338D-D1AF-4DA9-92F3-29AAD528F541}" dt="2020-03-05T21:55:13.338" v="1950" actId="478"/>
          <ac:spMkLst>
            <pc:docMk/>
            <pc:sldMk cId="2549212190" sldId="289"/>
            <ac:spMk id="5" creationId="{E52AC217-E17B-4161-83E0-DE0FFFC31234}"/>
          </ac:spMkLst>
        </pc:spChg>
      </pc:sldChg>
      <pc:sldChg chg="modSp add mod ord">
        <pc:chgData name="LEE RODMAN" userId="a07d7ffb812160cc" providerId="LiveId" clId="{39BA338D-D1AF-4DA9-92F3-29AAD528F541}" dt="2020-03-05T22:01:10.378" v="2030" actId="20577"/>
        <pc:sldMkLst>
          <pc:docMk/>
          <pc:sldMk cId="325524856" sldId="290"/>
        </pc:sldMkLst>
        <pc:spChg chg="mod">
          <ac:chgData name="LEE RODMAN" userId="a07d7ffb812160cc" providerId="LiveId" clId="{39BA338D-D1AF-4DA9-92F3-29AAD528F541}" dt="2020-03-05T22:01:10.378" v="2030" actId="20577"/>
          <ac:spMkLst>
            <pc:docMk/>
            <pc:sldMk cId="325524856" sldId="290"/>
            <ac:spMk id="5" creationId="{E52AC217-E17B-4161-83E0-DE0FFFC31234}"/>
          </ac:spMkLst>
        </pc:spChg>
      </pc:sldChg>
      <pc:sldChg chg="modSp add mod ord">
        <pc:chgData name="LEE RODMAN" userId="a07d7ffb812160cc" providerId="LiveId" clId="{39BA338D-D1AF-4DA9-92F3-29AAD528F541}" dt="2020-03-05T22:01:32.250" v="2035" actId="20577"/>
        <pc:sldMkLst>
          <pc:docMk/>
          <pc:sldMk cId="515645975" sldId="291"/>
        </pc:sldMkLst>
        <pc:spChg chg="mod">
          <ac:chgData name="LEE RODMAN" userId="a07d7ffb812160cc" providerId="LiveId" clId="{39BA338D-D1AF-4DA9-92F3-29AAD528F541}" dt="2020-03-05T22:01:32.250" v="2035" actId="20577"/>
          <ac:spMkLst>
            <pc:docMk/>
            <pc:sldMk cId="515645975" sldId="291"/>
            <ac:spMk id="5" creationId="{E52AC217-E17B-4161-83E0-DE0FFFC31234}"/>
          </ac:spMkLst>
        </pc:spChg>
      </pc:sldChg>
      <pc:sldChg chg="modSp add ord modAnim">
        <pc:chgData name="LEE RODMAN" userId="a07d7ffb812160cc" providerId="LiveId" clId="{39BA338D-D1AF-4DA9-92F3-29AAD528F541}" dt="2020-03-05T22:09:35.167" v="2465" actId="20577"/>
        <pc:sldMkLst>
          <pc:docMk/>
          <pc:sldMk cId="934733630" sldId="292"/>
        </pc:sldMkLst>
        <pc:spChg chg="mod">
          <ac:chgData name="LEE RODMAN" userId="a07d7ffb812160cc" providerId="LiveId" clId="{39BA338D-D1AF-4DA9-92F3-29AAD528F541}" dt="2020-03-05T22:09:35.167" v="2465" actId="20577"/>
          <ac:spMkLst>
            <pc:docMk/>
            <pc:sldMk cId="934733630" sldId="292"/>
            <ac:spMk id="3" creationId="{00000000-0000-0000-0000-000000000000}"/>
          </ac:spMkLst>
        </pc:spChg>
      </pc:sldChg>
      <pc:sldChg chg="modSp add mod ord">
        <pc:chgData name="LEE RODMAN" userId="a07d7ffb812160cc" providerId="LiveId" clId="{39BA338D-D1AF-4DA9-92F3-29AAD528F541}" dt="2020-03-05T22:10:13.338" v="2470" actId="20577"/>
        <pc:sldMkLst>
          <pc:docMk/>
          <pc:sldMk cId="269316751" sldId="293"/>
        </pc:sldMkLst>
        <pc:spChg chg="mod">
          <ac:chgData name="LEE RODMAN" userId="a07d7ffb812160cc" providerId="LiveId" clId="{39BA338D-D1AF-4DA9-92F3-29AAD528F541}" dt="2020-03-05T22:10:13.338" v="2470" actId="20577"/>
          <ac:spMkLst>
            <pc:docMk/>
            <pc:sldMk cId="269316751" sldId="293"/>
            <ac:spMk id="5" creationId="{E52AC217-E17B-4161-83E0-DE0FFFC31234}"/>
          </ac:spMkLst>
        </pc:spChg>
      </pc:sldChg>
      <pc:sldChg chg="modSp add modAnim">
        <pc:chgData name="LEE RODMAN" userId="a07d7ffb812160cc" providerId="LiveId" clId="{39BA338D-D1AF-4DA9-92F3-29AAD528F541}" dt="2020-03-05T22:18:58.407" v="2855" actId="6549"/>
        <pc:sldMkLst>
          <pc:docMk/>
          <pc:sldMk cId="1024709080" sldId="294"/>
        </pc:sldMkLst>
        <pc:spChg chg="mod">
          <ac:chgData name="LEE RODMAN" userId="a07d7ffb812160cc" providerId="LiveId" clId="{39BA338D-D1AF-4DA9-92F3-29AAD528F541}" dt="2020-03-05T22:18:58.407" v="2855" actId="6549"/>
          <ac:spMkLst>
            <pc:docMk/>
            <pc:sldMk cId="1024709080" sldId="294"/>
            <ac:spMk id="3" creationId="{00000000-0000-0000-0000-000000000000}"/>
          </ac:spMkLst>
        </pc:spChg>
      </pc:sldChg>
      <pc:sldChg chg="modSp add mod">
        <pc:chgData name="LEE RODMAN" userId="a07d7ffb812160cc" providerId="LiveId" clId="{39BA338D-D1AF-4DA9-92F3-29AAD528F541}" dt="2020-03-05T22:15:00.162" v="2685" actId="20577"/>
        <pc:sldMkLst>
          <pc:docMk/>
          <pc:sldMk cId="2294030166" sldId="295"/>
        </pc:sldMkLst>
        <pc:spChg chg="mod">
          <ac:chgData name="LEE RODMAN" userId="a07d7ffb812160cc" providerId="LiveId" clId="{39BA338D-D1AF-4DA9-92F3-29AAD528F541}" dt="2020-03-05T22:15:00.162" v="2685" actId="20577"/>
          <ac:spMkLst>
            <pc:docMk/>
            <pc:sldMk cId="2294030166" sldId="295"/>
            <ac:spMk id="5" creationId="{E52AC217-E17B-4161-83E0-DE0FFFC31234}"/>
          </ac:spMkLst>
        </pc:spChg>
      </pc:sldChg>
      <pc:sldChg chg="modSp add mod ord">
        <pc:chgData name="LEE RODMAN" userId="a07d7ffb812160cc" providerId="LiveId" clId="{39BA338D-D1AF-4DA9-92F3-29AAD528F541}" dt="2020-03-05T22:29:15.197" v="2954"/>
        <pc:sldMkLst>
          <pc:docMk/>
          <pc:sldMk cId="3862230572" sldId="296"/>
        </pc:sldMkLst>
        <pc:spChg chg="mod">
          <ac:chgData name="LEE RODMAN" userId="a07d7ffb812160cc" providerId="LiveId" clId="{39BA338D-D1AF-4DA9-92F3-29AAD528F541}" dt="2020-03-05T22:23:25.557" v="2890" actId="113"/>
          <ac:spMkLst>
            <pc:docMk/>
            <pc:sldMk cId="3862230572" sldId="296"/>
            <ac:spMk id="4" creationId="{00000000-0000-0000-0000-000000000000}"/>
          </ac:spMkLst>
        </pc:spChg>
      </pc:sldChg>
      <pc:sldChg chg="add ord">
        <pc:chgData name="LEE RODMAN" userId="a07d7ffb812160cc" providerId="LiveId" clId="{39BA338D-D1AF-4DA9-92F3-29AAD528F541}" dt="2020-03-05T22:30:31.038" v="2957"/>
        <pc:sldMkLst>
          <pc:docMk/>
          <pc:sldMk cId="1236415011" sldId="297"/>
        </pc:sldMkLst>
      </pc:sldChg>
    </pc:docChg>
  </pc:docChgLst>
  <pc:docChgLst>
    <pc:chgData name="LEE RODMAN" userId="a07d7ffb812160cc" providerId="LiveId" clId="{4529D1C8-DFFD-4184-BA5D-7FB2F88CC4ED}"/>
    <pc:docChg chg="custSel addSld modSld sldOrd addMainMaster">
      <pc:chgData name="LEE RODMAN" userId="a07d7ffb812160cc" providerId="LiveId" clId="{4529D1C8-DFFD-4184-BA5D-7FB2F88CC4ED}" dt="2020-03-12T21:58:18.501" v="113"/>
      <pc:docMkLst>
        <pc:docMk/>
      </pc:docMkLst>
      <pc:sldChg chg="ord">
        <pc:chgData name="LEE RODMAN" userId="a07d7ffb812160cc" providerId="LiveId" clId="{4529D1C8-DFFD-4184-BA5D-7FB2F88CC4ED}" dt="2020-03-12T21:47:52.659" v="68"/>
        <pc:sldMkLst>
          <pc:docMk/>
          <pc:sldMk cId="2507544997" sldId="258"/>
        </pc:sldMkLst>
      </pc:sldChg>
      <pc:sldChg chg="ord">
        <pc:chgData name="LEE RODMAN" userId="a07d7ffb812160cc" providerId="LiveId" clId="{4529D1C8-DFFD-4184-BA5D-7FB2F88CC4ED}" dt="2020-03-12T21:45:01.735" v="62"/>
        <pc:sldMkLst>
          <pc:docMk/>
          <pc:sldMk cId="3477975584" sldId="259"/>
        </pc:sldMkLst>
      </pc:sldChg>
      <pc:sldChg chg="ord">
        <pc:chgData name="LEE RODMAN" userId="a07d7ffb812160cc" providerId="LiveId" clId="{4529D1C8-DFFD-4184-BA5D-7FB2F88CC4ED}" dt="2020-03-12T21:45:23.530" v="63"/>
        <pc:sldMkLst>
          <pc:docMk/>
          <pc:sldMk cId="4037073201" sldId="265"/>
        </pc:sldMkLst>
      </pc:sldChg>
      <pc:sldChg chg="modSp">
        <pc:chgData name="LEE RODMAN" userId="a07d7ffb812160cc" providerId="LiveId" clId="{4529D1C8-DFFD-4184-BA5D-7FB2F88CC4ED}" dt="2020-03-12T21:40:42.695" v="2" actId="14734"/>
        <pc:sldMkLst>
          <pc:docMk/>
          <pc:sldMk cId="113980756" sldId="272"/>
        </pc:sldMkLst>
        <pc:graphicFrameChg chg="mod modGraphic">
          <ac:chgData name="LEE RODMAN" userId="a07d7ffb812160cc" providerId="LiveId" clId="{4529D1C8-DFFD-4184-BA5D-7FB2F88CC4ED}" dt="2020-03-12T21:40:42.695" v="2" actId="14734"/>
          <ac:graphicFrameMkLst>
            <pc:docMk/>
            <pc:sldMk cId="113980756" sldId="272"/>
            <ac:graphicFrameMk id="3" creationId="{00000000-0000-0000-0000-000000000000}"/>
          </ac:graphicFrameMkLst>
        </pc:graphicFrameChg>
      </pc:sldChg>
      <pc:sldChg chg="modSp">
        <pc:chgData name="LEE RODMAN" userId="a07d7ffb812160cc" providerId="LiveId" clId="{4529D1C8-DFFD-4184-BA5D-7FB2F88CC4ED}" dt="2020-03-12T21:49:03.473" v="72" actId="27636"/>
        <pc:sldMkLst>
          <pc:docMk/>
          <pc:sldMk cId="2549212190" sldId="289"/>
        </pc:sldMkLst>
        <pc:spChg chg="mod">
          <ac:chgData name="LEE RODMAN" userId="a07d7ffb812160cc" providerId="LiveId" clId="{4529D1C8-DFFD-4184-BA5D-7FB2F88CC4ED}" dt="2020-03-12T21:49:03.473" v="72" actId="27636"/>
          <ac:spMkLst>
            <pc:docMk/>
            <pc:sldMk cId="2549212190" sldId="289"/>
            <ac:spMk id="3" creationId="{7277C22F-8165-4A70-85FA-9332F8A8AF0D}"/>
          </ac:spMkLst>
        </pc:spChg>
      </pc:sldChg>
      <pc:sldChg chg="ord">
        <pc:chgData name="LEE RODMAN" userId="a07d7ffb812160cc" providerId="LiveId" clId="{4529D1C8-DFFD-4184-BA5D-7FB2F88CC4ED}" dt="2020-03-12T21:42:55.121" v="54"/>
        <pc:sldMkLst>
          <pc:docMk/>
          <pc:sldMk cId="1236415011" sldId="297"/>
        </pc:sldMkLst>
      </pc:sldChg>
      <pc:sldChg chg="ord">
        <pc:chgData name="LEE RODMAN" userId="a07d7ffb812160cc" providerId="LiveId" clId="{4529D1C8-DFFD-4184-BA5D-7FB2F88CC4ED}" dt="2020-03-12T21:46:43.548" v="66"/>
        <pc:sldMkLst>
          <pc:docMk/>
          <pc:sldMk cId="3068586153" sldId="298"/>
        </pc:sldMkLst>
      </pc:sldChg>
      <pc:sldChg chg="modSp ord">
        <pc:chgData name="LEE RODMAN" userId="a07d7ffb812160cc" providerId="LiveId" clId="{4529D1C8-DFFD-4184-BA5D-7FB2F88CC4ED}" dt="2020-03-12T21:44:57.030" v="61"/>
        <pc:sldMkLst>
          <pc:docMk/>
          <pc:sldMk cId="2318411321" sldId="300"/>
        </pc:sldMkLst>
        <pc:spChg chg="mod">
          <ac:chgData name="LEE RODMAN" userId="a07d7ffb812160cc" providerId="LiveId" clId="{4529D1C8-DFFD-4184-BA5D-7FB2F88CC4ED}" dt="2020-03-12T21:41:45.642" v="15" actId="14100"/>
          <ac:spMkLst>
            <pc:docMk/>
            <pc:sldMk cId="2318411321" sldId="300"/>
            <ac:spMk id="4" creationId="{00000000-0000-0000-0000-000000000000}"/>
          </ac:spMkLst>
        </pc:spChg>
        <pc:spChg chg="mod">
          <ac:chgData name="LEE RODMAN" userId="a07d7ffb812160cc" providerId="LiveId" clId="{4529D1C8-DFFD-4184-BA5D-7FB2F88CC4ED}" dt="2020-03-12T21:42:05.436" v="53" actId="1037"/>
          <ac:spMkLst>
            <pc:docMk/>
            <pc:sldMk cId="2318411321" sldId="300"/>
            <ac:spMk id="5" creationId="{00000000-0000-0000-0000-000000000000}"/>
          </ac:spMkLst>
        </pc:spChg>
        <pc:spChg chg="mod">
          <ac:chgData name="LEE RODMAN" userId="a07d7ffb812160cc" providerId="LiveId" clId="{4529D1C8-DFFD-4184-BA5D-7FB2F88CC4ED}" dt="2020-03-12T21:42:05.436" v="53" actId="1037"/>
          <ac:spMkLst>
            <pc:docMk/>
            <pc:sldMk cId="2318411321" sldId="300"/>
            <ac:spMk id="9" creationId="{00000000-0000-0000-0000-000000000000}"/>
          </ac:spMkLst>
        </pc:spChg>
        <pc:spChg chg="mod">
          <ac:chgData name="LEE RODMAN" userId="a07d7ffb812160cc" providerId="LiveId" clId="{4529D1C8-DFFD-4184-BA5D-7FB2F88CC4ED}" dt="2020-03-12T21:42:05.436" v="53" actId="1037"/>
          <ac:spMkLst>
            <pc:docMk/>
            <pc:sldMk cId="2318411321" sldId="300"/>
            <ac:spMk id="10" creationId="{00000000-0000-0000-0000-000000000000}"/>
          </ac:spMkLst>
        </pc:spChg>
      </pc:sldChg>
      <pc:sldChg chg="ord">
        <pc:chgData name="LEE RODMAN" userId="a07d7ffb812160cc" providerId="LiveId" clId="{4529D1C8-DFFD-4184-BA5D-7FB2F88CC4ED}" dt="2020-03-12T21:45:24.623" v="64"/>
        <pc:sldMkLst>
          <pc:docMk/>
          <pc:sldMk cId="1272779112" sldId="302"/>
        </pc:sldMkLst>
      </pc:sldChg>
      <pc:sldChg chg="ord">
        <pc:chgData name="LEE RODMAN" userId="a07d7ffb812160cc" providerId="LiveId" clId="{4529D1C8-DFFD-4184-BA5D-7FB2F88CC4ED}" dt="2020-03-12T21:45:27.687" v="65"/>
        <pc:sldMkLst>
          <pc:docMk/>
          <pc:sldMk cId="3752454828" sldId="303"/>
        </pc:sldMkLst>
      </pc:sldChg>
      <pc:sldChg chg="add ord">
        <pc:chgData name="LEE RODMAN" userId="a07d7ffb812160cc" providerId="LiveId" clId="{4529D1C8-DFFD-4184-BA5D-7FB2F88CC4ED}" dt="2020-03-12T21:43:50.075" v="57"/>
        <pc:sldMkLst>
          <pc:docMk/>
          <pc:sldMk cId="4114130792" sldId="304"/>
        </pc:sldMkLst>
      </pc:sldChg>
      <pc:sldChg chg="add ord">
        <pc:chgData name="LEE RODMAN" userId="a07d7ffb812160cc" providerId="LiveId" clId="{4529D1C8-DFFD-4184-BA5D-7FB2F88CC4ED}" dt="2020-03-12T21:44:27.938" v="60"/>
        <pc:sldMkLst>
          <pc:docMk/>
          <pc:sldMk cId="3427612424" sldId="305"/>
        </pc:sldMkLst>
      </pc:sldChg>
      <pc:sldChg chg="modSp add ord">
        <pc:chgData name="LEE RODMAN" userId="a07d7ffb812160cc" providerId="LiveId" clId="{4529D1C8-DFFD-4184-BA5D-7FB2F88CC4ED}" dt="2020-03-12T21:51:09.818" v="89"/>
        <pc:sldMkLst>
          <pc:docMk/>
          <pc:sldMk cId="1519277377" sldId="306"/>
        </pc:sldMkLst>
        <pc:spChg chg="mod">
          <ac:chgData name="LEE RODMAN" userId="a07d7ffb812160cc" providerId="LiveId" clId="{4529D1C8-DFFD-4184-BA5D-7FB2F88CC4ED}" dt="2020-03-12T21:50:16.227" v="88"/>
          <ac:spMkLst>
            <pc:docMk/>
            <pc:sldMk cId="1519277377" sldId="306"/>
            <ac:spMk id="4" creationId="{00000000-0000-0000-0000-000000000000}"/>
          </ac:spMkLst>
        </pc:spChg>
      </pc:sldChg>
      <pc:sldChg chg="addSp delSp modSp add ord delAnim">
        <pc:chgData name="LEE RODMAN" userId="a07d7ffb812160cc" providerId="LiveId" clId="{4529D1C8-DFFD-4184-BA5D-7FB2F88CC4ED}" dt="2020-03-12T21:58:18.501" v="113"/>
        <pc:sldMkLst>
          <pc:docMk/>
          <pc:sldMk cId="999030855" sldId="307"/>
        </pc:sldMkLst>
        <pc:spChg chg="add del mod">
          <ac:chgData name="LEE RODMAN" userId="a07d7ffb812160cc" providerId="LiveId" clId="{4529D1C8-DFFD-4184-BA5D-7FB2F88CC4ED}" dt="2020-03-12T21:53:02.937" v="106" actId="478"/>
          <ac:spMkLst>
            <pc:docMk/>
            <pc:sldMk cId="999030855" sldId="307"/>
            <ac:spMk id="3" creationId="{1E59FB91-340D-4F83-9C9E-7900056F96B4}"/>
          </ac:spMkLst>
        </pc:spChg>
        <pc:spChg chg="mod">
          <ac:chgData name="LEE RODMAN" userId="a07d7ffb812160cc" providerId="LiveId" clId="{4529D1C8-DFFD-4184-BA5D-7FB2F88CC4ED}" dt="2020-03-12T21:53:19.120" v="112" actId="403"/>
          <ac:spMkLst>
            <pc:docMk/>
            <pc:sldMk cId="999030855" sldId="307"/>
            <ac:spMk id="4" creationId="{00000000-0000-0000-0000-000000000000}"/>
          </ac:spMkLst>
        </pc:spChg>
        <pc:spChg chg="del">
          <ac:chgData name="LEE RODMAN" userId="a07d7ffb812160cc" providerId="LiveId" clId="{4529D1C8-DFFD-4184-BA5D-7FB2F88CC4ED}" dt="2020-03-12T21:52:02.086" v="91" actId="478"/>
          <ac:spMkLst>
            <pc:docMk/>
            <pc:sldMk cId="999030855" sldId="307"/>
            <ac:spMk id="5" creationId="{00000000-0000-0000-0000-000000000000}"/>
          </ac:spMkLst>
        </pc:spChg>
      </pc:sldChg>
      <pc:sldMasterChg chg="add addSldLayout">
        <pc:chgData name="LEE RODMAN" userId="a07d7ffb812160cc" providerId="LiveId" clId="{4529D1C8-DFFD-4184-BA5D-7FB2F88CC4ED}" dt="2020-03-12T21:43:45.854" v="55" actId="27028"/>
        <pc:sldMasterMkLst>
          <pc:docMk/>
          <pc:sldMasterMk cId="2537162208" sldId="2147483660"/>
        </pc:sldMasterMkLst>
        <pc:sldLayoutChg chg="add">
          <pc:chgData name="LEE RODMAN" userId="a07d7ffb812160cc" providerId="LiveId" clId="{4529D1C8-DFFD-4184-BA5D-7FB2F88CC4ED}" dt="2020-03-12T21:43:45.854" v="55" actId="27028"/>
          <pc:sldLayoutMkLst>
            <pc:docMk/>
            <pc:sldMasterMk cId="2537162208" sldId="2147483660"/>
            <pc:sldLayoutMk cId="2906081914" sldId="21474836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6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31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8077-C623-4899-98B7-3EC2703AB2B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B310-0F7E-4418-A6FD-053D139C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8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9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3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0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A9FF481-C9BF-436C-A732-3354CBD735D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900FCDD2-0A32-47ED-BEB9-1F92551057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2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8077-C623-4899-98B7-3EC2703AB2B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B310-0F7E-4418-A6FD-053D139C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62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F414FD2-496A-42B6-BE17-FDD01D25D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2858" b="18560"/>
          <a:stretch/>
        </p:blipFill>
        <p:spPr>
          <a:xfrm>
            <a:off x="1301932" y="156762"/>
            <a:ext cx="9588137" cy="481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FF9EE-E1F8-4AA4-817B-543F15161EBD}"/>
              </a:ext>
            </a:extLst>
          </p:cNvPr>
          <p:cNvSpPr txBox="1"/>
          <p:nvPr/>
        </p:nvSpPr>
        <p:spPr>
          <a:xfrm>
            <a:off x="2303417" y="4980178"/>
            <a:ext cx="75851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92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HTTPS://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UFMINISTRIES.ORG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35093-4266-4A4A-A1BD-1B48BFA35FF4}"/>
              </a:ext>
            </a:extLst>
          </p:cNvPr>
          <p:cNvSpPr txBox="1"/>
          <p:nvPr/>
        </p:nvSpPr>
        <p:spPr>
          <a:xfrm>
            <a:off x="9977854" y="6214237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II TIM 1: 5</a:t>
            </a:r>
          </a:p>
        </p:txBody>
      </p:sp>
    </p:spTree>
    <p:extLst>
      <p:ext uri="{BB962C8B-B14F-4D97-AF65-F5344CB8AC3E}">
        <p14:creationId xmlns:p14="http://schemas.microsoft.com/office/powerpoint/2010/main" val="41141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744356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MATTHEW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5: 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YE ARE THE LIGHT OF THE WORLD. A CITY THAT IS SET ON AN HILL CANNOT BE HID.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TIMOTHY 5: 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LIKEWISE ALSO THE GOOD WORKS OF SOME ARE MANIFEST BEFOREHAND; AND THEY THAT ARE OTHERWISE CANNOT BE HID.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YOUR GOOD WORKS CANNOT BE HID</a:t>
            </a:r>
          </a:p>
        </p:txBody>
      </p:sp>
    </p:spTree>
    <p:extLst>
      <p:ext uri="{BB962C8B-B14F-4D97-AF65-F5344CB8AC3E}">
        <p14:creationId xmlns:p14="http://schemas.microsoft.com/office/powerpoint/2010/main" val="30685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WE help?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3" y="5537925"/>
            <a:ext cx="9394029" cy="70635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IT IS SIMPLE: BECAUSE LOVE HELPS</a:t>
            </a:r>
          </a:p>
        </p:txBody>
      </p:sp>
    </p:spTree>
    <p:extLst>
      <p:ext uri="{BB962C8B-B14F-4D97-AF65-F5344CB8AC3E}">
        <p14:creationId xmlns:p14="http://schemas.microsoft.com/office/powerpoint/2010/main" val="11501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25: 34 - 35</a:t>
            </a:r>
            <a:endParaRPr lang="en-US" sz="28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34. THEN SHALL THE KING SAY UNTO THEM ON HIS RIGHT HAND, COME, YE BLESSED OF MY FATHER, INHERIT THE KINGDOM PREPARED FOR YOU FROM THE FOUNDATION OF THE WORLD: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35. FOR I WAS AN HUNGRED, AND YE GAVE ME MEAT: I WAS THIRSTY, AND YE GAVE ME DRINK: I WAS A STRANGER, AND YE TOOK ME IN:</a:t>
            </a:r>
          </a:p>
        </p:txBody>
      </p:sp>
    </p:spTree>
    <p:extLst>
      <p:ext uri="{BB962C8B-B14F-4D97-AF65-F5344CB8AC3E}">
        <p14:creationId xmlns:p14="http://schemas.microsoft.com/office/powerpoint/2010/main" val="40370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25: 36 - 37</a:t>
            </a:r>
            <a:endParaRPr lang="en-US" sz="28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36. NAKED, AND YE CLOTHED ME: I WAS SICK, AND YE VISITED ME: I WAS IN PRISON, AND YE CAME UNTO 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37. THEN SHALL THE RIGHTEOUS ANSWER HIM, SAYING, LORD, WHEN SAW WE THEE AN HUNGRED, AND FED THEE? OR THIRSTY, AND GAVE THEE DRINK?</a:t>
            </a:r>
          </a:p>
        </p:txBody>
      </p:sp>
    </p:spTree>
    <p:extLst>
      <p:ext uri="{BB962C8B-B14F-4D97-AF65-F5344CB8AC3E}">
        <p14:creationId xmlns:p14="http://schemas.microsoft.com/office/powerpoint/2010/main" val="127277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3"/>
            <a:ext cx="10396883" cy="4503419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25: 38 - 40</a:t>
            </a:r>
            <a:endParaRPr lang="en-US" sz="28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38. WHEN SAW WE THEE A STRANGER, AND TOOK THEE IN? OR NAKED, AND CLOTHED THEE?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39. OR WHEN SAW WE THEE SICK, OR IN PRISON, AND CAME UNTO THEE?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40. AND THE KING SHALL ANSWER AND SAY UNTO THEM, VERILY I SAY UNTO YOU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INASMUCH AS YE HAVE DONE IT UNTO ONE OF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LEAST OF THESE MY BRETHREN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YE HAVE DONE IT UNTO ME.</a:t>
            </a:r>
          </a:p>
        </p:txBody>
      </p:sp>
    </p:spTree>
    <p:extLst>
      <p:ext uri="{BB962C8B-B14F-4D97-AF65-F5344CB8AC3E}">
        <p14:creationId xmlns:p14="http://schemas.microsoft.com/office/powerpoint/2010/main" val="375245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 HATES IT WHEN WE NEGLECT THE NEEDY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EZEKIEL 16; 49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BEHOLD, THIS WAS THE INIQUITY OF THY SISTER SODOM, PRIDE, FULNESS OF BREAD, AND ABUNDANCE OF </a:t>
            </a: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IDLENESS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WAS IN HER AND IN HER DAUGHTERS, NEITHER DID SHE STRENGTHEN THE HAND OF THE POOR AND NEEDY.</a:t>
            </a:r>
          </a:p>
        </p:txBody>
      </p:sp>
    </p:spTree>
    <p:extLst>
      <p:ext uri="{BB962C8B-B14F-4D97-AF65-F5344CB8AC3E}">
        <p14:creationId xmlns:p14="http://schemas.microsoft.com/office/powerpoint/2010/main" val="240498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8016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MINISTRY OF HELPS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00784"/>
            <a:ext cx="10396883" cy="367380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ECCLESIASTES 10: 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BY MUCH SLOTHFULNESS THE BUILDING DECAYETH; AND THROUGH </a:t>
            </a: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IDLENESS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OF THE HANDS THE HOUSE DROPPETH THROUGH.</a:t>
            </a:r>
          </a:p>
        </p:txBody>
      </p:sp>
    </p:spTree>
    <p:extLst>
      <p:ext uri="{BB962C8B-B14F-4D97-AF65-F5344CB8AC3E}">
        <p14:creationId xmlns:p14="http://schemas.microsoft.com/office/powerpoint/2010/main" val="250754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LUKE 6: 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GIVE TO EVERY MAN THAT ASKETH OF THEE; AND OF HIM THAT TAKETH AWAY THY GOODS ASK THEM NOT AGAIN.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29 – 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29. EVEN SO YE, FORASMUCH AS YE ARE ZEALOUS OF SPIRITUAL GIFTS, SEEK THAT YE MAY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EXCEL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TO THE EDIFYING OF THE CHURCH.</a:t>
            </a:r>
          </a:p>
        </p:txBody>
      </p:sp>
    </p:spTree>
    <p:extLst>
      <p:ext uri="{BB962C8B-B14F-4D97-AF65-F5344CB8AC3E}">
        <p14:creationId xmlns:p14="http://schemas.microsoft.com/office/powerpoint/2010/main" val="211559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9958" y="1453244"/>
            <a:ext cx="10092084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ACTS 20: 34 -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35</a:t>
            </a:r>
            <a:endParaRPr lang="en-US" sz="28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34. YEA, YE YOURSELVES KNOW, THAT THESE HANDS HAVE MINISTERED UNTO MY NECESSITIES, AND TO THEM THAT WERE WITH 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35. I HAVE SHEWED YOU ALL THINGS, HOW THAT SO LABOURING YE OUGHT TO SUPPORT THE WEAK, AND TO REMEMBER THE WORDS OF THE LORD JESUS, HOW HE SAID, IT IS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MORE BLESSED TO GIVE THAN TO RECEIVE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0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MINISTRY OF HELPS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9958" y="1453244"/>
            <a:ext cx="10092084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PHILLIPPIANS 2: 4 - 5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4.  LOOK NOT EVERY MAN ON HIS OWN THINGS, BUT EVERY MAN ALSO ON THE THINGS OF OTHERS.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5. LET THIS MIND BE IN YOU, WHICH WAS ALSO IN CHRIST JESUS: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2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latin typeface="Century Gothic" panose="020B0502020202020204" pitchFamily="34" charset="0"/>
              </a:rPr>
              <a:t>Ministry gifts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THE MINISTRY OF HELPS</a:t>
            </a:r>
          </a:p>
        </p:txBody>
      </p:sp>
    </p:spTree>
    <p:extLst>
      <p:ext uri="{BB962C8B-B14F-4D97-AF65-F5344CB8AC3E}">
        <p14:creationId xmlns:p14="http://schemas.microsoft.com/office/powerpoint/2010/main" val="424012299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060" y="1125689"/>
            <a:ext cx="8296654" cy="3489854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LOVE HELPS</a:t>
            </a:r>
          </a:p>
        </p:txBody>
      </p:sp>
    </p:spTree>
    <p:extLst>
      <p:ext uri="{BB962C8B-B14F-4D97-AF65-F5344CB8AC3E}">
        <p14:creationId xmlns:p14="http://schemas.microsoft.com/office/powerpoint/2010/main" val="9990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060" y="1125689"/>
            <a:ext cx="8296654" cy="1723831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JUST AS YOU CAN’T STEER A PARKED CAR…..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95285" y="3487479"/>
            <a:ext cx="8401429" cy="159621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CAN’T GUIDE A PARKED CHRISTIAN EITHER</a:t>
            </a:r>
          </a:p>
        </p:txBody>
      </p:sp>
    </p:spTree>
    <p:extLst>
      <p:ext uri="{BB962C8B-B14F-4D97-AF65-F5344CB8AC3E}">
        <p14:creationId xmlns:p14="http://schemas.microsoft.com/office/powerpoint/2010/main" val="35293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0584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7491" y="1637415"/>
            <a:ext cx="10157018" cy="4979954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VOCABULARY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DISCRETION – HAST TO DO WITH BEING ABLE TO DISCERN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HELP – IS COMFORT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SERVANTHOOD -  BONDSERVANT , HIRED SERVANT, LOVE SERVANT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WISDOW IS ALWAYS THINKING AHEAD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THIS IS ONE OF OUR MAIN ISSUES</a:t>
            </a:r>
          </a:p>
        </p:txBody>
      </p:sp>
    </p:spTree>
    <p:extLst>
      <p:ext uri="{BB962C8B-B14F-4D97-AF65-F5344CB8AC3E}">
        <p14:creationId xmlns:p14="http://schemas.microsoft.com/office/powerpoint/2010/main" val="347797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MINISTRY OF HELPS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082800"/>
            <a:ext cx="10566400" cy="4038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7</a:t>
            </a:r>
            <a:b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BUT THE MANIFESTATION OF THE SPIRIT IS GIVEN TO EVERY MAN TO PROFIT WITHAL.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4816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97559" y="1589314"/>
            <a:ext cx="10396883" cy="506666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marL="347663" lvl="1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EVERY MEMBER OF THE BODY OF CHRIST IN ACTUALLY A PART ON THE MINISTRY OF HELPS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lvl="1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THE HOLY SPIRIT HELPS US BY SHARING HIS SUPERNATURAL ABILITIES WITH US IN 3 MAIN AREAS: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u="sng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GIFTS THAT SPEAKS 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–  DIVERS KINDS OF TONGUES, INTERPRETATION OF TOUNGUES, PROPHECY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u="sng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GIFTS THAT DO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–  SPECIAL FAITH, GIFTS OF HEALING, WORKING OF MIRACLES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u="sng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GIFTS THAT REVEAL 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– A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WORD OF WISDOM, A WORD OF KNOWLEDGE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, DISCERNING OF SPIRITS</a:t>
            </a:r>
          </a:p>
        </p:txBody>
      </p:sp>
    </p:spTree>
    <p:extLst>
      <p:ext uri="{BB962C8B-B14F-4D97-AF65-F5344CB8AC3E}">
        <p14:creationId xmlns:p14="http://schemas.microsoft.com/office/powerpoint/2010/main" val="7168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8" y="557783"/>
            <a:ext cx="10759441" cy="20199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3 CONDITIONS THAT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MUST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EXIST IN ORDER TO EXPERIENCE THE FULLNESS OF THE HELPER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55225" y="2639783"/>
            <a:ext cx="6245352" cy="914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REVERENCE / RESPECT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28161" y="3780245"/>
            <a:ext cx="624535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RECOGNIZE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503818" y="5139506"/>
            <a:ext cx="624535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23184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3" y="5537925"/>
            <a:ext cx="8251029" cy="7975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25524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5800" y="1589314"/>
            <a:ext cx="10396883" cy="506666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STEP 1: CHECK YOUR HEART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061" lvl="1" indent="-3397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DID GOD TOUCH YOUR HEART TO DO SOMETHING FOR THE INDIVIDUAL OF IS IT YOU?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DOES YOUR HEART AGREE WITH THE HELP YOU RENDERED?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WHEN GOD HAS TOUCHED A HEART TO HELP SOMEONE, 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THE HEART WILL BE TOWARD THE PERSON NOT ONLY THE      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   H</a:t>
            </a: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ELP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GOD DOES NOT ONLY SEND YOU HELP: HE SENDS THOSE 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WITH HEARTS THAT WANT TO HELP YOU</a:t>
            </a:r>
          </a:p>
        </p:txBody>
      </p:sp>
    </p:spTree>
    <p:extLst>
      <p:ext uri="{BB962C8B-B14F-4D97-AF65-F5344CB8AC3E}">
        <p14:creationId xmlns:p14="http://schemas.microsoft.com/office/powerpoint/2010/main" val="37618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3" y="5537925"/>
            <a:ext cx="8251029" cy="7975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515645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5800" y="1589314"/>
            <a:ext cx="10396883" cy="506666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STEP 2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 THE HELP THAT THEY WANT OR ASK FOR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9999" lvl="1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MOST OF US BASE OUR EFFORTS TO HELP A PERSON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ON WHAT WE DECIDE TO DO FOR 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THE PERSON MUST APPRECIATE THE HELP; IF NOT THEY WILL NOT RESPECT THE </a:t>
            </a:r>
            <a:r>
              <a:rPr lang="en-US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9347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3"/>
            <a:ext cx="10396883" cy="4923493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20 – 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20. BUT NOW ARE THEY MANY MEMBERS, YET BUT ONE BODY.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21. AND THE EYE CANNOT SAY UNTO THE HAND, I HAVE NO NEED OF THEE: NOR AGAIN THE HEAD TO THE FEET, I HAVE NO NEED OF YOU.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22. NAY, MUCH MORE THOSE MEMBERS OF THE BODY, WHICH SEEM TO BE MORE FEEBLE, ARE NECESSARY:</a:t>
            </a:r>
          </a:p>
        </p:txBody>
      </p:sp>
    </p:spTree>
    <p:extLst>
      <p:ext uri="{BB962C8B-B14F-4D97-AF65-F5344CB8AC3E}">
        <p14:creationId xmlns:p14="http://schemas.microsoft.com/office/powerpoint/2010/main" val="2129769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MATTHEW 7: 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GIVE NOT THAT WHICH IS HOLY UNTO THE DOGS, NEITHER CAST YE YOUR PEARLS BEFORE SWINE, LEST THEY TRAMPLE THEM UNDER THEIR FEET, AND TURN AGAIN AND REND YOU.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20: 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IS IT NOT LAWFUL FOR ME TO DO WHAT I WILL WITH MINE OWN? IS THINE EYE EVIL, BECAUSE I AM GOOD?</a:t>
            </a:r>
          </a:p>
        </p:txBody>
      </p:sp>
    </p:spTree>
    <p:extLst>
      <p:ext uri="{BB962C8B-B14F-4D97-AF65-F5344CB8AC3E}">
        <p14:creationId xmlns:p14="http://schemas.microsoft.com/office/powerpoint/2010/main" val="2691987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3" y="5537925"/>
            <a:ext cx="8251029" cy="7975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69316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97559" y="1589314"/>
            <a:ext cx="10396882" cy="506666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STEP 3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: GET TO KNOW THE PERSON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061" lvl="1" indent="-3397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GET A GOOD UNDERSTANDING OF THE HELP THEY NEED BEFORE YOU RENDER ANY HELP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061" lvl="1" indent="-33972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DROPPING MONEY IN A PERSON CAN WITHOUT SPEAKING DEALS WITH THE NATURAL SIDE OF HELP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SOMETIMES YOU MUST BE PRIVY TO SENSITIVE 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   INFORMATION IN ORDER TO RENDER THE PROPER HELP</a:t>
            </a: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02336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IF THEY REFUSE YOUR HELP, DON’T PUSH TO HELP</a:t>
            </a:r>
          </a:p>
        </p:txBody>
      </p:sp>
    </p:spTree>
    <p:extLst>
      <p:ext uri="{BB962C8B-B14F-4D97-AF65-F5344CB8AC3E}">
        <p14:creationId xmlns:p14="http://schemas.microsoft.com/office/powerpoint/2010/main" val="1895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5800" y="1355400"/>
            <a:ext cx="10396883" cy="5258052"/>
          </a:xfrm>
        </p:spPr>
        <p:txBody>
          <a:bodyPr anchor="t">
            <a:noAutofit/>
          </a:bodyPr>
          <a:lstStyle/>
          <a:p>
            <a:pPr marL="347663" indent="-3476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THERE ARE 2 ASPECTS OF HELP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HELP WHICH DEALS WITH THE </a:t>
            </a:r>
            <a:r>
              <a:rPr lang="en-US" sz="26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NATURAL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FOOD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CLOTHING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SHELTER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MONEY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HELP WHICH DEALS WITH THE </a:t>
            </a:r>
            <a:r>
              <a:rPr lang="en-US" sz="26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SPIRITUAL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LOVE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ENCOURAGEMENT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KINDNESS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MERCY</a:t>
            </a:r>
          </a:p>
          <a:p>
            <a:pPr lvl="2" indent="-3381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ADVICE</a:t>
            </a:r>
            <a:endParaRPr lang="en-US" sz="24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01226" y="1589314"/>
            <a:ext cx="10189548" cy="4832751"/>
          </a:xfrm>
        </p:spPr>
        <p:txBody>
          <a:bodyPr anchor="t">
            <a:noAutofit/>
          </a:bodyPr>
          <a:lstStyle/>
          <a:p>
            <a:pPr marL="347663" indent="-3476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YOU HAVE TO LISTEN TO PEOPLE AND LISTEN FOR THE   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     HELP THEY ARE ASKING FOR BEFORE YOU TRY TO HELP </a:t>
            </a:r>
          </a:p>
          <a:p>
            <a:pPr marL="347663" indent="-347663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ONE HAS TO BE UNSELFISH TO BE A GOOD HELPER</a:t>
            </a:r>
          </a:p>
          <a:p>
            <a:pPr marL="347663" indent="-347663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PRIDE ALWAYS HAVE A BETTER IDEA</a:t>
            </a:r>
          </a:p>
          <a:p>
            <a:pPr marL="347663" indent="-347663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 GOOD HEART OF A HELPER IS A HUMBLE HEART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help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3" y="5537925"/>
            <a:ext cx="8251029" cy="79756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294030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0993" y="1589314"/>
            <a:ext cx="11010014" cy="506666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STEP 4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KEEP YOUR DEALINGS WITH THEM BETWEEN YOU, GOD,    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AND THEM</a:t>
            </a: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9999" lvl="1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MOST OF THE DISTRUST OF THE BODY OF CHRIST (CHURCH) AND THE OUTSIDER, IS BECAUSE OF LOOSE LIPS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SOMETHINGS ARE SUPPOSED TO BE KEPT PRIVATE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IF A SECRET GET’S OUT, THE PERSON WHO LEAKED IT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UNFAITHFUL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SOMETIMES YOU CAN MEAN WELL, BUT YOU THE PERSON IS REALLY NOT FAITHFUL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09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82194" y="1589314"/>
            <a:ext cx="10627613" cy="5066667"/>
          </a:xfrm>
          <a:solidFill>
            <a:schemeClr val="tx1"/>
          </a:solidFill>
        </p:spPr>
        <p:txBody>
          <a:bodyPr anchor="t">
            <a:noAutofit/>
          </a:bodyPr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GOOD HELPER WILL BE THERE WHEN YOU NEED THEM AND NOT THERE WHEN YOU DON’T NEED THEM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PERSON WHO HANGS AROUND A LOT AFTER RENDERING THEIR HELP, IS OFTENTIMES WAITING ON SOMETHING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ONE OF THE WAYS THAT WE SERVE GOD IS BY SERVING PEOPLE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WHEN YOU GET TO THE POINT OF WANTING TO STOP HELPING, IT’S BECAUSE YOU ARE EXPECTING SOMETHING</a:t>
            </a: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89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15" y="2987192"/>
            <a:ext cx="9165771" cy="3272093"/>
          </a:xfrm>
        </p:spPr>
        <p:txBody>
          <a:bodyPr anchor="ctr">
            <a:norm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</a:rPr>
              <a:t>THE BEST WAY TO KEEP A SECRET IS…..DON’T TELL NOBODY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9819D-9E5E-4AE2-A041-8994035B85FE}"/>
              </a:ext>
            </a:extLst>
          </p:cNvPr>
          <p:cNvSpPr txBox="1"/>
          <p:nvPr/>
        </p:nvSpPr>
        <p:spPr>
          <a:xfrm>
            <a:off x="849086" y="729342"/>
            <a:ext cx="104938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PROVERBS 11: 13</a:t>
            </a:r>
          </a:p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TALEBEARER REVEALETH SECRETS: BUT HE THAT IS OF A FAITHFUL SPIRIT CONCEALETH THE MATTER.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7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7C22F-8165-4A70-85FA-9332F8A8A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I SAMUEL 10</a:t>
            </a:r>
          </a:p>
        </p:txBody>
      </p:sp>
    </p:spTree>
    <p:extLst>
      <p:ext uri="{BB962C8B-B14F-4D97-AF65-F5344CB8AC3E}">
        <p14:creationId xmlns:p14="http://schemas.microsoft.com/office/powerpoint/2010/main" val="254921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23 –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23. AND THOSE MEMBERS OF THE BODY, WHICH WE THINK TO BE LESS HONOURABLE, UPON THESE WE BESTOW MORE ABUNDANT HONOUR; AND OUR UNCOMELY PARTS HAVE MORE ABUNDANT COMELINESS.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24. FOR OUR COMELY PARTS HAVE NO NEED: BUT GOD HATH TEMPERED THE BODY TOGETHER, HAVING GIVEN MORE ABUNDANT HONOUR TO THAT PART WHICH LACKED.</a:t>
            </a:r>
          </a:p>
        </p:txBody>
      </p:sp>
    </p:spTree>
    <p:extLst>
      <p:ext uri="{BB962C8B-B14F-4D97-AF65-F5344CB8AC3E}">
        <p14:creationId xmlns:p14="http://schemas.microsoft.com/office/powerpoint/2010/main" val="2337595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33740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SAMUEL 10: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6, 9</a:t>
            </a:r>
            <a:endParaRPr lang="en-US" sz="28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6. AND THE SPIRIT OF THE LORD WILL COME UPON THEE, AND THOU SHALT PROPHESY WITH THEM, AND SHALT BE TURNED INTO ANOTHER MAN.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AND IT WAS SO, THAT WHEN HE HAD TURNED HIS BACK TO GO FROM SAMUEL, GOD GAVE HIM ANOTHER HEART: AND ALL THOSE SIGNS CAME TO PASS THAT DAY.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73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33740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SAMUEL 10: 25 - 26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25. THEN SAMUEL TOLD THE PEOPLE THE MANNER OF THE KINGDOM, AND WROTE IT IN A BOOK, AND LAID IT UP BEFORE THE LORD. AND SAMUEL SENT ALL THE PEOPLE AWAY, EVERY MAN TO HIS HOUSE.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26. AND SAUL ALSO WENT HOME TO GIBEAH; AND THERE WENT WITH HIM A BAND OF MEN, WHOSE HEARTS </a:t>
            </a: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GOD HAD TOUCHED.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7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DO WE help?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8740886" cy="70635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ONLY AFTER GOD HAS TOUCHED YOUR HEART</a:t>
            </a:r>
          </a:p>
        </p:txBody>
      </p:sp>
    </p:spTree>
    <p:extLst>
      <p:ext uri="{BB962C8B-B14F-4D97-AF65-F5344CB8AC3E}">
        <p14:creationId xmlns:p14="http://schemas.microsoft.com/office/powerpoint/2010/main" val="28293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EXODUS 35: 29</a:t>
            </a:r>
            <a:endParaRPr lang="en-US" sz="28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THE CHILDREN OF ISRAEL BROUGHT A WILLING OFFERING UNTO THE LORD, EVERY MAN AND WOMAN, WHOSE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HEART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MADE THEM WILLING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TO BRING FOR ALL MANNER OF WORK, WHICH THE LORD HAD COMMANDED TO BE MADE BY THE HAND OF MOSES.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30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5800" y="1589314"/>
            <a:ext cx="10396883" cy="4726426"/>
          </a:xfrm>
        </p:spPr>
        <p:txBody>
          <a:bodyPr anchor="t">
            <a:noAutofit/>
          </a:bodyPr>
          <a:lstStyle/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ONLY WHEN GOD PUTS YOU IN SOMEBODY’S HEART, WILL THEY PROVIDE THE HELP YOU NEED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IF WE WOULD WAIT BEFORE WE TRIED TO HELP 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    SOMEONE, WE WOULDN’T MISS IT SO MUCH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TO BE A GOOD HELPER, YOUR HEART HAVE TO CONDITIONED / TOUCHED BY GOD TO HELP THEM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YOU CANNOT PROVIDE TRUE HELP TO ANYONE WHO 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    DOES NOT WANT TO BE HELPED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92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420"/>
            <a:ext cx="10396882" cy="1151965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5800" y="1589314"/>
            <a:ext cx="10396883" cy="3785271"/>
          </a:xfrm>
        </p:spPr>
        <p:txBody>
          <a:bodyPr anchor="t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THERE IS NO MINISTRY OR MINSTER MORE IMPORTANT THAN ANOTHER MINISTRY OR MINISTER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YOU HAVE TO GET TO KNOW PEOPLE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ONE HAS TO BE UNSELFISH TO HELP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SOME WORK WILL BE REWARDED AT A GREATER MEASURE AFTER THIS LIFE</a:t>
            </a:r>
          </a:p>
        </p:txBody>
      </p:sp>
    </p:spTree>
    <p:extLst>
      <p:ext uri="{BB962C8B-B14F-4D97-AF65-F5344CB8AC3E}">
        <p14:creationId xmlns:p14="http://schemas.microsoft.com/office/powerpoint/2010/main" val="69962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YOU CAN’T HELP A PERSON THE WAY YOU WANT TO HELP THEM, IT HAS TO CONSIDER HOW THEY WANT YOU TO HELP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SOMETIMES YOU HAVE TO REFUSE TO HELP OR TO RECEIVE HELP IF THERE IS AN UNEASY HEART CONDITION IN YOU OR THEM</a:t>
            </a:r>
          </a:p>
        </p:txBody>
      </p:sp>
    </p:spTree>
    <p:extLst>
      <p:ext uri="{BB962C8B-B14F-4D97-AF65-F5344CB8AC3E}">
        <p14:creationId xmlns:p14="http://schemas.microsoft.com/office/powerpoint/2010/main" val="2298303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1637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TO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2615" y="1453244"/>
            <a:ext cx="10026770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4: 1 - 2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1.  LET A MAN SO ACCOUNT OF US, AS OF THE MINISTERS OF CHRIST, AND STEWARDS OF THE MYSTERIES OF GOD.</a:t>
            </a: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2. MOREOVER IT IS REQUIRED IN STEWARDS, THAT A MAN BE FOUND FAITHFUL.</a:t>
            </a:r>
            <a:endParaRPr lang="en-US" sz="28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61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378E2-F01D-4E57-9BCB-11D09D016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DO WE help?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2AC217-E17B-4161-83E0-DE0FFFC3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9309728" cy="70635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ONLY AFTER GOD HAS TOUCHED YOUR HEART</a:t>
            </a:r>
          </a:p>
        </p:txBody>
      </p:sp>
    </p:spTree>
    <p:extLst>
      <p:ext uri="{BB962C8B-B14F-4D97-AF65-F5344CB8AC3E}">
        <p14:creationId xmlns:p14="http://schemas.microsoft.com/office/powerpoint/2010/main" val="12364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83" y="1342210"/>
            <a:ext cx="5978434" cy="5190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438525" y="165454"/>
            <a:ext cx="5314950" cy="9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42761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88059" y="1589314"/>
            <a:ext cx="10015883" cy="4492509"/>
          </a:xfrm>
        </p:spPr>
        <p:txBody>
          <a:bodyPr anchor="t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THERE IS NO MINISTRY OR MINSTER MORE IMPORTANT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   THAN ANOTHER MINISTRY OR MINISTER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THERE ARE MANY WHO DO IMMEASUABLE WORK FOR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THE KINGDOM THAT GO UNRECOGNIZED BY MEN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BUT DON’T FRET - SOME WORK WILL BE REWARDED AT A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   GREATER MEASURE AFTER THIS LIFE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GOOD WORKS DO NOT COME OUT NOW IT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    WILL COME OUT LATER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1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66927"/>
              </p:ext>
            </p:extLst>
          </p:nvPr>
        </p:nvGraphicFramePr>
        <p:xfrm>
          <a:off x="519917" y="2460214"/>
          <a:ext cx="11166986" cy="308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698">
                  <a:extLst>
                    <a:ext uri="{9D8B030D-6E8A-4147-A177-3AD203B41FA5}">
                      <a16:colId xmlns:a16="http://schemas.microsoft.com/office/drawing/2014/main" val="3099650197"/>
                    </a:ext>
                  </a:extLst>
                </a:gridCol>
                <a:gridCol w="2087671">
                  <a:extLst>
                    <a:ext uri="{9D8B030D-6E8A-4147-A177-3AD203B41FA5}">
                      <a16:colId xmlns:a16="http://schemas.microsoft.com/office/drawing/2014/main" val="2597487553"/>
                    </a:ext>
                  </a:extLst>
                </a:gridCol>
                <a:gridCol w="2205159">
                  <a:extLst>
                    <a:ext uri="{9D8B030D-6E8A-4147-A177-3AD203B41FA5}">
                      <a16:colId xmlns:a16="http://schemas.microsoft.com/office/drawing/2014/main" val="292157310"/>
                    </a:ext>
                  </a:extLst>
                </a:gridCol>
                <a:gridCol w="2894061">
                  <a:extLst>
                    <a:ext uri="{9D8B030D-6E8A-4147-A177-3AD203B41FA5}">
                      <a16:colId xmlns:a16="http://schemas.microsoft.com/office/drawing/2014/main" val="3136356314"/>
                    </a:ext>
                  </a:extLst>
                </a:gridCol>
                <a:gridCol w="2233397">
                  <a:extLst>
                    <a:ext uri="{9D8B030D-6E8A-4147-A177-3AD203B41FA5}">
                      <a16:colId xmlns:a16="http://schemas.microsoft.com/office/drawing/2014/main" val="3560480361"/>
                    </a:ext>
                  </a:extLst>
                </a:gridCol>
              </a:tblGrid>
              <a:tr h="479310"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9687"/>
                  </a:ext>
                </a:extLst>
              </a:tr>
              <a:tr h="4793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USHERS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LAYREADERS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MUSICIANS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DEACONS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23755"/>
                  </a:ext>
                </a:extLst>
              </a:tr>
              <a:tr h="4793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MINISTERS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APOSTLES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PREACHERS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EVANGELISTS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74794"/>
                  </a:ext>
                </a:extLst>
              </a:tr>
              <a:tr h="82730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PROPHETS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ASISTANTS / HOSPITALITY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BOOKEEPERS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PARKING</a:t>
                      </a:r>
                      <a:r>
                        <a:rPr lang="en-US" sz="2400" baseline="0" dirty="0">
                          <a:latin typeface="Century Gothic" panose="020B0502020202020204" pitchFamily="34" charset="0"/>
                        </a:rPr>
                        <a:t> LOT WORKERS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SOUND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63309"/>
                  </a:ext>
                </a:extLst>
              </a:tr>
              <a:tr h="4793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MEDIA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DANCERS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PASTORS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ADMINISTRATORS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ELDERS / LEADERS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3172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6880" y="1833259"/>
            <a:ext cx="9214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WHICH ONE OF THESE ARE MORE IMPORTANT?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917" y="6243396"/>
            <a:ext cx="1089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NATURAL ASPECTS DIFFER BUT THE SPIRITUAL ASPECTS ARE THE SAME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25 – 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25. THAT THERE SHOULD BE NO SCHISM IN THE BODY; BUT THAT THE MEMBERS SHOULD HAVE THE SAME CARE ONE FOR ANOTHER.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26. AND WHETHER ONE MEMBER SUFFER, ALL THE MEMBERS SUFFER WITH IT; OR ONE MEMBER BE HONOURED, ALL THE MEMBERS REJOICE WITH IT.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7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43790"/>
            <a:ext cx="10396883" cy="412425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27 – 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27"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NOW YE ARE THE BODY OF CHRIST, AND MEMBERS IN PARTICULAR.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28. AND GOD HATH SET SOME IN THE CHURCH, FIRST APOSTLES, SECONDARILY PROPHETS, THIRDLY TEACHERS, AFTER THAT MIRACLES, THEN GIFTS OF HEALINGS, HELPS, GOVERNMENTS, DIVERSITIES OF TONGUES.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3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453244"/>
            <a:ext cx="10396883" cy="41148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I CORINTHIANS 12: 29 – 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29. ARE ALL APOSTLES? ARE ALL PROPHETS? ARE ALL TEACHERS? ARE ALL WORKERS OF MIRACLES?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30. HAVE ALL THE GIFTS OF HEALING? DO ALL SPEAK WITH TONGUES? DO ALL INTERPRET?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31. BUT COVET EARNESTLY THE BEST GIFTS: AND YET SHEW I UNTO YOU A MORE EXCELLENT WAY.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8163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MINISTRY OF HELPS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862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1520</TotalTime>
  <Words>2255</Words>
  <Application>Microsoft Office PowerPoint</Application>
  <PresentationFormat>Widescreen</PresentationFormat>
  <Paragraphs>310</Paragraphs>
  <Slides>49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Bookman Old Style</vt:lpstr>
      <vt:lpstr>Century Gothic</vt:lpstr>
      <vt:lpstr>Century Schoolbook</vt:lpstr>
      <vt:lpstr>Corbel</vt:lpstr>
      <vt:lpstr>Rockwell</vt:lpstr>
      <vt:lpstr>Wingdings</vt:lpstr>
      <vt:lpstr>Headlines</vt:lpstr>
      <vt:lpstr>Damask</vt:lpstr>
      <vt:lpstr>PowerPoint Presentation</vt:lpstr>
      <vt:lpstr>Ministry gifts</vt:lpstr>
      <vt:lpstr>MINISTRY OF HELPS</vt:lpstr>
      <vt:lpstr>MINISTRY OF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HELP</vt:lpstr>
      <vt:lpstr>WHY DO WE help?</vt:lpstr>
      <vt:lpstr>HOW TO HELP</vt:lpstr>
      <vt:lpstr>HOW TO HELP</vt:lpstr>
      <vt:lpstr>HOW TO HELP</vt:lpstr>
      <vt:lpstr>GOD HATES IT WHEN WE NEGLECT THE NEEDY</vt:lpstr>
      <vt:lpstr>MINISTRY OF HELPS</vt:lpstr>
      <vt:lpstr>HOW TO HELP</vt:lpstr>
      <vt:lpstr>MINISTRY OF HELPS</vt:lpstr>
      <vt:lpstr>THE MINISTRY OF HELPS</vt:lpstr>
      <vt:lpstr>LOVE HELPS</vt:lpstr>
      <vt:lpstr>JUST AS YOU CAN’T STEER A PARKED CAR…..</vt:lpstr>
      <vt:lpstr>HOW TO HELP</vt:lpstr>
      <vt:lpstr>I CORINTHIANS 12: 7  BUT THE MANIFESTATION OF THE SPIRIT IS GIVEN TO EVERY MAN TO PROFIT WITHAL.</vt:lpstr>
      <vt:lpstr>HOW TO HELP</vt:lpstr>
      <vt:lpstr>3 CONDITIONS THAT MUST EXIST IN ORDER TO EXPERIENCE THE FULLNESS OF THE HELPER</vt:lpstr>
      <vt:lpstr>How to help</vt:lpstr>
      <vt:lpstr>HOW TO HELP</vt:lpstr>
      <vt:lpstr>How to help</vt:lpstr>
      <vt:lpstr>HOW TO HELP</vt:lpstr>
      <vt:lpstr>HOW TO HELP</vt:lpstr>
      <vt:lpstr>How to help</vt:lpstr>
      <vt:lpstr>HOW TO HELP</vt:lpstr>
      <vt:lpstr>HOW TO HELP</vt:lpstr>
      <vt:lpstr>PowerPoint Presentation</vt:lpstr>
      <vt:lpstr>How to help</vt:lpstr>
      <vt:lpstr>HOW TO HELP</vt:lpstr>
      <vt:lpstr>HOW TO HELP</vt:lpstr>
      <vt:lpstr>THE BEST WAY TO KEEP A SECRET IS…..DON’T TELL NOBODY</vt:lpstr>
      <vt:lpstr>SAUL</vt:lpstr>
      <vt:lpstr>PowerPoint Presentation</vt:lpstr>
      <vt:lpstr>PowerPoint Presentation</vt:lpstr>
      <vt:lpstr>WHEN DO WE help?</vt:lpstr>
      <vt:lpstr>HOW TO HELP</vt:lpstr>
      <vt:lpstr>PowerPoint Presentation</vt:lpstr>
      <vt:lpstr>HOW TO HELP</vt:lpstr>
      <vt:lpstr>HOW TO HELP</vt:lpstr>
      <vt:lpstr>HOW TO HELP</vt:lpstr>
      <vt:lpstr>WHEN DO WE help?</vt:lpstr>
      <vt:lpstr>PowerPoint Presentation</vt:lpstr>
    </vt:vector>
  </TitlesOfParts>
  <Company>SPAWAR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HELP</dc:title>
  <dc:creator>Lee R. Rodman (CTR)</dc:creator>
  <cp:lastModifiedBy>Lee R. Rodman (CTR)</cp:lastModifiedBy>
  <cp:revision>81</cp:revision>
  <dcterms:created xsi:type="dcterms:W3CDTF">2020-02-26T20:05:08Z</dcterms:created>
  <dcterms:modified xsi:type="dcterms:W3CDTF">2020-03-19T20:33:32Z</dcterms:modified>
</cp:coreProperties>
</file>