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329" r:id="rId3"/>
    <p:sldId id="256" r:id="rId4"/>
    <p:sldId id="277" r:id="rId5"/>
    <p:sldId id="292" r:id="rId6"/>
    <p:sldId id="321" r:id="rId7"/>
    <p:sldId id="319" r:id="rId8"/>
    <p:sldId id="318" r:id="rId9"/>
    <p:sldId id="287" r:id="rId10"/>
    <p:sldId id="317" r:id="rId11"/>
    <p:sldId id="295" r:id="rId12"/>
    <p:sldId id="294" r:id="rId13"/>
    <p:sldId id="258" r:id="rId14"/>
    <p:sldId id="306" r:id="rId15"/>
    <p:sldId id="296" r:id="rId16"/>
    <p:sldId id="279" r:id="rId17"/>
    <p:sldId id="297" r:id="rId18"/>
    <p:sldId id="299" r:id="rId19"/>
    <p:sldId id="305" r:id="rId20"/>
    <p:sldId id="257" r:id="rId21"/>
    <p:sldId id="282" r:id="rId22"/>
    <p:sldId id="283" r:id="rId23"/>
    <p:sldId id="263" r:id="rId24"/>
    <p:sldId id="266" r:id="rId25"/>
    <p:sldId id="300" r:id="rId26"/>
    <p:sldId id="310" r:id="rId27"/>
    <p:sldId id="323" r:id="rId28"/>
    <p:sldId id="308" r:id="rId29"/>
    <p:sldId id="316" r:id="rId30"/>
    <p:sldId id="309" r:id="rId31"/>
    <p:sldId id="322" r:id="rId32"/>
    <p:sldId id="315" r:id="rId33"/>
    <p:sldId id="311" r:id="rId34"/>
    <p:sldId id="313" r:id="rId35"/>
    <p:sldId id="312" r:id="rId36"/>
    <p:sldId id="314" r:id="rId37"/>
    <p:sldId id="324" r:id="rId38"/>
    <p:sldId id="325" r:id="rId39"/>
    <p:sldId id="326" r:id="rId40"/>
    <p:sldId id="327" r:id="rId41"/>
    <p:sldId id="328" r:id="rId42"/>
    <p:sldId id="307" r:id="rId43"/>
    <p:sldId id="284" r:id="rId44"/>
    <p:sldId id="285" r:id="rId45"/>
    <p:sldId id="301" r:id="rId46"/>
    <p:sldId id="268" r:id="rId47"/>
    <p:sldId id="270" r:id="rId48"/>
    <p:sldId id="298" r:id="rId49"/>
    <p:sldId id="267" r:id="rId50"/>
    <p:sldId id="280" r:id="rId51"/>
    <p:sldId id="269" r:id="rId52"/>
    <p:sldId id="272" r:id="rId53"/>
    <p:sldId id="265" r:id="rId54"/>
    <p:sldId id="261" r:id="rId55"/>
    <p:sldId id="264" r:id="rId56"/>
    <p:sldId id="303" r:id="rId57"/>
    <p:sldId id="302" r:id="rId58"/>
    <p:sldId id="304" r:id="rId59"/>
    <p:sldId id="334" r:id="rId60"/>
    <p:sldId id="278" r:id="rId61"/>
    <p:sldId id="281" r:id="rId62"/>
    <p:sldId id="330" r:id="rId63"/>
    <p:sldId id="331" r:id="rId64"/>
    <p:sldId id="332" r:id="rId65"/>
    <p:sldId id="335" r:id="rId66"/>
    <p:sldId id="333" r:id="rId67"/>
    <p:sldId id="336" r:id="rId68"/>
    <p:sldId id="337" r:id="rId69"/>
    <p:sldId id="338" r:id="rId70"/>
    <p:sldId id="339"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E69CA-B015-4E41-9229-A4D0BD081038}" v="2" dt="2020-02-13T23:54:02.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59" d="100"/>
          <a:sy n="59" d="100"/>
        </p:scale>
        <p:origin x="892" y="44"/>
      </p:cViewPr>
      <p:guideLst/>
    </p:cSldViewPr>
  </p:slideViewPr>
  <p:notesTextViewPr>
    <p:cViewPr>
      <p:scale>
        <a:sx n="1" d="1"/>
        <a:sy n="1" d="1"/>
      </p:scale>
      <p:origin x="0" y="0"/>
    </p:cViewPr>
  </p:notesTextViewPr>
  <p:sorterViewPr>
    <p:cViewPr>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ODMAN" userId="a07d7ffb812160cc" providerId="LiveId" clId="{160E69CA-B015-4E41-9229-A4D0BD081038}"/>
    <pc:docChg chg="undo custSel addSld modSld sldOrd">
      <pc:chgData name="LEE RODMAN" userId="a07d7ffb812160cc" providerId="LiveId" clId="{160E69CA-B015-4E41-9229-A4D0BD081038}" dt="2020-02-28T15:01:38.753" v="118" actId="14100"/>
      <pc:docMkLst>
        <pc:docMk/>
      </pc:docMkLst>
      <pc:sldChg chg="addSp delSp modSp mod delAnim">
        <pc:chgData name="LEE RODMAN" userId="a07d7ffb812160cc" providerId="LiveId" clId="{160E69CA-B015-4E41-9229-A4D0BD081038}" dt="2020-02-06T23:45:30.842" v="44" actId="1036"/>
        <pc:sldMkLst>
          <pc:docMk/>
          <pc:sldMk cId="1152270193" sldId="258"/>
        </pc:sldMkLst>
        <pc:spChg chg="del">
          <ac:chgData name="LEE RODMAN" userId="a07d7ffb812160cc" providerId="LiveId" clId="{160E69CA-B015-4E41-9229-A4D0BD081038}" dt="2020-02-06T23:44:50.194" v="1" actId="478"/>
          <ac:spMkLst>
            <pc:docMk/>
            <pc:sldMk cId="1152270193" sldId="258"/>
            <ac:spMk id="2" creationId="{00000000-0000-0000-0000-000000000000}"/>
          </ac:spMkLst>
        </pc:spChg>
        <pc:spChg chg="mod">
          <ac:chgData name="LEE RODMAN" userId="a07d7ffb812160cc" providerId="LiveId" clId="{160E69CA-B015-4E41-9229-A4D0BD081038}" dt="2020-02-06T23:45:30.842" v="44" actId="1036"/>
          <ac:spMkLst>
            <pc:docMk/>
            <pc:sldMk cId="1152270193" sldId="258"/>
            <ac:spMk id="4" creationId="{00000000-0000-0000-0000-000000000000}"/>
          </ac:spMkLst>
        </pc:spChg>
        <pc:spChg chg="add del mod">
          <ac:chgData name="LEE RODMAN" userId="a07d7ffb812160cc" providerId="LiveId" clId="{160E69CA-B015-4E41-9229-A4D0BD081038}" dt="2020-02-06T23:44:55.429" v="2" actId="478"/>
          <ac:spMkLst>
            <pc:docMk/>
            <pc:sldMk cId="1152270193" sldId="258"/>
            <ac:spMk id="5" creationId="{08BAB851-C25E-489E-A46F-026E0BBE83B4}"/>
          </ac:spMkLst>
        </pc:spChg>
      </pc:sldChg>
      <pc:sldChg chg="ord">
        <pc:chgData name="LEE RODMAN" userId="a07d7ffb812160cc" providerId="LiveId" clId="{160E69CA-B015-4E41-9229-A4D0BD081038}" dt="2020-02-13T22:39:29.663" v="55"/>
        <pc:sldMkLst>
          <pc:docMk/>
          <pc:sldMk cId="3597088121" sldId="287"/>
        </pc:sldMkLst>
      </pc:sldChg>
      <pc:sldChg chg="ord">
        <pc:chgData name="LEE RODMAN" userId="a07d7ffb812160cc" providerId="LiveId" clId="{160E69CA-B015-4E41-9229-A4D0BD081038}" dt="2020-02-13T22:38:57.923" v="47"/>
        <pc:sldMkLst>
          <pc:docMk/>
          <pc:sldMk cId="2407071632" sldId="294"/>
        </pc:sldMkLst>
      </pc:sldChg>
      <pc:sldChg chg="ord">
        <pc:chgData name="LEE RODMAN" userId="a07d7ffb812160cc" providerId="LiveId" clId="{160E69CA-B015-4E41-9229-A4D0BD081038}" dt="2020-02-13T22:39:36.222" v="59"/>
        <pc:sldMkLst>
          <pc:docMk/>
          <pc:sldMk cId="144556473" sldId="295"/>
        </pc:sldMkLst>
      </pc:sldChg>
      <pc:sldChg chg="modSp mod">
        <pc:chgData name="LEE RODMAN" userId="a07d7ffb812160cc" providerId="LiveId" clId="{160E69CA-B015-4E41-9229-A4D0BD081038}" dt="2020-02-13T22:42:46.313" v="89" actId="20577"/>
        <pc:sldMkLst>
          <pc:docMk/>
          <pc:sldMk cId="1923129890" sldId="305"/>
        </pc:sldMkLst>
        <pc:spChg chg="mod">
          <ac:chgData name="LEE RODMAN" userId="a07d7ffb812160cc" providerId="LiveId" clId="{160E69CA-B015-4E41-9229-A4D0BD081038}" dt="2020-02-13T22:42:46.313" v="89" actId="20577"/>
          <ac:spMkLst>
            <pc:docMk/>
            <pc:sldMk cId="1923129890" sldId="305"/>
            <ac:spMk id="3" creationId="{00000000-0000-0000-0000-000000000000}"/>
          </ac:spMkLst>
        </pc:spChg>
      </pc:sldChg>
      <pc:sldChg chg="add">
        <pc:chgData name="LEE RODMAN" userId="a07d7ffb812160cc" providerId="LiveId" clId="{160E69CA-B015-4E41-9229-A4D0BD081038}" dt="2020-02-06T23:44:44.959" v="0"/>
        <pc:sldMkLst>
          <pc:docMk/>
          <pc:sldMk cId="1314440252" sldId="306"/>
        </pc:sldMkLst>
      </pc:sldChg>
      <pc:sldChg chg="ord">
        <pc:chgData name="LEE RODMAN" userId="a07d7ffb812160cc" providerId="LiveId" clId="{160E69CA-B015-4E41-9229-A4D0BD081038}" dt="2020-02-13T22:39:31.341" v="57"/>
        <pc:sldMkLst>
          <pc:docMk/>
          <pc:sldMk cId="1787317376" sldId="317"/>
        </pc:sldMkLst>
      </pc:sldChg>
      <pc:sldChg chg="ord">
        <pc:chgData name="LEE RODMAN" userId="a07d7ffb812160cc" providerId="LiveId" clId="{160E69CA-B015-4E41-9229-A4D0BD081038}" dt="2020-02-13T22:39:27.474" v="53"/>
        <pc:sldMkLst>
          <pc:docMk/>
          <pc:sldMk cId="2893341525" sldId="318"/>
        </pc:sldMkLst>
      </pc:sldChg>
      <pc:sldChg chg="ord">
        <pc:chgData name="LEE RODMAN" userId="a07d7ffb812160cc" providerId="LiveId" clId="{160E69CA-B015-4E41-9229-A4D0BD081038}" dt="2020-02-13T22:39:24.362" v="51"/>
        <pc:sldMkLst>
          <pc:docMk/>
          <pc:sldMk cId="3958603926" sldId="319"/>
        </pc:sldMkLst>
      </pc:sldChg>
      <pc:sldChg chg="modSp mod ord">
        <pc:chgData name="LEE RODMAN" userId="a07d7ffb812160cc" providerId="LiveId" clId="{160E69CA-B015-4E41-9229-A4D0BD081038}" dt="2020-02-13T22:51:47.203" v="93" actId="20577"/>
        <pc:sldMkLst>
          <pc:docMk/>
          <pc:sldMk cId="4164203298" sldId="321"/>
        </pc:sldMkLst>
        <pc:spChg chg="mod">
          <ac:chgData name="LEE RODMAN" userId="a07d7ffb812160cc" providerId="LiveId" clId="{160E69CA-B015-4E41-9229-A4D0BD081038}" dt="2020-02-13T22:51:47.203" v="93" actId="20577"/>
          <ac:spMkLst>
            <pc:docMk/>
            <pc:sldMk cId="4164203298" sldId="321"/>
            <ac:spMk id="3" creationId="{63BA8F87-46C2-40AB-B780-C099AF01D655}"/>
          </ac:spMkLst>
        </pc:spChg>
        <pc:picChg chg="mod">
          <ac:chgData name="LEE RODMAN" userId="a07d7ffb812160cc" providerId="LiveId" clId="{160E69CA-B015-4E41-9229-A4D0BD081038}" dt="2020-02-13T22:38:02.293" v="45" actId="14100"/>
          <ac:picMkLst>
            <pc:docMk/>
            <pc:sldMk cId="4164203298" sldId="321"/>
            <ac:picMk id="8" creationId="{991DC2F6-5431-4A62-9079-58BF06AABFB1}"/>
          </ac:picMkLst>
        </pc:picChg>
      </pc:sldChg>
      <pc:sldChg chg="addSp delSp modSp add mod ord">
        <pc:chgData name="LEE RODMAN" userId="a07d7ffb812160cc" providerId="LiveId" clId="{160E69CA-B015-4E41-9229-A4D0BD081038}" dt="2020-02-28T15:01:38.753" v="118" actId="14100"/>
        <pc:sldMkLst>
          <pc:docMk/>
          <pc:sldMk cId="3980484040" sldId="329"/>
        </pc:sldMkLst>
        <pc:spChg chg="del">
          <ac:chgData name="LEE RODMAN" userId="a07d7ffb812160cc" providerId="LiveId" clId="{160E69CA-B015-4E41-9229-A4D0BD081038}" dt="2020-02-13T23:54:08.961" v="100" actId="478"/>
          <ac:spMkLst>
            <pc:docMk/>
            <pc:sldMk cId="3980484040" sldId="329"/>
            <ac:spMk id="2" creationId="{468BDF17-97FD-490B-8FCC-FB3F436042E3}"/>
          </ac:spMkLst>
        </pc:spChg>
        <pc:spChg chg="del">
          <ac:chgData name="LEE RODMAN" userId="a07d7ffb812160cc" providerId="LiveId" clId="{160E69CA-B015-4E41-9229-A4D0BD081038}" dt="2020-02-13T23:54:02.582" v="97" actId="931"/>
          <ac:spMkLst>
            <pc:docMk/>
            <pc:sldMk cId="3980484040" sldId="329"/>
            <ac:spMk id="3" creationId="{7AC0F370-EFA8-4171-9445-4912BAF5E79F}"/>
          </ac:spMkLst>
        </pc:spChg>
        <pc:picChg chg="add mod">
          <ac:chgData name="LEE RODMAN" userId="a07d7ffb812160cc" providerId="LiveId" clId="{160E69CA-B015-4E41-9229-A4D0BD081038}" dt="2020-02-28T15:01:38.753" v="118" actId="14100"/>
          <ac:picMkLst>
            <pc:docMk/>
            <pc:sldMk cId="3980484040" sldId="329"/>
            <ac:picMk id="5" creationId="{C3C7DFD0-270D-496A-B1EB-C86AC6C93BDF}"/>
          </ac:picMkLst>
        </pc:picChg>
      </pc:sldChg>
    </pc:docChg>
  </pc:docChgLst>
  <pc:docChgLst>
    <pc:chgData name="LEE RODMAN" userId="a07d7ffb812160cc" providerId="LiveId" clId="{BF6A841D-C7D0-4958-96A1-AB44D3356A9C}"/>
    <pc:docChg chg="undo custSel addSld delSld modSld sldOrd addMainMaster">
      <pc:chgData name="LEE RODMAN" userId="a07d7ffb812160cc" providerId="LiveId" clId="{BF6A841D-C7D0-4958-96A1-AB44D3356A9C}" dt="2020-02-13T02:23:59.449" v="1817"/>
      <pc:docMkLst>
        <pc:docMk/>
      </pc:docMkLst>
      <pc:sldChg chg="modSp">
        <pc:chgData name="LEE RODMAN" userId="a07d7ffb812160cc" providerId="LiveId" clId="{BF6A841D-C7D0-4958-96A1-AB44D3356A9C}" dt="2020-02-13T02:05:20.112" v="1300" actId="1036"/>
        <pc:sldMkLst>
          <pc:docMk/>
          <pc:sldMk cId="1152270193" sldId="258"/>
        </pc:sldMkLst>
        <pc:spChg chg="mod">
          <ac:chgData name="LEE RODMAN" userId="a07d7ffb812160cc" providerId="LiveId" clId="{BF6A841D-C7D0-4958-96A1-AB44D3356A9C}" dt="2020-02-13T02:05:20.112" v="1300" actId="1036"/>
          <ac:spMkLst>
            <pc:docMk/>
            <pc:sldMk cId="1152270193" sldId="258"/>
            <ac:spMk id="4" creationId="{00000000-0000-0000-0000-000000000000}"/>
          </ac:spMkLst>
        </pc:spChg>
      </pc:sldChg>
      <pc:sldChg chg="modSp del">
        <pc:chgData name="LEE RODMAN" userId="a07d7ffb812160cc" providerId="LiveId" clId="{BF6A841D-C7D0-4958-96A1-AB44D3356A9C}" dt="2020-02-13T02:15:41.923" v="1419" actId="2696"/>
        <pc:sldMkLst>
          <pc:docMk/>
          <pc:sldMk cId="570073441" sldId="275"/>
        </pc:sldMkLst>
        <pc:spChg chg="mod">
          <ac:chgData name="LEE RODMAN" userId="a07d7ffb812160cc" providerId="LiveId" clId="{BF6A841D-C7D0-4958-96A1-AB44D3356A9C}" dt="2020-02-13T02:08:05.850" v="1356" actId="242"/>
          <ac:spMkLst>
            <pc:docMk/>
            <pc:sldMk cId="570073441" sldId="275"/>
            <ac:spMk id="4" creationId="{00000000-0000-0000-0000-000000000000}"/>
          </ac:spMkLst>
        </pc:spChg>
      </pc:sldChg>
      <pc:sldChg chg="addSp delSp modSp">
        <pc:chgData name="LEE RODMAN" userId="a07d7ffb812160cc" providerId="LiveId" clId="{BF6A841D-C7D0-4958-96A1-AB44D3356A9C}" dt="2020-02-13T01:57:53.235" v="1131" actId="12788"/>
        <pc:sldMkLst>
          <pc:docMk/>
          <pc:sldMk cId="3597088121" sldId="287"/>
        </pc:sldMkLst>
        <pc:spChg chg="mod">
          <ac:chgData name="LEE RODMAN" userId="a07d7ffb812160cc" providerId="LiveId" clId="{BF6A841D-C7D0-4958-96A1-AB44D3356A9C}" dt="2020-02-13T01:57:53.235" v="1131" actId="12788"/>
          <ac:spMkLst>
            <pc:docMk/>
            <pc:sldMk cId="3597088121" sldId="287"/>
            <ac:spMk id="3" creationId="{5FA5340B-E4F2-44C7-A410-D0FA78499277}"/>
          </ac:spMkLst>
        </pc:spChg>
        <pc:spChg chg="del">
          <ac:chgData name="LEE RODMAN" userId="a07d7ffb812160cc" providerId="LiveId" clId="{BF6A841D-C7D0-4958-96A1-AB44D3356A9C}" dt="2020-02-13T01:00:50.862" v="1" actId="478"/>
          <ac:spMkLst>
            <pc:docMk/>
            <pc:sldMk cId="3597088121" sldId="287"/>
            <ac:spMk id="4" creationId="{2A52B028-1223-4E2C-A62A-CFFD2C1E2844}"/>
          </ac:spMkLst>
        </pc:spChg>
        <pc:spChg chg="add del mod">
          <ac:chgData name="LEE RODMAN" userId="a07d7ffb812160cc" providerId="LiveId" clId="{BF6A841D-C7D0-4958-96A1-AB44D3356A9C}" dt="2020-02-13T01:00:52.767" v="2" actId="478"/>
          <ac:spMkLst>
            <pc:docMk/>
            <pc:sldMk cId="3597088121" sldId="287"/>
            <ac:spMk id="5" creationId="{6BDF382E-42CB-4118-B10B-82962A4BD0BC}"/>
          </ac:spMkLst>
        </pc:spChg>
        <pc:spChg chg="add">
          <ac:chgData name="LEE RODMAN" userId="a07d7ffb812160cc" providerId="LiveId" clId="{BF6A841D-C7D0-4958-96A1-AB44D3356A9C}" dt="2020-02-13T01:33:52.466" v="705"/>
          <ac:spMkLst>
            <pc:docMk/>
            <pc:sldMk cId="3597088121" sldId="287"/>
            <ac:spMk id="6" creationId="{4BE4521D-ED74-47BF-8A7D-04AC5E97373D}"/>
          </ac:spMkLst>
        </pc:spChg>
      </pc:sldChg>
      <pc:sldChg chg="addSp delSp modSp del">
        <pc:chgData name="LEE RODMAN" userId="a07d7ffb812160cc" providerId="LiveId" clId="{BF6A841D-C7D0-4958-96A1-AB44D3356A9C}" dt="2020-02-13T01:33:06.294" v="700" actId="2696"/>
        <pc:sldMkLst>
          <pc:docMk/>
          <pc:sldMk cId="601635670" sldId="288"/>
        </pc:sldMkLst>
        <pc:spChg chg="mod">
          <ac:chgData name="LEE RODMAN" userId="a07d7ffb812160cc" providerId="LiveId" clId="{BF6A841D-C7D0-4958-96A1-AB44D3356A9C}" dt="2020-02-13T01:32:45.017" v="698" actId="12788"/>
          <ac:spMkLst>
            <pc:docMk/>
            <pc:sldMk cId="601635670" sldId="288"/>
            <ac:spMk id="3" creationId="{D768D3FF-8108-41F0-8BD2-6ABA8E11215F}"/>
          </ac:spMkLst>
        </pc:spChg>
        <pc:spChg chg="del">
          <ac:chgData name="LEE RODMAN" userId="a07d7ffb812160cc" providerId="LiveId" clId="{BF6A841D-C7D0-4958-96A1-AB44D3356A9C}" dt="2020-02-13T01:05:17.509" v="91" actId="478"/>
          <ac:spMkLst>
            <pc:docMk/>
            <pc:sldMk cId="601635670" sldId="288"/>
            <ac:spMk id="4" creationId="{CAE036B0-0467-4BE9-B477-E4704CFAB249}"/>
          </ac:spMkLst>
        </pc:spChg>
        <pc:spChg chg="add del mod">
          <ac:chgData name="LEE RODMAN" userId="a07d7ffb812160cc" providerId="LiveId" clId="{BF6A841D-C7D0-4958-96A1-AB44D3356A9C}" dt="2020-02-13T01:05:18.864" v="92" actId="478"/>
          <ac:spMkLst>
            <pc:docMk/>
            <pc:sldMk cId="601635670" sldId="288"/>
            <ac:spMk id="5" creationId="{64BD8F36-E50B-409F-94DD-064B0F4592B9}"/>
          </ac:spMkLst>
        </pc:spChg>
        <pc:spChg chg="add">
          <ac:chgData name="LEE RODMAN" userId="a07d7ffb812160cc" providerId="LiveId" clId="{BF6A841D-C7D0-4958-96A1-AB44D3356A9C}" dt="2020-02-13T01:05:36.734" v="139"/>
          <ac:spMkLst>
            <pc:docMk/>
            <pc:sldMk cId="601635670" sldId="288"/>
            <ac:spMk id="6" creationId="{AC6C716A-3836-4D72-90A5-619272F4B0BC}"/>
          </ac:spMkLst>
        </pc:spChg>
      </pc:sldChg>
      <pc:sldChg chg="modSp">
        <pc:chgData name="LEE RODMAN" userId="a07d7ffb812160cc" providerId="LiveId" clId="{BF6A841D-C7D0-4958-96A1-AB44D3356A9C}" dt="2020-02-13T02:03:07.543" v="1284" actId="20577"/>
        <pc:sldMkLst>
          <pc:docMk/>
          <pc:sldMk cId="144556473" sldId="295"/>
        </pc:sldMkLst>
        <pc:spChg chg="mod">
          <ac:chgData name="LEE RODMAN" userId="a07d7ffb812160cc" providerId="LiveId" clId="{BF6A841D-C7D0-4958-96A1-AB44D3356A9C}" dt="2020-02-13T02:03:07.543" v="1284" actId="20577"/>
          <ac:spMkLst>
            <pc:docMk/>
            <pc:sldMk cId="144556473" sldId="295"/>
            <ac:spMk id="4" creationId="{2A52B028-1223-4E2C-A62A-CFFD2C1E2844}"/>
          </ac:spMkLst>
        </pc:spChg>
      </pc:sldChg>
      <pc:sldChg chg="modSp">
        <pc:chgData name="LEE RODMAN" userId="a07d7ffb812160cc" providerId="LiveId" clId="{BF6A841D-C7D0-4958-96A1-AB44D3356A9C}" dt="2020-02-13T02:23:30.661" v="1816" actId="255"/>
        <pc:sldMkLst>
          <pc:docMk/>
          <pc:sldMk cId="80929188" sldId="308"/>
        </pc:sldMkLst>
        <pc:spChg chg="mod">
          <ac:chgData name="LEE RODMAN" userId="a07d7ffb812160cc" providerId="LiveId" clId="{BF6A841D-C7D0-4958-96A1-AB44D3356A9C}" dt="2020-02-13T02:23:30.661" v="1816" actId="255"/>
          <ac:spMkLst>
            <pc:docMk/>
            <pc:sldMk cId="80929188" sldId="308"/>
            <ac:spMk id="3" creationId="{00000000-0000-0000-0000-000000000000}"/>
          </ac:spMkLst>
        </pc:spChg>
      </pc:sldChg>
      <pc:sldChg chg="modSp">
        <pc:chgData name="LEE RODMAN" userId="a07d7ffb812160cc" providerId="LiveId" clId="{BF6A841D-C7D0-4958-96A1-AB44D3356A9C}" dt="2020-02-13T02:22:52.976" v="1813" actId="20577"/>
        <pc:sldMkLst>
          <pc:docMk/>
          <pc:sldMk cId="1838497104" sldId="310"/>
        </pc:sldMkLst>
        <pc:spChg chg="mod">
          <ac:chgData name="LEE RODMAN" userId="a07d7ffb812160cc" providerId="LiveId" clId="{BF6A841D-C7D0-4958-96A1-AB44D3356A9C}" dt="2020-02-13T02:22:52.976" v="1813" actId="20577"/>
          <ac:spMkLst>
            <pc:docMk/>
            <pc:sldMk cId="1838497104" sldId="310"/>
            <ac:spMk id="3" creationId="{00000000-0000-0000-0000-000000000000}"/>
          </ac:spMkLst>
        </pc:spChg>
      </pc:sldChg>
      <pc:sldChg chg="addSp delSp modSp add">
        <pc:chgData name="LEE RODMAN" userId="a07d7ffb812160cc" providerId="LiveId" clId="{BF6A841D-C7D0-4958-96A1-AB44D3356A9C}" dt="2020-02-13T01:56:54.240" v="1119" actId="1035"/>
        <pc:sldMkLst>
          <pc:docMk/>
          <pc:sldMk cId="1787317376" sldId="317"/>
        </pc:sldMkLst>
        <pc:spChg chg="del">
          <ac:chgData name="LEE RODMAN" userId="a07d7ffb812160cc" providerId="LiveId" clId="{BF6A841D-C7D0-4958-96A1-AB44D3356A9C}" dt="2020-02-13T01:01:28.412" v="6" actId="478"/>
          <ac:spMkLst>
            <pc:docMk/>
            <pc:sldMk cId="1787317376" sldId="317"/>
            <ac:spMk id="3" creationId="{5FA5340B-E4F2-44C7-A410-D0FA78499277}"/>
          </ac:spMkLst>
        </pc:spChg>
        <pc:spChg chg="mod">
          <ac:chgData name="LEE RODMAN" userId="a07d7ffb812160cc" providerId="LiveId" clId="{BF6A841D-C7D0-4958-96A1-AB44D3356A9C}" dt="2020-02-13T01:56:54.240" v="1119" actId="1035"/>
          <ac:spMkLst>
            <pc:docMk/>
            <pc:sldMk cId="1787317376" sldId="317"/>
            <ac:spMk id="4" creationId="{2A52B028-1223-4E2C-A62A-CFFD2C1E2844}"/>
          </ac:spMkLst>
        </pc:spChg>
        <pc:spChg chg="add del mod">
          <ac:chgData name="LEE RODMAN" userId="a07d7ffb812160cc" providerId="LiveId" clId="{BF6A841D-C7D0-4958-96A1-AB44D3356A9C}" dt="2020-02-13T01:01:32.442" v="7" actId="478"/>
          <ac:spMkLst>
            <pc:docMk/>
            <pc:sldMk cId="1787317376" sldId="317"/>
            <ac:spMk id="5" creationId="{D5DD18C8-BB85-41BE-8354-0E08919C846A}"/>
          </ac:spMkLst>
        </pc:spChg>
        <pc:spChg chg="add">
          <ac:chgData name="LEE RODMAN" userId="a07d7ffb812160cc" providerId="LiveId" clId="{BF6A841D-C7D0-4958-96A1-AB44D3356A9C}" dt="2020-02-13T01:02:51.890" v="46"/>
          <ac:spMkLst>
            <pc:docMk/>
            <pc:sldMk cId="1787317376" sldId="317"/>
            <ac:spMk id="6" creationId="{EA818676-A28F-4B90-BA2C-B036D3075F98}"/>
          </ac:spMkLst>
        </pc:spChg>
      </pc:sldChg>
      <pc:sldChg chg="addSp delSp modSp add">
        <pc:chgData name="LEE RODMAN" userId="a07d7ffb812160cc" providerId="LiveId" clId="{BF6A841D-C7D0-4958-96A1-AB44D3356A9C}" dt="2020-02-13T01:55:47.658" v="1099" actId="14100"/>
        <pc:sldMkLst>
          <pc:docMk/>
          <pc:sldMk cId="2893341525" sldId="318"/>
        </pc:sldMkLst>
        <pc:spChg chg="del">
          <ac:chgData name="LEE RODMAN" userId="a07d7ffb812160cc" providerId="LiveId" clId="{BF6A841D-C7D0-4958-96A1-AB44D3356A9C}" dt="2020-02-13T01:06:26.104" v="151" actId="478"/>
          <ac:spMkLst>
            <pc:docMk/>
            <pc:sldMk cId="2893341525" sldId="318"/>
            <ac:spMk id="3" creationId="{D768D3FF-8108-41F0-8BD2-6ABA8E11215F}"/>
          </ac:spMkLst>
        </pc:spChg>
        <pc:spChg chg="mod">
          <ac:chgData name="LEE RODMAN" userId="a07d7ffb812160cc" providerId="LiveId" clId="{BF6A841D-C7D0-4958-96A1-AB44D3356A9C}" dt="2020-02-13T01:55:47.658" v="1099" actId="14100"/>
          <ac:spMkLst>
            <pc:docMk/>
            <pc:sldMk cId="2893341525" sldId="318"/>
            <ac:spMk id="4" creationId="{CAE036B0-0467-4BE9-B477-E4704CFAB249}"/>
          </ac:spMkLst>
        </pc:spChg>
        <pc:spChg chg="add del mod">
          <ac:chgData name="LEE RODMAN" userId="a07d7ffb812160cc" providerId="LiveId" clId="{BF6A841D-C7D0-4958-96A1-AB44D3356A9C}" dt="2020-02-13T01:06:27.357" v="152" actId="478"/>
          <ac:spMkLst>
            <pc:docMk/>
            <pc:sldMk cId="2893341525" sldId="318"/>
            <ac:spMk id="5" creationId="{1F88BBD9-92ED-4EA7-A9BE-2A8349C0F8A8}"/>
          </ac:spMkLst>
        </pc:spChg>
        <pc:spChg chg="add">
          <ac:chgData name="LEE RODMAN" userId="a07d7ffb812160cc" providerId="LiveId" clId="{BF6A841D-C7D0-4958-96A1-AB44D3356A9C}" dt="2020-02-13T01:06:37.349" v="155"/>
          <ac:spMkLst>
            <pc:docMk/>
            <pc:sldMk cId="2893341525" sldId="318"/>
            <ac:spMk id="6" creationId="{F0D08DF9-3B67-4EA6-9013-06C728C79780}"/>
          </ac:spMkLst>
        </pc:spChg>
      </pc:sldChg>
      <pc:sldChg chg="modSp add ord">
        <pc:chgData name="LEE RODMAN" userId="a07d7ffb812160cc" providerId="LiveId" clId="{BF6A841D-C7D0-4958-96A1-AB44D3356A9C}" dt="2020-02-13T01:32:51.638" v="699" actId="12788"/>
        <pc:sldMkLst>
          <pc:docMk/>
          <pc:sldMk cId="3958603926" sldId="319"/>
        </pc:sldMkLst>
        <pc:spChg chg="mod">
          <ac:chgData name="LEE RODMAN" userId="a07d7ffb812160cc" providerId="LiveId" clId="{BF6A841D-C7D0-4958-96A1-AB44D3356A9C}" dt="2020-02-13T01:32:51.638" v="699" actId="12788"/>
          <ac:spMkLst>
            <pc:docMk/>
            <pc:sldMk cId="3958603926" sldId="319"/>
            <ac:spMk id="3" creationId="{D768D3FF-8108-41F0-8BD2-6ABA8E11215F}"/>
          </ac:spMkLst>
        </pc:spChg>
      </pc:sldChg>
      <pc:sldChg chg="add del">
        <pc:chgData name="LEE RODMAN" userId="a07d7ffb812160cc" providerId="LiveId" clId="{BF6A841D-C7D0-4958-96A1-AB44D3356A9C}" dt="2020-02-13T02:18:47.597" v="1651" actId="2696"/>
        <pc:sldMkLst>
          <pc:docMk/>
          <pc:sldMk cId="207336561" sldId="320"/>
        </pc:sldMkLst>
      </pc:sldChg>
      <pc:sldChg chg="addSp modSp add">
        <pc:chgData name="LEE RODMAN" userId="a07d7ffb812160cc" providerId="LiveId" clId="{BF6A841D-C7D0-4958-96A1-AB44D3356A9C}" dt="2020-02-13T02:18:35.607" v="1650" actId="14100"/>
        <pc:sldMkLst>
          <pc:docMk/>
          <pc:sldMk cId="4164203298" sldId="321"/>
        </pc:sldMkLst>
        <pc:spChg chg="add mod">
          <ac:chgData name="LEE RODMAN" userId="a07d7ffb812160cc" providerId="LiveId" clId="{BF6A841D-C7D0-4958-96A1-AB44D3356A9C}" dt="2020-02-13T02:18:35.607" v="1650" actId="14100"/>
          <ac:spMkLst>
            <pc:docMk/>
            <pc:sldMk cId="4164203298" sldId="321"/>
            <ac:spMk id="3" creationId="{63BA8F87-46C2-40AB-B780-C099AF01D655}"/>
          </ac:spMkLst>
        </pc:spChg>
        <pc:picChg chg="mod">
          <ac:chgData name="LEE RODMAN" userId="a07d7ffb812160cc" providerId="LiveId" clId="{BF6A841D-C7D0-4958-96A1-AB44D3356A9C}" dt="2020-02-13T02:17:00.206" v="1491" actId="14100"/>
          <ac:picMkLst>
            <pc:docMk/>
            <pc:sldMk cId="4164203298" sldId="321"/>
            <ac:picMk id="8" creationId="{991DC2F6-5431-4A62-9079-58BF06AABFB1}"/>
          </ac:picMkLst>
        </pc:picChg>
      </pc:sldChg>
      <pc:sldChg chg="add">
        <pc:chgData name="LEE RODMAN" userId="a07d7ffb812160cc" providerId="LiveId" clId="{BF6A841D-C7D0-4958-96A1-AB44D3356A9C}" dt="2020-02-13T02:23:59.449" v="1817"/>
        <pc:sldMkLst>
          <pc:docMk/>
          <pc:sldMk cId="1997762459" sldId="322"/>
        </pc:sldMkLst>
      </pc:sldChg>
      <pc:sldMasterChg chg="add addSldLayout">
        <pc:chgData name="LEE RODMAN" userId="a07d7ffb812160cc" providerId="LiveId" clId="{BF6A841D-C7D0-4958-96A1-AB44D3356A9C}" dt="2020-02-13T02:15:05.191" v="1357" actId="27028"/>
        <pc:sldMasterMkLst>
          <pc:docMk/>
          <pc:sldMasterMk cId="0" sldId="2147483648"/>
        </pc:sldMasterMkLst>
        <pc:sldLayoutChg chg="add">
          <pc:chgData name="LEE RODMAN" userId="a07d7ffb812160cc" providerId="LiveId" clId="{BF6A841D-C7D0-4958-96A1-AB44D3356A9C}" dt="2020-02-13T02:15:05.191" v="1357" actId="27028"/>
          <pc:sldLayoutMkLst>
            <pc:docMk/>
            <pc:sldMasterMk cId="0" sldId="2147483648"/>
            <pc:sldLayoutMk cId="0" sldId="2147483655"/>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A02E4009-2F79-4683-87BA-E873D822BEBE}" type="datetimeFigureOut">
              <a:rPr lang="en-US" smtClean="0"/>
              <a:t>2/28/2020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124495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2E4009-2F79-4683-87BA-E873D822BEB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272929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02E4009-2F79-4683-87BA-E873D822BEBE}" type="datetimeFigureOut">
              <a:rPr lang="en-US" smtClean="0"/>
              <a:t>2/28/2020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2767524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A02E4009-2F79-4683-87BA-E873D822BEBE}" type="datetimeFigureOut">
              <a:rPr lang="en-US" smtClean="0"/>
              <a:t>2/28/2020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9CDFC71-BD30-4C9C-A2AE-EA71A14A1A0D}"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4292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A02E4009-2F79-4683-87BA-E873D822BEBE}" type="datetimeFigureOut">
              <a:rPr lang="en-US" smtClean="0"/>
              <a:t>2/28/2020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3545565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2E4009-2F79-4683-87BA-E873D822BEBE}"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94972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2E4009-2F79-4683-87BA-E873D822BEBE}"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158308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E4009-2F79-4683-87BA-E873D822BEB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2795439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A02E4009-2F79-4683-87BA-E873D822BEBE}" type="datetimeFigureOut">
              <a:rPr lang="en-US" smtClean="0"/>
              <a:t>2/28/2020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3273774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E4009-2F79-4683-87BA-E873D822BEBE}" type="datetimeFigureOut">
              <a:rPr lang="en-US" smtClean="0"/>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397885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02E4009-2F79-4683-87BA-E873D822BEBE}" type="datetimeFigureOut">
              <a:rPr lang="en-US" smtClean="0"/>
              <a:t>2/28/2020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29863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E4009-2F79-4683-87BA-E873D822BEB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4176475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2E4009-2F79-4683-87BA-E873D822BEBE}" type="datetimeFigureOut">
              <a:rPr lang="en-US" smtClean="0"/>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42413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2E4009-2F79-4683-87BA-E873D822BEBE}" type="datetimeFigureOut">
              <a:rPr lang="en-US" smtClean="0"/>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261883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E4009-2F79-4683-87BA-E873D822BEBE}" type="datetimeFigureOut">
              <a:rPr lang="en-US" smtClean="0"/>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3820576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2E4009-2F79-4683-87BA-E873D822BEB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925386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2E4009-2F79-4683-87BA-E873D822BEBE}" type="datetimeFigureOut">
              <a:rPr lang="en-US" smtClean="0"/>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DFC71-BD30-4C9C-A2AE-EA71A14A1A0D}" type="slidenum">
              <a:rPr lang="en-US" smtClean="0"/>
              <a:t>‹#›</a:t>
            </a:fld>
            <a:endParaRPr lang="en-US"/>
          </a:p>
        </p:txBody>
      </p:sp>
    </p:spTree>
    <p:extLst>
      <p:ext uri="{BB962C8B-B14F-4D97-AF65-F5344CB8AC3E}">
        <p14:creationId xmlns:p14="http://schemas.microsoft.com/office/powerpoint/2010/main" val="319814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02E4009-2F79-4683-87BA-E873D822BEBE}" type="datetimeFigureOut">
              <a:rPr lang="en-US" smtClean="0"/>
              <a:t>2/28/2020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9CDFC71-BD30-4C9C-A2AE-EA71A14A1A0D}" type="slidenum">
              <a:rPr lang="en-US" smtClean="0"/>
              <a:t>‹#›</a:t>
            </a:fld>
            <a:endParaRPr lang="en-US"/>
          </a:p>
        </p:txBody>
      </p:sp>
    </p:spTree>
    <p:extLst>
      <p:ext uri="{BB962C8B-B14F-4D97-AF65-F5344CB8AC3E}">
        <p14:creationId xmlns:p14="http://schemas.microsoft.com/office/powerpoint/2010/main" val="15225341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2/28/2020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55" r:id="rId1"/>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C3C7DFD0-270D-496A-B1EB-C86AC6C93B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98048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52B028-1223-4E2C-A62A-CFFD2C1E2844}"/>
              </a:ext>
            </a:extLst>
          </p:cNvPr>
          <p:cNvSpPr>
            <a:spLocks noGrp="1"/>
          </p:cNvSpPr>
          <p:nvPr>
            <p:ph sz="half" idx="2"/>
          </p:nvPr>
        </p:nvSpPr>
        <p:spPr>
          <a:xfrm>
            <a:off x="853440" y="2142305"/>
            <a:ext cx="10309860" cy="4519752"/>
          </a:xfrm>
        </p:spPr>
        <p:txBody>
          <a:bodyPr vert="horz" lIns="91440" tIns="45720" rIns="91440" bIns="45720" rtlCol="0">
            <a:normAutofit/>
          </a:bodyPr>
          <a:lstStyle/>
          <a:p>
            <a:pPr marL="0" indent="0">
              <a:lnSpc>
                <a:spcPct val="100000"/>
              </a:lnSpc>
              <a:spcBef>
                <a:spcPts val="0"/>
              </a:spcBef>
              <a:buNone/>
            </a:pPr>
            <a:r>
              <a:rPr lang="en-US" sz="2800" b="1" dirty="0">
                <a:latin typeface="Century Gothic" panose="020B0502020202020204" pitchFamily="34" charset="0"/>
              </a:rPr>
              <a:t>THE CROWN OF RIGHTEOUSNESS</a:t>
            </a:r>
          </a:p>
          <a:p>
            <a:pPr marL="0" indent="0">
              <a:lnSpc>
                <a:spcPct val="100000"/>
              </a:lnSpc>
              <a:spcBef>
                <a:spcPts val="0"/>
              </a:spcBef>
              <a:buNone/>
            </a:pPr>
            <a:r>
              <a:rPr lang="en-US" sz="2800" dirty="0">
                <a:solidFill>
                  <a:srgbClr val="FFFF00"/>
                </a:solidFill>
                <a:latin typeface="Century Gothic" panose="020B0502020202020204" pitchFamily="34" charset="0"/>
              </a:rPr>
              <a:t>II TIMOTHY4:8</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HENCEFORTH THERE IS LAID UP FOR ME A </a:t>
            </a:r>
            <a:r>
              <a:rPr lang="en-US" sz="2800" b="1" dirty="0">
                <a:latin typeface="Century Gothic" panose="020B0502020202020204" pitchFamily="34" charset="0"/>
              </a:rPr>
              <a:t>CROWN OF RIGHTEOUSNESS</a:t>
            </a:r>
            <a:r>
              <a:rPr lang="en-US" sz="2800" dirty="0">
                <a:latin typeface="Century Gothic" panose="020B0502020202020204" pitchFamily="34" charset="0"/>
              </a:rPr>
              <a:t>, WHICH THE LORD, THE RIGHTEOUS JUDGE, SHALL GIVE ME AT THAT DAY: AND NOT TO ME ONLY, BUT UNTO ALL THEM ALSO THAT LOVE HIS APPEARING.</a:t>
            </a:r>
          </a:p>
          <a:p>
            <a:pPr marL="0" indent="0">
              <a:lnSpc>
                <a:spcPct val="100000"/>
              </a:lnSpc>
              <a:spcBef>
                <a:spcPts val="0"/>
              </a:spcBef>
              <a:buNone/>
            </a:pPr>
            <a:endParaRPr lang="en-US" sz="1000" b="1"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b="1" dirty="0">
                <a:latin typeface="Century Gothic" panose="020B0502020202020204" pitchFamily="34" charset="0"/>
              </a:rPr>
              <a:t> </a:t>
            </a:r>
            <a:r>
              <a:rPr lang="en-US" sz="2800" dirty="0">
                <a:latin typeface="Century Gothic" panose="020B0502020202020204" pitchFamily="34" charset="0"/>
              </a:rPr>
              <a:t>THIS IS GIVEN JUST FOR BELIEVING IN CHRIST JESUS AS IT IS HIS RIGHTEOUSNESS THAT MAKES US RIGHTEOUS</a:t>
            </a:r>
          </a:p>
        </p:txBody>
      </p:sp>
      <p:sp>
        <p:nvSpPr>
          <p:cNvPr id="7" name="Title 1"/>
          <p:cNvSpPr>
            <a:spLocks noGrp="1"/>
          </p:cNvSpPr>
          <p:nvPr>
            <p:ph type="title"/>
          </p:nvPr>
        </p:nvSpPr>
        <p:spPr>
          <a:xfrm>
            <a:off x="2895600" y="764373"/>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144556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2057401"/>
            <a:ext cx="10515600" cy="4436704"/>
          </a:xfrm>
        </p:spPr>
        <p:txBody>
          <a:bodyPr>
            <a:normAutofit/>
          </a:bodyPr>
          <a:lstStyle/>
          <a:p>
            <a:pPr marL="0" indent="0">
              <a:lnSpc>
                <a:spcPct val="100000"/>
              </a:lnSpc>
              <a:spcBef>
                <a:spcPts val="0"/>
              </a:spcBef>
              <a:buNone/>
            </a:pPr>
            <a:r>
              <a:rPr lang="en-US" sz="2800" b="1" dirty="0">
                <a:latin typeface="Century Gothic" panose="020B0502020202020204" pitchFamily="34" charset="0"/>
              </a:rPr>
              <a:t>II CORINTHIANS 5: 21</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FOR HE (</a:t>
            </a:r>
            <a:r>
              <a:rPr lang="en-US" sz="2800" dirty="0">
                <a:solidFill>
                  <a:srgbClr val="FFFF00"/>
                </a:solidFill>
                <a:latin typeface="Century Gothic" panose="020B0502020202020204" pitchFamily="34" charset="0"/>
              </a:rPr>
              <a:t>GOD THE FATHER</a:t>
            </a:r>
            <a:r>
              <a:rPr lang="en-US" sz="2800" dirty="0">
                <a:latin typeface="Century Gothic" panose="020B0502020202020204" pitchFamily="34" charset="0"/>
              </a:rPr>
              <a:t>) HATH MADE HIM (</a:t>
            </a:r>
            <a:r>
              <a:rPr lang="en-US" sz="2800" dirty="0">
                <a:solidFill>
                  <a:srgbClr val="FFFF00"/>
                </a:solidFill>
                <a:latin typeface="Century Gothic" panose="020B0502020202020204" pitchFamily="34" charset="0"/>
              </a:rPr>
              <a:t>JESUS</a:t>
            </a:r>
            <a:r>
              <a:rPr lang="en-US" sz="2800" dirty="0">
                <a:latin typeface="Century Gothic" panose="020B0502020202020204" pitchFamily="34" charset="0"/>
              </a:rPr>
              <a:t>) TO BE SIN FOR US, WHO KNEW NO SIN; THAT WE MIGHT BE MADE THE RIGHTEOUSNESS OF GOD IN HIM.</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b="1" dirty="0">
                <a:latin typeface="Century Gothic" panose="020B0502020202020204" pitchFamily="34" charset="0"/>
              </a:rPr>
              <a:t>EPHESIANS 2: 8- 9</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8. FOR BY GRACE ARE YE SAVED THROUGH FAITH; AND THAT NOT OF YOURSELVES: IT IS THE GIFT OF GOD:</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9. NOT OF WORKS, LEST ANY MAN SHOULD BOAST.</a:t>
            </a:r>
          </a:p>
          <a:p>
            <a:pPr marL="0" indent="0">
              <a:lnSpc>
                <a:spcPct val="100000"/>
              </a:lnSpc>
              <a:spcBef>
                <a:spcPts val="0"/>
              </a:spcBef>
              <a:buNone/>
            </a:pPr>
            <a:endParaRPr lang="en-US" sz="2800" dirty="0">
              <a:latin typeface="Century Gothic" panose="020B0502020202020204" pitchFamily="34" charset="0"/>
            </a:endParaRPr>
          </a:p>
        </p:txBody>
      </p:sp>
    </p:spTree>
    <p:extLst>
      <p:ext uri="{BB962C8B-B14F-4D97-AF65-F5344CB8AC3E}">
        <p14:creationId xmlns:p14="http://schemas.microsoft.com/office/powerpoint/2010/main" val="240707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916920"/>
            <a:ext cx="9448800" cy="2497533"/>
          </a:xfrm>
        </p:spPr>
        <p:txBody>
          <a:bodyPr anchor="ctr">
            <a:normAutofit fontScale="90000"/>
          </a:bodyPr>
          <a:lstStyle/>
          <a:p>
            <a:pPr algn="ctr"/>
            <a:r>
              <a:rPr lang="en-US" sz="19900" dirty="0"/>
              <a:t>TAG!</a:t>
            </a:r>
          </a:p>
        </p:txBody>
      </p:sp>
    </p:spTree>
    <p:extLst>
      <p:ext uri="{BB962C8B-B14F-4D97-AF65-F5344CB8AC3E}">
        <p14:creationId xmlns:p14="http://schemas.microsoft.com/office/powerpoint/2010/main" val="1152270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1130968"/>
            <a:ext cx="9448800" cy="2497533"/>
          </a:xfrm>
        </p:spPr>
        <p:txBody>
          <a:bodyPr anchor="t">
            <a:normAutofit/>
          </a:bodyPr>
          <a:lstStyle/>
          <a:p>
            <a:pPr algn="ctr"/>
            <a:r>
              <a:rPr lang="en-US" sz="4800" dirty="0"/>
              <a:t>WHEN WAS THE LAST TIME YOU THOUGHT seriously ABOUT YOUR HEAVENLY REWARDS?</a:t>
            </a:r>
          </a:p>
        </p:txBody>
      </p:sp>
      <p:sp>
        <p:nvSpPr>
          <p:cNvPr id="2" name="Subtitle 1"/>
          <p:cNvSpPr>
            <a:spLocks noGrp="1"/>
          </p:cNvSpPr>
          <p:nvPr>
            <p:ph type="subTitle" idx="1"/>
          </p:nvPr>
        </p:nvSpPr>
        <p:spPr>
          <a:xfrm>
            <a:off x="1371600" y="3632200"/>
            <a:ext cx="9448800" cy="1541379"/>
          </a:xfrm>
        </p:spPr>
        <p:txBody>
          <a:bodyPr>
            <a:normAutofit fontScale="92500"/>
          </a:bodyPr>
          <a:lstStyle/>
          <a:p>
            <a:pPr algn="ctr"/>
            <a:r>
              <a:rPr lang="en-US" sz="5400" cap="all" dirty="0">
                <a:solidFill>
                  <a:srgbClr val="FFFF00"/>
                </a:solidFill>
                <a:ea typeface="+mj-ea"/>
                <a:cs typeface="+mj-cs"/>
              </a:rPr>
              <a:t>WELL: RECEIVING A MANSION ISN’T ONE OF THEM</a:t>
            </a:r>
            <a:endParaRPr lang="en-US" dirty="0"/>
          </a:p>
        </p:txBody>
      </p:sp>
    </p:spTree>
    <p:extLst>
      <p:ext uri="{BB962C8B-B14F-4D97-AF65-F5344CB8AC3E}">
        <p14:creationId xmlns:p14="http://schemas.microsoft.com/office/powerpoint/2010/main" val="131444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1059872" y="1825624"/>
            <a:ext cx="10293927" cy="4668481"/>
          </a:xfrm>
        </p:spPr>
        <p:txBody>
          <a:bodyPr>
            <a:normAutofit/>
          </a:bodyPr>
          <a:lstStyle/>
          <a:p>
            <a:pPr marL="0" indent="0">
              <a:lnSpc>
                <a:spcPct val="100000"/>
              </a:lnSpc>
              <a:spcBef>
                <a:spcPts val="0"/>
              </a:spcBef>
              <a:buNone/>
            </a:pPr>
            <a:r>
              <a:rPr lang="en-US" sz="3200" b="1" dirty="0">
                <a:latin typeface="Century Gothic" panose="020B0502020202020204" pitchFamily="34" charset="0"/>
              </a:rPr>
              <a:t>JOHN 14: 2</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 IN MY FATHER'S HOUSE ARE MANY MANSIONS (</a:t>
            </a:r>
            <a:r>
              <a:rPr lang="en-US" sz="2800" dirty="0">
                <a:solidFill>
                  <a:srgbClr val="FFFF00"/>
                </a:solidFill>
                <a:latin typeface="Century Gothic" panose="020B0502020202020204" pitchFamily="34" charset="0"/>
              </a:rPr>
              <a:t>ROOMS</a:t>
            </a:r>
            <a:r>
              <a:rPr lang="en-US" sz="2800" dirty="0">
                <a:latin typeface="Century Gothic" panose="020B0502020202020204" pitchFamily="34" charset="0"/>
              </a:rPr>
              <a:t>): IF IT WERE NOT SO, I WOULD HAVE TOLD YOU. I GO TO PREPARE A PLACE (</a:t>
            </a:r>
            <a:r>
              <a:rPr lang="en-US" sz="2800" dirty="0">
                <a:solidFill>
                  <a:srgbClr val="FFFF00"/>
                </a:solidFill>
                <a:latin typeface="Century Gothic" panose="020B0502020202020204" pitchFamily="34" charset="0"/>
              </a:rPr>
              <a:t>DWELLING, ABODE</a:t>
            </a:r>
            <a:r>
              <a:rPr lang="en-US" sz="2800" dirty="0">
                <a:latin typeface="Century Gothic" panose="020B0502020202020204" pitchFamily="34" charset="0"/>
              </a:rPr>
              <a:t>) FOR YOU. </a:t>
            </a:r>
          </a:p>
          <a:p>
            <a:pPr marL="0" indent="0">
              <a:lnSpc>
                <a:spcPct val="100000"/>
              </a:lnSpc>
              <a:spcBef>
                <a:spcPts val="0"/>
              </a:spcBef>
              <a:buNone/>
            </a:pPr>
            <a:endParaRPr lang="en-US" sz="2800" dirty="0">
              <a:latin typeface="Century Gothic" panose="020B0502020202020204" pitchFamily="34" charset="0"/>
            </a:endParaRPr>
          </a:p>
          <a:p>
            <a:pPr marL="0" indent="0">
              <a:lnSpc>
                <a:spcPct val="100000"/>
              </a:lnSpc>
              <a:spcBef>
                <a:spcPts val="0"/>
              </a:spcBef>
              <a:buNone/>
            </a:pPr>
            <a:endParaRPr lang="en-US" sz="28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TO PREPARE ONE, </a:t>
            </a:r>
            <a:r>
              <a:rPr lang="en-US" sz="2800" dirty="0">
                <a:solidFill>
                  <a:srgbClr val="FFFF00"/>
                </a:solidFill>
                <a:latin typeface="Century Gothic" panose="020B0502020202020204" pitchFamily="34" charset="0"/>
              </a:rPr>
              <a:t>NOT TO GET YOU ONE</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750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ircle(in)">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2800" b="1" dirty="0"/>
              <a:t>WHAT IS A CROWN?</a:t>
            </a:r>
          </a:p>
          <a:p>
            <a:pPr marL="0" indent="0">
              <a:lnSpc>
                <a:spcPct val="100000"/>
              </a:lnSpc>
              <a:spcBef>
                <a:spcPts val="0"/>
              </a:spcBef>
              <a:buNone/>
            </a:pPr>
            <a:endParaRPr lang="en-US" sz="1000" dirty="0"/>
          </a:p>
          <a:p>
            <a:pPr marL="0" indent="0">
              <a:lnSpc>
                <a:spcPct val="100000"/>
              </a:lnSpc>
              <a:spcBef>
                <a:spcPts val="0"/>
              </a:spcBef>
              <a:buNone/>
            </a:pPr>
            <a:r>
              <a:rPr lang="en-US" sz="2800" dirty="0"/>
              <a:t>THE GREEK WORD TRANSLATED “CROWN” IS </a:t>
            </a:r>
            <a:r>
              <a:rPr lang="en-US" sz="2800" b="1" i="1" dirty="0"/>
              <a:t>STEPHANOS</a:t>
            </a:r>
            <a:r>
              <a:rPr lang="en-US" sz="2800" dirty="0"/>
              <a:t> AND MEANS “A BADGE OF ROYALTY, A PRIZE IN THE PUBLIC GAMES OR A SYMBOL OF HONOR GENERALLY.”</a:t>
            </a:r>
          </a:p>
          <a:p>
            <a:pPr marL="0" indent="0">
              <a:lnSpc>
                <a:spcPct val="100000"/>
              </a:lnSpc>
              <a:spcBef>
                <a:spcPts val="0"/>
              </a:spcBef>
              <a:buNone/>
            </a:pPr>
            <a:endParaRPr lang="en-US" sz="1000" dirty="0"/>
          </a:p>
          <a:p>
            <a:pPr marL="0" indent="0">
              <a:lnSpc>
                <a:spcPct val="100000"/>
              </a:lnSpc>
              <a:spcBef>
                <a:spcPts val="0"/>
              </a:spcBef>
              <a:buNone/>
            </a:pPr>
            <a:r>
              <a:rPr lang="en-US" sz="2800" dirty="0"/>
              <a:t>SUBSEQUENTLY, THIS WORD IS USED FIGURATIVELY IN THE NEW TESTAMENT OF THE REWARDS OF HEAVEN  WHICH ARE PROMISED TO THOSE WHO ARE FAITHFUL.</a:t>
            </a:r>
            <a:endParaRPr lang="en-US" sz="1100" dirty="0"/>
          </a:p>
        </p:txBody>
      </p:sp>
    </p:spTree>
    <p:extLst>
      <p:ext uri="{BB962C8B-B14F-4D97-AF65-F5344CB8AC3E}">
        <p14:creationId xmlns:p14="http://schemas.microsoft.com/office/powerpoint/2010/main" val="367921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THE QUALIFICATIONS</a:t>
            </a:r>
          </a:p>
        </p:txBody>
      </p:sp>
    </p:spTree>
    <p:extLst>
      <p:ext uri="{BB962C8B-B14F-4D97-AF65-F5344CB8AC3E}">
        <p14:creationId xmlns:p14="http://schemas.microsoft.com/office/powerpoint/2010/main" val="309149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THE LABOURER IS WORTHY OF HIS HIRE</a:t>
            </a:r>
          </a:p>
        </p:txBody>
      </p:sp>
    </p:spTree>
    <p:extLst>
      <p:ext uri="{BB962C8B-B14F-4D97-AF65-F5344CB8AC3E}">
        <p14:creationId xmlns:p14="http://schemas.microsoft.com/office/powerpoint/2010/main" val="52097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9456" y="2076001"/>
            <a:ext cx="10254343" cy="3802290"/>
          </a:xfrm>
        </p:spPr>
        <p:txBody>
          <a:bodyPr>
            <a:normAutofit/>
          </a:bodyPr>
          <a:lstStyle/>
          <a:p>
            <a:pPr marL="347663" indent="-347663">
              <a:lnSpc>
                <a:spcPct val="100000"/>
              </a:lnSpc>
              <a:spcBef>
                <a:spcPts val="0"/>
              </a:spcBef>
              <a:buFont typeface="Wingdings" panose="05000000000000000000" pitchFamily="2" charset="2"/>
              <a:buChar char="Ø"/>
            </a:pPr>
            <a:r>
              <a:rPr lang="en-US" sz="2800" dirty="0">
                <a:latin typeface="Century Gothic" panose="020B0502020202020204" pitchFamily="34" charset="0"/>
              </a:rPr>
              <a:t>HEAVENLY REWARDS ARE MORE ABOUT POSITON / PLACE  IN THE KINGDOM</a:t>
            </a:r>
          </a:p>
          <a:p>
            <a:pPr marL="347663" indent="-347663">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347663" indent="-347663">
              <a:lnSpc>
                <a:spcPct val="100000"/>
              </a:lnSpc>
              <a:spcBef>
                <a:spcPts val="0"/>
              </a:spcBef>
              <a:buFont typeface="Wingdings" panose="05000000000000000000" pitchFamily="2" charset="2"/>
              <a:buChar char="Ø"/>
            </a:pPr>
            <a:r>
              <a:rPr lang="en-US" sz="2800" dirty="0">
                <a:latin typeface="Century Gothic" panose="020B0502020202020204" pitchFamily="34" charset="0"/>
              </a:rPr>
              <a:t>JESUS WILL REIGN AND THOSE WHO HE FINDS WORTHY WILL REIGN WITH HIM</a:t>
            </a:r>
          </a:p>
          <a:p>
            <a:pPr marL="347663" indent="-347663">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347663" indent="-347663">
              <a:lnSpc>
                <a:spcPct val="100000"/>
              </a:lnSpc>
              <a:spcBef>
                <a:spcPts val="0"/>
              </a:spcBef>
              <a:buFont typeface="Wingdings" panose="05000000000000000000" pitchFamily="2" charset="2"/>
              <a:buChar char="Ø"/>
            </a:pPr>
            <a:r>
              <a:rPr lang="en-US" sz="2800" dirty="0">
                <a:latin typeface="Century Gothic" panose="020B0502020202020204" pitchFamily="34" charset="0"/>
              </a:rPr>
              <a:t>WE RECEIVE BLESSINGS IN THIS LIFE AND REWARDS IN THE LIFE TO COME</a:t>
            </a:r>
          </a:p>
        </p:txBody>
      </p:sp>
      <p:sp>
        <p:nvSpPr>
          <p:cNvPr id="6" name="Title 1">
            <a:extLst>
              <a:ext uri="{FF2B5EF4-FFF2-40B4-BE49-F238E27FC236}">
                <a16:creationId xmlns:a16="http://schemas.microsoft.com/office/drawing/2014/main" id="{709A4400-9210-4F09-82E0-929DE0A4D4AB}"/>
              </a:ext>
            </a:extLst>
          </p:cNvPr>
          <p:cNvSpPr>
            <a:spLocks noGrp="1"/>
          </p:cNvSpPr>
          <p:nvPr>
            <p:ph type="title"/>
          </p:nvPr>
        </p:nvSpPr>
        <p:spPr>
          <a:xfrm>
            <a:off x="2895600" y="507701"/>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192312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736" y="1825624"/>
            <a:ext cx="9998529" cy="4205062"/>
          </a:xfrm>
        </p:spPr>
        <p:txBody>
          <a:bodyPr>
            <a:normAutofit lnSpcReduction="10000"/>
          </a:bodyPr>
          <a:lstStyle/>
          <a:p>
            <a:pPr marL="0" indent="0">
              <a:lnSpc>
                <a:spcPct val="100000"/>
              </a:lnSpc>
              <a:spcBef>
                <a:spcPts val="0"/>
              </a:spcBef>
              <a:buNone/>
            </a:pPr>
            <a:r>
              <a:rPr lang="en-US" sz="3200" b="1" dirty="0">
                <a:latin typeface="Century Gothic" panose="020B0502020202020204" pitchFamily="34" charset="0"/>
              </a:rPr>
              <a:t>REVELATION 1: 5 - 6</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5. AND FROM JESUS CHRIST, WHO IS THE FAITHFUL WITNESS, AND THE FIRST BEGOTTEN OF THE DEAD, AND THE PRINCE OF THE KINGS OF THE EARTH. UNTO HIM THAT LOVED US, AND WASHED US FROM OUR SINS IN HIS OWN BLOOD,</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6. AND </a:t>
            </a:r>
            <a:r>
              <a:rPr lang="en-US" sz="2800" b="1" dirty="0">
                <a:latin typeface="Century Gothic" panose="020B0502020202020204" pitchFamily="34" charset="0"/>
              </a:rPr>
              <a:t>HATH MADE US KINGS AND PRIESTS </a:t>
            </a:r>
            <a:r>
              <a:rPr lang="en-US" sz="2800" dirty="0">
                <a:latin typeface="Century Gothic" panose="020B0502020202020204" pitchFamily="34" charset="0"/>
              </a:rPr>
              <a:t>UNTO GOD AND HIS FATHER; TO HIM BE GLORY AND DOMINION FOR EVER AND EVER. AMEN.</a:t>
            </a:r>
          </a:p>
        </p:txBody>
      </p:sp>
      <p:sp>
        <p:nvSpPr>
          <p:cNvPr id="6" name="Title 1">
            <a:extLst>
              <a:ext uri="{FF2B5EF4-FFF2-40B4-BE49-F238E27FC236}">
                <a16:creationId xmlns:a16="http://schemas.microsoft.com/office/drawing/2014/main" id="{5570F313-2360-4FF0-80DA-048773A9D006}"/>
              </a:ext>
            </a:extLst>
          </p:cNvPr>
          <p:cNvSpPr>
            <a:spLocks noGrp="1"/>
          </p:cNvSpPr>
          <p:nvPr>
            <p:ph type="title"/>
          </p:nvPr>
        </p:nvSpPr>
        <p:spPr>
          <a:xfrm>
            <a:off x="2895600" y="507701"/>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79982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WHAT DOES SCRIPTURE SAY ABOUT THEM?</a:t>
            </a:r>
          </a:p>
        </p:txBody>
      </p:sp>
    </p:spTree>
    <p:extLst>
      <p:ext uri="{BB962C8B-B14F-4D97-AF65-F5344CB8AC3E}">
        <p14:creationId xmlns:p14="http://schemas.microsoft.com/office/powerpoint/2010/main" val="353907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I TIMOTHY 6: 14 - 15</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14. THAT THOU KEEP THIS COMMANDMENT WITHOUT SPOT, UNREBUKABLE, UNTIL THE APPEARING OF OUR LORD JESUS CHRIST:</a:t>
            </a:r>
          </a:p>
          <a:p>
            <a:pPr marL="0" indent="0">
              <a:lnSpc>
                <a:spcPct val="100000"/>
              </a:lnSpc>
              <a:spcBef>
                <a:spcPts val="0"/>
              </a:spcBef>
              <a:buNone/>
            </a:pPr>
            <a:endParaRPr lang="en-US" sz="11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15. WHICH IN HIS TIMES HE SHALL SHEW, WHO IS THE BLESSED AND ONLY POTENTATE, THE </a:t>
            </a:r>
            <a:r>
              <a:rPr lang="en-US" sz="2800" dirty="0">
                <a:solidFill>
                  <a:srgbClr val="FFFF00"/>
                </a:solidFill>
                <a:latin typeface="Century Gothic" panose="020B0502020202020204" pitchFamily="34" charset="0"/>
              </a:rPr>
              <a:t>KING OF KINGS</a:t>
            </a:r>
            <a:r>
              <a:rPr lang="en-US" sz="2800" dirty="0">
                <a:latin typeface="Century Gothic" panose="020B0502020202020204" pitchFamily="34" charset="0"/>
              </a:rPr>
              <a:t>, AND </a:t>
            </a:r>
            <a:r>
              <a:rPr lang="en-US" sz="2800" dirty="0">
                <a:solidFill>
                  <a:srgbClr val="FFFF00"/>
                </a:solidFill>
                <a:latin typeface="Century Gothic" panose="020B0502020202020204" pitchFamily="34" charset="0"/>
              </a:rPr>
              <a:t>LORD OF LORDS</a:t>
            </a:r>
            <a:r>
              <a:rPr lang="en-US" sz="2800" dirty="0">
                <a:latin typeface="Century Gothic" panose="020B0502020202020204" pitchFamily="34" charset="0"/>
              </a:rPr>
              <a:t>;</a:t>
            </a:r>
          </a:p>
        </p:txBody>
      </p:sp>
      <p:sp>
        <p:nvSpPr>
          <p:cNvPr id="6" name="Title 1">
            <a:extLst>
              <a:ext uri="{FF2B5EF4-FFF2-40B4-BE49-F238E27FC236}">
                <a16:creationId xmlns:a16="http://schemas.microsoft.com/office/drawing/2014/main" id="{52F5CCCB-3531-41D6-9993-43C607880000}"/>
              </a:ext>
            </a:extLst>
          </p:cNvPr>
          <p:cNvSpPr>
            <a:spLocks noGrp="1"/>
          </p:cNvSpPr>
          <p:nvPr>
            <p:ph type="title"/>
          </p:nvPr>
        </p:nvSpPr>
        <p:spPr>
          <a:xfrm>
            <a:off x="2895600" y="507701"/>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26086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07701"/>
            <a:ext cx="8610600" cy="1293028"/>
          </a:xfrm>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92629" y="1825624"/>
            <a:ext cx="10406743" cy="4863934"/>
          </a:xfrm>
        </p:spPr>
        <p:txBody>
          <a:bodyPr/>
          <a:lstStyle/>
          <a:p>
            <a:pPr marL="0" indent="0">
              <a:lnSpc>
                <a:spcPct val="100000"/>
              </a:lnSpc>
              <a:spcBef>
                <a:spcPts val="0"/>
              </a:spcBef>
              <a:buNone/>
            </a:pPr>
            <a:r>
              <a:rPr lang="en-US" sz="3200" b="1" dirty="0">
                <a:latin typeface="Century Gothic" panose="020B0502020202020204" pitchFamily="34" charset="0"/>
              </a:rPr>
              <a:t>REVELATION 11: 15</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3200" dirty="0">
                <a:latin typeface="Century Gothic" panose="020B0502020202020204" pitchFamily="34" charset="0"/>
              </a:rPr>
              <a:t>15.  AND THE SEVENTH ANGEL SOUNDED; AND THERE WERE GREAT VOICES IN HEAVEN, SAYING, THE KINGDOMS OF THIS WORLD ARE BECOME THE KINGDOMS OF OUR LORD, AND OF HIS CHRIST; AND HE SHALL REIGN FOR EVER AND EVER.</a:t>
            </a:r>
          </a:p>
        </p:txBody>
      </p:sp>
    </p:spTree>
    <p:extLst>
      <p:ext uri="{BB962C8B-B14F-4D97-AF65-F5344CB8AC3E}">
        <p14:creationId xmlns:p14="http://schemas.microsoft.com/office/powerpoint/2010/main" val="232126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825624"/>
            <a:ext cx="10363200" cy="4668481"/>
          </a:xfrm>
        </p:spPr>
        <p:txBody>
          <a:bodyPr/>
          <a:lstStyle/>
          <a:p>
            <a:pPr marL="0" indent="0">
              <a:lnSpc>
                <a:spcPct val="100000"/>
              </a:lnSpc>
              <a:spcBef>
                <a:spcPts val="0"/>
              </a:spcBef>
              <a:buNone/>
            </a:pPr>
            <a:r>
              <a:rPr lang="en-US" sz="3200" b="1" dirty="0">
                <a:latin typeface="Century Gothic" panose="020B0502020202020204" pitchFamily="34" charset="0"/>
              </a:rPr>
              <a:t>REVELATION 11: 18</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3200" dirty="0">
                <a:latin typeface="Century Gothic" panose="020B0502020202020204" pitchFamily="34" charset="0"/>
              </a:rPr>
              <a:t>18.  AND THE NATIONS WERE ANGRY, AND THY WRATH IS COME, AND THE TIME OF THE DEAD, THAT THEY SHOULD BE JUDGED, AND THAT THOU SHOULDEST GIVE REWARD UNTO THY SERVANTS THE PROPHETS, AND TO THE SAINTS, AND THEM THAT FEAR THY NAME, SMALL AND GREAT; AND SHOULDEST DESTROY THEM WHICH DESTROY THE EARTH.</a:t>
            </a:r>
          </a:p>
        </p:txBody>
      </p:sp>
      <p:sp>
        <p:nvSpPr>
          <p:cNvPr id="6" name="Title 1">
            <a:extLst>
              <a:ext uri="{FF2B5EF4-FFF2-40B4-BE49-F238E27FC236}">
                <a16:creationId xmlns:a16="http://schemas.microsoft.com/office/drawing/2014/main" id="{2CE8530B-A9EF-4A2B-B52E-503D06A72FEE}"/>
              </a:ext>
            </a:extLst>
          </p:cNvPr>
          <p:cNvSpPr>
            <a:spLocks noGrp="1"/>
          </p:cNvSpPr>
          <p:nvPr>
            <p:ph type="title"/>
          </p:nvPr>
        </p:nvSpPr>
        <p:spPr>
          <a:xfrm>
            <a:off x="2895600" y="507701"/>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3725519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957" y="1825624"/>
            <a:ext cx="10374086" cy="4668481"/>
          </a:xfrm>
        </p:spPr>
        <p:txBody>
          <a:bodyPr/>
          <a:lstStyle/>
          <a:p>
            <a:pPr marL="0" indent="0">
              <a:lnSpc>
                <a:spcPct val="100000"/>
              </a:lnSpc>
              <a:spcBef>
                <a:spcPts val="0"/>
              </a:spcBef>
              <a:buNone/>
            </a:pPr>
            <a:r>
              <a:rPr lang="en-US" sz="3200" b="1" dirty="0">
                <a:latin typeface="Century Gothic" panose="020B0502020202020204" pitchFamily="34" charset="0"/>
              </a:rPr>
              <a:t>REVELATION 22: 12</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3200" dirty="0">
                <a:latin typeface="Century Gothic" panose="020B0502020202020204" pitchFamily="34" charset="0"/>
              </a:rPr>
              <a:t>12. AND, BEHOLD, I COME QUICKLY; AND MY </a:t>
            </a:r>
            <a:r>
              <a:rPr lang="en-US" sz="3200" b="1" dirty="0">
                <a:latin typeface="Century Gothic" panose="020B0502020202020204" pitchFamily="34" charset="0"/>
              </a:rPr>
              <a:t>REWARD</a:t>
            </a:r>
            <a:r>
              <a:rPr lang="en-US" sz="3200" dirty="0">
                <a:latin typeface="Century Gothic" panose="020B0502020202020204" pitchFamily="34" charset="0"/>
              </a:rPr>
              <a:t> IS WITH ME, TO GIVE EVERY MAN ACCORDING AS HIS WORK SHALL BE.</a:t>
            </a:r>
          </a:p>
          <a:p>
            <a:pPr marL="0" indent="0">
              <a:lnSpc>
                <a:spcPct val="100000"/>
              </a:lnSpc>
              <a:spcBef>
                <a:spcPts val="0"/>
              </a:spcBef>
              <a:buNone/>
            </a:pPr>
            <a:endParaRPr lang="en-US" sz="3200" dirty="0">
              <a:latin typeface="Century Gothic" panose="020B0502020202020204" pitchFamily="34" charset="0"/>
            </a:endParaRPr>
          </a:p>
          <a:p>
            <a:pPr marL="349250" indent="-349250">
              <a:lnSpc>
                <a:spcPct val="100000"/>
              </a:lnSpc>
              <a:spcBef>
                <a:spcPts val="0"/>
              </a:spcBef>
              <a:buFont typeface="Wingdings" panose="05000000000000000000" pitchFamily="2" charset="2"/>
              <a:buChar char="Ø"/>
            </a:pPr>
            <a:r>
              <a:rPr lang="en-US" sz="3200" dirty="0">
                <a:latin typeface="Century Gothic" panose="020B0502020202020204" pitchFamily="34" charset="0"/>
              </a:rPr>
              <a:t>NOTICE THAT IT DOESN’T SAY OR INDICATE EQUALITY OR EQUAL REWARDS</a:t>
            </a:r>
          </a:p>
        </p:txBody>
      </p:sp>
      <p:sp>
        <p:nvSpPr>
          <p:cNvPr id="6" name="Title 1">
            <a:extLst>
              <a:ext uri="{FF2B5EF4-FFF2-40B4-BE49-F238E27FC236}">
                <a16:creationId xmlns:a16="http://schemas.microsoft.com/office/drawing/2014/main" id="{1F81DE36-E9BC-4B63-840A-8B6D6A9BFB01}"/>
              </a:ext>
            </a:extLst>
          </p:cNvPr>
          <p:cNvSpPr>
            <a:spLocks noGrp="1"/>
          </p:cNvSpPr>
          <p:nvPr>
            <p:ph type="title"/>
          </p:nvPr>
        </p:nvSpPr>
        <p:spPr>
          <a:xfrm>
            <a:off x="2895600" y="507701"/>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69396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NO RISK, NO REWARD</a:t>
            </a:r>
          </a:p>
          <a:p>
            <a:pPr algn="ctr"/>
            <a:r>
              <a:rPr lang="en-US" sz="4400" dirty="0">
                <a:solidFill>
                  <a:srgbClr val="FFFF00"/>
                </a:solidFill>
                <a:latin typeface="Century Gothic" panose="020B0502020202020204" pitchFamily="34" charset="0"/>
              </a:rPr>
              <a:t>GREAT RISK, GREAT REWARD</a:t>
            </a:r>
          </a:p>
        </p:txBody>
      </p:sp>
    </p:spTree>
    <p:extLst>
      <p:ext uri="{BB962C8B-B14F-4D97-AF65-F5344CB8AC3E}">
        <p14:creationId xmlns:p14="http://schemas.microsoft.com/office/powerpoint/2010/main" val="280092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1191490" y="2195206"/>
            <a:ext cx="10162309" cy="4180114"/>
          </a:xfrm>
        </p:spPr>
        <p:txBody>
          <a:bodyPr>
            <a:noAutofit/>
          </a:bodyPr>
          <a:lstStyle/>
          <a:p>
            <a:pPr marL="339725" indent="-339725">
              <a:lnSpc>
                <a:spcPct val="100000"/>
              </a:lnSpc>
              <a:spcBef>
                <a:spcPts val="0"/>
              </a:spcBef>
              <a:buFont typeface="Wingdings" panose="05000000000000000000" pitchFamily="2" charset="2"/>
              <a:buChar char="Ø"/>
            </a:pPr>
            <a:r>
              <a:rPr lang="en-US" sz="2800" dirty="0">
                <a:latin typeface="Century Gothic" panose="020B0502020202020204" pitchFamily="34" charset="0"/>
              </a:rPr>
              <a:t>FEAR WILL PREVENT YOU FROM RECEIVING YOUR FULL REWARD</a:t>
            </a:r>
          </a:p>
          <a:p>
            <a:pPr marL="527050" indent="-527050">
              <a:lnSpc>
                <a:spcPct val="100000"/>
              </a:lnSpc>
              <a:spcBef>
                <a:spcPts val="0"/>
              </a:spcBef>
              <a:buNone/>
            </a:pPr>
            <a:endParaRPr lang="en-US" sz="1000" dirty="0">
              <a:latin typeface="Century Gothic" panose="020B0502020202020204" pitchFamily="34" charset="0"/>
            </a:endParaRPr>
          </a:p>
          <a:p>
            <a:pPr marL="339725" indent="-339725">
              <a:lnSpc>
                <a:spcPct val="100000"/>
              </a:lnSpc>
              <a:spcBef>
                <a:spcPts val="0"/>
              </a:spcBef>
              <a:buFont typeface="Wingdings" panose="05000000000000000000" pitchFamily="2" charset="2"/>
              <a:buChar char="Ø"/>
            </a:pPr>
            <a:r>
              <a:rPr lang="en-US" sz="2800" dirty="0">
                <a:latin typeface="Century Gothic" panose="020B0502020202020204" pitchFamily="34" charset="0"/>
              </a:rPr>
              <a:t>PLAYING IT SAFE WILL COST YOU</a:t>
            </a:r>
          </a:p>
          <a:p>
            <a:pPr marL="339725" indent="-339725">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339725" indent="-339725">
              <a:lnSpc>
                <a:spcPct val="100000"/>
              </a:lnSpc>
              <a:spcBef>
                <a:spcPts val="0"/>
              </a:spcBef>
              <a:buFont typeface="Wingdings" panose="05000000000000000000" pitchFamily="2" charset="2"/>
              <a:buChar char="Ø"/>
            </a:pPr>
            <a:r>
              <a:rPr lang="en-US" sz="2800" dirty="0">
                <a:latin typeface="Century Gothic" panose="020B0502020202020204" pitchFamily="34" charset="0"/>
              </a:rPr>
              <a:t>IF YOU DON’T FEEL LIKE YOU ARE RISKING SOMETHING, YOU ARE </a:t>
            </a:r>
            <a:r>
              <a:rPr lang="en-US" sz="2800">
                <a:latin typeface="Century Gothic" panose="020B0502020202020204" pitchFamily="34" charset="0"/>
              </a:rPr>
              <a:t>NOT STEPPING OUT</a:t>
            </a:r>
            <a:endParaRPr lang="en-US" sz="2800" dirty="0">
              <a:latin typeface="Century Gothic" panose="020B0502020202020204" pitchFamily="34" charset="0"/>
            </a:endParaRPr>
          </a:p>
          <a:p>
            <a:pPr marL="339725" indent="-339725">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339725" indent="-339725">
              <a:lnSpc>
                <a:spcPct val="100000"/>
              </a:lnSpc>
              <a:spcBef>
                <a:spcPts val="0"/>
              </a:spcBef>
              <a:buFont typeface="Wingdings" panose="05000000000000000000" pitchFamily="2" charset="2"/>
              <a:buChar char="Ø"/>
            </a:pPr>
            <a:r>
              <a:rPr lang="en-US" sz="2800" dirty="0">
                <a:latin typeface="Century Gothic" panose="020B0502020202020204" pitchFamily="34" charset="0"/>
              </a:rPr>
              <a:t> DON’T LET YOUR HEAD TALK YOU OUT OF DOING WHAT GOD WANTS YOU TO DO</a:t>
            </a:r>
          </a:p>
        </p:txBody>
      </p:sp>
    </p:spTree>
    <p:extLst>
      <p:ext uri="{BB962C8B-B14F-4D97-AF65-F5344CB8AC3E}">
        <p14:creationId xmlns:p14="http://schemas.microsoft.com/office/powerpoint/2010/main" val="183849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1191490" y="2195206"/>
            <a:ext cx="10162309" cy="4180114"/>
          </a:xfrm>
        </p:spPr>
        <p:txBody>
          <a:bodyPr>
            <a:noAutofit/>
          </a:bodyPr>
          <a:lstStyle/>
          <a:p>
            <a:pPr marL="0" indent="0">
              <a:lnSpc>
                <a:spcPct val="100000"/>
              </a:lnSpc>
              <a:spcBef>
                <a:spcPts val="0"/>
              </a:spcBef>
              <a:buNone/>
            </a:pPr>
            <a:r>
              <a:rPr lang="en-US" sz="2800" b="1" dirty="0">
                <a:latin typeface="Century Gothic" panose="020B0502020202020204" pitchFamily="34" charset="0"/>
              </a:rPr>
              <a:t>TIMES WHEN PLAYING IT SAFE, WILL COST YOU</a:t>
            </a:r>
          </a:p>
          <a:p>
            <a:pPr marL="527050" indent="-527050">
              <a:lnSpc>
                <a:spcPct val="100000"/>
              </a:lnSpc>
              <a:spcBef>
                <a:spcPts val="0"/>
              </a:spcBef>
              <a:buNone/>
            </a:pPr>
            <a:endParaRPr lang="en-US" sz="1000" dirty="0">
              <a:latin typeface="Century Gothic" panose="020B0502020202020204" pitchFamily="34" charset="0"/>
            </a:endParaRPr>
          </a:p>
          <a:p>
            <a:pPr marL="527050" indent="-527050">
              <a:lnSpc>
                <a:spcPct val="100000"/>
              </a:lnSpc>
              <a:spcBef>
                <a:spcPts val="0"/>
              </a:spcBef>
              <a:buFont typeface="Wingdings" panose="05000000000000000000" pitchFamily="2" charset="2"/>
              <a:buChar char="Ø"/>
            </a:pPr>
            <a:r>
              <a:rPr lang="en-US" sz="2800" dirty="0">
                <a:latin typeface="Century Gothic" panose="020B0502020202020204" pitchFamily="34" charset="0"/>
              </a:rPr>
              <a:t>AFRAID OF BEING REJECTED / LOSING FRIENDS / FAMILY</a:t>
            </a:r>
          </a:p>
          <a:p>
            <a:pPr marL="527050" indent="-527050">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527050" indent="-527050">
              <a:lnSpc>
                <a:spcPct val="100000"/>
              </a:lnSpc>
              <a:spcBef>
                <a:spcPts val="0"/>
              </a:spcBef>
              <a:buFont typeface="Wingdings" panose="05000000000000000000" pitchFamily="2" charset="2"/>
              <a:buChar char="Ø"/>
            </a:pPr>
            <a:r>
              <a:rPr lang="en-US" sz="2800" dirty="0">
                <a:latin typeface="Century Gothic" panose="020B0502020202020204" pitchFamily="34" charset="0"/>
              </a:rPr>
              <a:t>AFRAID OF BEING TALKED ABOUT</a:t>
            </a:r>
          </a:p>
          <a:p>
            <a:pPr marL="527050" indent="-527050">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527050" indent="-527050">
              <a:lnSpc>
                <a:spcPct val="100000"/>
              </a:lnSpc>
              <a:spcBef>
                <a:spcPts val="0"/>
              </a:spcBef>
              <a:buFont typeface="Wingdings" panose="05000000000000000000" pitchFamily="2" charset="2"/>
              <a:buChar char="Ø"/>
            </a:pPr>
            <a:r>
              <a:rPr lang="en-US" sz="2800" dirty="0">
                <a:latin typeface="Century Gothic" panose="020B0502020202020204" pitchFamily="34" charset="0"/>
              </a:rPr>
              <a:t>AFRAID OF BEING LAUGHED OR FROWNED AT</a:t>
            </a:r>
          </a:p>
          <a:p>
            <a:pPr marL="527050" indent="-527050">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527050" indent="-527050">
              <a:lnSpc>
                <a:spcPct val="100000"/>
              </a:lnSpc>
              <a:spcBef>
                <a:spcPts val="0"/>
              </a:spcBef>
              <a:buFont typeface="Wingdings" panose="05000000000000000000" pitchFamily="2" charset="2"/>
              <a:buChar char="Ø"/>
            </a:pPr>
            <a:r>
              <a:rPr lang="en-US" sz="2800" dirty="0">
                <a:latin typeface="Century Gothic" panose="020B0502020202020204" pitchFamily="34" charset="0"/>
              </a:rPr>
              <a:t>AFRAID OF PROFESSING CHRIST BEFORE MEN</a:t>
            </a:r>
          </a:p>
          <a:p>
            <a:pPr marL="527050" indent="-527050">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527050" indent="-527050">
              <a:lnSpc>
                <a:spcPct val="100000"/>
              </a:lnSpc>
              <a:spcBef>
                <a:spcPts val="0"/>
              </a:spcBef>
              <a:buFont typeface="Wingdings" panose="05000000000000000000" pitchFamily="2" charset="2"/>
              <a:buChar char="Ø"/>
            </a:pPr>
            <a:r>
              <a:rPr lang="en-US" sz="2800" dirty="0">
                <a:latin typeface="Century Gothic" panose="020B0502020202020204" pitchFamily="34" charset="0"/>
              </a:rPr>
              <a:t>AFRAID OF BEING UNCOMFORTABLE</a:t>
            </a:r>
          </a:p>
          <a:p>
            <a:pPr marL="527050" indent="-527050">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527050" indent="-527050">
              <a:lnSpc>
                <a:spcPct val="100000"/>
              </a:lnSpc>
              <a:spcBef>
                <a:spcPts val="0"/>
              </a:spcBef>
              <a:buFont typeface="Wingdings" panose="05000000000000000000" pitchFamily="2" charset="2"/>
              <a:buChar char="Ø"/>
            </a:pPr>
            <a:r>
              <a:rPr lang="en-US" sz="2800" dirty="0">
                <a:latin typeface="Century Gothic" panose="020B0502020202020204" pitchFamily="34" charset="0"/>
              </a:rPr>
              <a:t> AFRAID TO USE YOUR FAITH AND FAIL</a:t>
            </a:r>
          </a:p>
        </p:txBody>
      </p:sp>
    </p:spTree>
    <p:extLst>
      <p:ext uri="{BB962C8B-B14F-4D97-AF65-F5344CB8AC3E}">
        <p14:creationId xmlns:p14="http://schemas.microsoft.com/office/powerpoint/2010/main" val="2383330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ACTS 15: 25 – 26 (KJV)</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25. IT </a:t>
            </a:r>
            <a:r>
              <a:rPr lang="en-US" sz="2800" b="1" dirty="0">
                <a:latin typeface="Century Gothic" panose="020B0502020202020204" pitchFamily="34" charset="0"/>
              </a:rPr>
              <a:t>SEEMED</a:t>
            </a:r>
            <a:r>
              <a:rPr lang="en-US" sz="2800" dirty="0">
                <a:latin typeface="Century Gothic" panose="020B0502020202020204" pitchFamily="34" charset="0"/>
              </a:rPr>
              <a:t> GOOD UNTO US, BEING ASSEMBLED WITH ONE ACCORD, TO SEND CHOSEN MEN UNTO YOU WITH OUR BELOVED BARNABAS AND PAUL,</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26. MEN THAT HAVE </a:t>
            </a:r>
            <a:r>
              <a:rPr lang="en-US" sz="2800" b="1" dirty="0">
                <a:latin typeface="Century Gothic" panose="020B0502020202020204" pitchFamily="34" charset="0"/>
              </a:rPr>
              <a:t>HAZARDED (</a:t>
            </a:r>
            <a:r>
              <a:rPr lang="en-US" sz="2800" b="1" dirty="0">
                <a:solidFill>
                  <a:srgbClr val="FFFF00"/>
                </a:solidFill>
                <a:latin typeface="Century Gothic" panose="020B0502020202020204" pitchFamily="34" charset="0"/>
              </a:rPr>
              <a:t>HANDED OVER</a:t>
            </a:r>
            <a:r>
              <a:rPr lang="en-US" sz="2800" b="1" dirty="0">
                <a:latin typeface="Century Gothic" panose="020B0502020202020204" pitchFamily="34" charset="0"/>
              </a:rPr>
              <a:t>)</a:t>
            </a:r>
            <a:r>
              <a:rPr lang="en-US" sz="2800" dirty="0">
                <a:latin typeface="Century Gothic" panose="020B0502020202020204" pitchFamily="34" charset="0"/>
              </a:rPr>
              <a:t> THEIR LIVES FOR THE NAME OF OUR LORD JESUS CHRIST.</a:t>
            </a:r>
          </a:p>
          <a:p>
            <a:pPr marL="0" indent="0">
              <a:lnSpc>
                <a:spcPct val="100000"/>
              </a:lnSpc>
              <a:spcBef>
                <a:spcPts val="0"/>
              </a:spcBef>
              <a:buNone/>
            </a:pPr>
            <a:endParaRPr lang="en-US" sz="10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THIS IS A “KNOWING, LIKE POWERSTEERING ON A HORSE</a:t>
            </a:r>
          </a:p>
          <a:p>
            <a:pPr>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REIN TRAINED</a:t>
            </a:r>
          </a:p>
        </p:txBody>
      </p:sp>
    </p:spTree>
    <p:extLst>
      <p:ext uri="{BB962C8B-B14F-4D97-AF65-F5344CB8AC3E}">
        <p14:creationId xmlns:p14="http://schemas.microsoft.com/office/powerpoint/2010/main" val="8092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JERIMIAH 17: 10</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10. I THE LORD SEARCH THE HEART, I TRY THE </a:t>
            </a:r>
            <a:r>
              <a:rPr lang="en-US" sz="2800" b="1" dirty="0">
                <a:latin typeface="Century Gothic" panose="020B0502020202020204" pitchFamily="34" charset="0"/>
              </a:rPr>
              <a:t>REINS</a:t>
            </a:r>
            <a:r>
              <a:rPr lang="en-US" sz="2800" dirty="0">
                <a:latin typeface="Century Gothic" panose="020B0502020202020204" pitchFamily="34" charset="0"/>
              </a:rPr>
              <a:t>, EVEN TO GIVE EVERY MAN ACCORDING TO HIS WAYS, AND ACCORDING TO THE FRUIT OF HIS DOINGS.</a:t>
            </a:r>
            <a:endParaRPr lang="en-US" sz="1100" dirty="0">
              <a:latin typeface="Century Gothic" panose="020B0502020202020204" pitchFamily="34" charset="0"/>
            </a:endParaRPr>
          </a:p>
        </p:txBody>
      </p:sp>
    </p:spTree>
    <p:extLst>
      <p:ext uri="{BB962C8B-B14F-4D97-AF65-F5344CB8AC3E}">
        <p14:creationId xmlns:p14="http://schemas.microsoft.com/office/powerpoint/2010/main" val="765230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ACTS 15: 25 – 26 (AMP)</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25. IT HAS BEEN DECIDED BY US, HAVING MET TOGETHER, TO SELECT MEN AND SEND THEM TO YOU WITH OUR BELOVED BARNABAS AND PAUL, </a:t>
            </a:r>
          </a:p>
          <a:p>
            <a:pPr marL="0" indent="0">
              <a:lnSpc>
                <a:spcPct val="100000"/>
              </a:lnSpc>
              <a:spcBef>
                <a:spcPts val="0"/>
              </a:spcBef>
              <a:buNone/>
            </a:pPr>
            <a:endParaRPr lang="en-US" sz="28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26. MEN WHO HAVE </a:t>
            </a:r>
            <a:r>
              <a:rPr lang="en-US" sz="2800" b="1" dirty="0">
                <a:latin typeface="Century Gothic" panose="020B0502020202020204" pitchFamily="34" charset="0"/>
              </a:rPr>
              <a:t>RISKED</a:t>
            </a:r>
            <a:r>
              <a:rPr lang="en-US" sz="2800" dirty="0">
                <a:latin typeface="Century Gothic" panose="020B0502020202020204" pitchFamily="34" charset="0"/>
              </a:rPr>
              <a:t> THEIR LIVES FOR THE NAME OF OUR LORD JESUS CHRIST.</a:t>
            </a:r>
          </a:p>
          <a:p>
            <a:pPr marL="0" indent="0">
              <a:lnSpc>
                <a:spcPct val="100000"/>
              </a:lnSpc>
              <a:spcBef>
                <a:spcPts val="0"/>
              </a:spcBef>
              <a:buNone/>
            </a:pPr>
            <a:endParaRPr lang="en-US" sz="2800" dirty="0">
              <a:latin typeface="Century Gothic" panose="020B0502020202020204" pitchFamily="34" charset="0"/>
            </a:endParaRPr>
          </a:p>
        </p:txBody>
      </p:sp>
    </p:spTree>
    <p:extLst>
      <p:ext uri="{BB962C8B-B14F-4D97-AF65-F5344CB8AC3E}">
        <p14:creationId xmlns:p14="http://schemas.microsoft.com/office/powerpoint/2010/main" val="379784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2057401"/>
            <a:ext cx="10515600" cy="4436704"/>
          </a:xfrm>
        </p:spPr>
        <p:txBody>
          <a:bodyPr>
            <a:normAutofit/>
          </a:bodyPr>
          <a:lstStyle/>
          <a:p>
            <a:pPr marL="0" indent="0">
              <a:lnSpc>
                <a:spcPct val="100000"/>
              </a:lnSpc>
              <a:spcBef>
                <a:spcPts val="0"/>
              </a:spcBef>
              <a:buNone/>
            </a:pPr>
            <a:r>
              <a:rPr lang="en-US" sz="2800" dirty="0">
                <a:latin typeface="Century Gothic" panose="020B0502020202020204" pitchFamily="34" charset="0"/>
              </a:rPr>
              <a:t>BEFORE WE GET INTO REWARDS, LET’S MAKE 2 VERY IMPORTANT DISTINCTIONS:</a:t>
            </a:r>
          </a:p>
          <a:p>
            <a:pPr marL="0" indent="0">
              <a:lnSpc>
                <a:spcPct val="100000"/>
              </a:lnSpc>
              <a:spcBef>
                <a:spcPts val="0"/>
              </a:spcBef>
              <a:buFont typeface="Wingdings" panose="05000000000000000000" pitchFamily="2" charset="2"/>
              <a:buChar char="Ø"/>
            </a:pPr>
            <a:endParaRPr lang="en-US" sz="2800" dirty="0">
              <a:latin typeface="Century Gothic" panose="020B0502020202020204" pitchFamily="34" charset="0"/>
            </a:endParaRPr>
          </a:p>
          <a:p>
            <a:pPr marL="514350" indent="-514350">
              <a:lnSpc>
                <a:spcPct val="100000"/>
              </a:lnSpc>
              <a:spcBef>
                <a:spcPts val="0"/>
              </a:spcBef>
              <a:buFont typeface="+mj-lt"/>
              <a:buAutoNum type="arabicPeriod"/>
            </a:pPr>
            <a:r>
              <a:rPr lang="en-US" sz="2800" dirty="0">
                <a:latin typeface="Century Gothic" panose="020B0502020202020204" pitchFamily="34" charset="0"/>
              </a:rPr>
              <a:t>OUR RIGHTEOUSNESS IS NOT BASED ON WHAT WE DO, IT IS BASED ON WHAT JESUS DID AND OUR BELIEF IN HIM</a:t>
            </a:r>
          </a:p>
          <a:p>
            <a:pPr marL="0" indent="0">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marL="514350" indent="-514350">
              <a:lnSpc>
                <a:spcPct val="100000"/>
              </a:lnSpc>
              <a:spcBef>
                <a:spcPts val="0"/>
              </a:spcBef>
              <a:buFont typeface="+mj-lt"/>
              <a:buAutoNum type="arabicPeriod" startAt="2"/>
            </a:pPr>
            <a:r>
              <a:rPr lang="en-US" sz="2800" dirty="0">
                <a:latin typeface="Century Gothic" panose="020B0502020202020204" pitchFamily="34" charset="0"/>
              </a:rPr>
              <a:t>OUR SAVATION IS NOT EARNED BUT GIVEN AND IS NOT BASED ON ANY WORK THAT YOU CAN DO</a:t>
            </a:r>
          </a:p>
        </p:txBody>
      </p:sp>
    </p:spTree>
    <p:extLst>
      <p:ext uri="{BB962C8B-B14F-4D97-AF65-F5344CB8AC3E}">
        <p14:creationId xmlns:p14="http://schemas.microsoft.com/office/powerpoint/2010/main" val="3599138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ACTS 15: 25 – 26 (AMP)</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25. IT HAS BEEN DECIDED BY US, HAVING MET TOGETHER, TO SELECT MEN AND SEND THEM TO YOU WITH OUR BELOVED BARNABAS AND PAUL, </a:t>
            </a:r>
          </a:p>
          <a:p>
            <a:pPr marL="0" indent="0">
              <a:lnSpc>
                <a:spcPct val="100000"/>
              </a:lnSpc>
              <a:spcBef>
                <a:spcPts val="0"/>
              </a:spcBef>
              <a:buNone/>
            </a:pPr>
            <a:endParaRPr lang="en-US" sz="28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26. MEN WHO HAVE </a:t>
            </a:r>
            <a:r>
              <a:rPr lang="en-US" sz="2800" b="1" dirty="0">
                <a:latin typeface="Century Gothic" panose="020B0502020202020204" pitchFamily="34" charset="0"/>
              </a:rPr>
              <a:t>RISKED</a:t>
            </a:r>
            <a:r>
              <a:rPr lang="en-US" sz="2800" dirty="0">
                <a:latin typeface="Century Gothic" panose="020B0502020202020204" pitchFamily="34" charset="0"/>
              </a:rPr>
              <a:t> THEIR LIVES FOR THE NAME OF OUR LORD JESUS CHRIST.</a:t>
            </a:r>
          </a:p>
          <a:p>
            <a:pPr marL="0" indent="0">
              <a:lnSpc>
                <a:spcPct val="100000"/>
              </a:lnSpc>
              <a:spcBef>
                <a:spcPts val="0"/>
              </a:spcBef>
              <a:buNone/>
            </a:pPr>
            <a:endParaRPr lang="en-US" sz="2800" dirty="0">
              <a:latin typeface="Century Gothic" panose="020B0502020202020204" pitchFamily="34" charset="0"/>
            </a:endParaRPr>
          </a:p>
        </p:txBody>
      </p:sp>
    </p:spTree>
    <p:extLst>
      <p:ext uri="{BB962C8B-B14F-4D97-AF65-F5344CB8AC3E}">
        <p14:creationId xmlns:p14="http://schemas.microsoft.com/office/powerpoint/2010/main" val="1997762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309473"/>
            <a:ext cx="9448800" cy="1480126"/>
          </a:xfrm>
        </p:spPr>
        <p:txBody>
          <a:bodyPr anchor="ctr">
            <a:noAutofit/>
          </a:bodyPr>
          <a:lstStyle/>
          <a:p>
            <a:pPr algn="ctr"/>
            <a:r>
              <a:rPr lang="en-US" sz="4400" dirty="0">
                <a:solidFill>
                  <a:srgbClr val="FFFF00"/>
                </a:solidFill>
                <a:latin typeface="Century Gothic" panose="020B0502020202020204" pitchFamily="34" charset="0"/>
              </a:rPr>
              <a:t>FIERY FURNACE</a:t>
            </a:r>
          </a:p>
        </p:txBody>
      </p:sp>
    </p:spTree>
    <p:extLst>
      <p:ext uri="{BB962C8B-B14F-4D97-AF65-F5344CB8AC3E}">
        <p14:creationId xmlns:p14="http://schemas.microsoft.com/office/powerpoint/2010/main" val="276781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lnSpcReduction="10000"/>
          </a:bodyPr>
          <a:lstStyle/>
          <a:p>
            <a:pPr marL="0" indent="0">
              <a:lnSpc>
                <a:spcPct val="100000"/>
              </a:lnSpc>
              <a:spcBef>
                <a:spcPts val="0"/>
              </a:spcBef>
              <a:buNone/>
            </a:pPr>
            <a:r>
              <a:rPr lang="en-US" sz="3200" b="1" dirty="0">
                <a:latin typeface="Century Gothic" panose="020B0502020202020204" pitchFamily="34" charset="0"/>
              </a:rPr>
              <a:t>DANIEL 3: 1 - 2</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 NEBUCHADNEZZAR THE KING MADE AN IMAGE OF GOLD, WHOSE HEIGHT WAS THREESCORE CUBITS, AND THE BREADTH THEREOF SIX CUBITS: HE SET IT UP IN THE PLAIN OF DURA, IN THE PROVINCE OF BABYLON.</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 THEN NEBUCHADNEZZAR THE KING SENT TO GATHER TOGETHER THE PRINCES, THE GOVERNORS, AND THE CAPTAINS, THE JUDGES, THE TREASURERS, THE COUNSELLORS, THE SHERIFFS, AND ALL THE RULERS OF THE PROVINCES, TO COME TO THE DEDICATION OF THE IMAGE WHICH NEBUCHADNEZZAR THE KING HAD SET UP.</a:t>
            </a:r>
          </a:p>
        </p:txBody>
      </p:sp>
    </p:spTree>
    <p:extLst>
      <p:ext uri="{BB962C8B-B14F-4D97-AF65-F5344CB8AC3E}">
        <p14:creationId xmlns:p14="http://schemas.microsoft.com/office/powerpoint/2010/main" val="4014701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DANIEL 3: 3 - 4</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3. THEN THE PRINCES, THE GOVERNORS, AND CAPTAINS, THE JUDGES, THE TREASURERS, THE COUNSELLORS, THE SHERIFFS, AND ALL THE RULERS OF THE PROVINCES, WERE GATHERED TOGETHER UNTO THE DEDICATION OF THE IMAGE THAT NEBUCHADNEZZAR THE KING HAD SET UP; AND THEY STOOD BEFORE THE IMAGE THAT NEBUCHADNEZZAR HAD SET UP.</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4. THEN AN HERALD CRIED ALOUD, TO YOU IT IS COMMANDED, O PEOPLE, NATIONS, AND LANGUAGES,</a:t>
            </a:r>
          </a:p>
        </p:txBody>
      </p:sp>
    </p:spTree>
    <p:extLst>
      <p:ext uri="{BB962C8B-B14F-4D97-AF65-F5344CB8AC3E}">
        <p14:creationId xmlns:p14="http://schemas.microsoft.com/office/powerpoint/2010/main" val="3632973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DANIEL 3: 5 - 6</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5. THAT AT WHAT TIME YE HEAR THE SOUND OF THE CORNET, FLUTE, HARP, SACKBUT, PSALTERY, DULCIMER, AND ALL KINDS OF MUSICK, YE FALL DOWN AND WORSHIP THE GOLDEN IMAGE THAT NEBUCHADNEZZAR THE KING HATH SET UP:  </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6.  AND WHOSO FALLETH NOT DOWN AND WORSHIPPETH SHALL THE SAME HOUR BE CAST INTO THE MIDST OF A BURNING FIERY FURNACE.</a:t>
            </a:r>
          </a:p>
        </p:txBody>
      </p:sp>
    </p:spTree>
    <p:extLst>
      <p:ext uri="{BB962C8B-B14F-4D97-AF65-F5344CB8AC3E}">
        <p14:creationId xmlns:p14="http://schemas.microsoft.com/office/powerpoint/2010/main" val="3741240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lnSpcReduction="10000"/>
          </a:bodyPr>
          <a:lstStyle/>
          <a:p>
            <a:pPr marL="0" indent="0">
              <a:lnSpc>
                <a:spcPct val="100000"/>
              </a:lnSpc>
              <a:spcBef>
                <a:spcPts val="0"/>
              </a:spcBef>
              <a:buNone/>
            </a:pPr>
            <a:r>
              <a:rPr lang="en-US" sz="3200" b="1" dirty="0">
                <a:latin typeface="Century Gothic" panose="020B0502020202020204" pitchFamily="34" charset="0"/>
              </a:rPr>
              <a:t>DANIEL 3: 16 - 18</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16. SHADRACH, MESHACH, AND ABEDNEGO, ANSWERED AND SAID TO THE KING, O NEBUCHADNEZZAR, WE ARE NOT CAREFUL TO ANSWER THEE IN THIS MATTER.</a:t>
            </a:r>
          </a:p>
          <a:p>
            <a:pPr marL="0" indent="0">
              <a:lnSpc>
                <a:spcPct val="100000"/>
              </a:lnSpc>
              <a:spcBef>
                <a:spcPts val="0"/>
              </a:spcBef>
              <a:buNone/>
            </a:pPr>
            <a:endParaRPr lang="en-US" sz="11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17 IF IT BE SO, OUR GOD WHOM WE SERVE IS ABLE TO DELIVER US FROM THE BURNING FIERY FURNACE, AND HE WILL DELIVER US OUT OF THINE HAND, O KING.</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18 BUT IF NOT, BE IT KNOWN UNTO THEE, O KING, THAT WE WILL NOT SERVE THY GODS, NOR WORSHIP THE GOLDEN IMAGE WHICH THOU HAST SET UP.</a:t>
            </a:r>
          </a:p>
        </p:txBody>
      </p:sp>
    </p:spTree>
    <p:extLst>
      <p:ext uri="{BB962C8B-B14F-4D97-AF65-F5344CB8AC3E}">
        <p14:creationId xmlns:p14="http://schemas.microsoft.com/office/powerpoint/2010/main" val="292092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309473"/>
            <a:ext cx="9448800" cy="1480126"/>
          </a:xfrm>
        </p:spPr>
        <p:txBody>
          <a:bodyPr anchor="ctr">
            <a:noAutofit/>
          </a:bodyPr>
          <a:lstStyle/>
          <a:p>
            <a:pPr algn="ctr"/>
            <a:r>
              <a:rPr lang="en-US" sz="4400" dirty="0">
                <a:solidFill>
                  <a:srgbClr val="FFFF00"/>
                </a:solidFill>
                <a:latin typeface="Century Gothic" panose="020B0502020202020204" pitchFamily="34" charset="0"/>
              </a:rPr>
              <a:t>WATER WALKING</a:t>
            </a:r>
          </a:p>
        </p:txBody>
      </p:sp>
    </p:spTree>
    <p:extLst>
      <p:ext uri="{BB962C8B-B14F-4D97-AF65-F5344CB8AC3E}">
        <p14:creationId xmlns:p14="http://schemas.microsoft.com/office/powerpoint/2010/main" val="295596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MATTHEW 14: 28 - 30</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28. AND PETER ANSWERED HIM AND SAID, LORD, IF IT BE THOU, BID ME COME UNTO THEE ON THE WATER.</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29. AND HE SAID, COME. AND WHEN PETER WAS COME DOWN OUT OF THE SHIP, HE WALKED ON THE WATER, TO GO TO JESUS.</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30. BUT WHEN HE SAW THE WIND BOISTEROUS, HE WAS AFRAID; AND BEGINNING TO SINK, HE CRIED, SAYING, LORD, SAVE ME.</a:t>
            </a:r>
          </a:p>
        </p:txBody>
      </p:sp>
    </p:spTree>
    <p:extLst>
      <p:ext uri="{BB962C8B-B14F-4D97-AF65-F5344CB8AC3E}">
        <p14:creationId xmlns:p14="http://schemas.microsoft.com/office/powerpoint/2010/main" val="3420913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309473"/>
            <a:ext cx="9448800" cy="1480126"/>
          </a:xfrm>
        </p:spPr>
        <p:txBody>
          <a:bodyPr anchor="ctr">
            <a:noAutofit/>
          </a:bodyPr>
          <a:lstStyle/>
          <a:p>
            <a:pPr algn="ctr"/>
            <a:r>
              <a:rPr lang="en-US" sz="4400" dirty="0">
                <a:solidFill>
                  <a:srgbClr val="FFFF00"/>
                </a:solidFill>
                <a:latin typeface="Century Gothic" panose="020B0502020202020204" pitchFamily="34" charset="0"/>
              </a:rPr>
              <a:t>LAYING IT ALL ON THE TABLE</a:t>
            </a:r>
          </a:p>
        </p:txBody>
      </p:sp>
    </p:spTree>
    <p:extLst>
      <p:ext uri="{BB962C8B-B14F-4D97-AF65-F5344CB8AC3E}">
        <p14:creationId xmlns:p14="http://schemas.microsoft.com/office/powerpoint/2010/main" val="371847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ESTHER 4: 16</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16. GO, GATHER TOGETHER ALL THE JEWS THAT ARE PRESENT IN SHUSHAN, AND FAST YE FOR ME, AND NEITHER EAT NOR DRINK THREE DAYS, NIGHT OR DAY: I ALSO AND MY MAIDENS WILL FAST LIKEWISE; AND SO WILL I GO IN UNTO THE KING, WHICH IS NOT ACCORDING TO THE LAW: </a:t>
            </a:r>
            <a:r>
              <a:rPr lang="en-US" sz="2800" b="1" dirty="0">
                <a:latin typeface="Century Gothic" panose="020B0502020202020204" pitchFamily="34" charset="0"/>
              </a:rPr>
              <a:t>AND IF I PERISH, I PERISH</a:t>
            </a:r>
            <a:r>
              <a:rPr lang="en-US" sz="2800" dirty="0">
                <a:latin typeface="Century Gothic" panose="020B0502020202020204" pitchFamily="34" charset="0"/>
              </a:rPr>
              <a:t>.</a:t>
            </a:r>
          </a:p>
        </p:txBody>
      </p:sp>
    </p:spTree>
    <p:extLst>
      <p:ext uri="{BB962C8B-B14F-4D97-AF65-F5344CB8AC3E}">
        <p14:creationId xmlns:p14="http://schemas.microsoft.com/office/powerpoint/2010/main" val="3168820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2057401"/>
            <a:ext cx="10515600" cy="4436704"/>
          </a:xfrm>
        </p:spPr>
        <p:txBody>
          <a:bodyPr>
            <a:normAutofit fontScale="92500" lnSpcReduction="10000"/>
          </a:bodyPr>
          <a:lstStyle/>
          <a:p>
            <a:pPr marL="0" indent="0">
              <a:lnSpc>
                <a:spcPct val="120000"/>
              </a:lnSpc>
              <a:spcBef>
                <a:spcPts val="0"/>
              </a:spcBef>
              <a:buFont typeface="Wingdings" panose="05000000000000000000" pitchFamily="2" charset="2"/>
              <a:buChar char="Ø"/>
            </a:pPr>
            <a:r>
              <a:rPr lang="en-US" sz="2800" dirty="0">
                <a:latin typeface="Century Gothic" panose="020B0502020202020204" pitchFamily="34" charset="0"/>
              </a:rPr>
              <a:t> MOSTLY EVERYONE HAS RECEIVED OR SEEN OTHERS GET REWARDED FOR THEIR DEDICATION AND HARD WORK (</a:t>
            </a:r>
            <a:r>
              <a:rPr lang="en-US" sz="3000" dirty="0">
                <a:solidFill>
                  <a:srgbClr val="FFFF00"/>
                </a:solidFill>
                <a:latin typeface="Century Gothic" panose="020B0502020202020204" pitchFamily="34" charset="0"/>
              </a:rPr>
              <a:t>SCHOOL, AT CHURCH, OR WORK, ETC</a:t>
            </a:r>
            <a:r>
              <a:rPr lang="en-US" sz="3000" dirty="0">
                <a:latin typeface="Century Gothic" panose="020B0502020202020204" pitchFamily="34" charset="0"/>
              </a:rPr>
              <a:t>)</a:t>
            </a:r>
          </a:p>
          <a:p>
            <a:pPr marL="0" indent="0">
              <a:lnSpc>
                <a:spcPct val="120000"/>
              </a:lnSpc>
              <a:spcBef>
                <a:spcPts val="0"/>
              </a:spcBef>
              <a:buFont typeface="Wingdings" panose="05000000000000000000" pitchFamily="2" charset="2"/>
              <a:buChar char="Ø"/>
            </a:pPr>
            <a:endParaRPr lang="en-US" sz="1200" dirty="0">
              <a:latin typeface="Century Gothic" panose="020B0502020202020204" pitchFamily="34" charset="0"/>
            </a:endParaRPr>
          </a:p>
          <a:p>
            <a:pPr marL="0" indent="0">
              <a:lnSpc>
                <a:spcPct val="120000"/>
              </a:lnSpc>
              <a:spcBef>
                <a:spcPts val="0"/>
              </a:spcBef>
              <a:buFont typeface="Wingdings" panose="05000000000000000000" pitchFamily="2" charset="2"/>
              <a:buChar char="Ø"/>
            </a:pPr>
            <a:r>
              <a:rPr lang="en-US" sz="2800" dirty="0">
                <a:latin typeface="Century Gothic" panose="020B0502020202020204" pitchFamily="34" charset="0"/>
              </a:rPr>
              <a:t> SOMETIMES WE CAN FEEL LIKE SOMEONE ELSE DOESN’T DESERVE A REWARD THEY RECIEVED AND OVERLOOKED FOR OUR WORK</a:t>
            </a:r>
            <a:endParaRPr lang="en-US" sz="1000" dirty="0">
              <a:latin typeface="Century Gothic" panose="020B0502020202020204" pitchFamily="34" charset="0"/>
            </a:endParaRPr>
          </a:p>
          <a:p>
            <a:pPr marL="0" indent="0">
              <a:lnSpc>
                <a:spcPct val="120000"/>
              </a:lnSpc>
              <a:spcBef>
                <a:spcPts val="0"/>
              </a:spcBef>
              <a:buFont typeface="Wingdings" panose="05000000000000000000" pitchFamily="2" charset="2"/>
              <a:buChar char="Ø"/>
            </a:pPr>
            <a:endParaRPr lang="en-US" sz="1100" dirty="0">
              <a:latin typeface="Century Gothic" panose="020B0502020202020204" pitchFamily="34" charset="0"/>
            </a:endParaRPr>
          </a:p>
          <a:p>
            <a:pPr marL="0" indent="0">
              <a:lnSpc>
                <a:spcPct val="120000"/>
              </a:lnSpc>
              <a:spcBef>
                <a:spcPts val="0"/>
              </a:spcBef>
              <a:buFont typeface="Wingdings" panose="05000000000000000000" pitchFamily="2" charset="2"/>
              <a:buChar char="Ø"/>
            </a:pPr>
            <a:r>
              <a:rPr lang="en-US" sz="2800" dirty="0">
                <a:latin typeface="Century Gothic" panose="020B0502020202020204" pitchFamily="34" charset="0"/>
              </a:rPr>
              <a:t>WELL JUST LIKE THERE ARE EARTHLY REWARDS, THERE ARE HEAVENLY REWARDS GIVEN BASED ON OUR WORK FOR THE KINGDOM OF GOD</a:t>
            </a:r>
          </a:p>
          <a:p>
            <a:pPr marL="0" indent="0">
              <a:lnSpc>
                <a:spcPct val="120000"/>
              </a:lnSpc>
              <a:spcBef>
                <a:spcPts val="0"/>
              </a:spcBef>
              <a:buFont typeface="Wingdings" panose="05000000000000000000" pitchFamily="2" charset="2"/>
              <a:buChar char="Ø"/>
            </a:pPr>
            <a:endParaRPr lang="en-US" sz="2800" dirty="0">
              <a:latin typeface="Century Gothic" panose="020B0502020202020204" pitchFamily="34" charset="0"/>
            </a:endParaRPr>
          </a:p>
        </p:txBody>
      </p:sp>
    </p:spTree>
    <p:extLst>
      <p:ext uri="{BB962C8B-B14F-4D97-AF65-F5344CB8AC3E}">
        <p14:creationId xmlns:p14="http://schemas.microsoft.com/office/powerpoint/2010/main" val="26470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PHILLIPPIANS 2: </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16. GO, GATHER TOGETHER ALL THE JEWS THAT ARE PRESENT IN SHUSHAN, AND FAST YE FOR ME, AND NEITHER EAT NOR DRINK THREE DAYS, NIGHT OR DAY: I ALSO AND MY MAIDENS WILL FAST LIKEWISE; AND SO WILL I GO IN UNTO THE KING, WHICH IS NOT ACCORDING TO THE LAW: </a:t>
            </a:r>
            <a:r>
              <a:rPr lang="en-US" sz="2800" b="1" dirty="0">
                <a:latin typeface="Century Gothic" panose="020B0502020202020204" pitchFamily="34" charset="0"/>
              </a:rPr>
              <a:t>AND IF I PERISH, I PERISH</a:t>
            </a:r>
            <a:r>
              <a:rPr lang="en-US" sz="2800" dirty="0">
                <a:latin typeface="Century Gothic" panose="020B0502020202020204" pitchFamily="34" charset="0"/>
              </a:rPr>
              <a:t>.</a:t>
            </a:r>
          </a:p>
        </p:txBody>
      </p:sp>
    </p:spTree>
    <p:extLst>
      <p:ext uri="{BB962C8B-B14F-4D97-AF65-F5344CB8AC3E}">
        <p14:creationId xmlns:p14="http://schemas.microsoft.com/office/powerpoint/2010/main" val="1800479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853823"/>
              </p:ext>
            </p:extLst>
          </p:nvPr>
        </p:nvGraphicFramePr>
        <p:xfrm>
          <a:off x="979394" y="2193925"/>
          <a:ext cx="10233212" cy="3244349"/>
        </p:xfrm>
        <a:graphic>
          <a:graphicData uri="http://schemas.openxmlformats.org/drawingml/2006/table">
            <a:tbl>
              <a:tblPr firstRow="1" bandRow="1">
                <a:tableStyleId>{5C22544A-7EE6-4342-B048-85BDC9FD1C3A}</a:tableStyleId>
              </a:tblPr>
              <a:tblGrid>
                <a:gridCol w="3411071">
                  <a:extLst>
                    <a:ext uri="{9D8B030D-6E8A-4147-A177-3AD203B41FA5}">
                      <a16:colId xmlns:a16="http://schemas.microsoft.com/office/drawing/2014/main" val="3156800999"/>
                    </a:ext>
                  </a:extLst>
                </a:gridCol>
                <a:gridCol w="3760476">
                  <a:extLst>
                    <a:ext uri="{9D8B030D-6E8A-4147-A177-3AD203B41FA5}">
                      <a16:colId xmlns:a16="http://schemas.microsoft.com/office/drawing/2014/main" val="1952389703"/>
                    </a:ext>
                  </a:extLst>
                </a:gridCol>
                <a:gridCol w="3061665">
                  <a:extLst>
                    <a:ext uri="{9D8B030D-6E8A-4147-A177-3AD203B41FA5}">
                      <a16:colId xmlns:a16="http://schemas.microsoft.com/office/drawing/2014/main" val="2476699763"/>
                    </a:ext>
                  </a:extLst>
                </a:gridCol>
              </a:tblGrid>
              <a:tr h="1603936">
                <a:tc>
                  <a:txBody>
                    <a:bodyPr/>
                    <a:lstStyle/>
                    <a:p>
                      <a:pPr algn="ctr"/>
                      <a:r>
                        <a:rPr lang="en-US" sz="2800" dirty="0"/>
                        <a:t>FAITHFULNESS</a:t>
                      </a:r>
                    </a:p>
                  </a:txBody>
                  <a:tcPr/>
                </a:tc>
                <a:tc>
                  <a:txBody>
                    <a:bodyPr/>
                    <a:lstStyle/>
                    <a:p>
                      <a:pPr algn="ctr"/>
                      <a:r>
                        <a:rPr lang="en-US" sz="2800" dirty="0"/>
                        <a:t>BELIEVING IN CHRIST</a:t>
                      </a:r>
                    </a:p>
                  </a:txBody>
                  <a:tcPr/>
                </a:tc>
                <a:tc>
                  <a:txBody>
                    <a:bodyPr/>
                    <a:lstStyle/>
                    <a:p>
                      <a:pPr algn="ctr"/>
                      <a:r>
                        <a:rPr lang="en-US" sz="2800" dirty="0"/>
                        <a:t>DILIGENCE</a:t>
                      </a:r>
                    </a:p>
                  </a:txBody>
                  <a:tcPr/>
                </a:tc>
                <a:extLst>
                  <a:ext uri="{0D108BD9-81ED-4DB2-BD59-A6C34878D82A}">
                    <a16:rowId xmlns:a16="http://schemas.microsoft.com/office/drawing/2014/main" val="2697345022"/>
                  </a:ext>
                </a:extLst>
              </a:tr>
              <a:tr h="1640413">
                <a:tc>
                  <a:txBody>
                    <a:bodyPr/>
                    <a:lstStyle/>
                    <a:p>
                      <a:pPr algn="ctr"/>
                      <a:r>
                        <a:rPr lang="en-US" sz="2800" dirty="0"/>
                        <a:t>REJOICING AT HIS COMING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RIGHTEOUSNESS</a:t>
                      </a:r>
                    </a:p>
                    <a:p>
                      <a:pPr algn="ctr"/>
                      <a:endParaRPr lang="en-US"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FINISHING THE RACE</a:t>
                      </a:r>
                    </a:p>
                    <a:p>
                      <a:pPr algn="ctr"/>
                      <a:endParaRPr lang="en-US" sz="2800" dirty="0"/>
                    </a:p>
                  </a:txBody>
                  <a:tcPr/>
                </a:tc>
                <a:extLst>
                  <a:ext uri="{0D108BD9-81ED-4DB2-BD59-A6C34878D82A}">
                    <a16:rowId xmlns:a16="http://schemas.microsoft.com/office/drawing/2014/main" val="2612289584"/>
                  </a:ext>
                </a:extLst>
              </a:tr>
            </a:tbl>
          </a:graphicData>
        </a:graphic>
      </p:graphicFrame>
      <p:sp>
        <p:nvSpPr>
          <p:cNvPr id="4" name="Title 1"/>
          <p:cNvSpPr>
            <a:spLocks noGrp="1"/>
          </p:cNvSpPr>
          <p:nvPr>
            <p:ph type="title"/>
          </p:nvPr>
        </p:nvSpPr>
        <p:spPr>
          <a:xfrm>
            <a:off x="2895600" y="764373"/>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2494709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MARK 10: 28 - 29</a:t>
            </a:r>
          </a:p>
          <a:p>
            <a:pPr marL="0" indent="0">
              <a:lnSpc>
                <a:spcPct val="100000"/>
              </a:lnSpc>
              <a:spcBef>
                <a:spcPts val="0"/>
              </a:spcBef>
              <a:buNone/>
            </a:pPr>
            <a:endParaRPr lang="en-US" sz="11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28. THEN PETER BEGAN TO SAY UNTO HIM, LO, WE HAVE LEFT ALL, AND HAVE FOLLOWED THEE.</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29 AND JESUS ANSWERED AND SAID, VERILY I SAY UNTO YOU, THERE IS NO MAN THAT HATH LEFT HOUSE, OR BRETHREN, OR SISTERS, OR FATHER, OR MOTHER, OR WIFE, OR CHILDREN, OR LANDS, FOR MY SAKE, AND THE GOSPEL'S,</a:t>
            </a:r>
          </a:p>
        </p:txBody>
      </p:sp>
    </p:spTree>
    <p:extLst>
      <p:ext uri="{BB962C8B-B14F-4D97-AF65-F5344CB8AC3E}">
        <p14:creationId xmlns:p14="http://schemas.microsoft.com/office/powerpoint/2010/main" val="575844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MARK 10: 28 - 29</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30. BUT HE SHALL RECEIVE AN HUNDREDFOLD NOW IN THIS TIME, HOUSES, AND BRETHREN, AND SISTERS, AND MOTHERS, AND CHILDREN, AND LANDS, WITH PERSECUTIONS; AND IN THE WORLD TO COME </a:t>
            </a:r>
            <a:r>
              <a:rPr lang="en-US" sz="2800" b="1" dirty="0">
                <a:latin typeface="Century Gothic" panose="020B0502020202020204" pitchFamily="34" charset="0"/>
              </a:rPr>
              <a:t>ETERNAL LIFE</a:t>
            </a:r>
            <a:r>
              <a:rPr lang="en-US" sz="2800" dirty="0">
                <a:latin typeface="Century Gothic" panose="020B0502020202020204" pitchFamily="34" charset="0"/>
              </a:rPr>
              <a:t>.</a:t>
            </a:r>
          </a:p>
          <a:p>
            <a:pPr marL="0" indent="0">
              <a:lnSpc>
                <a:spcPct val="100000"/>
              </a:lnSpc>
              <a:spcBef>
                <a:spcPts val="0"/>
              </a:spcBef>
              <a:buNone/>
            </a:pPr>
            <a:endParaRPr lang="en-US" sz="2800" dirty="0">
              <a:latin typeface="Century Gothic" panose="020B0502020202020204" pitchFamily="34" charset="0"/>
            </a:endParaRPr>
          </a:p>
          <a:p>
            <a:pPr marL="0" indent="0">
              <a:lnSpc>
                <a:spcPct val="100000"/>
              </a:lnSpc>
              <a:spcBef>
                <a:spcPts val="0"/>
              </a:spcBef>
              <a:buNone/>
            </a:pPr>
            <a:endParaRPr lang="en-US" sz="28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REF: </a:t>
            </a:r>
            <a:r>
              <a:rPr lang="en-US" sz="2800" dirty="0">
                <a:solidFill>
                  <a:srgbClr val="FFFF00"/>
                </a:solidFill>
                <a:latin typeface="Century Gothic" panose="020B0502020202020204" pitchFamily="34" charset="0"/>
              </a:rPr>
              <a:t>CROWN OF LIFE</a:t>
            </a:r>
          </a:p>
        </p:txBody>
      </p:sp>
    </p:spTree>
    <p:extLst>
      <p:ext uri="{BB962C8B-B14F-4D97-AF65-F5344CB8AC3E}">
        <p14:creationId xmlns:p14="http://schemas.microsoft.com/office/powerpoint/2010/main" val="1808404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DIFFERENT FROM THE REWARDS OF MEN</a:t>
            </a:r>
          </a:p>
        </p:txBody>
      </p:sp>
    </p:spTree>
    <p:extLst>
      <p:ext uri="{BB962C8B-B14F-4D97-AF65-F5344CB8AC3E}">
        <p14:creationId xmlns:p14="http://schemas.microsoft.com/office/powerpoint/2010/main" val="360331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3200" b="1" dirty="0">
                <a:latin typeface="Century Gothic" panose="020B0502020202020204" pitchFamily="34" charset="0"/>
              </a:rPr>
              <a:t>MATTHEW 6: 1 - 2</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 TAKE HEED THAT YE DO NOT YOUR ALMS BEFORE MEN, TO BE SEEN OF THEM: OTHERWISE YE HAVE </a:t>
            </a:r>
            <a:r>
              <a:rPr lang="en-US" sz="2800" b="1" dirty="0">
                <a:latin typeface="Century Gothic" panose="020B0502020202020204" pitchFamily="34" charset="0"/>
              </a:rPr>
              <a:t>NO REWARD</a:t>
            </a:r>
            <a:r>
              <a:rPr lang="en-US" sz="2800" dirty="0">
                <a:latin typeface="Century Gothic" panose="020B0502020202020204" pitchFamily="34" charset="0"/>
              </a:rPr>
              <a:t> OF YOUR FATHER WHICH IS IN HEAVEN.</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 THEREFORE WHEN THOU DOEST THINE ALMS, DO NOT SOUND A TRUMPET BEFORE THEE, AS THE HYPOCRITES (</a:t>
            </a:r>
            <a:r>
              <a:rPr lang="en-US" sz="2800" b="1" dirty="0">
                <a:solidFill>
                  <a:srgbClr val="FFFF00"/>
                </a:solidFill>
                <a:latin typeface="Century Gothic" panose="020B0502020202020204" pitchFamily="34" charset="0"/>
              </a:rPr>
              <a:t>ACTORS</a:t>
            </a:r>
            <a:r>
              <a:rPr lang="en-US" sz="2800" dirty="0">
                <a:latin typeface="Century Gothic" panose="020B0502020202020204" pitchFamily="34" charset="0"/>
              </a:rPr>
              <a:t>) DO IN THE SYNAGOGUES AND IN THE STREETS, THAT THEY MAY HAVE GLORY OF MEN. VERILY I SAY UNTO YOU, THEY HAVE THEIR </a:t>
            </a:r>
            <a:r>
              <a:rPr lang="en-US" sz="2800" b="1" dirty="0">
                <a:latin typeface="Century Gothic" panose="020B0502020202020204" pitchFamily="34" charset="0"/>
              </a:rPr>
              <a:t>REWARD</a:t>
            </a:r>
            <a:r>
              <a:rPr lang="en-US" sz="2800" dirty="0">
                <a:latin typeface="Century Gothic" panose="020B0502020202020204" pitchFamily="34" charset="0"/>
              </a:rPr>
              <a:t>.</a:t>
            </a:r>
          </a:p>
        </p:txBody>
      </p:sp>
    </p:spTree>
    <p:extLst>
      <p:ext uri="{BB962C8B-B14F-4D97-AF65-F5344CB8AC3E}">
        <p14:creationId xmlns:p14="http://schemas.microsoft.com/office/powerpoint/2010/main" val="1183635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3200" b="1" dirty="0">
                <a:latin typeface="Century Gothic" panose="020B0502020202020204" pitchFamily="34" charset="0"/>
              </a:rPr>
              <a:t>MATTHEW 6: 3 - 4</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3. BUT WHEN THOU DOEST ALMS, LET NOT THY LEFT HAND KNOW WHAT THY RIGHT HAND DOETH:</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4. THAT THINE ALMS MAY BE IN SECRET: AND THY FATHER WHICH SEETH IN SECRET HIMSELF SHALL </a:t>
            </a:r>
            <a:r>
              <a:rPr lang="en-US" sz="2800" b="1" dirty="0">
                <a:latin typeface="Century Gothic" panose="020B0502020202020204" pitchFamily="34" charset="0"/>
              </a:rPr>
              <a:t>REWARD</a:t>
            </a:r>
            <a:r>
              <a:rPr lang="en-US" sz="2800" dirty="0">
                <a:latin typeface="Century Gothic" panose="020B0502020202020204" pitchFamily="34" charset="0"/>
              </a:rPr>
              <a:t> THEE OPENLY.</a:t>
            </a:r>
          </a:p>
        </p:txBody>
      </p:sp>
    </p:spTree>
    <p:extLst>
      <p:ext uri="{BB962C8B-B14F-4D97-AF65-F5344CB8AC3E}">
        <p14:creationId xmlns:p14="http://schemas.microsoft.com/office/powerpoint/2010/main" val="1578670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NO RISK, NO REWARD</a:t>
            </a:r>
          </a:p>
        </p:txBody>
      </p:sp>
    </p:spTree>
    <p:extLst>
      <p:ext uri="{BB962C8B-B14F-4D97-AF65-F5344CB8AC3E}">
        <p14:creationId xmlns:p14="http://schemas.microsoft.com/office/powerpoint/2010/main" val="30966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3200" b="1" dirty="0">
                <a:latin typeface="Century Gothic" panose="020B0502020202020204" pitchFamily="34" charset="0"/>
              </a:rPr>
              <a:t>ROMANS 4: 4 - 6</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4. NOW TO HIM THAT WORKETH IS THE REWARD NOT RECKONED OF GRACE, BUT OF DEBT.</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5. BUT TO HIM THAT WORKETH NOT, BUT BELIEVETH ON HIM THAT JUSTIFIETH THE UNGODLY, HIS FAITH IS COUNTED FOR RIGHTEOUSNESS.</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6. EVEN AS DAVID ALSO DESCRIBETH THE BLESSEDNESS OF THE MAN, UNTO WHOM GOD IMPUTETH RIGHTEOUSNESS WITHOUT WORKS,</a:t>
            </a:r>
          </a:p>
        </p:txBody>
      </p:sp>
    </p:spTree>
    <p:extLst>
      <p:ext uri="{BB962C8B-B14F-4D97-AF65-F5344CB8AC3E}">
        <p14:creationId xmlns:p14="http://schemas.microsoft.com/office/powerpoint/2010/main" val="9719715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3200" b="1" dirty="0">
                <a:latin typeface="Century Gothic" panose="020B0502020202020204" pitchFamily="34" charset="0"/>
              </a:rPr>
              <a:t>I CORINTHIANS 9: 24 - 25</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24. KNOW YE NOT THAT THEY WHICH RUN IN A RACE RUN ALL, BUT ONE RECEIVETH THE PRIZE? SO RUN, THAT YE MAY OBTAIN.</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25. AND EVERY MAN THAT STRIVETH FOR THE MASTERY IS TEMPERATE IN ALL THINGS. NOW THEY DO IT TO OBTAIN A CORRUPTIBLE CROWN; BUT WE AN INCORRUPTIBLE.</a:t>
            </a:r>
          </a:p>
        </p:txBody>
      </p:sp>
    </p:spTree>
    <p:extLst>
      <p:ext uri="{BB962C8B-B14F-4D97-AF65-F5344CB8AC3E}">
        <p14:creationId xmlns:p14="http://schemas.microsoft.com/office/powerpoint/2010/main" val="294306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91DC2F6-5431-4A62-9079-58BF06AABFB1}"/>
              </a:ext>
            </a:extLst>
          </p:cNvPr>
          <p:cNvPicPr>
            <a:picLocks noGrp="1" noChangeAspect="1"/>
          </p:cNvPicPr>
          <p:nvPr>
            <p:ph idx="4294967295"/>
          </p:nvPr>
        </p:nvPicPr>
        <p:blipFill>
          <a:blip r:embed="rId2"/>
          <a:stretch>
            <a:fillRect/>
          </a:stretch>
        </p:blipFill>
        <p:spPr>
          <a:xfrm>
            <a:off x="1036841" y="1643743"/>
            <a:ext cx="10137775" cy="49834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itle 3">
            <a:extLst>
              <a:ext uri="{FF2B5EF4-FFF2-40B4-BE49-F238E27FC236}">
                <a16:creationId xmlns:a16="http://schemas.microsoft.com/office/drawing/2014/main" id="{63BA8F87-46C2-40AB-B780-C099AF01D655}"/>
              </a:ext>
            </a:extLst>
          </p:cNvPr>
          <p:cNvSpPr txBox="1">
            <a:spLocks/>
          </p:cNvSpPr>
          <p:nvPr/>
        </p:nvSpPr>
        <p:spPr>
          <a:xfrm>
            <a:off x="1371600" y="255695"/>
            <a:ext cx="9448800" cy="1543922"/>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3600" dirty="0">
                <a:latin typeface="+mn-lt"/>
              </a:rPr>
              <a:t>LET’S LOOK AT THE </a:t>
            </a:r>
            <a:r>
              <a:rPr lang="en-US" sz="3600" dirty="0">
                <a:solidFill>
                  <a:srgbClr val="FFFF00"/>
                </a:solidFill>
                <a:latin typeface="+mn-lt"/>
              </a:rPr>
              <a:t>5</a:t>
            </a:r>
            <a:r>
              <a:rPr lang="en-US" sz="3600" dirty="0">
                <a:latin typeface="+mn-lt"/>
              </a:rPr>
              <a:t> HEAVENLY CROWNS IN THE NEW TESTAMENT</a:t>
            </a:r>
          </a:p>
        </p:txBody>
      </p:sp>
    </p:spTree>
    <p:extLst>
      <p:ext uri="{BB962C8B-B14F-4D97-AF65-F5344CB8AC3E}">
        <p14:creationId xmlns:p14="http://schemas.microsoft.com/office/powerpoint/2010/main" val="4164203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3200" b="1" dirty="0">
                <a:latin typeface="Century Gothic" panose="020B0502020202020204" pitchFamily="34" charset="0"/>
              </a:rPr>
              <a:t>CROWN OF RIGHTEOUSNESS</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7.  I HAVE FOUGHT A GOOD FIGHT, I HAVE FINISHED MY COURSE, I HAVE KEPT THE FAITH:</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8. HENCEFORTH THERE IS LAID UP FOR ME </a:t>
            </a:r>
            <a:r>
              <a:rPr lang="en-US" sz="2800" b="1" dirty="0">
                <a:latin typeface="Century Gothic" panose="020B0502020202020204" pitchFamily="34" charset="0"/>
              </a:rPr>
              <a:t>A CROWN OF RIGHTEOUSNESS, </a:t>
            </a:r>
            <a:r>
              <a:rPr lang="en-US" sz="2800" dirty="0">
                <a:latin typeface="Century Gothic" panose="020B0502020202020204" pitchFamily="34" charset="0"/>
              </a:rPr>
              <a:t>WHICH THE LORD, THE RIGHTEOUS JUDGE, SHALL GIVE ME AT THAT DAY: AND NOT TO ME ONLY, BUT UNTO ALL THEM ALSO THAT LOVE HIS APPEARING.</a:t>
            </a:r>
          </a:p>
        </p:txBody>
      </p:sp>
    </p:spTree>
    <p:extLst>
      <p:ext uri="{BB962C8B-B14F-4D97-AF65-F5344CB8AC3E}">
        <p14:creationId xmlns:p14="http://schemas.microsoft.com/office/powerpoint/2010/main" val="2341097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3200" b="1" dirty="0">
                <a:latin typeface="Century Gothic" panose="020B0502020202020204" pitchFamily="34" charset="0"/>
              </a:rPr>
              <a:t>CROWN OF REJOICING</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THE CROWN OF REJOICING WILL BE OUR REWARD WHERE “GOD WILL WIPE AWAY EVERY TEAR . . . THERE SHALL BE NO MORE DEATH, NOR SORROW, NOR CRYING. THERE SHALL BE NO MORE PAIN, FOR THE FORMER THINGS HAVE PASSED AWAY”. (REVELATION 21: 4)</a:t>
            </a:r>
          </a:p>
        </p:txBody>
      </p:sp>
    </p:spTree>
    <p:extLst>
      <p:ext uri="{BB962C8B-B14F-4D97-AF65-F5344CB8AC3E}">
        <p14:creationId xmlns:p14="http://schemas.microsoft.com/office/powerpoint/2010/main" val="3795390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lstStyle/>
          <a:p>
            <a:pPr marL="0" indent="0">
              <a:lnSpc>
                <a:spcPct val="100000"/>
              </a:lnSpc>
              <a:spcBef>
                <a:spcPts val="0"/>
              </a:spcBef>
              <a:buNone/>
            </a:pPr>
            <a:r>
              <a:rPr lang="en-US" sz="3200" b="1" dirty="0">
                <a:latin typeface="Century Gothic" panose="020B0502020202020204" pitchFamily="34" charset="0"/>
              </a:rPr>
              <a:t>ROMANS 4: 1 - 3</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 WHAT SHALL WE SAY THEN THAT ABRAHAM OUR FATHER, AS PERTAINING TO THE FLESH, HATH FOUND?</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2. FOR IF ABRAHAM WERE JUSTIFIED BY WORKS, HE HATH WHEREOF TO GLORY; BUT NOT BEFORE GOD.</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3. FOR WHAT SAITH THE SCRIPTURE? ABRAHAM BELIEVED GOD, AND IT WAS COUNTED UNTO HIM FOR RIGHTEOUSNESS.</a:t>
            </a:r>
          </a:p>
        </p:txBody>
      </p:sp>
    </p:spTree>
    <p:extLst>
      <p:ext uri="{BB962C8B-B14F-4D97-AF65-F5344CB8AC3E}">
        <p14:creationId xmlns:p14="http://schemas.microsoft.com/office/powerpoint/2010/main" val="4232850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lstStyle/>
          <a:p>
            <a:pPr marL="0" indent="0">
              <a:lnSpc>
                <a:spcPct val="100000"/>
              </a:lnSpc>
              <a:spcBef>
                <a:spcPts val="0"/>
              </a:spcBef>
              <a:buNone/>
            </a:pPr>
            <a:r>
              <a:rPr lang="en-US" sz="3200" b="1" dirty="0">
                <a:latin typeface="Century Gothic" panose="020B0502020202020204" pitchFamily="34" charset="0"/>
              </a:rPr>
              <a:t>REVELATION 11: 16 - 17</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16. AND THE FOUR AND TWENTY ELDERS, WHICH SAT BEFORE GOD ON THEIR SEATS, FELL UPON THEIR FACES, AND WORSHIPPED GOD,</a:t>
            </a:r>
          </a:p>
          <a:p>
            <a:pPr marL="0" indent="0">
              <a:lnSpc>
                <a:spcPct val="100000"/>
              </a:lnSpc>
              <a:spcBef>
                <a:spcPts val="0"/>
              </a:spcBef>
              <a:buNone/>
            </a:pPr>
            <a:endParaRPr lang="en-US" sz="1000" dirty="0">
              <a:latin typeface="Century Gothic" panose="020B0502020202020204" pitchFamily="34" charset="0"/>
            </a:endParaRPr>
          </a:p>
          <a:p>
            <a:pPr marL="0" indent="457200">
              <a:lnSpc>
                <a:spcPct val="100000"/>
              </a:lnSpc>
              <a:spcBef>
                <a:spcPts val="0"/>
              </a:spcBef>
              <a:buAutoNum type="arabicPeriod" startAt="17"/>
            </a:pPr>
            <a:r>
              <a:rPr lang="en-US" sz="2800" dirty="0">
                <a:latin typeface="Century Gothic" panose="020B0502020202020204" pitchFamily="34" charset="0"/>
              </a:rPr>
              <a:t>SAYING, WE GIVE THEE THANKS, O LORD GOD ALMIGHTY, WHICH ART, AND WAST, AND ART TO COME; BECAUSE THOU HAST TAKEN TO THEE THY GREAT POWER, AND HAST REIGNED.</a:t>
            </a:r>
          </a:p>
        </p:txBody>
      </p:sp>
    </p:spTree>
    <p:extLst>
      <p:ext uri="{BB962C8B-B14F-4D97-AF65-F5344CB8AC3E}">
        <p14:creationId xmlns:p14="http://schemas.microsoft.com/office/powerpoint/2010/main" val="2156343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lstStyle/>
          <a:p>
            <a:pPr marL="0" indent="0">
              <a:lnSpc>
                <a:spcPct val="100000"/>
              </a:lnSpc>
              <a:spcBef>
                <a:spcPts val="0"/>
              </a:spcBef>
              <a:buNone/>
            </a:pPr>
            <a:r>
              <a:rPr lang="en-US" sz="3200" b="1" dirty="0">
                <a:latin typeface="Century Gothic" panose="020B0502020202020204" pitchFamily="34" charset="0"/>
              </a:rPr>
              <a:t>REVELATION 11: 19</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3200" dirty="0">
                <a:latin typeface="Century Gothic" panose="020B0502020202020204" pitchFamily="34" charset="0"/>
              </a:rPr>
              <a:t>19. AND THE TEMPLE OF GOD WAS OPENED IN HEAVEN, AND THERE WAS SEEN IN HIS TEMPLE THE ARK OF HIS TESTAMENT: AND THERE WERE LIGHTNINGS, AND VOICES, AND THUNDERINGS, AND AN EARTHQUAKE, AND GREAT HAIL.</a:t>
            </a:r>
          </a:p>
        </p:txBody>
      </p:sp>
    </p:spTree>
    <p:extLst>
      <p:ext uri="{BB962C8B-B14F-4D97-AF65-F5344CB8AC3E}">
        <p14:creationId xmlns:p14="http://schemas.microsoft.com/office/powerpoint/2010/main" val="2594442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THE REWARD CEREMONY</a:t>
            </a:r>
          </a:p>
        </p:txBody>
      </p:sp>
    </p:spTree>
    <p:extLst>
      <p:ext uri="{BB962C8B-B14F-4D97-AF65-F5344CB8AC3E}">
        <p14:creationId xmlns:p14="http://schemas.microsoft.com/office/powerpoint/2010/main" val="25015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2800" b="1" dirty="0">
                <a:latin typeface="Century Gothic" panose="020B0502020202020204" pitchFamily="34" charset="0"/>
              </a:rPr>
              <a:t>II CORINTHINIANS 5: 10</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10. FOR WE MUST ALL APPEAR BEFORE THE JUDGMENT SEAT OF CHRIST; THAT EVERY ONE MAY RECEIVE THE THINGS DONE IN HIS BODY, ACCORDING TO THAT HE HATH DONE, WHETHER IT BE GOOD OR BAD.</a:t>
            </a:r>
            <a:endParaRPr lang="en-US" sz="1100" dirty="0">
              <a:latin typeface="Century Gothic" panose="020B0502020202020204" pitchFamily="34" charset="0"/>
            </a:endParaRPr>
          </a:p>
        </p:txBody>
      </p:sp>
    </p:spTree>
    <p:extLst>
      <p:ext uri="{BB962C8B-B14F-4D97-AF65-F5344CB8AC3E}">
        <p14:creationId xmlns:p14="http://schemas.microsoft.com/office/powerpoint/2010/main" val="4225857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2800" b="1" dirty="0">
                <a:latin typeface="Century Gothic" panose="020B0502020202020204" pitchFamily="34" charset="0"/>
              </a:rPr>
              <a:t>I CORINTHINIANS 3: 8</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8. NOW HE THAT PLANTETH AND HE THAT WATERETH ARE ONE: AND EVERY MAN SHALL RECEIVE </a:t>
            </a:r>
            <a:r>
              <a:rPr lang="en-US" sz="2800" b="1" dirty="0">
                <a:latin typeface="Century Gothic" panose="020B0502020202020204" pitchFamily="34" charset="0"/>
              </a:rPr>
              <a:t>HIS OWN REWARD </a:t>
            </a:r>
            <a:r>
              <a:rPr lang="en-US" sz="2800" dirty="0">
                <a:latin typeface="Century Gothic" panose="020B0502020202020204" pitchFamily="34" charset="0"/>
              </a:rPr>
              <a:t>ACCORDING TO HIS OWN LABOUR.“</a:t>
            </a:r>
          </a:p>
          <a:p>
            <a:pPr marL="0" indent="0">
              <a:lnSpc>
                <a:spcPct val="100000"/>
              </a:lnSpc>
              <a:spcBef>
                <a:spcPts val="0"/>
              </a:spcBef>
              <a:buNone/>
            </a:pPr>
            <a:endParaRPr lang="en-US" sz="1100" dirty="0">
              <a:latin typeface="Century Gothic" panose="020B0502020202020204" pitchFamily="34" charset="0"/>
            </a:endParaRPr>
          </a:p>
        </p:txBody>
      </p:sp>
    </p:spTree>
    <p:extLst>
      <p:ext uri="{BB962C8B-B14F-4D97-AF65-F5344CB8AC3E}">
        <p14:creationId xmlns:p14="http://schemas.microsoft.com/office/powerpoint/2010/main" val="3120751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THE REWARDS OF DILLIGENCE</a:t>
            </a:r>
          </a:p>
        </p:txBody>
      </p:sp>
    </p:spTree>
    <p:extLst>
      <p:ext uri="{BB962C8B-B14F-4D97-AF65-F5344CB8AC3E}">
        <p14:creationId xmlns:p14="http://schemas.microsoft.com/office/powerpoint/2010/main" val="170323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668481"/>
          </a:xfrm>
        </p:spPr>
        <p:txBody>
          <a:bodyPr>
            <a:normAutofit/>
          </a:bodyPr>
          <a:lstStyle/>
          <a:p>
            <a:pPr marL="0" indent="0">
              <a:lnSpc>
                <a:spcPct val="100000"/>
              </a:lnSpc>
              <a:spcBef>
                <a:spcPts val="0"/>
              </a:spcBef>
              <a:buNone/>
            </a:pPr>
            <a:r>
              <a:rPr lang="en-US" sz="2800" b="1" dirty="0">
                <a:latin typeface="Century Gothic" panose="020B0502020202020204" pitchFamily="34" charset="0"/>
              </a:rPr>
              <a:t>HEBREW 10: 35 - 36</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35. CAST NOT AWAY THEREFORE YOUR CONFIDENCE (</a:t>
            </a:r>
            <a:r>
              <a:rPr lang="en-US" sz="2800" dirty="0">
                <a:solidFill>
                  <a:srgbClr val="FFFF00"/>
                </a:solidFill>
                <a:latin typeface="Century Gothic" panose="020B0502020202020204" pitchFamily="34" charset="0"/>
              </a:rPr>
              <a:t>FAITH</a:t>
            </a:r>
            <a:r>
              <a:rPr lang="en-US" sz="2800" dirty="0">
                <a:latin typeface="Century Gothic" panose="020B0502020202020204" pitchFamily="34" charset="0"/>
              </a:rPr>
              <a:t>), WHICH HATH </a:t>
            </a:r>
            <a:r>
              <a:rPr lang="en-US" sz="2800" b="1" dirty="0">
                <a:latin typeface="Century Gothic" panose="020B0502020202020204" pitchFamily="34" charset="0"/>
              </a:rPr>
              <a:t>GREAT</a:t>
            </a:r>
            <a:r>
              <a:rPr lang="en-US" sz="2800" dirty="0">
                <a:latin typeface="Century Gothic" panose="020B0502020202020204" pitchFamily="34" charset="0"/>
              </a:rPr>
              <a:t> </a:t>
            </a:r>
            <a:r>
              <a:rPr lang="en-US" sz="2800" b="1" dirty="0">
                <a:latin typeface="Century Gothic" panose="020B0502020202020204" pitchFamily="34" charset="0"/>
              </a:rPr>
              <a:t>RECOMPENCE (</a:t>
            </a:r>
            <a:r>
              <a:rPr lang="en-US" sz="2800" b="1" dirty="0">
                <a:solidFill>
                  <a:srgbClr val="FFFF00"/>
                </a:solidFill>
                <a:latin typeface="Century Gothic" panose="020B0502020202020204" pitchFamily="34" charset="0"/>
              </a:rPr>
              <a:t>MEGAS</a:t>
            </a:r>
            <a:r>
              <a:rPr lang="en-US" sz="2800" b="1" dirty="0">
                <a:latin typeface="Century Gothic" panose="020B0502020202020204" pitchFamily="34" charset="0"/>
              </a:rPr>
              <a:t>) OF REWARD</a:t>
            </a:r>
            <a:r>
              <a:rPr lang="en-US" sz="2800" dirty="0">
                <a:latin typeface="Century Gothic" panose="020B0502020202020204" pitchFamily="34" charset="0"/>
              </a:rPr>
              <a:t>.</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36. FOR YE HAVE NEED OF PATIENCE, THAT, AFTER YE HAVE DONE THE WILL OF GOD, YE MIGHT RECEIVE THE PROMISE.</a:t>
            </a:r>
          </a:p>
          <a:p>
            <a:pPr marL="0" indent="0">
              <a:lnSpc>
                <a:spcPct val="100000"/>
              </a:lnSpc>
              <a:spcBef>
                <a:spcPts val="0"/>
              </a:spcBef>
              <a:buNone/>
            </a:pPr>
            <a:endParaRPr lang="en-US" sz="10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SAY, GREAT REWARD</a:t>
            </a:r>
          </a:p>
          <a:p>
            <a:pPr>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SAY, MEGA REWARD</a:t>
            </a:r>
          </a:p>
        </p:txBody>
      </p:sp>
    </p:spTree>
    <p:extLst>
      <p:ext uri="{BB962C8B-B14F-4D97-AF65-F5344CB8AC3E}">
        <p14:creationId xmlns:p14="http://schemas.microsoft.com/office/powerpoint/2010/main" val="813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circle(in)">
                                      <p:cBhvr>
                                        <p:cTn id="1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8D3FF-8108-41F0-8BD2-6ABA8E11215F}"/>
              </a:ext>
            </a:extLst>
          </p:cNvPr>
          <p:cNvSpPr>
            <a:spLocks noGrp="1"/>
          </p:cNvSpPr>
          <p:nvPr>
            <p:ph sz="half" idx="1"/>
          </p:nvPr>
        </p:nvSpPr>
        <p:spPr>
          <a:xfrm>
            <a:off x="1048295" y="2203270"/>
            <a:ext cx="10095411" cy="4284616"/>
          </a:xfrm>
        </p:spPr>
        <p:txBody>
          <a:bodyPr>
            <a:normAutofit/>
          </a:bodyPr>
          <a:lstStyle/>
          <a:p>
            <a:pPr marL="0" indent="0">
              <a:lnSpc>
                <a:spcPct val="100000"/>
              </a:lnSpc>
              <a:spcBef>
                <a:spcPts val="0"/>
              </a:spcBef>
              <a:buNone/>
            </a:pPr>
            <a:r>
              <a:rPr lang="en-US" sz="2800" b="1" dirty="0">
                <a:latin typeface="Century Gothic" panose="020B0502020202020204" pitchFamily="34" charset="0"/>
              </a:rPr>
              <a:t>THE CROWN OF GLORY</a:t>
            </a:r>
          </a:p>
          <a:p>
            <a:pPr marL="0" indent="0">
              <a:lnSpc>
                <a:spcPct val="100000"/>
              </a:lnSpc>
              <a:spcBef>
                <a:spcPts val="0"/>
              </a:spcBef>
              <a:buNone/>
            </a:pPr>
            <a:r>
              <a:rPr lang="en-US" sz="2800" dirty="0">
                <a:solidFill>
                  <a:srgbClr val="FFFF00"/>
                </a:solidFill>
                <a:latin typeface="Century Gothic" panose="020B0502020202020204" pitchFamily="34" charset="0"/>
              </a:rPr>
              <a:t>I PETER 5:4</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AND WHEN THE CHIEF SHEPHERD SHALL APPEAR, YE SHALL RECEIVE A </a:t>
            </a:r>
            <a:r>
              <a:rPr lang="en-US" sz="2800" b="1" dirty="0">
                <a:latin typeface="Century Gothic" panose="020B0502020202020204" pitchFamily="34" charset="0"/>
              </a:rPr>
              <a:t>CROWN OF GLORY</a:t>
            </a:r>
            <a:r>
              <a:rPr lang="en-US" sz="2800" dirty="0">
                <a:latin typeface="Century Gothic" panose="020B0502020202020204" pitchFamily="34" charset="0"/>
              </a:rPr>
              <a:t> THAT FADETH NOT AWAY.</a:t>
            </a:r>
          </a:p>
          <a:p>
            <a:pPr marL="0" indent="0">
              <a:lnSpc>
                <a:spcPct val="100000"/>
              </a:lnSpc>
              <a:spcBef>
                <a:spcPts val="0"/>
              </a:spcBef>
              <a:buNone/>
            </a:pPr>
            <a:endParaRPr lang="en-US" sz="1000" dirty="0">
              <a:latin typeface="Century Gothic" panose="020B0502020202020204" pitchFamily="34" charset="0"/>
            </a:endParaRPr>
          </a:p>
          <a:p>
            <a:pPr marL="339725" indent="-339725">
              <a:buFont typeface="Wingdings" panose="05000000000000000000" pitchFamily="2" charset="2"/>
              <a:buChar char="Ø"/>
            </a:pPr>
            <a:r>
              <a:rPr lang="en-US" sz="2800" dirty="0"/>
              <a:t>FOR ALL THOSE WHO ARE CALLED OF GOD, WHO HAVE OBEYED GOD IN THEIR CALLING AND WHO HAVE FAITHFULLY SERVED HIS PEOPLE (</a:t>
            </a:r>
            <a:r>
              <a:rPr lang="en-US" sz="2800" dirty="0">
                <a:solidFill>
                  <a:srgbClr val="FFFF00"/>
                </a:solidFill>
              </a:rPr>
              <a:t>MINISTERS</a:t>
            </a:r>
            <a:r>
              <a:rPr lang="en-US" sz="2800" dirty="0"/>
              <a:t>, </a:t>
            </a:r>
            <a:r>
              <a:rPr lang="en-US" sz="2800" dirty="0">
                <a:solidFill>
                  <a:srgbClr val="FFFF00"/>
                </a:solidFill>
              </a:rPr>
              <a:t>PASTORS, ELDERS, TEACHERS, PROPHETS, APOSTLES, EVANGELISTS, ETC.)</a:t>
            </a:r>
          </a:p>
        </p:txBody>
      </p:sp>
      <p:sp>
        <p:nvSpPr>
          <p:cNvPr id="6" name="Title 1">
            <a:extLst>
              <a:ext uri="{FF2B5EF4-FFF2-40B4-BE49-F238E27FC236}">
                <a16:creationId xmlns:a16="http://schemas.microsoft.com/office/drawing/2014/main" id="{AC6C716A-3836-4D72-90A5-619272F4B0BC}"/>
              </a:ext>
            </a:extLst>
          </p:cNvPr>
          <p:cNvSpPr>
            <a:spLocks noGrp="1"/>
          </p:cNvSpPr>
          <p:nvPr>
            <p:ph type="title"/>
          </p:nvPr>
        </p:nvSpPr>
        <p:spPr>
          <a:xfrm>
            <a:off x="2895600" y="764373"/>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3958603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945573" y="1825624"/>
            <a:ext cx="10300855" cy="4668481"/>
          </a:xfrm>
        </p:spPr>
        <p:txBody>
          <a:bodyPr>
            <a:normAutofit/>
          </a:bodyPr>
          <a:lstStyle/>
          <a:p>
            <a:pPr marL="0" indent="0">
              <a:lnSpc>
                <a:spcPct val="100000"/>
              </a:lnSpc>
              <a:spcBef>
                <a:spcPts val="0"/>
              </a:spcBef>
              <a:buNone/>
            </a:pPr>
            <a:r>
              <a:rPr lang="en-US" sz="2800" b="1" dirty="0">
                <a:latin typeface="Century Gothic" panose="020B0502020202020204" pitchFamily="34" charset="0"/>
              </a:rPr>
              <a:t>HEBREWS 11: 6</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6. BUT WITHOUT FAITH IT IS IMPOSSIBLE TO PLEASE HIM: FOR HE THAT COMETH TO GOD </a:t>
            </a:r>
            <a:r>
              <a:rPr lang="en-US" sz="2800" b="1" dirty="0">
                <a:latin typeface="Century Gothic" panose="020B0502020202020204" pitchFamily="34" charset="0"/>
              </a:rPr>
              <a:t>MUST BELIEVE </a:t>
            </a:r>
            <a:r>
              <a:rPr lang="en-US" sz="2800" dirty="0">
                <a:latin typeface="Century Gothic" panose="020B0502020202020204" pitchFamily="34" charset="0"/>
              </a:rPr>
              <a:t>THAT HE IS (</a:t>
            </a:r>
            <a:r>
              <a:rPr lang="en-US" sz="2800" b="1" dirty="0">
                <a:solidFill>
                  <a:srgbClr val="FFFF00"/>
                </a:solidFill>
                <a:latin typeface="Century Gothic" panose="020B0502020202020204" pitchFamily="34" charset="0"/>
              </a:rPr>
              <a:t>HE EXISTS</a:t>
            </a:r>
            <a:r>
              <a:rPr lang="en-US" sz="2800" dirty="0">
                <a:latin typeface="Century Gothic" panose="020B0502020202020204" pitchFamily="34" charset="0"/>
              </a:rPr>
              <a:t>), AND THAT HE IS A </a:t>
            </a:r>
            <a:r>
              <a:rPr lang="en-US" sz="2800" b="1" dirty="0">
                <a:latin typeface="Century Gothic" panose="020B0502020202020204" pitchFamily="34" charset="0"/>
              </a:rPr>
              <a:t>REWARDER</a:t>
            </a:r>
            <a:r>
              <a:rPr lang="en-US" sz="2800" dirty="0">
                <a:latin typeface="Century Gothic" panose="020B0502020202020204" pitchFamily="34" charset="0"/>
              </a:rPr>
              <a:t> OF THEM THAT DILIGENTLY (</a:t>
            </a:r>
            <a:r>
              <a:rPr lang="en-US" sz="2800" dirty="0">
                <a:solidFill>
                  <a:srgbClr val="FFFF00"/>
                </a:solidFill>
                <a:latin typeface="Century Gothic" panose="020B0502020202020204" pitchFamily="34" charset="0"/>
              </a:rPr>
              <a:t>SERIOUS SEARCH</a:t>
            </a:r>
            <a:r>
              <a:rPr lang="en-US" sz="2800" dirty="0">
                <a:latin typeface="Century Gothic" panose="020B0502020202020204" pitchFamily="34" charset="0"/>
              </a:rPr>
              <a:t>) SEEK HIM.</a:t>
            </a:r>
          </a:p>
          <a:p>
            <a:pPr marL="0" indent="0">
              <a:lnSpc>
                <a:spcPct val="100000"/>
              </a:lnSpc>
              <a:spcBef>
                <a:spcPts val="0"/>
              </a:spcBef>
              <a:buNone/>
            </a:pPr>
            <a:endParaRPr lang="en-US" sz="28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FAITH SEARCHES, SEEKS, SPEAK OUT, TRIUMPHS</a:t>
            </a:r>
          </a:p>
        </p:txBody>
      </p:sp>
    </p:spTree>
    <p:extLst>
      <p:ext uri="{BB962C8B-B14F-4D97-AF65-F5344CB8AC3E}">
        <p14:creationId xmlns:p14="http://schemas.microsoft.com/office/powerpoint/2010/main" val="152797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HEBREWS 6: 10 - 11</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10. FOR GOD IS NOT UNRIGHTEOUS TO FORGET YOUR WORK AND LABOUR OF LOVE, WHICH YE HAVE SHEWED TOWARD HIS NAME, IN THAT YE HAVE MINISTERED TO THE SAINTS, AND DO MINISTER.</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11. AND WE DESIRE THAT EVERY ONE OF YOU DO SHEW THE SAME </a:t>
            </a:r>
            <a:r>
              <a:rPr lang="en-US" sz="2800" b="1" dirty="0">
                <a:latin typeface="Century Gothic" panose="020B0502020202020204" pitchFamily="34" charset="0"/>
              </a:rPr>
              <a:t>DILIGENCE</a:t>
            </a:r>
            <a:r>
              <a:rPr lang="en-US" sz="2800" dirty="0">
                <a:latin typeface="Century Gothic" panose="020B0502020202020204" pitchFamily="34" charset="0"/>
              </a:rPr>
              <a:t> TO THE FULL ASSURANCE OF HOPE UNTO THE END:</a:t>
            </a:r>
            <a:endParaRPr lang="en-US" sz="1100" dirty="0">
              <a:latin typeface="Century Gothic" panose="020B0502020202020204" pitchFamily="34" charset="0"/>
            </a:endParaRPr>
          </a:p>
        </p:txBody>
      </p:sp>
    </p:spTree>
    <p:extLst>
      <p:ext uri="{BB962C8B-B14F-4D97-AF65-F5344CB8AC3E}">
        <p14:creationId xmlns:p14="http://schemas.microsoft.com/office/powerpoint/2010/main" val="1069255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HEBREWS 6: 12 - 13</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12. THAT YE BE NOT SLOTHFUL, BUT FOLLOWERS OF THEM WHO THROUGH FAITH AND PATIENCE INHERIT THE PROMISES.</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13. FOR WHEN GOD MADE PROMISE TO ABRAHAM, BECAUSE HE COULD SWEAR BY NO GREATER, HE SWARE BY HIMSELF,</a:t>
            </a:r>
            <a:endParaRPr lang="en-US" sz="1100" dirty="0">
              <a:latin typeface="Century Gothic" panose="020B0502020202020204" pitchFamily="34" charset="0"/>
            </a:endParaRPr>
          </a:p>
        </p:txBody>
      </p:sp>
    </p:spTree>
    <p:extLst>
      <p:ext uri="{BB962C8B-B14F-4D97-AF65-F5344CB8AC3E}">
        <p14:creationId xmlns:p14="http://schemas.microsoft.com/office/powerpoint/2010/main" val="2924705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HEBREWS 6: 14 - 15</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14. SAYING, SURELY BLESSING I WILL BLESS THEE, AND MULTIPLYING I WILL MULTIPLY THEE.</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15. AND SO, AFTER HE HAD PATIENTLY ENDURED, HE OBTAINED THE PROMISE.</a:t>
            </a:r>
          </a:p>
          <a:p>
            <a:pPr marL="0" indent="0">
              <a:lnSpc>
                <a:spcPct val="100000"/>
              </a:lnSpc>
              <a:spcBef>
                <a:spcPts val="0"/>
              </a:spcBef>
              <a:buNone/>
            </a:pPr>
            <a:endParaRPr lang="en-US" sz="28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HE WAS DILLIGENTLY OBEYING GOD</a:t>
            </a:r>
          </a:p>
          <a:p>
            <a:pPr>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HE WAS DILLIGNETLY </a:t>
            </a:r>
          </a:p>
        </p:txBody>
      </p:sp>
    </p:spTree>
    <p:extLst>
      <p:ext uri="{BB962C8B-B14F-4D97-AF65-F5344CB8AC3E}">
        <p14:creationId xmlns:p14="http://schemas.microsoft.com/office/powerpoint/2010/main" val="34362958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pPr algn="ctr"/>
            <a:r>
              <a:rPr lang="en-US" dirty="0"/>
              <a:t>Heavenly REWARDS</a:t>
            </a:r>
          </a:p>
        </p:txBody>
      </p:sp>
      <p:sp>
        <p:nvSpPr>
          <p:cNvPr id="3" name="Subtitle 2"/>
          <p:cNvSpPr>
            <a:spLocks noGrp="1"/>
          </p:cNvSpPr>
          <p:nvPr>
            <p:ph type="subTitle" idx="1"/>
          </p:nvPr>
        </p:nvSpPr>
        <p:spPr>
          <a:xfrm>
            <a:off x="1371600" y="3632201"/>
            <a:ext cx="9448800" cy="1480126"/>
          </a:xfrm>
        </p:spPr>
        <p:txBody>
          <a:bodyPr>
            <a:noAutofit/>
          </a:bodyPr>
          <a:lstStyle/>
          <a:p>
            <a:pPr algn="ctr"/>
            <a:r>
              <a:rPr lang="en-US" sz="4400" dirty="0">
                <a:solidFill>
                  <a:srgbClr val="FFFF00"/>
                </a:solidFill>
                <a:latin typeface="Century Gothic" panose="020B0502020202020204" pitchFamily="34" charset="0"/>
              </a:rPr>
              <a:t>THE REWARDS OF LAZINESS</a:t>
            </a:r>
          </a:p>
        </p:txBody>
      </p:sp>
    </p:spTree>
    <p:extLst>
      <p:ext uri="{BB962C8B-B14F-4D97-AF65-F5344CB8AC3E}">
        <p14:creationId xmlns:p14="http://schemas.microsoft.com/office/powerpoint/2010/main" val="280277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2" name="Text Placeholder 1"/>
          <p:cNvSpPr>
            <a:spLocks noGrp="1"/>
          </p:cNvSpPr>
          <p:nvPr>
            <p:ph type="body" idx="1"/>
          </p:nvPr>
        </p:nvSpPr>
        <p:spPr/>
        <p:txBody>
          <a:bodyPr/>
          <a:lstStyle/>
          <a:p>
            <a:r>
              <a:rPr lang="en-US" dirty="0"/>
              <a:t>REWARDS OF DILLIGENCE</a:t>
            </a: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162978327"/>
              </p:ext>
            </p:extLst>
          </p:nvPr>
        </p:nvGraphicFramePr>
        <p:xfrm>
          <a:off x="685800" y="3132137"/>
          <a:ext cx="5311776" cy="3086547"/>
        </p:xfrm>
        <a:graphic>
          <a:graphicData uri="http://schemas.openxmlformats.org/drawingml/2006/table">
            <a:tbl>
              <a:tblPr firstRow="1" bandRow="1">
                <a:tableStyleId>{5C22544A-7EE6-4342-B048-85BDC9FD1C3A}</a:tableStyleId>
              </a:tblPr>
              <a:tblGrid>
                <a:gridCol w="1770592">
                  <a:extLst>
                    <a:ext uri="{9D8B030D-6E8A-4147-A177-3AD203B41FA5}">
                      <a16:colId xmlns:a16="http://schemas.microsoft.com/office/drawing/2014/main" val="4039161278"/>
                    </a:ext>
                  </a:extLst>
                </a:gridCol>
                <a:gridCol w="1770592">
                  <a:extLst>
                    <a:ext uri="{9D8B030D-6E8A-4147-A177-3AD203B41FA5}">
                      <a16:colId xmlns:a16="http://schemas.microsoft.com/office/drawing/2014/main" val="1479362341"/>
                    </a:ext>
                  </a:extLst>
                </a:gridCol>
                <a:gridCol w="1770592">
                  <a:extLst>
                    <a:ext uri="{9D8B030D-6E8A-4147-A177-3AD203B41FA5}">
                      <a16:colId xmlns:a16="http://schemas.microsoft.com/office/drawing/2014/main" val="2027070644"/>
                    </a:ext>
                  </a:extLst>
                </a:gridCol>
              </a:tblGrid>
              <a:tr h="1028849">
                <a:tc>
                  <a:txBody>
                    <a:bodyPr/>
                    <a:lstStyle/>
                    <a:p>
                      <a:r>
                        <a:rPr lang="en-US" baseline="0" dirty="0"/>
                        <a:t>WILL BARE RULE</a:t>
                      </a:r>
                      <a:endParaRPr lang="en-US" dirty="0"/>
                    </a:p>
                  </a:txBody>
                  <a:tcPr/>
                </a:tc>
                <a:tc>
                  <a:txBody>
                    <a:bodyPr/>
                    <a:lstStyle/>
                    <a:p>
                      <a:r>
                        <a:rPr lang="en-US" dirty="0"/>
                        <a:t>WILL REIGN</a:t>
                      </a:r>
                    </a:p>
                  </a:txBody>
                  <a:tcPr/>
                </a:tc>
                <a:tc>
                  <a:txBody>
                    <a:bodyPr/>
                    <a:lstStyle/>
                    <a:p>
                      <a:r>
                        <a:rPr lang="en-US" dirty="0"/>
                        <a:t>BE RICH</a:t>
                      </a:r>
                    </a:p>
                  </a:txBody>
                  <a:tcPr/>
                </a:tc>
                <a:extLst>
                  <a:ext uri="{0D108BD9-81ED-4DB2-BD59-A6C34878D82A}">
                    <a16:rowId xmlns:a16="http://schemas.microsoft.com/office/drawing/2014/main" val="1363514348"/>
                  </a:ext>
                </a:extLst>
              </a:tr>
              <a:tr h="1028849">
                <a:tc>
                  <a:txBody>
                    <a:bodyPr/>
                    <a:lstStyle/>
                    <a:p>
                      <a:r>
                        <a:rPr lang="en-US" dirty="0"/>
                        <a:t>BE IN CHARGE</a:t>
                      </a:r>
                    </a:p>
                  </a:txBody>
                  <a:tcPr/>
                </a:tc>
                <a:tc>
                  <a:txBody>
                    <a:bodyPr/>
                    <a:lstStyle/>
                    <a:p>
                      <a:r>
                        <a:rPr lang="en-US" dirty="0"/>
                        <a:t>WILL</a:t>
                      </a:r>
                      <a:r>
                        <a:rPr lang="en-US" baseline="0" dirty="0"/>
                        <a:t> B</a:t>
                      </a:r>
                      <a:r>
                        <a:rPr lang="en-US" dirty="0"/>
                        <a:t>E PROMOTED</a:t>
                      </a:r>
                    </a:p>
                  </a:txBody>
                  <a:tcPr/>
                </a:tc>
                <a:tc>
                  <a:txBody>
                    <a:bodyPr/>
                    <a:lstStyle/>
                    <a:p>
                      <a:endParaRPr lang="en-US" dirty="0"/>
                    </a:p>
                  </a:txBody>
                  <a:tcPr/>
                </a:tc>
                <a:extLst>
                  <a:ext uri="{0D108BD9-81ED-4DB2-BD59-A6C34878D82A}">
                    <a16:rowId xmlns:a16="http://schemas.microsoft.com/office/drawing/2014/main" val="505627750"/>
                  </a:ext>
                </a:extLst>
              </a:tr>
              <a:tr h="102884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983656"/>
                  </a:ext>
                </a:extLst>
              </a:tr>
            </a:tbl>
          </a:graphicData>
        </a:graphic>
      </p:graphicFrame>
      <p:sp>
        <p:nvSpPr>
          <p:cNvPr id="5" name="Text Placeholder 4"/>
          <p:cNvSpPr>
            <a:spLocks noGrp="1"/>
          </p:cNvSpPr>
          <p:nvPr>
            <p:ph type="body" sz="quarter" idx="3"/>
          </p:nvPr>
        </p:nvSpPr>
        <p:spPr/>
        <p:txBody>
          <a:bodyPr/>
          <a:lstStyle/>
          <a:p>
            <a:r>
              <a:rPr lang="en-US" dirty="0"/>
              <a:t>REWARDS OF LAZINESS</a:t>
            </a: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73715999"/>
              </p:ext>
            </p:extLst>
          </p:nvPr>
        </p:nvGraphicFramePr>
        <p:xfrm>
          <a:off x="6172200" y="3132138"/>
          <a:ext cx="5334000" cy="3086547"/>
        </p:xfrm>
        <a:graphic>
          <a:graphicData uri="http://schemas.openxmlformats.org/drawingml/2006/table">
            <a:tbl>
              <a:tblPr firstRow="1" bandRow="1">
                <a:tableStyleId>{5C22544A-7EE6-4342-B048-85BDC9FD1C3A}</a:tableStyleId>
              </a:tblPr>
              <a:tblGrid>
                <a:gridCol w="1778000">
                  <a:extLst>
                    <a:ext uri="{9D8B030D-6E8A-4147-A177-3AD203B41FA5}">
                      <a16:colId xmlns:a16="http://schemas.microsoft.com/office/drawing/2014/main" val="3078705650"/>
                    </a:ext>
                  </a:extLst>
                </a:gridCol>
                <a:gridCol w="1778000">
                  <a:extLst>
                    <a:ext uri="{9D8B030D-6E8A-4147-A177-3AD203B41FA5}">
                      <a16:colId xmlns:a16="http://schemas.microsoft.com/office/drawing/2014/main" val="1410150560"/>
                    </a:ext>
                  </a:extLst>
                </a:gridCol>
                <a:gridCol w="1778000">
                  <a:extLst>
                    <a:ext uri="{9D8B030D-6E8A-4147-A177-3AD203B41FA5}">
                      <a16:colId xmlns:a16="http://schemas.microsoft.com/office/drawing/2014/main" val="748031287"/>
                    </a:ext>
                  </a:extLst>
                </a:gridCol>
              </a:tblGrid>
              <a:tr h="1028849">
                <a:tc>
                  <a:txBody>
                    <a:bodyPr/>
                    <a:lstStyle/>
                    <a:p>
                      <a:r>
                        <a:rPr lang="en-US" dirty="0"/>
                        <a:t>BECOME POOR</a:t>
                      </a:r>
                    </a:p>
                  </a:txBody>
                  <a:tcPr/>
                </a:tc>
                <a:tc>
                  <a:txBody>
                    <a:bodyPr/>
                    <a:lstStyle/>
                    <a:p>
                      <a:r>
                        <a:rPr lang="en-US" dirty="0"/>
                        <a:t>WILL</a:t>
                      </a:r>
                      <a:r>
                        <a:rPr lang="en-US" baseline="0" dirty="0"/>
                        <a:t> BEG IN HARVIST</a:t>
                      </a:r>
                      <a:endParaRPr lang="en-US" dirty="0"/>
                    </a:p>
                  </a:txBody>
                  <a:tcPr/>
                </a:tc>
                <a:tc>
                  <a:txBody>
                    <a:bodyPr/>
                    <a:lstStyle/>
                    <a:p>
                      <a:r>
                        <a:rPr lang="en-US" dirty="0"/>
                        <a:t>WILL BE UNDER TRIBUTE</a:t>
                      </a:r>
                    </a:p>
                  </a:txBody>
                  <a:tcPr/>
                </a:tc>
                <a:extLst>
                  <a:ext uri="{0D108BD9-81ED-4DB2-BD59-A6C34878D82A}">
                    <a16:rowId xmlns:a16="http://schemas.microsoft.com/office/drawing/2014/main" val="1803962639"/>
                  </a:ext>
                </a:extLst>
              </a:tr>
              <a:tr h="1028849">
                <a:tc>
                  <a:txBody>
                    <a:bodyPr/>
                    <a:lstStyle/>
                    <a:p>
                      <a:r>
                        <a:rPr lang="en-US" dirty="0"/>
                        <a:t>WILL ALWAYS</a:t>
                      </a:r>
                      <a:r>
                        <a:rPr lang="en-US" baseline="0" dirty="0"/>
                        <a:t> BE A SERVANT TO OTHERS</a:t>
                      </a:r>
                      <a:endParaRPr lang="en-US" dirty="0"/>
                    </a:p>
                  </a:txBody>
                  <a:tcPr/>
                </a:tc>
                <a:tc>
                  <a:txBody>
                    <a:bodyPr/>
                    <a:lstStyle/>
                    <a:p>
                      <a:r>
                        <a:rPr lang="en-US" dirty="0"/>
                        <a:t>WILL DO WITHOUT</a:t>
                      </a:r>
                    </a:p>
                  </a:txBody>
                  <a:tcPr/>
                </a:tc>
                <a:tc>
                  <a:txBody>
                    <a:bodyPr/>
                    <a:lstStyle/>
                    <a:p>
                      <a:endParaRPr lang="en-US" dirty="0"/>
                    </a:p>
                  </a:txBody>
                  <a:tcPr/>
                </a:tc>
                <a:extLst>
                  <a:ext uri="{0D108BD9-81ED-4DB2-BD59-A6C34878D82A}">
                    <a16:rowId xmlns:a16="http://schemas.microsoft.com/office/drawing/2014/main" val="107082231"/>
                  </a:ext>
                </a:extLst>
              </a:tr>
              <a:tr h="102884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95038561"/>
                  </a:ext>
                </a:extLst>
              </a:tr>
            </a:tbl>
          </a:graphicData>
        </a:graphic>
      </p:graphicFrame>
    </p:spTree>
    <p:extLst>
      <p:ext uri="{BB962C8B-B14F-4D97-AF65-F5344CB8AC3E}">
        <p14:creationId xmlns:p14="http://schemas.microsoft.com/office/powerpoint/2010/main" val="10527991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EZEKIEL 16: 49</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49. BEHOLD, THIS WAS THE INIQUITY OF THY SISTER SODOM, PRIDE, FULNESS OF BREAD, AND </a:t>
            </a:r>
            <a:r>
              <a:rPr lang="en-US" sz="2800" b="1" dirty="0">
                <a:latin typeface="Century Gothic" panose="020B0502020202020204" pitchFamily="34" charset="0"/>
              </a:rPr>
              <a:t>ABUNDANCE OF IDLENESS </a:t>
            </a:r>
            <a:r>
              <a:rPr lang="en-US" sz="2800" dirty="0">
                <a:latin typeface="Century Gothic" panose="020B0502020202020204" pitchFamily="34" charset="0"/>
              </a:rPr>
              <a:t>WAS IN HER AND IN HER DAUGHTERS, NEITHER DID SHE STRENGTHEN THE HAND OF THE POOR AND NEEDY.</a:t>
            </a:r>
          </a:p>
          <a:p>
            <a:pPr marL="0" indent="0">
              <a:lnSpc>
                <a:spcPct val="100000"/>
              </a:lnSpc>
              <a:spcBef>
                <a:spcPts val="0"/>
              </a:spcBef>
              <a:buNone/>
            </a:pPr>
            <a:endParaRPr lang="en-US" sz="2800" dirty="0">
              <a:latin typeface="Century Gothic" panose="020B0502020202020204" pitchFamily="34" charset="0"/>
            </a:endParaRPr>
          </a:p>
          <a:p>
            <a:pPr marL="0" indent="0">
              <a:lnSpc>
                <a:spcPct val="100000"/>
              </a:lnSpc>
              <a:spcBef>
                <a:spcPts val="0"/>
              </a:spcBef>
              <a:buNone/>
            </a:pPr>
            <a:r>
              <a:rPr lang="en-US" sz="2800">
                <a:latin typeface="Century Gothic" panose="020B0502020202020204" pitchFamily="34" charset="0"/>
              </a:rPr>
              <a:t>WHEN WE HAVE EXTRA, WE SHOW THINK OF OTHERS</a:t>
            </a:r>
            <a:endParaRPr lang="en-US" sz="2800" dirty="0">
              <a:latin typeface="Century Gothic" panose="020B0502020202020204" pitchFamily="34" charset="0"/>
            </a:endParaRPr>
          </a:p>
        </p:txBody>
      </p:sp>
    </p:spTree>
    <p:extLst>
      <p:ext uri="{BB962C8B-B14F-4D97-AF65-F5344CB8AC3E}">
        <p14:creationId xmlns:p14="http://schemas.microsoft.com/office/powerpoint/2010/main" val="1725098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PROVERBS 20: 4</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THE SLUGGARD WILL NOT PLOW BY REASON OF THE COLD; THEREFORE SHALL HE BEG IN HARVEST, AND HAVE NOTHING.</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b="1" dirty="0">
                <a:latin typeface="Century Gothic" panose="020B0502020202020204" pitchFamily="34" charset="0"/>
              </a:rPr>
              <a:t>PROVERBS 12: 24</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THE HAND OF THE DILIGENT SHALL </a:t>
            </a:r>
            <a:r>
              <a:rPr lang="en-US" sz="2800" b="1" dirty="0">
                <a:latin typeface="Century Gothic" panose="020B0502020202020204" pitchFamily="34" charset="0"/>
              </a:rPr>
              <a:t>BEAR RULE</a:t>
            </a:r>
            <a:r>
              <a:rPr lang="en-US" sz="2800" dirty="0">
                <a:latin typeface="Century Gothic" panose="020B0502020202020204" pitchFamily="34" charset="0"/>
              </a:rPr>
              <a:t>: BUT THE SLOTHFUL SHALL BE UNDER TRIBUTE.</a:t>
            </a:r>
          </a:p>
        </p:txBody>
      </p:sp>
    </p:spTree>
    <p:extLst>
      <p:ext uri="{BB962C8B-B14F-4D97-AF65-F5344CB8AC3E}">
        <p14:creationId xmlns:p14="http://schemas.microsoft.com/office/powerpoint/2010/main" val="8472125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RUTH 1: 16 - 17</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16.  AND RUTH SAID, INTREAT ME NOT TO LEAVE THEE, OR TO RETURN FROM FOLLOWING AFTER THEE: FOR WHITHER THOU GOEST, I WILL GO; AND WHERE THOU LODGEST, I WILL LODGE: THY PEOPLE SHALL BE MY PEOPLE, AND THY GOD MY GOD:</a:t>
            </a:r>
          </a:p>
          <a:p>
            <a:pPr marL="0" indent="0">
              <a:lnSpc>
                <a:spcPct val="100000"/>
              </a:lnSpc>
              <a:spcBef>
                <a:spcPts val="0"/>
              </a:spcBef>
              <a:buNone/>
            </a:pPr>
            <a:endParaRPr lang="en-US" sz="1000"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17. WHERE THOU DIEST, WILL I DIE, AND THERE WILL I BE BURIED: THE LORD DO SO TO ME, AND MORE ALSO, IF OUGHT BUT DEATH PART THEE AND ME.</a:t>
            </a:r>
          </a:p>
        </p:txBody>
      </p:sp>
    </p:spTree>
    <p:extLst>
      <p:ext uri="{BB962C8B-B14F-4D97-AF65-F5344CB8AC3E}">
        <p14:creationId xmlns:p14="http://schemas.microsoft.com/office/powerpoint/2010/main" val="396495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Heavenly REWARDS</a:t>
            </a:r>
          </a:p>
        </p:txBody>
      </p:sp>
      <p:sp>
        <p:nvSpPr>
          <p:cNvPr id="3" name="Content Placeholder 2"/>
          <p:cNvSpPr>
            <a:spLocks noGrp="1"/>
          </p:cNvSpPr>
          <p:nvPr>
            <p:ph idx="1"/>
          </p:nvPr>
        </p:nvSpPr>
        <p:spPr>
          <a:xfrm>
            <a:off x="838200" y="1825624"/>
            <a:ext cx="10515600" cy="4792890"/>
          </a:xfrm>
        </p:spPr>
        <p:txBody>
          <a:bodyPr>
            <a:normAutofit/>
          </a:bodyPr>
          <a:lstStyle/>
          <a:p>
            <a:pPr marL="0" indent="0">
              <a:lnSpc>
                <a:spcPct val="100000"/>
              </a:lnSpc>
              <a:spcBef>
                <a:spcPts val="0"/>
              </a:spcBef>
              <a:buNone/>
            </a:pPr>
            <a:r>
              <a:rPr lang="en-US" sz="3200" b="1" dirty="0">
                <a:latin typeface="Century Gothic" panose="020B0502020202020204" pitchFamily="34" charset="0"/>
              </a:rPr>
              <a:t>RUTH 1: 16 - 17</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18. WHEN SHE (</a:t>
            </a:r>
            <a:r>
              <a:rPr lang="en-US" sz="2800" b="1" dirty="0">
                <a:latin typeface="Century Gothic" panose="020B0502020202020204" pitchFamily="34" charset="0"/>
              </a:rPr>
              <a:t>NAOMI</a:t>
            </a:r>
            <a:r>
              <a:rPr lang="en-US" sz="2800" dirty="0">
                <a:latin typeface="Century Gothic" panose="020B0502020202020204" pitchFamily="34" charset="0"/>
              </a:rPr>
              <a:t>) SAW THAT SHE (</a:t>
            </a:r>
            <a:r>
              <a:rPr lang="en-US" sz="2800" b="1" dirty="0">
                <a:latin typeface="Century Gothic" panose="020B0502020202020204" pitchFamily="34" charset="0"/>
              </a:rPr>
              <a:t>RUTH</a:t>
            </a:r>
            <a:r>
              <a:rPr lang="en-US" sz="2800" dirty="0">
                <a:latin typeface="Century Gothic" panose="020B0502020202020204" pitchFamily="34" charset="0"/>
              </a:rPr>
              <a:t>) WAS STEDFASTLY MINDED TO GO WITH HER, THEN SHE LEFT SPEAKING UNTO HER.</a:t>
            </a:r>
          </a:p>
          <a:p>
            <a:pPr marL="0" indent="0">
              <a:lnSpc>
                <a:spcPct val="100000"/>
              </a:lnSpc>
              <a:spcBef>
                <a:spcPts val="0"/>
              </a:spcBef>
              <a:buNone/>
            </a:pPr>
            <a:endParaRPr lang="en-US" sz="28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Diligence made Ruth the great, great, great, great, grandma of Christ Jesus</a:t>
            </a:r>
          </a:p>
          <a:p>
            <a:pPr>
              <a:lnSpc>
                <a:spcPct val="100000"/>
              </a:lnSpc>
              <a:spcBef>
                <a:spcPts val="0"/>
              </a:spcBef>
              <a:buFont typeface="Wingdings" panose="05000000000000000000" pitchFamily="2" charset="2"/>
              <a:buChar char="Ø"/>
            </a:pPr>
            <a:endParaRPr lang="en-US" sz="1000" dirty="0">
              <a:latin typeface="Century Gothic" panose="020B0502020202020204" pitchFamily="34" charset="0"/>
            </a:endParaRPr>
          </a:p>
          <a:p>
            <a:pPr>
              <a:lnSpc>
                <a:spcPct val="100000"/>
              </a:lnSpc>
              <a:spcBef>
                <a:spcPts val="0"/>
              </a:spcBef>
              <a:buFont typeface="Wingdings" panose="05000000000000000000" pitchFamily="2" charset="2"/>
              <a:buChar char="Ø"/>
            </a:pPr>
            <a:r>
              <a:rPr lang="en-US" sz="2800" dirty="0">
                <a:latin typeface="Century Gothic" panose="020B0502020202020204" pitchFamily="34" charset="0"/>
              </a:rPr>
              <a:t> Say, Great Risk, Great Reward</a:t>
            </a:r>
          </a:p>
        </p:txBody>
      </p:sp>
    </p:spTree>
    <p:extLst>
      <p:ext uri="{BB962C8B-B14F-4D97-AF65-F5344CB8AC3E}">
        <p14:creationId xmlns:p14="http://schemas.microsoft.com/office/powerpoint/2010/main" val="50176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E036B0-0467-4BE9-B477-E4704CFAB249}"/>
              </a:ext>
            </a:extLst>
          </p:cNvPr>
          <p:cNvSpPr>
            <a:spLocks noGrp="1"/>
          </p:cNvSpPr>
          <p:nvPr>
            <p:ph sz="half" idx="2"/>
          </p:nvPr>
        </p:nvSpPr>
        <p:spPr>
          <a:xfrm>
            <a:off x="936172" y="2057401"/>
            <a:ext cx="10319657" cy="4260271"/>
          </a:xfrm>
        </p:spPr>
        <p:txBody>
          <a:bodyPr vert="horz" lIns="91440" tIns="45720" rIns="91440" bIns="45720" rtlCol="0">
            <a:normAutofit/>
          </a:bodyPr>
          <a:lstStyle/>
          <a:p>
            <a:pPr marL="0" indent="0">
              <a:lnSpc>
                <a:spcPct val="100000"/>
              </a:lnSpc>
              <a:spcBef>
                <a:spcPts val="0"/>
              </a:spcBef>
              <a:buNone/>
            </a:pPr>
            <a:r>
              <a:rPr lang="en-US" sz="2800" b="1" dirty="0">
                <a:latin typeface="Century Gothic" panose="020B0502020202020204" pitchFamily="34" charset="0"/>
              </a:rPr>
              <a:t>THE INCORRUPTIBLE CROWN</a:t>
            </a:r>
          </a:p>
          <a:p>
            <a:pPr marL="0" indent="0">
              <a:lnSpc>
                <a:spcPct val="100000"/>
              </a:lnSpc>
              <a:spcBef>
                <a:spcPts val="0"/>
              </a:spcBef>
              <a:buNone/>
            </a:pPr>
            <a:r>
              <a:rPr lang="en-US" sz="2800" dirty="0">
                <a:solidFill>
                  <a:srgbClr val="FFFF00"/>
                </a:solidFill>
                <a:latin typeface="Century Gothic" panose="020B0502020202020204" pitchFamily="34" charset="0"/>
              </a:rPr>
              <a:t>I CORINTHIANS 9:25</a:t>
            </a:r>
            <a:r>
              <a:rPr lang="en-US" sz="2800" dirty="0">
                <a:latin typeface="Century Gothic" panose="020B0502020202020204" pitchFamily="34" charset="0"/>
              </a:rPr>
              <a:t> </a:t>
            </a:r>
          </a:p>
          <a:p>
            <a:pPr marL="0" indent="0">
              <a:lnSpc>
                <a:spcPct val="100000"/>
              </a:lnSpc>
              <a:spcBef>
                <a:spcPts val="0"/>
              </a:spcBef>
              <a:buNone/>
            </a:pPr>
            <a:endParaRPr lang="en-US" sz="1000" b="1" dirty="0">
              <a:latin typeface="Century Gothic" panose="020B0502020202020204" pitchFamily="34" charset="0"/>
            </a:endParaRPr>
          </a:p>
          <a:p>
            <a:pPr marL="0" indent="0">
              <a:lnSpc>
                <a:spcPct val="100000"/>
              </a:lnSpc>
              <a:spcBef>
                <a:spcPts val="0"/>
              </a:spcBef>
              <a:buNone/>
            </a:pPr>
            <a:r>
              <a:rPr lang="en-US" sz="2800" dirty="0">
                <a:latin typeface="Century Gothic" panose="020B0502020202020204" pitchFamily="34" charset="0"/>
              </a:rPr>
              <a:t>AND EVERY MAN THAT STRIVETH FOR THE MASTERY IS TEMPERATE IN ALL THINGS. NOW THEY DO IT TO OBTAIN A CORRUPTIBLE CROWN; BUT WE AN INCORRUPTIBLE.</a:t>
            </a:r>
          </a:p>
          <a:p>
            <a:pPr marL="0" indent="0">
              <a:lnSpc>
                <a:spcPct val="100000"/>
              </a:lnSpc>
              <a:spcBef>
                <a:spcPts val="0"/>
              </a:spcBef>
              <a:buNone/>
            </a:pPr>
            <a:endParaRPr lang="en-US" sz="1000" dirty="0">
              <a:latin typeface="Century Gothic" panose="020B0502020202020204" pitchFamily="34" charset="0"/>
            </a:endParaRPr>
          </a:p>
          <a:p>
            <a:pPr marL="339725" indent="-339725">
              <a:lnSpc>
                <a:spcPct val="100000"/>
              </a:lnSpc>
              <a:spcBef>
                <a:spcPts val="0"/>
              </a:spcBef>
              <a:buClr>
                <a:schemeClr val="tx1"/>
              </a:buClr>
              <a:buFont typeface="Wingdings" panose="05000000000000000000" pitchFamily="2" charset="2"/>
              <a:buChar char="Ø"/>
            </a:pPr>
            <a:r>
              <a:rPr lang="en-US" sz="2800" dirty="0">
                <a:solidFill>
                  <a:srgbClr val="FFFF00"/>
                </a:solidFill>
                <a:latin typeface="Century Gothic" panose="020B0502020202020204" pitchFamily="34" charset="0"/>
              </a:rPr>
              <a:t>IMPERISHABLE</a:t>
            </a:r>
          </a:p>
          <a:p>
            <a:pPr marL="339725" indent="-339725">
              <a:lnSpc>
                <a:spcPct val="100000"/>
              </a:lnSpc>
              <a:spcBef>
                <a:spcPts val="0"/>
              </a:spcBef>
              <a:buNone/>
            </a:pPr>
            <a:endParaRPr lang="en-US" sz="1000" dirty="0">
              <a:solidFill>
                <a:srgbClr val="FFFF00"/>
              </a:solidFill>
              <a:latin typeface="Century Gothic" panose="020B0502020202020204" pitchFamily="34" charset="0"/>
            </a:endParaRPr>
          </a:p>
          <a:p>
            <a:pPr marL="339725" indent="-339725">
              <a:lnSpc>
                <a:spcPct val="100000"/>
              </a:lnSpc>
              <a:spcBef>
                <a:spcPts val="0"/>
              </a:spcBef>
              <a:buClr>
                <a:schemeClr val="tx1"/>
              </a:buClr>
              <a:buFont typeface="Wingdings" panose="05000000000000000000" pitchFamily="2" charset="2"/>
              <a:buChar char="Ø"/>
            </a:pPr>
            <a:r>
              <a:rPr lang="en-US" sz="2800" dirty="0">
                <a:solidFill>
                  <a:srgbClr val="FFFF00"/>
                </a:solidFill>
                <a:latin typeface="Century Gothic" panose="020B0502020202020204" pitchFamily="34" charset="0"/>
              </a:rPr>
              <a:t>GIVEN TO EVERYONE JUST FOR FINISHING THEIR RACE OF FAITH</a:t>
            </a:r>
          </a:p>
        </p:txBody>
      </p:sp>
      <p:sp>
        <p:nvSpPr>
          <p:cNvPr id="6" name="Title 1">
            <a:extLst>
              <a:ext uri="{FF2B5EF4-FFF2-40B4-BE49-F238E27FC236}">
                <a16:creationId xmlns:a16="http://schemas.microsoft.com/office/drawing/2014/main" id="{F0D08DF9-3B67-4EA6-9013-06C728C79780}"/>
              </a:ext>
            </a:extLst>
          </p:cNvPr>
          <p:cNvSpPr>
            <a:spLocks noGrp="1"/>
          </p:cNvSpPr>
          <p:nvPr>
            <p:ph type="title"/>
          </p:nvPr>
        </p:nvSpPr>
        <p:spPr>
          <a:xfrm>
            <a:off x="2895600" y="764373"/>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289334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5340B-E4F2-44C7-A410-D0FA78499277}"/>
              </a:ext>
            </a:extLst>
          </p:cNvPr>
          <p:cNvSpPr>
            <a:spLocks noGrp="1"/>
          </p:cNvSpPr>
          <p:nvPr>
            <p:ph sz="half" idx="1"/>
          </p:nvPr>
        </p:nvSpPr>
        <p:spPr>
          <a:xfrm>
            <a:off x="933722" y="2057401"/>
            <a:ext cx="10324556" cy="4474028"/>
          </a:xfrm>
        </p:spPr>
        <p:txBody>
          <a:bodyPr vert="horz" lIns="91440" tIns="45720" rIns="91440" bIns="45720" rtlCol="0">
            <a:normAutofit lnSpcReduction="10000"/>
          </a:bodyPr>
          <a:lstStyle/>
          <a:p>
            <a:pPr marL="0" indent="0">
              <a:lnSpc>
                <a:spcPct val="120000"/>
              </a:lnSpc>
              <a:spcBef>
                <a:spcPts val="0"/>
              </a:spcBef>
              <a:buNone/>
            </a:pPr>
            <a:r>
              <a:rPr lang="en-US" sz="2800" b="1" dirty="0">
                <a:latin typeface="Century Gothic" panose="020B0502020202020204" pitchFamily="34" charset="0"/>
              </a:rPr>
              <a:t>THE CROWN OF REJOICING</a:t>
            </a:r>
          </a:p>
          <a:p>
            <a:pPr marL="0" indent="0">
              <a:lnSpc>
                <a:spcPct val="120000"/>
              </a:lnSpc>
              <a:spcBef>
                <a:spcPts val="0"/>
              </a:spcBef>
              <a:buNone/>
            </a:pPr>
            <a:r>
              <a:rPr lang="en-US" sz="2800" dirty="0">
                <a:solidFill>
                  <a:srgbClr val="FFFF00"/>
                </a:solidFill>
                <a:latin typeface="Century Gothic" panose="020B0502020202020204" pitchFamily="34" charset="0"/>
              </a:rPr>
              <a:t>I THESSALONIANS 2:19</a:t>
            </a:r>
          </a:p>
          <a:p>
            <a:pPr marL="0" indent="0">
              <a:lnSpc>
                <a:spcPct val="120000"/>
              </a:lnSpc>
              <a:spcBef>
                <a:spcPts val="0"/>
              </a:spcBef>
              <a:buNone/>
            </a:pPr>
            <a:endParaRPr lang="en-US" sz="1000" b="1" dirty="0">
              <a:latin typeface="Century Gothic" panose="020B0502020202020204" pitchFamily="34" charset="0"/>
            </a:endParaRPr>
          </a:p>
          <a:p>
            <a:pPr marL="0" indent="0">
              <a:lnSpc>
                <a:spcPct val="120000"/>
              </a:lnSpc>
              <a:spcBef>
                <a:spcPts val="0"/>
              </a:spcBef>
              <a:buNone/>
            </a:pPr>
            <a:r>
              <a:rPr lang="en-US" sz="2800" dirty="0">
                <a:latin typeface="Century Gothic" panose="020B0502020202020204" pitchFamily="34" charset="0"/>
              </a:rPr>
              <a:t>FOR WHAT IS OUR HOPE, OR JOY, OR CROWN OF REJOICING? ARE NOT EVEN YE IN THE PRESENCE OF OUR LORD JESUS CHRIST AT HIS COMING? </a:t>
            </a:r>
          </a:p>
          <a:p>
            <a:pPr marL="0" indent="0">
              <a:lnSpc>
                <a:spcPct val="120000"/>
              </a:lnSpc>
              <a:spcBef>
                <a:spcPts val="0"/>
              </a:spcBef>
              <a:buNone/>
            </a:pPr>
            <a:endParaRPr lang="en-US" sz="1000" dirty="0">
              <a:latin typeface="Century Gothic" panose="020B0502020202020204" pitchFamily="34" charset="0"/>
            </a:endParaRPr>
          </a:p>
          <a:p>
            <a:pPr marL="339725" indent="-339725">
              <a:lnSpc>
                <a:spcPct val="120000"/>
              </a:lnSpc>
              <a:spcBef>
                <a:spcPts val="0"/>
              </a:spcBef>
              <a:buFont typeface="Wingdings" panose="05000000000000000000" pitchFamily="2" charset="2"/>
              <a:buChar char="Ø"/>
            </a:pPr>
            <a:r>
              <a:rPr lang="en-US" sz="2800" dirty="0">
                <a:latin typeface="Century Gothic" panose="020B0502020202020204" pitchFamily="34" charset="0"/>
              </a:rPr>
              <a:t>EXCEEDING JOY FELT WHEN SOMEONE GIVES THEIR LIFE TO CHRIST (</a:t>
            </a:r>
            <a:r>
              <a:rPr lang="en-US" sz="2800" dirty="0">
                <a:solidFill>
                  <a:srgbClr val="FFFF00"/>
                </a:solidFill>
                <a:latin typeface="Century Gothic" panose="020B0502020202020204" pitchFamily="34" charset="0"/>
              </a:rPr>
              <a:t>EVEN BY THE ANGELS</a:t>
            </a:r>
            <a:r>
              <a:rPr lang="en-US" sz="2800" dirty="0">
                <a:latin typeface="Century Gothic" panose="020B0502020202020204" pitchFamily="34" charset="0"/>
              </a:rPr>
              <a:t>)</a:t>
            </a:r>
          </a:p>
          <a:p>
            <a:pPr marL="0" indent="0">
              <a:lnSpc>
                <a:spcPct val="120000"/>
              </a:lnSpc>
              <a:spcBef>
                <a:spcPts val="0"/>
              </a:spcBef>
              <a:buNone/>
            </a:pPr>
            <a:endParaRPr lang="en-US" sz="1000" dirty="0">
              <a:latin typeface="Century Gothic" panose="020B0502020202020204" pitchFamily="34" charset="0"/>
            </a:endParaRPr>
          </a:p>
          <a:p>
            <a:pPr>
              <a:lnSpc>
                <a:spcPct val="120000"/>
              </a:lnSpc>
              <a:spcBef>
                <a:spcPts val="0"/>
              </a:spcBef>
              <a:buFont typeface="Wingdings" panose="05000000000000000000" pitchFamily="2" charset="2"/>
              <a:buChar char="Ø"/>
            </a:pPr>
            <a:r>
              <a:rPr lang="en-US" sz="2800" dirty="0">
                <a:latin typeface="Century Gothic" panose="020B0502020202020204" pitchFamily="34" charset="0"/>
              </a:rPr>
              <a:t> EXCEEDING JOY FELT WHEN CHRIST RETURNS</a:t>
            </a:r>
          </a:p>
        </p:txBody>
      </p:sp>
      <p:sp>
        <p:nvSpPr>
          <p:cNvPr id="6" name="Title 1">
            <a:extLst>
              <a:ext uri="{FF2B5EF4-FFF2-40B4-BE49-F238E27FC236}">
                <a16:creationId xmlns:a16="http://schemas.microsoft.com/office/drawing/2014/main" id="{4BE4521D-ED74-47BF-8A7D-04AC5E97373D}"/>
              </a:ext>
            </a:extLst>
          </p:cNvPr>
          <p:cNvSpPr>
            <a:spLocks noGrp="1"/>
          </p:cNvSpPr>
          <p:nvPr>
            <p:ph type="title"/>
          </p:nvPr>
        </p:nvSpPr>
        <p:spPr>
          <a:xfrm>
            <a:off x="2895600" y="764373"/>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359708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52B028-1223-4E2C-A62A-CFFD2C1E2844}"/>
              </a:ext>
            </a:extLst>
          </p:cNvPr>
          <p:cNvSpPr>
            <a:spLocks noGrp="1"/>
          </p:cNvSpPr>
          <p:nvPr>
            <p:ph sz="half" idx="2"/>
          </p:nvPr>
        </p:nvSpPr>
        <p:spPr>
          <a:xfrm>
            <a:off x="1045029" y="2081345"/>
            <a:ext cx="10338163" cy="4110447"/>
          </a:xfrm>
        </p:spPr>
        <p:txBody>
          <a:bodyPr vert="horz" lIns="91440" tIns="45720" rIns="91440" bIns="45720" rtlCol="0">
            <a:normAutofit/>
          </a:bodyPr>
          <a:lstStyle/>
          <a:p>
            <a:pPr marL="0" indent="0">
              <a:lnSpc>
                <a:spcPct val="110000"/>
              </a:lnSpc>
              <a:spcBef>
                <a:spcPts val="0"/>
              </a:spcBef>
              <a:buNone/>
            </a:pPr>
            <a:r>
              <a:rPr lang="en-US" sz="2800" b="1" dirty="0">
                <a:latin typeface="Century Gothic" panose="020B0502020202020204" pitchFamily="34" charset="0"/>
              </a:rPr>
              <a:t>THE CROWN OF LIFE</a:t>
            </a:r>
            <a:endParaRPr lang="en-US" sz="2800" dirty="0">
              <a:latin typeface="Century Gothic" panose="020B0502020202020204" pitchFamily="34" charset="0"/>
            </a:endParaRPr>
          </a:p>
          <a:p>
            <a:pPr marL="0" indent="0">
              <a:lnSpc>
                <a:spcPct val="110000"/>
              </a:lnSpc>
              <a:spcBef>
                <a:spcPts val="0"/>
              </a:spcBef>
              <a:buNone/>
            </a:pPr>
            <a:r>
              <a:rPr lang="en-US" sz="2800" dirty="0">
                <a:solidFill>
                  <a:srgbClr val="FFFF00"/>
                </a:solidFill>
                <a:latin typeface="Century Gothic" panose="020B0502020202020204" pitchFamily="34" charset="0"/>
              </a:rPr>
              <a:t>JAMES 1: 12</a:t>
            </a:r>
          </a:p>
          <a:p>
            <a:pPr marL="0" indent="0">
              <a:lnSpc>
                <a:spcPct val="110000"/>
              </a:lnSpc>
              <a:spcBef>
                <a:spcPts val="0"/>
              </a:spcBef>
              <a:buNone/>
            </a:pPr>
            <a:endParaRPr lang="en-US" sz="1000" dirty="0">
              <a:latin typeface="Century Gothic" panose="020B0502020202020204" pitchFamily="34" charset="0"/>
            </a:endParaRPr>
          </a:p>
          <a:p>
            <a:pPr marL="0" indent="0">
              <a:lnSpc>
                <a:spcPct val="110000"/>
              </a:lnSpc>
              <a:spcBef>
                <a:spcPts val="0"/>
              </a:spcBef>
              <a:buNone/>
            </a:pPr>
            <a:r>
              <a:rPr lang="en-US" sz="2800" dirty="0">
                <a:latin typeface="Century Gothic" panose="020B0502020202020204" pitchFamily="34" charset="0"/>
              </a:rPr>
              <a:t>BLESSED IS THE MAN THAT ENDURETH TEMPTATION: FOR WHEN HE IS TRIED, HE SHALL RECEIVE THE </a:t>
            </a:r>
            <a:r>
              <a:rPr lang="en-US" sz="2800" b="1" dirty="0">
                <a:latin typeface="Century Gothic" panose="020B0502020202020204" pitchFamily="34" charset="0"/>
              </a:rPr>
              <a:t>CROWN OF LIFE</a:t>
            </a:r>
            <a:r>
              <a:rPr lang="en-US" sz="2800" dirty="0">
                <a:latin typeface="Century Gothic" panose="020B0502020202020204" pitchFamily="34" charset="0"/>
              </a:rPr>
              <a:t>, WHICH THE LORD HATH PROMISED TO THEM THAT LOVE HIM.</a:t>
            </a:r>
          </a:p>
          <a:p>
            <a:pPr marL="0" indent="0">
              <a:lnSpc>
                <a:spcPct val="110000"/>
              </a:lnSpc>
              <a:spcBef>
                <a:spcPts val="0"/>
              </a:spcBef>
              <a:buNone/>
            </a:pPr>
            <a:endParaRPr lang="en-US" sz="1000" dirty="0">
              <a:latin typeface="Century Gothic" panose="020B0502020202020204" pitchFamily="34" charset="0"/>
            </a:endParaRPr>
          </a:p>
          <a:p>
            <a:pPr>
              <a:lnSpc>
                <a:spcPct val="110000"/>
              </a:lnSpc>
              <a:spcBef>
                <a:spcPts val="0"/>
              </a:spcBef>
              <a:buFont typeface="Wingdings" panose="05000000000000000000" pitchFamily="2" charset="2"/>
              <a:buChar char="Ø"/>
            </a:pPr>
            <a:r>
              <a:rPr lang="en-US" sz="2800" dirty="0">
                <a:latin typeface="Century Gothic" panose="020B0502020202020204" pitchFamily="34" charset="0"/>
              </a:rPr>
              <a:t> THIS ETERNAL LIFE ALSO INCLUDES A QUALITY OF LIFE WHILE WE ARE IN THIS BODY</a:t>
            </a:r>
          </a:p>
        </p:txBody>
      </p:sp>
      <p:sp>
        <p:nvSpPr>
          <p:cNvPr id="6" name="Title 1">
            <a:extLst>
              <a:ext uri="{FF2B5EF4-FFF2-40B4-BE49-F238E27FC236}">
                <a16:creationId xmlns:a16="http://schemas.microsoft.com/office/drawing/2014/main" id="{EA818676-A28F-4B90-BA2C-B036D3075F98}"/>
              </a:ext>
            </a:extLst>
          </p:cNvPr>
          <p:cNvSpPr>
            <a:spLocks noGrp="1"/>
          </p:cNvSpPr>
          <p:nvPr>
            <p:ph type="title"/>
          </p:nvPr>
        </p:nvSpPr>
        <p:spPr>
          <a:xfrm>
            <a:off x="2895600" y="764373"/>
            <a:ext cx="8610600" cy="1293028"/>
          </a:xfrm>
        </p:spPr>
        <p:txBody>
          <a:bodyPr/>
          <a:lstStyle/>
          <a:p>
            <a:pPr algn="ctr"/>
            <a:r>
              <a:rPr lang="en-US" dirty="0">
                <a:latin typeface="Century Gothic" panose="020B0502020202020204" pitchFamily="34" charset="0"/>
              </a:rPr>
              <a:t>Heavenly REWARDS</a:t>
            </a:r>
          </a:p>
        </p:txBody>
      </p:sp>
    </p:spTree>
    <p:extLst>
      <p:ext uri="{BB962C8B-B14F-4D97-AF65-F5344CB8AC3E}">
        <p14:creationId xmlns:p14="http://schemas.microsoft.com/office/powerpoint/2010/main" val="178731737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1314</TotalTime>
  <Words>3481</Words>
  <Application>Microsoft Office PowerPoint</Application>
  <PresentationFormat>Widescreen</PresentationFormat>
  <Paragraphs>388</Paragraphs>
  <Slides>69</Slides>
  <Notes>0</Notes>
  <HiddenSlides>4</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Arial</vt:lpstr>
      <vt:lpstr>Century Gothic</vt:lpstr>
      <vt:lpstr>Wingdings</vt:lpstr>
      <vt:lpstr>Vapor Trail</vt:lpstr>
      <vt:lpstr>Vapor Trail</vt:lpstr>
      <vt:lpstr>PowerPoint Presentation</vt:lpstr>
      <vt:lpstr>Heavenly REWARDS</vt:lpstr>
      <vt:lpstr>Heavenly REWARDS</vt:lpstr>
      <vt:lpstr>Heavenly REWARDS</vt:lpstr>
      <vt:lpstr>PowerPoint Presentation</vt:lpstr>
      <vt:lpstr>Heavenly REWARDS</vt:lpstr>
      <vt:lpstr>Heavenly REWARDS</vt:lpstr>
      <vt:lpstr>Heavenly REWARDS</vt:lpstr>
      <vt:lpstr>Heavenly REWARDS</vt:lpstr>
      <vt:lpstr>Heavenly REWARDS</vt:lpstr>
      <vt:lpstr>Heavenly REWARDS</vt:lpstr>
      <vt:lpstr>TAG!</vt:lpstr>
      <vt:lpstr>WHEN WAS THE LAST TIME YOU THOUGHT seriously ABOUT YOUR 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lpstr>Heavenly REWARDS</vt:lpstr>
    </vt:vector>
  </TitlesOfParts>
  <Company>SPAWAR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REWARDS</dc:title>
  <dc:creator>Lee R. Rodman (CTR)</dc:creator>
  <cp:lastModifiedBy>LEE RODMAN</cp:lastModifiedBy>
  <cp:revision>87</cp:revision>
  <dcterms:created xsi:type="dcterms:W3CDTF">2020-02-03T14:08:32Z</dcterms:created>
  <dcterms:modified xsi:type="dcterms:W3CDTF">2020-02-28T15:01:42Z</dcterms:modified>
</cp:coreProperties>
</file>