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9" r:id="rId3"/>
    <p:sldId id="257" r:id="rId4"/>
    <p:sldId id="258" r:id="rId5"/>
    <p:sldId id="274" r:id="rId6"/>
    <p:sldId id="276" r:id="rId7"/>
    <p:sldId id="272" r:id="rId8"/>
    <p:sldId id="275" r:id="rId9"/>
    <p:sldId id="277" r:id="rId10"/>
    <p:sldId id="270" r:id="rId11"/>
    <p:sldId id="266" r:id="rId12"/>
    <p:sldId id="267" r:id="rId13"/>
    <p:sldId id="268" r:id="rId14"/>
    <p:sldId id="259" r:id="rId15"/>
    <p:sldId id="261" r:id="rId16"/>
    <p:sldId id="262" r:id="rId17"/>
    <p:sldId id="263" r:id="rId18"/>
    <p:sldId id="265" r:id="rId19"/>
    <p:sldId id="271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41" d="100"/>
          <a:sy n="41" d="100"/>
        </p:scale>
        <p:origin x="53" y="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2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7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635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1780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75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547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81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818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283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139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439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7104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198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6004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453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303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746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6000">
              <a:srgbClr val="002060"/>
            </a:gs>
            <a:gs pos="37000">
              <a:schemeClr val="bg2">
                <a:shade val="100000"/>
                <a:hueMod val="100000"/>
                <a:satMod val="110000"/>
                <a:lumMod val="130000"/>
              </a:schemeClr>
            </a:gs>
            <a:gs pos="75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70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>
                <a:latin typeface="Century Gothic" panose="020B0502020202020204" pitchFamily="34" charset="0"/>
              </a:rPr>
              <a:t>NO WORRIES</a:t>
            </a:r>
            <a:endParaRPr lang="en-US" sz="66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entury Gothic" panose="020B0502020202020204" pitchFamily="34" charset="0"/>
              </a:rPr>
              <a:t>FEAR NOT</a:t>
            </a:r>
            <a:endParaRPr lang="en-US" sz="3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6429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3"/>
            <a:ext cx="10665703" cy="3599316"/>
          </a:xfrm>
        </p:spPr>
        <p:txBody>
          <a:bodyPr>
            <a:normAutofit/>
          </a:bodyPr>
          <a:lstStyle/>
          <a:p>
            <a:pPr marL="685800" indent="-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WORRY IS FEAR AND THERE ARE VARYING DEGREES OF IT</a:t>
            </a:r>
          </a:p>
          <a:p>
            <a:pPr marL="685800" indent="-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FEAR PUTS US IN </a:t>
            </a:r>
            <a:r>
              <a:rPr lang="en-US" sz="2800" dirty="0" smtClean="0">
                <a:latin typeface="+mj-lt"/>
              </a:rPr>
              <a:t>BONDAGE</a:t>
            </a:r>
          </a:p>
          <a:p>
            <a:pPr marL="685800" indent="-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YOU DON’T HAVE TO THINK ON THINGS THAT YOU DON’T WANT TO</a:t>
            </a:r>
          </a:p>
          <a:p>
            <a:pPr marL="685800" indent="-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YOU WILL GET THE ANSWER OR BY LOOKING AT THE PROBLEM</a:t>
            </a:r>
          </a:p>
          <a:p>
            <a:pPr marL="685800" indent="-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+mj-lt"/>
              </a:rPr>
              <a:t>YOU WON’T SEE THE HEALING BY LOOKING AT THE SICKNESS</a:t>
            </a:r>
          </a:p>
          <a:p>
            <a:pPr marL="685800" indent="-4572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2800" dirty="0" smtClean="0">
              <a:latin typeface="+mj-lt"/>
            </a:endParaRPr>
          </a:p>
          <a:p>
            <a:pPr lvl="1" indent="0">
              <a:lnSpc>
                <a:spcPct val="100000"/>
              </a:lnSpc>
              <a:spcBef>
                <a:spcPts val="0"/>
              </a:spcBef>
            </a:pP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42970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338199" cy="4264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/>
              <a:t>MATTHEW 6: 27 – 29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27. WHICH OF YOU BY TAKING THOUGHT CAN ADD ONE CUBIT UNTO HIS STATURE?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28. AND WHY TAKE YE THOUGHT FOR RAIMENT? CONSIDER THE LILIES OF THE FIELD, HOW THEY GROW; THEY TOIL NOT, NEITHER DO THEY SPIN: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29. AND YET I SAY UNTO YOU, THAT EVEN SOLOMON IN ALL HIS GLORY WAS NOT ARRAYED LIKE ONE OF THESE.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73176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338199" cy="4264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/>
              <a:t>MATTHEW 6: 30 – 31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30. WHEREFORE, IF GOD SO CLOTHE THE GRASS OF THE FIELD, WHICH TO DAY IS, AND TO MORROW IS CAST INTO THE OVEN, SHALL HE NOT MUCH MORE CLOTHE YOU, O YE OF LITTLE FAITH?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31. THEREFORE TAKE NO THOUGHT, SAYING, WHAT SHALL WE EAT? OR, WHAT SHALL WE DRINK? OR, WHEREWITHAL SHALL WE BE CLOTHED?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61078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338199" cy="4264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MATTHEW 6: 32 – 33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32. (FOR AFTER ALL THESE THINGS DO THE GENTILES SEEK:) FOR YOUR HEAVENLY FATHER KNOWETH THAT YE HAVE NEED OF ALL THESE THINGS.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33. BUT SEEK YE FIRST THE KINGDOM OF GOD, AND HIS RIGHTEOUSNESS; AND ALL THESE THINGS SHALL BE ADDED UNTO YOU.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62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HERE IS A REVELATION: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80321" y="4232171"/>
            <a:ext cx="10423107" cy="1704017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b="1" dirty="0" smtClean="0">
                <a:latin typeface="+mj-lt"/>
              </a:rPr>
              <a:t>DON’T TAKE IT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843520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26489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Century Gothic" panose="020B0502020202020204" pitchFamily="34" charset="0"/>
              </a:rPr>
              <a:t> WORRY MUST BE REPLACED WITH SOMETHING ELSE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latin typeface="Century Gothic" panose="020B0502020202020204" pitchFamily="34" charset="0"/>
              </a:rPr>
              <a:t> </a:t>
            </a:r>
            <a:r>
              <a:rPr lang="en-US" sz="2800" b="1" dirty="0" smtClean="0">
                <a:latin typeface="Century Gothic" panose="020B0502020202020204" pitchFamily="34" charset="0"/>
              </a:rPr>
              <a:t>YOU MUST TAKE YOUR FOCUS OFF OF THE THOUGHTS OF WORRY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>
                <a:latin typeface="Century Gothic" panose="020B0502020202020204" pitchFamily="34" charset="0"/>
              </a:rPr>
              <a:t> </a:t>
            </a:r>
            <a:r>
              <a:rPr lang="en-US" sz="2800" b="1" dirty="0" smtClean="0">
                <a:latin typeface="Century Gothic" panose="020B0502020202020204" pitchFamily="34" charset="0"/>
              </a:rPr>
              <a:t>YOU MUST LOOK AT SOMETHING ELSE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8905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273818" cy="4264895"/>
          </a:xfrm>
        </p:spPr>
        <p:txBody>
          <a:bodyPr>
            <a:normAutofit/>
          </a:bodyPr>
          <a:lstStyle/>
          <a:p>
            <a:pPr marL="346075" indent="-34607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46075" algn="l"/>
              </a:tabLst>
            </a:pPr>
            <a:r>
              <a:rPr lang="en-US" sz="2800" b="1" dirty="0" smtClean="0">
                <a:latin typeface="Century Gothic" panose="020B0502020202020204" pitchFamily="34" charset="0"/>
              </a:rPr>
              <a:t>WORRYING IS CARRYING TOMORROW’S WEIGHT TODAY</a:t>
            </a:r>
          </a:p>
          <a:p>
            <a:pPr marL="346075" indent="-34607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46075" algn="l"/>
              </a:tabLst>
            </a:pPr>
            <a:r>
              <a:rPr lang="en-US" sz="2800" b="1" dirty="0" smtClean="0">
                <a:latin typeface="Century Gothic" panose="020B0502020202020204" pitchFamily="34" charset="0"/>
              </a:rPr>
              <a:t>WORRYING ABOUT TOMORROW WILL MESS UP YOUR TODAY</a:t>
            </a:r>
          </a:p>
          <a:p>
            <a:pPr marL="346075" indent="-34607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46075" algn="l"/>
              </a:tabLst>
            </a:pPr>
            <a:r>
              <a:rPr lang="en-US" sz="2800" b="1" dirty="0" smtClean="0">
                <a:latin typeface="Century Gothic" panose="020B0502020202020204" pitchFamily="34" charset="0"/>
              </a:rPr>
              <a:t>WORRYING IS LIKE A ROCKING CHAIR:  IT GIVES YOU SOMETHING TO DO BUT IT DON’T TAKE YOU ANYWHERE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3741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80" y="2032000"/>
            <a:ext cx="11182773" cy="456976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346075" algn="l"/>
              </a:tabLst>
            </a:pPr>
            <a:r>
              <a:rPr lang="en-US" sz="2800" b="1" dirty="0" smtClean="0">
                <a:latin typeface="Century Gothic" panose="020B0502020202020204" pitchFamily="34" charset="0"/>
              </a:rPr>
              <a:t>TYPES OF PHOBIAS (FEARS)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46075" algn="l"/>
              </a:tabLst>
            </a:pPr>
            <a:endParaRPr lang="en-US" sz="1000" b="1" dirty="0">
              <a:latin typeface="Century Gothic" panose="020B0502020202020204" pitchFamily="34" charset="0"/>
            </a:endParaRP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VENUSTRAPHOBIA: FEAR OF BEAUTIFUL WOMEN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AUROPHOBIA: FEAR OF FINDING GOLD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OMPHALOPHOBIA: FEAR OF NAVELS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CHROMETOPHOBIA: FEAR OF MONEY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PAPAPHOBIA: FEAR OF THE POPE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NOMOPHOBIA: FEAR OF BEING WITHOUT CELLPHONES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HIPPOPOTOMONSTROSESQUIPPEDALIOPHOBIA: FEAR OF LONG WORDS</a:t>
            </a:r>
          </a:p>
        </p:txBody>
      </p:sp>
    </p:spTree>
    <p:extLst>
      <p:ext uri="{BB962C8B-B14F-4D97-AF65-F5344CB8AC3E}">
        <p14:creationId xmlns:p14="http://schemas.microsoft.com/office/powerpoint/2010/main" val="18209851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480" y="2032000"/>
            <a:ext cx="11182773" cy="456976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346075" algn="l"/>
              </a:tabLst>
            </a:pPr>
            <a:r>
              <a:rPr lang="en-US" sz="2800" b="1" dirty="0" smtClean="0">
                <a:latin typeface="Century Gothic" panose="020B0502020202020204" pitchFamily="34" charset="0"/>
              </a:rPr>
              <a:t>TYPES OF PHOBIAS (FEARS)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tabLst>
                <a:tab pos="346075" algn="l"/>
              </a:tabLst>
            </a:pPr>
            <a:endParaRPr lang="en-US" sz="1000" b="1" dirty="0" smtClean="0">
              <a:latin typeface="Century Gothic" panose="020B0502020202020204" pitchFamily="34" charset="0"/>
            </a:endParaRP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SINISTROPHOBIA: FEAR OF LEFT SIDE AND DEXTROPHOBIA: FEAR OF RIGHT SIDE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EUPHOBIA: FEAR OF GOOD NEWS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PHOBOPHOBIA: FEAR OF PHOBIAS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THEOPHOBIA: FEAR OF GOD OR RELIGION</a:t>
            </a:r>
          </a:p>
          <a:p>
            <a:pPr marL="346075" indent="-346075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Century Gothic" panose="020B0502020202020204" pitchFamily="34" charset="0"/>
              </a:rPr>
              <a:t>ENTOMOPHOBIA: FEAR OF INSECTS  (MOSQUITOS, BUTTERFLIES, MOTHS, ETC.) </a:t>
            </a:r>
          </a:p>
          <a:p>
            <a:pPr marL="346075" indent="-346075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b="1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4498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10338199" cy="4264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I JOHN 4: 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32. (FOR AFTER ALL THESE THINGS DO THE GENTILES SEEK:) FOR YOUR HEAVENLY FATHER KNOWETH THAT YE HAVE NEED OF ALL THESE THINGS.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33. BUT SEEK YE FIRST THE KINGDOM OF GOD, AND HIS RIGHTEOUSNESS; AND ALL THESE THINGS SHALL BE ADDED UNTO YOU.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7309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788920"/>
            <a:ext cx="9613860" cy="1171763"/>
          </a:xfrm>
        </p:spPr>
        <p:txBody>
          <a:bodyPr anchor="ctr">
            <a:noAutofit/>
          </a:bodyPr>
          <a:lstStyle/>
          <a:p>
            <a:pPr algn="l"/>
            <a:r>
              <a:rPr lang="en-US" sz="4000" b="1" dirty="0" smtClean="0"/>
              <a:t>HAVE YOU EVER HEARD OR SAID SOMETHING LIKE: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sz="4400" b="1" dirty="0" smtClean="0">
                <a:latin typeface="Century Gothic" panose="020B0502020202020204" pitchFamily="34" charset="0"/>
              </a:rPr>
              <a:t>YOU (IT) AINT GONNA TO </a:t>
            </a:r>
            <a:r>
              <a:rPr lang="en-US" sz="4400" b="1" dirty="0">
                <a:latin typeface="Century Gothic" panose="020B0502020202020204" pitchFamily="34" charset="0"/>
              </a:rPr>
              <a:t>WORRY ME TO </a:t>
            </a:r>
            <a:r>
              <a:rPr lang="en-US" sz="4400" b="1" dirty="0" smtClean="0">
                <a:latin typeface="Century Gothic" panose="020B0502020202020204" pitchFamily="34" charset="0"/>
              </a:rPr>
              <a:t>DEATH?</a:t>
            </a:r>
            <a:endParaRPr lang="en-US" sz="4400" b="1" dirty="0">
              <a:latin typeface="Century Gothic" panose="020B0502020202020204" pitchFamily="34" charset="0"/>
            </a:endParaRPr>
          </a:p>
          <a:p>
            <a:endParaRPr lang="en-US" sz="4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4748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WORRIES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9290" y="2743199"/>
            <a:ext cx="1175657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SOME WORDS OF WISDOM </a:t>
            </a:r>
          </a:p>
          <a:p>
            <a:endParaRPr lang="en-US" sz="1000" dirty="0" smtClean="0"/>
          </a:p>
          <a:p>
            <a:r>
              <a:rPr lang="en-US" sz="3200" dirty="0" smtClean="0"/>
              <a:t>“</a:t>
            </a:r>
            <a:r>
              <a:rPr lang="en-US" sz="3200" i="1" dirty="0" smtClean="0"/>
              <a:t>WORRYING IS LIKE A ROCKING CHAIR; IT GIVES YOU SOMETHING </a:t>
            </a:r>
            <a:r>
              <a:rPr lang="en-US" sz="3200" b="1" i="1" dirty="0" smtClean="0"/>
              <a:t>TO DO BUT IT GETS YOU </a:t>
            </a:r>
            <a:r>
              <a:rPr lang="en-US" sz="3200" b="1" i="1" dirty="0" smtClean="0">
                <a:solidFill>
                  <a:srgbClr val="FFFF00"/>
                </a:solidFill>
              </a:rPr>
              <a:t>NOWHERE…GLEN TURNER</a:t>
            </a:r>
            <a:r>
              <a:rPr lang="en-US" sz="3200" b="1" dirty="0" smtClean="0"/>
              <a:t>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562234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553736" cy="4175894"/>
          </a:xfrm>
        </p:spPr>
        <p:txBody>
          <a:bodyPr>
            <a:normAutofit/>
          </a:bodyPr>
          <a:lstStyle/>
          <a:p>
            <a:pPr marL="6858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Century Gothic" panose="020B0502020202020204" pitchFamily="34" charset="0"/>
              </a:rPr>
              <a:t>MOST </a:t>
            </a:r>
            <a:r>
              <a:rPr lang="en-US" sz="2800" b="1" dirty="0" smtClean="0">
                <a:latin typeface="+mj-lt"/>
              </a:rPr>
              <a:t>COMMONLY</a:t>
            </a:r>
            <a:r>
              <a:rPr lang="en-US" sz="2800" b="1" dirty="0" smtClean="0">
                <a:latin typeface="Century Gothic" panose="020B0502020202020204" pitchFamily="34" charset="0"/>
              </a:rPr>
              <a:t> USED BY AUSSIES (AUSTRALIANS) BUT IT IS SOMETHING THAT JESUS TOLD </a:t>
            </a:r>
            <a:r>
              <a:rPr lang="en-US" sz="2800" b="1" dirty="0" smtClean="0">
                <a:latin typeface="Century Gothic" panose="020B0502020202020204" pitchFamily="34" charset="0"/>
              </a:rPr>
              <a:t>US</a:t>
            </a:r>
          </a:p>
          <a:p>
            <a:pPr marL="6858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b="1" dirty="0" smtClean="0">
              <a:latin typeface="Century Gothic" panose="020B0502020202020204" pitchFamily="34" charset="0"/>
            </a:endParaRPr>
          </a:p>
          <a:p>
            <a:pPr marL="6858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Century Gothic" panose="020B0502020202020204" pitchFamily="34" charset="0"/>
              </a:rPr>
              <a:t>EVEN </a:t>
            </a:r>
            <a:r>
              <a:rPr lang="en-US" sz="2800" b="1" dirty="0" smtClean="0">
                <a:latin typeface="Century Gothic" panose="020B0502020202020204" pitchFamily="34" charset="0"/>
              </a:rPr>
              <a:t>THOUGH MOST PEOPLE WOULD AGREE THAT WORRYING IS BAD, THEY STILL DO </a:t>
            </a:r>
            <a:r>
              <a:rPr lang="en-US" sz="2800" b="1" dirty="0" smtClean="0">
                <a:latin typeface="Century Gothic" panose="020B0502020202020204" pitchFamily="34" charset="0"/>
              </a:rPr>
              <a:t>IT</a:t>
            </a:r>
          </a:p>
          <a:p>
            <a:pPr marL="6858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b="1" dirty="0" smtClean="0">
              <a:latin typeface="Century Gothic" panose="020B0502020202020204" pitchFamily="34" charset="0"/>
            </a:endParaRPr>
          </a:p>
          <a:p>
            <a:pPr marL="6858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Century Gothic" panose="020B0502020202020204" pitchFamily="34" charset="0"/>
              </a:rPr>
              <a:t>THERE ARE TWO MAIN REASONS THAT CAUSES PEOPLE TO WORRY</a:t>
            </a:r>
            <a:r>
              <a:rPr lang="en-US" sz="2800" b="1" dirty="0" smtClean="0">
                <a:latin typeface="Century Gothic" panose="020B0502020202020204" pitchFamily="34" charset="0"/>
              </a:rPr>
              <a:t>:</a:t>
            </a:r>
          </a:p>
          <a:p>
            <a:pPr marL="6858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1000" b="1" dirty="0" smtClean="0">
              <a:latin typeface="Century Gothic" panose="020B0502020202020204" pitchFamily="34" charset="0"/>
            </a:endParaRPr>
          </a:p>
          <a:p>
            <a:pPr marL="1096963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NOT UNDERSTANDING WHAT IS IMPORTANT</a:t>
            </a:r>
          </a:p>
          <a:p>
            <a:pPr marL="1096963" lvl="1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b="1" dirty="0" smtClean="0">
                <a:latin typeface="Century Gothic" panose="020B0502020202020204" pitchFamily="34" charset="0"/>
              </a:rPr>
              <a:t>MAKING WRONG </a:t>
            </a:r>
            <a:r>
              <a:rPr lang="en-US" sz="2800" b="1" dirty="0" smtClean="0">
                <a:latin typeface="Century Gothic" panose="020B0502020202020204" pitchFamily="34" charset="0"/>
              </a:rPr>
              <a:t>CHOICES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9340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881932" cy="4264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latin typeface="Century Gothic" panose="020B0502020202020204" pitchFamily="34" charset="0"/>
              </a:rPr>
              <a:t>MATTHEW 6: 25 – 26 (LUKE 12)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Century Gothic" panose="020B0502020202020204" pitchFamily="34" charset="0"/>
              </a:rPr>
              <a:t>25. THEREFORE I SAY UNTO YOU, TAKE NO THOUGHT FOR YOUR LIFE, WHAT YE SHALL EAT, OR WHAT YE SHALL DRINK; NOR YET FOR YOUR BODY, WHAT YE SHALL PUT ON. IS NOT THE LIFE MORE THAN MEAT, AND THE BODY THAN RAIMENT</a:t>
            </a:r>
            <a:r>
              <a:rPr lang="en-US" sz="2800" dirty="0" smtClean="0">
                <a:latin typeface="Century Gothic" panose="020B0502020202020204" pitchFamily="34" charset="0"/>
              </a:rPr>
              <a:t>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latin typeface="Century Gothic" panose="020B0502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WHAT IS REALLY IMPORTANT TO YOU?</a:t>
            </a:r>
            <a:endParaRPr lang="en-US" sz="2800" b="1" dirty="0" smtClean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1693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YOU FIND YOURSELF WORRYING ABOUT THESE THING OVERMUCH, HERE’S A GOOD TIP?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GO BIRD WATCHING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0987466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881932" cy="4264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/>
              <a:t>MATTHEW 6: </a:t>
            </a:r>
            <a:r>
              <a:rPr lang="en-US" sz="2800" b="1" dirty="0" smtClean="0"/>
              <a:t>26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26</a:t>
            </a:r>
            <a:r>
              <a:rPr lang="en-US" sz="2800" dirty="0" smtClean="0"/>
              <a:t>.</a:t>
            </a:r>
            <a:r>
              <a:rPr lang="en-US" sz="2800" b="1" dirty="0" smtClean="0">
                <a:solidFill>
                  <a:srgbClr val="FFFF00"/>
                </a:solidFill>
              </a:rPr>
              <a:t> BEHOLD </a:t>
            </a:r>
            <a:r>
              <a:rPr lang="en-US" sz="2800" dirty="0" smtClean="0"/>
              <a:t>THE FOWLS OF THE AIR: FOR THEY SOW NOT, NEITHER DO THEY REAP, NOR GATHER INTO BARNS; YET YOUR HEAVENLY FATHER FEEDETH THEM. ARE YE NOT MUCH BETTER THAN THEY?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98813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993899" cy="4264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/>
              <a:t>LUKE 12: 4 - 5</a:t>
            </a:r>
            <a:endParaRPr lang="en-US" sz="2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4. AND I SAY UNTO YOU MY FRIENDS, BE NOT AFRAID OF THEM THAT KILL THE BODY, AND AFTER THAT HAVE NO MORE THAT THEY CAN DO.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5. BUT I WILL FOREWARN YOU WHOM YE SHALL FEAR: FEAR HIM, WHICH AFTER HE HATH KILLED HATH POWER TO CAST INTO HELL; YEA, I SAY UNTO YOU, FEAR HIM.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19256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WORRIES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993899" cy="426489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 smtClean="0"/>
              <a:t>LUKE 12: 6 - 7</a:t>
            </a:r>
            <a:endParaRPr lang="en-US" sz="2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6. ARE NOT FIVE SPARROWS SOLD FOR TWO FARTHINGS (1/2, AND NOT ONE OF THEM IS FORGOTTEN BEFORE GOD?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/>
              <a:t>7. BUT EVEN THE VERY HAIRS OF YOUR HEAD ARE ALL NUMBERED. FEAR NOT THEREFORE: YE ARE OF MORE VALUE THAN MANY SPARROWS.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NOTE: 1 FARTHING=1/4 OF A PENNY (4 FARTHINGS = 1 PENNY)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4225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/>
              <a:t>TO OVERCOME WORRY, DOUBT, AND FEAR?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/>
          <a:p>
            <a:r>
              <a:rPr lang="en-US" sz="4000" b="1" dirty="0" smtClean="0"/>
              <a:t>TAKE YOUR EYES OF THE ISSUE AND LOOK FOR THE  SOLUTION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75128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1091</TotalTime>
  <Words>777</Words>
  <Application>Microsoft Office PowerPoint</Application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Trebuchet MS</vt:lpstr>
      <vt:lpstr>Wingdings</vt:lpstr>
      <vt:lpstr>Berlin</vt:lpstr>
      <vt:lpstr>NO WORRIES</vt:lpstr>
      <vt:lpstr>HAVE YOU EVER HEARD OR SAID SOMETHING LIKE:</vt:lpstr>
      <vt:lpstr>NO WORRIES</vt:lpstr>
      <vt:lpstr>NO WORRIES</vt:lpstr>
      <vt:lpstr>IF YOU FIND YOURSELF WORRYING ABOUT THESE THING OVERMUCH, HERE’S A GOOD TIP?</vt:lpstr>
      <vt:lpstr>NO WORRIES</vt:lpstr>
      <vt:lpstr>NO WORRIES</vt:lpstr>
      <vt:lpstr>NO WORRIES</vt:lpstr>
      <vt:lpstr>HOW TO OVERCOME WORRY, DOUBT, AND FEAR?</vt:lpstr>
      <vt:lpstr>NO WORRIES</vt:lpstr>
      <vt:lpstr>NO WORRIES</vt:lpstr>
      <vt:lpstr>NO WORRIES</vt:lpstr>
      <vt:lpstr>NO WORRIES</vt:lpstr>
      <vt:lpstr>HERE IS A REVELATION:</vt:lpstr>
      <vt:lpstr>PowerPoint Presentation</vt:lpstr>
      <vt:lpstr>NO WORRIES</vt:lpstr>
      <vt:lpstr>NO WORRIES</vt:lpstr>
      <vt:lpstr>NO WORRIES</vt:lpstr>
      <vt:lpstr>NO WORRIES</vt:lpstr>
      <vt:lpstr>NO WORRIES</vt:lpstr>
    </vt:vector>
  </TitlesOfParts>
  <Company>SPAWAR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WORRIES</dc:title>
  <dc:creator>Lee R. Rodman (CTR)</dc:creator>
  <cp:lastModifiedBy>Lee R. Rodman (CTR)</cp:lastModifiedBy>
  <cp:revision>38</cp:revision>
  <dcterms:created xsi:type="dcterms:W3CDTF">2019-09-10T11:57:55Z</dcterms:created>
  <dcterms:modified xsi:type="dcterms:W3CDTF">2019-09-19T19:38:32Z</dcterms:modified>
</cp:coreProperties>
</file>