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64" r:id="rId3"/>
    <p:sldId id="259" r:id="rId4"/>
    <p:sldId id="262" r:id="rId5"/>
    <p:sldId id="261" r:id="rId6"/>
    <p:sldId id="258" r:id="rId7"/>
    <p:sldId id="263" r:id="rId8"/>
    <p:sldId id="257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8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9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7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3918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36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6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8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3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9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2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85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7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6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81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4000">
              <a:schemeClr val="bg1"/>
            </a:gs>
            <a:gs pos="45125">
              <a:schemeClr val="bg1"/>
            </a:gs>
            <a:gs pos="91000">
              <a:srgbClr val="444444"/>
            </a:gs>
            <a:gs pos="19000">
              <a:schemeClr val="bg1"/>
            </a:gs>
            <a:gs pos="6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844D54F-146C-4925-AC90-091B20EE0EE8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5FC1C88-99E9-48C9-9819-98AB720BE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563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  <p:sldLayoutId id="2147483772" r:id="rId17"/>
    <p:sldLayoutId id="214748377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atin typeface="Century Gothic" panose="020B0502020202020204" pitchFamily="34" charset="0"/>
              </a:rPr>
              <a:t>ONE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n-US" sz="4400" dirty="0">
                <a:solidFill>
                  <a:schemeClr val="tx1"/>
                </a:solidFill>
                <a:latin typeface="Century Gothic" panose="020B0502020202020204" pitchFamily="34" charset="0"/>
              </a:rPr>
              <a:t>Supreme authority to the servant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10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white"/>
                </a:solidFill>
                <a:latin typeface="Century Gothic" panose="020B0502020202020204" pitchFamily="34" charset="0"/>
              </a:rPr>
              <a:t>One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367093"/>
            <a:ext cx="10520539" cy="349886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Luke 6: 46 - 47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Century Gothic" panose="020B0502020202020204" pitchFamily="34" charset="0"/>
              </a:rPr>
              <a:t>46. And why call ye me, Lord, Lord, and do not the things which I say?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Century Gothic" panose="020B0502020202020204" pitchFamily="34" charset="0"/>
              </a:rPr>
              <a:t>47. Whosoever cometh to me, and </a:t>
            </a:r>
            <a:r>
              <a:rPr lang="en-US" sz="2800" dirty="0" err="1">
                <a:latin typeface="Century Gothic" panose="020B0502020202020204" pitchFamily="34" charset="0"/>
              </a:rPr>
              <a:t>heareth</a:t>
            </a:r>
            <a:r>
              <a:rPr lang="en-US" sz="2800" dirty="0">
                <a:latin typeface="Century Gothic" panose="020B0502020202020204" pitchFamily="34" charset="0"/>
              </a:rPr>
              <a:t> my sayings, and doeth them, I will shew you to whom he is like:</a:t>
            </a:r>
          </a:p>
        </p:txBody>
      </p:sp>
    </p:spTree>
    <p:extLst>
      <p:ext uri="{BB962C8B-B14F-4D97-AF65-F5344CB8AC3E}">
        <p14:creationId xmlns:p14="http://schemas.microsoft.com/office/powerpoint/2010/main" val="404331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white"/>
                </a:solidFill>
                <a:latin typeface="Century Gothic" panose="020B0502020202020204" pitchFamily="34" charset="0"/>
              </a:rPr>
              <a:t>One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367094"/>
            <a:ext cx="10884286" cy="342985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latin typeface="Century Gothic" panose="020B0502020202020204" pitchFamily="34" charset="0"/>
              </a:rPr>
              <a:t>Luke 6: 48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latin typeface="Century Gothic" panose="020B0502020202020204" pitchFamily="34" charset="0"/>
              </a:rPr>
              <a:t>48. He is like a man which built an house, and </a:t>
            </a:r>
            <a:r>
              <a:rPr lang="en-US" sz="2800" dirty="0" err="1">
                <a:latin typeface="Century Gothic" panose="020B0502020202020204" pitchFamily="34" charset="0"/>
              </a:rPr>
              <a:t>digged</a:t>
            </a:r>
            <a:r>
              <a:rPr lang="en-US" sz="2800" dirty="0">
                <a:latin typeface="Century Gothic" panose="020B0502020202020204" pitchFamily="34" charset="0"/>
              </a:rPr>
              <a:t> deep, and laid the foundation on a rock: and when the flood arose, the stream beat vehemently upon that house, and could not shake it: for it was founded upon a rock.</a:t>
            </a:r>
          </a:p>
        </p:txBody>
      </p:sp>
    </p:spTree>
    <p:extLst>
      <p:ext uri="{BB962C8B-B14F-4D97-AF65-F5344CB8AC3E}">
        <p14:creationId xmlns:p14="http://schemas.microsoft.com/office/powerpoint/2010/main" val="122630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ONE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869934"/>
          </a:xfrm>
        </p:spPr>
        <p:txBody>
          <a:bodyPr>
            <a:noAutofit/>
          </a:bodyPr>
          <a:lstStyle/>
          <a:p>
            <a:pPr marL="339725" indent="-3397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many people accept Jesus as savior but they have not accepted him as their Lord (master)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339725" indent="-3397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the little things matters with the lord</a:t>
            </a:r>
          </a:p>
          <a:p>
            <a:pPr marL="339725" indent="-3397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339725" indent="-3397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you have to handle someone else’s stuff the way they want you to handle</a:t>
            </a:r>
          </a:p>
          <a:p>
            <a:pPr marL="339725" indent="-3397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339725" indent="-33972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the thing that bothers you the most, is probably what you need to hear</a:t>
            </a:r>
          </a:p>
        </p:txBody>
      </p:sp>
    </p:spTree>
    <p:extLst>
      <p:ext uri="{BB962C8B-B14F-4D97-AF65-F5344CB8AC3E}">
        <p14:creationId xmlns:p14="http://schemas.microsoft.com/office/powerpoint/2010/main" val="206454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4651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prstClr val="white"/>
                </a:solidFill>
                <a:latin typeface="Century Gothic" panose="020B0502020202020204" pitchFamily="34" charset="0"/>
              </a:rPr>
              <a:t>One master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1828798"/>
            <a:ext cx="10364452" cy="4790366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800" b="1" cap="none" dirty="0">
                <a:latin typeface="Century Gothic" panose="020B0502020202020204" pitchFamily="34" charset="0"/>
              </a:rPr>
              <a:t>LUKE 16: 9 – 11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cap="none" dirty="0"/>
          </a:p>
          <a:p>
            <a:pPr marL="0" indent="0">
              <a:spcBef>
                <a:spcPts val="0"/>
              </a:spcBef>
              <a:buNone/>
            </a:pPr>
            <a:r>
              <a:rPr lang="en-US" sz="11200" cap="none" dirty="0">
                <a:effectLst/>
                <a:latin typeface="Century Gothic" panose="020B0502020202020204" pitchFamily="34" charset="0"/>
              </a:rPr>
              <a:t>9.  AND I SAY UNTO YOU, MAKE TO YOURSELVES FRIENDS OF THE </a:t>
            </a:r>
            <a:r>
              <a:rPr lang="en-US" sz="11200" b="1" cap="none" dirty="0">
                <a:effectLst/>
                <a:latin typeface="Century Gothic" panose="020B0502020202020204" pitchFamily="34" charset="0"/>
              </a:rPr>
              <a:t>MAMMON </a:t>
            </a:r>
            <a:r>
              <a:rPr lang="en-US" sz="11200" cap="none" dirty="0">
                <a:effectLst/>
                <a:latin typeface="Century Gothic" panose="020B0502020202020204" pitchFamily="34" charset="0"/>
              </a:rPr>
              <a:t>OF UNRIGHTEOUSNESS; THAT, WHEN YE FAIL, THEY MAY RECEIVE YOU INTO EVERLASTING HABITATIONS.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cap="none" dirty="0">
              <a:effectLst/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200" cap="none" dirty="0">
                <a:effectLst/>
                <a:latin typeface="Century Gothic" panose="020B0502020202020204" pitchFamily="34" charset="0"/>
              </a:rPr>
              <a:t>10.  HE THAT IS FAITHFUL IN THAT WHICH IS LEAST IS FAITHFUL ALSO IN MUCH: AND HE THAT IS UNJUST IN THE LEAST IS UNJUST ALSO IN MUCH.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cap="none" dirty="0">
              <a:effectLst/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200" cap="none" dirty="0">
                <a:effectLst/>
                <a:latin typeface="Century Gothic" panose="020B0502020202020204" pitchFamily="34" charset="0"/>
              </a:rPr>
              <a:t>11.  IF THEREFORE YE HAVE NOT BEEN FAITHFUL IN THE UNRIGHTEOUS </a:t>
            </a:r>
            <a:r>
              <a:rPr lang="en-US" sz="11200" b="1" cap="none" dirty="0">
                <a:effectLst/>
                <a:latin typeface="Century Gothic" panose="020B0502020202020204" pitchFamily="34" charset="0"/>
              </a:rPr>
              <a:t>MAMMON</a:t>
            </a:r>
            <a:r>
              <a:rPr lang="en-US" sz="11200" cap="none" dirty="0">
                <a:effectLst/>
                <a:latin typeface="Century Gothic" panose="020B0502020202020204" pitchFamily="34" charset="0"/>
              </a:rPr>
              <a:t>, WHO WILL COMMIT TO YOUR TRUST THE TRUE RICHES?</a:t>
            </a:r>
            <a:endParaRPr lang="en-US" sz="2800" cap="non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38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4651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prstClr val="white"/>
                </a:solidFill>
                <a:latin typeface="Century Gothic" panose="020B0502020202020204" pitchFamily="34" charset="0"/>
              </a:rPr>
              <a:t>One master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1828798"/>
            <a:ext cx="10364452" cy="4790366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800" b="1" cap="none" dirty="0">
                <a:latin typeface="Century Gothic" panose="020B0502020202020204" pitchFamily="34" charset="0"/>
              </a:rPr>
              <a:t>LUKE 16: 12 - 13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cap="none" dirty="0"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200" cap="none" dirty="0">
                <a:effectLst/>
                <a:latin typeface="Century Gothic" panose="020B0502020202020204" pitchFamily="34" charset="0"/>
              </a:rPr>
              <a:t>12. AND IF YE HAVE NOT BEEN FAITHFUL IN THAT WHICH IS ANOTHER MAN'S, WHO SHALL GIVE YOU THAT WHICH IS YOUR OWN?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cap="none" dirty="0">
              <a:effectLst/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200" cap="none" dirty="0">
                <a:effectLst/>
                <a:latin typeface="Century Gothic" panose="020B0502020202020204" pitchFamily="34" charset="0"/>
              </a:rPr>
              <a:t>13. NO SERVANT CAN SERVE TWO MASTERS: FOR EITHER HE WILL HATE THE ONE, AND LOVE THE OTHER; OR ELSE HE WILL HOLD TO THE ONE, AND DESPISE THE OTHER. </a:t>
            </a:r>
            <a:r>
              <a:rPr lang="en-US" sz="11200" b="1" cap="none" dirty="0">
                <a:effectLst/>
                <a:latin typeface="Century Gothic" panose="020B0502020202020204" pitchFamily="34" charset="0"/>
              </a:rPr>
              <a:t>YE CANNOT SERVE GOD AND MAMMON.</a:t>
            </a:r>
            <a:endParaRPr lang="en-US" sz="2800" b="1" cap="non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16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4651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prstClr val="white"/>
                </a:solidFill>
                <a:latin typeface="Century Gothic" panose="020B0502020202020204" pitchFamily="34" charset="0"/>
              </a:rPr>
              <a:t>One master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1828798"/>
            <a:ext cx="10364452" cy="4790366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2800" b="1" cap="none" dirty="0">
                <a:latin typeface="Century Gothic" panose="020B0502020202020204" pitchFamily="34" charset="0"/>
              </a:rPr>
              <a:t>LUKE 16: 14 - 15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cap="none" dirty="0"/>
          </a:p>
          <a:p>
            <a:pPr marL="0" indent="0">
              <a:spcBef>
                <a:spcPts val="0"/>
              </a:spcBef>
              <a:buNone/>
            </a:pPr>
            <a:r>
              <a:rPr lang="en-US" sz="11200" cap="none" dirty="0">
                <a:effectLst/>
                <a:latin typeface="Century Gothic" panose="020B0502020202020204" pitchFamily="34" charset="0"/>
              </a:rPr>
              <a:t>14. AND THE PHARISEES ALSO, WHO WERE </a:t>
            </a:r>
            <a:r>
              <a:rPr lang="en-US" sz="11200" b="1" cap="none" dirty="0">
                <a:effectLst/>
                <a:latin typeface="Century Gothic" panose="020B0502020202020204" pitchFamily="34" charset="0"/>
              </a:rPr>
              <a:t>COVETOUS</a:t>
            </a:r>
            <a:r>
              <a:rPr lang="en-US" sz="11200" cap="none" dirty="0">
                <a:effectLst/>
                <a:latin typeface="Century Gothic" panose="020B0502020202020204" pitchFamily="34" charset="0"/>
              </a:rPr>
              <a:t>, HEARD ALL THESE THINGS: AND THEY DERIDED (</a:t>
            </a:r>
            <a:r>
              <a:rPr lang="en-US" sz="11200" cap="none" dirty="0">
                <a:solidFill>
                  <a:srgbClr val="FFC000"/>
                </a:solidFill>
                <a:effectLst/>
                <a:latin typeface="Century Gothic" panose="020B0502020202020204" pitchFamily="34" charset="0"/>
              </a:rPr>
              <a:t>MARKED</a:t>
            </a:r>
            <a:r>
              <a:rPr lang="en-US" sz="11200" cap="none" dirty="0">
                <a:effectLst/>
                <a:latin typeface="Century Gothic" panose="020B0502020202020204" pitchFamily="34" charset="0"/>
              </a:rPr>
              <a:t>) HIM.</a:t>
            </a:r>
          </a:p>
          <a:p>
            <a:pPr marL="0" indent="0">
              <a:spcBef>
                <a:spcPts val="0"/>
              </a:spcBef>
              <a:buNone/>
            </a:pPr>
            <a:endParaRPr lang="en-US" sz="4000" cap="none" dirty="0">
              <a:effectLst/>
              <a:latin typeface="Century Gothic" panose="020B0502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200" cap="none" dirty="0">
                <a:effectLst/>
                <a:latin typeface="Century Gothic" panose="020B0502020202020204" pitchFamily="34" charset="0"/>
              </a:rPr>
              <a:t>15. AND HE SAID UNTO THEM, YE ARE THEY WHICH JUSTIFY YOURSELVES BEFORE MEN; BUT GOD KNOWETH YOUR HEARTS: FOR THAT WHICH IS HIGHLY ESTEEMED AMONG MEN IS ABOMINATION IN THE SIGHT OF GOD.</a:t>
            </a:r>
            <a:endParaRPr lang="en-US" sz="2800" cap="none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10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ONE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019869"/>
            <a:ext cx="10364452" cy="455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MASTER</a:t>
            </a:r>
            <a:r>
              <a:rPr lang="en-US" sz="2800" dirty="0">
                <a:latin typeface="Century Gothic" panose="020B0502020202020204" pitchFamily="34" charset="0"/>
              </a:rPr>
              <a:t> – ONE who is in SUPREME authority, lord</a:t>
            </a:r>
          </a:p>
          <a:p>
            <a:pPr marL="0" indent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Servant</a:t>
            </a:r>
            <a:r>
              <a:rPr lang="en-US" sz="2800" dirty="0">
                <a:latin typeface="Century Gothic" panose="020B0502020202020204" pitchFamily="34" charset="0"/>
              </a:rPr>
              <a:t> – SUBMITTING YOURSELF TO THE AUTHRORITY OF ANOTHER</a:t>
            </a:r>
          </a:p>
          <a:p>
            <a:pPr marL="0" indent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MAMMON</a:t>
            </a:r>
            <a:r>
              <a:rPr lang="en-US" sz="2800" dirty="0">
                <a:latin typeface="Century Gothic" panose="020B0502020202020204" pitchFamily="34" charset="0"/>
              </a:rPr>
              <a:t> – CONFIDENCE AND WEALTH PERSONAFIED OR DEIFIED (WORSHIPPED; that which is trusted as in material things that has been made deified</a:t>
            </a:r>
          </a:p>
          <a:p>
            <a:pPr marL="0" indent="0">
              <a:buNone/>
            </a:pPr>
            <a:r>
              <a:rPr lang="en-US" sz="2800" b="1" dirty="0">
                <a:latin typeface="Century Gothic" panose="020B0502020202020204" pitchFamily="34" charset="0"/>
              </a:rPr>
              <a:t>Covetousness</a:t>
            </a:r>
            <a:r>
              <a:rPr lang="en-US" sz="2800" dirty="0">
                <a:latin typeface="Century Gothic" panose="020B0502020202020204" pitchFamily="34" charset="0"/>
              </a:rPr>
              <a:t> – wanting something so bad, that you will do whatever it takes to get it</a:t>
            </a:r>
          </a:p>
        </p:txBody>
      </p:sp>
    </p:spTree>
    <p:extLst>
      <p:ext uri="{BB962C8B-B14F-4D97-AF65-F5344CB8AC3E}">
        <p14:creationId xmlns:p14="http://schemas.microsoft.com/office/powerpoint/2010/main" val="2249920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ONE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869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 god’s standard is much higher than ours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 our master identified the mammon as another master and didn’t mention </a:t>
            </a:r>
            <a:r>
              <a:rPr lang="en-US" sz="2800">
                <a:latin typeface="Century Gothic" panose="020B0502020202020204" pitchFamily="34" charset="0"/>
              </a:rPr>
              <a:t>satan</a:t>
            </a:r>
            <a:endParaRPr lang="en-US" sz="28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latin typeface="Century Gothic" panose="020B0502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014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entury Gothic" panose="020B0502020202020204" pitchFamily="34" charset="0"/>
              </a:rPr>
              <a:t>One master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363638"/>
            <a:ext cx="10364452" cy="384738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cap="none" dirty="0">
                <a:latin typeface="Century Gothic" panose="020B0502020202020204" pitchFamily="34" charset="0"/>
              </a:rPr>
              <a:t>JOHN 13: 13 - 15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cap="none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>
                <a:effectLst/>
                <a:latin typeface="Century Gothic" panose="020B0502020202020204" pitchFamily="34" charset="0"/>
              </a:rPr>
              <a:t>13. YE CALL ME MASTER AND LORD: AND YE SAY WELL; FOR SO I AM.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cap="none" dirty="0">
              <a:effectLst/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>
                <a:effectLst/>
                <a:latin typeface="Century Gothic" panose="020B0502020202020204" pitchFamily="34" charset="0"/>
              </a:rPr>
              <a:t>14. IF I THEN, YOUR LORD AND MASTER, HAVE WASHED YOUR FEET; YE ALSO OUGHT TO WASH ONE ANOTHER'S FEET.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cap="none" dirty="0">
              <a:effectLst/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>
                <a:effectLst/>
                <a:latin typeface="Century Gothic" panose="020B0502020202020204" pitchFamily="34" charset="0"/>
              </a:rPr>
              <a:t>15. FOR I HAVE GIVEN YOU AN EXAMPLE, THAT YE SHOULD DO AS I HAVE DONE TO YOU.</a:t>
            </a:r>
          </a:p>
        </p:txBody>
      </p:sp>
    </p:spTree>
    <p:extLst>
      <p:ext uri="{BB962C8B-B14F-4D97-AF65-F5344CB8AC3E}">
        <p14:creationId xmlns:p14="http://schemas.microsoft.com/office/powerpoint/2010/main" val="3040472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entury Gothic" panose="020B0502020202020204" pitchFamily="34" charset="0"/>
              </a:rPr>
              <a:t>One master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75" y="2367093"/>
            <a:ext cx="10364452" cy="38439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cap="none" dirty="0">
                <a:latin typeface="Century Gothic" panose="020B0502020202020204" pitchFamily="34" charset="0"/>
              </a:rPr>
              <a:t>JOHN 13: 16 - 17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cap="none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>
                <a:effectLst/>
                <a:latin typeface="Century Gothic" panose="020B0502020202020204" pitchFamily="34" charset="0"/>
              </a:rPr>
              <a:t>16.  VERILY, VERILY, I SAY UNTO YOU, THE SERVANT IS NOT GREATER THAN HIS LORD; NEITHER HE THAT IS SENT GREATER THAN HE THAT SENT HIM.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cap="none" dirty="0">
              <a:effectLst/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cap="none" dirty="0">
                <a:effectLst/>
                <a:latin typeface="Century Gothic" panose="020B0502020202020204" pitchFamily="34" charset="0"/>
              </a:rPr>
              <a:t>17. IF YE KNOW THESE THINGS, HAPPY ARE YE IF YE DO THEM.</a:t>
            </a:r>
          </a:p>
        </p:txBody>
      </p:sp>
    </p:spTree>
    <p:extLst>
      <p:ext uri="{BB962C8B-B14F-4D97-AF65-F5344CB8AC3E}">
        <p14:creationId xmlns:p14="http://schemas.microsoft.com/office/powerpoint/2010/main" val="310987165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688</TotalTime>
  <Words>472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Tw Cen MT</vt:lpstr>
      <vt:lpstr>Wingdings</vt:lpstr>
      <vt:lpstr>Droplet</vt:lpstr>
      <vt:lpstr>ONE MASTER</vt:lpstr>
      <vt:lpstr>ONE MASTER</vt:lpstr>
      <vt:lpstr>One master</vt:lpstr>
      <vt:lpstr>One master</vt:lpstr>
      <vt:lpstr>One master</vt:lpstr>
      <vt:lpstr>ONE MASTER</vt:lpstr>
      <vt:lpstr>ONE MASTER</vt:lpstr>
      <vt:lpstr>One master</vt:lpstr>
      <vt:lpstr>One master</vt:lpstr>
      <vt:lpstr>One master</vt:lpstr>
      <vt:lpstr>One master</vt:lpstr>
    </vt:vector>
  </TitlesOfParts>
  <Company>SPAWAR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MASTER</dc:title>
  <dc:creator>LEE RODMAN</dc:creator>
  <cp:lastModifiedBy>LEE RODMAN</cp:lastModifiedBy>
  <cp:revision>19</cp:revision>
  <dcterms:created xsi:type="dcterms:W3CDTF">2019-12-16T16:19:00Z</dcterms:created>
  <dcterms:modified xsi:type="dcterms:W3CDTF">2019-12-19T04:13:16Z</dcterms:modified>
</cp:coreProperties>
</file>