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 id="2147483772" r:id="rId2"/>
    <p:sldMasterId id="2147483809" r:id="rId3"/>
  </p:sldMasterIdLst>
  <p:notesMasterIdLst>
    <p:notesMasterId r:id="rId168"/>
  </p:notesMasterIdLst>
  <p:sldIdLst>
    <p:sldId id="559" r:id="rId4"/>
    <p:sldId id="429" r:id="rId5"/>
    <p:sldId id="344" r:id="rId6"/>
    <p:sldId id="346" r:id="rId7"/>
    <p:sldId id="551" r:id="rId8"/>
    <p:sldId id="348" r:id="rId9"/>
    <p:sldId id="560" r:id="rId10"/>
    <p:sldId id="256" r:id="rId11"/>
    <p:sldId id="390" r:id="rId12"/>
    <p:sldId id="428" r:id="rId13"/>
    <p:sldId id="262" r:id="rId14"/>
    <p:sldId id="310" r:id="rId15"/>
    <p:sldId id="400" r:id="rId16"/>
    <p:sldId id="269" r:id="rId17"/>
    <p:sldId id="446" r:id="rId18"/>
    <p:sldId id="261" r:id="rId19"/>
    <p:sldId id="313" r:id="rId20"/>
    <p:sldId id="436" r:id="rId21"/>
    <p:sldId id="431" r:id="rId22"/>
    <p:sldId id="432" r:id="rId23"/>
    <p:sldId id="315" r:id="rId24"/>
    <p:sldId id="260" r:id="rId25"/>
    <p:sldId id="314" r:id="rId26"/>
    <p:sldId id="456" r:id="rId27"/>
    <p:sldId id="283" r:id="rId28"/>
    <p:sldId id="453" r:id="rId29"/>
    <p:sldId id="305" r:id="rId30"/>
    <p:sldId id="454" r:id="rId31"/>
    <p:sldId id="455" r:id="rId32"/>
    <p:sldId id="424" r:id="rId33"/>
    <p:sldId id="481" r:id="rId34"/>
    <p:sldId id="442" r:id="rId35"/>
    <p:sldId id="265" r:id="rId36"/>
    <p:sldId id="430" r:id="rId37"/>
    <p:sldId id="489" r:id="rId38"/>
    <p:sldId id="353" r:id="rId39"/>
    <p:sldId id="264" r:id="rId40"/>
    <p:sldId id="463" r:id="rId41"/>
    <p:sldId id="508" r:id="rId42"/>
    <p:sldId id="509" r:id="rId43"/>
    <p:sldId id="510" r:id="rId44"/>
    <p:sldId id="499" r:id="rId45"/>
    <p:sldId id="458" r:id="rId46"/>
    <p:sldId id="500" r:id="rId47"/>
    <p:sldId id="501" r:id="rId48"/>
    <p:sldId id="502" r:id="rId49"/>
    <p:sldId id="503" r:id="rId50"/>
    <p:sldId id="505" r:id="rId51"/>
    <p:sldId id="506" r:id="rId52"/>
    <p:sldId id="498" r:id="rId53"/>
    <p:sldId id="462" r:id="rId54"/>
    <p:sldId id="507" r:id="rId55"/>
    <p:sldId id="496" r:id="rId56"/>
    <p:sldId id="494" r:id="rId57"/>
    <p:sldId id="440" r:id="rId58"/>
    <p:sldId id="482" r:id="rId59"/>
    <p:sldId id="514" r:id="rId60"/>
    <p:sldId id="467" r:id="rId61"/>
    <p:sldId id="469" r:id="rId62"/>
    <p:sldId id="464" r:id="rId63"/>
    <p:sldId id="465" r:id="rId64"/>
    <p:sldId id="468" r:id="rId65"/>
    <p:sldId id="466" r:id="rId66"/>
    <p:sldId id="521" r:id="rId67"/>
    <p:sldId id="527" r:id="rId68"/>
    <p:sldId id="546" r:id="rId69"/>
    <p:sldId id="518" r:id="rId70"/>
    <p:sldId id="548" r:id="rId71"/>
    <p:sldId id="547" r:id="rId72"/>
    <p:sldId id="543" r:id="rId73"/>
    <p:sldId id="542" r:id="rId74"/>
    <p:sldId id="545" r:id="rId75"/>
    <p:sldId id="544" r:id="rId76"/>
    <p:sldId id="520" r:id="rId77"/>
    <p:sldId id="540" r:id="rId78"/>
    <p:sldId id="479" r:id="rId79"/>
    <p:sldId id="522" r:id="rId80"/>
    <p:sldId id="541" r:id="rId81"/>
    <p:sldId id="552" r:id="rId82"/>
    <p:sldId id="511" r:id="rId83"/>
    <p:sldId id="549" r:id="rId84"/>
    <p:sldId id="435" r:id="rId85"/>
    <p:sldId id="516" r:id="rId86"/>
    <p:sldId id="517" r:id="rId87"/>
    <p:sldId id="515" r:id="rId88"/>
    <p:sldId id="497" r:id="rId89"/>
    <p:sldId id="491" r:id="rId90"/>
    <p:sldId id="457" r:id="rId91"/>
    <p:sldId id="550" r:id="rId92"/>
    <p:sldId id="512" r:id="rId93"/>
    <p:sldId id="554" r:id="rId94"/>
    <p:sldId id="441" r:id="rId95"/>
    <p:sldId id="563" r:id="rId96"/>
    <p:sldId id="461" r:id="rId97"/>
    <p:sldId id="474" r:id="rId98"/>
    <p:sldId id="433" r:id="rId99"/>
    <p:sldId id="537" r:id="rId100"/>
    <p:sldId id="449" r:id="rId101"/>
    <p:sldId id="450" r:id="rId102"/>
    <p:sldId id="553" r:id="rId103"/>
    <p:sldId id="555" r:id="rId104"/>
    <p:sldId id="556" r:id="rId105"/>
    <p:sldId id="558" r:id="rId106"/>
    <p:sldId id="448" r:id="rId107"/>
    <p:sldId id="538" r:id="rId108"/>
    <p:sldId id="562" r:id="rId109"/>
    <p:sldId id="572" r:id="rId110"/>
    <p:sldId id="460" r:id="rId111"/>
    <p:sldId id="564" r:id="rId112"/>
    <p:sldId id="561" r:id="rId113"/>
    <p:sldId id="299" r:id="rId114"/>
    <p:sldId id="565" r:id="rId115"/>
    <p:sldId id="495" r:id="rId116"/>
    <p:sldId id="526" r:id="rId117"/>
    <p:sldId id="525" r:id="rId118"/>
    <p:sldId id="531" r:id="rId119"/>
    <p:sldId id="528" r:id="rId120"/>
    <p:sldId id="529" r:id="rId121"/>
    <p:sldId id="530" r:id="rId122"/>
    <p:sldId id="566" r:id="rId123"/>
    <p:sldId id="533" r:id="rId124"/>
    <p:sldId id="568" r:id="rId125"/>
    <p:sldId id="569" r:id="rId126"/>
    <p:sldId id="570" r:id="rId127"/>
    <p:sldId id="573" r:id="rId128"/>
    <p:sldId id="571" r:id="rId129"/>
    <p:sldId id="524" r:id="rId130"/>
    <p:sldId id="567" r:id="rId131"/>
    <p:sldId id="535" r:id="rId132"/>
    <p:sldId id="557" r:id="rId133"/>
    <p:sldId id="475" r:id="rId134"/>
    <p:sldId id="476" r:id="rId135"/>
    <p:sldId id="470" r:id="rId136"/>
    <p:sldId id="471" r:id="rId137"/>
    <p:sldId id="523" r:id="rId138"/>
    <p:sldId id="472" r:id="rId139"/>
    <p:sldId id="473" r:id="rId140"/>
    <p:sldId id="477" r:id="rId141"/>
    <p:sldId id="478" r:id="rId142"/>
    <p:sldId id="480" r:id="rId143"/>
    <p:sldId id="395" r:id="rId144"/>
    <p:sldId id="451" r:id="rId145"/>
    <p:sldId id="459" r:id="rId146"/>
    <p:sldId id="301" r:id="rId147"/>
    <p:sldId id="490" r:id="rId148"/>
    <p:sldId id="492" r:id="rId149"/>
    <p:sldId id="488" r:id="rId150"/>
    <p:sldId id="316" r:id="rId151"/>
    <p:sldId id="437" r:id="rId152"/>
    <p:sldId id="438" r:id="rId153"/>
    <p:sldId id="439" r:id="rId154"/>
    <p:sldId id="452" r:id="rId155"/>
    <p:sldId id="443" r:id="rId156"/>
    <p:sldId id="297" r:id="rId157"/>
    <p:sldId id="444" r:id="rId158"/>
    <p:sldId id="294" r:id="rId159"/>
    <p:sldId id="445" r:id="rId160"/>
    <p:sldId id="293" r:id="rId161"/>
    <p:sldId id="487" r:id="rId162"/>
    <p:sldId id="483" r:id="rId163"/>
    <p:sldId id="484" r:id="rId164"/>
    <p:sldId id="485" r:id="rId165"/>
    <p:sldId id="486" r:id="rId166"/>
    <p:sldId id="282" r:id="rId1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viewProps" Target="viewProp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theme" Target="theme/theme1.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2" Type="http://schemas.openxmlformats.org/officeDocument/2006/relationships/tableStyles" Target="tableStyle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37DD5B-DF2C-4ECD-9969-CF1E2E18CD8F}"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977D031C-94F8-4219-8A5B-6FF98D11896D}">
      <dgm:prSet/>
      <dgm:spPr/>
      <dgm:t>
        <a:bodyPr/>
        <a:lstStyle/>
        <a:p>
          <a:r>
            <a:rPr lang="en-US" b="1">
              <a:solidFill>
                <a:schemeClr val="bg1"/>
              </a:solidFill>
              <a:latin typeface="Century Gothic" panose="020B0502020202020204" pitchFamily="34" charset="0"/>
            </a:rPr>
            <a:t>GOD HEARS YOU</a:t>
          </a:r>
        </a:p>
      </dgm:t>
    </dgm:pt>
    <dgm:pt modelId="{B42723F6-9A60-4D64-84AB-B340DDAE6F54}" type="parTrans" cxnId="{EBEC0BA3-7593-4B21-A40A-D29E4C96FA9C}">
      <dgm:prSet/>
      <dgm:spPr/>
      <dgm:t>
        <a:bodyPr/>
        <a:lstStyle/>
        <a:p>
          <a:endParaRPr lang="en-US"/>
        </a:p>
      </dgm:t>
    </dgm:pt>
    <dgm:pt modelId="{70E13555-9EDF-42D4-B7B9-19EFA0EE75DC}" type="sibTrans" cxnId="{EBEC0BA3-7593-4B21-A40A-D29E4C96FA9C}">
      <dgm:prSet/>
      <dgm:spPr/>
      <dgm:t>
        <a:bodyPr/>
        <a:lstStyle/>
        <a:p>
          <a:endParaRPr lang="en-US"/>
        </a:p>
      </dgm:t>
    </dgm:pt>
    <dgm:pt modelId="{E0F01ECA-44D0-4BB9-AAC3-717691DD2713}">
      <dgm:prSet/>
      <dgm:spPr/>
      <dgm:t>
        <a:bodyPr/>
        <a:lstStyle/>
        <a:p>
          <a:r>
            <a:rPr lang="en-US" b="1">
              <a:solidFill>
                <a:schemeClr val="bg1"/>
              </a:solidFill>
              <a:latin typeface="Century Gothic" panose="020B0502020202020204" pitchFamily="34" charset="0"/>
            </a:rPr>
            <a:t>GOD WILL RESPOND TO YOU</a:t>
          </a:r>
        </a:p>
      </dgm:t>
    </dgm:pt>
    <dgm:pt modelId="{DB0661E0-C90F-44F5-9DE1-D50812E139AE}" type="parTrans" cxnId="{D6E456CC-6E03-42E0-B2CF-287F70B7979B}">
      <dgm:prSet/>
      <dgm:spPr/>
      <dgm:t>
        <a:bodyPr/>
        <a:lstStyle/>
        <a:p>
          <a:endParaRPr lang="en-US"/>
        </a:p>
      </dgm:t>
    </dgm:pt>
    <dgm:pt modelId="{8787205F-5A3F-4821-87A7-BFF9B98BF960}" type="sibTrans" cxnId="{D6E456CC-6E03-42E0-B2CF-287F70B7979B}">
      <dgm:prSet/>
      <dgm:spPr/>
      <dgm:t>
        <a:bodyPr/>
        <a:lstStyle/>
        <a:p>
          <a:endParaRPr lang="en-US"/>
        </a:p>
      </dgm:t>
    </dgm:pt>
    <dgm:pt modelId="{8A49CD44-9FD9-47CD-AA39-C235D30623A4}">
      <dgm:prSet/>
      <dgm:spPr/>
      <dgm:t>
        <a:bodyPr/>
        <a:lstStyle/>
        <a:p>
          <a:r>
            <a:rPr lang="en-US" b="1">
              <a:latin typeface="Century Gothic" panose="020B0502020202020204" pitchFamily="34" charset="0"/>
            </a:rPr>
            <a:t>WAIT</a:t>
          </a:r>
          <a:r>
            <a:rPr lang="en-US">
              <a:latin typeface="Century Gothic" panose="020B0502020202020204" pitchFamily="34" charset="0"/>
            </a:rPr>
            <a:t> </a:t>
          </a:r>
          <a:r>
            <a:rPr lang="en-US" b="1">
              <a:latin typeface="Century Gothic" panose="020B0502020202020204" pitchFamily="34" charset="0"/>
            </a:rPr>
            <a:t>FOR GOD’S RESPONSE</a:t>
          </a:r>
        </a:p>
      </dgm:t>
    </dgm:pt>
    <dgm:pt modelId="{06B5E9A8-F3DB-4A21-87F5-E8C171B17E49}" type="parTrans" cxnId="{6889DE9E-4206-4B6B-BBB6-DD8C73F1D35C}">
      <dgm:prSet/>
      <dgm:spPr/>
      <dgm:t>
        <a:bodyPr/>
        <a:lstStyle/>
        <a:p>
          <a:endParaRPr lang="en-US"/>
        </a:p>
      </dgm:t>
    </dgm:pt>
    <dgm:pt modelId="{888AE5DE-FF69-4733-AA62-B696D3391DE3}" type="sibTrans" cxnId="{6889DE9E-4206-4B6B-BBB6-DD8C73F1D35C}">
      <dgm:prSet/>
      <dgm:spPr/>
      <dgm:t>
        <a:bodyPr/>
        <a:lstStyle/>
        <a:p>
          <a:endParaRPr lang="en-US"/>
        </a:p>
      </dgm:t>
    </dgm:pt>
    <dgm:pt modelId="{F13558BD-232C-473C-9D0A-5A767A41DF0B}" type="pres">
      <dgm:prSet presAssocID="{3E37DD5B-DF2C-4ECD-9969-CF1E2E18CD8F}" presName="hierChild1" presStyleCnt="0">
        <dgm:presLayoutVars>
          <dgm:chPref val="1"/>
          <dgm:dir/>
          <dgm:animOne val="branch"/>
          <dgm:animLvl val="lvl"/>
          <dgm:resizeHandles/>
        </dgm:presLayoutVars>
      </dgm:prSet>
      <dgm:spPr/>
    </dgm:pt>
    <dgm:pt modelId="{E08C7EA1-4B97-407E-9BD0-8DDDF3243023}" type="pres">
      <dgm:prSet presAssocID="{977D031C-94F8-4219-8A5B-6FF98D11896D}" presName="hierRoot1" presStyleCnt="0"/>
      <dgm:spPr/>
    </dgm:pt>
    <dgm:pt modelId="{E055C067-74AD-42C8-BB58-A7A939FF0C2B}" type="pres">
      <dgm:prSet presAssocID="{977D031C-94F8-4219-8A5B-6FF98D11896D}" presName="composite" presStyleCnt="0"/>
      <dgm:spPr/>
    </dgm:pt>
    <dgm:pt modelId="{69860AAB-D351-498A-BE72-444FFB402E19}" type="pres">
      <dgm:prSet presAssocID="{977D031C-94F8-4219-8A5B-6FF98D11896D}" presName="background" presStyleLbl="node0" presStyleIdx="0" presStyleCnt="3"/>
      <dgm:spPr/>
    </dgm:pt>
    <dgm:pt modelId="{A33E1046-E495-4E9B-88BE-CCB8409ABFA6}" type="pres">
      <dgm:prSet presAssocID="{977D031C-94F8-4219-8A5B-6FF98D11896D}" presName="text" presStyleLbl="fgAcc0" presStyleIdx="0" presStyleCnt="3" custScaleY="136940">
        <dgm:presLayoutVars>
          <dgm:chPref val="3"/>
        </dgm:presLayoutVars>
      </dgm:prSet>
      <dgm:spPr/>
    </dgm:pt>
    <dgm:pt modelId="{BD1C7577-7E07-4993-93D6-9139F70009E5}" type="pres">
      <dgm:prSet presAssocID="{977D031C-94F8-4219-8A5B-6FF98D11896D}" presName="hierChild2" presStyleCnt="0"/>
      <dgm:spPr/>
    </dgm:pt>
    <dgm:pt modelId="{5CE8FC72-D48C-456D-A617-25DB7589E229}" type="pres">
      <dgm:prSet presAssocID="{E0F01ECA-44D0-4BB9-AAC3-717691DD2713}" presName="hierRoot1" presStyleCnt="0"/>
      <dgm:spPr/>
    </dgm:pt>
    <dgm:pt modelId="{4BB62F2C-AC7D-4230-B22F-D45A69840F2A}" type="pres">
      <dgm:prSet presAssocID="{E0F01ECA-44D0-4BB9-AAC3-717691DD2713}" presName="composite" presStyleCnt="0"/>
      <dgm:spPr/>
    </dgm:pt>
    <dgm:pt modelId="{6554C681-AB8D-4FBA-A340-6F8CA6DF5834}" type="pres">
      <dgm:prSet presAssocID="{E0F01ECA-44D0-4BB9-AAC3-717691DD2713}" presName="background" presStyleLbl="node0" presStyleIdx="1" presStyleCnt="3"/>
      <dgm:spPr/>
    </dgm:pt>
    <dgm:pt modelId="{114AC672-1E76-464B-BF51-C8D512460162}" type="pres">
      <dgm:prSet presAssocID="{E0F01ECA-44D0-4BB9-AAC3-717691DD2713}" presName="text" presStyleLbl="fgAcc0" presStyleIdx="1" presStyleCnt="3" custScaleY="160916">
        <dgm:presLayoutVars>
          <dgm:chPref val="3"/>
        </dgm:presLayoutVars>
      </dgm:prSet>
      <dgm:spPr/>
    </dgm:pt>
    <dgm:pt modelId="{A52C5587-D732-4BD6-B435-933ADCF49FC0}" type="pres">
      <dgm:prSet presAssocID="{E0F01ECA-44D0-4BB9-AAC3-717691DD2713}" presName="hierChild2" presStyleCnt="0"/>
      <dgm:spPr/>
    </dgm:pt>
    <dgm:pt modelId="{0E34FCE4-2AE9-4A3B-BB34-57281A882114}" type="pres">
      <dgm:prSet presAssocID="{8A49CD44-9FD9-47CD-AA39-C235D30623A4}" presName="hierRoot1" presStyleCnt="0"/>
      <dgm:spPr/>
    </dgm:pt>
    <dgm:pt modelId="{1EA76922-8C9E-4D41-A6ED-3B1910B24BD3}" type="pres">
      <dgm:prSet presAssocID="{8A49CD44-9FD9-47CD-AA39-C235D30623A4}" presName="composite" presStyleCnt="0"/>
      <dgm:spPr/>
    </dgm:pt>
    <dgm:pt modelId="{376F0EB7-BE28-448C-9518-1049530B66DB}" type="pres">
      <dgm:prSet presAssocID="{8A49CD44-9FD9-47CD-AA39-C235D30623A4}" presName="background" presStyleLbl="node0" presStyleIdx="2" presStyleCnt="3"/>
      <dgm:spPr/>
    </dgm:pt>
    <dgm:pt modelId="{4A989E65-B228-4CAD-AD0F-D49F0C748D64}" type="pres">
      <dgm:prSet presAssocID="{8A49CD44-9FD9-47CD-AA39-C235D30623A4}" presName="text" presStyleLbl="fgAcc0" presStyleIdx="2" presStyleCnt="3">
        <dgm:presLayoutVars>
          <dgm:chPref val="3"/>
        </dgm:presLayoutVars>
      </dgm:prSet>
      <dgm:spPr/>
    </dgm:pt>
    <dgm:pt modelId="{3FFE39DE-52EC-4402-8EBF-115A97ACDB02}" type="pres">
      <dgm:prSet presAssocID="{8A49CD44-9FD9-47CD-AA39-C235D30623A4}" presName="hierChild2" presStyleCnt="0"/>
      <dgm:spPr/>
    </dgm:pt>
  </dgm:ptLst>
  <dgm:cxnLst>
    <dgm:cxn modelId="{47B35B76-D80B-4F6E-B69E-5197A931635D}" type="presOf" srcId="{3E37DD5B-DF2C-4ECD-9969-CF1E2E18CD8F}" destId="{F13558BD-232C-473C-9D0A-5A767A41DF0B}" srcOrd="0" destOrd="0" presId="urn:microsoft.com/office/officeart/2005/8/layout/hierarchy1"/>
    <dgm:cxn modelId="{4717CF7C-B08D-4661-AC36-096FE6D51D8C}" type="presOf" srcId="{977D031C-94F8-4219-8A5B-6FF98D11896D}" destId="{A33E1046-E495-4E9B-88BE-CCB8409ABFA6}" srcOrd="0" destOrd="0" presId="urn:microsoft.com/office/officeart/2005/8/layout/hierarchy1"/>
    <dgm:cxn modelId="{17719780-AAF2-4C75-A7ED-9283E6D606EE}" type="presOf" srcId="{8A49CD44-9FD9-47CD-AA39-C235D30623A4}" destId="{4A989E65-B228-4CAD-AD0F-D49F0C748D64}" srcOrd="0" destOrd="0" presId="urn:microsoft.com/office/officeart/2005/8/layout/hierarchy1"/>
    <dgm:cxn modelId="{6889DE9E-4206-4B6B-BBB6-DD8C73F1D35C}" srcId="{3E37DD5B-DF2C-4ECD-9969-CF1E2E18CD8F}" destId="{8A49CD44-9FD9-47CD-AA39-C235D30623A4}" srcOrd="2" destOrd="0" parTransId="{06B5E9A8-F3DB-4A21-87F5-E8C171B17E49}" sibTransId="{888AE5DE-FF69-4733-AA62-B696D3391DE3}"/>
    <dgm:cxn modelId="{EBEC0BA3-7593-4B21-A40A-D29E4C96FA9C}" srcId="{3E37DD5B-DF2C-4ECD-9969-CF1E2E18CD8F}" destId="{977D031C-94F8-4219-8A5B-6FF98D11896D}" srcOrd="0" destOrd="0" parTransId="{B42723F6-9A60-4D64-84AB-B340DDAE6F54}" sibTransId="{70E13555-9EDF-42D4-B7B9-19EFA0EE75DC}"/>
    <dgm:cxn modelId="{D6E456CC-6E03-42E0-B2CF-287F70B7979B}" srcId="{3E37DD5B-DF2C-4ECD-9969-CF1E2E18CD8F}" destId="{E0F01ECA-44D0-4BB9-AAC3-717691DD2713}" srcOrd="1" destOrd="0" parTransId="{DB0661E0-C90F-44F5-9DE1-D50812E139AE}" sibTransId="{8787205F-5A3F-4821-87A7-BFF9B98BF960}"/>
    <dgm:cxn modelId="{0297B6FA-B6BC-4DA0-963F-23121AF6AA31}" type="presOf" srcId="{E0F01ECA-44D0-4BB9-AAC3-717691DD2713}" destId="{114AC672-1E76-464B-BF51-C8D512460162}" srcOrd="0" destOrd="0" presId="urn:microsoft.com/office/officeart/2005/8/layout/hierarchy1"/>
    <dgm:cxn modelId="{D4585381-596B-41B5-ADA4-1E7ED94A9F41}" type="presParOf" srcId="{F13558BD-232C-473C-9D0A-5A767A41DF0B}" destId="{E08C7EA1-4B97-407E-9BD0-8DDDF3243023}" srcOrd="0" destOrd="0" presId="urn:microsoft.com/office/officeart/2005/8/layout/hierarchy1"/>
    <dgm:cxn modelId="{7333D487-010B-4FFF-87C8-9D073A92223A}" type="presParOf" srcId="{E08C7EA1-4B97-407E-9BD0-8DDDF3243023}" destId="{E055C067-74AD-42C8-BB58-A7A939FF0C2B}" srcOrd="0" destOrd="0" presId="urn:microsoft.com/office/officeart/2005/8/layout/hierarchy1"/>
    <dgm:cxn modelId="{04AECEAC-AD4F-49AA-AB7E-D433FFD3DA2C}" type="presParOf" srcId="{E055C067-74AD-42C8-BB58-A7A939FF0C2B}" destId="{69860AAB-D351-498A-BE72-444FFB402E19}" srcOrd="0" destOrd="0" presId="urn:microsoft.com/office/officeart/2005/8/layout/hierarchy1"/>
    <dgm:cxn modelId="{E073E140-0872-4FA7-A3A0-986508DD313F}" type="presParOf" srcId="{E055C067-74AD-42C8-BB58-A7A939FF0C2B}" destId="{A33E1046-E495-4E9B-88BE-CCB8409ABFA6}" srcOrd="1" destOrd="0" presId="urn:microsoft.com/office/officeart/2005/8/layout/hierarchy1"/>
    <dgm:cxn modelId="{09F5B3A3-13CA-43A6-9FFF-0DE3CCF339F3}" type="presParOf" srcId="{E08C7EA1-4B97-407E-9BD0-8DDDF3243023}" destId="{BD1C7577-7E07-4993-93D6-9139F70009E5}" srcOrd="1" destOrd="0" presId="urn:microsoft.com/office/officeart/2005/8/layout/hierarchy1"/>
    <dgm:cxn modelId="{DD3AEDD3-2E70-47E2-BB7A-4D26A5028F86}" type="presParOf" srcId="{F13558BD-232C-473C-9D0A-5A767A41DF0B}" destId="{5CE8FC72-D48C-456D-A617-25DB7589E229}" srcOrd="1" destOrd="0" presId="urn:microsoft.com/office/officeart/2005/8/layout/hierarchy1"/>
    <dgm:cxn modelId="{00FCA359-8AC3-433A-B66B-99C439F5C81D}" type="presParOf" srcId="{5CE8FC72-D48C-456D-A617-25DB7589E229}" destId="{4BB62F2C-AC7D-4230-B22F-D45A69840F2A}" srcOrd="0" destOrd="0" presId="urn:microsoft.com/office/officeart/2005/8/layout/hierarchy1"/>
    <dgm:cxn modelId="{147A5B18-D622-4B5F-B3FF-D7D35EC41A33}" type="presParOf" srcId="{4BB62F2C-AC7D-4230-B22F-D45A69840F2A}" destId="{6554C681-AB8D-4FBA-A340-6F8CA6DF5834}" srcOrd="0" destOrd="0" presId="urn:microsoft.com/office/officeart/2005/8/layout/hierarchy1"/>
    <dgm:cxn modelId="{8E08E0D7-4DB6-424C-945A-D82A422E13BD}" type="presParOf" srcId="{4BB62F2C-AC7D-4230-B22F-D45A69840F2A}" destId="{114AC672-1E76-464B-BF51-C8D512460162}" srcOrd="1" destOrd="0" presId="urn:microsoft.com/office/officeart/2005/8/layout/hierarchy1"/>
    <dgm:cxn modelId="{BA08F86C-D434-452B-9522-943ADB0E5B58}" type="presParOf" srcId="{5CE8FC72-D48C-456D-A617-25DB7589E229}" destId="{A52C5587-D732-4BD6-B435-933ADCF49FC0}" srcOrd="1" destOrd="0" presId="urn:microsoft.com/office/officeart/2005/8/layout/hierarchy1"/>
    <dgm:cxn modelId="{605B5193-BB2C-419E-B596-61FEA07B0A9A}" type="presParOf" srcId="{F13558BD-232C-473C-9D0A-5A767A41DF0B}" destId="{0E34FCE4-2AE9-4A3B-BB34-57281A882114}" srcOrd="2" destOrd="0" presId="urn:microsoft.com/office/officeart/2005/8/layout/hierarchy1"/>
    <dgm:cxn modelId="{E829CA9A-3DB9-4722-9022-77823B155770}" type="presParOf" srcId="{0E34FCE4-2AE9-4A3B-BB34-57281A882114}" destId="{1EA76922-8C9E-4D41-A6ED-3B1910B24BD3}" srcOrd="0" destOrd="0" presId="urn:microsoft.com/office/officeart/2005/8/layout/hierarchy1"/>
    <dgm:cxn modelId="{47F59457-F7F2-4FDA-B6D6-1EF7E076C6F9}" type="presParOf" srcId="{1EA76922-8C9E-4D41-A6ED-3B1910B24BD3}" destId="{376F0EB7-BE28-448C-9518-1049530B66DB}" srcOrd="0" destOrd="0" presId="urn:microsoft.com/office/officeart/2005/8/layout/hierarchy1"/>
    <dgm:cxn modelId="{451B2386-64B3-4CED-9A97-5305046CA69C}" type="presParOf" srcId="{1EA76922-8C9E-4D41-A6ED-3B1910B24BD3}" destId="{4A989E65-B228-4CAD-AD0F-D49F0C748D64}" srcOrd="1" destOrd="0" presId="urn:microsoft.com/office/officeart/2005/8/layout/hierarchy1"/>
    <dgm:cxn modelId="{35B8E77F-29E4-495A-94CF-CEE50CF6267C}" type="presParOf" srcId="{0E34FCE4-2AE9-4A3B-BB34-57281A882114}" destId="{3FFE39DE-52EC-4402-8EBF-115A97ACDB0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37DD5B-DF2C-4ECD-9969-CF1E2E18CD8F}"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977D031C-94F8-4219-8A5B-6FF98D11896D}">
      <dgm:prSet custT="1"/>
      <dgm:spPr>
        <a:solidFill>
          <a:schemeClr val="bg1">
            <a:alpha val="90000"/>
          </a:schemeClr>
        </a:solidFill>
      </dgm:spPr>
      <dgm:t>
        <a:bodyPr anchor="t"/>
        <a:lstStyle/>
        <a:p>
          <a:pPr>
            <a:lnSpc>
              <a:spcPct val="100000"/>
            </a:lnSpc>
            <a:spcAft>
              <a:spcPts val="0"/>
            </a:spcAft>
          </a:pPr>
          <a:r>
            <a:rPr lang="en-US" sz="3000" b="1">
              <a:solidFill>
                <a:prstClr val="white"/>
              </a:solidFill>
              <a:latin typeface="Century Gothic" panose="020B0502020202020204" pitchFamily="34" charset="0"/>
              <a:ea typeface="+mn-ea"/>
              <a:cs typeface="+mn-cs"/>
            </a:rPr>
            <a:t># 1 ATMOSTPHERE MUST BE CONDUCIVE</a:t>
          </a:r>
          <a:endParaRPr lang="en-US" sz="3000" b="1">
            <a:solidFill>
              <a:schemeClr val="tx1"/>
            </a:solidFill>
            <a:latin typeface="Century Gothic" panose="020B0502020202020204" pitchFamily="34" charset="0"/>
          </a:endParaRPr>
        </a:p>
      </dgm:t>
    </dgm:pt>
    <dgm:pt modelId="{B42723F6-9A60-4D64-84AB-B340DDAE6F54}" type="parTrans" cxnId="{EBEC0BA3-7593-4B21-A40A-D29E4C96FA9C}">
      <dgm:prSet/>
      <dgm:spPr/>
      <dgm:t>
        <a:bodyPr/>
        <a:lstStyle/>
        <a:p>
          <a:endParaRPr lang="en-US"/>
        </a:p>
      </dgm:t>
    </dgm:pt>
    <dgm:pt modelId="{70E13555-9EDF-42D4-B7B9-19EFA0EE75DC}" type="sibTrans" cxnId="{EBEC0BA3-7593-4B21-A40A-D29E4C96FA9C}">
      <dgm:prSet/>
      <dgm:spPr/>
      <dgm:t>
        <a:bodyPr/>
        <a:lstStyle/>
        <a:p>
          <a:endParaRPr lang="en-US"/>
        </a:p>
      </dgm:t>
    </dgm:pt>
    <dgm:pt modelId="{E0F01ECA-44D0-4BB9-AAC3-717691DD2713}">
      <dgm:prSet custT="1"/>
      <dgm:spPr>
        <a:solidFill>
          <a:prstClr val="black">
            <a:alpha val="90000"/>
          </a:prstClr>
        </a:solidFill>
        <a:ln w="9525" cap="flat" cmpd="sng" algn="ctr">
          <a:solidFill>
            <a:srgbClr val="4F81BD">
              <a:hueOff val="0"/>
              <a:satOff val="0"/>
              <a:lumOff val="0"/>
              <a:alphaOff val="0"/>
            </a:srgbClr>
          </a:solidFill>
          <a:prstDash val="solid"/>
        </a:ln>
        <a:effectLst/>
      </dgm:spPr>
      <dgm:t>
        <a:bodyPr spcFirstLastPara="0" vert="horz" wrap="square" lIns="110490" tIns="110490" rIns="110490" bIns="110490" numCol="1" spcCol="1270" anchor="t" anchorCtr="0"/>
        <a:lstStyle/>
        <a:p>
          <a:pPr marL="0" lvl="0" indent="0" algn="ctr" defTabSz="1289050">
            <a:lnSpc>
              <a:spcPct val="100000"/>
            </a:lnSpc>
            <a:spcBef>
              <a:spcPct val="0"/>
            </a:spcBef>
            <a:spcAft>
              <a:spcPts val="0"/>
            </a:spcAft>
            <a:buNone/>
          </a:pPr>
          <a:r>
            <a:rPr lang="en-US" sz="3000" b="1" kern="1200">
              <a:solidFill>
                <a:schemeClr val="tx1"/>
              </a:solidFill>
              <a:latin typeface="Century Gothic" panose="020B0502020202020204" pitchFamily="34" charset="0"/>
            </a:rPr>
            <a:t># 2 PRAYEE MUST HAVE FORGIVEN ALL</a:t>
          </a:r>
          <a:endParaRPr lang="en-US" sz="3000" b="1" kern="1200">
            <a:solidFill>
              <a:prstClr val="white"/>
            </a:solidFill>
            <a:latin typeface="Century Gothic" panose="020B0502020202020204" pitchFamily="34" charset="0"/>
            <a:ea typeface="+mn-ea"/>
            <a:cs typeface="+mn-cs"/>
          </a:endParaRPr>
        </a:p>
      </dgm:t>
    </dgm:pt>
    <dgm:pt modelId="{DB0661E0-C90F-44F5-9DE1-D50812E139AE}" type="parTrans" cxnId="{D6E456CC-6E03-42E0-B2CF-287F70B7979B}">
      <dgm:prSet/>
      <dgm:spPr/>
      <dgm:t>
        <a:bodyPr/>
        <a:lstStyle/>
        <a:p>
          <a:endParaRPr lang="en-US"/>
        </a:p>
      </dgm:t>
    </dgm:pt>
    <dgm:pt modelId="{8787205F-5A3F-4821-87A7-BFF9B98BF960}" type="sibTrans" cxnId="{D6E456CC-6E03-42E0-B2CF-287F70B7979B}">
      <dgm:prSet/>
      <dgm:spPr/>
      <dgm:t>
        <a:bodyPr/>
        <a:lstStyle/>
        <a:p>
          <a:endParaRPr lang="en-US"/>
        </a:p>
      </dgm:t>
    </dgm:pt>
    <dgm:pt modelId="{8A49CD44-9FD9-47CD-AA39-C235D30623A4}">
      <dgm:prSet custT="1"/>
      <dgm:spPr>
        <a:solidFill>
          <a:prstClr val="black">
            <a:alpha val="90000"/>
          </a:prstClr>
        </a:solidFill>
        <a:ln w="9525" cap="flat" cmpd="sng" algn="ctr">
          <a:solidFill>
            <a:srgbClr val="4F81BD">
              <a:hueOff val="0"/>
              <a:satOff val="0"/>
              <a:lumOff val="0"/>
              <a:alphaOff val="0"/>
            </a:srgbClr>
          </a:solidFill>
          <a:prstDash val="solid"/>
        </a:ln>
        <a:effectLst/>
      </dgm:spPr>
      <dgm:t>
        <a:bodyPr spcFirstLastPara="0" vert="horz" wrap="square" lIns="110490" tIns="110490" rIns="110490" bIns="110490" numCol="1" spcCol="1270" anchor="t" anchorCtr="0"/>
        <a:lstStyle/>
        <a:p>
          <a:pPr marL="0" lvl="0" indent="0" algn="ctr" defTabSz="1289050">
            <a:lnSpc>
              <a:spcPct val="100000"/>
            </a:lnSpc>
            <a:spcBef>
              <a:spcPct val="0"/>
            </a:spcBef>
            <a:spcAft>
              <a:spcPts val="0"/>
            </a:spcAft>
            <a:buNone/>
          </a:pPr>
          <a:r>
            <a:rPr lang="en-US" sz="3000" b="1" kern="1200">
              <a:solidFill>
                <a:prstClr val="white"/>
              </a:solidFill>
              <a:latin typeface="Century Gothic" panose="020B0502020202020204" pitchFamily="34" charset="0"/>
              <a:ea typeface="+mn-ea"/>
              <a:cs typeface="+mn-cs"/>
            </a:rPr>
            <a:t>#3 PRAYEE MUST KNOW GOD’S WILL FOR THEM &amp; THE THING PRAYED ABOUT</a:t>
          </a:r>
        </a:p>
      </dgm:t>
    </dgm:pt>
    <dgm:pt modelId="{06B5E9A8-F3DB-4A21-87F5-E8C171B17E49}" type="parTrans" cxnId="{6889DE9E-4206-4B6B-BBB6-DD8C73F1D35C}">
      <dgm:prSet/>
      <dgm:spPr/>
      <dgm:t>
        <a:bodyPr/>
        <a:lstStyle/>
        <a:p>
          <a:endParaRPr lang="en-US"/>
        </a:p>
      </dgm:t>
    </dgm:pt>
    <dgm:pt modelId="{888AE5DE-FF69-4733-AA62-B696D3391DE3}" type="sibTrans" cxnId="{6889DE9E-4206-4B6B-BBB6-DD8C73F1D35C}">
      <dgm:prSet/>
      <dgm:spPr/>
      <dgm:t>
        <a:bodyPr/>
        <a:lstStyle/>
        <a:p>
          <a:endParaRPr lang="en-US"/>
        </a:p>
      </dgm:t>
    </dgm:pt>
    <dgm:pt modelId="{F13558BD-232C-473C-9D0A-5A767A41DF0B}" type="pres">
      <dgm:prSet presAssocID="{3E37DD5B-DF2C-4ECD-9969-CF1E2E18CD8F}" presName="hierChild1" presStyleCnt="0">
        <dgm:presLayoutVars>
          <dgm:chPref val="1"/>
          <dgm:dir/>
          <dgm:animOne val="branch"/>
          <dgm:animLvl val="lvl"/>
          <dgm:resizeHandles/>
        </dgm:presLayoutVars>
      </dgm:prSet>
      <dgm:spPr/>
    </dgm:pt>
    <dgm:pt modelId="{E08C7EA1-4B97-407E-9BD0-8DDDF3243023}" type="pres">
      <dgm:prSet presAssocID="{977D031C-94F8-4219-8A5B-6FF98D11896D}" presName="hierRoot1" presStyleCnt="0"/>
      <dgm:spPr/>
    </dgm:pt>
    <dgm:pt modelId="{E055C067-74AD-42C8-BB58-A7A939FF0C2B}" type="pres">
      <dgm:prSet presAssocID="{977D031C-94F8-4219-8A5B-6FF98D11896D}" presName="composite" presStyleCnt="0"/>
      <dgm:spPr/>
    </dgm:pt>
    <dgm:pt modelId="{69860AAB-D351-498A-BE72-444FFB402E19}" type="pres">
      <dgm:prSet presAssocID="{977D031C-94F8-4219-8A5B-6FF98D11896D}" presName="background" presStyleLbl="node0" presStyleIdx="0" presStyleCnt="3"/>
      <dgm:spPr/>
    </dgm:pt>
    <dgm:pt modelId="{A33E1046-E495-4E9B-88BE-CCB8409ABFA6}" type="pres">
      <dgm:prSet presAssocID="{977D031C-94F8-4219-8A5B-6FF98D11896D}" presName="text" presStyleLbl="fgAcc0" presStyleIdx="0" presStyleCnt="3" custScaleX="160935" custScaleY="163585">
        <dgm:presLayoutVars>
          <dgm:chPref val="3"/>
        </dgm:presLayoutVars>
      </dgm:prSet>
      <dgm:spPr/>
    </dgm:pt>
    <dgm:pt modelId="{BD1C7577-7E07-4993-93D6-9139F70009E5}" type="pres">
      <dgm:prSet presAssocID="{977D031C-94F8-4219-8A5B-6FF98D11896D}" presName="hierChild2" presStyleCnt="0"/>
      <dgm:spPr/>
    </dgm:pt>
    <dgm:pt modelId="{5CE8FC72-D48C-456D-A617-25DB7589E229}" type="pres">
      <dgm:prSet presAssocID="{E0F01ECA-44D0-4BB9-AAC3-717691DD2713}" presName="hierRoot1" presStyleCnt="0"/>
      <dgm:spPr/>
    </dgm:pt>
    <dgm:pt modelId="{4BB62F2C-AC7D-4230-B22F-D45A69840F2A}" type="pres">
      <dgm:prSet presAssocID="{E0F01ECA-44D0-4BB9-AAC3-717691DD2713}" presName="composite" presStyleCnt="0"/>
      <dgm:spPr/>
    </dgm:pt>
    <dgm:pt modelId="{6554C681-AB8D-4FBA-A340-6F8CA6DF5834}" type="pres">
      <dgm:prSet presAssocID="{E0F01ECA-44D0-4BB9-AAC3-717691DD2713}" presName="background" presStyleLbl="node0" presStyleIdx="1" presStyleCnt="3"/>
      <dgm:spPr/>
    </dgm:pt>
    <dgm:pt modelId="{114AC672-1E76-464B-BF51-C8D512460162}" type="pres">
      <dgm:prSet presAssocID="{E0F01ECA-44D0-4BB9-AAC3-717691DD2713}" presName="text" presStyleLbl="fgAcc0" presStyleIdx="1" presStyleCnt="3" custScaleX="134961" custScaleY="353147">
        <dgm:presLayoutVars>
          <dgm:chPref val="3"/>
        </dgm:presLayoutVars>
      </dgm:prSet>
      <dgm:spPr>
        <a:xfrm>
          <a:off x="3882660" y="695301"/>
          <a:ext cx="2911995" cy="2975525"/>
        </a:xfrm>
        <a:prstGeom prst="roundRect">
          <a:avLst>
            <a:gd name="adj" fmla="val 10000"/>
          </a:avLst>
        </a:prstGeom>
      </dgm:spPr>
    </dgm:pt>
    <dgm:pt modelId="{A52C5587-D732-4BD6-B435-933ADCF49FC0}" type="pres">
      <dgm:prSet presAssocID="{E0F01ECA-44D0-4BB9-AAC3-717691DD2713}" presName="hierChild2" presStyleCnt="0"/>
      <dgm:spPr/>
    </dgm:pt>
    <dgm:pt modelId="{0E34FCE4-2AE9-4A3B-BB34-57281A882114}" type="pres">
      <dgm:prSet presAssocID="{8A49CD44-9FD9-47CD-AA39-C235D30623A4}" presName="hierRoot1" presStyleCnt="0"/>
      <dgm:spPr/>
    </dgm:pt>
    <dgm:pt modelId="{1EA76922-8C9E-4D41-A6ED-3B1910B24BD3}" type="pres">
      <dgm:prSet presAssocID="{8A49CD44-9FD9-47CD-AA39-C235D30623A4}" presName="composite" presStyleCnt="0"/>
      <dgm:spPr/>
    </dgm:pt>
    <dgm:pt modelId="{376F0EB7-BE28-448C-9518-1049530B66DB}" type="pres">
      <dgm:prSet presAssocID="{8A49CD44-9FD9-47CD-AA39-C235D30623A4}" presName="background" presStyleLbl="node0" presStyleIdx="2" presStyleCnt="3"/>
      <dgm:spPr/>
    </dgm:pt>
    <dgm:pt modelId="{4A989E65-B228-4CAD-AD0F-D49F0C748D64}" type="pres">
      <dgm:prSet presAssocID="{8A49CD44-9FD9-47CD-AA39-C235D30623A4}" presName="text" presStyleLbl="fgAcc0" presStyleIdx="2" presStyleCnt="3" custScaleX="158212" custScaleY="313201" custLinFactNeighborX="74" custLinFactNeighborY="-1089">
        <dgm:presLayoutVars>
          <dgm:chPref val="3"/>
        </dgm:presLayoutVars>
      </dgm:prSet>
      <dgm:spPr>
        <a:xfrm>
          <a:off x="7441766" y="695301"/>
          <a:ext cx="2911995" cy="1849117"/>
        </a:xfrm>
        <a:prstGeom prst="roundRect">
          <a:avLst>
            <a:gd name="adj" fmla="val 10000"/>
          </a:avLst>
        </a:prstGeom>
      </dgm:spPr>
    </dgm:pt>
    <dgm:pt modelId="{3FFE39DE-52EC-4402-8EBF-115A97ACDB02}" type="pres">
      <dgm:prSet presAssocID="{8A49CD44-9FD9-47CD-AA39-C235D30623A4}" presName="hierChild2" presStyleCnt="0"/>
      <dgm:spPr/>
    </dgm:pt>
  </dgm:ptLst>
  <dgm:cxnLst>
    <dgm:cxn modelId="{47B35B76-D80B-4F6E-B69E-5197A931635D}" type="presOf" srcId="{3E37DD5B-DF2C-4ECD-9969-CF1E2E18CD8F}" destId="{F13558BD-232C-473C-9D0A-5A767A41DF0B}" srcOrd="0" destOrd="0" presId="urn:microsoft.com/office/officeart/2005/8/layout/hierarchy1"/>
    <dgm:cxn modelId="{4717CF7C-B08D-4661-AC36-096FE6D51D8C}" type="presOf" srcId="{977D031C-94F8-4219-8A5B-6FF98D11896D}" destId="{A33E1046-E495-4E9B-88BE-CCB8409ABFA6}" srcOrd="0" destOrd="0" presId="urn:microsoft.com/office/officeart/2005/8/layout/hierarchy1"/>
    <dgm:cxn modelId="{17719780-AAF2-4C75-A7ED-9283E6D606EE}" type="presOf" srcId="{8A49CD44-9FD9-47CD-AA39-C235D30623A4}" destId="{4A989E65-B228-4CAD-AD0F-D49F0C748D64}" srcOrd="0" destOrd="0" presId="urn:microsoft.com/office/officeart/2005/8/layout/hierarchy1"/>
    <dgm:cxn modelId="{6889DE9E-4206-4B6B-BBB6-DD8C73F1D35C}" srcId="{3E37DD5B-DF2C-4ECD-9969-CF1E2E18CD8F}" destId="{8A49CD44-9FD9-47CD-AA39-C235D30623A4}" srcOrd="2" destOrd="0" parTransId="{06B5E9A8-F3DB-4A21-87F5-E8C171B17E49}" sibTransId="{888AE5DE-FF69-4733-AA62-B696D3391DE3}"/>
    <dgm:cxn modelId="{EBEC0BA3-7593-4B21-A40A-D29E4C96FA9C}" srcId="{3E37DD5B-DF2C-4ECD-9969-CF1E2E18CD8F}" destId="{977D031C-94F8-4219-8A5B-6FF98D11896D}" srcOrd="0" destOrd="0" parTransId="{B42723F6-9A60-4D64-84AB-B340DDAE6F54}" sibTransId="{70E13555-9EDF-42D4-B7B9-19EFA0EE75DC}"/>
    <dgm:cxn modelId="{D6E456CC-6E03-42E0-B2CF-287F70B7979B}" srcId="{3E37DD5B-DF2C-4ECD-9969-CF1E2E18CD8F}" destId="{E0F01ECA-44D0-4BB9-AAC3-717691DD2713}" srcOrd="1" destOrd="0" parTransId="{DB0661E0-C90F-44F5-9DE1-D50812E139AE}" sibTransId="{8787205F-5A3F-4821-87A7-BFF9B98BF960}"/>
    <dgm:cxn modelId="{0297B6FA-B6BC-4DA0-963F-23121AF6AA31}" type="presOf" srcId="{E0F01ECA-44D0-4BB9-AAC3-717691DD2713}" destId="{114AC672-1E76-464B-BF51-C8D512460162}" srcOrd="0" destOrd="0" presId="urn:microsoft.com/office/officeart/2005/8/layout/hierarchy1"/>
    <dgm:cxn modelId="{D4585381-596B-41B5-ADA4-1E7ED94A9F41}" type="presParOf" srcId="{F13558BD-232C-473C-9D0A-5A767A41DF0B}" destId="{E08C7EA1-4B97-407E-9BD0-8DDDF3243023}" srcOrd="0" destOrd="0" presId="urn:microsoft.com/office/officeart/2005/8/layout/hierarchy1"/>
    <dgm:cxn modelId="{7333D487-010B-4FFF-87C8-9D073A92223A}" type="presParOf" srcId="{E08C7EA1-4B97-407E-9BD0-8DDDF3243023}" destId="{E055C067-74AD-42C8-BB58-A7A939FF0C2B}" srcOrd="0" destOrd="0" presId="urn:microsoft.com/office/officeart/2005/8/layout/hierarchy1"/>
    <dgm:cxn modelId="{04AECEAC-AD4F-49AA-AB7E-D433FFD3DA2C}" type="presParOf" srcId="{E055C067-74AD-42C8-BB58-A7A939FF0C2B}" destId="{69860AAB-D351-498A-BE72-444FFB402E19}" srcOrd="0" destOrd="0" presId="urn:microsoft.com/office/officeart/2005/8/layout/hierarchy1"/>
    <dgm:cxn modelId="{E073E140-0872-4FA7-A3A0-986508DD313F}" type="presParOf" srcId="{E055C067-74AD-42C8-BB58-A7A939FF0C2B}" destId="{A33E1046-E495-4E9B-88BE-CCB8409ABFA6}" srcOrd="1" destOrd="0" presId="urn:microsoft.com/office/officeart/2005/8/layout/hierarchy1"/>
    <dgm:cxn modelId="{09F5B3A3-13CA-43A6-9FFF-0DE3CCF339F3}" type="presParOf" srcId="{E08C7EA1-4B97-407E-9BD0-8DDDF3243023}" destId="{BD1C7577-7E07-4993-93D6-9139F70009E5}" srcOrd="1" destOrd="0" presId="urn:microsoft.com/office/officeart/2005/8/layout/hierarchy1"/>
    <dgm:cxn modelId="{DD3AEDD3-2E70-47E2-BB7A-4D26A5028F86}" type="presParOf" srcId="{F13558BD-232C-473C-9D0A-5A767A41DF0B}" destId="{5CE8FC72-D48C-456D-A617-25DB7589E229}" srcOrd="1" destOrd="0" presId="urn:microsoft.com/office/officeart/2005/8/layout/hierarchy1"/>
    <dgm:cxn modelId="{00FCA359-8AC3-433A-B66B-99C439F5C81D}" type="presParOf" srcId="{5CE8FC72-D48C-456D-A617-25DB7589E229}" destId="{4BB62F2C-AC7D-4230-B22F-D45A69840F2A}" srcOrd="0" destOrd="0" presId="urn:microsoft.com/office/officeart/2005/8/layout/hierarchy1"/>
    <dgm:cxn modelId="{147A5B18-D622-4B5F-B3FF-D7D35EC41A33}" type="presParOf" srcId="{4BB62F2C-AC7D-4230-B22F-D45A69840F2A}" destId="{6554C681-AB8D-4FBA-A340-6F8CA6DF5834}" srcOrd="0" destOrd="0" presId="urn:microsoft.com/office/officeart/2005/8/layout/hierarchy1"/>
    <dgm:cxn modelId="{8E08E0D7-4DB6-424C-945A-D82A422E13BD}" type="presParOf" srcId="{4BB62F2C-AC7D-4230-B22F-D45A69840F2A}" destId="{114AC672-1E76-464B-BF51-C8D512460162}" srcOrd="1" destOrd="0" presId="urn:microsoft.com/office/officeart/2005/8/layout/hierarchy1"/>
    <dgm:cxn modelId="{BA08F86C-D434-452B-9522-943ADB0E5B58}" type="presParOf" srcId="{5CE8FC72-D48C-456D-A617-25DB7589E229}" destId="{A52C5587-D732-4BD6-B435-933ADCF49FC0}" srcOrd="1" destOrd="0" presId="urn:microsoft.com/office/officeart/2005/8/layout/hierarchy1"/>
    <dgm:cxn modelId="{605B5193-BB2C-419E-B596-61FEA07B0A9A}" type="presParOf" srcId="{F13558BD-232C-473C-9D0A-5A767A41DF0B}" destId="{0E34FCE4-2AE9-4A3B-BB34-57281A882114}" srcOrd="2" destOrd="0" presId="urn:microsoft.com/office/officeart/2005/8/layout/hierarchy1"/>
    <dgm:cxn modelId="{E829CA9A-3DB9-4722-9022-77823B155770}" type="presParOf" srcId="{0E34FCE4-2AE9-4A3B-BB34-57281A882114}" destId="{1EA76922-8C9E-4D41-A6ED-3B1910B24BD3}" srcOrd="0" destOrd="0" presId="urn:microsoft.com/office/officeart/2005/8/layout/hierarchy1"/>
    <dgm:cxn modelId="{47F59457-F7F2-4FDA-B6D6-1EF7E076C6F9}" type="presParOf" srcId="{1EA76922-8C9E-4D41-A6ED-3B1910B24BD3}" destId="{376F0EB7-BE28-448C-9518-1049530B66DB}" srcOrd="0" destOrd="0" presId="urn:microsoft.com/office/officeart/2005/8/layout/hierarchy1"/>
    <dgm:cxn modelId="{451B2386-64B3-4CED-9A97-5305046CA69C}" type="presParOf" srcId="{1EA76922-8C9E-4D41-A6ED-3B1910B24BD3}" destId="{4A989E65-B228-4CAD-AD0F-D49F0C748D64}" srcOrd="1" destOrd="0" presId="urn:microsoft.com/office/officeart/2005/8/layout/hierarchy1"/>
    <dgm:cxn modelId="{35B8E77F-29E4-495A-94CF-CEE50CF6267C}" type="presParOf" srcId="{0E34FCE4-2AE9-4A3B-BB34-57281A882114}" destId="{3FFE39DE-52EC-4402-8EBF-115A97ACDB0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37DD5B-DF2C-4ECD-9969-CF1E2E18CD8F}"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E0702633-AA37-4607-855F-F73E2A6B9A1E}">
      <dgm:prSet custT="1"/>
      <dgm:spPr>
        <a:solidFill>
          <a:prstClr val="black">
            <a:alpha val="90000"/>
          </a:prstClr>
        </a:solidFill>
        <a:ln w="9525" cap="flat" cmpd="sng" algn="ctr">
          <a:solidFill>
            <a:srgbClr val="4F81BD">
              <a:hueOff val="0"/>
              <a:satOff val="0"/>
              <a:lumOff val="0"/>
              <a:alphaOff val="0"/>
            </a:srgbClr>
          </a:solidFill>
          <a:prstDash val="solid"/>
        </a:ln>
        <a:effectLst/>
      </dgm:spPr>
      <dgm:t>
        <a:bodyPr spcFirstLastPara="0" vert="horz" wrap="square" lIns="110490" tIns="110490" rIns="110490" bIns="110490" numCol="1" spcCol="1270" anchor="t" anchorCtr="0"/>
        <a:lstStyle/>
        <a:p>
          <a:pPr marL="0" lvl="0" indent="0" algn="ctr" defTabSz="1289050">
            <a:lnSpc>
              <a:spcPct val="100000"/>
            </a:lnSpc>
            <a:spcBef>
              <a:spcPct val="0"/>
            </a:spcBef>
            <a:spcAft>
              <a:spcPts val="0"/>
            </a:spcAft>
            <a:buNone/>
          </a:pPr>
          <a:r>
            <a:rPr lang="en-US" sz="3000" b="1" kern="1200">
              <a:solidFill>
                <a:prstClr val="white"/>
              </a:solidFill>
              <a:latin typeface="Century Gothic" panose="020B0502020202020204" pitchFamily="34" charset="0"/>
              <a:ea typeface="+mn-ea"/>
              <a:cs typeface="+mn-cs"/>
            </a:rPr>
            <a:t>#4 PRAYEE MUST BE TALKING WITH GOD; NOT WITH HIMSELF</a:t>
          </a:r>
        </a:p>
      </dgm:t>
    </dgm:pt>
    <dgm:pt modelId="{340AD07D-D75D-43D1-B75D-42E14F67684F}" type="parTrans" cxnId="{87FFC300-42DF-4279-998D-AFE2B7876FF8}">
      <dgm:prSet/>
      <dgm:spPr/>
      <dgm:t>
        <a:bodyPr/>
        <a:lstStyle/>
        <a:p>
          <a:endParaRPr lang="en-US"/>
        </a:p>
      </dgm:t>
    </dgm:pt>
    <dgm:pt modelId="{7E6668A6-D068-4ED0-88F5-83FDC9E42871}" type="sibTrans" cxnId="{87FFC300-42DF-4279-998D-AFE2B7876FF8}">
      <dgm:prSet/>
      <dgm:spPr/>
      <dgm:t>
        <a:bodyPr/>
        <a:lstStyle/>
        <a:p>
          <a:endParaRPr lang="en-US"/>
        </a:p>
      </dgm:t>
    </dgm:pt>
    <dgm:pt modelId="{5FD53A42-3583-4CF1-9CF6-7E5A0EC2B3CD}">
      <dgm:prSet custT="1"/>
      <dgm:spPr>
        <a:solidFill>
          <a:prstClr val="black">
            <a:alpha val="90000"/>
          </a:prstClr>
        </a:solidFill>
        <a:ln w="9525" cap="flat" cmpd="sng" algn="ctr">
          <a:solidFill>
            <a:srgbClr val="4F81BD">
              <a:hueOff val="0"/>
              <a:satOff val="0"/>
              <a:lumOff val="0"/>
              <a:alphaOff val="0"/>
            </a:srgbClr>
          </a:solidFill>
          <a:prstDash val="solid"/>
        </a:ln>
        <a:effectLst/>
      </dgm:spPr>
      <dgm:t>
        <a:bodyPr spcFirstLastPara="0" vert="horz" wrap="square" lIns="110490" tIns="110490" rIns="110490" bIns="110490" numCol="1" spcCol="1270" anchor="t" anchorCtr="0"/>
        <a:lstStyle/>
        <a:p>
          <a:pPr marL="0" lvl="0" indent="0" algn="ctr" defTabSz="1289050">
            <a:lnSpc>
              <a:spcPct val="100000"/>
            </a:lnSpc>
            <a:spcBef>
              <a:spcPct val="0"/>
            </a:spcBef>
            <a:spcAft>
              <a:spcPts val="0"/>
            </a:spcAft>
            <a:buNone/>
          </a:pPr>
          <a:r>
            <a:rPr lang="en-US" sz="3000" b="1" kern="1200">
              <a:solidFill>
                <a:prstClr val="white"/>
              </a:solidFill>
              <a:latin typeface="Century Gothic" panose="020B0502020202020204" pitchFamily="34" charset="0"/>
              <a:ea typeface="+mn-ea"/>
              <a:cs typeface="+mn-cs"/>
            </a:rPr>
            <a:t>#5 PRAYEE MUST BE PREPARED TO WAIT ON GOD’S RESPONSE </a:t>
          </a:r>
        </a:p>
      </dgm:t>
    </dgm:pt>
    <dgm:pt modelId="{2BD9D35F-9DFF-4172-B090-3EBEA9308D3F}" type="parTrans" cxnId="{841AA411-3E39-4F2E-8014-905581225ED7}">
      <dgm:prSet/>
      <dgm:spPr/>
      <dgm:t>
        <a:bodyPr/>
        <a:lstStyle/>
        <a:p>
          <a:endParaRPr lang="en-US"/>
        </a:p>
      </dgm:t>
    </dgm:pt>
    <dgm:pt modelId="{67A440B9-B3B1-4B8B-9843-6F8A0739DD5B}" type="sibTrans" cxnId="{841AA411-3E39-4F2E-8014-905581225ED7}">
      <dgm:prSet/>
      <dgm:spPr/>
      <dgm:t>
        <a:bodyPr/>
        <a:lstStyle/>
        <a:p>
          <a:endParaRPr lang="en-US"/>
        </a:p>
      </dgm:t>
    </dgm:pt>
    <dgm:pt modelId="{F13558BD-232C-473C-9D0A-5A767A41DF0B}" type="pres">
      <dgm:prSet presAssocID="{3E37DD5B-DF2C-4ECD-9969-CF1E2E18CD8F}" presName="hierChild1" presStyleCnt="0">
        <dgm:presLayoutVars>
          <dgm:chPref val="1"/>
          <dgm:dir/>
          <dgm:animOne val="branch"/>
          <dgm:animLvl val="lvl"/>
          <dgm:resizeHandles/>
        </dgm:presLayoutVars>
      </dgm:prSet>
      <dgm:spPr/>
    </dgm:pt>
    <dgm:pt modelId="{171910B5-6E04-44B9-BC0E-385D5BE8218A}" type="pres">
      <dgm:prSet presAssocID="{E0702633-AA37-4607-855F-F73E2A6B9A1E}" presName="hierRoot1" presStyleCnt="0"/>
      <dgm:spPr/>
    </dgm:pt>
    <dgm:pt modelId="{9427CF19-27C3-4A82-80CE-6F50A8515B13}" type="pres">
      <dgm:prSet presAssocID="{E0702633-AA37-4607-855F-F73E2A6B9A1E}" presName="composite" presStyleCnt="0"/>
      <dgm:spPr/>
    </dgm:pt>
    <dgm:pt modelId="{5B3FB3A0-074A-455B-A074-38A2EC0532FA}" type="pres">
      <dgm:prSet presAssocID="{E0702633-AA37-4607-855F-F73E2A6B9A1E}" presName="background" presStyleLbl="node0" presStyleIdx="0" presStyleCnt="2"/>
      <dgm:spPr/>
    </dgm:pt>
    <dgm:pt modelId="{7272F4F3-35CC-4276-8BF2-EFC62EC612D3}" type="pres">
      <dgm:prSet presAssocID="{E0702633-AA37-4607-855F-F73E2A6B9A1E}" presName="text" presStyleLbl="fgAcc0" presStyleIdx="0" presStyleCnt="2" custScaleX="143839" custScaleY="265521">
        <dgm:presLayoutVars>
          <dgm:chPref val="3"/>
        </dgm:presLayoutVars>
      </dgm:prSet>
      <dgm:spPr/>
    </dgm:pt>
    <dgm:pt modelId="{2F0CBC99-0EA9-4DA9-8CAA-15526A011410}" type="pres">
      <dgm:prSet presAssocID="{E0702633-AA37-4607-855F-F73E2A6B9A1E}" presName="hierChild2" presStyleCnt="0"/>
      <dgm:spPr/>
    </dgm:pt>
    <dgm:pt modelId="{DF0E39EB-D5CD-47BA-9207-BBB03F0460E0}" type="pres">
      <dgm:prSet presAssocID="{5FD53A42-3583-4CF1-9CF6-7E5A0EC2B3CD}" presName="hierRoot1" presStyleCnt="0"/>
      <dgm:spPr/>
    </dgm:pt>
    <dgm:pt modelId="{D67EAC5B-8C4C-4274-97B0-D4AB8FBCBAD5}" type="pres">
      <dgm:prSet presAssocID="{5FD53A42-3583-4CF1-9CF6-7E5A0EC2B3CD}" presName="composite" presStyleCnt="0"/>
      <dgm:spPr/>
    </dgm:pt>
    <dgm:pt modelId="{E13AC62E-2C8B-4D42-80FE-7145438953DC}" type="pres">
      <dgm:prSet presAssocID="{5FD53A42-3583-4CF1-9CF6-7E5A0EC2B3CD}" presName="background" presStyleLbl="node0" presStyleIdx="1" presStyleCnt="2"/>
      <dgm:spPr/>
    </dgm:pt>
    <dgm:pt modelId="{9DB8D0C4-48D9-4BA5-A3BF-373774A2594A}" type="pres">
      <dgm:prSet presAssocID="{5FD53A42-3583-4CF1-9CF6-7E5A0EC2B3CD}" presName="text" presStyleLbl="fgAcc0" presStyleIdx="1" presStyleCnt="2" custScaleX="118717" custScaleY="265521">
        <dgm:presLayoutVars>
          <dgm:chPref val="3"/>
        </dgm:presLayoutVars>
      </dgm:prSet>
      <dgm:spPr/>
    </dgm:pt>
    <dgm:pt modelId="{2F356766-7218-43BC-A957-6A0FBCD8ABFB}" type="pres">
      <dgm:prSet presAssocID="{5FD53A42-3583-4CF1-9CF6-7E5A0EC2B3CD}" presName="hierChild2" presStyleCnt="0"/>
      <dgm:spPr/>
    </dgm:pt>
  </dgm:ptLst>
  <dgm:cxnLst>
    <dgm:cxn modelId="{87FFC300-42DF-4279-998D-AFE2B7876FF8}" srcId="{3E37DD5B-DF2C-4ECD-9969-CF1E2E18CD8F}" destId="{E0702633-AA37-4607-855F-F73E2A6B9A1E}" srcOrd="0" destOrd="0" parTransId="{340AD07D-D75D-43D1-B75D-42E14F67684F}" sibTransId="{7E6668A6-D068-4ED0-88F5-83FDC9E42871}"/>
    <dgm:cxn modelId="{841AA411-3E39-4F2E-8014-905581225ED7}" srcId="{3E37DD5B-DF2C-4ECD-9969-CF1E2E18CD8F}" destId="{5FD53A42-3583-4CF1-9CF6-7E5A0EC2B3CD}" srcOrd="1" destOrd="0" parTransId="{2BD9D35F-9DFF-4172-B090-3EBEA9308D3F}" sibTransId="{67A440B9-B3B1-4B8B-9843-6F8A0739DD5B}"/>
    <dgm:cxn modelId="{47B35B76-D80B-4F6E-B69E-5197A931635D}" type="presOf" srcId="{3E37DD5B-DF2C-4ECD-9969-CF1E2E18CD8F}" destId="{F13558BD-232C-473C-9D0A-5A767A41DF0B}" srcOrd="0" destOrd="0" presId="urn:microsoft.com/office/officeart/2005/8/layout/hierarchy1"/>
    <dgm:cxn modelId="{75618B97-42CD-4B94-A967-AD38F5A9C6F2}" type="presOf" srcId="{5FD53A42-3583-4CF1-9CF6-7E5A0EC2B3CD}" destId="{9DB8D0C4-48D9-4BA5-A3BF-373774A2594A}" srcOrd="0" destOrd="0" presId="urn:microsoft.com/office/officeart/2005/8/layout/hierarchy1"/>
    <dgm:cxn modelId="{92F4FE9E-207F-44A8-A88A-072AB5169D0A}" type="presOf" srcId="{E0702633-AA37-4607-855F-F73E2A6B9A1E}" destId="{7272F4F3-35CC-4276-8BF2-EFC62EC612D3}" srcOrd="0" destOrd="0" presId="urn:microsoft.com/office/officeart/2005/8/layout/hierarchy1"/>
    <dgm:cxn modelId="{BF95093D-E939-44C0-9E0A-5BA87BA85078}" type="presParOf" srcId="{F13558BD-232C-473C-9D0A-5A767A41DF0B}" destId="{171910B5-6E04-44B9-BC0E-385D5BE8218A}" srcOrd="0" destOrd="0" presId="urn:microsoft.com/office/officeart/2005/8/layout/hierarchy1"/>
    <dgm:cxn modelId="{13AE08BC-40A0-4F32-98DA-B937B992AC4B}" type="presParOf" srcId="{171910B5-6E04-44B9-BC0E-385D5BE8218A}" destId="{9427CF19-27C3-4A82-80CE-6F50A8515B13}" srcOrd="0" destOrd="0" presId="urn:microsoft.com/office/officeart/2005/8/layout/hierarchy1"/>
    <dgm:cxn modelId="{D162FE97-09DE-4FF6-B845-589C14018CE6}" type="presParOf" srcId="{9427CF19-27C3-4A82-80CE-6F50A8515B13}" destId="{5B3FB3A0-074A-455B-A074-38A2EC0532FA}" srcOrd="0" destOrd="0" presId="urn:microsoft.com/office/officeart/2005/8/layout/hierarchy1"/>
    <dgm:cxn modelId="{A13CDAB1-417C-4D79-A94D-CCC482868940}" type="presParOf" srcId="{9427CF19-27C3-4A82-80CE-6F50A8515B13}" destId="{7272F4F3-35CC-4276-8BF2-EFC62EC612D3}" srcOrd="1" destOrd="0" presId="urn:microsoft.com/office/officeart/2005/8/layout/hierarchy1"/>
    <dgm:cxn modelId="{BD318D35-FCBF-4A7A-9C26-74D35E942693}" type="presParOf" srcId="{171910B5-6E04-44B9-BC0E-385D5BE8218A}" destId="{2F0CBC99-0EA9-4DA9-8CAA-15526A011410}" srcOrd="1" destOrd="0" presId="urn:microsoft.com/office/officeart/2005/8/layout/hierarchy1"/>
    <dgm:cxn modelId="{2B222725-AF9D-44AF-A8D2-0147AFC56F97}" type="presParOf" srcId="{F13558BD-232C-473C-9D0A-5A767A41DF0B}" destId="{DF0E39EB-D5CD-47BA-9207-BBB03F0460E0}" srcOrd="1" destOrd="0" presId="urn:microsoft.com/office/officeart/2005/8/layout/hierarchy1"/>
    <dgm:cxn modelId="{5C931185-D017-45AB-9EDB-8E318ED48BF7}" type="presParOf" srcId="{DF0E39EB-D5CD-47BA-9207-BBB03F0460E0}" destId="{D67EAC5B-8C4C-4274-97B0-D4AB8FBCBAD5}" srcOrd="0" destOrd="0" presId="urn:microsoft.com/office/officeart/2005/8/layout/hierarchy1"/>
    <dgm:cxn modelId="{B86F11BF-0EEA-40A4-8A95-03A49811A647}" type="presParOf" srcId="{D67EAC5B-8C4C-4274-97B0-D4AB8FBCBAD5}" destId="{E13AC62E-2C8B-4D42-80FE-7145438953DC}" srcOrd="0" destOrd="0" presId="urn:microsoft.com/office/officeart/2005/8/layout/hierarchy1"/>
    <dgm:cxn modelId="{8B4F2CB9-E40C-41C7-95C7-199EC7293A02}" type="presParOf" srcId="{D67EAC5B-8C4C-4274-97B0-D4AB8FBCBAD5}" destId="{9DB8D0C4-48D9-4BA5-A3BF-373774A2594A}" srcOrd="1" destOrd="0" presId="urn:microsoft.com/office/officeart/2005/8/layout/hierarchy1"/>
    <dgm:cxn modelId="{C5D659F9-2F4C-41E7-98AE-E1AF75B664DB}" type="presParOf" srcId="{DF0E39EB-D5CD-47BA-9207-BBB03F0460E0}" destId="{2F356766-7218-43BC-A957-6A0FBCD8ABF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37DD5B-DF2C-4ECD-9969-CF1E2E18CD8F}"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977D031C-94F8-4219-8A5B-6FF98D11896D}">
      <dgm:prSet/>
      <dgm:spPr/>
      <dgm:t>
        <a:bodyPr/>
        <a:lstStyle/>
        <a:p>
          <a:r>
            <a:rPr lang="en-US" b="1">
              <a:solidFill>
                <a:schemeClr val="bg1"/>
              </a:solidFill>
              <a:latin typeface="Century Gothic" panose="020B0502020202020204" pitchFamily="34" charset="0"/>
            </a:rPr>
            <a:t>SELECTIVE TALK; CUTTING  THE CHATTER</a:t>
          </a:r>
        </a:p>
      </dgm:t>
    </dgm:pt>
    <dgm:pt modelId="{B42723F6-9A60-4D64-84AB-B340DDAE6F54}" type="parTrans" cxnId="{EBEC0BA3-7593-4B21-A40A-D29E4C96FA9C}">
      <dgm:prSet/>
      <dgm:spPr/>
      <dgm:t>
        <a:bodyPr/>
        <a:lstStyle/>
        <a:p>
          <a:endParaRPr lang="en-US"/>
        </a:p>
      </dgm:t>
    </dgm:pt>
    <dgm:pt modelId="{70E13555-9EDF-42D4-B7B9-19EFA0EE75DC}" type="sibTrans" cxnId="{EBEC0BA3-7593-4B21-A40A-D29E4C96FA9C}">
      <dgm:prSet/>
      <dgm:spPr/>
      <dgm:t>
        <a:bodyPr/>
        <a:lstStyle/>
        <a:p>
          <a:endParaRPr lang="en-US"/>
        </a:p>
      </dgm:t>
    </dgm:pt>
    <dgm:pt modelId="{E0F01ECA-44D0-4BB9-AAC3-717691DD2713}">
      <dgm:prSet/>
      <dgm:spPr/>
      <dgm:t>
        <a:bodyPr/>
        <a:lstStyle/>
        <a:p>
          <a:r>
            <a:rPr lang="en-US" b="1">
              <a:solidFill>
                <a:schemeClr val="bg1"/>
              </a:solidFill>
              <a:latin typeface="Century Gothic" panose="020B0502020202020204" pitchFamily="34" charset="0"/>
            </a:rPr>
            <a:t>A GREAT AWARENESS OF WHO YOU ARE TALKING TO</a:t>
          </a:r>
        </a:p>
      </dgm:t>
    </dgm:pt>
    <dgm:pt modelId="{DB0661E0-C90F-44F5-9DE1-D50812E139AE}" type="parTrans" cxnId="{D6E456CC-6E03-42E0-B2CF-287F70B7979B}">
      <dgm:prSet/>
      <dgm:spPr/>
      <dgm:t>
        <a:bodyPr/>
        <a:lstStyle/>
        <a:p>
          <a:endParaRPr lang="en-US"/>
        </a:p>
      </dgm:t>
    </dgm:pt>
    <dgm:pt modelId="{8787205F-5A3F-4821-87A7-BFF9B98BF960}" type="sibTrans" cxnId="{D6E456CC-6E03-42E0-B2CF-287F70B7979B}">
      <dgm:prSet/>
      <dgm:spPr/>
      <dgm:t>
        <a:bodyPr/>
        <a:lstStyle/>
        <a:p>
          <a:endParaRPr lang="en-US"/>
        </a:p>
      </dgm:t>
    </dgm:pt>
    <dgm:pt modelId="{8A49CD44-9FD9-47CD-AA39-C235D30623A4}">
      <dgm:prSet/>
      <dgm:spPr/>
      <dgm:t>
        <a:bodyPr/>
        <a:lstStyle/>
        <a:p>
          <a:r>
            <a:rPr lang="en-US" b="1">
              <a:latin typeface="Century Gothic" panose="020B0502020202020204" pitchFamily="34" charset="0"/>
            </a:rPr>
            <a:t>A CLEAR AND CLEAN HEART</a:t>
          </a:r>
        </a:p>
      </dgm:t>
    </dgm:pt>
    <dgm:pt modelId="{06B5E9A8-F3DB-4A21-87F5-E8C171B17E49}" type="parTrans" cxnId="{6889DE9E-4206-4B6B-BBB6-DD8C73F1D35C}">
      <dgm:prSet/>
      <dgm:spPr/>
      <dgm:t>
        <a:bodyPr/>
        <a:lstStyle/>
        <a:p>
          <a:endParaRPr lang="en-US"/>
        </a:p>
      </dgm:t>
    </dgm:pt>
    <dgm:pt modelId="{888AE5DE-FF69-4733-AA62-B696D3391DE3}" type="sibTrans" cxnId="{6889DE9E-4206-4B6B-BBB6-DD8C73F1D35C}">
      <dgm:prSet/>
      <dgm:spPr/>
      <dgm:t>
        <a:bodyPr/>
        <a:lstStyle/>
        <a:p>
          <a:endParaRPr lang="en-US"/>
        </a:p>
      </dgm:t>
    </dgm:pt>
    <dgm:pt modelId="{F13558BD-232C-473C-9D0A-5A767A41DF0B}" type="pres">
      <dgm:prSet presAssocID="{3E37DD5B-DF2C-4ECD-9969-CF1E2E18CD8F}" presName="hierChild1" presStyleCnt="0">
        <dgm:presLayoutVars>
          <dgm:chPref val="1"/>
          <dgm:dir/>
          <dgm:animOne val="branch"/>
          <dgm:animLvl val="lvl"/>
          <dgm:resizeHandles/>
        </dgm:presLayoutVars>
      </dgm:prSet>
      <dgm:spPr/>
    </dgm:pt>
    <dgm:pt modelId="{0E34FCE4-2AE9-4A3B-BB34-57281A882114}" type="pres">
      <dgm:prSet presAssocID="{8A49CD44-9FD9-47CD-AA39-C235D30623A4}" presName="hierRoot1" presStyleCnt="0"/>
      <dgm:spPr/>
    </dgm:pt>
    <dgm:pt modelId="{1EA76922-8C9E-4D41-A6ED-3B1910B24BD3}" type="pres">
      <dgm:prSet presAssocID="{8A49CD44-9FD9-47CD-AA39-C235D30623A4}" presName="composite" presStyleCnt="0"/>
      <dgm:spPr/>
    </dgm:pt>
    <dgm:pt modelId="{376F0EB7-BE28-448C-9518-1049530B66DB}" type="pres">
      <dgm:prSet presAssocID="{8A49CD44-9FD9-47CD-AA39-C235D30623A4}" presName="background" presStyleLbl="node0" presStyleIdx="0" presStyleCnt="3"/>
      <dgm:spPr/>
    </dgm:pt>
    <dgm:pt modelId="{4A989E65-B228-4CAD-AD0F-D49F0C748D64}" type="pres">
      <dgm:prSet presAssocID="{8A49CD44-9FD9-47CD-AA39-C235D30623A4}" presName="text" presStyleLbl="fgAcc0" presStyleIdx="0" presStyleCnt="3">
        <dgm:presLayoutVars>
          <dgm:chPref val="3"/>
        </dgm:presLayoutVars>
      </dgm:prSet>
      <dgm:spPr/>
    </dgm:pt>
    <dgm:pt modelId="{3FFE39DE-52EC-4402-8EBF-115A97ACDB02}" type="pres">
      <dgm:prSet presAssocID="{8A49CD44-9FD9-47CD-AA39-C235D30623A4}" presName="hierChild2" presStyleCnt="0"/>
      <dgm:spPr/>
    </dgm:pt>
    <dgm:pt modelId="{5CE8FC72-D48C-456D-A617-25DB7589E229}" type="pres">
      <dgm:prSet presAssocID="{E0F01ECA-44D0-4BB9-AAC3-717691DD2713}" presName="hierRoot1" presStyleCnt="0"/>
      <dgm:spPr/>
    </dgm:pt>
    <dgm:pt modelId="{4BB62F2C-AC7D-4230-B22F-D45A69840F2A}" type="pres">
      <dgm:prSet presAssocID="{E0F01ECA-44D0-4BB9-AAC3-717691DD2713}" presName="composite" presStyleCnt="0"/>
      <dgm:spPr/>
    </dgm:pt>
    <dgm:pt modelId="{6554C681-AB8D-4FBA-A340-6F8CA6DF5834}" type="pres">
      <dgm:prSet presAssocID="{E0F01ECA-44D0-4BB9-AAC3-717691DD2713}" presName="background" presStyleLbl="node0" presStyleIdx="1" presStyleCnt="3"/>
      <dgm:spPr/>
    </dgm:pt>
    <dgm:pt modelId="{114AC672-1E76-464B-BF51-C8D512460162}" type="pres">
      <dgm:prSet presAssocID="{E0F01ECA-44D0-4BB9-AAC3-717691DD2713}" presName="text" presStyleLbl="fgAcc0" presStyleIdx="1" presStyleCnt="3" custScaleY="160916">
        <dgm:presLayoutVars>
          <dgm:chPref val="3"/>
        </dgm:presLayoutVars>
      </dgm:prSet>
      <dgm:spPr/>
    </dgm:pt>
    <dgm:pt modelId="{A52C5587-D732-4BD6-B435-933ADCF49FC0}" type="pres">
      <dgm:prSet presAssocID="{E0F01ECA-44D0-4BB9-AAC3-717691DD2713}" presName="hierChild2" presStyleCnt="0"/>
      <dgm:spPr/>
    </dgm:pt>
    <dgm:pt modelId="{E08C7EA1-4B97-407E-9BD0-8DDDF3243023}" type="pres">
      <dgm:prSet presAssocID="{977D031C-94F8-4219-8A5B-6FF98D11896D}" presName="hierRoot1" presStyleCnt="0"/>
      <dgm:spPr/>
    </dgm:pt>
    <dgm:pt modelId="{E055C067-74AD-42C8-BB58-A7A939FF0C2B}" type="pres">
      <dgm:prSet presAssocID="{977D031C-94F8-4219-8A5B-6FF98D11896D}" presName="composite" presStyleCnt="0"/>
      <dgm:spPr/>
    </dgm:pt>
    <dgm:pt modelId="{69860AAB-D351-498A-BE72-444FFB402E19}" type="pres">
      <dgm:prSet presAssocID="{977D031C-94F8-4219-8A5B-6FF98D11896D}" presName="background" presStyleLbl="node0" presStyleIdx="2" presStyleCnt="3"/>
      <dgm:spPr/>
    </dgm:pt>
    <dgm:pt modelId="{A33E1046-E495-4E9B-88BE-CCB8409ABFA6}" type="pres">
      <dgm:prSet presAssocID="{977D031C-94F8-4219-8A5B-6FF98D11896D}" presName="text" presStyleLbl="fgAcc0" presStyleIdx="2" presStyleCnt="3" custScaleY="136940">
        <dgm:presLayoutVars>
          <dgm:chPref val="3"/>
        </dgm:presLayoutVars>
      </dgm:prSet>
      <dgm:spPr/>
    </dgm:pt>
    <dgm:pt modelId="{BD1C7577-7E07-4993-93D6-9139F70009E5}" type="pres">
      <dgm:prSet presAssocID="{977D031C-94F8-4219-8A5B-6FF98D11896D}" presName="hierChild2" presStyleCnt="0"/>
      <dgm:spPr/>
    </dgm:pt>
  </dgm:ptLst>
  <dgm:cxnLst>
    <dgm:cxn modelId="{71DC8267-468A-4804-BAD6-9816D1D5B97A}" type="presOf" srcId="{E0F01ECA-44D0-4BB9-AAC3-717691DD2713}" destId="{114AC672-1E76-464B-BF51-C8D512460162}" srcOrd="0" destOrd="0" presId="urn:microsoft.com/office/officeart/2005/8/layout/hierarchy1"/>
    <dgm:cxn modelId="{47B35B76-D80B-4F6E-B69E-5197A931635D}" type="presOf" srcId="{3E37DD5B-DF2C-4ECD-9969-CF1E2E18CD8F}" destId="{F13558BD-232C-473C-9D0A-5A767A41DF0B}" srcOrd="0" destOrd="0" presId="urn:microsoft.com/office/officeart/2005/8/layout/hierarchy1"/>
    <dgm:cxn modelId="{6889DE9E-4206-4B6B-BBB6-DD8C73F1D35C}" srcId="{3E37DD5B-DF2C-4ECD-9969-CF1E2E18CD8F}" destId="{8A49CD44-9FD9-47CD-AA39-C235D30623A4}" srcOrd="0" destOrd="0" parTransId="{06B5E9A8-F3DB-4A21-87F5-E8C171B17E49}" sibTransId="{888AE5DE-FF69-4733-AA62-B696D3391DE3}"/>
    <dgm:cxn modelId="{EBEC0BA3-7593-4B21-A40A-D29E4C96FA9C}" srcId="{3E37DD5B-DF2C-4ECD-9969-CF1E2E18CD8F}" destId="{977D031C-94F8-4219-8A5B-6FF98D11896D}" srcOrd="2" destOrd="0" parTransId="{B42723F6-9A60-4D64-84AB-B340DDAE6F54}" sibTransId="{70E13555-9EDF-42D4-B7B9-19EFA0EE75DC}"/>
    <dgm:cxn modelId="{F5AB98BE-ED99-4C74-BE68-97A335A85FCD}" type="presOf" srcId="{8A49CD44-9FD9-47CD-AA39-C235D30623A4}" destId="{4A989E65-B228-4CAD-AD0F-D49F0C748D64}" srcOrd="0" destOrd="0" presId="urn:microsoft.com/office/officeart/2005/8/layout/hierarchy1"/>
    <dgm:cxn modelId="{D6E456CC-6E03-42E0-B2CF-287F70B7979B}" srcId="{3E37DD5B-DF2C-4ECD-9969-CF1E2E18CD8F}" destId="{E0F01ECA-44D0-4BB9-AAC3-717691DD2713}" srcOrd="1" destOrd="0" parTransId="{DB0661E0-C90F-44F5-9DE1-D50812E139AE}" sibTransId="{8787205F-5A3F-4821-87A7-BFF9B98BF960}"/>
    <dgm:cxn modelId="{69DEDDD4-2B82-492E-AE84-B04EB5A6293C}" type="presOf" srcId="{977D031C-94F8-4219-8A5B-6FF98D11896D}" destId="{A33E1046-E495-4E9B-88BE-CCB8409ABFA6}" srcOrd="0" destOrd="0" presId="urn:microsoft.com/office/officeart/2005/8/layout/hierarchy1"/>
    <dgm:cxn modelId="{68F01683-0E66-4F67-A86E-040520352C89}" type="presParOf" srcId="{F13558BD-232C-473C-9D0A-5A767A41DF0B}" destId="{0E34FCE4-2AE9-4A3B-BB34-57281A882114}" srcOrd="0" destOrd="0" presId="urn:microsoft.com/office/officeart/2005/8/layout/hierarchy1"/>
    <dgm:cxn modelId="{D0FE6EEC-9F6F-4002-BA4F-8267CA69174A}" type="presParOf" srcId="{0E34FCE4-2AE9-4A3B-BB34-57281A882114}" destId="{1EA76922-8C9E-4D41-A6ED-3B1910B24BD3}" srcOrd="0" destOrd="0" presId="urn:microsoft.com/office/officeart/2005/8/layout/hierarchy1"/>
    <dgm:cxn modelId="{09DB3C0C-4DC0-4090-8D1F-9BBF967408D4}" type="presParOf" srcId="{1EA76922-8C9E-4D41-A6ED-3B1910B24BD3}" destId="{376F0EB7-BE28-448C-9518-1049530B66DB}" srcOrd="0" destOrd="0" presId="urn:microsoft.com/office/officeart/2005/8/layout/hierarchy1"/>
    <dgm:cxn modelId="{74F07B22-2C66-4140-817B-58F190D72575}" type="presParOf" srcId="{1EA76922-8C9E-4D41-A6ED-3B1910B24BD3}" destId="{4A989E65-B228-4CAD-AD0F-D49F0C748D64}" srcOrd="1" destOrd="0" presId="urn:microsoft.com/office/officeart/2005/8/layout/hierarchy1"/>
    <dgm:cxn modelId="{70084A3C-F715-4EEF-B46B-E62785FC2A9E}" type="presParOf" srcId="{0E34FCE4-2AE9-4A3B-BB34-57281A882114}" destId="{3FFE39DE-52EC-4402-8EBF-115A97ACDB02}" srcOrd="1" destOrd="0" presId="urn:microsoft.com/office/officeart/2005/8/layout/hierarchy1"/>
    <dgm:cxn modelId="{3CD43C22-2385-44EB-885D-D679F414EE46}" type="presParOf" srcId="{F13558BD-232C-473C-9D0A-5A767A41DF0B}" destId="{5CE8FC72-D48C-456D-A617-25DB7589E229}" srcOrd="1" destOrd="0" presId="urn:microsoft.com/office/officeart/2005/8/layout/hierarchy1"/>
    <dgm:cxn modelId="{4F21D4F2-6EE7-4F0F-9039-695DDD25CDF5}" type="presParOf" srcId="{5CE8FC72-D48C-456D-A617-25DB7589E229}" destId="{4BB62F2C-AC7D-4230-B22F-D45A69840F2A}" srcOrd="0" destOrd="0" presId="urn:microsoft.com/office/officeart/2005/8/layout/hierarchy1"/>
    <dgm:cxn modelId="{025F8C92-44C9-4033-822E-7B52FE7E1201}" type="presParOf" srcId="{4BB62F2C-AC7D-4230-B22F-D45A69840F2A}" destId="{6554C681-AB8D-4FBA-A340-6F8CA6DF5834}" srcOrd="0" destOrd="0" presId="urn:microsoft.com/office/officeart/2005/8/layout/hierarchy1"/>
    <dgm:cxn modelId="{D3EE02D5-7C6F-4D50-8337-AD93F2CBFB05}" type="presParOf" srcId="{4BB62F2C-AC7D-4230-B22F-D45A69840F2A}" destId="{114AC672-1E76-464B-BF51-C8D512460162}" srcOrd="1" destOrd="0" presId="urn:microsoft.com/office/officeart/2005/8/layout/hierarchy1"/>
    <dgm:cxn modelId="{50E2FEAE-251C-4B3E-B128-03B36A899D2F}" type="presParOf" srcId="{5CE8FC72-D48C-456D-A617-25DB7589E229}" destId="{A52C5587-D732-4BD6-B435-933ADCF49FC0}" srcOrd="1" destOrd="0" presId="urn:microsoft.com/office/officeart/2005/8/layout/hierarchy1"/>
    <dgm:cxn modelId="{0CD2C06E-E683-441E-9593-2FB13812EA3F}" type="presParOf" srcId="{F13558BD-232C-473C-9D0A-5A767A41DF0B}" destId="{E08C7EA1-4B97-407E-9BD0-8DDDF3243023}" srcOrd="2" destOrd="0" presId="urn:microsoft.com/office/officeart/2005/8/layout/hierarchy1"/>
    <dgm:cxn modelId="{8B5B409B-956A-497F-839B-05BEC5C2759F}" type="presParOf" srcId="{E08C7EA1-4B97-407E-9BD0-8DDDF3243023}" destId="{E055C067-74AD-42C8-BB58-A7A939FF0C2B}" srcOrd="0" destOrd="0" presId="urn:microsoft.com/office/officeart/2005/8/layout/hierarchy1"/>
    <dgm:cxn modelId="{E692F4DF-B4F1-4139-817C-0BBCB9910290}" type="presParOf" srcId="{E055C067-74AD-42C8-BB58-A7A939FF0C2B}" destId="{69860AAB-D351-498A-BE72-444FFB402E19}" srcOrd="0" destOrd="0" presId="urn:microsoft.com/office/officeart/2005/8/layout/hierarchy1"/>
    <dgm:cxn modelId="{9A85BBC1-90A4-4402-8C17-76BD1E792E7B}" type="presParOf" srcId="{E055C067-74AD-42C8-BB58-A7A939FF0C2B}" destId="{A33E1046-E495-4E9B-88BE-CCB8409ABFA6}" srcOrd="1" destOrd="0" presId="urn:microsoft.com/office/officeart/2005/8/layout/hierarchy1"/>
    <dgm:cxn modelId="{E9892FC9-3D03-4781-A435-5DA968D886BB}" type="presParOf" srcId="{E08C7EA1-4B97-407E-9BD0-8DDDF3243023}" destId="{BD1C7577-7E07-4993-93D6-9139F70009E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37DD5B-DF2C-4ECD-9969-CF1E2E18CD8F}"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977D031C-94F8-4219-8A5B-6FF98D11896D}">
      <dgm:prSet/>
      <dgm:spPr/>
      <dgm:t>
        <a:bodyPr/>
        <a:lstStyle/>
        <a:p>
          <a:r>
            <a:rPr lang="en-US" b="1">
              <a:solidFill>
                <a:schemeClr val="bg1"/>
              </a:solidFill>
              <a:latin typeface="Century Gothic" panose="020B0502020202020204" pitchFamily="34" charset="0"/>
            </a:rPr>
            <a:t>REQUEST</a:t>
          </a:r>
        </a:p>
      </dgm:t>
    </dgm:pt>
    <dgm:pt modelId="{B42723F6-9A60-4D64-84AB-B340DDAE6F54}" type="parTrans" cxnId="{EBEC0BA3-7593-4B21-A40A-D29E4C96FA9C}">
      <dgm:prSet/>
      <dgm:spPr/>
      <dgm:t>
        <a:bodyPr/>
        <a:lstStyle/>
        <a:p>
          <a:endParaRPr lang="en-US"/>
        </a:p>
      </dgm:t>
    </dgm:pt>
    <dgm:pt modelId="{70E13555-9EDF-42D4-B7B9-19EFA0EE75DC}" type="sibTrans" cxnId="{EBEC0BA3-7593-4B21-A40A-D29E4C96FA9C}">
      <dgm:prSet/>
      <dgm:spPr/>
      <dgm:t>
        <a:bodyPr/>
        <a:lstStyle/>
        <a:p>
          <a:endParaRPr lang="en-US"/>
        </a:p>
      </dgm:t>
    </dgm:pt>
    <dgm:pt modelId="{E0F01ECA-44D0-4BB9-AAC3-717691DD2713}">
      <dgm:prSet/>
      <dgm:spPr/>
      <dgm:t>
        <a:bodyPr/>
        <a:lstStyle/>
        <a:p>
          <a:r>
            <a:rPr lang="en-US" b="1">
              <a:solidFill>
                <a:schemeClr val="bg1"/>
              </a:solidFill>
              <a:latin typeface="Century Gothic" panose="020B0502020202020204" pitchFamily="34" charset="0"/>
            </a:rPr>
            <a:t>CONFESSION</a:t>
          </a:r>
        </a:p>
      </dgm:t>
    </dgm:pt>
    <dgm:pt modelId="{DB0661E0-C90F-44F5-9DE1-D50812E139AE}" type="parTrans" cxnId="{D6E456CC-6E03-42E0-B2CF-287F70B7979B}">
      <dgm:prSet/>
      <dgm:spPr/>
      <dgm:t>
        <a:bodyPr/>
        <a:lstStyle/>
        <a:p>
          <a:endParaRPr lang="en-US"/>
        </a:p>
      </dgm:t>
    </dgm:pt>
    <dgm:pt modelId="{8787205F-5A3F-4821-87A7-BFF9B98BF960}" type="sibTrans" cxnId="{D6E456CC-6E03-42E0-B2CF-287F70B7979B}">
      <dgm:prSet/>
      <dgm:spPr/>
      <dgm:t>
        <a:bodyPr/>
        <a:lstStyle/>
        <a:p>
          <a:endParaRPr lang="en-US"/>
        </a:p>
      </dgm:t>
    </dgm:pt>
    <dgm:pt modelId="{8A49CD44-9FD9-47CD-AA39-C235D30623A4}">
      <dgm:prSet/>
      <dgm:spPr/>
      <dgm:t>
        <a:bodyPr/>
        <a:lstStyle/>
        <a:p>
          <a:r>
            <a:rPr lang="en-US" b="1">
              <a:latin typeface="Century Gothic" panose="020B0502020202020204" pitchFamily="34" charset="0"/>
            </a:rPr>
            <a:t>HONOR</a:t>
          </a:r>
        </a:p>
      </dgm:t>
    </dgm:pt>
    <dgm:pt modelId="{06B5E9A8-F3DB-4A21-87F5-E8C171B17E49}" type="parTrans" cxnId="{6889DE9E-4206-4B6B-BBB6-DD8C73F1D35C}">
      <dgm:prSet/>
      <dgm:spPr/>
      <dgm:t>
        <a:bodyPr/>
        <a:lstStyle/>
        <a:p>
          <a:endParaRPr lang="en-US"/>
        </a:p>
      </dgm:t>
    </dgm:pt>
    <dgm:pt modelId="{888AE5DE-FF69-4733-AA62-B696D3391DE3}" type="sibTrans" cxnId="{6889DE9E-4206-4B6B-BBB6-DD8C73F1D35C}">
      <dgm:prSet/>
      <dgm:spPr/>
      <dgm:t>
        <a:bodyPr/>
        <a:lstStyle/>
        <a:p>
          <a:endParaRPr lang="en-US"/>
        </a:p>
      </dgm:t>
    </dgm:pt>
    <dgm:pt modelId="{08E9A396-E3EE-4ACF-83A2-A3474DD311B8}">
      <dgm:prSet/>
      <dgm:spPr/>
      <dgm:t>
        <a:bodyPr/>
        <a:lstStyle/>
        <a:p>
          <a:r>
            <a:rPr lang="en-US" b="1">
              <a:solidFill>
                <a:schemeClr val="bg1"/>
              </a:solidFill>
              <a:latin typeface="Century Gothic" panose="020B0502020202020204" pitchFamily="34" charset="0"/>
            </a:rPr>
            <a:t>BELIEF IN THE REQUEST MADE</a:t>
          </a:r>
        </a:p>
      </dgm:t>
    </dgm:pt>
    <dgm:pt modelId="{F32C8BCD-E97D-4CA5-9204-813AAD9D8B79}" type="parTrans" cxnId="{8242DE39-E901-41A7-B69F-A451FC59AA47}">
      <dgm:prSet/>
      <dgm:spPr/>
      <dgm:t>
        <a:bodyPr/>
        <a:lstStyle/>
        <a:p>
          <a:endParaRPr lang="en-US"/>
        </a:p>
      </dgm:t>
    </dgm:pt>
    <dgm:pt modelId="{EB786B2D-1623-4BAE-BB07-FA38DBABB19F}" type="sibTrans" cxnId="{8242DE39-E901-41A7-B69F-A451FC59AA47}">
      <dgm:prSet/>
      <dgm:spPr/>
      <dgm:t>
        <a:bodyPr/>
        <a:lstStyle/>
        <a:p>
          <a:endParaRPr lang="en-US"/>
        </a:p>
      </dgm:t>
    </dgm:pt>
    <dgm:pt modelId="{F13558BD-232C-473C-9D0A-5A767A41DF0B}" type="pres">
      <dgm:prSet presAssocID="{3E37DD5B-DF2C-4ECD-9969-CF1E2E18CD8F}" presName="hierChild1" presStyleCnt="0">
        <dgm:presLayoutVars>
          <dgm:chPref val="1"/>
          <dgm:dir/>
          <dgm:animOne val="branch"/>
          <dgm:animLvl val="lvl"/>
          <dgm:resizeHandles/>
        </dgm:presLayoutVars>
      </dgm:prSet>
      <dgm:spPr/>
    </dgm:pt>
    <dgm:pt modelId="{0E34FCE4-2AE9-4A3B-BB34-57281A882114}" type="pres">
      <dgm:prSet presAssocID="{8A49CD44-9FD9-47CD-AA39-C235D30623A4}" presName="hierRoot1" presStyleCnt="0"/>
      <dgm:spPr/>
    </dgm:pt>
    <dgm:pt modelId="{1EA76922-8C9E-4D41-A6ED-3B1910B24BD3}" type="pres">
      <dgm:prSet presAssocID="{8A49CD44-9FD9-47CD-AA39-C235D30623A4}" presName="composite" presStyleCnt="0"/>
      <dgm:spPr/>
    </dgm:pt>
    <dgm:pt modelId="{376F0EB7-BE28-448C-9518-1049530B66DB}" type="pres">
      <dgm:prSet presAssocID="{8A49CD44-9FD9-47CD-AA39-C235D30623A4}" presName="background" presStyleLbl="node0" presStyleIdx="0" presStyleCnt="4"/>
      <dgm:spPr/>
    </dgm:pt>
    <dgm:pt modelId="{4A989E65-B228-4CAD-AD0F-D49F0C748D64}" type="pres">
      <dgm:prSet presAssocID="{8A49CD44-9FD9-47CD-AA39-C235D30623A4}" presName="text" presStyleLbl="fgAcc0" presStyleIdx="0" presStyleCnt="4">
        <dgm:presLayoutVars>
          <dgm:chPref val="3"/>
        </dgm:presLayoutVars>
      </dgm:prSet>
      <dgm:spPr/>
    </dgm:pt>
    <dgm:pt modelId="{3FFE39DE-52EC-4402-8EBF-115A97ACDB02}" type="pres">
      <dgm:prSet presAssocID="{8A49CD44-9FD9-47CD-AA39-C235D30623A4}" presName="hierChild2" presStyleCnt="0"/>
      <dgm:spPr/>
    </dgm:pt>
    <dgm:pt modelId="{5CE8FC72-D48C-456D-A617-25DB7589E229}" type="pres">
      <dgm:prSet presAssocID="{E0F01ECA-44D0-4BB9-AAC3-717691DD2713}" presName="hierRoot1" presStyleCnt="0"/>
      <dgm:spPr/>
    </dgm:pt>
    <dgm:pt modelId="{4BB62F2C-AC7D-4230-B22F-D45A69840F2A}" type="pres">
      <dgm:prSet presAssocID="{E0F01ECA-44D0-4BB9-AAC3-717691DD2713}" presName="composite" presStyleCnt="0"/>
      <dgm:spPr/>
    </dgm:pt>
    <dgm:pt modelId="{6554C681-AB8D-4FBA-A340-6F8CA6DF5834}" type="pres">
      <dgm:prSet presAssocID="{E0F01ECA-44D0-4BB9-AAC3-717691DD2713}" presName="background" presStyleLbl="node0" presStyleIdx="1" presStyleCnt="4"/>
      <dgm:spPr/>
    </dgm:pt>
    <dgm:pt modelId="{114AC672-1E76-464B-BF51-C8D512460162}" type="pres">
      <dgm:prSet presAssocID="{E0F01ECA-44D0-4BB9-AAC3-717691DD2713}" presName="text" presStyleLbl="fgAcc0" presStyleIdx="1" presStyleCnt="4" custScaleY="160916">
        <dgm:presLayoutVars>
          <dgm:chPref val="3"/>
        </dgm:presLayoutVars>
      </dgm:prSet>
      <dgm:spPr/>
    </dgm:pt>
    <dgm:pt modelId="{A52C5587-D732-4BD6-B435-933ADCF49FC0}" type="pres">
      <dgm:prSet presAssocID="{E0F01ECA-44D0-4BB9-AAC3-717691DD2713}" presName="hierChild2" presStyleCnt="0"/>
      <dgm:spPr/>
    </dgm:pt>
    <dgm:pt modelId="{E08C7EA1-4B97-407E-9BD0-8DDDF3243023}" type="pres">
      <dgm:prSet presAssocID="{977D031C-94F8-4219-8A5B-6FF98D11896D}" presName="hierRoot1" presStyleCnt="0"/>
      <dgm:spPr/>
    </dgm:pt>
    <dgm:pt modelId="{E055C067-74AD-42C8-BB58-A7A939FF0C2B}" type="pres">
      <dgm:prSet presAssocID="{977D031C-94F8-4219-8A5B-6FF98D11896D}" presName="composite" presStyleCnt="0"/>
      <dgm:spPr/>
    </dgm:pt>
    <dgm:pt modelId="{69860AAB-D351-498A-BE72-444FFB402E19}" type="pres">
      <dgm:prSet presAssocID="{977D031C-94F8-4219-8A5B-6FF98D11896D}" presName="background" presStyleLbl="node0" presStyleIdx="2" presStyleCnt="4"/>
      <dgm:spPr/>
    </dgm:pt>
    <dgm:pt modelId="{A33E1046-E495-4E9B-88BE-CCB8409ABFA6}" type="pres">
      <dgm:prSet presAssocID="{977D031C-94F8-4219-8A5B-6FF98D11896D}" presName="text" presStyleLbl="fgAcc0" presStyleIdx="2" presStyleCnt="4" custScaleY="136940">
        <dgm:presLayoutVars>
          <dgm:chPref val="3"/>
        </dgm:presLayoutVars>
      </dgm:prSet>
      <dgm:spPr/>
    </dgm:pt>
    <dgm:pt modelId="{BD1C7577-7E07-4993-93D6-9139F70009E5}" type="pres">
      <dgm:prSet presAssocID="{977D031C-94F8-4219-8A5B-6FF98D11896D}" presName="hierChild2" presStyleCnt="0"/>
      <dgm:spPr/>
    </dgm:pt>
    <dgm:pt modelId="{A7E353A7-2C7E-407D-ABAC-5982FDDF67B7}" type="pres">
      <dgm:prSet presAssocID="{08E9A396-E3EE-4ACF-83A2-A3474DD311B8}" presName="hierRoot1" presStyleCnt="0"/>
      <dgm:spPr/>
    </dgm:pt>
    <dgm:pt modelId="{A0D51382-4BC6-4838-B50A-E6F3A6716D1D}" type="pres">
      <dgm:prSet presAssocID="{08E9A396-E3EE-4ACF-83A2-A3474DD311B8}" presName="composite" presStyleCnt="0"/>
      <dgm:spPr/>
    </dgm:pt>
    <dgm:pt modelId="{3D973138-0531-4CBC-A8EC-6FED241FF96F}" type="pres">
      <dgm:prSet presAssocID="{08E9A396-E3EE-4ACF-83A2-A3474DD311B8}" presName="background" presStyleLbl="node0" presStyleIdx="3" presStyleCnt="4"/>
      <dgm:spPr/>
    </dgm:pt>
    <dgm:pt modelId="{5DF4D14E-ACD3-4D88-ADF5-D381C9EAB10C}" type="pres">
      <dgm:prSet presAssocID="{08E9A396-E3EE-4ACF-83A2-A3474DD311B8}" presName="text" presStyleLbl="fgAcc0" presStyleIdx="3" presStyleCnt="4">
        <dgm:presLayoutVars>
          <dgm:chPref val="3"/>
        </dgm:presLayoutVars>
      </dgm:prSet>
      <dgm:spPr/>
    </dgm:pt>
    <dgm:pt modelId="{8423A654-2BB5-4B19-91CF-BEE844597811}" type="pres">
      <dgm:prSet presAssocID="{08E9A396-E3EE-4ACF-83A2-A3474DD311B8}" presName="hierChild2" presStyleCnt="0"/>
      <dgm:spPr/>
    </dgm:pt>
  </dgm:ptLst>
  <dgm:cxnLst>
    <dgm:cxn modelId="{8242DE39-E901-41A7-B69F-A451FC59AA47}" srcId="{3E37DD5B-DF2C-4ECD-9969-CF1E2E18CD8F}" destId="{08E9A396-E3EE-4ACF-83A2-A3474DD311B8}" srcOrd="3" destOrd="0" parTransId="{F32C8BCD-E97D-4CA5-9204-813AAD9D8B79}" sibTransId="{EB786B2D-1623-4BAE-BB07-FA38DBABB19F}"/>
    <dgm:cxn modelId="{71DC8267-468A-4804-BAD6-9816D1D5B97A}" type="presOf" srcId="{E0F01ECA-44D0-4BB9-AAC3-717691DD2713}" destId="{114AC672-1E76-464B-BF51-C8D512460162}" srcOrd="0" destOrd="0" presId="urn:microsoft.com/office/officeart/2005/8/layout/hierarchy1"/>
    <dgm:cxn modelId="{47B35B76-D80B-4F6E-B69E-5197A931635D}" type="presOf" srcId="{3E37DD5B-DF2C-4ECD-9969-CF1E2E18CD8F}" destId="{F13558BD-232C-473C-9D0A-5A767A41DF0B}" srcOrd="0" destOrd="0" presId="urn:microsoft.com/office/officeart/2005/8/layout/hierarchy1"/>
    <dgm:cxn modelId="{5C7B5379-3537-4D19-B1EC-D2F6E816A36E}" type="presOf" srcId="{08E9A396-E3EE-4ACF-83A2-A3474DD311B8}" destId="{5DF4D14E-ACD3-4D88-ADF5-D381C9EAB10C}" srcOrd="0" destOrd="0" presId="urn:microsoft.com/office/officeart/2005/8/layout/hierarchy1"/>
    <dgm:cxn modelId="{6889DE9E-4206-4B6B-BBB6-DD8C73F1D35C}" srcId="{3E37DD5B-DF2C-4ECD-9969-CF1E2E18CD8F}" destId="{8A49CD44-9FD9-47CD-AA39-C235D30623A4}" srcOrd="0" destOrd="0" parTransId="{06B5E9A8-F3DB-4A21-87F5-E8C171B17E49}" sibTransId="{888AE5DE-FF69-4733-AA62-B696D3391DE3}"/>
    <dgm:cxn modelId="{EBEC0BA3-7593-4B21-A40A-D29E4C96FA9C}" srcId="{3E37DD5B-DF2C-4ECD-9969-CF1E2E18CD8F}" destId="{977D031C-94F8-4219-8A5B-6FF98D11896D}" srcOrd="2" destOrd="0" parTransId="{B42723F6-9A60-4D64-84AB-B340DDAE6F54}" sibTransId="{70E13555-9EDF-42D4-B7B9-19EFA0EE75DC}"/>
    <dgm:cxn modelId="{F5AB98BE-ED99-4C74-BE68-97A335A85FCD}" type="presOf" srcId="{8A49CD44-9FD9-47CD-AA39-C235D30623A4}" destId="{4A989E65-B228-4CAD-AD0F-D49F0C748D64}" srcOrd="0" destOrd="0" presId="urn:microsoft.com/office/officeart/2005/8/layout/hierarchy1"/>
    <dgm:cxn modelId="{D6E456CC-6E03-42E0-B2CF-287F70B7979B}" srcId="{3E37DD5B-DF2C-4ECD-9969-CF1E2E18CD8F}" destId="{E0F01ECA-44D0-4BB9-AAC3-717691DD2713}" srcOrd="1" destOrd="0" parTransId="{DB0661E0-C90F-44F5-9DE1-D50812E139AE}" sibTransId="{8787205F-5A3F-4821-87A7-BFF9B98BF960}"/>
    <dgm:cxn modelId="{69DEDDD4-2B82-492E-AE84-B04EB5A6293C}" type="presOf" srcId="{977D031C-94F8-4219-8A5B-6FF98D11896D}" destId="{A33E1046-E495-4E9B-88BE-CCB8409ABFA6}" srcOrd="0" destOrd="0" presId="urn:microsoft.com/office/officeart/2005/8/layout/hierarchy1"/>
    <dgm:cxn modelId="{68F01683-0E66-4F67-A86E-040520352C89}" type="presParOf" srcId="{F13558BD-232C-473C-9D0A-5A767A41DF0B}" destId="{0E34FCE4-2AE9-4A3B-BB34-57281A882114}" srcOrd="0" destOrd="0" presId="urn:microsoft.com/office/officeart/2005/8/layout/hierarchy1"/>
    <dgm:cxn modelId="{D0FE6EEC-9F6F-4002-BA4F-8267CA69174A}" type="presParOf" srcId="{0E34FCE4-2AE9-4A3B-BB34-57281A882114}" destId="{1EA76922-8C9E-4D41-A6ED-3B1910B24BD3}" srcOrd="0" destOrd="0" presId="urn:microsoft.com/office/officeart/2005/8/layout/hierarchy1"/>
    <dgm:cxn modelId="{09DB3C0C-4DC0-4090-8D1F-9BBF967408D4}" type="presParOf" srcId="{1EA76922-8C9E-4D41-A6ED-3B1910B24BD3}" destId="{376F0EB7-BE28-448C-9518-1049530B66DB}" srcOrd="0" destOrd="0" presId="urn:microsoft.com/office/officeart/2005/8/layout/hierarchy1"/>
    <dgm:cxn modelId="{74F07B22-2C66-4140-817B-58F190D72575}" type="presParOf" srcId="{1EA76922-8C9E-4D41-A6ED-3B1910B24BD3}" destId="{4A989E65-B228-4CAD-AD0F-D49F0C748D64}" srcOrd="1" destOrd="0" presId="urn:microsoft.com/office/officeart/2005/8/layout/hierarchy1"/>
    <dgm:cxn modelId="{70084A3C-F715-4EEF-B46B-E62785FC2A9E}" type="presParOf" srcId="{0E34FCE4-2AE9-4A3B-BB34-57281A882114}" destId="{3FFE39DE-52EC-4402-8EBF-115A97ACDB02}" srcOrd="1" destOrd="0" presId="urn:microsoft.com/office/officeart/2005/8/layout/hierarchy1"/>
    <dgm:cxn modelId="{3CD43C22-2385-44EB-885D-D679F414EE46}" type="presParOf" srcId="{F13558BD-232C-473C-9D0A-5A767A41DF0B}" destId="{5CE8FC72-D48C-456D-A617-25DB7589E229}" srcOrd="1" destOrd="0" presId="urn:microsoft.com/office/officeart/2005/8/layout/hierarchy1"/>
    <dgm:cxn modelId="{4F21D4F2-6EE7-4F0F-9039-695DDD25CDF5}" type="presParOf" srcId="{5CE8FC72-D48C-456D-A617-25DB7589E229}" destId="{4BB62F2C-AC7D-4230-B22F-D45A69840F2A}" srcOrd="0" destOrd="0" presId="urn:microsoft.com/office/officeart/2005/8/layout/hierarchy1"/>
    <dgm:cxn modelId="{025F8C92-44C9-4033-822E-7B52FE7E1201}" type="presParOf" srcId="{4BB62F2C-AC7D-4230-B22F-D45A69840F2A}" destId="{6554C681-AB8D-4FBA-A340-6F8CA6DF5834}" srcOrd="0" destOrd="0" presId="urn:microsoft.com/office/officeart/2005/8/layout/hierarchy1"/>
    <dgm:cxn modelId="{D3EE02D5-7C6F-4D50-8337-AD93F2CBFB05}" type="presParOf" srcId="{4BB62F2C-AC7D-4230-B22F-D45A69840F2A}" destId="{114AC672-1E76-464B-BF51-C8D512460162}" srcOrd="1" destOrd="0" presId="urn:microsoft.com/office/officeart/2005/8/layout/hierarchy1"/>
    <dgm:cxn modelId="{50E2FEAE-251C-4B3E-B128-03B36A899D2F}" type="presParOf" srcId="{5CE8FC72-D48C-456D-A617-25DB7589E229}" destId="{A52C5587-D732-4BD6-B435-933ADCF49FC0}" srcOrd="1" destOrd="0" presId="urn:microsoft.com/office/officeart/2005/8/layout/hierarchy1"/>
    <dgm:cxn modelId="{0CD2C06E-E683-441E-9593-2FB13812EA3F}" type="presParOf" srcId="{F13558BD-232C-473C-9D0A-5A767A41DF0B}" destId="{E08C7EA1-4B97-407E-9BD0-8DDDF3243023}" srcOrd="2" destOrd="0" presId="urn:microsoft.com/office/officeart/2005/8/layout/hierarchy1"/>
    <dgm:cxn modelId="{8B5B409B-956A-497F-839B-05BEC5C2759F}" type="presParOf" srcId="{E08C7EA1-4B97-407E-9BD0-8DDDF3243023}" destId="{E055C067-74AD-42C8-BB58-A7A939FF0C2B}" srcOrd="0" destOrd="0" presId="urn:microsoft.com/office/officeart/2005/8/layout/hierarchy1"/>
    <dgm:cxn modelId="{E692F4DF-B4F1-4139-817C-0BBCB9910290}" type="presParOf" srcId="{E055C067-74AD-42C8-BB58-A7A939FF0C2B}" destId="{69860AAB-D351-498A-BE72-444FFB402E19}" srcOrd="0" destOrd="0" presId="urn:microsoft.com/office/officeart/2005/8/layout/hierarchy1"/>
    <dgm:cxn modelId="{9A85BBC1-90A4-4402-8C17-76BD1E792E7B}" type="presParOf" srcId="{E055C067-74AD-42C8-BB58-A7A939FF0C2B}" destId="{A33E1046-E495-4E9B-88BE-CCB8409ABFA6}" srcOrd="1" destOrd="0" presId="urn:microsoft.com/office/officeart/2005/8/layout/hierarchy1"/>
    <dgm:cxn modelId="{E9892FC9-3D03-4781-A435-5DA968D886BB}" type="presParOf" srcId="{E08C7EA1-4B97-407E-9BD0-8DDDF3243023}" destId="{BD1C7577-7E07-4993-93D6-9139F70009E5}" srcOrd="1" destOrd="0" presId="urn:microsoft.com/office/officeart/2005/8/layout/hierarchy1"/>
    <dgm:cxn modelId="{256D7A0D-C50D-438F-9B1F-DE504B66BFAF}" type="presParOf" srcId="{F13558BD-232C-473C-9D0A-5A767A41DF0B}" destId="{A7E353A7-2C7E-407D-ABAC-5982FDDF67B7}" srcOrd="3" destOrd="0" presId="urn:microsoft.com/office/officeart/2005/8/layout/hierarchy1"/>
    <dgm:cxn modelId="{F2D32C8E-F483-4A75-825E-6E910338CCEB}" type="presParOf" srcId="{A7E353A7-2C7E-407D-ABAC-5982FDDF67B7}" destId="{A0D51382-4BC6-4838-B50A-E6F3A6716D1D}" srcOrd="0" destOrd="0" presId="urn:microsoft.com/office/officeart/2005/8/layout/hierarchy1"/>
    <dgm:cxn modelId="{ECFC749F-95EB-4F00-9FF0-09A04DB9E131}" type="presParOf" srcId="{A0D51382-4BC6-4838-B50A-E6F3A6716D1D}" destId="{3D973138-0531-4CBC-A8EC-6FED241FF96F}" srcOrd="0" destOrd="0" presId="urn:microsoft.com/office/officeart/2005/8/layout/hierarchy1"/>
    <dgm:cxn modelId="{2809D7E3-9E0B-4E5C-8BF7-A9091ECEFB5E}" type="presParOf" srcId="{A0D51382-4BC6-4838-B50A-E6F3A6716D1D}" destId="{5DF4D14E-ACD3-4D88-ADF5-D381C9EAB10C}" srcOrd="1" destOrd="0" presId="urn:microsoft.com/office/officeart/2005/8/layout/hierarchy1"/>
    <dgm:cxn modelId="{B578E088-D71C-42F7-ACAF-7F5B0A46B9FD}" type="presParOf" srcId="{A7E353A7-2C7E-407D-ABAC-5982FDDF67B7}" destId="{8423A654-2BB5-4B19-91CF-BEE84459781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60AAB-D351-498A-BE72-444FFB402E19}">
      <dsp:nvSpPr>
        <dsp:cNvPr id="0" name=""/>
        <dsp:cNvSpPr/>
      </dsp:nvSpPr>
      <dsp:spPr>
        <a:xfrm>
          <a:off x="0" y="387924"/>
          <a:ext cx="2911995" cy="2532181"/>
        </a:xfrm>
        <a:prstGeom prst="roundRect">
          <a:avLst>
            <a:gd name="adj" fmla="val 10000"/>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A33E1046-E495-4E9B-88BE-CCB8409ABFA6}">
      <dsp:nvSpPr>
        <dsp:cNvPr id="0" name=""/>
        <dsp:cNvSpPr/>
      </dsp:nvSpPr>
      <dsp:spPr>
        <a:xfrm>
          <a:off x="323555" y="695301"/>
          <a:ext cx="2911995" cy="25321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solidFill>
                <a:schemeClr val="bg1"/>
              </a:solidFill>
              <a:latin typeface="Century Gothic" panose="020B0502020202020204" pitchFamily="34" charset="0"/>
            </a:rPr>
            <a:t>GOD HEARS YOU</a:t>
          </a:r>
        </a:p>
      </dsp:txBody>
      <dsp:txXfrm>
        <a:off x="397720" y="769466"/>
        <a:ext cx="2763665" cy="2383851"/>
      </dsp:txXfrm>
    </dsp:sp>
    <dsp:sp modelId="{6554C681-AB8D-4FBA-A340-6F8CA6DF5834}">
      <dsp:nvSpPr>
        <dsp:cNvPr id="0" name=""/>
        <dsp:cNvSpPr/>
      </dsp:nvSpPr>
      <dsp:spPr>
        <a:xfrm>
          <a:off x="3559105" y="387924"/>
          <a:ext cx="2911995" cy="2975525"/>
        </a:xfrm>
        <a:prstGeom prst="roundRect">
          <a:avLst>
            <a:gd name="adj" fmla="val 10000"/>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114AC672-1E76-464B-BF51-C8D512460162}">
      <dsp:nvSpPr>
        <dsp:cNvPr id="0" name=""/>
        <dsp:cNvSpPr/>
      </dsp:nvSpPr>
      <dsp:spPr>
        <a:xfrm>
          <a:off x="3882660" y="695301"/>
          <a:ext cx="2911995" cy="297552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solidFill>
                <a:schemeClr val="bg1"/>
              </a:solidFill>
              <a:latin typeface="Century Gothic" panose="020B0502020202020204" pitchFamily="34" charset="0"/>
            </a:rPr>
            <a:t>GOD WILL RESPOND TO YOU</a:t>
          </a:r>
        </a:p>
      </dsp:txBody>
      <dsp:txXfrm>
        <a:off x="3967949" y="780590"/>
        <a:ext cx="2741417" cy="2804947"/>
      </dsp:txXfrm>
    </dsp:sp>
    <dsp:sp modelId="{376F0EB7-BE28-448C-9518-1049530B66DB}">
      <dsp:nvSpPr>
        <dsp:cNvPr id="0" name=""/>
        <dsp:cNvSpPr/>
      </dsp:nvSpPr>
      <dsp:spPr>
        <a:xfrm>
          <a:off x="7118211" y="387924"/>
          <a:ext cx="2911995" cy="1849117"/>
        </a:xfrm>
        <a:prstGeom prst="roundRect">
          <a:avLst>
            <a:gd name="adj" fmla="val 10000"/>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4A989E65-B228-4CAD-AD0F-D49F0C748D64}">
      <dsp:nvSpPr>
        <dsp:cNvPr id="0" name=""/>
        <dsp:cNvSpPr/>
      </dsp:nvSpPr>
      <dsp:spPr>
        <a:xfrm>
          <a:off x="7441766" y="695301"/>
          <a:ext cx="2911995" cy="184911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latin typeface="Century Gothic" panose="020B0502020202020204" pitchFamily="34" charset="0"/>
            </a:rPr>
            <a:t>WAIT</a:t>
          </a:r>
          <a:r>
            <a:rPr lang="en-US" sz="3500" kern="1200">
              <a:latin typeface="Century Gothic" panose="020B0502020202020204" pitchFamily="34" charset="0"/>
            </a:rPr>
            <a:t> </a:t>
          </a:r>
          <a:r>
            <a:rPr lang="en-US" sz="3500" b="1" kern="1200">
              <a:latin typeface="Century Gothic" panose="020B0502020202020204" pitchFamily="34" charset="0"/>
            </a:rPr>
            <a:t>FOR GOD’S RESPONSE</a:t>
          </a:r>
        </a:p>
      </dsp:txBody>
      <dsp:txXfrm>
        <a:off x="7495925" y="749460"/>
        <a:ext cx="2803677" cy="1740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60AAB-D351-498A-BE72-444FFB402E19}">
      <dsp:nvSpPr>
        <dsp:cNvPr id="0" name=""/>
        <dsp:cNvSpPr/>
      </dsp:nvSpPr>
      <dsp:spPr>
        <a:xfrm>
          <a:off x="514494" y="1842"/>
          <a:ext cx="3396584" cy="2192345"/>
        </a:xfrm>
        <a:prstGeom prst="roundRect">
          <a:avLst>
            <a:gd name="adj" fmla="val 10000"/>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A33E1046-E495-4E9B-88BE-CCB8409ABFA6}">
      <dsp:nvSpPr>
        <dsp:cNvPr id="0" name=""/>
        <dsp:cNvSpPr/>
      </dsp:nvSpPr>
      <dsp:spPr>
        <a:xfrm>
          <a:off x="748998" y="224620"/>
          <a:ext cx="3396584" cy="2192345"/>
        </a:xfrm>
        <a:prstGeom prst="roundRect">
          <a:avLst>
            <a:gd name="adj" fmla="val 10000"/>
          </a:avLst>
        </a:prstGeom>
        <a:solidFill>
          <a:schemeClr val="bg1">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ctr" defTabSz="1333500">
            <a:lnSpc>
              <a:spcPct val="100000"/>
            </a:lnSpc>
            <a:spcBef>
              <a:spcPct val="0"/>
            </a:spcBef>
            <a:spcAft>
              <a:spcPts val="0"/>
            </a:spcAft>
            <a:buNone/>
          </a:pPr>
          <a:r>
            <a:rPr lang="en-US" sz="3000" b="1" kern="1200">
              <a:solidFill>
                <a:prstClr val="white"/>
              </a:solidFill>
              <a:latin typeface="Century Gothic" panose="020B0502020202020204" pitchFamily="34" charset="0"/>
              <a:ea typeface="+mn-ea"/>
              <a:cs typeface="+mn-cs"/>
            </a:rPr>
            <a:t># 1 ATMOSTPHERE MUST BE CONDUCIVE</a:t>
          </a:r>
          <a:endParaRPr lang="en-US" sz="3000" b="1" kern="1200">
            <a:solidFill>
              <a:schemeClr val="tx1"/>
            </a:solidFill>
            <a:latin typeface="Century Gothic" panose="020B0502020202020204" pitchFamily="34" charset="0"/>
          </a:endParaRPr>
        </a:p>
      </dsp:txBody>
      <dsp:txXfrm>
        <a:off x="813210" y="288832"/>
        <a:ext cx="3268160" cy="2063921"/>
      </dsp:txXfrm>
    </dsp:sp>
    <dsp:sp modelId="{6554C681-AB8D-4FBA-A340-6F8CA6DF5834}">
      <dsp:nvSpPr>
        <dsp:cNvPr id="0" name=""/>
        <dsp:cNvSpPr/>
      </dsp:nvSpPr>
      <dsp:spPr>
        <a:xfrm>
          <a:off x="4380085" y="1842"/>
          <a:ext cx="2848394" cy="4732832"/>
        </a:xfrm>
        <a:prstGeom prst="roundRect">
          <a:avLst>
            <a:gd name="adj" fmla="val 10000"/>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114AC672-1E76-464B-BF51-C8D512460162}">
      <dsp:nvSpPr>
        <dsp:cNvPr id="0" name=""/>
        <dsp:cNvSpPr/>
      </dsp:nvSpPr>
      <dsp:spPr>
        <a:xfrm>
          <a:off x="4614589" y="224620"/>
          <a:ext cx="2848394" cy="4732832"/>
        </a:xfrm>
        <a:prstGeom prst="roundRect">
          <a:avLst>
            <a:gd name="adj" fmla="val 10000"/>
          </a:avLst>
        </a:prstGeom>
        <a:solidFill>
          <a:prstClr val="black">
            <a:alpha val="90000"/>
          </a:prst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ctr" defTabSz="1289050">
            <a:lnSpc>
              <a:spcPct val="100000"/>
            </a:lnSpc>
            <a:spcBef>
              <a:spcPct val="0"/>
            </a:spcBef>
            <a:spcAft>
              <a:spcPts val="0"/>
            </a:spcAft>
            <a:buNone/>
          </a:pPr>
          <a:r>
            <a:rPr lang="en-US" sz="3000" b="1" kern="1200">
              <a:solidFill>
                <a:schemeClr val="tx1"/>
              </a:solidFill>
              <a:latin typeface="Century Gothic" panose="020B0502020202020204" pitchFamily="34" charset="0"/>
            </a:rPr>
            <a:t># 2 PRAYEE MUST HAVE FORGIVEN ALL</a:t>
          </a:r>
          <a:endParaRPr lang="en-US" sz="3000" b="1" kern="1200">
            <a:solidFill>
              <a:prstClr val="white"/>
            </a:solidFill>
            <a:latin typeface="Century Gothic" panose="020B0502020202020204" pitchFamily="34" charset="0"/>
            <a:ea typeface="+mn-ea"/>
            <a:cs typeface="+mn-cs"/>
          </a:endParaRPr>
        </a:p>
      </dsp:txBody>
      <dsp:txXfrm>
        <a:off x="4698016" y="308047"/>
        <a:ext cx="2681540" cy="4565978"/>
      </dsp:txXfrm>
    </dsp:sp>
    <dsp:sp modelId="{376F0EB7-BE28-448C-9518-1049530B66DB}">
      <dsp:nvSpPr>
        <dsp:cNvPr id="0" name=""/>
        <dsp:cNvSpPr/>
      </dsp:nvSpPr>
      <dsp:spPr>
        <a:xfrm>
          <a:off x="7699049" y="-12752"/>
          <a:ext cx="3339114" cy="4197480"/>
        </a:xfrm>
        <a:prstGeom prst="roundRect">
          <a:avLst>
            <a:gd name="adj" fmla="val 10000"/>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4A989E65-B228-4CAD-AD0F-D49F0C748D64}">
      <dsp:nvSpPr>
        <dsp:cNvPr id="0" name=""/>
        <dsp:cNvSpPr/>
      </dsp:nvSpPr>
      <dsp:spPr>
        <a:xfrm>
          <a:off x="7933552" y="210025"/>
          <a:ext cx="3339114" cy="4197480"/>
        </a:xfrm>
        <a:prstGeom prst="roundRect">
          <a:avLst>
            <a:gd name="adj" fmla="val 10000"/>
          </a:avLst>
        </a:prstGeom>
        <a:solidFill>
          <a:prstClr val="black">
            <a:alpha val="90000"/>
          </a:prst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ctr" defTabSz="1289050">
            <a:lnSpc>
              <a:spcPct val="100000"/>
            </a:lnSpc>
            <a:spcBef>
              <a:spcPct val="0"/>
            </a:spcBef>
            <a:spcAft>
              <a:spcPts val="0"/>
            </a:spcAft>
            <a:buNone/>
          </a:pPr>
          <a:r>
            <a:rPr lang="en-US" sz="3000" b="1" kern="1200">
              <a:solidFill>
                <a:prstClr val="white"/>
              </a:solidFill>
              <a:latin typeface="Century Gothic" panose="020B0502020202020204" pitchFamily="34" charset="0"/>
              <a:ea typeface="+mn-ea"/>
              <a:cs typeface="+mn-cs"/>
            </a:rPr>
            <a:t>#3 PRAYEE MUST KNOW GOD’S WILL FOR THEM &amp; THE THING PRAYED ABOUT</a:t>
          </a:r>
        </a:p>
      </dsp:txBody>
      <dsp:txXfrm>
        <a:off x="8031351" y="307824"/>
        <a:ext cx="3143516" cy="4001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FB3A0-074A-455B-A074-38A2EC0532FA}">
      <dsp:nvSpPr>
        <dsp:cNvPr id="0" name=""/>
        <dsp:cNvSpPr/>
      </dsp:nvSpPr>
      <dsp:spPr>
        <a:xfrm>
          <a:off x="2356612" y="1354"/>
          <a:ext cx="3438053" cy="4030032"/>
        </a:xfrm>
        <a:prstGeom prst="roundRect">
          <a:avLst>
            <a:gd name="adj" fmla="val 10000"/>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7272F4F3-35CC-4276-8BF2-EFC62EC612D3}">
      <dsp:nvSpPr>
        <dsp:cNvPr id="0" name=""/>
        <dsp:cNvSpPr/>
      </dsp:nvSpPr>
      <dsp:spPr>
        <a:xfrm>
          <a:off x="2622191" y="253654"/>
          <a:ext cx="3438053" cy="4030032"/>
        </a:xfrm>
        <a:prstGeom prst="roundRect">
          <a:avLst>
            <a:gd name="adj" fmla="val 10000"/>
          </a:avLst>
        </a:prstGeom>
        <a:solidFill>
          <a:prstClr val="black">
            <a:alpha val="90000"/>
          </a:prst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ctr" defTabSz="1289050">
            <a:lnSpc>
              <a:spcPct val="100000"/>
            </a:lnSpc>
            <a:spcBef>
              <a:spcPct val="0"/>
            </a:spcBef>
            <a:spcAft>
              <a:spcPts val="0"/>
            </a:spcAft>
            <a:buNone/>
          </a:pPr>
          <a:r>
            <a:rPr lang="en-US" sz="3000" b="1" kern="1200">
              <a:solidFill>
                <a:prstClr val="white"/>
              </a:solidFill>
              <a:latin typeface="Century Gothic" panose="020B0502020202020204" pitchFamily="34" charset="0"/>
              <a:ea typeface="+mn-ea"/>
              <a:cs typeface="+mn-cs"/>
            </a:rPr>
            <a:t>#4 PRAYEE MUST BE TALKING WITH GOD; NOT WITH HIMSELF</a:t>
          </a:r>
        </a:p>
      </dsp:txBody>
      <dsp:txXfrm>
        <a:off x="2722888" y="354351"/>
        <a:ext cx="3236659" cy="3828638"/>
      </dsp:txXfrm>
    </dsp:sp>
    <dsp:sp modelId="{E13AC62E-2C8B-4D42-80FE-7145438953DC}">
      <dsp:nvSpPr>
        <dsp:cNvPr id="0" name=""/>
        <dsp:cNvSpPr/>
      </dsp:nvSpPr>
      <dsp:spPr>
        <a:xfrm>
          <a:off x="6325823" y="1354"/>
          <a:ext cx="2837584" cy="4030032"/>
        </a:xfrm>
        <a:prstGeom prst="roundRect">
          <a:avLst>
            <a:gd name="adj" fmla="val 10000"/>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9DB8D0C4-48D9-4BA5-A3BF-373774A2594A}">
      <dsp:nvSpPr>
        <dsp:cNvPr id="0" name=""/>
        <dsp:cNvSpPr/>
      </dsp:nvSpPr>
      <dsp:spPr>
        <a:xfrm>
          <a:off x="6591402" y="253654"/>
          <a:ext cx="2837584" cy="4030032"/>
        </a:xfrm>
        <a:prstGeom prst="roundRect">
          <a:avLst>
            <a:gd name="adj" fmla="val 10000"/>
          </a:avLst>
        </a:prstGeom>
        <a:solidFill>
          <a:prstClr val="black">
            <a:alpha val="90000"/>
          </a:prst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ctr" defTabSz="1289050">
            <a:lnSpc>
              <a:spcPct val="100000"/>
            </a:lnSpc>
            <a:spcBef>
              <a:spcPct val="0"/>
            </a:spcBef>
            <a:spcAft>
              <a:spcPts val="0"/>
            </a:spcAft>
            <a:buNone/>
          </a:pPr>
          <a:r>
            <a:rPr lang="en-US" sz="3000" b="1" kern="1200">
              <a:solidFill>
                <a:prstClr val="white"/>
              </a:solidFill>
              <a:latin typeface="Century Gothic" panose="020B0502020202020204" pitchFamily="34" charset="0"/>
              <a:ea typeface="+mn-ea"/>
              <a:cs typeface="+mn-cs"/>
            </a:rPr>
            <a:t>#5 PRAYEE MUST BE PREPARED TO WAIT ON GOD’S RESPONSE </a:t>
          </a:r>
        </a:p>
      </dsp:txBody>
      <dsp:txXfrm>
        <a:off x="6674512" y="336764"/>
        <a:ext cx="2671364" cy="38638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F0EB7-BE28-448C-9518-1049530B66DB}">
      <dsp:nvSpPr>
        <dsp:cNvPr id="0" name=""/>
        <dsp:cNvSpPr/>
      </dsp:nvSpPr>
      <dsp:spPr>
        <a:xfrm>
          <a:off x="0" y="387924"/>
          <a:ext cx="2911995" cy="1849117"/>
        </a:xfrm>
        <a:prstGeom prst="roundRect">
          <a:avLst>
            <a:gd name="adj" fmla="val 10000"/>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4A989E65-B228-4CAD-AD0F-D49F0C748D64}">
      <dsp:nvSpPr>
        <dsp:cNvPr id="0" name=""/>
        <dsp:cNvSpPr/>
      </dsp:nvSpPr>
      <dsp:spPr>
        <a:xfrm>
          <a:off x="323555" y="695301"/>
          <a:ext cx="2911995" cy="184911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latin typeface="Century Gothic" panose="020B0502020202020204" pitchFamily="34" charset="0"/>
            </a:rPr>
            <a:t>A CLEAR AND CLEAN HEART</a:t>
          </a:r>
        </a:p>
      </dsp:txBody>
      <dsp:txXfrm>
        <a:off x="377714" y="749460"/>
        <a:ext cx="2803677" cy="1740799"/>
      </dsp:txXfrm>
    </dsp:sp>
    <dsp:sp modelId="{6554C681-AB8D-4FBA-A340-6F8CA6DF5834}">
      <dsp:nvSpPr>
        <dsp:cNvPr id="0" name=""/>
        <dsp:cNvSpPr/>
      </dsp:nvSpPr>
      <dsp:spPr>
        <a:xfrm>
          <a:off x="3559105" y="387924"/>
          <a:ext cx="2911995" cy="2975525"/>
        </a:xfrm>
        <a:prstGeom prst="roundRect">
          <a:avLst>
            <a:gd name="adj" fmla="val 10000"/>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114AC672-1E76-464B-BF51-C8D512460162}">
      <dsp:nvSpPr>
        <dsp:cNvPr id="0" name=""/>
        <dsp:cNvSpPr/>
      </dsp:nvSpPr>
      <dsp:spPr>
        <a:xfrm>
          <a:off x="3882660" y="695301"/>
          <a:ext cx="2911995" cy="297552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solidFill>
                <a:schemeClr val="bg1"/>
              </a:solidFill>
              <a:latin typeface="Century Gothic" panose="020B0502020202020204" pitchFamily="34" charset="0"/>
            </a:rPr>
            <a:t>A GREAT AWARENESS OF WHO YOU ARE TALKING TO</a:t>
          </a:r>
        </a:p>
      </dsp:txBody>
      <dsp:txXfrm>
        <a:off x="3967949" y="780590"/>
        <a:ext cx="2741417" cy="2804947"/>
      </dsp:txXfrm>
    </dsp:sp>
    <dsp:sp modelId="{69860AAB-D351-498A-BE72-444FFB402E19}">
      <dsp:nvSpPr>
        <dsp:cNvPr id="0" name=""/>
        <dsp:cNvSpPr/>
      </dsp:nvSpPr>
      <dsp:spPr>
        <a:xfrm>
          <a:off x="7118211" y="387924"/>
          <a:ext cx="2911995" cy="2532181"/>
        </a:xfrm>
        <a:prstGeom prst="roundRect">
          <a:avLst>
            <a:gd name="adj" fmla="val 10000"/>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A33E1046-E495-4E9B-88BE-CCB8409ABFA6}">
      <dsp:nvSpPr>
        <dsp:cNvPr id="0" name=""/>
        <dsp:cNvSpPr/>
      </dsp:nvSpPr>
      <dsp:spPr>
        <a:xfrm>
          <a:off x="7441766" y="695301"/>
          <a:ext cx="2911995" cy="25321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solidFill>
                <a:schemeClr val="bg1"/>
              </a:solidFill>
              <a:latin typeface="Century Gothic" panose="020B0502020202020204" pitchFamily="34" charset="0"/>
            </a:rPr>
            <a:t>SELECTIVE TALK; CUTTING  THE CHATTER</a:t>
          </a:r>
        </a:p>
      </dsp:txBody>
      <dsp:txXfrm>
        <a:off x="7515931" y="769466"/>
        <a:ext cx="2763665" cy="23838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F0EB7-BE28-448C-9518-1049530B66DB}">
      <dsp:nvSpPr>
        <dsp:cNvPr id="0" name=""/>
        <dsp:cNvSpPr/>
      </dsp:nvSpPr>
      <dsp:spPr>
        <a:xfrm>
          <a:off x="3033" y="808546"/>
          <a:ext cx="2165796" cy="1375280"/>
        </a:xfrm>
        <a:prstGeom prst="roundRect">
          <a:avLst>
            <a:gd name="adj" fmla="val 10000"/>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4A989E65-B228-4CAD-AD0F-D49F0C748D64}">
      <dsp:nvSpPr>
        <dsp:cNvPr id="0" name=""/>
        <dsp:cNvSpPr/>
      </dsp:nvSpPr>
      <dsp:spPr>
        <a:xfrm>
          <a:off x="243677" y="1037157"/>
          <a:ext cx="2165796" cy="13752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latin typeface="Century Gothic" panose="020B0502020202020204" pitchFamily="34" charset="0"/>
            </a:rPr>
            <a:t>HONOR</a:t>
          </a:r>
        </a:p>
      </dsp:txBody>
      <dsp:txXfrm>
        <a:off x="283958" y="1077438"/>
        <a:ext cx="2085234" cy="1294718"/>
      </dsp:txXfrm>
    </dsp:sp>
    <dsp:sp modelId="{6554C681-AB8D-4FBA-A340-6F8CA6DF5834}">
      <dsp:nvSpPr>
        <dsp:cNvPr id="0" name=""/>
        <dsp:cNvSpPr/>
      </dsp:nvSpPr>
      <dsp:spPr>
        <a:xfrm>
          <a:off x="2650118" y="808546"/>
          <a:ext cx="2165796" cy="2213047"/>
        </a:xfrm>
        <a:prstGeom prst="roundRect">
          <a:avLst>
            <a:gd name="adj" fmla="val 10000"/>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114AC672-1E76-464B-BF51-C8D512460162}">
      <dsp:nvSpPr>
        <dsp:cNvPr id="0" name=""/>
        <dsp:cNvSpPr/>
      </dsp:nvSpPr>
      <dsp:spPr>
        <a:xfrm>
          <a:off x="2890762" y="1037157"/>
          <a:ext cx="2165796" cy="221304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bg1"/>
              </a:solidFill>
              <a:latin typeface="Century Gothic" panose="020B0502020202020204" pitchFamily="34" charset="0"/>
            </a:rPr>
            <a:t>CONFESSION</a:t>
          </a:r>
        </a:p>
      </dsp:txBody>
      <dsp:txXfrm>
        <a:off x="2954196" y="1100591"/>
        <a:ext cx="2038928" cy="2086179"/>
      </dsp:txXfrm>
    </dsp:sp>
    <dsp:sp modelId="{69860AAB-D351-498A-BE72-444FFB402E19}">
      <dsp:nvSpPr>
        <dsp:cNvPr id="0" name=""/>
        <dsp:cNvSpPr/>
      </dsp:nvSpPr>
      <dsp:spPr>
        <a:xfrm>
          <a:off x="5297203" y="808546"/>
          <a:ext cx="2165796" cy="1883309"/>
        </a:xfrm>
        <a:prstGeom prst="roundRect">
          <a:avLst>
            <a:gd name="adj" fmla="val 10000"/>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A33E1046-E495-4E9B-88BE-CCB8409ABFA6}">
      <dsp:nvSpPr>
        <dsp:cNvPr id="0" name=""/>
        <dsp:cNvSpPr/>
      </dsp:nvSpPr>
      <dsp:spPr>
        <a:xfrm>
          <a:off x="5537847" y="1037157"/>
          <a:ext cx="2165796" cy="188330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bg1"/>
              </a:solidFill>
              <a:latin typeface="Century Gothic" panose="020B0502020202020204" pitchFamily="34" charset="0"/>
            </a:rPr>
            <a:t>REQUEST</a:t>
          </a:r>
        </a:p>
      </dsp:txBody>
      <dsp:txXfrm>
        <a:off x="5593007" y="1092317"/>
        <a:ext cx="2055476" cy="1772989"/>
      </dsp:txXfrm>
    </dsp:sp>
    <dsp:sp modelId="{3D973138-0531-4CBC-A8EC-6FED241FF96F}">
      <dsp:nvSpPr>
        <dsp:cNvPr id="0" name=""/>
        <dsp:cNvSpPr/>
      </dsp:nvSpPr>
      <dsp:spPr>
        <a:xfrm>
          <a:off x="7944287" y="808546"/>
          <a:ext cx="2165796" cy="1375280"/>
        </a:xfrm>
        <a:prstGeom prst="roundRect">
          <a:avLst>
            <a:gd name="adj" fmla="val 10000"/>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5DF4D14E-ACD3-4D88-ADF5-D381C9EAB10C}">
      <dsp:nvSpPr>
        <dsp:cNvPr id="0" name=""/>
        <dsp:cNvSpPr/>
      </dsp:nvSpPr>
      <dsp:spPr>
        <a:xfrm>
          <a:off x="8184931" y="1037157"/>
          <a:ext cx="2165796" cy="13752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bg1"/>
              </a:solidFill>
              <a:latin typeface="Century Gothic" panose="020B0502020202020204" pitchFamily="34" charset="0"/>
            </a:rPr>
            <a:t>BELIEF IN THE REQUEST MADE</a:t>
          </a:r>
        </a:p>
      </dsp:txBody>
      <dsp:txXfrm>
        <a:off x="8225212" y="1077438"/>
        <a:ext cx="2085234" cy="12947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406ED3-B11D-6343-99B7-62365BC043B4}" type="datetimeFigureOut">
              <a:rPr lang="en-US" smtClean="0"/>
              <a:t>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8F9AB-2DF4-9645-9B52-76AB60B22703}" type="slidenum">
              <a:rPr lang="en-US" smtClean="0"/>
              <a:t>‹#›</a:t>
            </a:fld>
            <a:endParaRPr lang="en-US"/>
          </a:p>
        </p:txBody>
      </p:sp>
    </p:spTree>
    <p:extLst>
      <p:ext uri="{BB962C8B-B14F-4D97-AF65-F5344CB8AC3E}">
        <p14:creationId xmlns:p14="http://schemas.microsoft.com/office/powerpoint/2010/main" val="10007894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58F9AB-2DF4-9645-9B52-76AB60B22703}" type="slidenum">
              <a:rPr lang="en-US" smtClean="0"/>
              <a:t>2</a:t>
            </a:fld>
            <a:endParaRPr lang="en-US"/>
          </a:p>
        </p:txBody>
      </p:sp>
    </p:spTree>
    <p:extLst>
      <p:ext uri="{BB962C8B-B14F-4D97-AF65-F5344CB8AC3E}">
        <p14:creationId xmlns:p14="http://schemas.microsoft.com/office/powerpoint/2010/main" val="717306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58F9AB-2DF4-9645-9B52-76AB60B22703}" type="slidenum">
              <a:rPr lang="en-US" smtClean="0"/>
              <a:t>106</a:t>
            </a:fld>
            <a:endParaRPr lang="en-US"/>
          </a:p>
        </p:txBody>
      </p:sp>
    </p:spTree>
    <p:extLst>
      <p:ext uri="{BB962C8B-B14F-4D97-AF65-F5344CB8AC3E}">
        <p14:creationId xmlns:p14="http://schemas.microsoft.com/office/powerpoint/2010/main" val="142943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F9AB-2DF4-9645-9B52-76AB60B22703}" type="slidenum">
              <a:rPr lang="en-US" smtClean="0"/>
              <a:t>152</a:t>
            </a:fld>
            <a:endParaRPr lang="en-US"/>
          </a:p>
        </p:txBody>
      </p:sp>
    </p:spTree>
    <p:extLst>
      <p:ext uri="{BB962C8B-B14F-4D97-AF65-F5344CB8AC3E}">
        <p14:creationId xmlns:p14="http://schemas.microsoft.com/office/powerpoint/2010/main" val="65048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F9AB-2DF4-9645-9B52-76AB60B22703}" type="slidenum">
              <a:rPr lang="en-US" smtClean="0"/>
              <a:t>153</a:t>
            </a:fld>
            <a:endParaRPr lang="en-US"/>
          </a:p>
        </p:txBody>
      </p:sp>
    </p:spTree>
    <p:extLst>
      <p:ext uri="{BB962C8B-B14F-4D97-AF65-F5344CB8AC3E}">
        <p14:creationId xmlns:p14="http://schemas.microsoft.com/office/powerpoint/2010/main" val="2958629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F9AB-2DF4-9645-9B52-76AB60B22703}" type="slidenum">
              <a:rPr lang="en-US" smtClean="0"/>
              <a:t>154</a:t>
            </a:fld>
            <a:endParaRPr lang="en-US"/>
          </a:p>
        </p:txBody>
      </p:sp>
    </p:spTree>
    <p:extLst>
      <p:ext uri="{BB962C8B-B14F-4D97-AF65-F5344CB8AC3E}">
        <p14:creationId xmlns:p14="http://schemas.microsoft.com/office/powerpoint/2010/main" val="881867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F9AB-2DF4-9645-9B52-76AB60B22703}" type="slidenum">
              <a:rPr lang="en-US" smtClean="0"/>
              <a:t>155</a:t>
            </a:fld>
            <a:endParaRPr lang="en-US"/>
          </a:p>
        </p:txBody>
      </p:sp>
    </p:spTree>
    <p:extLst>
      <p:ext uri="{BB962C8B-B14F-4D97-AF65-F5344CB8AC3E}">
        <p14:creationId xmlns:p14="http://schemas.microsoft.com/office/powerpoint/2010/main" val="44405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CAA89D-B722-491B-B40C-9E96495B22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573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AA89D-B722-491B-B40C-9E96495B2255}" type="slidenum">
              <a:rPr lang="en-US" smtClean="0"/>
              <a:t>7</a:t>
            </a:fld>
            <a:endParaRPr lang="en-US"/>
          </a:p>
        </p:txBody>
      </p:sp>
    </p:spTree>
    <p:extLst>
      <p:ext uri="{BB962C8B-B14F-4D97-AF65-F5344CB8AC3E}">
        <p14:creationId xmlns:p14="http://schemas.microsoft.com/office/powerpoint/2010/main" val="94192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F9AB-2DF4-9645-9B52-76AB60B22703}" type="slidenum">
              <a:rPr lang="en-US" smtClean="0"/>
              <a:t>11</a:t>
            </a:fld>
            <a:endParaRPr lang="en-US"/>
          </a:p>
        </p:txBody>
      </p:sp>
    </p:spTree>
    <p:extLst>
      <p:ext uri="{BB962C8B-B14F-4D97-AF65-F5344CB8AC3E}">
        <p14:creationId xmlns:p14="http://schemas.microsoft.com/office/powerpoint/2010/main" val="241783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F9AB-2DF4-9645-9B52-76AB60B22703}" type="slidenum">
              <a:rPr lang="en-US" smtClean="0"/>
              <a:t>26</a:t>
            </a:fld>
            <a:endParaRPr lang="en-US"/>
          </a:p>
        </p:txBody>
      </p:sp>
    </p:spTree>
    <p:extLst>
      <p:ext uri="{BB962C8B-B14F-4D97-AF65-F5344CB8AC3E}">
        <p14:creationId xmlns:p14="http://schemas.microsoft.com/office/powerpoint/2010/main" val="5696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F9AB-2DF4-9645-9B52-76AB60B22703}" type="slidenum">
              <a:rPr lang="en-US" smtClean="0"/>
              <a:t>27</a:t>
            </a:fld>
            <a:endParaRPr lang="en-US"/>
          </a:p>
        </p:txBody>
      </p:sp>
    </p:spTree>
    <p:extLst>
      <p:ext uri="{BB962C8B-B14F-4D97-AF65-F5344CB8AC3E}">
        <p14:creationId xmlns:p14="http://schemas.microsoft.com/office/powerpoint/2010/main" val="185760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F9AB-2DF4-9645-9B52-76AB60B22703}" type="slidenum">
              <a:rPr lang="en-US" smtClean="0"/>
              <a:t>28</a:t>
            </a:fld>
            <a:endParaRPr lang="en-US"/>
          </a:p>
        </p:txBody>
      </p:sp>
    </p:spTree>
    <p:extLst>
      <p:ext uri="{BB962C8B-B14F-4D97-AF65-F5344CB8AC3E}">
        <p14:creationId xmlns:p14="http://schemas.microsoft.com/office/powerpoint/2010/main" val="2142819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F9AB-2DF4-9645-9B52-76AB60B22703}" type="slidenum">
              <a:rPr lang="en-US" smtClean="0"/>
              <a:t>29</a:t>
            </a:fld>
            <a:endParaRPr lang="en-US"/>
          </a:p>
        </p:txBody>
      </p:sp>
    </p:spTree>
    <p:extLst>
      <p:ext uri="{BB962C8B-B14F-4D97-AF65-F5344CB8AC3E}">
        <p14:creationId xmlns:p14="http://schemas.microsoft.com/office/powerpoint/2010/main" val="3727417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58F9AB-2DF4-9645-9B52-76AB60B22703}" type="slidenum">
              <a:rPr lang="en-US" smtClean="0"/>
              <a:t>102</a:t>
            </a:fld>
            <a:endParaRPr lang="en-US"/>
          </a:p>
        </p:txBody>
      </p:sp>
    </p:spTree>
    <p:extLst>
      <p:ext uri="{BB962C8B-B14F-4D97-AF65-F5344CB8AC3E}">
        <p14:creationId xmlns:p14="http://schemas.microsoft.com/office/powerpoint/2010/main" val="2385293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en-US"/>
              <a:t>Click to edit Master title style</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94C003-38E8-486A-9BFD-47E55D87241C}" type="datetime1">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9EAA3-934B-41DB-B3B1-806F4BE5CC37}" type="datetime1">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577F0D-0AA2-47B8-917D-F74799CCD6E9}"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1/8/2021</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2BBEBC-577E-4ABA-990D-1DE40368345C}"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9278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202C6-8B37-41F0-B3E4-774551D1C22F}" type="datetime4">
              <a:rPr lang="en-US" smtClean="0"/>
              <a:pPr/>
              <a:t>January 8,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Tree>
    <p:extLst>
      <p:ext uri="{BB962C8B-B14F-4D97-AF65-F5344CB8AC3E}">
        <p14:creationId xmlns:p14="http://schemas.microsoft.com/office/powerpoint/2010/main" val="33978508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A598692B-1BF7-4AC1-90C9-E5CA2D39ED75}" type="slidenum">
              <a:rPr lang="en-US" altLang="zh-CN"/>
              <a:pPr/>
              <a:t>‹#›</a:t>
            </a:fld>
            <a:endParaRPr lang="en-US" altLang="zh-CN"/>
          </a:p>
        </p:txBody>
      </p:sp>
    </p:spTree>
    <p:extLst>
      <p:ext uri="{BB962C8B-B14F-4D97-AF65-F5344CB8AC3E}">
        <p14:creationId xmlns:p14="http://schemas.microsoft.com/office/powerpoint/2010/main" val="100660418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EBA2FA3-4D02-4C0C-9670-192E7F466EA1}" type="datetimeFigureOut">
              <a:rPr lang="en-GB" smtClean="0"/>
              <a:pPr>
                <a:defRPr/>
              </a:pPr>
              <a:t>08/01/2021</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fld id="{E30FD985-13D8-4F93-9D1D-08160DE48B25}" type="slidenum">
              <a:rPr lang="en-GB" altLang="en-US" smtClean="0"/>
              <a:pPr/>
              <a:t>‹#›</a:t>
            </a:fld>
            <a:endParaRPr lang="en-GB" altLang="en-US"/>
          </a:p>
        </p:txBody>
      </p:sp>
    </p:spTree>
    <p:extLst>
      <p:ext uri="{BB962C8B-B14F-4D97-AF65-F5344CB8AC3E}">
        <p14:creationId xmlns:p14="http://schemas.microsoft.com/office/powerpoint/2010/main" val="315905309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8F97F932-D99A-4087-BFB1-EA42FAFC8D2C}" type="datetime1">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en-US"/>
              <a:t>Click to edit Master title style</a:t>
            </a:r>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12800" y="274638"/>
            <a:ext cx="10566400" cy="1143000"/>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8FB3498D-21C7-408B-8EF5-5B55DEF0BFD5}" type="datetime1">
              <a:rPr lang="en-US" smtClean="0"/>
              <a:pPr/>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0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93939D4-B818-4372-B1EE-7CB6D5BBC74A}" type="datetime1">
              <a:rPr lang="en-US" smtClean="0"/>
              <a:pPr/>
              <a:t>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5" cstate="print"/>
          <a:stretch>
            <a:fillRect/>
          </a:stretch>
        </p:blipFill>
        <p:spPr>
          <a:xfrm>
            <a:off x="0" y="0"/>
            <a:ext cx="12192000" cy="6858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1/8/2021</a:t>
            </a:fld>
            <a:endParaRPr lang="en-US"/>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 id="2147484740" r:id="rId12"/>
    <p:sldLayoutId id="2147484742" r:id="rId13"/>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gradFill flip="none" rotWithShape="1">
          <a:gsLst>
            <a:gs pos="2000">
              <a:srgbClr val="002060"/>
            </a:gs>
            <a:gs pos="73000">
              <a:schemeClr val="tx1"/>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F4546F17-3A1C-401B-886E-A237A257681E}" type="datetimeFigureOut">
              <a:rPr lang="en-US" smtClean="0">
                <a:solidFill>
                  <a:srgbClr val="696464"/>
                </a:solidFill>
                <a:latin typeface="Times New Roman" pitchFamily="18" charset="0"/>
              </a:rPr>
              <a:pPr fontAlgn="base">
                <a:spcBef>
                  <a:spcPct val="0"/>
                </a:spcBef>
                <a:spcAft>
                  <a:spcPct val="0"/>
                </a:spcAft>
              </a:pPr>
              <a:t>1/8/2021</a:t>
            </a:fld>
            <a:endParaRPr lang="en-US">
              <a:solidFill>
                <a:srgbClr val="696464"/>
              </a:solidFill>
              <a:latin typeface="Times New Roman" pitchFamily="18"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696464"/>
              </a:solidFill>
              <a:latin typeface="Times New Roman" pitchFamily="18"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11F09DC-C6DF-4329-88EF-7AEA396AB14B}" type="slidenum">
              <a:rPr lang="en-US" smtClean="0"/>
              <a:pPr fontAlgn="base">
                <a:spcBef>
                  <a:spcPct val="0"/>
                </a:spcBef>
                <a:spcAft>
                  <a:spcPct val="0"/>
                </a:spcAft>
              </a:pPr>
              <a:t>‹#›</a:t>
            </a:fld>
            <a:endParaRPr lang="en-US"/>
          </a:p>
        </p:txBody>
      </p:sp>
      <p:pic>
        <p:nvPicPr>
          <p:cNvPr id="1031" name="Picture 7" descr="未标题-2副本"/>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17" y="4868863"/>
            <a:ext cx="1218988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400055"/>
      </p:ext>
    </p:extLst>
  </p:cSld>
  <p:clrMap bg1="lt1" tx1="dk1" bg2="lt2" tx2="dk2" accent1="accent1" accent2="accent2" accent3="accent3" accent4="accent4" accent5="accent5" accent6="accent6" hlink="hlink" folHlink="folHlink"/>
  <p:sldLayoutIdLst>
    <p:sldLayoutId id="2147483779" r:id="rId1"/>
  </p:sldLayoutIdLst>
  <p:transition>
    <p:fade/>
  </p:transition>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Microsoft YaHei" panose="020B0503020204020204" pitchFamily="34"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Microsoft YaHei" panose="020B0503020204020204" pitchFamily="34"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Microsoft YaHei" panose="020B0503020204020204" pitchFamily="34"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Microsoft YaHei" panose="020B0503020204020204" pitchFamily="34"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Microsoft YaHei" panose="020B0503020204020204" pitchFamily="34"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Microsoft YaHei" panose="020B0503020204020204" pitchFamily="34"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Microsoft YaHei" panose="020B0503020204020204" pitchFamily="34"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Microsoft YaHei" panose="020B0503020204020204" pitchFamily="34" charset="-122"/>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3" y="1"/>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1"/>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1" y="2667000"/>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6"/>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B82A4AB1-9D7F-4C2B-B531-3CB16F3700B1}" type="datetimeFigureOut">
              <a:rPr lang="en-GB" smtClean="0"/>
              <a:pPr>
                <a:defRPr/>
              </a:pPr>
              <a:t>08/01/2021</a:t>
            </a:fld>
            <a:endParaRPr lang="en-GB"/>
          </a:p>
        </p:txBody>
      </p:sp>
      <p:sp>
        <p:nvSpPr>
          <p:cNvPr id="5" name="Footer Placeholder 4"/>
          <p:cNvSpPr>
            <a:spLocks noGrp="1"/>
          </p:cNvSpPr>
          <p:nvPr>
            <p:ph type="ftr" sz="quarter" idx="3"/>
          </p:nvPr>
        </p:nvSpPr>
        <p:spPr>
          <a:xfrm>
            <a:off x="2572280" y="5883276"/>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GB"/>
          </a:p>
        </p:txBody>
      </p:sp>
      <p:sp>
        <p:nvSpPr>
          <p:cNvPr id="6" name="Slide Number Placeholder 5"/>
          <p:cNvSpPr>
            <a:spLocks noGrp="1"/>
          </p:cNvSpPr>
          <p:nvPr>
            <p:ph type="sldNum" sz="quarter" idx="4"/>
          </p:nvPr>
        </p:nvSpPr>
        <p:spPr>
          <a:xfrm>
            <a:off x="10951856" y="5883276"/>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C7BD72-F73D-4BBD-9AEF-CFAFD53BB1FD}" type="slidenum">
              <a:rPr lang="en-GB" altLang="en-US" smtClean="0"/>
              <a:pPr/>
              <a:t>‹#›</a:t>
            </a:fld>
            <a:endParaRPr lang="en-GB" altLang="en-US"/>
          </a:p>
        </p:txBody>
      </p:sp>
    </p:spTree>
    <p:extLst>
      <p:ext uri="{BB962C8B-B14F-4D97-AF65-F5344CB8AC3E}">
        <p14:creationId xmlns:p14="http://schemas.microsoft.com/office/powerpoint/2010/main" val="31827158"/>
      </p:ext>
    </p:extLst>
  </p:cSld>
  <p:clrMap bg1="lt1" tx1="dk1" bg2="lt2" tx2="dk2" accent1="accent1" accent2="accent2" accent3="accent3" accent4="accent4" accent5="accent5" accent6="accent6" hlink="hlink" folHlink="folHlink"/>
  <p:sldLayoutIdLst>
    <p:sldLayoutId id="2147483816" r:id="rId1"/>
  </p:sldLayoutIdLst>
  <p:txStyles>
    <p:titleStyle>
      <a:lvl1pPr algn="ctr" defTabSz="650230" rtl="0" eaLnBrk="1" latinLnBrk="0" hangingPunct="1">
        <a:spcBef>
          <a:spcPct val="0"/>
        </a:spcBef>
        <a:buNone/>
        <a:defRPr sz="5689"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06394" indent="-406394" algn="l" defTabSz="650230" rtl="0" eaLnBrk="1" latinLnBrk="0" hangingPunct="1">
        <a:spcBef>
          <a:spcPct val="20000"/>
        </a:spcBef>
        <a:spcAft>
          <a:spcPts val="853"/>
        </a:spcAft>
        <a:buClr>
          <a:schemeClr val="accent1">
            <a:lumMod val="75000"/>
          </a:schemeClr>
        </a:buClr>
        <a:buSzPct val="145000"/>
        <a:buFont typeface="Arial"/>
        <a:buChar char="•"/>
        <a:defRPr sz="3413" kern="1200" cap="none">
          <a:solidFill>
            <a:schemeClr val="tx1"/>
          </a:solidFill>
          <a:effectLst/>
          <a:latin typeface="+mn-lt"/>
          <a:ea typeface="+mn-ea"/>
          <a:cs typeface="+mn-cs"/>
        </a:defRPr>
      </a:lvl1pPr>
      <a:lvl2pPr marL="1056623" indent="-406394" algn="l" defTabSz="650230" rtl="0" eaLnBrk="1" latinLnBrk="0" hangingPunct="1">
        <a:spcBef>
          <a:spcPct val="20000"/>
        </a:spcBef>
        <a:spcAft>
          <a:spcPts val="853"/>
        </a:spcAft>
        <a:buClr>
          <a:schemeClr val="accent1">
            <a:lumMod val="75000"/>
          </a:schemeClr>
        </a:buClr>
        <a:buSzPct val="145000"/>
        <a:buFont typeface="Arial"/>
        <a:buChar char="•"/>
        <a:defRPr sz="2844" kern="1200" cap="none">
          <a:solidFill>
            <a:schemeClr val="tx1"/>
          </a:solidFill>
          <a:effectLst/>
          <a:latin typeface="+mn-lt"/>
          <a:ea typeface="+mn-ea"/>
          <a:cs typeface="+mn-cs"/>
        </a:defRPr>
      </a:lvl2pPr>
      <a:lvl3pPr marL="1706853" indent="-406394" algn="l" defTabSz="650230" rtl="0" eaLnBrk="1" latinLnBrk="0" hangingPunct="1">
        <a:spcBef>
          <a:spcPct val="20000"/>
        </a:spcBef>
        <a:spcAft>
          <a:spcPts val="853"/>
        </a:spcAft>
        <a:buClr>
          <a:schemeClr val="accent1">
            <a:lumMod val="75000"/>
          </a:schemeClr>
        </a:buClr>
        <a:buSzPct val="145000"/>
        <a:buFont typeface="Arial"/>
        <a:buChar char="•"/>
        <a:defRPr sz="2560" kern="1200" cap="none">
          <a:solidFill>
            <a:schemeClr val="tx1"/>
          </a:solidFill>
          <a:effectLst/>
          <a:latin typeface="+mn-lt"/>
          <a:ea typeface="+mn-ea"/>
          <a:cs typeface="+mn-cs"/>
        </a:defRPr>
      </a:lvl3pPr>
      <a:lvl4pPr marL="2194526" indent="-243836" algn="l" defTabSz="650230" rtl="0" eaLnBrk="1" latinLnBrk="0" hangingPunct="1">
        <a:spcBef>
          <a:spcPct val="20000"/>
        </a:spcBef>
        <a:spcAft>
          <a:spcPts val="853"/>
        </a:spcAft>
        <a:buClr>
          <a:schemeClr val="accent1">
            <a:lumMod val="75000"/>
          </a:schemeClr>
        </a:buClr>
        <a:buSzPct val="145000"/>
        <a:buFont typeface="Arial"/>
        <a:buChar char="•"/>
        <a:defRPr sz="2276" kern="1200" cap="none">
          <a:solidFill>
            <a:schemeClr val="tx1"/>
          </a:solidFill>
          <a:effectLst/>
          <a:latin typeface="+mn-lt"/>
          <a:ea typeface="+mn-ea"/>
          <a:cs typeface="+mn-cs"/>
        </a:defRPr>
      </a:lvl4pPr>
      <a:lvl5pPr marL="2844756" indent="-243836" algn="l" defTabSz="650230" rtl="0" eaLnBrk="1" latinLnBrk="0" hangingPunct="1">
        <a:spcBef>
          <a:spcPct val="20000"/>
        </a:spcBef>
        <a:spcAft>
          <a:spcPts val="853"/>
        </a:spcAft>
        <a:buClr>
          <a:schemeClr val="accent1">
            <a:lumMod val="75000"/>
          </a:schemeClr>
        </a:buClr>
        <a:buSzPct val="145000"/>
        <a:buFont typeface="Arial"/>
        <a:buChar char="•"/>
        <a:defRPr sz="1991" kern="1200" cap="none">
          <a:solidFill>
            <a:schemeClr val="tx1"/>
          </a:solidFill>
          <a:effectLst/>
          <a:latin typeface="+mn-lt"/>
          <a:ea typeface="+mn-ea"/>
          <a:cs typeface="+mn-cs"/>
        </a:defRPr>
      </a:lvl5pPr>
      <a:lvl6pPr marL="3576264" indent="-325115" algn="l" defTabSz="650230" rtl="0" eaLnBrk="1" latinLnBrk="0" hangingPunct="1">
        <a:spcBef>
          <a:spcPct val="20000"/>
        </a:spcBef>
        <a:spcAft>
          <a:spcPts val="853"/>
        </a:spcAft>
        <a:buClr>
          <a:schemeClr val="accent1">
            <a:lumMod val="75000"/>
          </a:schemeClr>
        </a:buClr>
        <a:buSzPct val="145000"/>
        <a:buFont typeface="Arial"/>
        <a:buChar char="•"/>
        <a:defRPr sz="1991" kern="1200" cap="none">
          <a:solidFill>
            <a:schemeClr val="tx1"/>
          </a:solidFill>
          <a:effectLst/>
          <a:latin typeface="+mn-lt"/>
          <a:ea typeface="+mn-ea"/>
          <a:cs typeface="+mn-cs"/>
        </a:defRPr>
      </a:lvl6pPr>
      <a:lvl7pPr marL="4226494" indent="-325115" algn="l" defTabSz="650230" rtl="0" eaLnBrk="1" latinLnBrk="0" hangingPunct="1">
        <a:spcBef>
          <a:spcPct val="20000"/>
        </a:spcBef>
        <a:spcAft>
          <a:spcPts val="853"/>
        </a:spcAft>
        <a:buClr>
          <a:schemeClr val="accent1">
            <a:lumMod val="75000"/>
          </a:schemeClr>
        </a:buClr>
        <a:buSzPct val="145000"/>
        <a:buFont typeface="Arial"/>
        <a:buChar char="•"/>
        <a:defRPr sz="1991" kern="1200" cap="none">
          <a:solidFill>
            <a:schemeClr val="tx1"/>
          </a:solidFill>
          <a:effectLst/>
          <a:latin typeface="+mn-lt"/>
          <a:ea typeface="+mn-ea"/>
          <a:cs typeface="+mn-cs"/>
        </a:defRPr>
      </a:lvl7pPr>
      <a:lvl8pPr marL="4876724" indent="-325115" algn="l" defTabSz="650230" rtl="0" eaLnBrk="1" latinLnBrk="0" hangingPunct="1">
        <a:spcBef>
          <a:spcPct val="20000"/>
        </a:spcBef>
        <a:spcAft>
          <a:spcPts val="853"/>
        </a:spcAft>
        <a:buClr>
          <a:schemeClr val="accent1">
            <a:lumMod val="75000"/>
          </a:schemeClr>
        </a:buClr>
        <a:buSzPct val="145000"/>
        <a:buFont typeface="Arial"/>
        <a:buChar char="•"/>
        <a:defRPr sz="1991" kern="1200" cap="none">
          <a:solidFill>
            <a:schemeClr val="tx1"/>
          </a:solidFill>
          <a:effectLst/>
          <a:latin typeface="+mn-lt"/>
          <a:ea typeface="+mn-ea"/>
          <a:cs typeface="+mn-cs"/>
        </a:defRPr>
      </a:lvl8pPr>
      <a:lvl9pPr marL="5526954" indent="-325115" algn="l" defTabSz="650230" rtl="0" eaLnBrk="1" latinLnBrk="0" hangingPunct="1">
        <a:spcBef>
          <a:spcPct val="20000"/>
        </a:spcBef>
        <a:spcAft>
          <a:spcPts val="853"/>
        </a:spcAft>
        <a:buClr>
          <a:schemeClr val="accent1">
            <a:lumMod val="75000"/>
          </a:schemeClr>
        </a:buClr>
        <a:buSzPct val="145000"/>
        <a:buFont typeface="Arial"/>
        <a:buChar char="•"/>
        <a:defRPr sz="1991" kern="1200" cap="none">
          <a:solidFill>
            <a:schemeClr val="tx1"/>
          </a:solidFill>
          <a:effectLst/>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CFF9EE-E1F8-4AA4-817B-543F15161EBD}"/>
              </a:ext>
            </a:extLst>
          </p:cNvPr>
          <p:cNvSpPr txBox="1"/>
          <p:nvPr/>
        </p:nvSpPr>
        <p:spPr>
          <a:xfrm>
            <a:off x="2057400" y="5715001"/>
            <a:ext cx="8172994" cy="829491"/>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4200" b="1" i="0" u="none" strike="noStrike" kern="1200" cap="none" spc="0" normalizeH="0" baseline="0" noProof="0">
                <a:ln>
                  <a:noFill/>
                </a:ln>
                <a:solidFill>
                  <a:srgbClr val="EDCD83"/>
                </a:solidFill>
                <a:effectLst/>
                <a:uLnTx/>
                <a:uFillTx/>
                <a:latin typeface="Adobe Devanagari" panose="02040503050201020203" pitchFamily="18" charset="0"/>
                <a:ea typeface="+mj-ea"/>
                <a:cs typeface="Adobe Devanagari" panose="02040503050201020203" pitchFamily="18" charset="0"/>
              </a:rPr>
              <a:t>UFMINISTRIES.ORG</a:t>
            </a:r>
          </a:p>
        </p:txBody>
      </p:sp>
      <p:pic>
        <p:nvPicPr>
          <p:cNvPr id="25" name="Picture 24" descr="A close up of a sign&#10;&#10;Description automatically generated">
            <a:extLst>
              <a:ext uri="{FF2B5EF4-FFF2-40B4-BE49-F238E27FC236}">
                <a16:creationId xmlns:a16="http://schemas.microsoft.com/office/drawing/2014/main" id="{74116EC3-2A5A-4626-A569-9615AE324C7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15942"/>
          <a:stretch/>
        </p:blipFill>
        <p:spPr>
          <a:xfrm>
            <a:off x="2514600" y="381000"/>
            <a:ext cx="7239000" cy="4648201"/>
          </a:xfrm>
          <a:prstGeom prst="rect">
            <a:avLst/>
          </a:prstGeom>
        </p:spPr>
      </p:pic>
    </p:spTree>
    <p:extLst>
      <p:ext uri="{BB962C8B-B14F-4D97-AF65-F5344CB8AC3E}">
        <p14:creationId xmlns:p14="http://schemas.microsoft.com/office/powerpoint/2010/main" val="3615184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B174-A763-4C4B-977B-8D56B2B4C5C8}"/>
              </a:ext>
            </a:extLst>
          </p:cNvPr>
          <p:cNvSpPr>
            <a:spLocks noGrp="1"/>
          </p:cNvSpPr>
          <p:nvPr>
            <p:ph type="title"/>
          </p:nvPr>
        </p:nvSpPr>
        <p:spPr>
          <a:xfrm>
            <a:off x="913795" y="609600"/>
            <a:ext cx="10353762" cy="970450"/>
          </a:xfrm>
        </p:spPr>
        <p:txBody>
          <a:bodyPr anchor="ctr">
            <a:normAutofit/>
          </a:bodyPr>
          <a:lstStyle/>
          <a:p>
            <a:pPr algn="ctr"/>
            <a:r>
              <a:rPr lang="en-US" sz="3600">
                <a:latin typeface="Century Gothic" panose="020B0502020202020204" pitchFamily="34" charset="0"/>
              </a:rPr>
              <a:t>3 THINGS TO REMEMBER IN PRAYER</a:t>
            </a:r>
            <a:endParaRPr lang="en-US" sz="3600"/>
          </a:p>
        </p:txBody>
      </p:sp>
      <p:graphicFrame>
        <p:nvGraphicFramePr>
          <p:cNvPr id="15" name="Content Placeholder 2">
            <a:extLst>
              <a:ext uri="{FF2B5EF4-FFF2-40B4-BE49-F238E27FC236}">
                <a16:creationId xmlns:a16="http://schemas.microsoft.com/office/drawing/2014/main" id="{F110CEEB-94D9-4ABB-9C98-7E0F56596632}"/>
              </a:ext>
            </a:extLst>
          </p:cNvPr>
          <p:cNvGraphicFramePr>
            <a:graphicFrameLocks noGrp="1"/>
          </p:cNvGraphicFramePr>
          <p:nvPr>
            <p:ph idx="1"/>
            <p:extLst>
              <p:ext uri="{D42A27DB-BD31-4B8C-83A1-F6EECF244321}">
                <p14:modId xmlns:p14="http://schemas.microsoft.com/office/powerpoint/2010/main" val="2055246428"/>
              </p:ext>
            </p:extLst>
          </p:nvPr>
        </p:nvGraphicFramePr>
        <p:xfrm>
          <a:off x="913795" y="1732449"/>
          <a:ext cx="10353762"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84305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77454" y="1187622"/>
            <a:ext cx="10409381" cy="5349560"/>
          </a:xfrm>
        </p:spPr>
        <p:txBody>
          <a:bodyPr>
            <a:noAutofit/>
          </a:bodyPr>
          <a:lstStyle/>
          <a:p>
            <a:pPr marL="0" indent="0">
              <a:spcBef>
                <a:spcPts val="0"/>
              </a:spcBef>
              <a:spcAft>
                <a:spcPts val="0"/>
              </a:spcAft>
              <a:buNone/>
            </a:pPr>
            <a:r>
              <a:rPr lang="en-US" sz="3600" b="1">
                <a:solidFill>
                  <a:srgbClr val="FFFF00"/>
                </a:solidFill>
                <a:latin typeface="Century Gothic" panose="020B0502020202020204" pitchFamily="34" charset="0"/>
                <a:cs typeface="Copperplate Gothic Bold"/>
              </a:rPr>
              <a:t>JOHN 17: 7 - 8</a:t>
            </a:r>
          </a:p>
          <a:p>
            <a:pPr marL="0" indent="0">
              <a:spcBef>
                <a:spcPts val="0"/>
              </a:spcBef>
              <a:spcAft>
                <a:spcPts val="0"/>
              </a:spcAft>
              <a:buNone/>
            </a:pPr>
            <a:endParaRPr lang="en-US" sz="1000" b="1" i="1" u="sng">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7. I PRAY FOR THEM: I PRAY NOT FOR THE WORLD, BUT FOR THEM WHICH THOU HAST GIVEN ME; FOR THEY ARE THINE.</a:t>
            </a:r>
          </a:p>
          <a:p>
            <a:pPr marL="0" indent="0">
              <a:spcBef>
                <a:spcPts val="0"/>
              </a:spcBef>
              <a:spcAft>
                <a:spcPts val="0"/>
              </a:spcAft>
              <a:buNone/>
            </a:pPr>
            <a:endParaRPr lang="en-US" sz="1000" b="1">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8. </a:t>
            </a:r>
            <a:r>
              <a:rPr lang="en-US" sz="3600" b="1" i="0">
                <a:effectLst/>
                <a:latin typeface="Century Gothic" panose="020B0502020202020204" pitchFamily="34" charset="0"/>
              </a:rPr>
              <a:t>FOR I HAVE GIVEN UNTO THEM THE WORDS WHICH THOU GAVEST ME; AND THEY HAVE RECEIVED THEM, AND HAVE KNOWN SURELY THAT I CAME OUT FROM THEE, AND THEY HAVE BELIEVED THAT THOU DIDST SEND ME.</a:t>
            </a:r>
            <a:endParaRPr lang="en-US" sz="3600" b="1">
              <a:latin typeface="Century Gothic" panose="020B0502020202020204" pitchFamily="34" charset="0"/>
              <a:cs typeface="Copperplate Gothic Bold"/>
            </a:endParaRPr>
          </a:p>
        </p:txBody>
      </p:sp>
      <p:sp>
        <p:nvSpPr>
          <p:cNvPr id="6" name="Title 1">
            <a:extLst>
              <a:ext uri="{FF2B5EF4-FFF2-40B4-BE49-F238E27FC236}">
                <a16:creationId xmlns:a16="http://schemas.microsoft.com/office/drawing/2014/main" id="{EFB2D4BD-2B60-4D69-8451-2604EA610BE0}"/>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2534499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77454" y="1187622"/>
            <a:ext cx="10409381" cy="5349560"/>
          </a:xfrm>
        </p:spPr>
        <p:txBody>
          <a:bodyPr>
            <a:noAutofit/>
          </a:bodyPr>
          <a:lstStyle/>
          <a:p>
            <a:pPr marL="0" indent="0">
              <a:spcBef>
                <a:spcPts val="0"/>
              </a:spcBef>
              <a:spcAft>
                <a:spcPts val="0"/>
              </a:spcAft>
              <a:buNone/>
            </a:pPr>
            <a:r>
              <a:rPr lang="en-US" sz="3600" b="1">
                <a:solidFill>
                  <a:srgbClr val="FFFF00"/>
                </a:solidFill>
                <a:latin typeface="Century Gothic" panose="020B0502020202020204" pitchFamily="34" charset="0"/>
                <a:cs typeface="Copperplate Gothic Bold"/>
              </a:rPr>
              <a:t>JOHN 17: 9, 13</a:t>
            </a:r>
          </a:p>
          <a:p>
            <a:pPr marL="0" indent="0">
              <a:spcBef>
                <a:spcPts val="0"/>
              </a:spcBef>
              <a:spcAft>
                <a:spcPts val="0"/>
              </a:spcAft>
              <a:buNone/>
            </a:pPr>
            <a:endParaRPr lang="en-US" sz="1000" b="1" i="1" u="sng">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9. I PRAY FOR THEM: I PRAY NOT FOR THE WORLD, BUT FOR THEM WHICH THOU HAST GIVEN ME; FOR THEY ARE THINE.</a:t>
            </a:r>
          </a:p>
          <a:p>
            <a:pPr marL="0" indent="0">
              <a:spcBef>
                <a:spcPts val="0"/>
              </a:spcBef>
              <a:spcAft>
                <a:spcPts val="0"/>
              </a:spcAft>
              <a:buNone/>
            </a:pPr>
            <a:endParaRPr lang="en-US" sz="1000" b="1">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13. </a:t>
            </a:r>
            <a:r>
              <a:rPr lang="en-US" sz="3600" b="1" i="0">
                <a:effectLst/>
                <a:latin typeface="Century Gothic" panose="020B0502020202020204" pitchFamily="34" charset="0"/>
              </a:rPr>
              <a:t>AND NOW COME I TO THEE; AND THESE THINGS I SPEAK IN THE WORLD, THAT THEY MIGHT HAVE MY JOY FULFILLED IN THEMSELVES.</a:t>
            </a:r>
            <a:endParaRPr lang="en-US" sz="3600" b="1">
              <a:latin typeface="Century Gothic" panose="020B0502020202020204" pitchFamily="34" charset="0"/>
              <a:cs typeface="Copperplate Gothic Bold"/>
            </a:endParaRPr>
          </a:p>
        </p:txBody>
      </p:sp>
      <p:sp>
        <p:nvSpPr>
          <p:cNvPr id="6" name="Title 1">
            <a:extLst>
              <a:ext uri="{FF2B5EF4-FFF2-40B4-BE49-F238E27FC236}">
                <a16:creationId xmlns:a16="http://schemas.microsoft.com/office/drawing/2014/main" id="{EFB2D4BD-2B60-4D69-8451-2604EA610BE0}"/>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42731317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77454" y="1187622"/>
            <a:ext cx="10409381" cy="5349560"/>
          </a:xfrm>
        </p:spPr>
        <p:txBody>
          <a:bodyPr>
            <a:noAutofit/>
          </a:bodyPr>
          <a:lstStyle/>
          <a:p>
            <a:pPr marL="0" indent="0">
              <a:spcBef>
                <a:spcPts val="0"/>
              </a:spcBef>
              <a:spcAft>
                <a:spcPts val="0"/>
              </a:spcAft>
              <a:buNone/>
            </a:pPr>
            <a:r>
              <a:rPr lang="en-US" sz="3600" b="1">
                <a:solidFill>
                  <a:srgbClr val="FFFF00"/>
                </a:solidFill>
                <a:latin typeface="Century Gothic" panose="020B0502020202020204" pitchFamily="34" charset="0"/>
                <a:cs typeface="Copperplate Gothic Bold"/>
              </a:rPr>
              <a:t>JOHN 17: 17, 24</a:t>
            </a:r>
          </a:p>
          <a:p>
            <a:pPr marL="0" indent="0">
              <a:spcBef>
                <a:spcPts val="0"/>
              </a:spcBef>
              <a:spcAft>
                <a:spcPts val="0"/>
              </a:spcAft>
              <a:buNone/>
            </a:pPr>
            <a:endParaRPr lang="en-US" sz="1000" b="1" i="1" u="sng">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17. SANCTIFY THEM THROUGH THY TRUTH: THY WORD IS TRUTH.</a:t>
            </a:r>
          </a:p>
          <a:p>
            <a:pPr marL="0" indent="0">
              <a:spcBef>
                <a:spcPts val="0"/>
              </a:spcBef>
              <a:spcAft>
                <a:spcPts val="0"/>
              </a:spcAft>
              <a:buNone/>
            </a:pPr>
            <a:endParaRPr lang="en-US" sz="1000" b="1">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24. FATHER, I WILL THAT THEY ALSO, WHOM THOU HAST GIVEN ME, BE WITH ME WHERE I AM; THAT THEY MAY BEHOLD MY GLORY, WHICH THOU HAST GIVEN ME: FOR THOU LOVEDST ME BEFORE THE FOUNDATION OF THE WORLD.</a:t>
            </a:r>
          </a:p>
        </p:txBody>
      </p:sp>
      <p:sp>
        <p:nvSpPr>
          <p:cNvPr id="6" name="Title 1">
            <a:extLst>
              <a:ext uri="{FF2B5EF4-FFF2-40B4-BE49-F238E27FC236}">
                <a16:creationId xmlns:a16="http://schemas.microsoft.com/office/drawing/2014/main" id="{EFB2D4BD-2B60-4D69-8451-2604EA610BE0}"/>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6908797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994693"/>
          </a:xfrm>
        </p:spPr>
        <p:txBody>
          <a:bodyPr anchor="ctr">
            <a:normAutofit/>
          </a:bodyPr>
          <a:lstStyle/>
          <a:p>
            <a:pPr algn="ctr"/>
            <a:r>
              <a:rPr lang="en-US" sz="5400" b="1">
                <a:latin typeface="Century Gothic" panose="020B0502020202020204" pitchFamily="34" charset="0"/>
              </a:rPr>
              <a:t>JESUS</a:t>
            </a:r>
          </a:p>
          <a:p>
            <a:pPr algn="ctr"/>
            <a:r>
              <a:rPr lang="en-US" sz="5400" b="1">
                <a:solidFill>
                  <a:srgbClr val="FFFF00"/>
                </a:solidFill>
                <a:latin typeface="Century Gothic" panose="020B0502020202020204" pitchFamily="34" charset="0"/>
              </a:rPr>
              <a:t>IN THE GARDEN</a:t>
            </a:r>
          </a:p>
        </p:txBody>
      </p:sp>
    </p:spTree>
    <p:extLst>
      <p:ext uri="{BB962C8B-B14F-4D97-AF65-F5344CB8AC3E}">
        <p14:creationId xmlns:p14="http://schemas.microsoft.com/office/powerpoint/2010/main" val="8580597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84903" y="1215329"/>
            <a:ext cx="10494297" cy="5250126"/>
          </a:xfrm>
        </p:spPr>
        <p:txBody>
          <a:bodyPr>
            <a:noAutofit/>
          </a:bodyPr>
          <a:lstStyle/>
          <a:p>
            <a:pPr marL="0" indent="0">
              <a:spcBef>
                <a:spcPts val="0"/>
              </a:spcBef>
              <a:spcAft>
                <a:spcPts val="0"/>
              </a:spcAft>
              <a:buNone/>
            </a:pPr>
            <a:r>
              <a:rPr lang="en-US" sz="3600" b="1">
                <a:solidFill>
                  <a:srgbClr val="FFFF00"/>
                </a:solidFill>
                <a:latin typeface="Century Gothic" panose="020B0502020202020204" pitchFamily="34" charset="0"/>
                <a:cs typeface="Copperplate Gothic Bold"/>
              </a:rPr>
              <a:t>MATTHEW 26: 38 - 39</a:t>
            </a:r>
          </a:p>
          <a:p>
            <a:pPr marL="0" indent="0">
              <a:spcBef>
                <a:spcPts val="0"/>
              </a:spcBef>
              <a:spcAft>
                <a:spcPts val="0"/>
              </a:spcAft>
              <a:buNone/>
            </a:pPr>
            <a:endParaRPr lang="en-US" sz="1000" b="1" i="1" u="sng">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38. THEN SAITH HE UNTO THEM, MY SOUL IS EXCEEDING SORROWFUL, EVEN UNTO DEATH: TARRY YE HERE, AND WATCH WITH ME.</a:t>
            </a:r>
          </a:p>
          <a:p>
            <a:pPr marL="0" indent="0">
              <a:spcBef>
                <a:spcPts val="0"/>
              </a:spcBef>
              <a:spcAft>
                <a:spcPts val="0"/>
              </a:spcAft>
              <a:buNone/>
            </a:pPr>
            <a:endParaRPr lang="en-US" sz="1000" b="1">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39. AND HE WENT A LITTLE FARTHER, AND FELL ON HIS FACE, AND PRAYED, SAYING, </a:t>
            </a:r>
            <a:r>
              <a:rPr lang="en-US" sz="3600">
                <a:solidFill>
                  <a:srgbClr val="FFFF00"/>
                </a:solidFill>
                <a:latin typeface="Century Gothic" panose="020B0502020202020204" pitchFamily="34" charset="0"/>
                <a:cs typeface="Copperplate Gothic Bold"/>
              </a:rPr>
              <a:t>O MY FATHER</a:t>
            </a:r>
            <a:r>
              <a:rPr lang="en-US" sz="3600" b="1">
                <a:latin typeface="Century Gothic" panose="020B0502020202020204" pitchFamily="34" charset="0"/>
                <a:cs typeface="Copperplate Gothic Bold"/>
              </a:rPr>
              <a:t>, IF IT BE POSSIBLE, LET THIS CUP PASS FROM ME: NEVERTHELESS NOT AS I WILL, BUT AS THOU WILT.</a:t>
            </a:r>
          </a:p>
        </p:txBody>
      </p:sp>
      <p:sp>
        <p:nvSpPr>
          <p:cNvPr id="6" name="Title 1">
            <a:extLst>
              <a:ext uri="{FF2B5EF4-FFF2-40B4-BE49-F238E27FC236}">
                <a16:creationId xmlns:a16="http://schemas.microsoft.com/office/drawing/2014/main" id="{EFB2D4BD-2B60-4D69-8451-2604EA610BE0}"/>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789460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84903" y="1215329"/>
            <a:ext cx="10494297" cy="5250126"/>
          </a:xfrm>
        </p:spPr>
        <p:txBody>
          <a:bodyPr>
            <a:noAutofit/>
          </a:bodyPr>
          <a:lstStyle/>
          <a:p>
            <a:pPr marL="0" indent="0">
              <a:spcBef>
                <a:spcPts val="0"/>
              </a:spcBef>
              <a:spcAft>
                <a:spcPts val="0"/>
              </a:spcAft>
              <a:buNone/>
            </a:pPr>
            <a:r>
              <a:rPr lang="en-US" sz="3600" b="1">
                <a:solidFill>
                  <a:srgbClr val="FFFF00"/>
                </a:solidFill>
                <a:latin typeface="Century Gothic" panose="020B0502020202020204" pitchFamily="34" charset="0"/>
                <a:cs typeface="Copperplate Gothic Bold"/>
              </a:rPr>
              <a:t>MATTHEW 26: 42, 44</a:t>
            </a:r>
          </a:p>
          <a:p>
            <a:pPr marL="0" indent="0">
              <a:spcBef>
                <a:spcPts val="0"/>
              </a:spcBef>
              <a:spcAft>
                <a:spcPts val="0"/>
              </a:spcAft>
              <a:buNone/>
            </a:pPr>
            <a:endParaRPr lang="en-US" sz="1000" b="1" i="1" u="sng">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42. HE WENT AWAY AGAIN THE SECOND TIME, AND PRAYED, SAYING, O MY FATHER, IF THIS CUP MAY NOT PASS AWAY FROM ME, EXCEPT I DRINK IT, THY WILL BE DONE.</a:t>
            </a:r>
          </a:p>
          <a:p>
            <a:pPr marL="0" indent="0">
              <a:spcBef>
                <a:spcPts val="0"/>
              </a:spcBef>
              <a:spcAft>
                <a:spcPts val="0"/>
              </a:spcAft>
              <a:buNone/>
            </a:pPr>
            <a:endParaRPr lang="en-US" sz="1000" b="1">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44. AND HE LEFT THEM, AND WENT AWAY AGAIN, AND PRAYED THE THIRD TIME, SAYING THE SAME WORDS.</a:t>
            </a:r>
          </a:p>
        </p:txBody>
      </p:sp>
      <p:sp>
        <p:nvSpPr>
          <p:cNvPr id="6" name="Title 1">
            <a:extLst>
              <a:ext uri="{FF2B5EF4-FFF2-40B4-BE49-F238E27FC236}">
                <a16:creationId xmlns:a16="http://schemas.microsoft.com/office/drawing/2014/main" id="{EFB2D4BD-2B60-4D69-8451-2604EA610BE0}"/>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0177302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DBF73A-51FA-42E0-A571-E234A7FC42D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560443" y="0"/>
            <a:ext cx="9173818" cy="6858000"/>
          </a:xfrm>
          <a:prstGeom prst="rect">
            <a:avLst/>
          </a:prstGeom>
        </p:spPr>
      </p:pic>
    </p:spTree>
    <p:extLst>
      <p:ext uri="{BB962C8B-B14F-4D97-AF65-F5344CB8AC3E}">
        <p14:creationId xmlns:p14="http://schemas.microsoft.com/office/powerpoint/2010/main" val="30234848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F0603-6FB7-4134-A40A-6672975AABA9}"/>
              </a:ext>
            </a:extLst>
          </p:cNvPr>
          <p:cNvSpPr>
            <a:spLocks noGrp="1"/>
          </p:cNvSpPr>
          <p:nvPr>
            <p:ph type="title"/>
          </p:nvPr>
        </p:nvSpPr>
        <p:spPr/>
        <p:txBody>
          <a:bodyPr anchor="ctr"/>
          <a:lstStyle/>
          <a:p>
            <a:pPr algn="ctr"/>
            <a:r>
              <a:rPr lang="en-US" sz="4400" b="1">
                <a:latin typeface="Century Gothic" panose="020B0502020202020204" pitchFamily="34" charset="0"/>
                <a:cs typeface="Courier New" panose="02070309020205020404" pitchFamily="49" charset="0"/>
              </a:rPr>
              <a:t>NEW THINGS FOR 2021</a:t>
            </a:r>
          </a:p>
        </p:txBody>
      </p:sp>
      <p:graphicFrame>
        <p:nvGraphicFramePr>
          <p:cNvPr id="4" name="Table 4">
            <a:extLst>
              <a:ext uri="{FF2B5EF4-FFF2-40B4-BE49-F238E27FC236}">
                <a16:creationId xmlns:a16="http://schemas.microsoft.com/office/drawing/2014/main" id="{089F3DC0-C44A-4699-A0AC-2EE1234B4089}"/>
              </a:ext>
            </a:extLst>
          </p:cNvPr>
          <p:cNvGraphicFramePr>
            <a:graphicFrameLocks noGrp="1"/>
          </p:cNvGraphicFramePr>
          <p:nvPr>
            <p:ph sz="quarter" idx="13"/>
            <p:extLst>
              <p:ext uri="{D42A27DB-BD31-4B8C-83A1-F6EECF244321}">
                <p14:modId xmlns:p14="http://schemas.microsoft.com/office/powerpoint/2010/main" val="2884816456"/>
              </p:ext>
            </p:extLst>
          </p:nvPr>
        </p:nvGraphicFramePr>
        <p:xfrm>
          <a:off x="81281" y="1433196"/>
          <a:ext cx="11990559" cy="4440066"/>
        </p:xfrm>
        <a:graphic>
          <a:graphicData uri="http://schemas.openxmlformats.org/drawingml/2006/table">
            <a:tbl>
              <a:tblPr firstRow="1" bandRow="1">
                <a:tableStyleId>{073A0DAA-6AF3-43AB-8588-CEC1D06C72B9}</a:tableStyleId>
              </a:tblPr>
              <a:tblGrid>
                <a:gridCol w="2628848">
                  <a:extLst>
                    <a:ext uri="{9D8B030D-6E8A-4147-A177-3AD203B41FA5}">
                      <a16:colId xmlns:a16="http://schemas.microsoft.com/office/drawing/2014/main" val="1415845371"/>
                    </a:ext>
                  </a:extLst>
                </a:gridCol>
                <a:gridCol w="2277702">
                  <a:extLst>
                    <a:ext uri="{9D8B030D-6E8A-4147-A177-3AD203B41FA5}">
                      <a16:colId xmlns:a16="http://schemas.microsoft.com/office/drawing/2014/main" val="2634557995"/>
                    </a:ext>
                  </a:extLst>
                </a:gridCol>
                <a:gridCol w="2784569">
                  <a:extLst>
                    <a:ext uri="{9D8B030D-6E8A-4147-A177-3AD203B41FA5}">
                      <a16:colId xmlns:a16="http://schemas.microsoft.com/office/drawing/2014/main" val="3052628038"/>
                    </a:ext>
                  </a:extLst>
                </a:gridCol>
                <a:gridCol w="2066192">
                  <a:extLst>
                    <a:ext uri="{9D8B030D-6E8A-4147-A177-3AD203B41FA5}">
                      <a16:colId xmlns:a16="http://schemas.microsoft.com/office/drawing/2014/main" val="1975883992"/>
                    </a:ext>
                  </a:extLst>
                </a:gridCol>
                <a:gridCol w="2233248">
                  <a:extLst>
                    <a:ext uri="{9D8B030D-6E8A-4147-A177-3AD203B41FA5}">
                      <a16:colId xmlns:a16="http://schemas.microsoft.com/office/drawing/2014/main" val="2146706739"/>
                    </a:ext>
                  </a:extLst>
                </a:gridCol>
              </a:tblGrid>
              <a:tr h="1217437">
                <a:tc gridSpan="5">
                  <a:txBody>
                    <a:bodyPr/>
                    <a:lstStyle/>
                    <a:p>
                      <a:pPr algn="ctr"/>
                      <a:r>
                        <a:rPr lang="en-US" sz="4400" b="1">
                          <a:latin typeface="Century Gothic" panose="020B0502020202020204" pitchFamily="34" charset="0"/>
                        </a:rPr>
                        <a:t>5-DAY SPIRITUAL FORECAST</a:t>
                      </a:r>
                      <a:endParaRPr lang="en-US" sz="4400" b="1">
                        <a:latin typeface="Century Gothic" panose="020B0502020202020204" pitchFamily="34" charset="0"/>
                        <a:cs typeface="Courier New" panose="02070309020205020404" pitchFamily="49" charset="0"/>
                      </a:endParaRPr>
                    </a:p>
                  </a:txBody>
                  <a:tcPr anchor="ctr"/>
                </a:tc>
                <a:tc hMerge="1">
                  <a:txBody>
                    <a:bodyPr/>
                    <a:lstStyle/>
                    <a:p>
                      <a:endParaRPr lang="en-US" sz="2800">
                        <a:latin typeface="Century Gothic" panose="020B0502020202020204" pitchFamily="34" charset="0"/>
                      </a:endParaRPr>
                    </a:p>
                  </a:txBody>
                  <a:tcPr/>
                </a:tc>
                <a:tc hMerge="1">
                  <a:txBody>
                    <a:bodyPr/>
                    <a:lstStyle/>
                    <a:p>
                      <a:endParaRPr lang="en-US" sz="2800">
                        <a:latin typeface="Century Gothic" panose="020B0502020202020204" pitchFamily="34" charset="0"/>
                      </a:endParaRPr>
                    </a:p>
                  </a:txBody>
                  <a:tcPr/>
                </a:tc>
                <a:tc hMerge="1">
                  <a:txBody>
                    <a:bodyPr/>
                    <a:lstStyle/>
                    <a:p>
                      <a:endParaRPr lang="en-US" sz="2800">
                        <a:latin typeface="Century Gothic" panose="020B0502020202020204" pitchFamily="34" charset="0"/>
                      </a:endParaRPr>
                    </a:p>
                  </a:txBody>
                  <a:tcPr/>
                </a:tc>
                <a:tc hMerge="1">
                  <a:txBody>
                    <a:bodyPr/>
                    <a:lstStyle/>
                    <a:p>
                      <a:endParaRPr lang="en-US" sz="2800">
                        <a:latin typeface="Century Gothic" panose="020B0502020202020204" pitchFamily="34" charset="0"/>
                      </a:endParaRPr>
                    </a:p>
                  </a:txBody>
                  <a:tcPr/>
                </a:tc>
                <a:extLst>
                  <a:ext uri="{0D108BD9-81ED-4DB2-BD59-A6C34878D82A}">
                    <a16:rowId xmlns:a16="http://schemas.microsoft.com/office/drawing/2014/main" val="435880701"/>
                  </a:ext>
                </a:extLst>
              </a:tr>
              <a:tr h="3222629">
                <a:tc>
                  <a:txBody>
                    <a:bodyPr/>
                    <a:lstStyle/>
                    <a:p>
                      <a:pPr algn="ctr"/>
                      <a:r>
                        <a:rPr lang="en-US" sz="3000" b="1">
                          <a:latin typeface="Century Gothic" panose="020B0502020202020204" pitchFamily="34" charset="0"/>
                        </a:rPr>
                        <a:t>MOTIVATION MONDAYS</a:t>
                      </a:r>
                      <a:endParaRPr lang="en-US" sz="3000" b="1">
                        <a:latin typeface="Century Gothic" panose="020B0502020202020204" pitchFamily="34" charset="0"/>
                        <a:cs typeface="Courier New" panose="02070309020205020404" pitchFamily="49" charset="0"/>
                      </a:endParaRPr>
                    </a:p>
                  </a:txBody>
                  <a:tcPr anchor="ctr"/>
                </a:tc>
                <a:tc>
                  <a:txBody>
                    <a:bodyPr/>
                    <a:lstStyle/>
                    <a:p>
                      <a:pPr algn="ctr"/>
                      <a:r>
                        <a:rPr lang="en-US" sz="3000" b="1">
                          <a:latin typeface="Century Gothic" panose="020B0502020202020204" pitchFamily="34" charset="0"/>
                        </a:rPr>
                        <a:t>TOPIC TUESDAYS</a:t>
                      </a:r>
                      <a:endParaRPr lang="en-US" sz="3000" b="1">
                        <a:latin typeface="Century Gothic" panose="020B0502020202020204" pitchFamily="34" charset="0"/>
                        <a:cs typeface="Courier New" panose="02070309020205020404" pitchFamily="49" charset="0"/>
                      </a:endParaRPr>
                    </a:p>
                  </a:txBody>
                  <a:tcPr anchor="ctr"/>
                </a:tc>
                <a:tc>
                  <a:txBody>
                    <a:bodyPr/>
                    <a:lstStyle/>
                    <a:p>
                      <a:pPr algn="ctr"/>
                      <a:r>
                        <a:rPr lang="en-US" sz="3000" b="1">
                          <a:latin typeface="Century Gothic" panose="020B0502020202020204" pitchFamily="34" charset="0"/>
                        </a:rPr>
                        <a:t>WORSHIP WEDNESDAYS</a:t>
                      </a:r>
                      <a:endParaRPr lang="en-US" sz="3000" b="1">
                        <a:latin typeface="Century Gothic" panose="020B0502020202020204" pitchFamily="34" charset="0"/>
                        <a:cs typeface="Courier New" panose="02070309020205020404" pitchFamily="49" charset="0"/>
                      </a:endParaRPr>
                    </a:p>
                  </a:txBody>
                  <a:tcPr anchor="ctr"/>
                </a:tc>
                <a:tc>
                  <a:txBody>
                    <a:bodyPr/>
                    <a:lstStyle/>
                    <a:p>
                      <a:pPr algn="ctr"/>
                      <a:r>
                        <a:rPr lang="en-US" sz="3000" b="1">
                          <a:latin typeface="Century Gothic" panose="020B0502020202020204" pitchFamily="34" charset="0"/>
                        </a:rPr>
                        <a:t>THIRSTY THURDAYS</a:t>
                      </a:r>
                      <a:endParaRPr lang="en-US" sz="3000" b="1">
                        <a:latin typeface="Century Gothic" panose="020B0502020202020204" pitchFamily="34" charset="0"/>
                        <a:cs typeface="Courier New" panose="02070309020205020404" pitchFamily="49" charset="0"/>
                      </a:endParaRPr>
                    </a:p>
                  </a:txBody>
                  <a:tcPr anchor="ctr"/>
                </a:tc>
                <a:tc>
                  <a:txBody>
                    <a:bodyPr/>
                    <a:lstStyle/>
                    <a:p>
                      <a:pPr algn="ctr"/>
                      <a:r>
                        <a:rPr lang="en-US" sz="3000" b="1">
                          <a:latin typeface="Century Gothic" panose="020B0502020202020204" pitchFamily="34" charset="0"/>
                        </a:rPr>
                        <a:t>FAITH FRIDAYS</a:t>
                      </a:r>
                      <a:endParaRPr lang="en-US" sz="3000" b="1">
                        <a:latin typeface="Century Gothic" panose="020B0502020202020204" pitchFamily="34" charset="0"/>
                        <a:cs typeface="Courier New" panose="02070309020205020404" pitchFamily="49" charset="0"/>
                      </a:endParaRPr>
                    </a:p>
                  </a:txBody>
                  <a:tcPr anchor="ctr"/>
                </a:tc>
                <a:extLst>
                  <a:ext uri="{0D108BD9-81ED-4DB2-BD59-A6C34878D82A}">
                    <a16:rowId xmlns:a16="http://schemas.microsoft.com/office/drawing/2014/main" val="3492568526"/>
                  </a:ext>
                </a:extLst>
              </a:tr>
            </a:tbl>
          </a:graphicData>
        </a:graphic>
      </p:graphicFrame>
    </p:spTree>
    <p:extLst>
      <p:ext uri="{BB962C8B-B14F-4D97-AF65-F5344CB8AC3E}">
        <p14:creationId xmlns:p14="http://schemas.microsoft.com/office/powerpoint/2010/main" val="1148015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665017" y="1162309"/>
            <a:ext cx="10714183" cy="5421053"/>
          </a:xfrm>
        </p:spPr>
        <p:txBody>
          <a:bodyPr>
            <a:noAutofit/>
          </a:bodyPr>
          <a:lstStyle/>
          <a:p>
            <a:pPr marL="0" indent="0">
              <a:spcBef>
                <a:spcPts val="0"/>
              </a:spcBef>
              <a:spcAft>
                <a:spcPts val="0"/>
              </a:spcAft>
              <a:buNone/>
            </a:pPr>
            <a:r>
              <a:rPr lang="en-US" sz="3600" b="1">
                <a:solidFill>
                  <a:srgbClr val="FFFF00"/>
                </a:solidFill>
                <a:latin typeface="Century Gothic" panose="020B0502020202020204" pitchFamily="34" charset="0"/>
                <a:cs typeface="Copperplate Gothic Bold"/>
              </a:rPr>
              <a:t>MATTHEW 5: 6</a:t>
            </a:r>
          </a:p>
          <a:p>
            <a:pPr marL="0" indent="0">
              <a:spcBef>
                <a:spcPts val="0"/>
              </a:spcBef>
              <a:spcAft>
                <a:spcPts val="0"/>
              </a:spcAft>
              <a:buNone/>
            </a:pPr>
            <a:endParaRPr lang="en-US" sz="1000" b="1" i="1" u="sng">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BLESSED ARE THEY WHICH DO HUNGER AND </a:t>
            </a:r>
            <a:r>
              <a:rPr lang="en-US" sz="3600" b="1">
                <a:solidFill>
                  <a:srgbClr val="FFFF00"/>
                </a:solidFill>
                <a:latin typeface="Century Gothic" panose="020B0502020202020204" pitchFamily="34" charset="0"/>
                <a:cs typeface="Copperplate Gothic Bold"/>
              </a:rPr>
              <a:t>THIRST</a:t>
            </a:r>
            <a:r>
              <a:rPr lang="en-US" sz="3600" b="1">
                <a:latin typeface="Century Gothic" panose="020B0502020202020204" pitchFamily="34" charset="0"/>
                <a:cs typeface="Copperplate Gothic Bold"/>
              </a:rPr>
              <a:t> AFTER RIGHTEOUSNESS: FOR THEY SHALL BE FILLED.</a:t>
            </a:r>
          </a:p>
        </p:txBody>
      </p:sp>
      <p:sp>
        <p:nvSpPr>
          <p:cNvPr id="6" name="Title 1">
            <a:extLst>
              <a:ext uri="{FF2B5EF4-FFF2-40B4-BE49-F238E27FC236}">
                <a16:creationId xmlns:a16="http://schemas.microsoft.com/office/drawing/2014/main" id="{EFB2D4BD-2B60-4D69-8451-2604EA610BE0}"/>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4831743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812800" y="1407318"/>
            <a:ext cx="10566400" cy="4703336"/>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JEREMIAH 23: 32</a:t>
            </a:r>
          </a:p>
          <a:p>
            <a:pPr marL="0" indent="0">
              <a:spcBef>
                <a:spcPts val="0"/>
              </a:spcBef>
              <a:spcAft>
                <a:spcPts val="0"/>
              </a:spcAft>
              <a:buFont typeface="Arial" pitchFamily="34" charset="0"/>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BEHOLD, I AM AGAINST THEM THAT PROPHESY </a:t>
            </a:r>
            <a:r>
              <a:rPr lang="en-US" sz="3600" b="1">
                <a:solidFill>
                  <a:srgbClr val="FFFF00"/>
                </a:solidFill>
                <a:latin typeface="Century Gothic" panose="020B0502020202020204" pitchFamily="34" charset="0"/>
              </a:rPr>
              <a:t>FALSE DREAMS</a:t>
            </a:r>
            <a:r>
              <a:rPr lang="en-US" sz="3600" b="1">
                <a:latin typeface="Century Gothic" panose="020B0502020202020204" pitchFamily="34" charset="0"/>
              </a:rPr>
              <a:t>, SAITH THE LORD, AND DO TELL THEM, AND CAUSE MY PEOPLE TO ERR BY THEIR LIES, AND BY THEIR LIGHTNESS; YET I SENT THEM NOT, NOR COMMANDED THEM: THEREFORE THEY SHALL NOT PROFIT THIS PEOPLE AT ALL, SAITH THE LORD.</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000">
                <a:latin typeface="Century Gothic" panose="020B0502020202020204" pitchFamily="34" charset="0"/>
                <a:cs typeface="Copperplate Gothic Bold"/>
              </a:rPr>
              <a:t>A GLIMPSE Into THE FUTURE</a:t>
            </a:r>
            <a:endParaRPr lang="en-US" sz="4000">
              <a:latin typeface="Century Gothic" panose="020B0502020202020204" pitchFamily="34" charset="0"/>
            </a:endParaRPr>
          </a:p>
        </p:txBody>
      </p:sp>
    </p:spTree>
    <p:extLst>
      <p:ext uri="{BB962C8B-B14F-4D97-AF65-F5344CB8AC3E}">
        <p14:creationId xmlns:p14="http://schemas.microsoft.com/office/powerpoint/2010/main" val="34039532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12800" y="1600200"/>
            <a:ext cx="10566400" cy="4983162"/>
          </a:xfrm>
        </p:spPr>
        <p:txBody>
          <a:bodyPr>
            <a:noAutofit/>
          </a:bodyPr>
          <a:lstStyle/>
          <a:p>
            <a:pPr marL="0" indent="0">
              <a:spcBef>
                <a:spcPts val="0"/>
              </a:spcBef>
              <a:buNone/>
            </a:pPr>
            <a:r>
              <a:rPr lang="en-US" sz="3200" b="1">
                <a:latin typeface="Century Gothic" panose="020B0502020202020204" pitchFamily="34" charset="0"/>
                <a:cs typeface="Copperplate Gothic Bold"/>
              </a:rPr>
              <a:t>MEN &amp; WOMEN OF OLD DID NOT PRAY IN THE SAME MANNER NOR USE THE WORD “</a:t>
            </a:r>
            <a:r>
              <a:rPr lang="en-US" sz="3200" b="1">
                <a:solidFill>
                  <a:srgbClr val="FFFF00"/>
                </a:solidFill>
                <a:latin typeface="Century Gothic" panose="020B0502020202020204" pitchFamily="34" charset="0"/>
                <a:cs typeface="Copperplate Gothic Bold"/>
              </a:rPr>
              <a:t>PRAY</a:t>
            </a:r>
            <a:r>
              <a:rPr lang="en-US" sz="3200" b="1">
                <a:latin typeface="Century Gothic" panose="020B0502020202020204" pitchFamily="34" charset="0"/>
                <a:cs typeface="Copperplate Gothic Bold"/>
              </a:rPr>
              <a:t>” AS WE DO (</a:t>
            </a:r>
            <a:r>
              <a:rPr lang="en-US" sz="3200" b="1">
                <a:solidFill>
                  <a:srgbClr val="FFFF00"/>
                </a:solidFill>
                <a:latin typeface="Century Gothic" panose="020B0502020202020204" pitchFamily="34" charset="0"/>
                <a:cs typeface="Copperplate Gothic Bold"/>
              </a:rPr>
              <a:t>GEN 12:13, 13:8</a:t>
            </a:r>
            <a:r>
              <a:rPr lang="en-US" sz="3200" b="1">
                <a:latin typeface="Century Gothic" panose="020B0502020202020204" pitchFamily="34" charset="0"/>
                <a:cs typeface="Copperplate Gothic Bold"/>
              </a:rPr>
              <a:t>)</a:t>
            </a:r>
          </a:p>
          <a:p>
            <a:pPr marL="0" indent="0">
              <a:spcBef>
                <a:spcPts val="0"/>
              </a:spcBef>
              <a:buNone/>
            </a:pPr>
            <a:endParaRPr lang="en-US" sz="1000" b="1">
              <a:latin typeface="Century Gothic" panose="020B0502020202020204" pitchFamily="34" charset="0"/>
              <a:cs typeface="Copperplate Gothic Bold"/>
            </a:endParaRPr>
          </a:p>
          <a:p>
            <a:pPr marL="0" indent="0">
              <a:spcBef>
                <a:spcPts val="0"/>
              </a:spcBef>
              <a:buNone/>
            </a:pPr>
            <a:r>
              <a:rPr lang="en-US" sz="3200" b="1">
                <a:latin typeface="Century Gothic" panose="020B0502020202020204" pitchFamily="34" charset="0"/>
                <a:cs typeface="Copperplate Gothic Bold"/>
              </a:rPr>
              <a:t>GOD TALKED TO MANY OF THEM BY VOICE (</a:t>
            </a:r>
            <a:r>
              <a:rPr lang="en-US" sz="3200" b="1">
                <a:solidFill>
                  <a:srgbClr val="FFFF00"/>
                </a:solidFill>
                <a:latin typeface="Century Gothic" panose="020B0502020202020204" pitchFamily="34" charset="0"/>
                <a:cs typeface="Copperplate Gothic Bold"/>
              </a:rPr>
              <a:t>EVEN FACE TO FACE</a:t>
            </a:r>
            <a:r>
              <a:rPr lang="en-US" sz="3200" b="1">
                <a:latin typeface="Century Gothic" panose="020B0502020202020204" pitchFamily="34" charset="0"/>
                <a:cs typeface="Copperplate Gothic Bold"/>
              </a:rPr>
              <a:t>); BY ANGELS, THROUGH OTHERS, VISIONS, DREAMS, ANIMALS, ETC.</a:t>
            </a:r>
          </a:p>
          <a:p>
            <a:pPr marL="0" indent="0">
              <a:spcBef>
                <a:spcPts val="0"/>
              </a:spcBef>
              <a:buNone/>
            </a:pPr>
            <a:endParaRPr lang="en-US" sz="1000" b="1">
              <a:latin typeface="Century Gothic" panose="020B0502020202020204" pitchFamily="34" charset="0"/>
              <a:cs typeface="Copperplate Gothic Bold"/>
            </a:endParaRPr>
          </a:p>
          <a:p>
            <a:pPr marL="0" indent="0">
              <a:spcBef>
                <a:spcPts val="0"/>
              </a:spcBef>
              <a:buNone/>
            </a:pPr>
            <a:r>
              <a:rPr lang="en-US" sz="3200" b="1">
                <a:latin typeface="Century Gothic" panose="020B0502020202020204" pitchFamily="34" charset="0"/>
                <a:cs typeface="Copperplate Gothic Bold"/>
              </a:rPr>
              <a:t>THERE HAS NEVER BEEN A MORE ACCURATE PRAYER THAN JESUS (</a:t>
            </a:r>
            <a:r>
              <a:rPr lang="en-US" sz="3200" b="1">
                <a:solidFill>
                  <a:srgbClr val="FFFF00"/>
                </a:solidFill>
                <a:latin typeface="Century Gothic" panose="020B0502020202020204" pitchFamily="34" charset="0"/>
                <a:cs typeface="Copperplate Gothic Bold"/>
              </a:rPr>
              <a:t>JOHN 17</a:t>
            </a:r>
            <a:r>
              <a:rPr lang="en-US" sz="3200" b="1">
                <a:latin typeface="Century Gothic" panose="020B0502020202020204" pitchFamily="34" charset="0"/>
                <a:cs typeface="Copperplate Gothic Bold"/>
              </a:rPr>
              <a:t>)</a:t>
            </a:r>
          </a:p>
        </p:txBody>
      </p:sp>
      <p:sp>
        <p:nvSpPr>
          <p:cNvPr id="6" name="Title 1">
            <a:extLst>
              <a:ext uri="{FF2B5EF4-FFF2-40B4-BE49-F238E27FC236}">
                <a16:creationId xmlns:a16="http://schemas.microsoft.com/office/drawing/2014/main" id="{1B7789E7-26CD-44B9-8C50-B3A1652A8B6E}"/>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9611191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95600" y="3886200"/>
            <a:ext cx="6400800" cy="813619"/>
          </a:xfrm>
        </p:spPr>
        <p:txBody>
          <a:bodyPr>
            <a:normAutofit lnSpcReduction="10000"/>
          </a:bodyPr>
          <a:lstStyle/>
          <a:p>
            <a:r>
              <a:rPr lang="en-US" sz="4800">
                <a:solidFill>
                  <a:srgbClr val="FFFF00"/>
                </a:solidFill>
                <a:latin typeface="Century Gothic" panose="020B0502020202020204" pitchFamily="34" charset="0"/>
                <a:cs typeface="Copperplate Gothic Bold"/>
              </a:rPr>
              <a:t>EFFECTIVE PRAYER</a:t>
            </a:r>
          </a:p>
        </p:txBody>
      </p:sp>
      <p:sp>
        <p:nvSpPr>
          <p:cNvPr id="3" name="Title 2"/>
          <p:cNvSpPr>
            <a:spLocks noGrp="1"/>
          </p:cNvSpPr>
          <p:nvPr>
            <p:ph type="ctrTitle"/>
          </p:nvPr>
        </p:nvSpPr>
        <p:spPr/>
        <p:txBody>
          <a:bodyPr/>
          <a:lstStyle/>
          <a:p>
            <a:r>
              <a:rPr lang="en-US" sz="6600" b="1">
                <a:latin typeface="Century Gothic" panose="020B0502020202020204" pitchFamily="34" charset="0"/>
                <a:cs typeface="Copperplate Gothic Bold"/>
              </a:rPr>
              <a:t>Prayer principles</a:t>
            </a:r>
          </a:p>
        </p:txBody>
      </p:sp>
      <p:sp>
        <p:nvSpPr>
          <p:cNvPr id="4" name="TextBox 3">
            <a:extLst>
              <a:ext uri="{FF2B5EF4-FFF2-40B4-BE49-F238E27FC236}">
                <a16:creationId xmlns:a16="http://schemas.microsoft.com/office/drawing/2014/main" id="{6FBCC531-89DB-47C0-95C1-2B6BDA337406}"/>
              </a:ext>
            </a:extLst>
          </p:cNvPr>
          <p:cNvSpPr txBox="1"/>
          <p:nvPr/>
        </p:nvSpPr>
        <p:spPr>
          <a:xfrm>
            <a:off x="9476509" y="5883564"/>
            <a:ext cx="1699504" cy="646331"/>
          </a:xfrm>
          <a:prstGeom prst="rect">
            <a:avLst/>
          </a:prstGeom>
          <a:noFill/>
        </p:spPr>
        <p:txBody>
          <a:bodyPr wrap="none" rtlCol="0">
            <a:spAutoFit/>
          </a:bodyPr>
          <a:lstStyle/>
          <a:p>
            <a:r>
              <a:rPr lang="en-US" sz="3600" b="1">
                <a:solidFill>
                  <a:srgbClr val="FFFF00"/>
                </a:solidFill>
                <a:latin typeface="Century Gothic" panose="020B0502020202020204" pitchFamily="34" charset="0"/>
              </a:rPr>
              <a:t>PART V</a:t>
            </a:r>
          </a:p>
        </p:txBody>
      </p:sp>
    </p:spTree>
    <p:extLst>
      <p:ext uri="{BB962C8B-B14F-4D97-AF65-F5344CB8AC3E}">
        <p14:creationId xmlns:p14="http://schemas.microsoft.com/office/powerpoint/2010/main" val="3443662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61818" y="1212278"/>
            <a:ext cx="11268363" cy="4983162"/>
          </a:xfrm>
        </p:spPr>
        <p:txBody>
          <a:bodyPr>
            <a:noAutofit/>
          </a:bodyPr>
          <a:lstStyle/>
          <a:p>
            <a:pPr marL="0" indent="0">
              <a:buNone/>
            </a:pPr>
            <a:r>
              <a:rPr lang="en-US" sz="3600" b="1">
                <a:solidFill>
                  <a:srgbClr val="FFFF00"/>
                </a:solidFill>
                <a:latin typeface="Century Gothic" panose="020B0502020202020204" pitchFamily="34" charset="0"/>
              </a:rPr>
              <a:t>A</a:t>
            </a:r>
            <a:r>
              <a:rPr lang="en-US" sz="3600" b="1">
                <a:latin typeface="Century Gothic" panose="020B0502020202020204" pitchFamily="34" charset="0"/>
              </a:rPr>
              <a:t> – ADORATION - THE ACT OF PAYING HONOR, AS TO A DIVINE BEING; WORSHIP</a:t>
            </a:r>
          </a:p>
          <a:p>
            <a:pPr marL="0" indent="0">
              <a:buNone/>
            </a:pPr>
            <a:r>
              <a:rPr lang="en-US" sz="3600" b="1">
                <a:solidFill>
                  <a:srgbClr val="FFFF00"/>
                </a:solidFill>
                <a:latin typeface="Century Gothic" panose="020B0502020202020204" pitchFamily="34" charset="0"/>
              </a:rPr>
              <a:t>C</a:t>
            </a:r>
            <a:r>
              <a:rPr lang="en-US" sz="3600" b="1">
                <a:latin typeface="Century Gothic" panose="020B0502020202020204" pitchFamily="34" charset="0"/>
              </a:rPr>
              <a:t> – CONFESSION - ACKNOWLEDGMENT OR DISCLOSURE OF SIN OR SINFULNESS</a:t>
            </a:r>
          </a:p>
          <a:p>
            <a:pPr marL="0" indent="0">
              <a:buNone/>
            </a:pPr>
            <a:r>
              <a:rPr lang="en-US" sz="3600" b="1">
                <a:solidFill>
                  <a:srgbClr val="FFFF00"/>
                </a:solidFill>
                <a:latin typeface="Century Gothic" panose="020B0502020202020204" pitchFamily="34" charset="0"/>
              </a:rPr>
              <a:t>T </a:t>
            </a:r>
            <a:r>
              <a:rPr lang="en-US" sz="3600" b="1">
                <a:latin typeface="Century Gothic" panose="020B0502020202020204" pitchFamily="34" charset="0"/>
              </a:rPr>
              <a:t>– THANKSGIVING -  THE ACT OF GIVING THANKS; GRATEFUL ACKNOWLEDGMENT OF BENEFITS OR FAVORS</a:t>
            </a:r>
          </a:p>
          <a:p>
            <a:pPr marL="0" indent="0">
              <a:buNone/>
            </a:pPr>
            <a:r>
              <a:rPr lang="en-US" sz="3600" b="1">
                <a:solidFill>
                  <a:srgbClr val="FFFF00"/>
                </a:solidFill>
                <a:latin typeface="Century Gothic" panose="020B0502020202020204" pitchFamily="34" charset="0"/>
              </a:rPr>
              <a:t>S</a:t>
            </a:r>
            <a:r>
              <a:rPr lang="en-US" sz="3600" b="1">
                <a:latin typeface="Century Gothic" panose="020B0502020202020204" pitchFamily="34" charset="0"/>
              </a:rPr>
              <a:t> – SUPPLICATION - HUMBLE PRAYER, ENTREATY, OR PETITION</a:t>
            </a:r>
          </a:p>
        </p:txBody>
      </p:sp>
      <p:sp>
        <p:nvSpPr>
          <p:cNvPr id="6" name="Title 1">
            <a:extLst>
              <a:ext uri="{FF2B5EF4-FFF2-40B4-BE49-F238E27FC236}">
                <a16:creationId xmlns:a16="http://schemas.microsoft.com/office/drawing/2014/main" id="{FAF46E35-1DC6-420C-AF3F-CD242DF79F49}"/>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9073230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812800" y="1236404"/>
            <a:ext cx="10566400" cy="4114800"/>
          </a:xfrm>
        </p:spPr>
        <p:txBody>
          <a:bodyPr>
            <a:noAutofit/>
          </a:bodyPr>
          <a:lstStyle/>
          <a:p>
            <a:pPr marL="0" indent="0">
              <a:lnSpc>
                <a:spcPct val="120000"/>
              </a:lnSpc>
              <a:spcBef>
                <a:spcPts val="0"/>
              </a:spcBef>
              <a:spcAft>
                <a:spcPts val="0"/>
              </a:spcAft>
              <a:buFont typeface="Arial" pitchFamily="34" charset="0"/>
              <a:buNone/>
            </a:pPr>
            <a:r>
              <a:rPr lang="en-US" sz="3600" b="1">
                <a:solidFill>
                  <a:srgbClr val="FFFF00"/>
                </a:solidFill>
                <a:latin typeface="Century Gothic" panose="020B0502020202020204" pitchFamily="34" charset="0"/>
              </a:rPr>
              <a:t>JAMES 5: 16 (KJV)</a:t>
            </a:r>
          </a:p>
          <a:p>
            <a:pPr marL="0" indent="0">
              <a:lnSpc>
                <a:spcPct val="120000"/>
              </a:lnSpc>
              <a:spcBef>
                <a:spcPts val="0"/>
              </a:spcBef>
              <a:spcAft>
                <a:spcPts val="0"/>
              </a:spcAft>
              <a:buFont typeface="Arial" pitchFamily="34" charset="0"/>
              <a:buNone/>
            </a:pPr>
            <a:endParaRPr lang="en-US" sz="1000">
              <a:latin typeface="Century Gothic" panose="020B0502020202020204" pitchFamily="34" charset="0"/>
            </a:endParaRPr>
          </a:p>
          <a:p>
            <a:pPr marL="0" indent="0">
              <a:lnSpc>
                <a:spcPct val="120000"/>
              </a:lnSpc>
              <a:spcBef>
                <a:spcPts val="0"/>
              </a:spcBef>
              <a:spcAft>
                <a:spcPts val="0"/>
              </a:spcAft>
              <a:buNone/>
            </a:pPr>
            <a:r>
              <a:rPr lang="en-US" sz="3600" b="1">
                <a:latin typeface="Century Gothic" panose="020B0502020202020204" pitchFamily="34" charset="0"/>
              </a:rPr>
              <a:t>16.  </a:t>
            </a:r>
            <a:r>
              <a:rPr lang="en-US" sz="3600">
                <a:latin typeface="Century Gothic" panose="020B0502020202020204" pitchFamily="34" charset="0"/>
              </a:rPr>
              <a:t>CONFESS YOUR FAULTS ONE TO ANOTHER, AND PRAY ONE FOR ANOTHER, THAT YE MAY BE HEALED. </a:t>
            </a:r>
            <a:r>
              <a:rPr lang="en-US" sz="3600" b="1">
                <a:latin typeface="Century Gothic" panose="020B0502020202020204" pitchFamily="34" charset="0"/>
              </a:rPr>
              <a:t>THE EFFECTUAL FERVENT PRAYER OF A RIGHTEOUS MAN AVAILETH MUCH.</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6729635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fontScale="85000" lnSpcReduction="20000"/>
          </a:bodyPr>
          <a:lstStyle/>
          <a:p>
            <a:pPr algn="ctr"/>
            <a:r>
              <a:rPr lang="en-US" sz="5400" b="1">
                <a:solidFill>
                  <a:schemeClr val="tx1"/>
                </a:solidFill>
                <a:latin typeface="Century Gothic" panose="020B0502020202020204" pitchFamily="34" charset="0"/>
              </a:rPr>
              <a:t>STEP #4</a:t>
            </a:r>
          </a:p>
          <a:p>
            <a:pPr algn="ctr"/>
            <a:r>
              <a:rPr lang="en-US" sz="5400" b="1">
                <a:solidFill>
                  <a:srgbClr val="FFFF00"/>
                </a:solidFill>
                <a:latin typeface="Century Gothic" panose="020B0502020202020204" pitchFamily="34" charset="0"/>
              </a:rPr>
              <a:t>BUILD YOUR FAITH UP IN THE AREA</a:t>
            </a:r>
          </a:p>
        </p:txBody>
      </p:sp>
    </p:spTree>
    <p:extLst>
      <p:ext uri="{BB962C8B-B14F-4D97-AF65-F5344CB8AC3E}">
        <p14:creationId xmlns:p14="http://schemas.microsoft.com/office/powerpoint/2010/main" val="23858785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fontScale="85000" lnSpcReduction="20000"/>
          </a:bodyPr>
          <a:lstStyle/>
          <a:p>
            <a:pPr algn="ctr"/>
            <a:r>
              <a:rPr lang="en-US" sz="5400" b="1">
                <a:latin typeface="Century Gothic" panose="020B0502020202020204" pitchFamily="34" charset="0"/>
              </a:rPr>
              <a:t>PRAYING FOR CONCEPTION</a:t>
            </a:r>
          </a:p>
          <a:p>
            <a:pPr algn="ctr"/>
            <a:r>
              <a:rPr lang="en-US" sz="5400" b="1">
                <a:solidFill>
                  <a:srgbClr val="FFFF00"/>
                </a:solidFill>
                <a:latin typeface="Century Gothic" panose="020B0502020202020204" pitchFamily="34" charset="0"/>
              </a:rPr>
              <a:t>HANNAH</a:t>
            </a:r>
          </a:p>
        </p:txBody>
      </p:sp>
    </p:spTree>
    <p:extLst>
      <p:ext uri="{BB962C8B-B14F-4D97-AF65-F5344CB8AC3E}">
        <p14:creationId xmlns:p14="http://schemas.microsoft.com/office/powerpoint/2010/main" val="14913596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297354"/>
            <a:ext cx="10982037" cy="5158864"/>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I SAMUEL 1: 11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AND SHE VOWED A VOW, AND SAID, O LORD OF HOSTS, IF THOU WILT INDEED LOOK ON THE AFFLICTION OF THINE HANDMAID, AND REMEMBER ME, AND NOT FORGET THINE HANDMAID, BUT WILT GIVE UNTO THINE HANDMAID A MAN CHILD, THEN I WILL GIVE HIM UNTO THE LORD ALL THE DAYS OF HIS LIFE, AND THERE SHALL NO RAZOR COME UPON HIS HEAD.</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7593862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fontScale="85000" lnSpcReduction="20000"/>
          </a:bodyPr>
          <a:lstStyle/>
          <a:p>
            <a:pPr algn="ctr"/>
            <a:r>
              <a:rPr lang="en-US" sz="5400" b="1">
                <a:latin typeface="Century Gothic" panose="020B0502020202020204" pitchFamily="34" charset="0"/>
              </a:rPr>
              <a:t>PRAYING FOR LIFE</a:t>
            </a:r>
          </a:p>
          <a:p>
            <a:pPr algn="ctr"/>
            <a:r>
              <a:rPr lang="en-US" sz="5400" b="1">
                <a:solidFill>
                  <a:srgbClr val="FFFF00"/>
                </a:solidFill>
                <a:latin typeface="Century Gothic" panose="020B0502020202020204" pitchFamily="34" charset="0"/>
              </a:rPr>
              <a:t>ELIJAH</a:t>
            </a:r>
          </a:p>
        </p:txBody>
      </p:sp>
    </p:spTree>
    <p:extLst>
      <p:ext uri="{BB962C8B-B14F-4D97-AF65-F5344CB8AC3E}">
        <p14:creationId xmlns:p14="http://schemas.microsoft.com/office/powerpoint/2010/main" val="4908961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275104"/>
            <a:ext cx="10982037" cy="5300394"/>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II KINGS 4: 31 – 32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500" b="1">
                <a:latin typeface="Century Gothic" panose="020B0502020202020204" pitchFamily="34" charset="0"/>
              </a:rPr>
              <a:t>31. AND GEHAZI PASSED ON BEFORE THEM, AND LAID THE STAFF UPON THE FACE OF THE CHILD; BUT THERE WAS NEITHER VOICE, NOR HEARING. WHEREFORE HE WENT AGAIN TO MEET HIM, AND TOLD HIM, SAYING, THE CHILD IS NOT AWAKED.</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500" b="1">
                <a:latin typeface="Century Gothic" panose="020B0502020202020204" pitchFamily="34" charset="0"/>
              </a:rPr>
              <a:t>32. AND WHEN ELISHA WAS COME INTO THE HOUSE, BEHOLD, THE CHILD WAS DEAD, AND LAID UPON HIS BED.</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81210"/>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7734514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09822" y="1255726"/>
            <a:ext cx="10990829" cy="5134063"/>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II KINGS 4: 33 – 34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500" b="1">
                <a:latin typeface="Century Gothic" panose="020B0502020202020204" pitchFamily="34" charset="0"/>
              </a:rPr>
              <a:t>33. HE WENT IN THEREFORE, AND SHUT THE DOOR UPON THEM TWAIN, AND PRAYED UNTO THE LORD.</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500" b="1">
                <a:latin typeface="Century Gothic" panose="020B0502020202020204" pitchFamily="34" charset="0"/>
              </a:rPr>
              <a:t>34. AND HE WENT UP, AND LAY UPON THE CHILD, AND PUT HIS MOUTH UPON HIS MOUTH, AND HIS EYES UPON HIS EYES, AND HIS HANDS UPON HIS HANDS: AND STRETCHED HIMSELF UPON THE CHILD; AND THE FLESH OF THE CHILD WAXED WARM.</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98796"/>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8344031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591127" y="1143210"/>
            <a:ext cx="11462327" cy="5300394"/>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II KINGS 4: 35 – 36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35. THEN HE RETURNED, AND WALKED IN THE HOUSE TO AND FRO; AND WENT UP, AND STRETCHED HIMSELF UPON HIM: AND THE CHILD SNEEZED SEVEN TIMES, AND THE CHILD OPENED HIS EYES.</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36. AND HE CALLED GEHAZI, AND SAID, CALL THIS SHUNAMMITE. SO HE CALLED HER. AND WHEN SHE WAS COME IN UNTO HIM, HE SAID, TAKE UP THY SON.</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90003"/>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316500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E228C7-80F4-4A84-844A-B77B57BD8B71}"/>
              </a:ext>
            </a:extLst>
          </p:cNvPr>
          <p:cNvSpPr txBox="1"/>
          <p:nvPr/>
        </p:nvSpPr>
        <p:spPr>
          <a:xfrm flipH="1">
            <a:off x="824952" y="1627671"/>
            <a:ext cx="10640217" cy="3724096"/>
          </a:xfrm>
          <a:prstGeom prst="rect">
            <a:avLst/>
          </a:prstGeom>
          <a:noFill/>
        </p:spPr>
        <p:txBody>
          <a:bodyPr wrap="square" rtlCol="0">
            <a:spAutoFit/>
          </a:bodyPr>
          <a:lstStyle/>
          <a:p>
            <a:pPr marL="457200" indent="-457200">
              <a:buFont typeface="Wingdings" panose="05000000000000000000" pitchFamily="2" charset="2"/>
              <a:buChar char="Ø"/>
            </a:pPr>
            <a:r>
              <a:rPr lang="en-US" sz="3600" b="1">
                <a:latin typeface="Century Gothic" panose="020B0502020202020204" pitchFamily="34" charset="0"/>
              </a:rPr>
              <a:t>PRAYING WITHOUT FAITH WON’T DO YOU MUCH GOOD</a:t>
            </a:r>
          </a:p>
          <a:p>
            <a:pPr marL="457200" indent="-457200">
              <a:buFont typeface="Wingdings" panose="05000000000000000000" pitchFamily="2" charset="2"/>
              <a:buChar char="Ø"/>
            </a:pPr>
            <a:endParaRPr lang="en-US" sz="1000" b="1">
              <a:latin typeface="Century Gothic" panose="020B0502020202020204" pitchFamily="34" charset="0"/>
            </a:endParaRPr>
          </a:p>
          <a:p>
            <a:pPr marL="457200" indent="-457200">
              <a:buFont typeface="Wingdings" panose="05000000000000000000" pitchFamily="2" charset="2"/>
              <a:buChar char="Ø"/>
            </a:pPr>
            <a:r>
              <a:rPr lang="en-US" sz="3600" b="1">
                <a:latin typeface="Century Gothic" panose="020B0502020202020204" pitchFamily="34" charset="0"/>
              </a:rPr>
              <a:t> KNOWING GOD’S WILL GUIDE YOU IN MAKING EFFECTIVE PRAYERS</a:t>
            </a:r>
          </a:p>
          <a:p>
            <a:endParaRPr lang="en-US" sz="1000" b="1">
              <a:latin typeface="Century Gothic" panose="020B0502020202020204" pitchFamily="34" charset="0"/>
            </a:endParaRPr>
          </a:p>
          <a:p>
            <a:pPr marL="457200" indent="-457200">
              <a:buFont typeface="Wingdings" panose="05000000000000000000" pitchFamily="2" charset="2"/>
              <a:buChar char="Ø"/>
            </a:pPr>
            <a:r>
              <a:rPr lang="en-US" sz="3600" b="1">
                <a:latin typeface="Century Gothic" panose="020B0502020202020204" pitchFamily="34" charset="0"/>
              </a:rPr>
              <a:t>OUR ABILITY TO RENDER EFFECTIVE PRAYERS IS KEY TO OUR DEVELOPMENT AS A CHURCH</a:t>
            </a:r>
            <a:endParaRPr lang="en-US" sz="3200" b="1">
              <a:latin typeface="Century Gothic" panose="020B0502020202020204" pitchFamily="34" charset="0"/>
            </a:endParaRPr>
          </a:p>
        </p:txBody>
      </p:sp>
      <p:sp>
        <p:nvSpPr>
          <p:cNvPr id="6" name="Title 1">
            <a:extLst>
              <a:ext uri="{FF2B5EF4-FFF2-40B4-BE49-F238E27FC236}">
                <a16:creationId xmlns:a16="http://schemas.microsoft.com/office/drawing/2014/main" id="{64BF4212-08B5-4FDE-AA70-9FD2D7987BC3}"/>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4320900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fontScale="85000" lnSpcReduction="20000"/>
          </a:bodyPr>
          <a:lstStyle/>
          <a:p>
            <a:pPr algn="ctr"/>
            <a:r>
              <a:rPr lang="en-US" sz="5400" b="1">
                <a:latin typeface="Century Gothic" panose="020B0502020202020204" pitchFamily="34" charset="0"/>
              </a:rPr>
              <a:t>PRAYING FOR ENLIGHTENMENT</a:t>
            </a:r>
          </a:p>
          <a:p>
            <a:pPr algn="ctr"/>
            <a:r>
              <a:rPr lang="en-US" sz="5400" b="1">
                <a:solidFill>
                  <a:srgbClr val="FFFF00"/>
                </a:solidFill>
                <a:latin typeface="Century Gothic" panose="020B0502020202020204" pitchFamily="34" charset="0"/>
              </a:rPr>
              <a:t>FOR THE SAINTS</a:t>
            </a:r>
          </a:p>
        </p:txBody>
      </p:sp>
    </p:spTree>
    <p:extLst>
      <p:ext uri="{BB962C8B-B14F-4D97-AF65-F5344CB8AC3E}">
        <p14:creationId xmlns:p14="http://schemas.microsoft.com/office/powerpoint/2010/main" val="4831835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226229"/>
            <a:ext cx="10982037" cy="4739053"/>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PHILEMON 1: 4 – 5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4. I THANK MY GOD, MAKING MENTION OF THEE ALWAYS IN MY PRAYERS,</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5. HEARING OF THY LOVE AND FAITH, WHICH THOU HAST TOWARD THE LORD JESUS, AND TOWARD ALL SAINTS;</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5733867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226229"/>
            <a:ext cx="10982037" cy="4739053"/>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PHILEMON 1: 6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6. THAT THE COMMUNICATION OF THY FAITH MAY BECOME EFFECTUAL BY THE ACKNOWLEDGING OF EVERY GOOD THING WHICH IS IN YOU IN CHRIST JESUS.</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3935868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226229"/>
            <a:ext cx="10982037" cy="4739053"/>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COLOSSIANS 4: 12 (KJV)</a:t>
            </a:r>
          </a:p>
          <a:p>
            <a:pPr marL="0" indent="0">
              <a:spcBef>
                <a:spcPts val="0"/>
              </a:spcBef>
              <a:spcAft>
                <a:spcPts val="0"/>
              </a:spcAft>
              <a:buNone/>
            </a:pPr>
            <a:r>
              <a:rPr lang="en-US" sz="3600" b="1">
                <a:latin typeface="Century Gothic" panose="020B0502020202020204" pitchFamily="34" charset="0"/>
              </a:rPr>
              <a:t>EPAPHRAS, WHO IS ONE OF YOU, A SERVANT OF CHRIST, SALUTETH YOU, ALWAYS LABOURING FERVENTLY FOR YOU IN PRAYERS, </a:t>
            </a:r>
            <a:r>
              <a:rPr lang="en-US" sz="3600" b="1">
                <a:solidFill>
                  <a:srgbClr val="FFFF00"/>
                </a:solidFill>
                <a:latin typeface="Century Gothic" panose="020B0502020202020204" pitchFamily="34" charset="0"/>
              </a:rPr>
              <a:t>THAT YE MAY STAND PERFECT AND COMPLETE IN ALL THE WILL OF GOD</a:t>
            </a:r>
            <a:r>
              <a:rPr lang="en-US" sz="3600" b="1">
                <a:latin typeface="Century Gothic" panose="020B0502020202020204" pitchFamily="34" charset="0"/>
              </a:rPr>
              <a:t>.</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0217081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226229"/>
            <a:ext cx="10982037" cy="4739053"/>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COLOSSIANS 4: 12 (KJV)</a:t>
            </a:r>
          </a:p>
          <a:p>
            <a:pPr marL="0" indent="0">
              <a:spcBef>
                <a:spcPts val="0"/>
              </a:spcBef>
              <a:spcAft>
                <a:spcPts val="0"/>
              </a:spcAft>
              <a:buNone/>
            </a:pPr>
            <a:r>
              <a:rPr lang="en-US" sz="3600" b="1">
                <a:latin typeface="Century Gothic" panose="020B0502020202020204" pitchFamily="34" charset="0"/>
              </a:rPr>
              <a:t>EPAPHRAS, WHO IS ONE OF YOU, A SERVANT OF CHRIST, SALUTETH YOU, ALWAYS LABOURING FERVENTLY FOR YOU IN PRAYERS, </a:t>
            </a:r>
            <a:r>
              <a:rPr lang="en-US" sz="3600" b="1">
                <a:solidFill>
                  <a:srgbClr val="FFFF00"/>
                </a:solidFill>
                <a:latin typeface="Century Gothic" panose="020B0502020202020204" pitchFamily="34" charset="0"/>
              </a:rPr>
              <a:t>THAT YE MAY STAND PERFECT AND COMPLETE IN ALL THE WILL OF GOD</a:t>
            </a:r>
            <a:r>
              <a:rPr lang="en-US" sz="3600" b="1">
                <a:latin typeface="Century Gothic" panose="020B0502020202020204" pitchFamily="34" charset="0"/>
              </a:rPr>
              <a:t>.</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670009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226229"/>
            <a:ext cx="10982037" cy="4739053"/>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COLOSSIANS 4: 12 (NLT)</a:t>
            </a:r>
          </a:p>
          <a:p>
            <a:pPr marL="0" indent="0">
              <a:spcBef>
                <a:spcPts val="0"/>
              </a:spcBef>
              <a:spcAft>
                <a:spcPts val="0"/>
              </a:spcAft>
              <a:buNone/>
            </a:pPr>
            <a:r>
              <a:rPr lang="en-US" sz="3600" b="1">
                <a:latin typeface="Century Gothic" panose="020B0502020202020204" pitchFamily="34" charset="0"/>
              </a:rPr>
              <a:t>EPAPHRAS, A MEMBER OF YOUR OWN FELLOWSHIP AND A SERVANT OF CHRIST JESUS, SENDS YOU HIS GREETINGS. HE ALWAYS PRAYS EARNESTLY FOR YOU, </a:t>
            </a:r>
            <a:r>
              <a:rPr lang="en-US" sz="3600" b="1">
                <a:solidFill>
                  <a:srgbClr val="FFFF00"/>
                </a:solidFill>
                <a:latin typeface="Century Gothic" panose="020B0502020202020204" pitchFamily="34" charset="0"/>
              </a:rPr>
              <a:t>ASKING GOD TO MAKE YOU STRONG AND PERFECT, FULLY CONFIDENT </a:t>
            </a:r>
            <a:r>
              <a:rPr lang="en-US" sz="3600" b="1">
                <a:latin typeface="Century Gothic" panose="020B0502020202020204" pitchFamily="34" charset="0"/>
              </a:rPr>
              <a:t>THAT YOU ARE FOLLOWING THE WHOLE WILL OF GOD.</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0250043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490389"/>
            <a:ext cx="10982037" cy="5255851"/>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COLOSSIANS 4: 12 (AMP)</a:t>
            </a:r>
          </a:p>
          <a:p>
            <a:pPr marL="0" indent="0">
              <a:spcBef>
                <a:spcPts val="0"/>
              </a:spcBef>
              <a:spcAft>
                <a:spcPts val="0"/>
              </a:spcAft>
              <a:buNone/>
            </a:pPr>
            <a:r>
              <a:rPr lang="en-US" sz="3600" b="1">
                <a:latin typeface="Century Gothic" panose="020B0502020202020204" pitchFamily="34" charset="0"/>
              </a:rPr>
              <a:t>EPAPHRAS, WHO IS ONE OF YOU AND A BOND-SERVANT OF CHRIST JESUS, SENDS YOU GREETINGS. [HE IS] ALWAYS STRIVING FOR YOU IN HIS PRAYERS, PRAYING WITH GENUINE CONCERN, [PLEADING] THAT YOU MAY [AS PEOPLE OF CHARACTER AND COURAGE] STAND FIRM, [SPIRITUALLY MATURE] AND </a:t>
            </a:r>
            <a:r>
              <a:rPr lang="en-US" sz="3600" b="1">
                <a:solidFill>
                  <a:srgbClr val="FFFF00"/>
                </a:solidFill>
                <a:latin typeface="Century Gothic" panose="020B0502020202020204" pitchFamily="34" charset="0"/>
              </a:rPr>
              <a:t>FULLY ASSURED </a:t>
            </a:r>
            <a:r>
              <a:rPr lang="en-US" sz="3600" b="1">
                <a:latin typeface="Century Gothic" panose="020B0502020202020204" pitchFamily="34" charset="0"/>
              </a:rPr>
              <a:t>IN ALL THE WILL OF GOD.</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8408876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fontScale="85000" lnSpcReduction="20000"/>
          </a:bodyPr>
          <a:lstStyle/>
          <a:p>
            <a:pPr algn="ctr"/>
            <a:r>
              <a:rPr lang="en-US" sz="5400" b="1">
                <a:latin typeface="Century Gothic" panose="020B0502020202020204" pitchFamily="34" charset="0"/>
              </a:rPr>
              <a:t>PRAYING FOR LIFE</a:t>
            </a:r>
          </a:p>
          <a:p>
            <a:pPr algn="ctr"/>
            <a:r>
              <a:rPr lang="en-US" sz="5400" b="1">
                <a:solidFill>
                  <a:srgbClr val="FFFF00"/>
                </a:solidFill>
                <a:latin typeface="Century Gothic" panose="020B0502020202020204" pitchFamily="34" charset="0"/>
              </a:rPr>
              <a:t>HEZEKIAH FOR HIMSELF</a:t>
            </a:r>
          </a:p>
        </p:txBody>
      </p:sp>
    </p:spTree>
    <p:extLst>
      <p:ext uri="{BB962C8B-B14F-4D97-AF65-F5344CB8AC3E}">
        <p14:creationId xmlns:p14="http://schemas.microsoft.com/office/powerpoint/2010/main" val="23557612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226229"/>
            <a:ext cx="10982037" cy="4739053"/>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II KINGS 20: 1 - 2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1. IN THOSE DAYS WAS HEZEKIAH SICK UNTO DEATH. AND THE PROPHET ISAIAH THE SON OF AMOZ CAME TO HIM, AND SAID UNTO HIM, THUS SAITH THE LORD, SET THINE HOUSE IN ORDER; FOR THOU SHALT DIE, AND NOT LIVE.</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2. THEN </a:t>
            </a:r>
            <a:r>
              <a:rPr lang="en-US" sz="3600" b="1">
                <a:solidFill>
                  <a:srgbClr val="FFFF00"/>
                </a:solidFill>
                <a:latin typeface="Century Gothic" panose="020B0502020202020204" pitchFamily="34" charset="0"/>
              </a:rPr>
              <a:t>HE TURNED HIS FACE TO THE WALL</a:t>
            </a:r>
            <a:r>
              <a:rPr lang="en-US" sz="3600" b="1">
                <a:latin typeface="Century Gothic" panose="020B0502020202020204" pitchFamily="34" charset="0"/>
              </a:rPr>
              <a:t>, AND PRAYED UNTO THE LORD, SAYING,</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1556157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346301"/>
            <a:ext cx="10982037" cy="4739053"/>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II KINGS 20: 3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3. I BESEECH THEE, O LORD, REMEMBER NOW HOW I HAVE WALKED BEFORE THEE IN TRUTH AND WITH A PERFECT HEART, AND HAVE DONE THAT WHICH IS GOOD IN THY SIGHT. AND HEZEKIAH WEPT SORE.</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0656803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A48D85-B66B-424F-A21E-1578AF969BB1}"/>
              </a:ext>
            </a:extLst>
          </p:cNvPr>
          <p:cNvPicPr>
            <a:picLocks noChangeAspect="1"/>
          </p:cNvPicPr>
          <p:nvPr/>
        </p:nvPicPr>
        <p:blipFill rotWithShape="1">
          <a:blip r:embed="rId2">
            <a:alphaModFix amt="40000"/>
          </a:blip>
          <a:srcRect t="11618" b="4427"/>
          <a:stretch/>
        </p:blipFill>
        <p:spPr>
          <a:xfrm>
            <a:off x="20" y="10"/>
            <a:ext cx="12191980" cy="6857990"/>
          </a:xfrm>
          <a:prstGeom prst="rect">
            <a:avLst/>
          </a:prstGeom>
        </p:spPr>
      </p:pic>
      <p:sp>
        <p:nvSpPr>
          <p:cNvPr id="2" name="Title 1">
            <a:extLst>
              <a:ext uri="{FF2B5EF4-FFF2-40B4-BE49-F238E27FC236}">
                <a16:creationId xmlns:a16="http://schemas.microsoft.com/office/drawing/2014/main" id="{33EF6CF0-7C8B-4024-8E16-1CA8A496EAE4}"/>
              </a:ext>
            </a:extLst>
          </p:cNvPr>
          <p:cNvSpPr>
            <a:spLocks noGrp="1"/>
          </p:cNvSpPr>
          <p:nvPr>
            <p:ph type="title"/>
          </p:nvPr>
        </p:nvSpPr>
        <p:spPr>
          <a:xfrm>
            <a:off x="1370693" y="3645315"/>
            <a:ext cx="9440034" cy="1828801"/>
          </a:xfrm>
        </p:spPr>
        <p:txBody>
          <a:bodyPr vert="horz" lIns="91440" tIns="45720" rIns="91440" bIns="45720" rtlCol="0" anchor="ctr">
            <a:normAutofit/>
          </a:bodyPr>
          <a:lstStyle/>
          <a:p>
            <a:pPr algn="r"/>
            <a:r>
              <a:rPr lang="en-US" sz="4800">
                <a:solidFill>
                  <a:srgbClr val="FFFF00"/>
                </a:solidFill>
              </a:rPr>
              <a:t>F. F. Bosworth</a:t>
            </a:r>
          </a:p>
        </p:txBody>
      </p:sp>
      <p:sp>
        <p:nvSpPr>
          <p:cNvPr id="3" name="Text Placeholder 2">
            <a:extLst>
              <a:ext uri="{FF2B5EF4-FFF2-40B4-BE49-F238E27FC236}">
                <a16:creationId xmlns:a16="http://schemas.microsoft.com/office/drawing/2014/main" id="{27CBC8C5-7903-45C6-B2FD-D674E99782D3}"/>
              </a:ext>
            </a:extLst>
          </p:cNvPr>
          <p:cNvSpPr>
            <a:spLocks noGrp="1"/>
          </p:cNvSpPr>
          <p:nvPr>
            <p:ph type="body" idx="1"/>
          </p:nvPr>
        </p:nvSpPr>
        <p:spPr>
          <a:xfrm>
            <a:off x="1381273" y="2595448"/>
            <a:ext cx="9440034" cy="1475107"/>
          </a:xfrm>
        </p:spPr>
        <p:txBody>
          <a:bodyPr vert="horz" lIns="91440" tIns="45720" rIns="91440" bIns="45720" rtlCol="0" anchor="ctr">
            <a:normAutofit fontScale="92500" lnSpcReduction="10000"/>
          </a:bodyPr>
          <a:lstStyle/>
          <a:p>
            <a:pPr algn="ctr"/>
            <a:r>
              <a:rPr lang="en-US" sz="5400" b="1">
                <a:solidFill>
                  <a:schemeClr val="tx1"/>
                </a:solidFill>
              </a:rPr>
              <a:t>FAITH BEGINS WHERE THE WILL OF GOD IS KNOWN</a:t>
            </a:r>
          </a:p>
        </p:txBody>
      </p:sp>
    </p:spTree>
    <p:extLst>
      <p:ext uri="{BB962C8B-B14F-4D97-AF65-F5344CB8AC3E}">
        <p14:creationId xmlns:p14="http://schemas.microsoft.com/office/powerpoint/2010/main" val="16248766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fontScale="85000" lnSpcReduction="20000"/>
          </a:bodyPr>
          <a:lstStyle/>
          <a:p>
            <a:pPr algn="ctr"/>
            <a:r>
              <a:rPr lang="en-US" sz="5400" b="1">
                <a:latin typeface="Century Gothic" panose="020B0502020202020204" pitchFamily="34" charset="0"/>
              </a:rPr>
              <a:t>PRAYING FOR SANCTIFICATION</a:t>
            </a:r>
          </a:p>
          <a:p>
            <a:pPr algn="ctr"/>
            <a:r>
              <a:rPr lang="en-US" sz="5400" b="1">
                <a:solidFill>
                  <a:srgbClr val="FFFF00"/>
                </a:solidFill>
                <a:latin typeface="Century Gothic" panose="020B0502020202020204" pitchFamily="34" charset="0"/>
              </a:rPr>
              <a:t>HEZEKIAH FOR THE PEOPLE</a:t>
            </a:r>
          </a:p>
        </p:txBody>
      </p:sp>
    </p:spTree>
    <p:extLst>
      <p:ext uri="{BB962C8B-B14F-4D97-AF65-F5344CB8AC3E}">
        <p14:creationId xmlns:p14="http://schemas.microsoft.com/office/powerpoint/2010/main" val="2305918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355536"/>
            <a:ext cx="10982037" cy="4739053"/>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II CHRONICLES 30: 18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18. FOR A MULTITUDE OF THE PEOPLE, EVEN MANY OF EPHRAIM, AND MANASSEH, ISSACHAR, AND ZEBULUN, </a:t>
            </a:r>
            <a:r>
              <a:rPr lang="en-US" sz="3600" b="1">
                <a:solidFill>
                  <a:srgbClr val="FFFF00"/>
                </a:solidFill>
                <a:latin typeface="Century Gothic" panose="020B0502020202020204" pitchFamily="34" charset="0"/>
              </a:rPr>
              <a:t>HAD NOT CLEANSED THEMSELVES</a:t>
            </a:r>
            <a:r>
              <a:rPr lang="en-US" sz="3600" b="1">
                <a:latin typeface="Century Gothic" panose="020B0502020202020204" pitchFamily="34" charset="0"/>
              </a:rPr>
              <a:t>, YET DID THEY EAT THE PASSOVER OTHERWISE THAN IT WAS WRITTEN. BUT HEZEKIAH PRAYED FOR THEM, SAYING, THE GOOD LORD PARDON EVERY ONE</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7724919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652954"/>
            <a:ext cx="10982037" cy="4739053"/>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II CHRONICLES 30: 19 - 20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19. THAT PREPARETH HIS HEART TO SEEK GOD, THE LORD GOD OF HIS FATHERS, THOUGH HE BE NOT CLEANSED ACCORDING TO THE PURIFICATION OF THE SANCTUARY.</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20. AND THE LORD HEARKENED TO HEZEKIAH, AND </a:t>
            </a:r>
            <a:r>
              <a:rPr lang="en-US" sz="3600" b="1">
                <a:solidFill>
                  <a:srgbClr val="FFFF00"/>
                </a:solidFill>
                <a:latin typeface="Century Gothic" panose="020B0502020202020204" pitchFamily="34" charset="0"/>
              </a:rPr>
              <a:t>HEALED</a:t>
            </a:r>
            <a:r>
              <a:rPr lang="en-US" sz="3600" b="1">
                <a:latin typeface="Century Gothic" panose="020B0502020202020204" pitchFamily="34" charset="0"/>
              </a:rPr>
              <a:t> THE PEOPLE.</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589752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fontScale="85000" lnSpcReduction="20000"/>
          </a:bodyPr>
          <a:lstStyle/>
          <a:p>
            <a:pPr algn="ctr"/>
            <a:r>
              <a:rPr lang="en-US" sz="5400" b="1">
                <a:latin typeface="Century Gothic" panose="020B0502020202020204" pitchFamily="34" charset="0"/>
              </a:rPr>
              <a:t>PRAYING FOR HEALING</a:t>
            </a:r>
          </a:p>
          <a:p>
            <a:pPr algn="ctr"/>
            <a:r>
              <a:rPr lang="en-US" sz="5400" b="1">
                <a:solidFill>
                  <a:srgbClr val="FFFF00"/>
                </a:solidFill>
                <a:latin typeface="Century Gothic" panose="020B0502020202020204" pitchFamily="34" charset="0"/>
              </a:rPr>
              <a:t>MOSES</a:t>
            </a:r>
          </a:p>
        </p:txBody>
      </p:sp>
    </p:spTree>
    <p:extLst>
      <p:ext uri="{BB962C8B-B14F-4D97-AF65-F5344CB8AC3E}">
        <p14:creationId xmlns:p14="http://schemas.microsoft.com/office/powerpoint/2010/main" val="20895165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652954"/>
            <a:ext cx="10982037" cy="4739053"/>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NUMBERS 9: 19 - 20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19. FOR I WAS AFRAID OF THE ANGER AND HOT DISPLEASURE, WHEREWITH THE LORD WAS WROTH AGAINST YOU TO DESTROY YOU. BUT THE LORD HEARKENED UNTO ME AT THAT TIME ALSO.</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20. AND THE LORD WAS VERY ANGRY WITH AARON TO HAVE DESTROYED HIM: AND I PRAYED FOR AARON ALSO THE SAME TIME.</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1669556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652954"/>
            <a:ext cx="10982037" cy="4739053"/>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NUMBERS 12: 13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13. AND MOSES CRIED UNTO THE LORD, SAYING, HEAL HER (</a:t>
            </a:r>
            <a:r>
              <a:rPr lang="en-US" sz="3600" b="1">
                <a:solidFill>
                  <a:srgbClr val="FFFF00"/>
                </a:solidFill>
                <a:latin typeface="Century Gothic" panose="020B0502020202020204" pitchFamily="34" charset="0"/>
              </a:rPr>
              <a:t>MIRIAM</a:t>
            </a:r>
            <a:r>
              <a:rPr lang="en-US" sz="3600" b="1">
                <a:latin typeface="Century Gothic" panose="020B0502020202020204" pitchFamily="34" charset="0"/>
              </a:rPr>
              <a:t>) NOW, O GOD, I BESEECH THEE.</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1132937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fontScale="85000" lnSpcReduction="20000"/>
          </a:bodyPr>
          <a:lstStyle/>
          <a:p>
            <a:pPr algn="ctr"/>
            <a:r>
              <a:rPr lang="en-US" sz="5400" b="1">
                <a:latin typeface="Century Gothic" panose="020B0502020202020204" pitchFamily="34" charset="0"/>
              </a:rPr>
              <a:t>PRAYING FOR HEALING</a:t>
            </a:r>
          </a:p>
          <a:p>
            <a:pPr algn="ctr"/>
            <a:r>
              <a:rPr lang="en-US" sz="5400" b="1">
                <a:solidFill>
                  <a:srgbClr val="FFFF00"/>
                </a:solidFill>
                <a:latin typeface="Century Gothic" panose="020B0502020202020204" pitchFamily="34" charset="0"/>
              </a:rPr>
              <a:t>ABRAHAM</a:t>
            </a:r>
          </a:p>
        </p:txBody>
      </p:sp>
    </p:spTree>
    <p:extLst>
      <p:ext uri="{BB962C8B-B14F-4D97-AF65-F5344CB8AC3E}">
        <p14:creationId xmlns:p14="http://schemas.microsoft.com/office/powerpoint/2010/main" val="29752471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652954"/>
            <a:ext cx="10982037" cy="4739053"/>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GENESIS 20: 17 – 18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17. SO ABRAHAM PRAYED UNTO GOD: AND </a:t>
            </a:r>
            <a:r>
              <a:rPr lang="en-US" sz="3600" b="1">
                <a:solidFill>
                  <a:srgbClr val="FFFF00"/>
                </a:solidFill>
                <a:latin typeface="Century Gothic" panose="020B0502020202020204" pitchFamily="34" charset="0"/>
              </a:rPr>
              <a:t>GOD HEALED</a:t>
            </a:r>
            <a:r>
              <a:rPr lang="en-US" sz="3600" b="1">
                <a:latin typeface="Century Gothic" panose="020B0502020202020204" pitchFamily="34" charset="0"/>
              </a:rPr>
              <a:t> ABIMELECH, AND HIS WIFE, AND HIS MAIDSERVANTS; AND THEY BARE CHILDREN.</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18. FOR THE LORD HAD FAST CLOSED UP ALL THE WOMBS OF THE HOUSE OF ABIMELECH, BECAUSE OF SARAH ABRAHAM'S WIFE.</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009163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fontScale="85000" lnSpcReduction="20000"/>
          </a:bodyPr>
          <a:lstStyle/>
          <a:p>
            <a:pPr algn="ctr"/>
            <a:r>
              <a:rPr lang="en-US" sz="5400" b="1">
                <a:latin typeface="Century Gothic" panose="020B0502020202020204" pitchFamily="34" charset="0"/>
              </a:rPr>
              <a:t>PRAYING FOR HEALING</a:t>
            </a:r>
          </a:p>
          <a:p>
            <a:pPr algn="ctr"/>
            <a:r>
              <a:rPr lang="en-US" sz="5400" b="1">
                <a:solidFill>
                  <a:srgbClr val="FFFF00"/>
                </a:solidFill>
                <a:latin typeface="Century Gothic" panose="020B0502020202020204" pitchFamily="34" charset="0"/>
              </a:rPr>
              <a:t>PETER</a:t>
            </a:r>
          </a:p>
        </p:txBody>
      </p:sp>
    </p:spTree>
    <p:extLst>
      <p:ext uri="{BB962C8B-B14F-4D97-AF65-F5344CB8AC3E}">
        <p14:creationId xmlns:p14="http://schemas.microsoft.com/office/powerpoint/2010/main" val="34752755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652954"/>
            <a:ext cx="10982037" cy="4739053"/>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ACTS 9: 40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BUT PETER PUT THEM ALL FORTH, AND KNEELED DOWN, AND PRAYED; AND TURNING HIM TO THE BODY SAID, TABITHA, ARISE. AND SHE OPENED HER EYES: AND WHEN SHE SAW PETER, SHE SAT UP.</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2589700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12800" y="1376517"/>
            <a:ext cx="10651613" cy="5206846"/>
          </a:xfrm>
        </p:spPr>
        <p:txBody>
          <a:bodyPr>
            <a:normAutofit/>
          </a:bodyPr>
          <a:lstStyle/>
          <a:p>
            <a:pPr marL="0" indent="0">
              <a:lnSpc>
                <a:spcPct val="110000"/>
              </a:lnSpc>
              <a:spcBef>
                <a:spcPts val="0"/>
              </a:spcBef>
              <a:spcAft>
                <a:spcPts val="0"/>
              </a:spcAft>
              <a:buNone/>
            </a:pPr>
            <a:r>
              <a:rPr lang="en-US" sz="3600" b="1">
                <a:solidFill>
                  <a:srgbClr val="FFFF00"/>
                </a:solidFill>
                <a:latin typeface="Century Gothic" panose="020B0502020202020204" pitchFamily="34" charset="0"/>
                <a:cs typeface="Copperplate Gothic Bold"/>
              </a:rPr>
              <a:t>JAMES 5: 13 -14</a:t>
            </a:r>
          </a:p>
          <a:p>
            <a:pPr marL="0" indent="0">
              <a:lnSpc>
                <a:spcPct val="110000"/>
              </a:lnSpc>
              <a:spcBef>
                <a:spcPts val="0"/>
              </a:spcBef>
              <a:spcAft>
                <a:spcPts val="0"/>
              </a:spcAft>
              <a:buNone/>
            </a:pPr>
            <a:endParaRPr lang="en-US" sz="1000" b="1" i="1" u="sng">
              <a:latin typeface="Century Gothic" panose="020B0502020202020204" pitchFamily="34" charset="0"/>
              <a:cs typeface="Copperplate Gothic Bold"/>
            </a:endParaRPr>
          </a:p>
          <a:p>
            <a:pPr marL="0" indent="0">
              <a:lnSpc>
                <a:spcPct val="110000"/>
              </a:lnSpc>
              <a:spcBef>
                <a:spcPts val="0"/>
              </a:spcBef>
              <a:spcAft>
                <a:spcPts val="0"/>
              </a:spcAft>
              <a:buAutoNum type="arabicPeriod" startAt="13"/>
            </a:pPr>
            <a:r>
              <a:rPr lang="en-US" sz="3600" b="1">
                <a:latin typeface="Century Gothic" panose="020B0502020202020204" pitchFamily="34" charset="0"/>
                <a:cs typeface="Copperplate Gothic Bold"/>
              </a:rPr>
              <a:t> IS ANY AMONG YOU AFFLICTED? LET </a:t>
            </a:r>
            <a:r>
              <a:rPr lang="en-US" sz="3600" b="1">
                <a:solidFill>
                  <a:srgbClr val="FFFF00"/>
                </a:solidFill>
                <a:latin typeface="Century Gothic" panose="020B0502020202020204" pitchFamily="34" charset="0"/>
                <a:cs typeface="Copperplate Gothic Bold"/>
              </a:rPr>
              <a:t>HIM</a:t>
            </a:r>
            <a:r>
              <a:rPr lang="en-US" sz="3600" b="1">
                <a:latin typeface="Century Gothic" panose="020B0502020202020204" pitchFamily="34" charset="0"/>
                <a:cs typeface="Copperplate Gothic Bold"/>
              </a:rPr>
              <a:t> PRAY. IS ANY MERRY? LET </a:t>
            </a:r>
            <a:r>
              <a:rPr lang="en-US" sz="3600" b="1">
                <a:solidFill>
                  <a:srgbClr val="FFFF00"/>
                </a:solidFill>
                <a:latin typeface="Century Gothic" panose="020B0502020202020204" pitchFamily="34" charset="0"/>
                <a:cs typeface="Copperplate Gothic Bold"/>
              </a:rPr>
              <a:t>HIM </a:t>
            </a:r>
            <a:r>
              <a:rPr lang="en-US" sz="3600" b="1">
                <a:latin typeface="Century Gothic" panose="020B0502020202020204" pitchFamily="34" charset="0"/>
                <a:cs typeface="Copperplate Gothic Bold"/>
              </a:rPr>
              <a:t>SING PSALMS.</a:t>
            </a:r>
          </a:p>
          <a:p>
            <a:pPr marL="0" indent="0">
              <a:lnSpc>
                <a:spcPct val="110000"/>
              </a:lnSpc>
              <a:spcBef>
                <a:spcPts val="0"/>
              </a:spcBef>
              <a:spcAft>
                <a:spcPts val="0"/>
              </a:spcAft>
              <a:buNone/>
            </a:pPr>
            <a:endParaRPr lang="en-US" sz="1000" b="1">
              <a:latin typeface="Century Gothic" panose="020B0502020202020204" pitchFamily="34" charset="0"/>
              <a:cs typeface="Copperplate Gothic Bold"/>
            </a:endParaRPr>
          </a:p>
          <a:p>
            <a:pPr marL="0" indent="0">
              <a:lnSpc>
                <a:spcPct val="110000"/>
              </a:lnSpc>
              <a:spcBef>
                <a:spcPts val="0"/>
              </a:spcBef>
              <a:spcAft>
                <a:spcPts val="0"/>
              </a:spcAft>
              <a:buNone/>
            </a:pPr>
            <a:r>
              <a:rPr lang="en-US" sz="3600" b="1">
                <a:latin typeface="Century Gothic" panose="020B0502020202020204" pitchFamily="34" charset="0"/>
                <a:cs typeface="Copperplate Gothic Bold"/>
              </a:rPr>
              <a:t>14.  IS ANY SICK AMONG YOU? LET </a:t>
            </a:r>
            <a:r>
              <a:rPr lang="en-US" sz="3600" b="1">
                <a:solidFill>
                  <a:srgbClr val="FFFF00"/>
                </a:solidFill>
                <a:latin typeface="Century Gothic" panose="020B0502020202020204" pitchFamily="34" charset="0"/>
                <a:cs typeface="Copperplate Gothic Bold"/>
              </a:rPr>
              <a:t>HIM</a:t>
            </a:r>
            <a:r>
              <a:rPr lang="en-US" sz="3600" b="1">
                <a:latin typeface="Century Gothic" panose="020B0502020202020204" pitchFamily="34" charset="0"/>
                <a:cs typeface="Copperplate Gothic Bold"/>
              </a:rPr>
              <a:t> CALL FOR THE ELDERS OF THE CHURCH; AND LET THEM PRAY OVER </a:t>
            </a:r>
            <a:r>
              <a:rPr lang="en-US" sz="3600" b="1">
                <a:solidFill>
                  <a:srgbClr val="FFFF00"/>
                </a:solidFill>
                <a:latin typeface="Century Gothic" panose="020B0502020202020204" pitchFamily="34" charset="0"/>
                <a:cs typeface="Copperplate Gothic Bold"/>
              </a:rPr>
              <a:t>HIM</a:t>
            </a:r>
            <a:r>
              <a:rPr lang="en-US" sz="3600" b="1">
                <a:latin typeface="Century Gothic" panose="020B0502020202020204" pitchFamily="34" charset="0"/>
                <a:cs typeface="Copperplate Gothic Bold"/>
              </a:rPr>
              <a:t>, ANOINTING </a:t>
            </a:r>
            <a:r>
              <a:rPr lang="en-US" sz="3600" b="1">
                <a:solidFill>
                  <a:srgbClr val="FFFF00"/>
                </a:solidFill>
                <a:latin typeface="Century Gothic" panose="020B0502020202020204" pitchFamily="34" charset="0"/>
                <a:cs typeface="Copperplate Gothic Bold"/>
              </a:rPr>
              <a:t>HIM </a:t>
            </a:r>
            <a:r>
              <a:rPr lang="en-US" sz="3600" b="1">
                <a:latin typeface="Century Gothic" panose="020B0502020202020204" pitchFamily="34" charset="0"/>
                <a:cs typeface="Copperplate Gothic Bold"/>
              </a:rPr>
              <a:t>WITH OIL IN THE NAME OF THE LORD:</a:t>
            </a:r>
          </a:p>
        </p:txBody>
      </p:sp>
      <p:sp>
        <p:nvSpPr>
          <p:cNvPr id="6" name="Title 1">
            <a:extLst>
              <a:ext uri="{FF2B5EF4-FFF2-40B4-BE49-F238E27FC236}">
                <a16:creationId xmlns:a16="http://schemas.microsoft.com/office/drawing/2014/main" id="{CFB1A936-C934-458B-8704-1CF1A04C8124}"/>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0887589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554182" y="2678907"/>
            <a:ext cx="10798560" cy="1500187"/>
          </a:xfrm>
        </p:spPr>
        <p:txBody>
          <a:bodyPr anchor="ctr">
            <a:normAutofit fontScale="85000" lnSpcReduction="20000"/>
          </a:bodyPr>
          <a:lstStyle/>
          <a:p>
            <a:pPr algn="ctr"/>
            <a:r>
              <a:rPr lang="en-US" sz="5400" b="1">
                <a:solidFill>
                  <a:schemeClr val="tx1"/>
                </a:solidFill>
                <a:latin typeface="Century Gothic" panose="020B0502020202020204" pitchFamily="34" charset="0"/>
              </a:rPr>
              <a:t>USE RELEVANT PRAYER LANGUAGE</a:t>
            </a:r>
          </a:p>
          <a:p>
            <a:pPr algn="ctr"/>
            <a:r>
              <a:rPr lang="en-US" sz="5400" b="1">
                <a:solidFill>
                  <a:srgbClr val="FFFF00"/>
                </a:solidFill>
                <a:latin typeface="Century Gothic" panose="020B0502020202020204" pitchFamily="34" charset="0"/>
              </a:rPr>
              <a:t>LANGUAGE YOU KNOW</a:t>
            </a:r>
          </a:p>
        </p:txBody>
      </p:sp>
    </p:spTree>
    <p:extLst>
      <p:ext uri="{BB962C8B-B14F-4D97-AF65-F5344CB8AC3E}">
        <p14:creationId xmlns:p14="http://schemas.microsoft.com/office/powerpoint/2010/main" val="6969124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32"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3"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4"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5"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6"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7"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39" name="Rectangle 38">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82913"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tx2">
              <a:lumMod val="50000"/>
            </a:schemeClr>
          </a:solidFill>
          <a:ln>
            <a:noFill/>
          </a:ln>
        </p:spPr>
        <p:txBody>
          <a:bodyPr/>
          <a:lstStyle/>
          <a:p>
            <a:endParaRPr lang="en-US"/>
          </a:p>
        </p:txBody>
      </p:sp>
      <p:sp>
        <p:nvSpPr>
          <p:cNvPr id="43"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76525"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accent1"/>
          </a:solidFill>
          <a:ln>
            <a:noFill/>
          </a:ln>
        </p:spPr>
      </p:sp>
      <p:sp>
        <p:nvSpPr>
          <p:cNvPr id="45"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82913"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tx2">
              <a:lumMod val="25000"/>
              <a:alpha val="80000"/>
            </a:schemeClr>
          </a:solidFill>
          <a:ln>
            <a:noFill/>
          </a:ln>
        </p:spPr>
      </p:sp>
      <p:sp>
        <p:nvSpPr>
          <p:cNvPr id="47" name="Freeform: Shape 46">
            <a:extLst>
              <a:ext uri="{FF2B5EF4-FFF2-40B4-BE49-F238E27FC236}">
                <a16:creationId xmlns:a16="http://schemas.microsoft.com/office/drawing/2014/main" id="{0FC953F9-A744-406B-9DCA-1E7B5D471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76525" y="5238750"/>
            <a:ext cx="1695450" cy="1619250"/>
          </a:xfrm>
          <a:custGeom>
            <a:avLst/>
            <a:gdLst>
              <a:gd name="connsiteX0" fmla="*/ 0 w 1695450"/>
              <a:gd name="connsiteY0" fmla="*/ 0 h 1619250"/>
              <a:gd name="connsiteX1" fmla="*/ 10414 w 1695450"/>
              <a:gd name="connsiteY1" fmla="*/ 1623 h 1619250"/>
              <a:gd name="connsiteX2" fmla="*/ 9236 w 1695450"/>
              <a:gd name="connsiteY2" fmla="*/ 0 h 1619250"/>
              <a:gd name="connsiteX3" fmla="*/ 10475 w 1695450"/>
              <a:gd name="connsiteY3" fmla="*/ 1633 h 1619250"/>
              <a:gd name="connsiteX4" fmla="*/ 244475 w 1695450"/>
              <a:gd name="connsiteY4" fmla="*/ 38100 h 1619250"/>
              <a:gd name="connsiteX5" fmla="*/ 249238 w 1695450"/>
              <a:gd name="connsiteY5" fmla="*/ 38100 h 1619250"/>
              <a:gd name="connsiteX6" fmla="*/ 249238 w 1695450"/>
              <a:gd name="connsiteY6" fmla="*/ 42863 h 1619250"/>
              <a:gd name="connsiteX7" fmla="*/ 244475 w 1695450"/>
              <a:gd name="connsiteY7" fmla="*/ 42863 h 1619250"/>
              <a:gd name="connsiteX8" fmla="*/ 292100 w 1695450"/>
              <a:gd name="connsiteY8" fmla="*/ 95250 h 1619250"/>
              <a:gd name="connsiteX9" fmla="*/ 1695450 w 1695450"/>
              <a:gd name="connsiteY9" fmla="*/ 1619250 h 1619250"/>
              <a:gd name="connsiteX10" fmla="*/ 1237961 w 1695450"/>
              <a:gd name="connsiteY10" fmla="*/ 1619250 h 1619250"/>
              <a:gd name="connsiteX11" fmla="*/ 1228725 w 1695450"/>
              <a:gd name="connsiteY11" fmla="*/ 1619250 h 1619250"/>
              <a:gd name="connsiteX12" fmla="*/ 1183986 w 1695450"/>
              <a:gd name="connsiteY12" fmla="*/ 1619250 h 1619250"/>
              <a:gd name="connsiteX13" fmla="*/ 210255 w 1695450"/>
              <a:gd name="connsiteY13" fmla="*/ 27708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5450" h="1619250">
                <a:moveTo>
                  <a:pt x="0" y="0"/>
                </a:moveTo>
                <a:lnTo>
                  <a:pt x="10414" y="1623"/>
                </a:lnTo>
                <a:lnTo>
                  <a:pt x="9236" y="0"/>
                </a:lnTo>
                <a:lnTo>
                  <a:pt x="10475" y="1633"/>
                </a:lnTo>
                <a:lnTo>
                  <a:pt x="244475" y="38100"/>
                </a:lnTo>
                <a:lnTo>
                  <a:pt x="249238" y="38100"/>
                </a:lnTo>
                <a:lnTo>
                  <a:pt x="249238" y="42863"/>
                </a:lnTo>
                <a:lnTo>
                  <a:pt x="244475" y="42863"/>
                </a:lnTo>
                <a:lnTo>
                  <a:pt x="292100" y="95250"/>
                </a:lnTo>
                <a:lnTo>
                  <a:pt x="1695450" y="1619250"/>
                </a:lnTo>
                <a:lnTo>
                  <a:pt x="1237961" y="1619250"/>
                </a:lnTo>
                <a:lnTo>
                  <a:pt x="1228725" y="1619250"/>
                </a:lnTo>
                <a:lnTo>
                  <a:pt x="1183986" y="1619250"/>
                </a:lnTo>
                <a:lnTo>
                  <a:pt x="210255" y="277080"/>
                </a:lnTo>
                <a:close/>
              </a:path>
            </a:pathLst>
          </a:custGeom>
          <a:solidFill>
            <a:schemeClr val="accent1">
              <a:lumMod val="75000"/>
              <a:alpha val="80000"/>
            </a:schemeClr>
          </a:solidFill>
          <a:ln>
            <a:noFill/>
          </a:ln>
        </p:spPr>
      </p:sp>
      <p:sp>
        <p:nvSpPr>
          <p:cNvPr id="49" name="Freeform: Shape 48">
            <a:extLst>
              <a:ext uri="{FF2B5EF4-FFF2-40B4-BE49-F238E27FC236}">
                <a16:creationId xmlns:a16="http://schemas.microsoft.com/office/drawing/2014/main" id="{859003D2-E7D2-4253-9EF1-1F513027A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143384" cy="6858000"/>
          </a:xfrm>
          <a:custGeom>
            <a:avLst/>
            <a:gdLst>
              <a:gd name="connsiteX0" fmla="*/ 0 w 8143384"/>
              <a:gd name="connsiteY0" fmla="*/ 0 h 6858001"/>
              <a:gd name="connsiteX1" fmla="*/ 3861881 w 8143384"/>
              <a:gd name="connsiteY1" fmla="*/ 0 h 6858001"/>
              <a:gd name="connsiteX2" fmla="*/ 3861881 w 8143384"/>
              <a:gd name="connsiteY2" fmla="*/ 1 h 6858001"/>
              <a:gd name="connsiteX3" fmla="*/ 6963565 w 8143384"/>
              <a:gd name="connsiteY3" fmla="*/ 1 h 6858001"/>
              <a:gd name="connsiteX4" fmla="*/ 6963565 w 8143384"/>
              <a:gd name="connsiteY4" fmla="*/ 0 h 6858001"/>
              <a:gd name="connsiteX5" fmla="*/ 7841583 w 8143384"/>
              <a:gd name="connsiteY5" fmla="*/ 0 h 6858001"/>
              <a:gd name="connsiteX6" fmla="*/ 6994625 w 8143384"/>
              <a:gd name="connsiteY6" fmla="*/ 5258645 h 6858001"/>
              <a:gd name="connsiteX7" fmla="*/ 6994625 w 8143384"/>
              <a:gd name="connsiteY7" fmla="*/ 5263939 h 6858001"/>
              <a:gd name="connsiteX8" fmla="*/ 8143384 w 8143384"/>
              <a:gd name="connsiteY8" fmla="*/ 6858001 h 6858001"/>
              <a:gd name="connsiteX9" fmla="*/ 6994625 w 8143384"/>
              <a:gd name="connsiteY9" fmla="*/ 6858001 h 6858001"/>
              <a:gd name="connsiteX10" fmla="*/ 6643195 w 8143384"/>
              <a:gd name="connsiteY10" fmla="*/ 6858001 h 6858001"/>
              <a:gd name="connsiteX11" fmla="*/ 3861881 w 8143384"/>
              <a:gd name="connsiteY11" fmla="*/ 6858001 h 6858001"/>
              <a:gd name="connsiteX12" fmla="*/ 3739675 w 8143384"/>
              <a:gd name="connsiteY12" fmla="*/ 6858001 h 6858001"/>
              <a:gd name="connsiteX13" fmla="*/ 0 w 8143384"/>
              <a:gd name="connsiteY13"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43384" h="6858001">
                <a:moveTo>
                  <a:pt x="0" y="0"/>
                </a:moveTo>
                <a:lnTo>
                  <a:pt x="3861881" y="0"/>
                </a:lnTo>
                <a:lnTo>
                  <a:pt x="3861881" y="1"/>
                </a:lnTo>
                <a:lnTo>
                  <a:pt x="6963565" y="1"/>
                </a:lnTo>
                <a:lnTo>
                  <a:pt x="6963565" y="0"/>
                </a:lnTo>
                <a:lnTo>
                  <a:pt x="7841583" y="0"/>
                </a:lnTo>
                <a:lnTo>
                  <a:pt x="6994625" y="5258645"/>
                </a:lnTo>
                <a:lnTo>
                  <a:pt x="6994625" y="5263939"/>
                </a:lnTo>
                <a:lnTo>
                  <a:pt x="8143384" y="6858001"/>
                </a:lnTo>
                <a:lnTo>
                  <a:pt x="6994625" y="6858001"/>
                </a:lnTo>
                <a:lnTo>
                  <a:pt x="6643195" y="6858001"/>
                </a:lnTo>
                <a:lnTo>
                  <a:pt x="3861881" y="6858001"/>
                </a:lnTo>
                <a:lnTo>
                  <a:pt x="3739675" y="6858001"/>
                </a:lnTo>
                <a:lnTo>
                  <a:pt x="0" y="6858001"/>
                </a:lnTo>
                <a:close/>
              </a:path>
            </a:pathLst>
          </a:custGeom>
          <a:solidFill>
            <a:schemeClr val="bg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39B29E8-7CDE-44A5-9715-4CD1E063EB99}"/>
              </a:ext>
            </a:extLst>
          </p:cNvPr>
          <p:cNvSpPr>
            <a:spLocks noGrp="1"/>
          </p:cNvSpPr>
          <p:nvPr>
            <p:ph type="title"/>
          </p:nvPr>
        </p:nvSpPr>
        <p:spPr>
          <a:xfrm>
            <a:off x="807397" y="643467"/>
            <a:ext cx="5907236" cy="5276850"/>
          </a:xfrm>
        </p:spPr>
        <p:txBody>
          <a:bodyPr vert="horz" lIns="91440" tIns="45720" rIns="91440" bIns="45720" rtlCol="0" anchor="ctr">
            <a:normAutofit fontScale="90000"/>
          </a:bodyPr>
          <a:lstStyle/>
          <a:p>
            <a:pPr algn="l" defTabSz="457200">
              <a:lnSpc>
                <a:spcPct val="90000"/>
              </a:lnSpc>
            </a:pPr>
            <a:r>
              <a:rPr lang="en-US" sz="6000" b="1">
                <a:solidFill>
                  <a:srgbClr val="FFFF00"/>
                </a:solidFill>
                <a:latin typeface="Century Gothic" panose="020B0502020202020204" pitchFamily="34" charset="0"/>
              </a:rPr>
              <a:t>PRAYER IS NOT JUST YELLING AT THE DEVIL; NOT EVEN 1 EXAMPLE DOING SO IN THE BIBLE</a:t>
            </a:r>
            <a:endParaRPr lang="en-US" sz="5600" b="1">
              <a:solidFill>
                <a:srgbClr val="FFFF00"/>
              </a:solidFill>
            </a:endParaRPr>
          </a:p>
        </p:txBody>
      </p:sp>
      <p:sp>
        <p:nvSpPr>
          <p:cNvPr id="4" name="TextBox 3">
            <a:extLst>
              <a:ext uri="{FF2B5EF4-FFF2-40B4-BE49-F238E27FC236}">
                <a16:creationId xmlns:a16="http://schemas.microsoft.com/office/drawing/2014/main" id="{47AF43BA-3191-4125-825B-DB5DD518F326}"/>
              </a:ext>
            </a:extLst>
          </p:cNvPr>
          <p:cNvSpPr txBox="1"/>
          <p:nvPr/>
        </p:nvSpPr>
        <p:spPr>
          <a:xfrm>
            <a:off x="8466897" y="643467"/>
            <a:ext cx="3567448" cy="5021609"/>
          </a:xfrm>
          <a:prstGeom prst="rect">
            <a:avLst/>
          </a:prstGeom>
        </p:spPr>
        <p:txBody>
          <a:bodyPr vert="horz" lIns="91440" tIns="45720" rIns="91440" bIns="45720" rtlCol="0" anchor="ctr">
            <a:normAutofit/>
          </a:bodyPr>
          <a:lstStyle/>
          <a:p>
            <a:pPr algn="ctr">
              <a:spcBef>
                <a:spcPct val="20000"/>
              </a:spcBef>
              <a:spcAft>
                <a:spcPts val="600"/>
              </a:spcAft>
              <a:buClr>
                <a:schemeClr val="accent1">
                  <a:lumMod val="75000"/>
                </a:schemeClr>
              </a:buClr>
              <a:buSzPct val="145000"/>
            </a:pPr>
            <a:r>
              <a:rPr lang="en-US" sz="5400" b="1">
                <a:latin typeface="Century Gothic" panose="020B0502020202020204" pitchFamily="34" charset="0"/>
              </a:rPr>
              <a:t>A REBUKING &amp; </a:t>
            </a:r>
          </a:p>
          <a:p>
            <a:pPr algn="ctr">
              <a:spcBef>
                <a:spcPct val="20000"/>
              </a:spcBef>
              <a:spcAft>
                <a:spcPts val="600"/>
              </a:spcAft>
              <a:buClr>
                <a:schemeClr val="accent1">
                  <a:lumMod val="75000"/>
                </a:schemeClr>
              </a:buClr>
              <a:buSzPct val="145000"/>
            </a:pPr>
            <a:r>
              <a:rPr lang="en-US" sz="5400" b="1">
                <a:latin typeface="Century Gothic" panose="020B0502020202020204" pitchFamily="34" charset="0"/>
              </a:rPr>
              <a:t>A BINDING</a:t>
            </a:r>
          </a:p>
        </p:txBody>
      </p:sp>
    </p:spTree>
    <p:extLst>
      <p:ext uri="{BB962C8B-B14F-4D97-AF65-F5344CB8AC3E}">
        <p14:creationId xmlns:p14="http://schemas.microsoft.com/office/powerpoint/2010/main" val="12272692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658"/>
            <a:ext cx="5014912" cy="6862554"/>
            <a:chOff x="2928938" y="-4763"/>
            <a:chExt cx="5014912" cy="6862763"/>
          </a:xfrm>
        </p:grpSpPr>
        <p:sp>
          <p:nvSpPr>
            <p:cNvPr id="33"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4"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5"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6"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7"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8"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40" name="Rectangle 39">
            <a:extLst>
              <a:ext uri="{FF2B5EF4-FFF2-40B4-BE49-F238E27FC236}">
                <a16:creationId xmlns:a16="http://schemas.microsoft.com/office/drawing/2014/main" id="{E67A1FC6-22FB-4EA7-B90A-C9F18FBEF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
            <a:ext cx="12192000" cy="6857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sz="890"/>
          </a:p>
        </p:txBody>
      </p:sp>
      <p:sp>
        <p:nvSpPr>
          <p:cNvPr id="42" name="Freeform: Shape 41">
            <a:extLst>
              <a:ext uri="{FF2B5EF4-FFF2-40B4-BE49-F238E27FC236}">
                <a16:creationId xmlns:a16="http://schemas.microsoft.com/office/drawing/2014/main" id="{6246FDC4-DD97-431A-914A-9EB57A4A3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
            <a:ext cx="7912130" cy="6857791"/>
          </a:xfrm>
          <a:custGeom>
            <a:avLst/>
            <a:gdLst>
              <a:gd name="connsiteX0" fmla="*/ 1073044 w 7912130"/>
              <a:gd name="connsiteY0" fmla="*/ 3032931 h 6858000"/>
              <a:gd name="connsiteX1" fmla="*/ 1073044 w 7912130"/>
              <a:gd name="connsiteY1" fmla="*/ 3035810 h 6858000"/>
              <a:gd name="connsiteX2" fmla="*/ 1076802 w 7912130"/>
              <a:gd name="connsiteY2" fmla="*/ 3035810 h 6858000"/>
              <a:gd name="connsiteX3" fmla="*/ 1170738 w 7912130"/>
              <a:gd name="connsiteY3" fmla="*/ 1248347 h 6858000"/>
              <a:gd name="connsiteX4" fmla="*/ 1170738 w 7912130"/>
              <a:gd name="connsiteY4" fmla="*/ 1273486 h 6858000"/>
              <a:gd name="connsiteX5" fmla="*/ 1183895 w 7912130"/>
              <a:gd name="connsiteY5" fmla="*/ 1248347 h 6858000"/>
              <a:gd name="connsiteX6" fmla="*/ 0 w 7912130"/>
              <a:gd name="connsiteY6" fmla="*/ 0 h 6858000"/>
              <a:gd name="connsiteX7" fmla="*/ 2133906 w 7912130"/>
              <a:gd name="connsiteY7" fmla="*/ 0 h 6858000"/>
              <a:gd name="connsiteX8" fmla="*/ 2629909 w 7912130"/>
              <a:gd name="connsiteY8" fmla="*/ 0 h 6858000"/>
              <a:gd name="connsiteX9" fmla="*/ 1227479 w 7912130"/>
              <a:gd name="connsiteY9" fmla="*/ 2669551 h 6858000"/>
              <a:gd name="connsiteX10" fmla="*/ 1235349 w 7912130"/>
              <a:gd name="connsiteY10" fmla="*/ 2673350 h 6858000"/>
              <a:gd name="connsiteX11" fmla="*/ 1353755 w 7912130"/>
              <a:gd name="connsiteY11" fmla="*/ 2754312 h 6858000"/>
              <a:gd name="connsiteX12" fmla="*/ 7912130 w 7912130"/>
              <a:gd name="connsiteY12" fmla="*/ 6858000 h 6858000"/>
              <a:gd name="connsiteX13" fmla="*/ 6066970 w 7912130"/>
              <a:gd name="connsiteY13" fmla="*/ 6858000 h 6858000"/>
              <a:gd name="connsiteX14" fmla="*/ 6059889 w 7912130"/>
              <a:gd name="connsiteY14" fmla="*/ 6852577 h 6858000"/>
              <a:gd name="connsiteX15" fmla="*/ 6059889 w 7912130"/>
              <a:gd name="connsiteY15" fmla="*/ 6857999 h 6858000"/>
              <a:gd name="connsiteX16" fmla="*/ 1707025 w 7912130"/>
              <a:gd name="connsiteY16" fmla="*/ 6857999 h 6858000"/>
              <a:gd name="connsiteX17" fmla="*/ 1707025 w 7912130"/>
              <a:gd name="connsiteY17" fmla="*/ 6858000 h 6858000"/>
              <a:gd name="connsiteX18" fmla="*/ 1073044 w 7912130"/>
              <a:gd name="connsiteY18" fmla="*/ 6858000 h 6858000"/>
              <a:gd name="connsiteX19" fmla="*/ 536592 w 7912130"/>
              <a:gd name="connsiteY19" fmla="*/ 6858000 h 6858000"/>
              <a:gd name="connsiteX20" fmla="*/ 0 w 791213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2130" h="6858000">
                <a:moveTo>
                  <a:pt x="1073044" y="3032931"/>
                </a:moveTo>
                <a:lnTo>
                  <a:pt x="1073044" y="3035810"/>
                </a:lnTo>
                <a:lnTo>
                  <a:pt x="1076802" y="3035810"/>
                </a:lnTo>
                <a:close/>
                <a:moveTo>
                  <a:pt x="1170738" y="1248347"/>
                </a:moveTo>
                <a:lnTo>
                  <a:pt x="1170738" y="1273486"/>
                </a:lnTo>
                <a:lnTo>
                  <a:pt x="1183895" y="1248347"/>
                </a:lnTo>
                <a:close/>
                <a:moveTo>
                  <a:pt x="0" y="0"/>
                </a:moveTo>
                <a:lnTo>
                  <a:pt x="2133906" y="0"/>
                </a:lnTo>
                <a:lnTo>
                  <a:pt x="2629909" y="0"/>
                </a:lnTo>
                <a:lnTo>
                  <a:pt x="1227479" y="2669551"/>
                </a:lnTo>
                <a:lnTo>
                  <a:pt x="1235349" y="2673350"/>
                </a:lnTo>
                <a:lnTo>
                  <a:pt x="1353755" y="2754312"/>
                </a:lnTo>
                <a:lnTo>
                  <a:pt x="7912130" y="6858000"/>
                </a:lnTo>
                <a:lnTo>
                  <a:pt x="6066970" y="6858000"/>
                </a:lnTo>
                <a:lnTo>
                  <a:pt x="6059889" y="6852577"/>
                </a:lnTo>
                <a:lnTo>
                  <a:pt x="6059889" y="6857999"/>
                </a:lnTo>
                <a:lnTo>
                  <a:pt x="1707025" y="6857999"/>
                </a:lnTo>
                <a:lnTo>
                  <a:pt x="1707025" y="6858000"/>
                </a:lnTo>
                <a:lnTo>
                  <a:pt x="1073044" y="6858000"/>
                </a:lnTo>
                <a:lnTo>
                  <a:pt x="536592"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sz="890"/>
          </a:p>
        </p:txBody>
      </p:sp>
      <p:sp>
        <p:nvSpPr>
          <p:cNvPr id="44" name="Freeform: Shape 43">
            <a:extLst>
              <a:ext uri="{FF2B5EF4-FFF2-40B4-BE49-F238E27FC236}">
                <a16:creationId xmlns:a16="http://schemas.microsoft.com/office/drawing/2014/main" id="{CD4E68A2-74B0-42F5-BB75-2E1A7C201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5"/>
            <a:ext cx="7535917" cy="6857791"/>
          </a:xfrm>
          <a:custGeom>
            <a:avLst/>
            <a:gdLst>
              <a:gd name="connsiteX0" fmla="*/ 696831 w 7535917"/>
              <a:gd name="connsiteY0" fmla="*/ 3032931 h 6858000"/>
              <a:gd name="connsiteX1" fmla="*/ 696831 w 7535917"/>
              <a:gd name="connsiteY1" fmla="*/ 3035810 h 6858000"/>
              <a:gd name="connsiteX2" fmla="*/ 700589 w 7535917"/>
              <a:gd name="connsiteY2" fmla="*/ 3035810 h 6858000"/>
              <a:gd name="connsiteX3" fmla="*/ 794525 w 7535917"/>
              <a:gd name="connsiteY3" fmla="*/ 1248347 h 6858000"/>
              <a:gd name="connsiteX4" fmla="*/ 794525 w 7535917"/>
              <a:gd name="connsiteY4" fmla="*/ 1273486 h 6858000"/>
              <a:gd name="connsiteX5" fmla="*/ 807682 w 7535917"/>
              <a:gd name="connsiteY5" fmla="*/ 1248347 h 6858000"/>
              <a:gd name="connsiteX6" fmla="*/ 0 w 7535917"/>
              <a:gd name="connsiteY6" fmla="*/ 0 h 6858000"/>
              <a:gd name="connsiteX7" fmla="*/ 1757693 w 7535917"/>
              <a:gd name="connsiteY7" fmla="*/ 0 h 6858000"/>
              <a:gd name="connsiteX8" fmla="*/ 2253696 w 7535917"/>
              <a:gd name="connsiteY8" fmla="*/ 0 h 6858000"/>
              <a:gd name="connsiteX9" fmla="*/ 851266 w 7535917"/>
              <a:gd name="connsiteY9" fmla="*/ 2669551 h 6858000"/>
              <a:gd name="connsiteX10" fmla="*/ 859136 w 7535917"/>
              <a:gd name="connsiteY10" fmla="*/ 2673350 h 6858000"/>
              <a:gd name="connsiteX11" fmla="*/ 977542 w 7535917"/>
              <a:gd name="connsiteY11" fmla="*/ 2754312 h 6858000"/>
              <a:gd name="connsiteX12" fmla="*/ 7535917 w 7535917"/>
              <a:gd name="connsiteY12" fmla="*/ 6858000 h 6858000"/>
              <a:gd name="connsiteX13" fmla="*/ 5690757 w 7535917"/>
              <a:gd name="connsiteY13" fmla="*/ 6858000 h 6858000"/>
              <a:gd name="connsiteX14" fmla="*/ 5683676 w 7535917"/>
              <a:gd name="connsiteY14" fmla="*/ 6852577 h 6858000"/>
              <a:gd name="connsiteX15" fmla="*/ 5683676 w 7535917"/>
              <a:gd name="connsiteY15" fmla="*/ 6857999 h 6858000"/>
              <a:gd name="connsiteX16" fmla="*/ 1330812 w 7535917"/>
              <a:gd name="connsiteY16" fmla="*/ 6857999 h 6858000"/>
              <a:gd name="connsiteX17" fmla="*/ 1330812 w 7535917"/>
              <a:gd name="connsiteY17" fmla="*/ 6858000 h 6858000"/>
              <a:gd name="connsiteX18" fmla="*/ 696831 w 7535917"/>
              <a:gd name="connsiteY18" fmla="*/ 6858000 h 6858000"/>
              <a:gd name="connsiteX19" fmla="*/ 160379 w 7535917"/>
              <a:gd name="connsiteY19" fmla="*/ 6858000 h 6858000"/>
              <a:gd name="connsiteX20" fmla="*/ 0 w 7535917"/>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35917" h="6858000">
                <a:moveTo>
                  <a:pt x="696831" y="3032931"/>
                </a:moveTo>
                <a:lnTo>
                  <a:pt x="696831" y="3035810"/>
                </a:lnTo>
                <a:lnTo>
                  <a:pt x="700589" y="3035810"/>
                </a:lnTo>
                <a:close/>
                <a:moveTo>
                  <a:pt x="794525" y="1248347"/>
                </a:moveTo>
                <a:lnTo>
                  <a:pt x="794525" y="1273486"/>
                </a:lnTo>
                <a:lnTo>
                  <a:pt x="807682" y="1248347"/>
                </a:lnTo>
                <a:close/>
                <a:moveTo>
                  <a:pt x="0" y="0"/>
                </a:moveTo>
                <a:lnTo>
                  <a:pt x="1757693" y="0"/>
                </a:lnTo>
                <a:lnTo>
                  <a:pt x="2253696" y="0"/>
                </a:lnTo>
                <a:lnTo>
                  <a:pt x="851266" y="2669551"/>
                </a:lnTo>
                <a:lnTo>
                  <a:pt x="859136" y="2673350"/>
                </a:lnTo>
                <a:lnTo>
                  <a:pt x="977542" y="2754312"/>
                </a:lnTo>
                <a:lnTo>
                  <a:pt x="7535917" y="6858000"/>
                </a:lnTo>
                <a:lnTo>
                  <a:pt x="5690757" y="6858000"/>
                </a:lnTo>
                <a:lnTo>
                  <a:pt x="5683676" y="6852577"/>
                </a:lnTo>
                <a:lnTo>
                  <a:pt x="5683676" y="6857999"/>
                </a:lnTo>
                <a:lnTo>
                  <a:pt x="1330812" y="6857999"/>
                </a:lnTo>
                <a:lnTo>
                  <a:pt x="1330812" y="6858000"/>
                </a:lnTo>
                <a:lnTo>
                  <a:pt x="696831" y="6858000"/>
                </a:lnTo>
                <a:lnTo>
                  <a:pt x="1603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sz="890"/>
          </a:p>
        </p:txBody>
      </p:sp>
      <p:sp>
        <p:nvSpPr>
          <p:cNvPr id="2" name="Title 1">
            <a:extLst>
              <a:ext uri="{FF2B5EF4-FFF2-40B4-BE49-F238E27FC236}">
                <a16:creationId xmlns:a16="http://schemas.microsoft.com/office/drawing/2014/main" id="{5A1CD7A5-6836-449C-87DA-9754DB73400F}"/>
              </a:ext>
            </a:extLst>
          </p:cNvPr>
          <p:cNvSpPr>
            <a:spLocks noGrp="1"/>
          </p:cNvSpPr>
          <p:nvPr>
            <p:ph type="title"/>
          </p:nvPr>
        </p:nvSpPr>
        <p:spPr>
          <a:xfrm>
            <a:off x="3444658" y="105"/>
            <a:ext cx="7711025" cy="4802803"/>
          </a:xfrm>
        </p:spPr>
        <p:txBody>
          <a:bodyPr vert="horz" lIns="64292" tIns="32146" rIns="64292" bIns="32146" rtlCol="0" anchor="ctr">
            <a:no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r>
              <a:rPr lang="en-US" sz="6000">
                <a:latin typeface="Century Gothic" panose="020B0502020202020204" pitchFamily="34" charset="0"/>
                <a:ea typeface="+mj-ea"/>
                <a:cs typeface="+mj-cs"/>
              </a:rPr>
              <a:t>BEWARE OF MEMORIZED PHRASES, VAIN REPETITIONS, SOUNDS</a:t>
            </a:r>
          </a:p>
        </p:txBody>
      </p:sp>
    </p:spTree>
    <p:extLst>
      <p:ext uri="{BB962C8B-B14F-4D97-AF65-F5344CB8AC3E}">
        <p14:creationId xmlns:p14="http://schemas.microsoft.com/office/powerpoint/2010/main" val="15503167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238960"/>
            <a:ext cx="10982037" cy="5069803"/>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MATTHEW 6: 7 - 8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7. BUT WHEN YE PRAY, USE NOT VAIN REPETITIONS, AS THE HEATHEN DO: FOR THEY THINK THAT THEY SHALL BE HEARD FOR THEIR MUCH SPEAKING.</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8. BE NOT YE THEREFORE LIKE UNTO THEM: FOR </a:t>
            </a:r>
            <a:r>
              <a:rPr lang="en-US" sz="3600" b="1">
                <a:solidFill>
                  <a:srgbClr val="FFFF00"/>
                </a:solidFill>
                <a:latin typeface="Century Gothic" panose="020B0502020202020204" pitchFamily="34" charset="0"/>
              </a:rPr>
              <a:t>YOUR FATHER </a:t>
            </a:r>
            <a:r>
              <a:rPr lang="en-US" sz="3600" b="1">
                <a:latin typeface="Century Gothic" panose="020B0502020202020204" pitchFamily="34" charset="0"/>
              </a:rPr>
              <a:t>KNOWETH WHAT THINGS YE HAVE NEED OF, BEFORE YE ASK </a:t>
            </a:r>
            <a:r>
              <a:rPr lang="en-US" sz="3600" b="1">
                <a:solidFill>
                  <a:srgbClr val="FFFF00"/>
                </a:solidFill>
                <a:latin typeface="Century Gothic" panose="020B0502020202020204" pitchFamily="34" charset="0"/>
              </a:rPr>
              <a:t>HIM</a:t>
            </a:r>
            <a:r>
              <a:rPr lang="en-US" sz="3600" b="1">
                <a:latin typeface="Century Gothic" panose="020B0502020202020204" pitchFamily="34" charset="0"/>
              </a:rPr>
              <a:t>.</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40881492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82869" y="1441176"/>
            <a:ext cx="10794124" cy="4999383"/>
          </a:xfrm>
        </p:spPr>
        <p:txBody>
          <a:bodyPr>
            <a:normAutofit/>
          </a:bodyPr>
          <a:lstStyle/>
          <a:p>
            <a:pPr>
              <a:spcBef>
                <a:spcPts val="0"/>
              </a:spcBef>
              <a:spcAft>
                <a:spcPts val="0"/>
              </a:spcAft>
              <a:buFont typeface="Wingdings" panose="05000000000000000000" pitchFamily="2" charset="2"/>
              <a:buChar char="Ø"/>
            </a:pPr>
            <a:r>
              <a:rPr lang="en-US" sz="3600" b="1">
                <a:latin typeface="Century Gothic" panose="020B0502020202020204" pitchFamily="34" charset="0"/>
              </a:rPr>
              <a:t>IT’S NOT QUANTITY OF PRAYER, IT’S THE QUALITY OF PRAYER</a:t>
            </a:r>
          </a:p>
          <a:p>
            <a:pPr marL="0" indent="0">
              <a:spcBef>
                <a:spcPts val="0"/>
              </a:spcBef>
              <a:spcAft>
                <a:spcPts val="0"/>
              </a:spcAft>
              <a:buNone/>
            </a:pPr>
            <a:endParaRPr lang="en-US" sz="1000" b="1">
              <a:latin typeface="Century Gothic" panose="020B0502020202020204" pitchFamily="34" charset="0"/>
            </a:endParaRPr>
          </a:p>
          <a:p>
            <a:pPr>
              <a:spcBef>
                <a:spcPts val="0"/>
              </a:spcBef>
              <a:spcAft>
                <a:spcPts val="0"/>
              </a:spcAft>
              <a:buFont typeface="Wingdings" panose="05000000000000000000" pitchFamily="2" charset="2"/>
              <a:buChar char="Ø"/>
            </a:pPr>
            <a:r>
              <a:rPr lang="en-US" sz="3600" b="1">
                <a:latin typeface="Century Gothic" panose="020B0502020202020204" pitchFamily="34" charset="0"/>
              </a:rPr>
              <a:t>THERE ARE MANY VAIN WORDS AND MOTIONS THAT’S BEEN ADDED TO PRAYER</a:t>
            </a:r>
          </a:p>
        </p:txBody>
      </p:sp>
      <p:sp>
        <p:nvSpPr>
          <p:cNvPr id="8" name="Title 1">
            <a:extLst>
              <a:ext uri="{FF2B5EF4-FFF2-40B4-BE49-F238E27FC236}">
                <a16:creationId xmlns:a16="http://schemas.microsoft.com/office/drawing/2014/main" id="{78BE5F81-8A22-4134-B47F-5966DD1011D7}"/>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8341469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973138"/>
            <a:ext cx="10982037" cy="541886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MARK 11: 23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23. FOR VERILY I SAY UNTO YOU, THAT WHOSOEVER SHALL SAY UNTO THIS MOUNTAIN, BE THOU REMOVED, AND BE THOU CAST INTO THE SEA; AND SHALL NOT DOUBT IN HIS HEART, BUT SHALL BELIEVE THAT THOSE THINGS </a:t>
            </a:r>
            <a:r>
              <a:rPr lang="en-US" sz="3600" b="1">
                <a:solidFill>
                  <a:srgbClr val="FFFF00"/>
                </a:solidFill>
                <a:latin typeface="Century Gothic" panose="020B0502020202020204" pitchFamily="34" charset="0"/>
              </a:rPr>
              <a:t>WHICH HE SAITH </a:t>
            </a:r>
            <a:r>
              <a:rPr lang="en-US" sz="3600" b="1">
                <a:latin typeface="Century Gothic" panose="020B0502020202020204" pitchFamily="34" charset="0"/>
              </a:rPr>
              <a:t>SHALL COME TO PASS; HE SHALL HAVE WHATSOEVER </a:t>
            </a:r>
            <a:r>
              <a:rPr lang="en-US" sz="3600" b="1">
                <a:solidFill>
                  <a:srgbClr val="FFFF00"/>
                </a:solidFill>
                <a:latin typeface="Century Gothic" panose="020B0502020202020204" pitchFamily="34" charset="0"/>
              </a:rPr>
              <a:t>HE SAITH</a:t>
            </a:r>
            <a:r>
              <a:rPr lang="en-US" sz="3600" b="1">
                <a:latin typeface="Century Gothic" panose="020B0502020202020204" pitchFamily="34" charset="0"/>
              </a:rPr>
              <a:t>.</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0926141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973138"/>
            <a:ext cx="10982037" cy="541886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MARK 11: 24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24. THEREFORE I SAY UNTO YOU, WHAT THINGS SOEVER YE DESIRE, WHEN YE PRAY, </a:t>
            </a:r>
            <a:r>
              <a:rPr lang="en-US" sz="3600" b="1">
                <a:solidFill>
                  <a:srgbClr val="FFFF00"/>
                </a:solidFill>
                <a:latin typeface="Century Gothic" panose="020B0502020202020204" pitchFamily="34" charset="0"/>
              </a:rPr>
              <a:t>BELIEVE</a:t>
            </a:r>
            <a:r>
              <a:rPr lang="en-US" sz="3600" b="1">
                <a:latin typeface="Century Gothic" panose="020B0502020202020204" pitchFamily="34" charset="0"/>
              </a:rPr>
              <a:t> THAT YE RECEIVE THEM, AND YE SHALL HAVE THEM.</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529131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53C7-35ED-4CB4-83D8-D40D457A024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3BE364A-F098-446F-92F0-50F46A79CE5F}"/>
              </a:ext>
            </a:extLst>
          </p:cNvPr>
          <p:cNvSpPr>
            <a:spLocks noGrp="1"/>
          </p:cNvSpPr>
          <p:nvPr>
            <p:ph type="body" idx="1"/>
          </p:nvPr>
        </p:nvSpPr>
        <p:spPr>
          <a:xfrm>
            <a:off x="812801" y="1671783"/>
            <a:ext cx="10513484" cy="3290744"/>
          </a:xfrm>
        </p:spPr>
        <p:txBody>
          <a:bodyPr anchor="ctr">
            <a:normAutofit/>
          </a:bodyPr>
          <a:lstStyle/>
          <a:p>
            <a:pPr algn="ctr"/>
            <a:r>
              <a:rPr lang="en-US" sz="5400" b="1">
                <a:solidFill>
                  <a:srgbClr val="FFFF00"/>
                </a:solidFill>
                <a:latin typeface="Century Gothic" panose="020B0502020202020204" pitchFamily="34" charset="0"/>
              </a:rPr>
              <a:t>YOU MUST BELIEVE WHAT YOU ARE SAYING IN PRAYER</a:t>
            </a:r>
          </a:p>
        </p:txBody>
      </p:sp>
    </p:spTree>
    <p:extLst>
      <p:ext uri="{BB962C8B-B14F-4D97-AF65-F5344CB8AC3E}">
        <p14:creationId xmlns:p14="http://schemas.microsoft.com/office/powerpoint/2010/main" val="18279327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a:bodyPr>
          <a:lstStyle/>
          <a:p>
            <a:pPr algn="ctr"/>
            <a:r>
              <a:rPr lang="en-US" sz="5400" b="1">
                <a:latin typeface="Century Gothic" panose="020B0502020202020204" pitchFamily="34" charset="0"/>
              </a:rPr>
              <a:t>A POOR MAN</a:t>
            </a:r>
          </a:p>
        </p:txBody>
      </p:sp>
    </p:spTree>
    <p:extLst>
      <p:ext uri="{BB962C8B-B14F-4D97-AF65-F5344CB8AC3E}">
        <p14:creationId xmlns:p14="http://schemas.microsoft.com/office/powerpoint/2010/main" val="22412304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812800" y="1562223"/>
            <a:ext cx="10566400" cy="5069803"/>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ECCLESIASTES 9: 13 – 14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13. THIS WISDOM HAVE I SEEN ALSO UNDER THE SUN, AND IT SEEMED GREAT UNTO ME:</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14. THERE WAS A LITTLE CITY, AND FEW MEN WITHIN IT; AND THERE CAME A GREAT KING AGAINST IT, AND BESIEGED IT, AND BUILT GREAT BULWARKS AGAINST IT:</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0507906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658"/>
            <a:ext cx="5014912" cy="6862554"/>
            <a:chOff x="2928938" y="-4763"/>
            <a:chExt cx="5014912" cy="6862763"/>
          </a:xfrm>
        </p:grpSpPr>
        <p:sp>
          <p:nvSpPr>
            <p:cNvPr id="33"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4"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5"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6"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7"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8"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40" name="Rectangle 39">
            <a:extLst>
              <a:ext uri="{FF2B5EF4-FFF2-40B4-BE49-F238E27FC236}">
                <a16:creationId xmlns:a16="http://schemas.microsoft.com/office/drawing/2014/main" id="{E67A1FC6-22FB-4EA7-B90A-C9F18FBEF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
            <a:ext cx="12192000" cy="6857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sz="890"/>
          </a:p>
        </p:txBody>
      </p:sp>
      <p:sp>
        <p:nvSpPr>
          <p:cNvPr id="42" name="Freeform: Shape 41">
            <a:extLst>
              <a:ext uri="{FF2B5EF4-FFF2-40B4-BE49-F238E27FC236}">
                <a16:creationId xmlns:a16="http://schemas.microsoft.com/office/drawing/2014/main" id="{6246FDC4-DD97-431A-914A-9EB57A4A3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
            <a:ext cx="7912130" cy="6857791"/>
          </a:xfrm>
          <a:custGeom>
            <a:avLst/>
            <a:gdLst>
              <a:gd name="connsiteX0" fmla="*/ 1073044 w 7912130"/>
              <a:gd name="connsiteY0" fmla="*/ 3032931 h 6858000"/>
              <a:gd name="connsiteX1" fmla="*/ 1073044 w 7912130"/>
              <a:gd name="connsiteY1" fmla="*/ 3035810 h 6858000"/>
              <a:gd name="connsiteX2" fmla="*/ 1076802 w 7912130"/>
              <a:gd name="connsiteY2" fmla="*/ 3035810 h 6858000"/>
              <a:gd name="connsiteX3" fmla="*/ 1170738 w 7912130"/>
              <a:gd name="connsiteY3" fmla="*/ 1248347 h 6858000"/>
              <a:gd name="connsiteX4" fmla="*/ 1170738 w 7912130"/>
              <a:gd name="connsiteY4" fmla="*/ 1273486 h 6858000"/>
              <a:gd name="connsiteX5" fmla="*/ 1183895 w 7912130"/>
              <a:gd name="connsiteY5" fmla="*/ 1248347 h 6858000"/>
              <a:gd name="connsiteX6" fmla="*/ 0 w 7912130"/>
              <a:gd name="connsiteY6" fmla="*/ 0 h 6858000"/>
              <a:gd name="connsiteX7" fmla="*/ 2133906 w 7912130"/>
              <a:gd name="connsiteY7" fmla="*/ 0 h 6858000"/>
              <a:gd name="connsiteX8" fmla="*/ 2629909 w 7912130"/>
              <a:gd name="connsiteY8" fmla="*/ 0 h 6858000"/>
              <a:gd name="connsiteX9" fmla="*/ 1227479 w 7912130"/>
              <a:gd name="connsiteY9" fmla="*/ 2669551 h 6858000"/>
              <a:gd name="connsiteX10" fmla="*/ 1235349 w 7912130"/>
              <a:gd name="connsiteY10" fmla="*/ 2673350 h 6858000"/>
              <a:gd name="connsiteX11" fmla="*/ 1353755 w 7912130"/>
              <a:gd name="connsiteY11" fmla="*/ 2754312 h 6858000"/>
              <a:gd name="connsiteX12" fmla="*/ 7912130 w 7912130"/>
              <a:gd name="connsiteY12" fmla="*/ 6858000 h 6858000"/>
              <a:gd name="connsiteX13" fmla="*/ 6066970 w 7912130"/>
              <a:gd name="connsiteY13" fmla="*/ 6858000 h 6858000"/>
              <a:gd name="connsiteX14" fmla="*/ 6059889 w 7912130"/>
              <a:gd name="connsiteY14" fmla="*/ 6852577 h 6858000"/>
              <a:gd name="connsiteX15" fmla="*/ 6059889 w 7912130"/>
              <a:gd name="connsiteY15" fmla="*/ 6857999 h 6858000"/>
              <a:gd name="connsiteX16" fmla="*/ 1707025 w 7912130"/>
              <a:gd name="connsiteY16" fmla="*/ 6857999 h 6858000"/>
              <a:gd name="connsiteX17" fmla="*/ 1707025 w 7912130"/>
              <a:gd name="connsiteY17" fmla="*/ 6858000 h 6858000"/>
              <a:gd name="connsiteX18" fmla="*/ 1073044 w 7912130"/>
              <a:gd name="connsiteY18" fmla="*/ 6858000 h 6858000"/>
              <a:gd name="connsiteX19" fmla="*/ 536592 w 7912130"/>
              <a:gd name="connsiteY19" fmla="*/ 6858000 h 6858000"/>
              <a:gd name="connsiteX20" fmla="*/ 0 w 791213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2130" h="6858000">
                <a:moveTo>
                  <a:pt x="1073044" y="3032931"/>
                </a:moveTo>
                <a:lnTo>
                  <a:pt x="1073044" y="3035810"/>
                </a:lnTo>
                <a:lnTo>
                  <a:pt x="1076802" y="3035810"/>
                </a:lnTo>
                <a:close/>
                <a:moveTo>
                  <a:pt x="1170738" y="1248347"/>
                </a:moveTo>
                <a:lnTo>
                  <a:pt x="1170738" y="1273486"/>
                </a:lnTo>
                <a:lnTo>
                  <a:pt x="1183895" y="1248347"/>
                </a:lnTo>
                <a:close/>
                <a:moveTo>
                  <a:pt x="0" y="0"/>
                </a:moveTo>
                <a:lnTo>
                  <a:pt x="2133906" y="0"/>
                </a:lnTo>
                <a:lnTo>
                  <a:pt x="2629909" y="0"/>
                </a:lnTo>
                <a:lnTo>
                  <a:pt x="1227479" y="2669551"/>
                </a:lnTo>
                <a:lnTo>
                  <a:pt x="1235349" y="2673350"/>
                </a:lnTo>
                <a:lnTo>
                  <a:pt x="1353755" y="2754312"/>
                </a:lnTo>
                <a:lnTo>
                  <a:pt x="7912130" y="6858000"/>
                </a:lnTo>
                <a:lnTo>
                  <a:pt x="6066970" y="6858000"/>
                </a:lnTo>
                <a:lnTo>
                  <a:pt x="6059889" y="6852577"/>
                </a:lnTo>
                <a:lnTo>
                  <a:pt x="6059889" y="6857999"/>
                </a:lnTo>
                <a:lnTo>
                  <a:pt x="1707025" y="6857999"/>
                </a:lnTo>
                <a:lnTo>
                  <a:pt x="1707025" y="6858000"/>
                </a:lnTo>
                <a:lnTo>
                  <a:pt x="1073044" y="6858000"/>
                </a:lnTo>
                <a:lnTo>
                  <a:pt x="536592"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sz="890"/>
          </a:p>
        </p:txBody>
      </p:sp>
      <p:sp>
        <p:nvSpPr>
          <p:cNvPr id="44" name="Freeform: Shape 43">
            <a:extLst>
              <a:ext uri="{FF2B5EF4-FFF2-40B4-BE49-F238E27FC236}">
                <a16:creationId xmlns:a16="http://schemas.microsoft.com/office/drawing/2014/main" id="{CD4E68A2-74B0-42F5-BB75-2E1A7C201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5"/>
            <a:ext cx="7535917" cy="6857791"/>
          </a:xfrm>
          <a:custGeom>
            <a:avLst/>
            <a:gdLst>
              <a:gd name="connsiteX0" fmla="*/ 696831 w 7535917"/>
              <a:gd name="connsiteY0" fmla="*/ 3032931 h 6858000"/>
              <a:gd name="connsiteX1" fmla="*/ 696831 w 7535917"/>
              <a:gd name="connsiteY1" fmla="*/ 3035810 h 6858000"/>
              <a:gd name="connsiteX2" fmla="*/ 700589 w 7535917"/>
              <a:gd name="connsiteY2" fmla="*/ 3035810 h 6858000"/>
              <a:gd name="connsiteX3" fmla="*/ 794525 w 7535917"/>
              <a:gd name="connsiteY3" fmla="*/ 1248347 h 6858000"/>
              <a:gd name="connsiteX4" fmla="*/ 794525 w 7535917"/>
              <a:gd name="connsiteY4" fmla="*/ 1273486 h 6858000"/>
              <a:gd name="connsiteX5" fmla="*/ 807682 w 7535917"/>
              <a:gd name="connsiteY5" fmla="*/ 1248347 h 6858000"/>
              <a:gd name="connsiteX6" fmla="*/ 0 w 7535917"/>
              <a:gd name="connsiteY6" fmla="*/ 0 h 6858000"/>
              <a:gd name="connsiteX7" fmla="*/ 1757693 w 7535917"/>
              <a:gd name="connsiteY7" fmla="*/ 0 h 6858000"/>
              <a:gd name="connsiteX8" fmla="*/ 2253696 w 7535917"/>
              <a:gd name="connsiteY8" fmla="*/ 0 h 6858000"/>
              <a:gd name="connsiteX9" fmla="*/ 851266 w 7535917"/>
              <a:gd name="connsiteY9" fmla="*/ 2669551 h 6858000"/>
              <a:gd name="connsiteX10" fmla="*/ 859136 w 7535917"/>
              <a:gd name="connsiteY10" fmla="*/ 2673350 h 6858000"/>
              <a:gd name="connsiteX11" fmla="*/ 977542 w 7535917"/>
              <a:gd name="connsiteY11" fmla="*/ 2754312 h 6858000"/>
              <a:gd name="connsiteX12" fmla="*/ 7535917 w 7535917"/>
              <a:gd name="connsiteY12" fmla="*/ 6858000 h 6858000"/>
              <a:gd name="connsiteX13" fmla="*/ 5690757 w 7535917"/>
              <a:gd name="connsiteY13" fmla="*/ 6858000 h 6858000"/>
              <a:gd name="connsiteX14" fmla="*/ 5683676 w 7535917"/>
              <a:gd name="connsiteY14" fmla="*/ 6852577 h 6858000"/>
              <a:gd name="connsiteX15" fmla="*/ 5683676 w 7535917"/>
              <a:gd name="connsiteY15" fmla="*/ 6857999 h 6858000"/>
              <a:gd name="connsiteX16" fmla="*/ 1330812 w 7535917"/>
              <a:gd name="connsiteY16" fmla="*/ 6857999 h 6858000"/>
              <a:gd name="connsiteX17" fmla="*/ 1330812 w 7535917"/>
              <a:gd name="connsiteY17" fmla="*/ 6858000 h 6858000"/>
              <a:gd name="connsiteX18" fmla="*/ 696831 w 7535917"/>
              <a:gd name="connsiteY18" fmla="*/ 6858000 h 6858000"/>
              <a:gd name="connsiteX19" fmla="*/ 160379 w 7535917"/>
              <a:gd name="connsiteY19" fmla="*/ 6858000 h 6858000"/>
              <a:gd name="connsiteX20" fmla="*/ 0 w 7535917"/>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35917" h="6858000">
                <a:moveTo>
                  <a:pt x="696831" y="3032931"/>
                </a:moveTo>
                <a:lnTo>
                  <a:pt x="696831" y="3035810"/>
                </a:lnTo>
                <a:lnTo>
                  <a:pt x="700589" y="3035810"/>
                </a:lnTo>
                <a:close/>
                <a:moveTo>
                  <a:pt x="794525" y="1248347"/>
                </a:moveTo>
                <a:lnTo>
                  <a:pt x="794525" y="1273486"/>
                </a:lnTo>
                <a:lnTo>
                  <a:pt x="807682" y="1248347"/>
                </a:lnTo>
                <a:close/>
                <a:moveTo>
                  <a:pt x="0" y="0"/>
                </a:moveTo>
                <a:lnTo>
                  <a:pt x="1757693" y="0"/>
                </a:lnTo>
                <a:lnTo>
                  <a:pt x="2253696" y="0"/>
                </a:lnTo>
                <a:lnTo>
                  <a:pt x="851266" y="2669551"/>
                </a:lnTo>
                <a:lnTo>
                  <a:pt x="859136" y="2673350"/>
                </a:lnTo>
                <a:lnTo>
                  <a:pt x="977542" y="2754312"/>
                </a:lnTo>
                <a:lnTo>
                  <a:pt x="7535917" y="6858000"/>
                </a:lnTo>
                <a:lnTo>
                  <a:pt x="5690757" y="6858000"/>
                </a:lnTo>
                <a:lnTo>
                  <a:pt x="5683676" y="6852577"/>
                </a:lnTo>
                <a:lnTo>
                  <a:pt x="5683676" y="6857999"/>
                </a:lnTo>
                <a:lnTo>
                  <a:pt x="1330812" y="6857999"/>
                </a:lnTo>
                <a:lnTo>
                  <a:pt x="1330812" y="6858000"/>
                </a:lnTo>
                <a:lnTo>
                  <a:pt x="696831" y="6858000"/>
                </a:lnTo>
                <a:lnTo>
                  <a:pt x="1603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sz="890"/>
          </a:p>
        </p:txBody>
      </p:sp>
      <p:sp>
        <p:nvSpPr>
          <p:cNvPr id="2" name="Title 1">
            <a:extLst>
              <a:ext uri="{FF2B5EF4-FFF2-40B4-BE49-F238E27FC236}">
                <a16:creationId xmlns:a16="http://schemas.microsoft.com/office/drawing/2014/main" id="{5A1CD7A5-6836-449C-87DA-9754DB73400F}"/>
              </a:ext>
            </a:extLst>
          </p:cNvPr>
          <p:cNvSpPr>
            <a:spLocks noGrp="1"/>
          </p:cNvSpPr>
          <p:nvPr>
            <p:ph type="title"/>
          </p:nvPr>
        </p:nvSpPr>
        <p:spPr>
          <a:xfrm>
            <a:off x="4474443" y="186813"/>
            <a:ext cx="7369497" cy="5437239"/>
          </a:xfrm>
        </p:spPr>
        <p:txBody>
          <a:bodyPr vert="horz" lIns="64292" tIns="32146" rIns="64292" bIns="32146" rtlCol="0" anchor="ctr">
            <a:no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defTabSz="321457"/>
            <a:r>
              <a:rPr lang="en-US" sz="6600">
                <a:latin typeface="Century Gothic" panose="020B0502020202020204" pitchFamily="34" charset="0"/>
                <a:ea typeface="+mj-ea"/>
                <a:cs typeface="+mj-cs"/>
              </a:rPr>
              <a:t>NOONE ELSE’S PRAYER IS BETTER FOR YOU THAN YOUR OWN</a:t>
            </a:r>
          </a:p>
        </p:txBody>
      </p:sp>
    </p:spTree>
    <p:extLst>
      <p:ext uri="{BB962C8B-B14F-4D97-AF65-F5344CB8AC3E}">
        <p14:creationId xmlns:p14="http://schemas.microsoft.com/office/powerpoint/2010/main" val="8975121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812800" y="1698858"/>
            <a:ext cx="10566400" cy="4114800"/>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ECCLESIASTES 9: 15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15. NOW THERE WAS FOUND IN IT A POOR WISE MAN, AND HE BY HIS WISDOM DELIVERED THE CITY; YET NO MAN REMEMBERED THAT SAME POOR MAN.</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2386446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a:bodyPr>
          <a:lstStyle/>
          <a:p>
            <a:pPr algn="ctr"/>
            <a:r>
              <a:rPr lang="en-US" sz="5400" b="1">
                <a:latin typeface="Century Gothic" panose="020B0502020202020204" pitchFamily="34" charset="0"/>
              </a:rPr>
              <a:t>DANIEL</a:t>
            </a:r>
          </a:p>
        </p:txBody>
      </p:sp>
    </p:spTree>
    <p:extLst>
      <p:ext uri="{BB962C8B-B14F-4D97-AF65-F5344CB8AC3E}">
        <p14:creationId xmlns:p14="http://schemas.microsoft.com/office/powerpoint/2010/main" val="4264353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924232" y="1495179"/>
            <a:ext cx="10566400" cy="4728642"/>
          </a:xfrm>
        </p:spPr>
        <p:txBody>
          <a:bodyPr>
            <a:noAutofit/>
          </a:bodyPr>
          <a:lstStyle/>
          <a:p>
            <a:pPr marL="0" indent="0">
              <a:spcBef>
                <a:spcPts val="0"/>
              </a:spcBef>
              <a:spcAft>
                <a:spcPts val="0"/>
              </a:spcAft>
              <a:buNone/>
            </a:pPr>
            <a:r>
              <a:rPr lang="en-US" sz="3600" b="1">
                <a:solidFill>
                  <a:srgbClr val="FFFF00"/>
                </a:solidFill>
                <a:latin typeface="Century Gothic" panose="020B0502020202020204" pitchFamily="34" charset="0"/>
                <a:cs typeface="Copperplate Gothic Bold"/>
              </a:rPr>
              <a:t>DANIEL 9: 17</a:t>
            </a:r>
          </a:p>
          <a:p>
            <a:pPr marL="0" indent="0">
              <a:spcBef>
                <a:spcPts val="0"/>
              </a:spcBef>
              <a:spcAft>
                <a:spcPts val="0"/>
              </a:spcAft>
              <a:buNone/>
            </a:pPr>
            <a:endParaRPr lang="en-US" sz="1000" b="1">
              <a:solidFill>
                <a:srgbClr val="FFFF00"/>
              </a:solidFill>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17.  NOW THEREFORE, O OUR GOD, HEAR THE PRAYER OF THY SERVANT, AND HIS SUPPLICATIONS, AND CAUSE THY FACE TO SHINE UPON THY SANCTUARY THAT IS DESOLATE, FOR THE LORD'S SAKE.</a:t>
            </a:r>
            <a:endParaRPr lang="en-US" sz="3600" b="1" i="1" u="sng">
              <a:latin typeface="Century Gothic" panose="020B0502020202020204" pitchFamily="34" charset="0"/>
              <a:cs typeface="Copperplate Gothic Bold"/>
            </a:endParaRPr>
          </a:p>
        </p:txBody>
      </p:sp>
      <p:sp>
        <p:nvSpPr>
          <p:cNvPr id="6" name="Title 1">
            <a:extLst>
              <a:ext uri="{FF2B5EF4-FFF2-40B4-BE49-F238E27FC236}">
                <a16:creationId xmlns:a16="http://schemas.microsoft.com/office/drawing/2014/main" id="{930F9370-9957-4535-A2D9-5FDE3D89B616}"/>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40051550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924232" y="1435510"/>
            <a:ext cx="10566400" cy="4811183"/>
          </a:xfrm>
        </p:spPr>
        <p:txBody>
          <a:bodyPr>
            <a:noAutofit/>
          </a:bodyPr>
          <a:lstStyle/>
          <a:p>
            <a:pPr marL="0" indent="0">
              <a:spcBef>
                <a:spcPts val="0"/>
              </a:spcBef>
              <a:spcAft>
                <a:spcPts val="0"/>
              </a:spcAft>
              <a:buNone/>
            </a:pPr>
            <a:r>
              <a:rPr lang="en-US" sz="3600" b="1">
                <a:solidFill>
                  <a:srgbClr val="FFFF00"/>
                </a:solidFill>
                <a:latin typeface="Century Gothic" panose="020B0502020202020204" pitchFamily="34" charset="0"/>
                <a:cs typeface="Copperplate Gothic Bold"/>
              </a:rPr>
              <a:t>DANIEL 9: 18</a:t>
            </a:r>
          </a:p>
          <a:p>
            <a:pPr marL="0" indent="0">
              <a:spcBef>
                <a:spcPts val="0"/>
              </a:spcBef>
              <a:spcAft>
                <a:spcPts val="0"/>
              </a:spcAft>
              <a:buNone/>
            </a:pPr>
            <a:endParaRPr lang="en-US" sz="1000" b="1">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18.   MY GOD, INCLINE THINE EAR, AND HEAR; OPEN THINE EYES, AND BEHOLD OUR DESOLATIONS, AND THE CITY WHICH IS CALLED BY THY NAME: FOR WE DO NOT PRESENT OUR SUPPLICATIONS BEFORE THEE FOR OUR RIGHTEOUSNESSES, BUT FOR THY GREAT MERCIES.</a:t>
            </a:r>
            <a:endParaRPr lang="en-US" sz="3600" b="1" i="1" u="sng">
              <a:latin typeface="Century Gothic" panose="020B0502020202020204" pitchFamily="34" charset="0"/>
              <a:cs typeface="Copperplate Gothic Bold"/>
            </a:endParaRPr>
          </a:p>
        </p:txBody>
      </p:sp>
      <p:sp>
        <p:nvSpPr>
          <p:cNvPr id="6" name="Title 1">
            <a:extLst>
              <a:ext uri="{FF2B5EF4-FFF2-40B4-BE49-F238E27FC236}">
                <a16:creationId xmlns:a16="http://schemas.microsoft.com/office/drawing/2014/main" id="{930F9370-9957-4535-A2D9-5FDE3D89B616}"/>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1981086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12800" y="1369065"/>
            <a:ext cx="10566400" cy="4745745"/>
          </a:xfrm>
        </p:spPr>
        <p:txBody>
          <a:bodyPr>
            <a:noAutofit/>
          </a:bodyPr>
          <a:lstStyle/>
          <a:p>
            <a:pPr marL="0" indent="0">
              <a:buNone/>
            </a:pPr>
            <a:r>
              <a:rPr lang="en-US" sz="3600" b="1">
                <a:solidFill>
                  <a:srgbClr val="FFFF00"/>
                </a:solidFill>
                <a:latin typeface="Century Gothic" panose="020B0502020202020204" pitchFamily="34" charset="0"/>
                <a:cs typeface="Copperplate Gothic Bold"/>
              </a:rPr>
              <a:t>DANIEL 9: 19</a:t>
            </a:r>
          </a:p>
          <a:p>
            <a:pPr marL="0" indent="0">
              <a:buNone/>
            </a:pPr>
            <a:endParaRPr lang="en-US" sz="1000" b="1" i="1" u="sng">
              <a:latin typeface="Century Gothic" panose="020B0502020202020204" pitchFamily="34" charset="0"/>
              <a:cs typeface="Copperplate Gothic Bold"/>
            </a:endParaRPr>
          </a:p>
          <a:p>
            <a:pPr marL="0" indent="0">
              <a:lnSpc>
                <a:spcPct val="120000"/>
              </a:lnSpc>
              <a:spcBef>
                <a:spcPts val="0"/>
              </a:spcBef>
              <a:buNone/>
            </a:pPr>
            <a:r>
              <a:rPr lang="en-US" sz="3600" b="1">
                <a:latin typeface="Century Gothic" panose="020B0502020202020204" pitchFamily="34" charset="0"/>
                <a:cs typeface="Copperplate Gothic Bold"/>
              </a:rPr>
              <a:t>19.  O LORD, HEAR; O LORD, FORGIVE; O LORD, HEARKEN AND DO; DEFER NOT, FOR THINE</a:t>
            </a:r>
          </a:p>
          <a:p>
            <a:pPr marL="0" indent="0">
              <a:lnSpc>
                <a:spcPct val="120000"/>
              </a:lnSpc>
              <a:spcBef>
                <a:spcPts val="0"/>
              </a:spcBef>
              <a:buNone/>
            </a:pPr>
            <a:r>
              <a:rPr lang="en-US" sz="3600" b="1">
                <a:latin typeface="Century Gothic" panose="020B0502020202020204" pitchFamily="34" charset="0"/>
                <a:cs typeface="Copperplate Gothic Bold"/>
              </a:rPr>
              <a:t>OWN SAKE, O MY GOD: FOR THY CITY AND THY PEOPLE ARE CALLED BY THY NAME.</a:t>
            </a:r>
          </a:p>
        </p:txBody>
      </p:sp>
      <p:sp>
        <p:nvSpPr>
          <p:cNvPr id="6" name="Title 1">
            <a:extLst>
              <a:ext uri="{FF2B5EF4-FFF2-40B4-BE49-F238E27FC236}">
                <a16:creationId xmlns:a16="http://schemas.microsoft.com/office/drawing/2014/main" id="{6496ECB1-2ABE-4860-97E3-64D3F4C8677A}"/>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153941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12800" y="1369065"/>
            <a:ext cx="10566400" cy="4745745"/>
          </a:xfrm>
        </p:spPr>
        <p:txBody>
          <a:bodyPr>
            <a:noAutofit/>
          </a:bodyPr>
          <a:lstStyle/>
          <a:p>
            <a:pPr marL="0" indent="0">
              <a:buNone/>
            </a:pPr>
            <a:r>
              <a:rPr lang="en-US" sz="3600" b="1">
                <a:solidFill>
                  <a:srgbClr val="FFFF00"/>
                </a:solidFill>
                <a:latin typeface="Century Gothic" panose="020B0502020202020204" pitchFamily="34" charset="0"/>
                <a:cs typeface="Copperplate Gothic Bold"/>
              </a:rPr>
              <a:t>DANIEL 9: 20</a:t>
            </a:r>
          </a:p>
          <a:p>
            <a:pPr marL="0" indent="0">
              <a:buNone/>
            </a:pPr>
            <a:endParaRPr lang="en-US" sz="1000" b="1" i="1" u="sng">
              <a:latin typeface="Century Gothic" panose="020B0502020202020204" pitchFamily="34" charset="0"/>
              <a:cs typeface="Copperplate Gothic Bold"/>
            </a:endParaRPr>
          </a:p>
          <a:p>
            <a:pPr marL="0" indent="0">
              <a:lnSpc>
                <a:spcPct val="120000"/>
              </a:lnSpc>
              <a:spcBef>
                <a:spcPts val="0"/>
              </a:spcBef>
              <a:buNone/>
            </a:pPr>
            <a:r>
              <a:rPr lang="en-US" sz="3600" b="1">
                <a:latin typeface="Century Gothic" panose="020B0502020202020204" pitchFamily="34" charset="0"/>
                <a:cs typeface="Copperplate Gothic Bold"/>
              </a:rPr>
              <a:t>20.  AND WHILES I WAS SPEAKING, AND PRAYING, AND CONFESSING MY SIN AND THE SIN OF MY PEOPLE ISRAEL, AND PRESENTING MY SUPPLICATION BEFORE THE LORD MY GOD FOR THE HOLY MOUNTAIN OF MY GOD;</a:t>
            </a:r>
          </a:p>
        </p:txBody>
      </p:sp>
      <p:sp>
        <p:nvSpPr>
          <p:cNvPr id="6" name="Title 1">
            <a:extLst>
              <a:ext uri="{FF2B5EF4-FFF2-40B4-BE49-F238E27FC236}">
                <a16:creationId xmlns:a16="http://schemas.microsoft.com/office/drawing/2014/main" id="{6496ECB1-2ABE-4860-97E3-64D3F4C8677A}"/>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3722457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94735" y="1575542"/>
            <a:ext cx="10484465" cy="4114800"/>
          </a:xfrm>
        </p:spPr>
        <p:txBody>
          <a:bodyPr>
            <a:noAutofit/>
          </a:bodyPr>
          <a:lstStyle/>
          <a:p>
            <a:pPr marL="0" indent="0">
              <a:spcBef>
                <a:spcPts val="0"/>
              </a:spcBef>
              <a:spcAft>
                <a:spcPts val="0"/>
              </a:spcAft>
              <a:buNone/>
            </a:pPr>
            <a:r>
              <a:rPr lang="en-US" sz="3600" b="1">
                <a:solidFill>
                  <a:srgbClr val="FFFF00"/>
                </a:solidFill>
                <a:latin typeface="Century Gothic" panose="020B0502020202020204" pitchFamily="34" charset="0"/>
                <a:cs typeface="Copperplate Gothic Bold"/>
              </a:rPr>
              <a:t>DANIEL 9: 21</a:t>
            </a:r>
          </a:p>
          <a:p>
            <a:pPr marL="0" indent="0">
              <a:spcBef>
                <a:spcPts val="0"/>
              </a:spcBef>
              <a:spcAft>
                <a:spcPts val="0"/>
              </a:spcAft>
              <a:buNone/>
            </a:pPr>
            <a:endParaRPr lang="en-US" sz="1000" b="1" i="1" u="sng">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21.  YEA, WHILES I WAS SPEAKING IN PRAYER, EVEN THE MAN GABRIEL, WHOM I HAD SEEN IN THE VISION AT THE BEGINNING, BEING CAUSED TO FLY SWIFTLY, TOUCHED ME ABOUT THE TIME OF THE EVENING OBLATION.</a:t>
            </a:r>
            <a:endParaRPr lang="en-US" sz="3600">
              <a:latin typeface="Century Gothic" panose="020B0502020202020204" pitchFamily="34" charset="0"/>
              <a:cs typeface="Copperplate Gothic Bold"/>
            </a:endParaRPr>
          </a:p>
        </p:txBody>
      </p:sp>
      <p:sp>
        <p:nvSpPr>
          <p:cNvPr id="6" name="Title 1">
            <a:extLst>
              <a:ext uri="{FF2B5EF4-FFF2-40B4-BE49-F238E27FC236}">
                <a16:creationId xmlns:a16="http://schemas.microsoft.com/office/drawing/2014/main" id="{920A8A30-D5E2-4491-AEA1-36442DC57C80}"/>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9738269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94735" y="1575542"/>
            <a:ext cx="10484465" cy="4114800"/>
          </a:xfrm>
        </p:spPr>
        <p:txBody>
          <a:bodyPr>
            <a:noAutofit/>
          </a:bodyPr>
          <a:lstStyle/>
          <a:p>
            <a:pPr marL="0" indent="0">
              <a:spcBef>
                <a:spcPts val="0"/>
              </a:spcBef>
              <a:spcAft>
                <a:spcPts val="0"/>
              </a:spcAft>
              <a:buNone/>
            </a:pPr>
            <a:r>
              <a:rPr lang="en-US" sz="3600" b="1">
                <a:solidFill>
                  <a:srgbClr val="FFFF00"/>
                </a:solidFill>
                <a:latin typeface="Century Gothic" panose="020B0502020202020204" pitchFamily="34" charset="0"/>
                <a:cs typeface="Copperplate Gothic Bold"/>
              </a:rPr>
              <a:t>DANIEL 9: 22</a:t>
            </a:r>
          </a:p>
          <a:p>
            <a:pPr marL="0" indent="0">
              <a:spcBef>
                <a:spcPts val="0"/>
              </a:spcBef>
              <a:spcAft>
                <a:spcPts val="0"/>
              </a:spcAft>
              <a:buNone/>
            </a:pPr>
            <a:endParaRPr lang="en-US" sz="1000" b="1" i="1" u="sng">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22.  AND HE INFORMED ME, AND TALKED WITH ME, AND SAID, O DANIEL, I AM NOW COME FORTH TO GIVE THEE SKILL AND UNDERSTANDING.</a:t>
            </a:r>
          </a:p>
          <a:p>
            <a:pPr marL="0" indent="0">
              <a:spcBef>
                <a:spcPts val="0"/>
              </a:spcBef>
              <a:spcAft>
                <a:spcPts val="0"/>
              </a:spcAft>
              <a:buNone/>
            </a:pPr>
            <a:endParaRPr lang="en-US" sz="3600">
              <a:latin typeface="Century Gothic" panose="020B0502020202020204" pitchFamily="34" charset="0"/>
              <a:cs typeface="Copperplate Gothic Bold"/>
            </a:endParaRPr>
          </a:p>
        </p:txBody>
      </p:sp>
      <p:sp>
        <p:nvSpPr>
          <p:cNvPr id="6" name="Title 1">
            <a:extLst>
              <a:ext uri="{FF2B5EF4-FFF2-40B4-BE49-F238E27FC236}">
                <a16:creationId xmlns:a16="http://schemas.microsoft.com/office/drawing/2014/main" id="{920A8A30-D5E2-4491-AEA1-36442DC57C80}"/>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9699819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1042219" y="1575542"/>
            <a:ext cx="10176387" cy="4114800"/>
          </a:xfrm>
        </p:spPr>
        <p:txBody>
          <a:bodyPr>
            <a:normAutofit lnSpcReduction="10000"/>
          </a:bodyPr>
          <a:lstStyle/>
          <a:p>
            <a:pPr marL="0" indent="0">
              <a:buNone/>
            </a:pPr>
            <a:r>
              <a:rPr lang="en-US" sz="3600" b="1">
                <a:solidFill>
                  <a:srgbClr val="FFFF00"/>
                </a:solidFill>
                <a:latin typeface="Century Gothic" panose="020B0502020202020204" pitchFamily="34" charset="0"/>
                <a:cs typeface="Copperplate Gothic Bold"/>
              </a:rPr>
              <a:t>DANIEL 9: 23</a:t>
            </a:r>
          </a:p>
          <a:p>
            <a:pPr marL="0" indent="0">
              <a:buNone/>
            </a:pPr>
            <a:endParaRPr lang="en-US" sz="1200" b="1" i="1" u="sng">
              <a:latin typeface="Century Gothic" panose="020B0502020202020204" pitchFamily="34" charset="0"/>
              <a:cs typeface="Copperplate Gothic Bold"/>
            </a:endParaRPr>
          </a:p>
          <a:p>
            <a:pPr marL="0" indent="0">
              <a:buNone/>
            </a:pPr>
            <a:r>
              <a:rPr lang="en-US" sz="3600" b="1">
                <a:latin typeface="Century Gothic" panose="020B0502020202020204" pitchFamily="34" charset="0"/>
                <a:cs typeface="Copperplate Gothic Bold"/>
              </a:rPr>
              <a:t>23.  AT THE BEGINNING OF THY SUPPLICATIONS THE COMMANDMENT CAME FORTH, AND I AM COME TO SHEW THEE; FOR THOU ART GREATLY BELOVED: THEREFORE UNDERSTAND THE MATTER, AND CONSIDER THE VISION.</a:t>
            </a:r>
            <a:endParaRPr lang="en-US" sz="3600">
              <a:latin typeface="Century Gothic" panose="020B0502020202020204" pitchFamily="34" charset="0"/>
              <a:cs typeface="Copperplate Gothic Bold"/>
            </a:endParaRPr>
          </a:p>
        </p:txBody>
      </p:sp>
      <p:sp>
        <p:nvSpPr>
          <p:cNvPr id="6" name="Title 1">
            <a:extLst>
              <a:ext uri="{FF2B5EF4-FFF2-40B4-BE49-F238E27FC236}">
                <a16:creationId xmlns:a16="http://schemas.microsoft.com/office/drawing/2014/main" id="{EFB2D4BD-2B60-4D69-8451-2604EA610BE0}"/>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3929084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fontScale="77500" lnSpcReduction="20000"/>
          </a:bodyPr>
          <a:lstStyle/>
          <a:p>
            <a:pPr algn="ctr"/>
            <a:r>
              <a:rPr lang="en-US" sz="5400" b="1">
                <a:solidFill>
                  <a:schemeClr val="tx1"/>
                </a:solidFill>
                <a:latin typeface="Century Gothic" panose="020B0502020202020204" pitchFamily="34" charset="0"/>
              </a:rPr>
              <a:t>STEP #5</a:t>
            </a:r>
          </a:p>
          <a:p>
            <a:pPr algn="ctr"/>
            <a:r>
              <a:rPr lang="en-US" sz="5400" b="1">
                <a:solidFill>
                  <a:srgbClr val="FFFF00"/>
                </a:solidFill>
                <a:latin typeface="Century Gothic" panose="020B0502020202020204" pitchFamily="34" charset="0"/>
              </a:rPr>
              <a:t>WAIT PATIENTLY FOR GOD’S RESPONSE</a:t>
            </a:r>
          </a:p>
        </p:txBody>
      </p:sp>
    </p:spTree>
    <p:extLst>
      <p:ext uri="{BB962C8B-B14F-4D97-AF65-F5344CB8AC3E}">
        <p14:creationId xmlns:p14="http://schemas.microsoft.com/office/powerpoint/2010/main" val="23855764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812800" y="1236404"/>
            <a:ext cx="10566400" cy="4114800"/>
          </a:xfrm>
        </p:spPr>
        <p:txBody>
          <a:bodyPr>
            <a:noAutofit/>
          </a:bodyPr>
          <a:lstStyle/>
          <a:p>
            <a:pPr marL="0" indent="0">
              <a:lnSpc>
                <a:spcPct val="120000"/>
              </a:lnSpc>
              <a:spcBef>
                <a:spcPts val="0"/>
              </a:spcBef>
              <a:spcAft>
                <a:spcPts val="0"/>
              </a:spcAft>
              <a:buFont typeface="Arial" pitchFamily="34" charset="0"/>
              <a:buNone/>
            </a:pPr>
            <a:r>
              <a:rPr lang="en-US" sz="3600" b="1">
                <a:solidFill>
                  <a:srgbClr val="FFFF00"/>
                </a:solidFill>
                <a:latin typeface="Century Gothic" panose="020B0502020202020204" pitchFamily="34" charset="0"/>
              </a:rPr>
              <a:t>JAMES 5: 15</a:t>
            </a:r>
          </a:p>
          <a:p>
            <a:pPr marL="0" indent="0">
              <a:lnSpc>
                <a:spcPct val="120000"/>
              </a:lnSpc>
              <a:spcBef>
                <a:spcPts val="0"/>
              </a:spcBef>
              <a:spcAft>
                <a:spcPts val="0"/>
              </a:spcAft>
              <a:buFont typeface="Arial" pitchFamily="34" charset="0"/>
              <a:buNone/>
            </a:pPr>
            <a:endParaRPr lang="en-US" sz="1000" b="1">
              <a:latin typeface="Century Gothic" panose="020B0502020202020204" pitchFamily="34" charset="0"/>
            </a:endParaRPr>
          </a:p>
          <a:p>
            <a:pPr marL="0" indent="0">
              <a:lnSpc>
                <a:spcPct val="120000"/>
              </a:lnSpc>
              <a:spcBef>
                <a:spcPts val="0"/>
              </a:spcBef>
              <a:spcAft>
                <a:spcPts val="0"/>
              </a:spcAft>
              <a:buFont typeface="Arial" pitchFamily="34" charset="0"/>
              <a:buAutoNum type="arabicPeriod" startAt="15"/>
            </a:pPr>
            <a:r>
              <a:rPr lang="en-US" sz="3600" b="1">
                <a:latin typeface="Century Gothic" panose="020B0502020202020204" pitchFamily="34" charset="0"/>
              </a:rPr>
              <a:t>  AND THE PRAYER OF FAITH (</a:t>
            </a:r>
            <a:r>
              <a:rPr lang="en-US" sz="3600" b="1">
                <a:solidFill>
                  <a:srgbClr val="FFFF00"/>
                </a:solidFill>
                <a:latin typeface="Century Gothic" panose="020B0502020202020204" pitchFamily="34" charset="0"/>
              </a:rPr>
              <a:t>NOT OF BEGGING</a:t>
            </a:r>
            <a:r>
              <a:rPr lang="en-US" sz="3600" b="1">
                <a:latin typeface="Century Gothic" panose="020B0502020202020204" pitchFamily="34" charset="0"/>
              </a:rPr>
              <a:t>) SHALL SAVE THE SICK, AND THE LORD SHALL RAISE HIM UP; AND IF HE HAVE COMMITTED SINS, THEY SHALL BE FORGIVEN HIM.</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9049365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12800" y="1600200"/>
            <a:ext cx="10566400" cy="4983162"/>
          </a:xfrm>
        </p:spPr>
        <p:txBody>
          <a:bodyPr>
            <a:normAutofit fontScale="25000" lnSpcReduction="20000"/>
          </a:bodyPr>
          <a:lstStyle/>
          <a:p>
            <a:pPr marL="0" indent="0">
              <a:lnSpc>
                <a:spcPct val="120000"/>
              </a:lnSpc>
              <a:spcBef>
                <a:spcPts val="0"/>
              </a:spcBef>
              <a:spcAft>
                <a:spcPts val="0"/>
              </a:spcAft>
              <a:buNone/>
            </a:pPr>
            <a:r>
              <a:rPr lang="en-US" sz="14400" b="1">
                <a:solidFill>
                  <a:srgbClr val="FFFF00"/>
                </a:solidFill>
                <a:latin typeface="Century Gothic" panose="020B0502020202020204" pitchFamily="34" charset="0"/>
              </a:rPr>
              <a:t>LUKE 18: 1 - 2</a:t>
            </a:r>
          </a:p>
          <a:p>
            <a:pPr marL="0" indent="0">
              <a:lnSpc>
                <a:spcPct val="120000"/>
              </a:lnSpc>
              <a:spcBef>
                <a:spcPts val="0"/>
              </a:spcBef>
              <a:spcAft>
                <a:spcPts val="0"/>
              </a:spcAft>
              <a:buNone/>
            </a:pPr>
            <a:endParaRPr lang="en-US" sz="4000" b="1">
              <a:solidFill>
                <a:srgbClr val="FFFF00"/>
              </a:solidFill>
              <a:latin typeface="Century Gothic" panose="020B0502020202020204" pitchFamily="34" charset="0"/>
            </a:endParaRPr>
          </a:p>
          <a:p>
            <a:pPr marL="0" indent="0">
              <a:lnSpc>
                <a:spcPct val="120000"/>
              </a:lnSpc>
              <a:spcBef>
                <a:spcPts val="0"/>
              </a:spcBef>
              <a:spcAft>
                <a:spcPts val="0"/>
              </a:spcAft>
              <a:buNone/>
            </a:pPr>
            <a:r>
              <a:rPr lang="en-US" sz="14400" b="1">
                <a:latin typeface="Century Gothic" panose="020B0502020202020204" pitchFamily="34" charset="0"/>
              </a:rPr>
              <a:t>1. AND HE SPAKE A PARABLE UNTO THEM TO THIS END, THAT MEN OUGHT ALWAYS TO PRAY, AND NOT TO FAINT;</a:t>
            </a:r>
          </a:p>
          <a:p>
            <a:pPr marL="0" indent="0">
              <a:lnSpc>
                <a:spcPct val="120000"/>
              </a:lnSpc>
              <a:spcBef>
                <a:spcPts val="0"/>
              </a:spcBef>
              <a:spcAft>
                <a:spcPts val="0"/>
              </a:spcAft>
              <a:buNone/>
            </a:pPr>
            <a:endParaRPr lang="en-US" sz="4000" b="1">
              <a:latin typeface="Century Gothic" panose="020B0502020202020204" pitchFamily="34" charset="0"/>
            </a:endParaRPr>
          </a:p>
          <a:p>
            <a:pPr marL="0" indent="0">
              <a:lnSpc>
                <a:spcPct val="120000"/>
              </a:lnSpc>
              <a:spcBef>
                <a:spcPts val="0"/>
              </a:spcBef>
              <a:spcAft>
                <a:spcPts val="0"/>
              </a:spcAft>
              <a:buNone/>
            </a:pPr>
            <a:r>
              <a:rPr lang="en-US" sz="14400" b="1">
                <a:latin typeface="Century Gothic" panose="020B0502020202020204" pitchFamily="34" charset="0"/>
              </a:rPr>
              <a:t>2. SAYING, THERE WAS IN A CITY A JUDGE, WHICH FEARED NOT GOD, NEITHER REGARDED MAN:</a:t>
            </a:r>
          </a:p>
        </p:txBody>
      </p:sp>
      <p:sp>
        <p:nvSpPr>
          <p:cNvPr id="6" name="Title 1">
            <a:extLst>
              <a:ext uri="{FF2B5EF4-FFF2-40B4-BE49-F238E27FC236}">
                <a16:creationId xmlns:a16="http://schemas.microsoft.com/office/drawing/2014/main" id="{56796895-635E-4C20-8A60-F0F99F8144E7}"/>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9406785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12800" y="1600200"/>
            <a:ext cx="10566400" cy="4983162"/>
          </a:xfrm>
        </p:spPr>
        <p:txBody>
          <a:bodyPr>
            <a:normAutofit fontScale="25000" lnSpcReduction="20000"/>
          </a:bodyPr>
          <a:lstStyle/>
          <a:p>
            <a:pPr marL="0" indent="0">
              <a:lnSpc>
                <a:spcPct val="120000"/>
              </a:lnSpc>
              <a:spcBef>
                <a:spcPts val="0"/>
              </a:spcBef>
              <a:spcAft>
                <a:spcPts val="0"/>
              </a:spcAft>
              <a:buNone/>
            </a:pPr>
            <a:r>
              <a:rPr lang="en-US" sz="14400" b="1">
                <a:solidFill>
                  <a:srgbClr val="FFFF00"/>
                </a:solidFill>
                <a:latin typeface="Century Gothic" panose="020B0502020202020204" pitchFamily="34" charset="0"/>
              </a:rPr>
              <a:t>LUKE 18: 3 - 4</a:t>
            </a:r>
          </a:p>
          <a:p>
            <a:pPr marL="0" indent="0">
              <a:lnSpc>
                <a:spcPct val="120000"/>
              </a:lnSpc>
              <a:spcBef>
                <a:spcPts val="0"/>
              </a:spcBef>
              <a:spcAft>
                <a:spcPts val="0"/>
              </a:spcAft>
              <a:buNone/>
            </a:pPr>
            <a:endParaRPr lang="en-US" sz="4000" b="1">
              <a:solidFill>
                <a:srgbClr val="FFFF00"/>
              </a:solidFill>
              <a:latin typeface="Century Gothic" panose="020B0502020202020204" pitchFamily="34" charset="0"/>
            </a:endParaRPr>
          </a:p>
          <a:p>
            <a:pPr marL="0" indent="0">
              <a:lnSpc>
                <a:spcPct val="120000"/>
              </a:lnSpc>
              <a:spcBef>
                <a:spcPts val="0"/>
              </a:spcBef>
              <a:spcAft>
                <a:spcPts val="0"/>
              </a:spcAft>
              <a:buNone/>
            </a:pPr>
            <a:r>
              <a:rPr lang="en-US" sz="14400" b="1">
                <a:latin typeface="Century Gothic" panose="020B0502020202020204" pitchFamily="34" charset="0"/>
              </a:rPr>
              <a:t>3. AND THERE WAS A WIDOW IN THAT CITY; AND SHE CAME UNTO HIM, SAYING, AVENGE ME OF MINE ADVERSARY.</a:t>
            </a:r>
          </a:p>
          <a:p>
            <a:pPr marL="0" indent="0">
              <a:lnSpc>
                <a:spcPct val="120000"/>
              </a:lnSpc>
              <a:spcBef>
                <a:spcPts val="0"/>
              </a:spcBef>
              <a:spcAft>
                <a:spcPts val="0"/>
              </a:spcAft>
              <a:buNone/>
            </a:pPr>
            <a:endParaRPr lang="en-US" sz="4000" b="1">
              <a:latin typeface="Century Gothic" panose="020B0502020202020204" pitchFamily="34" charset="0"/>
            </a:endParaRPr>
          </a:p>
          <a:p>
            <a:pPr marL="0" indent="0">
              <a:lnSpc>
                <a:spcPct val="120000"/>
              </a:lnSpc>
              <a:spcBef>
                <a:spcPts val="0"/>
              </a:spcBef>
              <a:spcAft>
                <a:spcPts val="0"/>
              </a:spcAft>
              <a:buNone/>
            </a:pPr>
            <a:r>
              <a:rPr lang="en-US" sz="14400" b="1">
                <a:latin typeface="Century Gothic" panose="020B0502020202020204" pitchFamily="34" charset="0"/>
              </a:rPr>
              <a:t>4. AND HE WOULD NOT FOR A WHILE: BUT AFTERWARD HE SAID WITHIN HIMSELF, THOUGH I FEAR NOT GOD, NOR REGARD MAN;</a:t>
            </a:r>
          </a:p>
        </p:txBody>
      </p:sp>
      <p:sp>
        <p:nvSpPr>
          <p:cNvPr id="6" name="Title 1">
            <a:extLst>
              <a:ext uri="{FF2B5EF4-FFF2-40B4-BE49-F238E27FC236}">
                <a16:creationId xmlns:a16="http://schemas.microsoft.com/office/drawing/2014/main" id="{56796895-635E-4C20-8A60-F0F99F8144E7}"/>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41809559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12800" y="1600200"/>
            <a:ext cx="10566400" cy="4983162"/>
          </a:xfrm>
        </p:spPr>
        <p:txBody>
          <a:bodyPr>
            <a:normAutofit fontScale="25000" lnSpcReduction="20000"/>
          </a:bodyPr>
          <a:lstStyle/>
          <a:p>
            <a:pPr marL="0" indent="0">
              <a:lnSpc>
                <a:spcPct val="120000"/>
              </a:lnSpc>
              <a:spcBef>
                <a:spcPts val="0"/>
              </a:spcBef>
              <a:spcAft>
                <a:spcPts val="0"/>
              </a:spcAft>
              <a:buNone/>
            </a:pPr>
            <a:r>
              <a:rPr lang="en-US" sz="14400" b="1">
                <a:solidFill>
                  <a:srgbClr val="FFFF00"/>
                </a:solidFill>
                <a:latin typeface="Century Gothic" panose="020B0502020202020204" pitchFamily="34" charset="0"/>
              </a:rPr>
              <a:t>LUKE 18: 5 - 6</a:t>
            </a:r>
          </a:p>
          <a:p>
            <a:pPr marL="0" indent="0">
              <a:lnSpc>
                <a:spcPct val="120000"/>
              </a:lnSpc>
              <a:spcBef>
                <a:spcPts val="0"/>
              </a:spcBef>
              <a:spcAft>
                <a:spcPts val="0"/>
              </a:spcAft>
              <a:buNone/>
            </a:pPr>
            <a:endParaRPr lang="en-US" sz="4000" b="1">
              <a:solidFill>
                <a:srgbClr val="FFFF00"/>
              </a:solidFill>
              <a:latin typeface="Century Gothic" panose="020B0502020202020204" pitchFamily="34" charset="0"/>
            </a:endParaRPr>
          </a:p>
          <a:p>
            <a:pPr marL="0" indent="0">
              <a:lnSpc>
                <a:spcPct val="120000"/>
              </a:lnSpc>
              <a:spcBef>
                <a:spcPts val="0"/>
              </a:spcBef>
              <a:spcAft>
                <a:spcPts val="0"/>
              </a:spcAft>
              <a:buNone/>
            </a:pPr>
            <a:r>
              <a:rPr lang="en-US" sz="14400" b="1">
                <a:latin typeface="Century Gothic" panose="020B0502020202020204" pitchFamily="34" charset="0"/>
              </a:rPr>
              <a:t>5. YET BECAUSE THIS WIDOW TROUBLETH ME, I WILL AVENGE HER, LEST BY HER CONTINUAL COMING SHE WEARY ME.</a:t>
            </a:r>
          </a:p>
          <a:p>
            <a:pPr marL="0" indent="0">
              <a:lnSpc>
                <a:spcPct val="120000"/>
              </a:lnSpc>
              <a:spcBef>
                <a:spcPts val="0"/>
              </a:spcBef>
              <a:spcAft>
                <a:spcPts val="0"/>
              </a:spcAft>
              <a:buNone/>
            </a:pPr>
            <a:endParaRPr lang="en-US" sz="4000" b="1">
              <a:latin typeface="Century Gothic" panose="020B0502020202020204" pitchFamily="34" charset="0"/>
            </a:endParaRPr>
          </a:p>
          <a:p>
            <a:pPr marL="0" indent="0">
              <a:lnSpc>
                <a:spcPct val="120000"/>
              </a:lnSpc>
              <a:spcBef>
                <a:spcPts val="0"/>
              </a:spcBef>
              <a:spcAft>
                <a:spcPts val="0"/>
              </a:spcAft>
              <a:buNone/>
            </a:pPr>
            <a:r>
              <a:rPr lang="en-US" sz="14400" b="1">
                <a:latin typeface="Century Gothic" panose="020B0502020202020204" pitchFamily="34" charset="0"/>
              </a:rPr>
              <a:t>6. AND THE LORD SAID, HEAR WHAT THE UNJUST JUDGE SAITH.</a:t>
            </a:r>
          </a:p>
        </p:txBody>
      </p:sp>
      <p:sp>
        <p:nvSpPr>
          <p:cNvPr id="6" name="Title 1">
            <a:extLst>
              <a:ext uri="{FF2B5EF4-FFF2-40B4-BE49-F238E27FC236}">
                <a16:creationId xmlns:a16="http://schemas.microsoft.com/office/drawing/2014/main" id="{56796895-635E-4C20-8A60-F0F99F8144E7}"/>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1338410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12800" y="1203039"/>
            <a:ext cx="10566400" cy="4983162"/>
          </a:xfrm>
        </p:spPr>
        <p:txBody>
          <a:bodyPr>
            <a:normAutofit fontScale="25000" lnSpcReduction="20000"/>
          </a:bodyPr>
          <a:lstStyle/>
          <a:p>
            <a:pPr marL="0" indent="0">
              <a:lnSpc>
                <a:spcPct val="120000"/>
              </a:lnSpc>
              <a:spcBef>
                <a:spcPts val="0"/>
              </a:spcBef>
              <a:spcAft>
                <a:spcPts val="0"/>
              </a:spcAft>
              <a:buNone/>
            </a:pPr>
            <a:r>
              <a:rPr lang="en-US" sz="14400" b="1">
                <a:solidFill>
                  <a:srgbClr val="FFFF00"/>
                </a:solidFill>
                <a:latin typeface="Century Gothic" panose="020B0502020202020204" pitchFamily="34" charset="0"/>
              </a:rPr>
              <a:t>LUKE 18: 7 - 8</a:t>
            </a:r>
          </a:p>
          <a:p>
            <a:pPr marL="0" indent="0">
              <a:lnSpc>
                <a:spcPct val="120000"/>
              </a:lnSpc>
              <a:spcBef>
                <a:spcPts val="0"/>
              </a:spcBef>
              <a:spcAft>
                <a:spcPts val="0"/>
              </a:spcAft>
              <a:buNone/>
            </a:pPr>
            <a:endParaRPr lang="en-US" sz="4000" b="1">
              <a:solidFill>
                <a:srgbClr val="FFFF00"/>
              </a:solidFill>
              <a:latin typeface="Century Gothic" panose="020B0502020202020204" pitchFamily="34" charset="0"/>
            </a:endParaRPr>
          </a:p>
          <a:p>
            <a:pPr marL="0" indent="0">
              <a:lnSpc>
                <a:spcPct val="120000"/>
              </a:lnSpc>
              <a:spcBef>
                <a:spcPts val="0"/>
              </a:spcBef>
              <a:spcAft>
                <a:spcPts val="0"/>
              </a:spcAft>
              <a:buNone/>
            </a:pPr>
            <a:r>
              <a:rPr lang="en-US" sz="14400" b="1">
                <a:latin typeface="Century Gothic" panose="020B0502020202020204" pitchFamily="34" charset="0"/>
              </a:rPr>
              <a:t>7. AND SHALL NOT GOD AVENGE HIS OWN ELECT, WHICH CRY DAY AND NIGHT UNTO HIM, THOUGH HE BEAR LONG WITH THEM?</a:t>
            </a:r>
          </a:p>
          <a:p>
            <a:pPr marL="0" indent="0">
              <a:lnSpc>
                <a:spcPct val="120000"/>
              </a:lnSpc>
              <a:spcBef>
                <a:spcPts val="0"/>
              </a:spcBef>
              <a:spcAft>
                <a:spcPts val="0"/>
              </a:spcAft>
              <a:buNone/>
            </a:pPr>
            <a:endParaRPr lang="en-US" sz="4000" b="1">
              <a:latin typeface="Century Gothic" panose="020B0502020202020204" pitchFamily="34" charset="0"/>
            </a:endParaRPr>
          </a:p>
          <a:p>
            <a:pPr marL="0" indent="0">
              <a:lnSpc>
                <a:spcPct val="120000"/>
              </a:lnSpc>
              <a:spcBef>
                <a:spcPts val="0"/>
              </a:spcBef>
              <a:spcAft>
                <a:spcPts val="0"/>
              </a:spcAft>
              <a:buNone/>
            </a:pPr>
            <a:r>
              <a:rPr lang="en-US" sz="14400" b="1">
                <a:latin typeface="Century Gothic" panose="020B0502020202020204" pitchFamily="34" charset="0"/>
              </a:rPr>
              <a:t>8. I TELL YOU THAT HE WILL AVENGE THEM </a:t>
            </a:r>
            <a:r>
              <a:rPr lang="en-US" sz="14400">
                <a:solidFill>
                  <a:srgbClr val="FFFF00"/>
                </a:solidFill>
                <a:latin typeface="Century Gothic" panose="020B0502020202020204" pitchFamily="34" charset="0"/>
              </a:rPr>
              <a:t>SPEEDILY</a:t>
            </a:r>
            <a:r>
              <a:rPr lang="en-US" sz="14400" b="1">
                <a:latin typeface="Century Gothic" panose="020B0502020202020204" pitchFamily="34" charset="0"/>
              </a:rPr>
              <a:t>. NEVERTHELESS WHEN THE SON OF MAN COMETH, SHALL HE FIND FAITH ON THE EARTH?</a:t>
            </a:r>
          </a:p>
        </p:txBody>
      </p:sp>
      <p:sp>
        <p:nvSpPr>
          <p:cNvPr id="6" name="Title 1">
            <a:extLst>
              <a:ext uri="{FF2B5EF4-FFF2-40B4-BE49-F238E27FC236}">
                <a16:creationId xmlns:a16="http://schemas.microsoft.com/office/drawing/2014/main" id="{56796895-635E-4C20-8A60-F0F99F8144E7}"/>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5143424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 &amp; comments</a:t>
            </a:r>
          </a:p>
        </p:txBody>
      </p:sp>
      <p:pic>
        <p:nvPicPr>
          <p:cNvPr id="5" name="Content Placeholder 4" descr="Question Mark.jp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583" r="-98"/>
          <a:stretch/>
        </p:blipFill>
        <p:spPr>
          <a:xfrm>
            <a:off x="4014597" y="1600200"/>
            <a:ext cx="4142773" cy="41148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0094034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812800" y="1236404"/>
            <a:ext cx="10566400" cy="4114800"/>
          </a:xfrm>
        </p:spPr>
        <p:txBody>
          <a:bodyPr>
            <a:noAutofit/>
          </a:bodyPr>
          <a:lstStyle/>
          <a:p>
            <a:pPr marL="0" indent="0">
              <a:lnSpc>
                <a:spcPct val="120000"/>
              </a:lnSpc>
              <a:spcBef>
                <a:spcPts val="0"/>
              </a:spcBef>
              <a:spcAft>
                <a:spcPts val="0"/>
              </a:spcAft>
              <a:buFont typeface="Arial" pitchFamily="34" charset="0"/>
              <a:buNone/>
            </a:pPr>
            <a:r>
              <a:rPr lang="en-US" sz="3600" b="1">
                <a:solidFill>
                  <a:srgbClr val="FFFF00"/>
                </a:solidFill>
                <a:latin typeface="Century Gothic" panose="020B0502020202020204" pitchFamily="34" charset="0"/>
              </a:rPr>
              <a:t>JAMES 5: 16 (KJV)</a:t>
            </a:r>
          </a:p>
          <a:p>
            <a:pPr marL="0" indent="0">
              <a:lnSpc>
                <a:spcPct val="120000"/>
              </a:lnSpc>
              <a:spcBef>
                <a:spcPts val="0"/>
              </a:spcBef>
              <a:spcAft>
                <a:spcPts val="0"/>
              </a:spcAft>
              <a:buFont typeface="Arial" pitchFamily="34" charset="0"/>
              <a:buNone/>
            </a:pPr>
            <a:endParaRPr lang="en-US" sz="1000">
              <a:latin typeface="Century Gothic" panose="020B0502020202020204" pitchFamily="34" charset="0"/>
            </a:endParaRPr>
          </a:p>
          <a:p>
            <a:pPr marL="0" indent="0">
              <a:lnSpc>
                <a:spcPct val="120000"/>
              </a:lnSpc>
              <a:spcBef>
                <a:spcPts val="0"/>
              </a:spcBef>
              <a:spcAft>
                <a:spcPts val="0"/>
              </a:spcAft>
              <a:buNone/>
            </a:pPr>
            <a:r>
              <a:rPr lang="en-US" sz="3600" b="1">
                <a:latin typeface="Century Gothic" panose="020B0502020202020204" pitchFamily="34" charset="0"/>
              </a:rPr>
              <a:t>16.  </a:t>
            </a:r>
            <a:r>
              <a:rPr lang="en-US" sz="3600">
                <a:latin typeface="Century Gothic" panose="020B0502020202020204" pitchFamily="34" charset="0"/>
              </a:rPr>
              <a:t>CONFESS YOUR FAULTS ONE TO ANOTHER, AND PRAY ONE FOR ANOTHER, THAT YE MAY BE HEALED. </a:t>
            </a:r>
            <a:r>
              <a:rPr lang="en-US" sz="3600" b="1">
                <a:latin typeface="Century Gothic" panose="020B0502020202020204" pitchFamily="34" charset="0"/>
              </a:rPr>
              <a:t>THE EFFECTUAL FERVENT PRAYER OF A RIGHTEOUS MAN AVAILETH MUCH.</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40304262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210207" y="970154"/>
            <a:ext cx="11771586" cy="5621596"/>
          </a:xfrm>
        </p:spPr>
        <p:txBody>
          <a:bodyPr>
            <a:noAutofit/>
          </a:bodyPr>
          <a:lstStyle/>
          <a:p>
            <a:pPr marL="0" indent="0">
              <a:lnSpc>
                <a:spcPct val="120000"/>
              </a:lnSpc>
              <a:spcBef>
                <a:spcPts val="0"/>
              </a:spcBef>
              <a:spcAft>
                <a:spcPts val="0"/>
              </a:spcAft>
              <a:buFont typeface="Arial" pitchFamily="34" charset="0"/>
              <a:buNone/>
            </a:pPr>
            <a:r>
              <a:rPr lang="en-US" sz="3600" b="1">
                <a:solidFill>
                  <a:srgbClr val="FFFF00"/>
                </a:solidFill>
                <a:latin typeface="Century Gothic" panose="020B0502020202020204" pitchFamily="34" charset="0"/>
              </a:rPr>
              <a:t>JAMES 5: 16 (AMP)</a:t>
            </a:r>
          </a:p>
          <a:p>
            <a:pPr marL="0" indent="0">
              <a:lnSpc>
                <a:spcPct val="120000"/>
              </a:lnSpc>
              <a:spcBef>
                <a:spcPts val="0"/>
              </a:spcBef>
              <a:spcAft>
                <a:spcPts val="0"/>
              </a:spcAft>
              <a:buNone/>
            </a:pPr>
            <a:r>
              <a:rPr lang="en-US" sz="3400">
                <a:latin typeface="Century Gothic" panose="020B0502020202020204" pitchFamily="34" charset="0"/>
              </a:rPr>
              <a:t>CONFESS TO ONE ANOTHER THEREFORE YOUR FAULTS (YOUR SLIPS, YOUR FALSE STEPS, YOUR OFFENSES, YOUR SINS) AND PRAY [ALSO] FOR ONE ANOTHER, THAT YOU MAY BE HEALED AND RESTORED [TO A SPIRITUAL TONE OF MIND AND HEART].</a:t>
            </a:r>
            <a:r>
              <a:rPr lang="en-US" sz="3400" b="1">
                <a:latin typeface="Century Gothic" panose="020B0502020202020204" pitchFamily="34" charset="0"/>
              </a:rPr>
              <a:t> THE EARNEST (HEARTFELT, CONTINUED) PRAYER OF A RIGHTEOUS MAN MAKES TREMENDOUS POWER AVAILABLE [DYNAMIC IN ITS WORKING].</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43732"/>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9284799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29"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30"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31"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32"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3"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4"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36" name="Rectangle 35">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67808"/>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2">
            <a:extLst>
              <a:ext uri="{FF2B5EF4-FFF2-40B4-BE49-F238E27FC236}">
                <a16:creationId xmlns:a16="http://schemas.microsoft.com/office/drawing/2014/main" id="{2BD0F9C4-64C4-41A5-9C9A-7653BB2DA94A}"/>
              </a:ext>
            </a:extLst>
          </p:cNvPr>
          <p:cNvSpPr>
            <a:spLocks noGrp="1"/>
          </p:cNvSpPr>
          <p:nvPr>
            <p:ph type="title"/>
          </p:nvPr>
        </p:nvSpPr>
        <p:spPr>
          <a:xfrm>
            <a:off x="1189702" y="812800"/>
            <a:ext cx="3145536" cy="5283200"/>
          </a:xfrm>
        </p:spPr>
        <p:txBody>
          <a:bodyPr vert="wordArtVert" anchor="ctr">
            <a:norm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r>
              <a:rPr lang="en-US" sz="2800" b="1">
                <a:latin typeface="Century Gothic" panose="020B0502020202020204" pitchFamily="34" charset="0"/>
              </a:rPr>
              <a:t>VOCABULARY</a:t>
            </a:r>
          </a:p>
        </p:txBody>
      </p:sp>
      <p:cxnSp>
        <p:nvCxnSpPr>
          <p:cNvPr id="38" name="Straight Connector 37">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007932" y="1261872"/>
            <a:ext cx="5951013" cy="4732527"/>
          </a:xfrm>
        </p:spPr>
        <p:txBody>
          <a:bodyPr>
            <a:norm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indent="0">
              <a:spcBef>
                <a:spcPts val="0"/>
              </a:spcBef>
              <a:spcAft>
                <a:spcPts val="600"/>
              </a:spcAft>
              <a:buNone/>
            </a:pPr>
            <a:r>
              <a:rPr lang="en-US" sz="3600" b="1">
                <a:solidFill>
                  <a:srgbClr val="FFFF00"/>
                </a:solidFill>
                <a:latin typeface="Century Gothic" panose="020B0502020202020204" pitchFamily="34" charset="0"/>
              </a:rPr>
              <a:t>EFFECTUAL</a:t>
            </a:r>
            <a:r>
              <a:rPr lang="en-US" sz="3600" b="1">
                <a:latin typeface="Century Gothic" panose="020B0502020202020204" pitchFamily="34" charset="0"/>
              </a:rPr>
              <a:t> – PRODUCING OR ABLE TO PRODUCE A DESIRED EFFECT</a:t>
            </a:r>
          </a:p>
          <a:p>
            <a:pPr indent="0">
              <a:spcBef>
                <a:spcPts val="0"/>
              </a:spcBef>
              <a:spcAft>
                <a:spcPts val="600"/>
              </a:spcAft>
              <a:buNone/>
            </a:pPr>
            <a:endParaRPr lang="en-US" sz="3600" b="1">
              <a:latin typeface="Century Gothic" panose="020B0502020202020204" pitchFamily="34" charset="0"/>
            </a:endParaRPr>
          </a:p>
          <a:p>
            <a:pPr marL="571500" indent="-571500">
              <a:spcBef>
                <a:spcPts val="0"/>
              </a:spcBef>
              <a:spcAft>
                <a:spcPts val="600"/>
              </a:spcAft>
              <a:buFont typeface="Wingdings" panose="05000000000000000000" pitchFamily="2" charset="2"/>
              <a:buChar char="Ø"/>
            </a:pPr>
            <a:r>
              <a:rPr lang="en-US" sz="3600" b="1">
                <a:latin typeface="Century Gothic" panose="020B0502020202020204" pitchFamily="34" charset="0"/>
              </a:rPr>
              <a:t>TO BE FRUITFUL, EFFECTIVE, WITH RESULTS</a:t>
            </a:r>
          </a:p>
        </p:txBody>
      </p:sp>
    </p:spTree>
    <p:extLst>
      <p:ext uri="{BB962C8B-B14F-4D97-AF65-F5344CB8AC3E}">
        <p14:creationId xmlns:p14="http://schemas.microsoft.com/office/powerpoint/2010/main" val="16025184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DBF73A-51FA-42E0-A571-E234A7FC42D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560443" y="0"/>
            <a:ext cx="9173818" cy="6858000"/>
          </a:xfrm>
          <a:prstGeom prst="rect">
            <a:avLst/>
          </a:prstGeom>
        </p:spPr>
      </p:pic>
    </p:spTree>
    <p:extLst>
      <p:ext uri="{BB962C8B-B14F-4D97-AF65-F5344CB8AC3E}">
        <p14:creationId xmlns:p14="http://schemas.microsoft.com/office/powerpoint/2010/main" val="30346375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29"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30"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31"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32"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3"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4"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36" name="Rectangle 35">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67808"/>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2">
            <a:extLst>
              <a:ext uri="{FF2B5EF4-FFF2-40B4-BE49-F238E27FC236}">
                <a16:creationId xmlns:a16="http://schemas.microsoft.com/office/drawing/2014/main" id="{2BD0F9C4-64C4-41A5-9C9A-7653BB2DA94A}"/>
              </a:ext>
            </a:extLst>
          </p:cNvPr>
          <p:cNvSpPr>
            <a:spLocks noGrp="1"/>
          </p:cNvSpPr>
          <p:nvPr>
            <p:ph type="title"/>
          </p:nvPr>
        </p:nvSpPr>
        <p:spPr>
          <a:xfrm>
            <a:off x="1189702" y="812800"/>
            <a:ext cx="3145536" cy="5283200"/>
          </a:xfrm>
        </p:spPr>
        <p:txBody>
          <a:bodyPr vert="wordArtVert" anchor="ctr">
            <a:norm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r>
              <a:rPr lang="en-US" sz="2800" b="1">
                <a:latin typeface="Century Gothic" panose="020B0502020202020204" pitchFamily="34" charset="0"/>
              </a:rPr>
              <a:t>VOCABULARY</a:t>
            </a:r>
          </a:p>
        </p:txBody>
      </p:sp>
      <p:cxnSp>
        <p:nvCxnSpPr>
          <p:cNvPr id="38" name="Straight Connector 37">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007932" y="1261872"/>
            <a:ext cx="5951013" cy="4732527"/>
          </a:xfrm>
        </p:spPr>
        <p:txBody>
          <a:bodyPr>
            <a:norm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indent="0">
              <a:spcBef>
                <a:spcPts val="0"/>
              </a:spcBef>
              <a:spcAft>
                <a:spcPts val="600"/>
              </a:spcAft>
              <a:buNone/>
            </a:pPr>
            <a:r>
              <a:rPr lang="en-US" sz="3600" b="1">
                <a:solidFill>
                  <a:srgbClr val="FFFF00"/>
                </a:solidFill>
                <a:latin typeface="Century Gothic" panose="020B0502020202020204" pitchFamily="34" charset="0"/>
              </a:rPr>
              <a:t>FERVENT</a:t>
            </a:r>
            <a:r>
              <a:rPr lang="en-US" sz="3600" b="1">
                <a:latin typeface="Century Gothic" panose="020B0502020202020204" pitchFamily="34" charset="0"/>
              </a:rPr>
              <a:t> – VERY HOT : GLOWING; EXHIBITING OR MARKED BY GREAT INTENSITY OF FEELING : ZEALOUS</a:t>
            </a:r>
          </a:p>
        </p:txBody>
      </p:sp>
    </p:spTree>
    <p:extLst>
      <p:ext uri="{BB962C8B-B14F-4D97-AF65-F5344CB8AC3E}">
        <p14:creationId xmlns:p14="http://schemas.microsoft.com/office/powerpoint/2010/main" val="13781684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930013"/>
            <a:ext cx="10513484" cy="1249081"/>
          </a:xfrm>
        </p:spPr>
        <p:txBody>
          <a:bodyPr anchor="ctr">
            <a:normAutofit/>
          </a:bodyPr>
          <a:lstStyle/>
          <a:p>
            <a:pPr algn="ctr"/>
            <a:r>
              <a:rPr lang="en-US" sz="5400" b="1">
                <a:latin typeface="Century Gothic" panose="020B0502020202020204" pitchFamily="34" charset="0"/>
              </a:rPr>
              <a:t>ELIJAH (</a:t>
            </a:r>
            <a:r>
              <a:rPr lang="en-US" sz="5400" b="1">
                <a:solidFill>
                  <a:srgbClr val="FFFF00"/>
                </a:solidFill>
                <a:latin typeface="Century Gothic" panose="020B0502020202020204" pitchFamily="34" charset="0"/>
              </a:rPr>
              <a:t>ELIAS</a:t>
            </a:r>
            <a:r>
              <a:rPr lang="en-US" sz="5400" b="1">
                <a:latin typeface="Century Gothic" panose="020B0502020202020204" pitchFamily="34" charset="0"/>
              </a:rPr>
              <a:t>)</a:t>
            </a:r>
          </a:p>
        </p:txBody>
      </p:sp>
    </p:spTree>
    <p:extLst>
      <p:ext uri="{BB962C8B-B14F-4D97-AF65-F5344CB8AC3E}">
        <p14:creationId xmlns:p14="http://schemas.microsoft.com/office/powerpoint/2010/main" val="39428802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p:txBody>
          <a:bodyPr>
            <a:normAutofit fontScale="25000" lnSpcReduction="20000"/>
          </a:bodyPr>
          <a:lstStyle/>
          <a:p>
            <a:pPr marL="0" indent="0">
              <a:spcBef>
                <a:spcPts val="0"/>
              </a:spcBef>
              <a:spcAft>
                <a:spcPts val="0"/>
              </a:spcAft>
              <a:buNone/>
            </a:pPr>
            <a:r>
              <a:rPr lang="en-US" sz="14400" b="1">
                <a:solidFill>
                  <a:srgbClr val="FFFF00"/>
                </a:solidFill>
                <a:latin typeface="Century Gothic" panose="020B0502020202020204" pitchFamily="34" charset="0"/>
              </a:rPr>
              <a:t>JAMES 5: 17 (</a:t>
            </a:r>
            <a:r>
              <a:rPr lang="en-US" sz="14400" b="1">
                <a:latin typeface="Century Gothic" panose="020B0502020202020204" pitchFamily="34" charset="0"/>
              </a:rPr>
              <a:t>I KINGS 17: 1</a:t>
            </a:r>
            <a:r>
              <a:rPr lang="en-US" sz="14400" b="1">
                <a:solidFill>
                  <a:srgbClr val="FFFF00"/>
                </a:solidFill>
                <a:latin typeface="Century Gothic" panose="020B0502020202020204" pitchFamily="34" charset="0"/>
              </a:rPr>
              <a:t>)</a:t>
            </a:r>
          </a:p>
          <a:p>
            <a:pPr marL="0" indent="0">
              <a:lnSpc>
                <a:spcPct val="120000"/>
              </a:lnSpc>
              <a:spcBef>
                <a:spcPts val="0"/>
              </a:spcBef>
              <a:spcAft>
                <a:spcPts val="0"/>
              </a:spcAft>
              <a:buNone/>
            </a:pPr>
            <a:endParaRPr lang="en-US" sz="4000" b="1">
              <a:solidFill>
                <a:srgbClr val="FFFF00"/>
              </a:solidFill>
              <a:latin typeface="Century Gothic" panose="020B0502020202020204" pitchFamily="34" charset="0"/>
            </a:endParaRPr>
          </a:p>
          <a:p>
            <a:pPr marL="0" indent="0">
              <a:lnSpc>
                <a:spcPct val="120000"/>
              </a:lnSpc>
              <a:spcBef>
                <a:spcPts val="0"/>
              </a:spcBef>
              <a:spcAft>
                <a:spcPts val="0"/>
              </a:spcAft>
              <a:buNone/>
            </a:pPr>
            <a:r>
              <a:rPr lang="en-US" sz="14400" b="1">
                <a:latin typeface="Century Gothic" panose="020B0502020202020204" pitchFamily="34" charset="0"/>
              </a:rPr>
              <a:t>17.  ELIAS WAS A MAN SUBJECT TO LIKE PASSIONS AS WE ARE, AND HE PRAYED EARNESTLY THAT IT MIGHT NOT RAIN: AND IT RAINED NOT ON THE EARTH BY THE SPACE OF THREE YEARS AND SIX MONTHS.</a:t>
            </a:r>
          </a:p>
        </p:txBody>
      </p:sp>
      <p:sp>
        <p:nvSpPr>
          <p:cNvPr id="6" name="Title 1">
            <a:extLst>
              <a:ext uri="{FF2B5EF4-FFF2-40B4-BE49-F238E27FC236}">
                <a16:creationId xmlns:a16="http://schemas.microsoft.com/office/drawing/2014/main" id="{56796895-635E-4C20-8A60-F0F99F8144E7}"/>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2026819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p:txBody>
          <a:bodyPr>
            <a:normAutofit/>
          </a:bodyPr>
          <a:lstStyle/>
          <a:p>
            <a:pPr marL="0" indent="0">
              <a:spcBef>
                <a:spcPts val="0"/>
              </a:spcBef>
              <a:spcAft>
                <a:spcPts val="0"/>
              </a:spcAft>
              <a:buNone/>
            </a:pPr>
            <a:r>
              <a:rPr lang="en-US" sz="3600" b="1">
                <a:solidFill>
                  <a:srgbClr val="FFFF00"/>
                </a:solidFill>
                <a:latin typeface="Century Gothic" panose="020B0502020202020204" pitchFamily="34" charset="0"/>
              </a:rPr>
              <a:t>JAMES 5: 18</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18.  AND HE PRAYED AGAIN, AND THE HEAVEN GAVE RAIN, AND THE EARTH BROUGHT FORTH HER FRUIT.</a:t>
            </a:r>
          </a:p>
          <a:p>
            <a:pPr marL="0" indent="0">
              <a:lnSpc>
                <a:spcPct val="120000"/>
              </a:lnSpc>
              <a:spcBef>
                <a:spcPts val="0"/>
              </a:spcBef>
              <a:spcAft>
                <a:spcPts val="0"/>
              </a:spcAft>
              <a:buNone/>
            </a:pPr>
            <a:endParaRPr lang="en-US" sz="3600">
              <a:latin typeface="Century Gothic" panose="020B0502020202020204" pitchFamily="34" charset="0"/>
            </a:endParaRPr>
          </a:p>
          <a:p>
            <a:pPr marL="0" indent="0">
              <a:lnSpc>
                <a:spcPct val="120000"/>
              </a:lnSpc>
              <a:spcBef>
                <a:spcPts val="0"/>
              </a:spcBef>
              <a:spcAft>
                <a:spcPts val="0"/>
              </a:spcAft>
              <a:buNone/>
            </a:pPr>
            <a:endParaRPr lang="en-US" sz="3600">
              <a:latin typeface="Century Gothic" panose="020B0502020202020204" pitchFamily="34" charset="0"/>
            </a:endParaRPr>
          </a:p>
          <a:p>
            <a:pPr marL="0" indent="0">
              <a:lnSpc>
                <a:spcPct val="120000"/>
              </a:lnSpc>
              <a:spcBef>
                <a:spcPts val="0"/>
              </a:spcBef>
              <a:spcAft>
                <a:spcPts val="0"/>
              </a:spcAft>
              <a:buAutoNum type="arabicPeriod" startAt="17"/>
            </a:pPr>
            <a:endParaRPr lang="en-US" sz="3600" b="1" i="1" u="sng">
              <a:latin typeface="Copperplate Gothic Bold"/>
              <a:cs typeface="Copperplate Gothic Bold"/>
            </a:endParaRPr>
          </a:p>
        </p:txBody>
      </p:sp>
      <p:sp>
        <p:nvSpPr>
          <p:cNvPr id="6" name="Title 1">
            <a:extLst>
              <a:ext uri="{FF2B5EF4-FFF2-40B4-BE49-F238E27FC236}">
                <a16:creationId xmlns:a16="http://schemas.microsoft.com/office/drawing/2014/main" id="{56796895-635E-4C20-8A60-F0F99F8144E7}"/>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6502082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599D1A-B903-4C59-AA29-A6A4EEB790C5}"/>
              </a:ext>
            </a:extLst>
          </p:cNvPr>
          <p:cNvSpPr>
            <a:spLocks noGrp="1"/>
          </p:cNvSpPr>
          <p:nvPr>
            <p:ph type="ctrTitle"/>
          </p:nvPr>
        </p:nvSpPr>
        <p:spPr>
          <a:xfrm>
            <a:off x="1912022" y="2230725"/>
            <a:ext cx="8367956" cy="2777767"/>
          </a:xfrm>
        </p:spPr>
        <p:txBody>
          <a:bodyPr anchor="ctr">
            <a:norm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r>
              <a:rPr lang="en-US" sz="6187" b="1">
                <a:latin typeface="Century Gothic" panose="020B0502020202020204" pitchFamily="34" charset="0"/>
              </a:rPr>
              <a:t>WHAT PRAYER IS NOT</a:t>
            </a:r>
            <a:br>
              <a:rPr lang="en-US" sz="6187" b="1">
                <a:latin typeface="Century Gothic" panose="020B0502020202020204" pitchFamily="34" charset="0"/>
              </a:rPr>
            </a:br>
            <a:r>
              <a:rPr lang="en-US" sz="6187" b="1">
                <a:latin typeface="Century Gothic" panose="020B0502020202020204" pitchFamily="34" charset="0"/>
              </a:rPr>
              <a:t>(video)</a:t>
            </a:r>
          </a:p>
        </p:txBody>
      </p:sp>
    </p:spTree>
    <p:extLst>
      <p:ext uri="{BB962C8B-B14F-4D97-AF65-F5344CB8AC3E}">
        <p14:creationId xmlns:p14="http://schemas.microsoft.com/office/powerpoint/2010/main" val="16530312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31000">
              <a:schemeClr val="bg1">
                <a:tint val="100000"/>
                <a:shade val="90000"/>
                <a:alpha val="100000"/>
              </a:schemeClr>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pic>
        <p:nvPicPr>
          <p:cNvPr id="6" name="Prayer - According to Michael Jr-">
            <a:hlinkClick r:id="" action="ppaction://media"/>
            <a:extLst>
              <a:ext uri="{FF2B5EF4-FFF2-40B4-BE49-F238E27FC236}">
                <a16:creationId xmlns:a16="http://schemas.microsoft.com/office/drawing/2014/main" id="{0E83D550-F2E2-4105-B7D5-4EDB7750455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1846855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11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924232" y="1495179"/>
            <a:ext cx="10566400" cy="4728642"/>
          </a:xfrm>
        </p:spPr>
        <p:txBody>
          <a:bodyPr>
            <a:noAutofit/>
          </a:bodyPr>
          <a:lstStyle/>
          <a:p>
            <a:pPr marL="0" indent="0">
              <a:spcBef>
                <a:spcPts val="0"/>
              </a:spcBef>
              <a:spcAft>
                <a:spcPts val="0"/>
              </a:spcAft>
              <a:buNone/>
            </a:pPr>
            <a:r>
              <a:rPr lang="en-US" sz="3600" b="1">
                <a:solidFill>
                  <a:srgbClr val="FFFF00"/>
                </a:solidFill>
                <a:latin typeface="Century Gothic" panose="020B0502020202020204" pitchFamily="34" charset="0"/>
                <a:cs typeface="Copperplate Gothic Bold"/>
              </a:rPr>
              <a:t>LUKE 18: 9 - 10</a:t>
            </a:r>
          </a:p>
          <a:p>
            <a:pPr marL="0" indent="0">
              <a:spcBef>
                <a:spcPts val="0"/>
              </a:spcBef>
              <a:spcAft>
                <a:spcPts val="0"/>
              </a:spcAft>
              <a:buNone/>
            </a:pPr>
            <a:endParaRPr lang="en-US" sz="1000" b="1">
              <a:solidFill>
                <a:srgbClr val="FFFF00"/>
              </a:solidFill>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9. AND HE SPAKE THIS PARABLE UNTO CERTAIN WHICH TRUSTED IN THEMSELVES THAT THEY WERE RIGHTEOUS, AND DESPISED OTHERS:</a:t>
            </a:r>
          </a:p>
          <a:p>
            <a:pPr marL="0" indent="0">
              <a:spcBef>
                <a:spcPts val="0"/>
              </a:spcBef>
              <a:spcAft>
                <a:spcPts val="0"/>
              </a:spcAft>
              <a:buNone/>
            </a:pPr>
            <a:endParaRPr lang="en-US" sz="1000" b="1">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10. TWO MEN WENT UP INTO THE TEMPLE TO PRAY; THE ONE A PHARISEE, AND THE OTHER A PUBLICAN.</a:t>
            </a:r>
            <a:endParaRPr lang="en-US" sz="3600" b="1" i="1" u="sng">
              <a:latin typeface="Century Gothic" panose="020B0502020202020204" pitchFamily="34" charset="0"/>
              <a:cs typeface="Copperplate Gothic Bold"/>
            </a:endParaRPr>
          </a:p>
        </p:txBody>
      </p:sp>
      <p:sp>
        <p:nvSpPr>
          <p:cNvPr id="6" name="Title 1">
            <a:extLst>
              <a:ext uri="{FF2B5EF4-FFF2-40B4-BE49-F238E27FC236}">
                <a16:creationId xmlns:a16="http://schemas.microsoft.com/office/drawing/2014/main" id="{930F9370-9957-4535-A2D9-5FDE3D89B616}"/>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3972404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924232" y="1495179"/>
            <a:ext cx="10566400" cy="4728642"/>
          </a:xfrm>
        </p:spPr>
        <p:txBody>
          <a:bodyPr>
            <a:noAutofit/>
          </a:bodyPr>
          <a:lstStyle/>
          <a:p>
            <a:pPr marL="0" indent="0">
              <a:spcBef>
                <a:spcPts val="0"/>
              </a:spcBef>
              <a:spcAft>
                <a:spcPts val="0"/>
              </a:spcAft>
              <a:buNone/>
            </a:pPr>
            <a:r>
              <a:rPr lang="en-US" sz="3600" b="1">
                <a:solidFill>
                  <a:srgbClr val="FFFF00"/>
                </a:solidFill>
                <a:latin typeface="Century Gothic" panose="020B0502020202020204" pitchFamily="34" charset="0"/>
                <a:cs typeface="Copperplate Gothic Bold"/>
              </a:rPr>
              <a:t>LUKE 18: 11</a:t>
            </a:r>
          </a:p>
          <a:p>
            <a:pPr marL="0" indent="0">
              <a:spcBef>
                <a:spcPts val="0"/>
              </a:spcBef>
              <a:spcAft>
                <a:spcPts val="0"/>
              </a:spcAft>
              <a:buNone/>
            </a:pPr>
            <a:endParaRPr lang="en-US" sz="1000" b="1">
              <a:solidFill>
                <a:srgbClr val="FFFF00"/>
              </a:solidFill>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11. THE PHARISEE STOOD AND PRAYED THUS </a:t>
            </a:r>
            <a:r>
              <a:rPr lang="en-US" sz="3600" b="1">
                <a:solidFill>
                  <a:srgbClr val="FFFF00"/>
                </a:solidFill>
                <a:latin typeface="Century Gothic" panose="020B0502020202020204" pitchFamily="34" charset="0"/>
                <a:cs typeface="Copperplate Gothic Bold"/>
              </a:rPr>
              <a:t>WITH HIMSELF</a:t>
            </a:r>
            <a:r>
              <a:rPr lang="en-US" sz="3600" b="1">
                <a:latin typeface="Century Gothic" panose="020B0502020202020204" pitchFamily="34" charset="0"/>
                <a:cs typeface="Copperplate Gothic Bold"/>
              </a:rPr>
              <a:t>, GOD, I THANK THEE, THAT I AM NOT AS OTHER MEN ARE, EXTORTIONERS, UNJUST, ADULTERERS, OR EVEN AS THIS PUBLICAN.</a:t>
            </a:r>
            <a:endParaRPr lang="en-US" sz="3600" b="1" i="1" u="sng">
              <a:latin typeface="Century Gothic" panose="020B0502020202020204" pitchFamily="34" charset="0"/>
              <a:cs typeface="Copperplate Gothic Bold"/>
            </a:endParaRPr>
          </a:p>
        </p:txBody>
      </p:sp>
      <p:sp>
        <p:nvSpPr>
          <p:cNvPr id="6" name="Title 1">
            <a:extLst>
              <a:ext uri="{FF2B5EF4-FFF2-40B4-BE49-F238E27FC236}">
                <a16:creationId xmlns:a16="http://schemas.microsoft.com/office/drawing/2014/main" id="{930F9370-9957-4535-A2D9-5FDE3D89B616}"/>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1818703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924232" y="1495179"/>
            <a:ext cx="10566400" cy="4728642"/>
          </a:xfrm>
        </p:spPr>
        <p:txBody>
          <a:bodyPr>
            <a:noAutofit/>
          </a:bodyPr>
          <a:lstStyle/>
          <a:p>
            <a:pPr marL="0" indent="0">
              <a:spcBef>
                <a:spcPts val="0"/>
              </a:spcBef>
              <a:spcAft>
                <a:spcPts val="0"/>
              </a:spcAft>
              <a:buNone/>
            </a:pPr>
            <a:r>
              <a:rPr lang="en-US" sz="3600" b="1">
                <a:solidFill>
                  <a:srgbClr val="FFFF00"/>
                </a:solidFill>
                <a:latin typeface="Century Gothic" panose="020B0502020202020204" pitchFamily="34" charset="0"/>
                <a:cs typeface="Copperplate Gothic Bold"/>
              </a:rPr>
              <a:t>LUKE 18: 12 - 13</a:t>
            </a:r>
          </a:p>
          <a:p>
            <a:pPr marL="0" indent="0">
              <a:spcBef>
                <a:spcPts val="0"/>
              </a:spcBef>
              <a:spcAft>
                <a:spcPts val="0"/>
              </a:spcAft>
              <a:buNone/>
            </a:pPr>
            <a:endParaRPr lang="en-US" sz="1000" b="1">
              <a:solidFill>
                <a:srgbClr val="FFFF00"/>
              </a:solidFill>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12. I FAST TWICE IN THE WEEK, I GIVE TITHES OF ALL THAT I POSSESS.</a:t>
            </a:r>
          </a:p>
          <a:p>
            <a:pPr marL="0" indent="0">
              <a:spcBef>
                <a:spcPts val="0"/>
              </a:spcBef>
              <a:spcAft>
                <a:spcPts val="0"/>
              </a:spcAft>
              <a:buNone/>
            </a:pPr>
            <a:endParaRPr lang="en-US" sz="1000" b="1">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13. AND THE PUBLICAN, STANDING AFAR OFF, WOULD NOT LIFT UP SO MUCH AS HIS EYES UNTO HEAVEN, BUT SMOTE UPON HIS BREAST, SAYING, GOD BE MERCIFUL TO ME A SINNER.</a:t>
            </a:r>
            <a:endParaRPr lang="en-US" sz="3600" b="1" i="1" u="sng">
              <a:latin typeface="Century Gothic" panose="020B0502020202020204" pitchFamily="34" charset="0"/>
              <a:cs typeface="Copperplate Gothic Bold"/>
            </a:endParaRPr>
          </a:p>
        </p:txBody>
      </p:sp>
      <p:sp>
        <p:nvSpPr>
          <p:cNvPr id="6" name="Title 1">
            <a:extLst>
              <a:ext uri="{FF2B5EF4-FFF2-40B4-BE49-F238E27FC236}">
                <a16:creationId xmlns:a16="http://schemas.microsoft.com/office/drawing/2014/main" id="{930F9370-9957-4535-A2D9-5FDE3D89B616}"/>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9050564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924232" y="1495179"/>
            <a:ext cx="10566400" cy="4728642"/>
          </a:xfrm>
        </p:spPr>
        <p:txBody>
          <a:bodyPr>
            <a:noAutofit/>
          </a:bodyPr>
          <a:lstStyle/>
          <a:p>
            <a:pPr marL="0" indent="0">
              <a:spcBef>
                <a:spcPts val="0"/>
              </a:spcBef>
              <a:spcAft>
                <a:spcPts val="0"/>
              </a:spcAft>
              <a:buNone/>
            </a:pPr>
            <a:r>
              <a:rPr lang="en-US" sz="3600" b="1">
                <a:solidFill>
                  <a:srgbClr val="FFFF00"/>
                </a:solidFill>
                <a:latin typeface="Century Gothic" panose="020B0502020202020204" pitchFamily="34" charset="0"/>
                <a:cs typeface="Copperplate Gothic Bold"/>
              </a:rPr>
              <a:t>LUKE 18: 14</a:t>
            </a:r>
          </a:p>
          <a:p>
            <a:pPr marL="0" indent="0">
              <a:spcBef>
                <a:spcPts val="0"/>
              </a:spcBef>
              <a:spcAft>
                <a:spcPts val="0"/>
              </a:spcAft>
              <a:buNone/>
            </a:pPr>
            <a:endParaRPr lang="en-US" sz="1000" b="1">
              <a:solidFill>
                <a:srgbClr val="FFFF00"/>
              </a:solidFill>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14. I TELL YOU, THIS MAN WENT DOWN TO HIS HOUSE JUSTIFIED RATHER THAN THE OTHER: FOR EVERY ONE THAT EXALTETH HIMSELF SHALL BE ABASED; AND HE THAT HUMBLETH HIMSELF SHALL BE EXALTED.</a:t>
            </a:r>
            <a:endParaRPr lang="en-US" sz="3600" b="1" i="1" u="sng">
              <a:latin typeface="Century Gothic" panose="020B0502020202020204" pitchFamily="34" charset="0"/>
              <a:cs typeface="Copperplate Gothic Bold"/>
            </a:endParaRPr>
          </a:p>
        </p:txBody>
      </p:sp>
      <p:sp>
        <p:nvSpPr>
          <p:cNvPr id="6" name="Title 1">
            <a:extLst>
              <a:ext uri="{FF2B5EF4-FFF2-40B4-BE49-F238E27FC236}">
                <a16:creationId xmlns:a16="http://schemas.microsoft.com/office/drawing/2014/main" id="{930F9370-9957-4535-A2D9-5FDE3D89B616}"/>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7939684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599D1A-B903-4C59-AA29-A6A4EEB790C5}"/>
              </a:ext>
            </a:extLst>
          </p:cNvPr>
          <p:cNvSpPr>
            <a:spLocks noGrp="1"/>
          </p:cNvSpPr>
          <p:nvPr>
            <p:ph type="ctrTitle"/>
          </p:nvPr>
        </p:nvSpPr>
        <p:spPr>
          <a:xfrm>
            <a:off x="1310309" y="1844223"/>
            <a:ext cx="9571383" cy="2777767"/>
          </a:xfrm>
        </p:spPr>
        <p:txBody>
          <a:bodyPr anchor="ctr">
            <a:norm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r>
              <a:rPr lang="en-US" sz="6187" b="1" cap="none">
                <a:latin typeface="Century Gothic" panose="020B0502020202020204" pitchFamily="34" charset="0"/>
              </a:rPr>
              <a:t>INTERCESSORY PRAYER</a:t>
            </a:r>
          </a:p>
        </p:txBody>
      </p:sp>
    </p:spTree>
    <p:extLst>
      <p:ext uri="{BB962C8B-B14F-4D97-AF65-F5344CB8AC3E}">
        <p14:creationId xmlns:p14="http://schemas.microsoft.com/office/powerpoint/2010/main" val="8288241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658"/>
            <a:ext cx="5014912" cy="6862554"/>
            <a:chOff x="2928938" y="-4763"/>
            <a:chExt cx="5014912" cy="6862763"/>
          </a:xfrm>
        </p:grpSpPr>
        <p:sp>
          <p:nvSpPr>
            <p:cNvPr id="33"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4"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5"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6"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7"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8"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40" name="Rectangle 39">
            <a:extLst>
              <a:ext uri="{FF2B5EF4-FFF2-40B4-BE49-F238E27FC236}">
                <a16:creationId xmlns:a16="http://schemas.microsoft.com/office/drawing/2014/main" id="{E67A1FC6-22FB-4EA7-B90A-C9F18FBEF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
            <a:ext cx="12192000" cy="6857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sz="890"/>
          </a:p>
        </p:txBody>
      </p:sp>
      <p:sp>
        <p:nvSpPr>
          <p:cNvPr id="42" name="Freeform: Shape 41">
            <a:extLst>
              <a:ext uri="{FF2B5EF4-FFF2-40B4-BE49-F238E27FC236}">
                <a16:creationId xmlns:a16="http://schemas.microsoft.com/office/drawing/2014/main" id="{6246FDC4-DD97-431A-914A-9EB57A4A3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
            <a:ext cx="7912130" cy="6857791"/>
          </a:xfrm>
          <a:custGeom>
            <a:avLst/>
            <a:gdLst>
              <a:gd name="connsiteX0" fmla="*/ 1073044 w 7912130"/>
              <a:gd name="connsiteY0" fmla="*/ 3032931 h 6858000"/>
              <a:gd name="connsiteX1" fmla="*/ 1073044 w 7912130"/>
              <a:gd name="connsiteY1" fmla="*/ 3035810 h 6858000"/>
              <a:gd name="connsiteX2" fmla="*/ 1076802 w 7912130"/>
              <a:gd name="connsiteY2" fmla="*/ 3035810 h 6858000"/>
              <a:gd name="connsiteX3" fmla="*/ 1170738 w 7912130"/>
              <a:gd name="connsiteY3" fmla="*/ 1248347 h 6858000"/>
              <a:gd name="connsiteX4" fmla="*/ 1170738 w 7912130"/>
              <a:gd name="connsiteY4" fmla="*/ 1273486 h 6858000"/>
              <a:gd name="connsiteX5" fmla="*/ 1183895 w 7912130"/>
              <a:gd name="connsiteY5" fmla="*/ 1248347 h 6858000"/>
              <a:gd name="connsiteX6" fmla="*/ 0 w 7912130"/>
              <a:gd name="connsiteY6" fmla="*/ 0 h 6858000"/>
              <a:gd name="connsiteX7" fmla="*/ 2133906 w 7912130"/>
              <a:gd name="connsiteY7" fmla="*/ 0 h 6858000"/>
              <a:gd name="connsiteX8" fmla="*/ 2629909 w 7912130"/>
              <a:gd name="connsiteY8" fmla="*/ 0 h 6858000"/>
              <a:gd name="connsiteX9" fmla="*/ 1227479 w 7912130"/>
              <a:gd name="connsiteY9" fmla="*/ 2669551 h 6858000"/>
              <a:gd name="connsiteX10" fmla="*/ 1235349 w 7912130"/>
              <a:gd name="connsiteY10" fmla="*/ 2673350 h 6858000"/>
              <a:gd name="connsiteX11" fmla="*/ 1353755 w 7912130"/>
              <a:gd name="connsiteY11" fmla="*/ 2754312 h 6858000"/>
              <a:gd name="connsiteX12" fmla="*/ 7912130 w 7912130"/>
              <a:gd name="connsiteY12" fmla="*/ 6858000 h 6858000"/>
              <a:gd name="connsiteX13" fmla="*/ 6066970 w 7912130"/>
              <a:gd name="connsiteY13" fmla="*/ 6858000 h 6858000"/>
              <a:gd name="connsiteX14" fmla="*/ 6059889 w 7912130"/>
              <a:gd name="connsiteY14" fmla="*/ 6852577 h 6858000"/>
              <a:gd name="connsiteX15" fmla="*/ 6059889 w 7912130"/>
              <a:gd name="connsiteY15" fmla="*/ 6857999 h 6858000"/>
              <a:gd name="connsiteX16" fmla="*/ 1707025 w 7912130"/>
              <a:gd name="connsiteY16" fmla="*/ 6857999 h 6858000"/>
              <a:gd name="connsiteX17" fmla="*/ 1707025 w 7912130"/>
              <a:gd name="connsiteY17" fmla="*/ 6858000 h 6858000"/>
              <a:gd name="connsiteX18" fmla="*/ 1073044 w 7912130"/>
              <a:gd name="connsiteY18" fmla="*/ 6858000 h 6858000"/>
              <a:gd name="connsiteX19" fmla="*/ 536592 w 7912130"/>
              <a:gd name="connsiteY19" fmla="*/ 6858000 h 6858000"/>
              <a:gd name="connsiteX20" fmla="*/ 0 w 791213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2130" h="6858000">
                <a:moveTo>
                  <a:pt x="1073044" y="3032931"/>
                </a:moveTo>
                <a:lnTo>
                  <a:pt x="1073044" y="3035810"/>
                </a:lnTo>
                <a:lnTo>
                  <a:pt x="1076802" y="3035810"/>
                </a:lnTo>
                <a:close/>
                <a:moveTo>
                  <a:pt x="1170738" y="1248347"/>
                </a:moveTo>
                <a:lnTo>
                  <a:pt x="1170738" y="1273486"/>
                </a:lnTo>
                <a:lnTo>
                  <a:pt x="1183895" y="1248347"/>
                </a:lnTo>
                <a:close/>
                <a:moveTo>
                  <a:pt x="0" y="0"/>
                </a:moveTo>
                <a:lnTo>
                  <a:pt x="2133906" y="0"/>
                </a:lnTo>
                <a:lnTo>
                  <a:pt x="2629909" y="0"/>
                </a:lnTo>
                <a:lnTo>
                  <a:pt x="1227479" y="2669551"/>
                </a:lnTo>
                <a:lnTo>
                  <a:pt x="1235349" y="2673350"/>
                </a:lnTo>
                <a:lnTo>
                  <a:pt x="1353755" y="2754312"/>
                </a:lnTo>
                <a:lnTo>
                  <a:pt x="7912130" y="6858000"/>
                </a:lnTo>
                <a:lnTo>
                  <a:pt x="6066970" y="6858000"/>
                </a:lnTo>
                <a:lnTo>
                  <a:pt x="6059889" y="6852577"/>
                </a:lnTo>
                <a:lnTo>
                  <a:pt x="6059889" y="6857999"/>
                </a:lnTo>
                <a:lnTo>
                  <a:pt x="1707025" y="6857999"/>
                </a:lnTo>
                <a:lnTo>
                  <a:pt x="1707025" y="6858000"/>
                </a:lnTo>
                <a:lnTo>
                  <a:pt x="1073044" y="6858000"/>
                </a:lnTo>
                <a:lnTo>
                  <a:pt x="536592"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sz="890"/>
          </a:p>
        </p:txBody>
      </p:sp>
      <p:sp>
        <p:nvSpPr>
          <p:cNvPr id="44" name="Freeform: Shape 43">
            <a:extLst>
              <a:ext uri="{FF2B5EF4-FFF2-40B4-BE49-F238E27FC236}">
                <a16:creationId xmlns:a16="http://schemas.microsoft.com/office/drawing/2014/main" id="{CD4E68A2-74B0-42F5-BB75-2E1A7C201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5"/>
            <a:ext cx="7535917" cy="6857791"/>
          </a:xfrm>
          <a:custGeom>
            <a:avLst/>
            <a:gdLst>
              <a:gd name="connsiteX0" fmla="*/ 696831 w 7535917"/>
              <a:gd name="connsiteY0" fmla="*/ 3032931 h 6858000"/>
              <a:gd name="connsiteX1" fmla="*/ 696831 w 7535917"/>
              <a:gd name="connsiteY1" fmla="*/ 3035810 h 6858000"/>
              <a:gd name="connsiteX2" fmla="*/ 700589 w 7535917"/>
              <a:gd name="connsiteY2" fmla="*/ 3035810 h 6858000"/>
              <a:gd name="connsiteX3" fmla="*/ 794525 w 7535917"/>
              <a:gd name="connsiteY3" fmla="*/ 1248347 h 6858000"/>
              <a:gd name="connsiteX4" fmla="*/ 794525 w 7535917"/>
              <a:gd name="connsiteY4" fmla="*/ 1273486 h 6858000"/>
              <a:gd name="connsiteX5" fmla="*/ 807682 w 7535917"/>
              <a:gd name="connsiteY5" fmla="*/ 1248347 h 6858000"/>
              <a:gd name="connsiteX6" fmla="*/ 0 w 7535917"/>
              <a:gd name="connsiteY6" fmla="*/ 0 h 6858000"/>
              <a:gd name="connsiteX7" fmla="*/ 1757693 w 7535917"/>
              <a:gd name="connsiteY7" fmla="*/ 0 h 6858000"/>
              <a:gd name="connsiteX8" fmla="*/ 2253696 w 7535917"/>
              <a:gd name="connsiteY8" fmla="*/ 0 h 6858000"/>
              <a:gd name="connsiteX9" fmla="*/ 851266 w 7535917"/>
              <a:gd name="connsiteY9" fmla="*/ 2669551 h 6858000"/>
              <a:gd name="connsiteX10" fmla="*/ 859136 w 7535917"/>
              <a:gd name="connsiteY10" fmla="*/ 2673350 h 6858000"/>
              <a:gd name="connsiteX11" fmla="*/ 977542 w 7535917"/>
              <a:gd name="connsiteY11" fmla="*/ 2754312 h 6858000"/>
              <a:gd name="connsiteX12" fmla="*/ 7535917 w 7535917"/>
              <a:gd name="connsiteY12" fmla="*/ 6858000 h 6858000"/>
              <a:gd name="connsiteX13" fmla="*/ 5690757 w 7535917"/>
              <a:gd name="connsiteY13" fmla="*/ 6858000 h 6858000"/>
              <a:gd name="connsiteX14" fmla="*/ 5683676 w 7535917"/>
              <a:gd name="connsiteY14" fmla="*/ 6852577 h 6858000"/>
              <a:gd name="connsiteX15" fmla="*/ 5683676 w 7535917"/>
              <a:gd name="connsiteY15" fmla="*/ 6857999 h 6858000"/>
              <a:gd name="connsiteX16" fmla="*/ 1330812 w 7535917"/>
              <a:gd name="connsiteY16" fmla="*/ 6857999 h 6858000"/>
              <a:gd name="connsiteX17" fmla="*/ 1330812 w 7535917"/>
              <a:gd name="connsiteY17" fmla="*/ 6858000 h 6858000"/>
              <a:gd name="connsiteX18" fmla="*/ 696831 w 7535917"/>
              <a:gd name="connsiteY18" fmla="*/ 6858000 h 6858000"/>
              <a:gd name="connsiteX19" fmla="*/ 160379 w 7535917"/>
              <a:gd name="connsiteY19" fmla="*/ 6858000 h 6858000"/>
              <a:gd name="connsiteX20" fmla="*/ 0 w 7535917"/>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35917" h="6858000">
                <a:moveTo>
                  <a:pt x="696831" y="3032931"/>
                </a:moveTo>
                <a:lnTo>
                  <a:pt x="696831" y="3035810"/>
                </a:lnTo>
                <a:lnTo>
                  <a:pt x="700589" y="3035810"/>
                </a:lnTo>
                <a:close/>
                <a:moveTo>
                  <a:pt x="794525" y="1248347"/>
                </a:moveTo>
                <a:lnTo>
                  <a:pt x="794525" y="1273486"/>
                </a:lnTo>
                <a:lnTo>
                  <a:pt x="807682" y="1248347"/>
                </a:lnTo>
                <a:close/>
                <a:moveTo>
                  <a:pt x="0" y="0"/>
                </a:moveTo>
                <a:lnTo>
                  <a:pt x="1757693" y="0"/>
                </a:lnTo>
                <a:lnTo>
                  <a:pt x="2253696" y="0"/>
                </a:lnTo>
                <a:lnTo>
                  <a:pt x="851266" y="2669551"/>
                </a:lnTo>
                <a:lnTo>
                  <a:pt x="859136" y="2673350"/>
                </a:lnTo>
                <a:lnTo>
                  <a:pt x="977542" y="2754312"/>
                </a:lnTo>
                <a:lnTo>
                  <a:pt x="7535917" y="6858000"/>
                </a:lnTo>
                <a:lnTo>
                  <a:pt x="5690757" y="6858000"/>
                </a:lnTo>
                <a:lnTo>
                  <a:pt x="5683676" y="6852577"/>
                </a:lnTo>
                <a:lnTo>
                  <a:pt x="5683676" y="6857999"/>
                </a:lnTo>
                <a:lnTo>
                  <a:pt x="1330812" y="6857999"/>
                </a:lnTo>
                <a:lnTo>
                  <a:pt x="1330812" y="6858000"/>
                </a:lnTo>
                <a:lnTo>
                  <a:pt x="696831" y="6858000"/>
                </a:lnTo>
                <a:lnTo>
                  <a:pt x="1603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sz="890"/>
          </a:p>
        </p:txBody>
      </p:sp>
      <p:sp>
        <p:nvSpPr>
          <p:cNvPr id="2" name="Title 1">
            <a:extLst>
              <a:ext uri="{FF2B5EF4-FFF2-40B4-BE49-F238E27FC236}">
                <a16:creationId xmlns:a16="http://schemas.microsoft.com/office/drawing/2014/main" id="{5A1CD7A5-6836-449C-87DA-9754DB73400F}"/>
              </a:ext>
            </a:extLst>
          </p:cNvPr>
          <p:cNvSpPr>
            <a:spLocks noGrp="1"/>
          </p:cNvSpPr>
          <p:nvPr>
            <p:ph type="title"/>
          </p:nvPr>
        </p:nvSpPr>
        <p:spPr>
          <a:xfrm>
            <a:off x="3444658" y="755986"/>
            <a:ext cx="7711025" cy="3084482"/>
          </a:xfrm>
        </p:spPr>
        <p:txBody>
          <a:bodyPr vert="horz" lIns="64292" tIns="32146" rIns="64292" bIns="32146" rtlCol="0" anchor="ctr">
            <a:norm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defTabSz="321457"/>
            <a:r>
              <a:rPr lang="en-US" sz="8086">
                <a:latin typeface="Century Gothic" panose="020B0502020202020204" pitchFamily="34" charset="0"/>
                <a:ea typeface="+mj-ea"/>
                <a:cs typeface="+mj-cs"/>
              </a:rPr>
              <a:t>Praying with yourself</a:t>
            </a:r>
          </a:p>
        </p:txBody>
      </p:sp>
    </p:spTree>
    <p:extLst>
      <p:ext uri="{BB962C8B-B14F-4D97-AF65-F5344CB8AC3E}">
        <p14:creationId xmlns:p14="http://schemas.microsoft.com/office/powerpoint/2010/main" val="19579844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95600" y="3886200"/>
            <a:ext cx="6400800" cy="813619"/>
          </a:xfrm>
        </p:spPr>
        <p:txBody>
          <a:bodyPr>
            <a:normAutofit lnSpcReduction="10000"/>
          </a:bodyPr>
          <a:lstStyle/>
          <a:p>
            <a:r>
              <a:rPr lang="en-US" sz="4800">
                <a:solidFill>
                  <a:srgbClr val="FFFF00"/>
                </a:solidFill>
                <a:latin typeface="Century Gothic" panose="020B0502020202020204" pitchFamily="34" charset="0"/>
                <a:cs typeface="Copperplate Gothic Bold"/>
              </a:rPr>
              <a:t>EFFECTIVE PRAYER</a:t>
            </a:r>
          </a:p>
        </p:txBody>
      </p:sp>
      <p:sp>
        <p:nvSpPr>
          <p:cNvPr id="3" name="Title 2"/>
          <p:cNvSpPr>
            <a:spLocks noGrp="1"/>
          </p:cNvSpPr>
          <p:nvPr>
            <p:ph type="ctrTitle"/>
          </p:nvPr>
        </p:nvSpPr>
        <p:spPr/>
        <p:txBody>
          <a:bodyPr/>
          <a:lstStyle/>
          <a:p>
            <a:r>
              <a:rPr lang="en-US" sz="6600" b="1">
                <a:latin typeface="Century Gothic" panose="020B0502020202020204" pitchFamily="34" charset="0"/>
                <a:cs typeface="Copperplate Gothic Bold"/>
              </a:rPr>
              <a:t>Prayer principles</a:t>
            </a:r>
          </a:p>
        </p:txBody>
      </p:sp>
      <p:sp>
        <p:nvSpPr>
          <p:cNvPr id="4" name="TextBox 3">
            <a:extLst>
              <a:ext uri="{FF2B5EF4-FFF2-40B4-BE49-F238E27FC236}">
                <a16:creationId xmlns:a16="http://schemas.microsoft.com/office/drawing/2014/main" id="{6FBCC531-89DB-47C0-95C1-2B6BDA337406}"/>
              </a:ext>
            </a:extLst>
          </p:cNvPr>
          <p:cNvSpPr txBox="1"/>
          <p:nvPr/>
        </p:nvSpPr>
        <p:spPr>
          <a:xfrm>
            <a:off x="9476509" y="5883564"/>
            <a:ext cx="1635384" cy="646331"/>
          </a:xfrm>
          <a:prstGeom prst="rect">
            <a:avLst/>
          </a:prstGeom>
          <a:noFill/>
        </p:spPr>
        <p:txBody>
          <a:bodyPr wrap="none" rtlCol="0">
            <a:spAutoFit/>
          </a:bodyPr>
          <a:lstStyle/>
          <a:p>
            <a:r>
              <a:rPr lang="en-US" sz="3600" b="1">
                <a:solidFill>
                  <a:srgbClr val="FFFF00"/>
                </a:solidFill>
                <a:latin typeface="Century Gothic" panose="020B0502020202020204" pitchFamily="34" charset="0"/>
              </a:rPr>
              <a:t>PART II</a:t>
            </a:r>
          </a:p>
        </p:txBody>
      </p:sp>
    </p:spTree>
    <p:extLst>
      <p:ext uri="{BB962C8B-B14F-4D97-AF65-F5344CB8AC3E}">
        <p14:creationId xmlns:p14="http://schemas.microsoft.com/office/powerpoint/2010/main" val="22280592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a:bodyPr>
          <a:lstStyle/>
          <a:p>
            <a:pPr algn="ctr"/>
            <a:r>
              <a:rPr lang="en-US" sz="5400" b="1">
                <a:latin typeface="Century Gothic" panose="020B0502020202020204" pitchFamily="34" charset="0"/>
              </a:rPr>
              <a:t>TYPES OF PRAYERS</a:t>
            </a:r>
          </a:p>
        </p:txBody>
      </p:sp>
    </p:spTree>
    <p:extLst>
      <p:ext uri="{BB962C8B-B14F-4D97-AF65-F5344CB8AC3E}">
        <p14:creationId xmlns:p14="http://schemas.microsoft.com/office/powerpoint/2010/main" val="3693657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3379" y="1846322"/>
            <a:ext cx="10485821" cy="4739759"/>
          </a:xfrm>
          <a:prstGeom prst="rect">
            <a:avLst/>
          </a:prstGeom>
          <a:noFill/>
        </p:spPr>
        <p:txBody>
          <a:bodyPr wrap="square" rtlCol="0">
            <a:spAutoFit/>
          </a:bodyPr>
          <a:lstStyle/>
          <a:p>
            <a:pPr indent="-285750">
              <a:buFont typeface="Wingdings" charset="2"/>
              <a:buChar char="q"/>
            </a:pPr>
            <a:r>
              <a:rPr lang="en-US" sz="3600">
                <a:latin typeface="Century Gothic" panose="020B0502020202020204" pitchFamily="34" charset="0"/>
                <a:cs typeface="Copperplate Gothic Bold"/>
              </a:rPr>
              <a:t> CORPORATE (</a:t>
            </a:r>
            <a:r>
              <a:rPr lang="en-US" sz="3600">
                <a:solidFill>
                  <a:srgbClr val="FFFF00"/>
                </a:solidFill>
                <a:latin typeface="Century Gothic" panose="020B0502020202020204" pitchFamily="34" charset="0"/>
                <a:cs typeface="Copperplate Gothic Bold"/>
              </a:rPr>
              <a:t>GROUP</a:t>
            </a:r>
            <a:r>
              <a:rPr lang="en-US" sz="3600">
                <a:latin typeface="Century Gothic" panose="020B0502020202020204" pitchFamily="34" charset="0"/>
                <a:cs typeface="Copperplate Gothic Bold"/>
              </a:rPr>
              <a:t>)</a:t>
            </a:r>
          </a:p>
          <a:p>
            <a:endParaRPr lang="en-US" sz="1000">
              <a:latin typeface="Century Gothic" panose="020B0502020202020204" pitchFamily="34" charset="0"/>
              <a:cs typeface="Copperplate Gothic Bold"/>
            </a:endParaRPr>
          </a:p>
          <a:p>
            <a:pPr indent="-285750">
              <a:buFont typeface="Wingdings" charset="2"/>
              <a:buChar char="q"/>
            </a:pPr>
            <a:r>
              <a:rPr lang="en-US" sz="3600">
                <a:latin typeface="Century Gothic" panose="020B0502020202020204" pitchFamily="34" charset="0"/>
                <a:cs typeface="Copperplate Gothic Bold"/>
              </a:rPr>
              <a:t> PERSONAL/INDIVIDUAL (</a:t>
            </a:r>
            <a:r>
              <a:rPr lang="en-US" sz="3600">
                <a:solidFill>
                  <a:srgbClr val="FFFF00"/>
                </a:solidFill>
                <a:latin typeface="Century Gothic" panose="020B0502020202020204" pitchFamily="34" charset="0"/>
                <a:cs typeface="Copperplate Gothic Bold"/>
              </a:rPr>
              <a:t>IN SECRET</a:t>
            </a:r>
            <a:r>
              <a:rPr lang="en-US" sz="3600">
                <a:latin typeface="Century Gothic" panose="020B0502020202020204" pitchFamily="34" charset="0"/>
                <a:cs typeface="Copperplate Gothic Bold"/>
              </a:rPr>
              <a:t>)</a:t>
            </a:r>
          </a:p>
          <a:p>
            <a:endParaRPr lang="en-US" sz="1000">
              <a:latin typeface="Century Gothic" panose="020B0502020202020204" pitchFamily="34" charset="0"/>
              <a:cs typeface="Copperplate Gothic Bold"/>
            </a:endParaRPr>
          </a:p>
          <a:p>
            <a:pPr indent="-285750">
              <a:buFont typeface="Wingdings" charset="2"/>
              <a:buChar char="q"/>
            </a:pPr>
            <a:r>
              <a:rPr lang="en-US" sz="3600">
                <a:latin typeface="Century Gothic" panose="020B0502020202020204" pitchFamily="34" charset="0"/>
                <a:cs typeface="Copperplate Gothic Bold"/>
              </a:rPr>
              <a:t> INTERCESSORY PRAYER (</a:t>
            </a:r>
            <a:r>
              <a:rPr lang="en-US" sz="3600">
                <a:solidFill>
                  <a:srgbClr val="FFFF00"/>
                </a:solidFill>
                <a:latin typeface="Century Gothic" panose="020B0502020202020204" pitchFamily="34" charset="0"/>
                <a:cs typeface="Copperplate Gothic Bold"/>
              </a:rPr>
              <a:t>FOR OTHERS</a:t>
            </a:r>
            <a:r>
              <a:rPr lang="en-US" sz="3600">
                <a:latin typeface="Century Gothic" panose="020B0502020202020204" pitchFamily="34" charset="0"/>
                <a:cs typeface="Copperplate Gothic Bold"/>
              </a:rPr>
              <a:t>)</a:t>
            </a:r>
          </a:p>
          <a:p>
            <a:endParaRPr lang="en-US" sz="1000">
              <a:latin typeface="Century Gothic" panose="020B0502020202020204" pitchFamily="34" charset="0"/>
              <a:cs typeface="Copperplate Gothic Bold"/>
            </a:endParaRPr>
          </a:p>
          <a:p>
            <a:pPr indent="-285750">
              <a:buFont typeface="Wingdings" charset="2"/>
              <a:buChar char="q"/>
            </a:pPr>
            <a:r>
              <a:rPr lang="en-US" sz="3600">
                <a:latin typeface="Century Gothic" panose="020B0502020202020204" pitchFamily="34" charset="0"/>
                <a:cs typeface="Copperplate Gothic Bold"/>
              </a:rPr>
              <a:t> PRAYER OF SUBMISSION  (</a:t>
            </a:r>
            <a:r>
              <a:rPr lang="en-US" sz="3600">
                <a:solidFill>
                  <a:srgbClr val="FFFF00"/>
                </a:solidFill>
                <a:latin typeface="Century Gothic" panose="020B0502020202020204" pitchFamily="34" charset="0"/>
                <a:cs typeface="Copperplate Gothic Bold"/>
              </a:rPr>
              <a:t>MATT 26:39, 26:42, MK 14:36, LUKE 22:42</a:t>
            </a:r>
            <a:r>
              <a:rPr lang="en-US" sz="3600">
                <a:latin typeface="Century Gothic" panose="020B0502020202020204" pitchFamily="34" charset="0"/>
                <a:cs typeface="Copperplate Gothic Bold"/>
              </a:rPr>
              <a:t>)</a:t>
            </a:r>
          </a:p>
          <a:p>
            <a:endParaRPr lang="en-US" sz="1000">
              <a:latin typeface="Century Gothic" panose="020B0502020202020204" pitchFamily="34" charset="0"/>
              <a:cs typeface="Copperplate Gothic Bold"/>
            </a:endParaRPr>
          </a:p>
          <a:p>
            <a:pPr indent="-285750">
              <a:buFont typeface="Wingdings" charset="2"/>
              <a:buChar char="q"/>
            </a:pPr>
            <a:r>
              <a:rPr lang="en-US" sz="3600">
                <a:latin typeface="Century Gothic" panose="020B0502020202020204" pitchFamily="34" charset="0"/>
                <a:cs typeface="Copperplate Gothic Bold"/>
              </a:rPr>
              <a:t> PRAYER OF RECONCILIATION (</a:t>
            </a:r>
            <a:r>
              <a:rPr lang="en-US" sz="3600">
                <a:solidFill>
                  <a:srgbClr val="FFFF00"/>
                </a:solidFill>
                <a:latin typeface="Century Gothic" panose="020B0502020202020204" pitchFamily="34" charset="0"/>
                <a:cs typeface="Copperplate Gothic Bold"/>
              </a:rPr>
              <a:t>REPENTANCE</a:t>
            </a:r>
            <a:r>
              <a:rPr lang="en-US" sz="3600">
                <a:latin typeface="Century Gothic" panose="020B0502020202020204" pitchFamily="34" charset="0"/>
                <a:cs typeface="Copperplate Gothic Bold"/>
              </a:rPr>
              <a:t>)</a:t>
            </a:r>
          </a:p>
          <a:p>
            <a:pPr indent="-285750">
              <a:buFont typeface="Wingdings" charset="2"/>
              <a:buChar char="q"/>
            </a:pPr>
            <a:endParaRPr lang="en-US" sz="1000">
              <a:latin typeface="Century Gothic" panose="020B0502020202020204" pitchFamily="34" charset="0"/>
              <a:cs typeface="Copperplate Gothic Bold"/>
            </a:endParaRPr>
          </a:p>
          <a:p>
            <a:pPr indent="-285750">
              <a:buFont typeface="Wingdings" charset="2"/>
              <a:buChar char="q"/>
            </a:pPr>
            <a:r>
              <a:rPr lang="en-US" sz="3600">
                <a:latin typeface="Century Gothic" panose="020B0502020202020204" pitchFamily="34" charset="0"/>
                <a:cs typeface="Copperplate Gothic Bold"/>
              </a:rPr>
              <a:t> PRAYER OF ENLIGHTENMENT</a:t>
            </a:r>
          </a:p>
        </p:txBody>
      </p:sp>
      <p:sp>
        <p:nvSpPr>
          <p:cNvPr id="6" name="Title 1">
            <a:extLst>
              <a:ext uri="{FF2B5EF4-FFF2-40B4-BE49-F238E27FC236}">
                <a16:creationId xmlns:a16="http://schemas.microsoft.com/office/drawing/2014/main" id="{468F3D93-C258-4355-980A-2C81F2B3E7E0}"/>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5332226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599D1A-B903-4C59-AA29-A6A4EEB790C5}"/>
              </a:ext>
            </a:extLst>
          </p:cNvPr>
          <p:cNvSpPr>
            <a:spLocks noGrp="1"/>
          </p:cNvSpPr>
          <p:nvPr>
            <p:ph type="ctrTitle"/>
          </p:nvPr>
        </p:nvSpPr>
        <p:spPr>
          <a:xfrm>
            <a:off x="2623317" y="1844223"/>
            <a:ext cx="6945366" cy="2777767"/>
          </a:xfrm>
        </p:spPr>
        <p:txBody>
          <a:bodyPr anchor="ctr">
            <a:norm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r>
              <a:rPr lang="en-US" sz="6187" b="1">
                <a:latin typeface="Century Gothic" panose="020B0502020202020204" pitchFamily="34" charset="0"/>
              </a:rPr>
              <a:t>WHAT IS PRAYER?</a:t>
            </a:r>
          </a:p>
        </p:txBody>
      </p:sp>
    </p:spTree>
    <p:extLst>
      <p:ext uri="{BB962C8B-B14F-4D97-AF65-F5344CB8AC3E}">
        <p14:creationId xmlns:p14="http://schemas.microsoft.com/office/powerpoint/2010/main" val="32770023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658"/>
            <a:ext cx="5014912" cy="6862554"/>
            <a:chOff x="2928938" y="-4763"/>
            <a:chExt cx="5014912" cy="6862763"/>
          </a:xfrm>
        </p:grpSpPr>
        <p:sp>
          <p:nvSpPr>
            <p:cNvPr id="33"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4"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5"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6"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7"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8"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40" name="Rectangle 39">
            <a:extLst>
              <a:ext uri="{FF2B5EF4-FFF2-40B4-BE49-F238E27FC236}">
                <a16:creationId xmlns:a16="http://schemas.microsoft.com/office/drawing/2014/main" id="{E67A1FC6-22FB-4EA7-B90A-C9F18FBEF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
            <a:ext cx="12192000" cy="6857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sz="890"/>
          </a:p>
        </p:txBody>
      </p:sp>
      <p:sp>
        <p:nvSpPr>
          <p:cNvPr id="42" name="Freeform: Shape 41">
            <a:extLst>
              <a:ext uri="{FF2B5EF4-FFF2-40B4-BE49-F238E27FC236}">
                <a16:creationId xmlns:a16="http://schemas.microsoft.com/office/drawing/2014/main" id="{6246FDC4-DD97-431A-914A-9EB57A4A3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
            <a:ext cx="7912130" cy="6857791"/>
          </a:xfrm>
          <a:custGeom>
            <a:avLst/>
            <a:gdLst>
              <a:gd name="connsiteX0" fmla="*/ 1073044 w 7912130"/>
              <a:gd name="connsiteY0" fmla="*/ 3032931 h 6858000"/>
              <a:gd name="connsiteX1" fmla="*/ 1073044 w 7912130"/>
              <a:gd name="connsiteY1" fmla="*/ 3035810 h 6858000"/>
              <a:gd name="connsiteX2" fmla="*/ 1076802 w 7912130"/>
              <a:gd name="connsiteY2" fmla="*/ 3035810 h 6858000"/>
              <a:gd name="connsiteX3" fmla="*/ 1170738 w 7912130"/>
              <a:gd name="connsiteY3" fmla="*/ 1248347 h 6858000"/>
              <a:gd name="connsiteX4" fmla="*/ 1170738 w 7912130"/>
              <a:gd name="connsiteY4" fmla="*/ 1273486 h 6858000"/>
              <a:gd name="connsiteX5" fmla="*/ 1183895 w 7912130"/>
              <a:gd name="connsiteY5" fmla="*/ 1248347 h 6858000"/>
              <a:gd name="connsiteX6" fmla="*/ 0 w 7912130"/>
              <a:gd name="connsiteY6" fmla="*/ 0 h 6858000"/>
              <a:gd name="connsiteX7" fmla="*/ 2133906 w 7912130"/>
              <a:gd name="connsiteY7" fmla="*/ 0 h 6858000"/>
              <a:gd name="connsiteX8" fmla="*/ 2629909 w 7912130"/>
              <a:gd name="connsiteY8" fmla="*/ 0 h 6858000"/>
              <a:gd name="connsiteX9" fmla="*/ 1227479 w 7912130"/>
              <a:gd name="connsiteY9" fmla="*/ 2669551 h 6858000"/>
              <a:gd name="connsiteX10" fmla="*/ 1235349 w 7912130"/>
              <a:gd name="connsiteY10" fmla="*/ 2673350 h 6858000"/>
              <a:gd name="connsiteX11" fmla="*/ 1353755 w 7912130"/>
              <a:gd name="connsiteY11" fmla="*/ 2754312 h 6858000"/>
              <a:gd name="connsiteX12" fmla="*/ 7912130 w 7912130"/>
              <a:gd name="connsiteY12" fmla="*/ 6858000 h 6858000"/>
              <a:gd name="connsiteX13" fmla="*/ 6066970 w 7912130"/>
              <a:gd name="connsiteY13" fmla="*/ 6858000 h 6858000"/>
              <a:gd name="connsiteX14" fmla="*/ 6059889 w 7912130"/>
              <a:gd name="connsiteY14" fmla="*/ 6852577 h 6858000"/>
              <a:gd name="connsiteX15" fmla="*/ 6059889 w 7912130"/>
              <a:gd name="connsiteY15" fmla="*/ 6857999 h 6858000"/>
              <a:gd name="connsiteX16" fmla="*/ 1707025 w 7912130"/>
              <a:gd name="connsiteY16" fmla="*/ 6857999 h 6858000"/>
              <a:gd name="connsiteX17" fmla="*/ 1707025 w 7912130"/>
              <a:gd name="connsiteY17" fmla="*/ 6858000 h 6858000"/>
              <a:gd name="connsiteX18" fmla="*/ 1073044 w 7912130"/>
              <a:gd name="connsiteY18" fmla="*/ 6858000 h 6858000"/>
              <a:gd name="connsiteX19" fmla="*/ 536592 w 7912130"/>
              <a:gd name="connsiteY19" fmla="*/ 6858000 h 6858000"/>
              <a:gd name="connsiteX20" fmla="*/ 0 w 791213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2130" h="6858000">
                <a:moveTo>
                  <a:pt x="1073044" y="3032931"/>
                </a:moveTo>
                <a:lnTo>
                  <a:pt x="1073044" y="3035810"/>
                </a:lnTo>
                <a:lnTo>
                  <a:pt x="1076802" y="3035810"/>
                </a:lnTo>
                <a:close/>
                <a:moveTo>
                  <a:pt x="1170738" y="1248347"/>
                </a:moveTo>
                <a:lnTo>
                  <a:pt x="1170738" y="1273486"/>
                </a:lnTo>
                <a:lnTo>
                  <a:pt x="1183895" y="1248347"/>
                </a:lnTo>
                <a:close/>
                <a:moveTo>
                  <a:pt x="0" y="0"/>
                </a:moveTo>
                <a:lnTo>
                  <a:pt x="2133906" y="0"/>
                </a:lnTo>
                <a:lnTo>
                  <a:pt x="2629909" y="0"/>
                </a:lnTo>
                <a:lnTo>
                  <a:pt x="1227479" y="2669551"/>
                </a:lnTo>
                <a:lnTo>
                  <a:pt x="1235349" y="2673350"/>
                </a:lnTo>
                <a:lnTo>
                  <a:pt x="1353755" y="2754312"/>
                </a:lnTo>
                <a:lnTo>
                  <a:pt x="7912130" y="6858000"/>
                </a:lnTo>
                <a:lnTo>
                  <a:pt x="6066970" y="6858000"/>
                </a:lnTo>
                <a:lnTo>
                  <a:pt x="6059889" y="6852577"/>
                </a:lnTo>
                <a:lnTo>
                  <a:pt x="6059889" y="6857999"/>
                </a:lnTo>
                <a:lnTo>
                  <a:pt x="1707025" y="6857999"/>
                </a:lnTo>
                <a:lnTo>
                  <a:pt x="1707025" y="6858000"/>
                </a:lnTo>
                <a:lnTo>
                  <a:pt x="1073044" y="6858000"/>
                </a:lnTo>
                <a:lnTo>
                  <a:pt x="536592"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sz="890"/>
          </a:p>
        </p:txBody>
      </p:sp>
      <p:sp>
        <p:nvSpPr>
          <p:cNvPr id="44" name="Freeform: Shape 43">
            <a:extLst>
              <a:ext uri="{FF2B5EF4-FFF2-40B4-BE49-F238E27FC236}">
                <a16:creationId xmlns:a16="http://schemas.microsoft.com/office/drawing/2014/main" id="{CD4E68A2-74B0-42F5-BB75-2E1A7C201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5"/>
            <a:ext cx="7535917" cy="6857791"/>
          </a:xfrm>
          <a:custGeom>
            <a:avLst/>
            <a:gdLst>
              <a:gd name="connsiteX0" fmla="*/ 696831 w 7535917"/>
              <a:gd name="connsiteY0" fmla="*/ 3032931 h 6858000"/>
              <a:gd name="connsiteX1" fmla="*/ 696831 w 7535917"/>
              <a:gd name="connsiteY1" fmla="*/ 3035810 h 6858000"/>
              <a:gd name="connsiteX2" fmla="*/ 700589 w 7535917"/>
              <a:gd name="connsiteY2" fmla="*/ 3035810 h 6858000"/>
              <a:gd name="connsiteX3" fmla="*/ 794525 w 7535917"/>
              <a:gd name="connsiteY3" fmla="*/ 1248347 h 6858000"/>
              <a:gd name="connsiteX4" fmla="*/ 794525 w 7535917"/>
              <a:gd name="connsiteY4" fmla="*/ 1273486 h 6858000"/>
              <a:gd name="connsiteX5" fmla="*/ 807682 w 7535917"/>
              <a:gd name="connsiteY5" fmla="*/ 1248347 h 6858000"/>
              <a:gd name="connsiteX6" fmla="*/ 0 w 7535917"/>
              <a:gd name="connsiteY6" fmla="*/ 0 h 6858000"/>
              <a:gd name="connsiteX7" fmla="*/ 1757693 w 7535917"/>
              <a:gd name="connsiteY7" fmla="*/ 0 h 6858000"/>
              <a:gd name="connsiteX8" fmla="*/ 2253696 w 7535917"/>
              <a:gd name="connsiteY8" fmla="*/ 0 h 6858000"/>
              <a:gd name="connsiteX9" fmla="*/ 851266 w 7535917"/>
              <a:gd name="connsiteY9" fmla="*/ 2669551 h 6858000"/>
              <a:gd name="connsiteX10" fmla="*/ 859136 w 7535917"/>
              <a:gd name="connsiteY10" fmla="*/ 2673350 h 6858000"/>
              <a:gd name="connsiteX11" fmla="*/ 977542 w 7535917"/>
              <a:gd name="connsiteY11" fmla="*/ 2754312 h 6858000"/>
              <a:gd name="connsiteX12" fmla="*/ 7535917 w 7535917"/>
              <a:gd name="connsiteY12" fmla="*/ 6858000 h 6858000"/>
              <a:gd name="connsiteX13" fmla="*/ 5690757 w 7535917"/>
              <a:gd name="connsiteY13" fmla="*/ 6858000 h 6858000"/>
              <a:gd name="connsiteX14" fmla="*/ 5683676 w 7535917"/>
              <a:gd name="connsiteY14" fmla="*/ 6852577 h 6858000"/>
              <a:gd name="connsiteX15" fmla="*/ 5683676 w 7535917"/>
              <a:gd name="connsiteY15" fmla="*/ 6857999 h 6858000"/>
              <a:gd name="connsiteX16" fmla="*/ 1330812 w 7535917"/>
              <a:gd name="connsiteY16" fmla="*/ 6857999 h 6858000"/>
              <a:gd name="connsiteX17" fmla="*/ 1330812 w 7535917"/>
              <a:gd name="connsiteY17" fmla="*/ 6858000 h 6858000"/>
              <a:gd name="connsiteX18" fmla="*/ 696831 w 7535917"/>
              <a:gd name="connsiteY18" fmla="*/ 6858000 h 6858000"/>
              <a:gd name="connsiteX19" fmla="*/ 160379 w 7535917"/>
              <a:gd name="connsiteY19" fmla="*/ 6858000 h 6858000"/>
              <a:gd name="connsiteX20" fmla="*/ 0 w 7535917"/>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35917" h="6858000">
                <a:moveTo>
                  <a:pt x="696831" y="3032931"/>
                </a:moveTo>
                <a:lnTo>
                  <a:pt x="696831" y="3035810"/>
                </a:lnTo>
                <a:lnTo>
                  <a:pt x="700589" y="3035810"/>
                </a:lnTo>
                <a:close/>
                <a:moveTo>
                  <a:pt x="794525" y="1248347"/>
                </a:moveTo>
                <a:lnTo>
                  <a:pt x="794525" y="1273486"/>
                </a:lnTo>
                <a:lnTo>
                  <a:pt x="807682" y="1248347"/>
                </a:lnTo>
                <a:close/>
                <a:moveTo>
                  <a:pt x="0" y="0"/>
                </a:moveTo>
                <a:lnTo>
                  <a:pt x="1757693" y="0"/>
                </a:lnTo>
                <a:lnTo>
                  <a:pt x="2253696" y="0"/>
                </a:lnTo>
                <a:lnTo>
                  <a:pt x="851266" y="2669551"/>
                </a:lnTo>
                <a:lnTo>
                  <a:pt x="859136" y="2673350"/>
                </a:lnTo>
                <a:lnTo>
                  <a:pt x="977542" y="2754312"/>
                </a:lnTo>
                <a:lnTo>
                  <a:pt x="7535917" y="6858000"/>
                </a:lnTo>
                <a:lnTo>
                  <a:pt x="5690757" y="6858000"/>
                </a:lnTo>
                <a:lnTo>
                  <a:pt x="5683676" y="6852577"/>
                </a:lnTo>
                <a:lnTo>
                  <a:pt x="5683676" y="6857999"/>
                </a:lnTo>
                <a:lnTo>
                  <a:pt x="1330812" y="6857999"/>
                </a:lnTo>
                <a:lnTo>
                  <a:pt x="1330812" y="6858000"/>
                </a:lnTo>
                <a:lnTo>
                  <a:pt x="696831" y="6858000"/>
                </a:lnTo>
                <a:lnTo>
                  <a:pt x="1603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sz="890"/>
          </a:p>
        </p:txBody>
      </p:sp>
      <p:sp>
        <p:nvSpPr>
          <p:cNvPr id="2" name="Title 1">
            <a:extLst>
              <a:ext uri="{FF2B5EF4-FFF2-40B4-BE49-F238E27FC236}">
                <a16:creationId xmlns:a16="http://schemas.microsoft.com/office/drawing/2014/main" id="{5A1CD7A5-6836-449C-87DA-9754DB73400F}"/>
              </a:ext>
            </a:extLst>
          </p:cNvPr>
          <p:cNvSpPr>
            <a:spLocks noGrp="1"/>
          </p:cNvSpPr>
          <p:nvPr>
            <p:ph type="title"/>
          </p:nvPr>
        </p:nvSpPr>
        <p:spPr>
          <a:xfrm>
            <a:off x="3444658" y="131886"/>
            <a:ext cx="8590324" cy="5160550"/>
          </a:xfrm>
        </p:spPr>
        <p:txBody>
          <a:bodyPr vert="horz" lIns="64292" tIns="32146" rIns="64292" bIns="32146" rtlCol="0" anchor="t">
            <a:no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r>
              <a:rPr lang="en-US" sz="5400">
                <a:latin typeface="Century Gothic" panose="020B0502020202020204" pitchFamily="34" charset="0"/>
                <a:ea typeface="+mj-ea"/>
                <a:cs typeface="+mj-cs"/>
              </a:rPr>
              <a:t>NOT EVEN 1 PERSON PRAYED TO GOD TO HAVE A DEMON REMOVED; THEY </a:t>
            </a:r>
            <a:r>
              <a:rPr lang="en-US" sz="5400" b="1">
                <a:solidFill>
                  <a:srgbClr val="FFFF00"/>
                </a:solidFill>
                <a:latin typeface="Century Gothic" panose="020B0502020202020204" pitchFamily="34" charset="0"/>
                <a:ea typeface="+mj-ea"/>
                <a:cs typeface="+mj-cs"/>
              </a:rPr>
              <a:t>SPOKE</a:t>
            </a:r>
            <a:r>
              <a:rPr lang="en-US" sz="5400">
                <a:latin typeface="Century Gothic" panose="020B0502020202020204" pitchFamily="34" charset="0"/>
                <a:ea typeface="+mj-ea"/>
                <a:cs typeface="+mj-cs"/>
              </a:rPr>
              <a:t> TO IT</a:t>
            </a:r>
          </a:p>
        </p:txBody>
      </p:sp>
    </p:spTree>
    <p:extLst>
      <p:ext uri="{BB962C8B-B14F-4D97-AF65-F5344CB8AC3E}">
        <p14:creationId xmlns:p14="http://schemas.microsoft.com/office/powerpoint/2010/main" val="20382405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75"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76"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77"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78"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79"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80"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82" name="Rectangle 81">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67808"/>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2">
            <a:extLst>
              <a:ext uri="{FF2B5EF4-FFF2-40B4-BE49-F238E27FC236}">
                <a16:creationId xmlns:a16="http://schemas.microsoft.com/office/drawing/2014/main" id="{9A816F72-7AD2-430F-B7F4-AEB8F98412A3}"/>
              </a:ext>
            </a:extLst>
          </p:cNvPr>
          <p:cNvSpPr>
            <a:spLocks noGrp="1"/>
          </p:cNvSpPr>
          <p:nvPr>
            <p:ph type="title"/>
          </p:nvPr>
        </p:nvSpPr>
        <p:spPr>
          <a:xfrm>
            <a:off x="1189702" y="1261872"/>
            <a:ext cx="3145536" cy="4334256"/>
          </a:xfrm>
        </p:spPr>
        <p:txBody>
          <a:bodyPr>
            <a:norm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r"/>
            <a:r>
              <a:rPr lang="en-US" sz="3600" b="1">
                <a:latin typeface="Century Gothic" panose="020B0502020202020204" pitchFamily="34" charset="0"/>
              </a:rPr>
              <a:t>PRAYER PRINCIPLES: EFFECTIVE PRAYER</a:t>
            </a:r>
          </a:p>
        </p:txBody>
      </p:sp>
      <p:cxnSp>
        <p:nvCxnSpPr>
          <p:cNvPr id="84" name="Straight Connector 83">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075" name="Content Placeholder 2">
            <a:extLst>
              <a:ext uri="{FF2B5EF4-FFF2-40B4-BE49-F238E27FC236}">
                <a16:creationId xmlns:a16="http://schemas.microsoft.com/office/drawing/2014/main" id="{2A4B8F6B-EADA-48A0-8EBA-562DCB8D6FF5}"/>
              </a:ext>
            </a:extLst>
          </p:cNvPr>
          <p:cNvSpPr>
            <a:spLocks noGrp="1"/>
          </p:cNvSpPr>
          <p:nvPr>
            <p:ph idx="1"/>
          </p:nvPr>
        </p:nvSpPr>
        <p:spPr>
          <a:xfrm>
            <a:off x="4636562" y="1080655"/>
            <a:ext cx="6582044" cy="4967720"/>
          </a:xfrm>
        </p:spPr>
        <p:txBody>
          <a:bodyPr anchor="t">
            <a:normAutofit lnSpcReduction="10000"/>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marL="341313" indent="-341313">
              <a:spcBef>
                <a:spcPts val="600"/>
              </a:spcBef>
              <a:spcAft>
                <a:spcPts val="0"/>
              </a:spcAft>
              <a:buFont typeface="Wingdings" panose="05000000000000000000" pitchFamily="2" charset="2"/>
              <a:buChar char="Ø"/>
            </a:pPr>
            <a:r>
              <a:rPr lang="en-US" sz="3600">
                <a:latin typeface="Century Gothic" panose="020B0502020202020204" pitchFamily="34" charset="0"/>
                <a:cs typeface="Copperplate Gothic Bold"/>
              </a:rPr>
              <a:t>COMMUNION </a:t>
            </a:r>
            <a:r>
              <a:rPr lang="en-US" sz="3600" b="1">
                <a:solidFill>
                  <a:srgbClr val="FFFF00"/>
                </a:solidFill>
                <a:latin typeface="Century Gothic" panose="020B0502020202020204" pitchFamily="34" charset="0"/>
                <a:cs typeface="Copperplate Gothic Bold"/>
              </a:rPr>
              <a:t>WITH</a:t>
            </a:r>
            <a:r>
              <a:rPr lang="en-US" sz="3600">
                <a:latin typeface="Century Gothic" panose="020B0502020202020204" pitchFamily="34" charset="0"/>
                <a:cs typeface="Copperplate Gothic Bold"/>
              </a:rPr>
              <a:t> GOD THE FATHER</a:t>
            </a:r>
          </a:p>
          <a:p>
            <a:pPr marL="341313" indent="-341313">
              <a:spcBef>
                <a:spcPts val="600"/>
              </a:spcBef>
              <a:spcAft>
                <a:spcPts val="0"/>
              </a:spcAft>
              <a:buFont typeface="Wingdings" panose="05000000000000000000" pitchFamily="2" charset="2"/>
              <a:buChar char="Ø"/>
            </a:pPr>
            <a:endParaRPr lang="en-US" sz="1000">
              <a:latin typeface="Century Gothic" panose="020B0502020202020204" pitchFamily="34" charset="0"/>
              <a:cs typeface="Copperplate Gothic Bold"/>
            </a:endParaRPr>
          </a:p>
          <a:p>
            <a:pPr marL="341313" indent="-341313">
              <a:spcBef>
                <a:spcPts val="600"/>
              </a:spcBef>
              <a:spcAft>
                <a:spcPts val="0"/>
              </a:spcAft>
              <a:buFont typeface="Wingdings" panose="05000000000000000000" pitchFamily="2" charset="2"/>
              <a:buChar char="Ø"/>
            </a:pPr>
            <a:r>
              <a:rPr lang="en-US" sz="3600">
                <a:latin typeface="Century Gothic" panose="020B0502020202020204" pitchFamily="34" charset="0"/>
                <a:cs typeface="Copperplate Gothic Bold"/>
              </a:rPr>
              <a:t>NOT JUST TALKING TO GOD; BUT TALKING </a:t>
            </a:r>
            <a:r>
              <a:rPr lang="en-US" sz="3600" b="1">
                <a:solidFill>
                  <a:srgbClr val="FFFF00"/>
                </a:solidFill>
                <a:latin typeface="Century Gothic" panose="020B0502020202020204" pitchFamily="34" charset="0"/>
                <a:cs typeface="Copperplate Gothic Bold"/>
              </a:rPr>
              <a:t>WITH</a:t>
            </a:r>
            <a:r>
              <a:rPr lang="en-US" sz="3600">
                <a:latin typeface="Century Gothic" panose="020B0502020202020204" pitchFamily="34" charset="0"/>
                <a:cs typeface="Copperplate Gothic Bold"/>
              </a:rPr>
              <a:t> GOD</a:t>
            </a:r>
          </a:p>
          <a:p>
            <a:pPr marL="341313" indent="-341313">
              <a:spcBef>
                <a:spcPts val="600"/>
              </a:spcBef>
              <a:spcAft>
                <a:spcPts val="0"/>
              </a:spcAft>
              <a:buFont typeface="Wingdings" panose="05000000000000000000" pitchFamily="2" charset="2"/>
              <a:buChar char="Ø"/>
            </a:pPr>
            <a:endParaRPr lang="en-US" sz="1000">
              <a:latin typeface="Century Gothic" panose="020B0502020202020204" pitchFamily="34" charset="0"/>
              <a:cs typeface="Copperplate Gothic Bold"/>
            </a:endParaRPr>
          </a:p>
          <a:p>
            <a:pPr marL="341313" indent="-341313">
              <a:spcBef>
                <a:spcPts val="600"/>
              </a:spcBef>
              <a:spcAft>
                <a:spcPts val="0"/>
              </a:spcAft>
              <a:buFont typeface="Wingdings" panose="05000000000000000000" pitchFamily="2" charset="2"/>
              <a:buChar char="Ø"/>
            </a:pPr>
            <a:r>
              <a:rPr lang="en-US" sz="3600">
                <a:latin typeface="Century Gothic" panose="020B0502020202020204" pitchFamily="34" charset="0"/>
                <a:cs typeface="Copperplate Gothic Bold"/>
              </a:rPr>
              <a:t>INCLUDES MAKING PETITIONS / ASKING GOD FOR HELP</a:t>
            </a:r>
          </a:p>
        </p:txBody>
      </p:sp>
    </p:spTree>
    <p:extLst>
      <p:ext uri="{BB962C8B-B14F-4D97-AF65-F5344CB8AC3E}">
        <p14:creationId xmlns:p14="http://schemas.microsoft.com/office/powerpoint/2010/main" val="33461287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
        <p:nvSpPr>
          <p:cNvPr id="3" name="TextBox 2"/>
          <p:cNvSpPr txBox="1"/>
          <p:nvPr/>
        </p:nvSpPr>
        <p:spPr>
          <a:xfrm>
            <a:off x="953728" y="1457937"/>
            <a:ext cx="10425471" cy="4278094"/>
          </a:xfrm>
          <a:prstGeom prst="rect">
            <a:avLst/>
          </a:prstGeom>
          <a:noFill/>
        </p:spPr>
        <p:txBody>
          <a:bodyPr wrap="square" rtlCol="0">
            <a:spAutoFit/>
          </a:bodyPr>
          <a:lstStyle/>
          <a:p>
            <a:pPr marL="457200" indent="-457200">
              <a:buFont typeface="Wingdings" panose="05000000000000000000" pitchFamily="2" charset="2"/>
              <a:buChar char="Ø"/>
            </a:pPr>
            <a:r>
              <a:rPr lang="en-US" sz="3600">
                <a:latin typeface="Century Gothic" panose="020B0502020202020204" pitchFamily="34" charset="0"/>
                <a:cs typeface="Copperplate Gothic Bold"/>
              </a:rPr>
              <a:t>IT’S INTERCHANGE OR SHARING OF THOUGHTS OR EMOTIONS; INTIMATE COMMUNICATION</a:t>
            </a:r>
          </a:p>
          <a:p>
            <a:endParaRPr lang="en-US" sz="1000">
              <a:latin typeface="Century Gothic" panose="020B0502020202020204" pitchFamily="34" charset="0"/>
              <a:cs typeface="Copperplate Gothic Bold"/>
            </a:endParaRPr>
          </a:p>
          <a:p>
            <a:pPr marL="457200" indent="-457200">
              <a:buFont typeface="Wingdings" panose="05000000000000000000" pitchFamily="2" charset="2"/>
              <a:buChar char="Ø"/>
            </a:pPr>
            <a:r>
              <a:rPr lang="en-US" sz="3600">
                <a:latin typeface="Century Gothic" panose="020B0502020202020204" pitchFamily="34" charset="0"/>
                <a:cs typeface="Copperplate Gothic Bold"/>
              </a:rPr>
              <a:t>THE ONE WHO KNOWS THE MOST SHOULD BE DOING MOST OF THE TALKING</a:t>
            </a:r>
          </a:p>
          <a:p>
            <a:pPr marL="457200" indent="-457200">
              <a:buFont typeface="Wingdings" panose="05000000000000000000" pitchFamily="2" charset="2"/>
              <a:buChar char="Ø"/>
            </a:pPr>
            <a:endParaRPr lang="en-US" sz="1000">
              <a:latin typeface="Century Gothic" panose="020B0502020202020204" pitchFamily="34" charset="0"/>
              <a:cs typeface="Copperplate Gothic Bold"/>
            </a:endParaRPr>
          </a:p>
          <a:p>
            <a:pPr marL="457200" indent="-457200">
              <a:buFont typeface="Wingdings" panose="05000000000000000000" pitchFamily="2" charset="2"/>
              <a:buChar char="Ø"/>
            </a:pPr>
            <a:r>
              <a:rPr lang="en-US" sz="3600">
                <a:latin typeface="Century Gothic" panose="020B0502020202020204" pitchFamily="34" charset="0"/>
                <a:cs typeface="Copperplate Gothic Bold"/>
              </a:rPr>
              <a:t>THE ONE WHO KNOWS LEAST SHOULD BE DOING THE MOST LISTENING</a:t>
            </a:r>
          </a:p>
        </p:txBody>
      </p:sp>
    </p:spTree>
    <p:extLst>
      <p:ext uri="{BB962C8B-B14F-4D97-AF65-F5344CB8AC3E}">
        <p14:creationId xmlns:p14="http://schemas.microsoft.com/office/powerpoint/2010/main" val="35372529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a:bodyPr>
          <a:lstStyle/>
          <a:p>
            <a:pPr algn="ctr"/>
            <a:r>
              <a:rPr lang="en-US" sz="5400" b="1">
                <a:latin typeface="Century Gothic" panose="020B0502020202020204" pitchFamily="34" charset="0"/>
              </a:rPr>
              <a:t>WHO DO WE PRAY TO?</a:t>
            </a:r>
          </a:p>
        </p:txBody>
      </p:sp>
    </p:spTree>
    <p:extLst>
      <p:ext uri="{BB962C8B-B14F-4D97-AF65-F5344CB8AC3E}">
        <p14:creationId xmlns:p14="http://schemas.microsoft.com/office/powerpoint/2010/main" val="2484470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12800" y="1203039"/>
            <a:ext cx="10566400" cy="4983162"/>
          </a:xfrm>
        </p:spPr>
        <p:txBody>
          <a:bodyPr>
            <a:normAutofit fontScale="25000" lnSpcReduction="20000"/>
          </a:bodyPr>
          <a:lstStyle/>
          <a:p>
            <a:pPr marL="0" indent="0">
              <a:lnSpc>
                <a:spcPct val="120000"/>
              </a:lnSpc>
              <a:spcBef>
                <a:spcPts val="0"/>
              </a:spcBef>
              <a:spcAft>
                <a:spcPts val="0"/>
              </a:spcAft>
              <a:buNone/>
            </a:pPr>
            <a:r>
              <a:rPr lang="en-US" sz="14400" b="1">
                <a:solidFill>
                  <a:srgbClr val="FFFF00"/>
                </a:solidFill>
                <a:latin typeface="Century Gothic" panose="020B0502020202020204" pitchFamily="34" charset="0"/>
              </a:rPr>
              <a:t>DEUTERONOMY 5: 6 - 7</a:t>
            </a:r>
          </a:p>
          <a:p>
            <a:pPr marL="0" indent="0">
              <a:lnSpc>
                <a:spcPct val="120000"/>
              </a:lnSpc>
              <a:spcBef>
                <a:spcPts val="0"/>
              </a:spcBef>
              <a:spcAft>
                <a:spcPts val="0"/>
              </a:spcAft>
              <a:buNone/>
            </a:pPr>
            <a:endParaRPr lang="en-US" sz="4000" b="1">
              <a:solidFill>
                <a:srgbClr val="FFFF00"/>
              </a:solidFill>
              <a:latin typeface="Century Gothic" panose="020B0502020202020204" pitchFamily="34" charset="0"/>
            </a:endParaRPr>
          </a:p>
          <a:p>
            <a:pPr marL="0" indent="0">
              <a:lnSpc>
                <a:spcPct val="120000"/>
              </a:lnSpc>
              <a:spcBef>
                <a:spcPts val="0"/>
              </a:spcBef>
              <a:spcAft>
                <a:spcPts val="0"/>
              </a:spcAft>
              <a:buNone/>
            </a:pPr>
            <a:r>
              <a:rPr lang="en-US" sz="14400" b="1">
                <a:latin typeface="Century Gothic" panose="020B0502020202020204" pitchFamily="34" charset="0"/>
              </a:rPr>
              <a:t>6. I AM THE LORD THY GOD, WHICH BROUGHT THEE OUT OF THE LAND OF EGYPT, FROM THE HOUSE OF BONDAGE.</a:t>
            </a:r>
          </a:p>
          <a:p>
            <a:pPr marL="0" indent="0">
              <a:lnSpc>
                <a:spcPct val="120000"/>
              </a:lnSpc>
              <a:spcBef>
                <a:spcPts val="0"/>
              </a:spcBef>
              <a:spcAft>
                <a:spcPts val="0"/>
              </a:spcAft>
              <a:buNone/>
            </a:pPr>
            <a:endParaRPr lang="en-US" sz="4000" b="1">
              <a:latin typeface="Century Gothic" panose="020B0502020202020204" pitchFamily="34" charset="0"/>
            </a:endParaRPr>
          </a:p>
          <a:p>
            <a:pPr marL="0" indent="0">
              <a:lnSpc>
                <a:spcPct val="120000"/>
              </a:lnSpc>
              <a:spcBef>
                <a:spcPts val="0"/>
              </a:spcBef>
              <a:spcAft>
                <a:spcPts val="0"/>
              </a:spcAft>
              <a:buNone/>
            </a:pPr>
            <a:r>
              <a:rPr lang="en-US" sz="14400" b="1">
                <a:latin typeface="Century Gothic" panose="020B0502020202020204" pitchFamily="34" charset="0"/>
              </a:rPr>
              <a:t>7. THOU SHALT HAVE NONE OTHER GODS BEFORE ME.</a:t>
            </a:r>
          </a:p>
        </p:txBody>
      </p:sp>
      <p:sp>
        <p:nvSpPr>
          <p:cNvPr id="6" name="Title 1">
            <a:extLst>
              <a:ext uri="{FF2B5EF4-FFF2-40B4-BE49-F238E27FC236}">
                <a16:creationId xmlns:a16="http://schemas.microsoft.com/office/drawing/2014/main" id="{56796895-635E-4C20-8A60-F0F99F8144E7}"/>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7197696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A92FE9-DB05-4D0D-AF5A-BE8664B9F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
            <a:ext cx="12192000" cy="6857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sz="890"/>
          </a:p>
        </p:txBody>
      </p:sp>
      <p:grpSp>
        <p:nvGrpSpPr>
          <p:cNvPr id="12" name="Group 11">
            <a:extLst>
              <a:ext uri="{FF2B5EF4-FFF2-40B4-BE49-F238E27FC236}">
                <a16:creationId xmlns:a16="http://schemas.microsoft.com/office/drawing/2014/main" id="{53D9B26A-5143-49A7-BA98-D871D5BD71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106"/>
            <a:ext cx="5014912" cy="6857790"/>
            <a:chOff x="2928938" y="-4763"/>
            <a:chExt cx="5014912" cy="6862763"/>
          </a:xfrm>
        </p:grpSpPr>
        <p:sp>
          <p:nvSpPr>
            <p:cNvPr id="13" name="Freeform 6">
              <a:extLst>
                <a:ext uri="{FF2B5EF4-FFF2-40B4-BE49-F238E27FC236}">
                  <a16:creationId xmlns:a16="http://schemas.microsoft.com/office/drawing/2014/main" id="{68B85E55-A2A1-4682-B891-F201358A9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4" name="Freeform 7">
              <a:extLst>
                <a:ext uri="{FF2B5EF4-FFF2-40B4-BE49-F238E27FC236}">
                  <a16:creationId xmlns:a16="http://schemas.microsoft.com/office/drawing/2014/main" id="{45EF6EDB-9B5D-49E9-96FA-1AE08BF95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5" name="Freeform 12">
              <a:extLst>
                <a:ext uri="{FF2B5EF4-FFF2-40B4-BE49-F238E27FC236}">
                  <a16:creationId xmlns:a16="http://schemas.microsoft.com/office/drawing/2014/main" id="{38338226-D6E2-4EEE-B271-DB4BD096D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6" name="Freeform 13">
              <a:extLst>
                <a:ext uri="{FF2B5EF4-FFF2-40B4-BE49-F238E27FC236}">
                  <a16:creationId xmlns:a16="http://schemas.microsoft.com/office/drawing/2014/main" id="{4878FB48-17B3-4A11-8025-DE0945CD4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7" name="Freeform 14">
              <a:extLst>
                <a:ext uri="{FF2B5EF4-FFF2-40B4-BE49-F238E27FC236}">
                  <a16:creationId xmlns:a16="http://schemas.microsoft.com/office/drawing/2014/main" id="{4150A21C-DD6D-4D3C-9E95-7A3CA263B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8" name="Freeform 15">
              <a:extLst>
                <a:ext uri="{FF2B5EF4-FFF2-40B4-BE49-F238E27FC236}">
                  <a16:creationId xmlns:a16="http://schemas.microsoft.com/office/drawing/2014/main" id="{7505BF04-104D-4180-A284-42FCD6B04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5" name="Title 4">
            <a:extLst>
              <a:ext uri="{FF2B5EF4-FFF2-40B4-BE49-F238E27FC236}">
                <a16:creationId xmlns:a16="http://schemas.microsoft.com/office/drawing/2014/main" id="{13599D1A-B903-4C59-AA29-A6A4EEB790C5}"/>
              </a:ext>
            </a:extLst>
          </p:cNvPr>
          <p:cNvSpPr>
            <a:spLocks noGrp="1"/>
          </p:cNvSpPr>
          <p:nvPr>
            <p:ph type="ctrTitle"/>
          </p:nvPr>
        </p:nvSpPr>
        <p:spPr>
          <a:xfrm>
            <a:off x="2008515" y="924309"/>
            <a:ext cx="8174971" cy="3285765"/>
          </a:xfrm>
        </p:spPr>
        <p:txBody>
          <a:bodyPr anchor="ctr">
            <a:norm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r>
              <a:rPr lang="en-US" sz="6187" b="1">
                <a:latin typeface="Century Gothic" panose="020B0502020202020204" pitchFamily="34" charset="0"/>
              </a:rPr>
              <a:t>ANNOUNCEMENTS</a:t>
            </a:r>
          </a:p>
        </p:txBody>
      </p:sp>
    </p:spTree>
    <p:extLst>
      <p:ext uri="{BB962C8B-B14F-4D97-AF65-F5344CB8AC3E}">
        <p14:creationId xmlns:p14="http://schemas.microsoft.com/office/powerpoint/2010/main" val="3287366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12800" y="1203039"/>
            <a:ext cx="10566400" cy="4983162"/>
          </a:xfrm>
        </p:spPr>
        <p:txBody>
          <a:bodyPr>
            <a:normAutofit fontScale="25000" lnSpcReduction="20000"/>
          </a:bodyPr>
          <a:lstStyle/>
          <a:p>
            <a:pPr marL="0" indent="0">
              <a:lnSpc>
                <a:spcPct val="120000"/>
              </a:lnSpc>
              <a:spcBef>
                <a:spcPts val="0"/>
              </a:spcBef>
              <a:spcAft>
                <a:spcPts val="0"/>
              </a:spcAft>
              <a:buNone/>
            </a:pPr>
            <a:r>
              <a:rPr lang="en-US" sz="14400" b="1">
                <a:solidFill>
                  <a:srgbClr val="FFFF00"/>
                </a:solidFill>
                <a:latin typeface="Century Gothic" panose="020B0502020202020204" pitchFamily="34" charset="0"/>
              </a:rPr>
              <a:t>DEUTERONOMY 5: 8</a:t>
            </a:r>
          </a:p>
          <a:p>
            <a:pPr marL="0" indent="0">
              <a:lnSpc>
                <a:spcPct val="120000"/>
              </a:lnSpc>
              <a:spcBef>
                <a:spcPts val="0"/>
              </a:spcBef>
              <a:spcAft>
                <a:spcPts val="0"/>
              </a:spcAft>
              <a:buNone/>
            </a:pPr>
            <a:endParaRPr lang="en-US" sz="4000" b="1">
              <a:solidFill>
                <a:srgbClr val="FFFF00"/>
              </a:solidFill>
              <a:latin typeface="Century Gothic" panose="020B0502020202020204" pitchFamily="34" charset="0"/>
            </a:endParaRPr>
          </a:p>
          <a:p>
            <a:pPr marL="0" indent="0">
              <a:lnSpc>
                <a:spcPct val="120000"/>
              </a:lnSpc>
              <a:spcBef>
                <a:spcPts val="0"/>
              </a:spcBef>
              <a:spcAft>
                <a:spcPts val="0"/>
              </a:spcAft>
              <a:buNone/>
            </a:pPr>
            <a:r>
              <a:rPr lang="en-US" sz="14400" b="1">
                <a:latin typeface="Century Gothic" panose="020B0502020202020204" pitchFamily="34" charset="0"/>
              </a:rPr>
              <a:t>8. THOU SHALT NOT MAKE THEE ANY GRAVEN IMAGE, OR ANY LIKENESS OF ANY THING THAT IS IN HEAVEN ABOVE, OR THAT IS IN THE EARTH BENEATH, OR THAT IS IN THE WATERS BENEATH THE EARTH:</a:t>
            </a:r>
          </a:p>
        </p:txBody>
      </p:sp>
      <p:sp>
        <p:nvSpPr>
          <p:cNvPr id="6" name="Title 1">
            <a:extLst>
              <a:ext uri="{FF2B5EF4-FFF2-40B4-BE49-F238E27FC236}">
                <a16:creationId xmlns:a16="http://schemas.microsoft.com/office/drawing/2014/main" id="{56796895-635E-4C20-8A60-F0F99F8144E7}"/>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8781933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12800" y="886526"/>
            <a:ext cx="10825018" cy="5654962"/>
          </a:xfrm>
        </p:spPr>
        <p:txBody>
          <a:bodyPr>
            <a:normAutofit fontScale="25000" lnSpcReduction="20000"/>
          </a:bodyPr>
          <a:lstStyle/>
          <a:p>
            <a:pPr marL="0" indent="0">
              <a:lnSpc>
                <a:spcPct val="120000"/>
              </a:lnSpc>
              <a:spcBef>
                <a:spcPts val="0"/>
              </a:spcBef>
              <a:spcAft>
                <a:spcPts val="0"/>
              </a:spcAft>
              <a:buNone/>
            </a:pPr>
            <a:r>
              <a:rPr lang="en-US" sz="14400" b="1">
                <a:solidFill>
                  <a:srgbClr val="FFFF00"/>
                </a:solidFill>
                <a:latin typeface="Century Gothic" panose="020B0502020202020204" pitchFamily="34" charset="0"/>
              </a:rPr>
              <a:t>DEUTERONOMY 5: 9 - 10</a:t>
            </a:r>
          </a:p>
          <a:p>
            <a:pPr marL="0" indent="0">
              <a:lnSpc>
                <a:spcPct val="120000"/>
              </a:lnSpc>
              <a:spcBef>
                <a:spcPts val="0"/>
              </a:spcBef>
              <a:spcAft>
                <a:spcPts val="0"/>
              </a:spcAft>
              <a:buNone/>
            </a:pPr>
            <a:endParaRPr lang="en-US" sz="4000" b="1">
              <a:solidFill>
                <a:srgbClr val="FFFF00"/>
              </a:solidFill>
              <a:latin typeface="Century Gothic" panose="020B0502020202020204" pitchFamily="34" charset="0"/>
            </a:endParaRPr>
          </a:p>
          <a:p>
            <a:pPr marL="0" indent="0">
              <a:lnSpc>
                <a:spcPct val="120000"/>
              </a:lnSpc>
              <a:spcBef>
                <a:spcPts val="0"/>
              </a:spcBef>
              <a:spcAft>
                <a:spcPts val="0"/>
              </a:spcAft>
              <a:buNone/>
            </a:pPr>
            <a:r>
              <a:rPr lang="en-US" sz="13600" b="1">
                <a:latin typeface="Century Gothic" panose="020B0502020202020204" pitchFamily="34" charset="0"/>
              </a:rPr>
              <a:t>9. THOU SHALT NOT BOW DOWN THYSELF UNTO THEM, NOR SERVE THEM: FOR I THE LORD THY GOD AM A JEALOUS GOD, VISITING THE INIQUITY OF THE FATHERS UPON THE CHILDREN UNTO THE THIRD AND FOURTH GENERATION OF THEM THAT HATE ME,</a:t>
            </a:r>
          </a:p>
          <a:p>
            <a:pPr marL="0" indent="0">
              <a:lnSpc>
                <a:spcPct val="120000"/>
              </a:lnSpc>
              <a:spcBef>
                <a:spcPts val="0"/>
              </a:spcBef>
              <a:spcAft>
                <a:spcPts val="0"/>
              </a:spcAft>
              <a:buNone/>
            </a:pPr>
            <a:endParaRPr lang="en-US" sz="4000" b="1">
              <a:latin typeface="Century Gothic" panose="020B0502020202020204" pitchFamily="34" charset="0"/>
            </a:endParaRPr>
          </a:p>
          <a:p>
            <a:pPr marL="0" indent="0">
              <a:lnSpc>
                <a:spcPct val="120000"/>
              </a:lnSpc>
              <a:spcBef>
                <a:spcPts val="0"/>
              </a:spcBef>
              <a:spcAft>
                <a:spcPts val="0"/>
              </a:spcAft>
              <a:buNone/>
            </a:pPr>
            <a:r>
              <a:rPr lang="en-US" sz="13600" b="1">
                <a:latin typeface="Century Gothic" panose="020B0502020202020204" pitchFamily="34" charset="0"/>
              </a:rPr>
              <a:t>10. AND SHEWING MERCY UNTO THOUSANDS OF THEM THAT LOVE ME AND KEEP MY COMMANDMENTS.</a:t>
            </a:r>
            <a:endParaRPr lang="en-US" sz="14400" b="1">
              <a:latin typeface="Century Gothic" panose="020B0502020202020204" pitchFamily="34" charset="0"/>
            </a:endParaRPr>
          </a:p>
        </p:txBody>
      </p:sp>
      <p:sp>
        <p:nvSpPr>
          <p:cNvPr id="6" name="Title 1">
            <a:extLst>
              <a:ext uri="{FF2B5EF4-FFF2-40B4-BE49-F238E27FC236}">
                <a16:creationId xmlns:a16="http://schemas.microsoft.com/office/drawing/2014/main" id="{56796895-635E-4C20-8A60-F0F99F8144E7}"/>
              </a:ext>
            </a:extLst>
          </p:cNvPr>
          <p:cNvSpPr>
            <a:spLocks noGrp="1"/>
          </p:cNvSpPr>
          <p:nvPr>
            <p:ph type="title"/>
          </p:nvPr>
        </p:nvSpPr>
        <p:spPr>
          <a:xfrm>
            <a:off x="812800" y="72422"/>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7265017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D9EC7D6-3E36-494B-839F-14A256394BED}"/>
              </a:ext>
            </a:extLst>
          </p:cNvPr>
          <p:cNvSpPr>
            <a:spLocks noGrp="1"/>
          </p:cNvSpPr>
          <p:nvPr>
            <p:ph type="subTitle" idx="1"/>
          </p:nvPr>
        </p:nvSpPr>
        <p:spPr>
          <a:xfrm>
            <a:off x="1625600" y="3886200"/>
            <a:ext cx="8534400" cy="2166730"/>
          </a:xfrm>
        </p:spPr>
        <p:txBody>
          <a:bodyPr>
            <a:normAutofit lnSpcReduction="10000"/>
          </a:bodyPr>
          <a:lstStyle/>
          <a:p>
            <a:r>
              <a:rPr lang="en-US" sz="3600">
                <a:latin typeface="Century Gothic" panose="020B0502020202020204" pitchFamily="34" charset="0"/>
              </a:rPr>
              <a:t>GOD THE FATHER, THE ANCIENT OF DAYS, THE CREATOR AND FATHER OF ALL, THE MOST HIGH GOD, </a:t>
            </a:r>
            <a:r>
              <a:rPr lang="en-US" sz="3600" b="1">
                <a:solidFill>
                  <a:srgbClr val="FFFF00"/>
                </a:solidFill>
                <a:latin typeface="Century Gothic" panose="020B0502020202020204" pitchFamily="34" charset="0"/>
              </a:rPr>
              <a:t>THE GREAT I AM</a:t>
            </a:r>
          </a:p>
        </p:txBody>
      </p:sp>
      <p:sp>
        <p:nvSpPr>
          <p:cNvPr id="4" name="Title 3">
            <a:extLst>
              <a:ext uri="{FF2B5EF4-FFF2-40B4-BE49-F238E27FC236}">
                <a16:creationId xmlns:a16="http://schemas.microsoft.com/office/drawing/2014/main" id="{79B845E9-FEEB-4779-9347-9531094A13AB}"/>
              </a:ext>
            </a:extLst>
          </p:cNvPr>
          <p:cNvSpPr>
            <a:spLocks noGrp="1"/>
          </p:cNvSpPr>
          <p:nvPr>
            <p:ph type="ctrTitle"/>
          </p:nvPr>
        </p:nvSpPr>
        <p:spPr>
          <a:xfrm>
            <a:off x="914400" y="2142835"/>
            <a:ext cx="10363200" cy="1335079"/>
          </a:xfrm>
        </p:spPr>
        <p:txBody>
          <a:bodyPr anchor="ctr"/>
          <a:lstStyle/>
          <a:p>
            <a:r>
              <a:rPr lang="en-US" sz="3600">
                <a:latin typeface="Century Gothic" panose="020B0502020202020204" pitchFamily="34" charset="0"/>
              </a:rPr>
              <a:t>TRUE BELIEVERS IN GOD THE FATHER PRAY TO </a:t>
            </a:r>
            <a:r>
              <a:rPr lang="en-US" sz="3600" b="1">
                <a:solidFill>
                  <a:srgbClr val="FFFF00"/>
                </a:solidFill>
                <a:latin typeface="Century Gothic" panose="020B0502020202020204" pitchFamily="34" charset="0"/>
              </a:rPr>
              <a:t>ONLY</a:t>
            </a:r>
            <a:r>
              <a:rPr lang="en-US" sz="3600">
                <a:latin typeface="Century Gothic" panose="020B0502020202020204" pitchFamily="34" charset="0"/>
              </a:rPr>
              <a:t> ONE GOD</a:t>
            </a:r>
          </a:p>
        </p:txBody>
      </p:sp>
    </p:spTree>
    <p:extLst>
      <p:ext uri="{BB962C8B-B14F-4D97-AF65-F5344CB8AC3E}">
        <p14:creationId xmlns:p14="http://schemas.microsoft.com/office/powerpoint/2010/main" val="23656834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562223"/>
            <a:ext cx="10982037" cy="468155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MATTHEW 6: 6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6. BUT THOU, WHEN THOU PRAYEST, ENTER INTO THY CLOSET, AND WHEN THOU HAST SHUT THY DOOR, PRAY </a:t>
            </a:r>
            <a:r>
              <a:rPr lang="en-US" sz="3600" b="1">
                <a:solidFill>
                  <a:srgbClr val="FFFF00"/>
                </a:solidFill>
                <a:latin typeface="Century Gothic" panose="020B0502020202020204" pitchFamily="34" charset="0"/>
              </a:rPr>
              <a:t>TO THY FATHER </a:t>
            </a:r>
            <a:r>
              <a:rPr lang="en-US" sz="3600" b="1">
                <a:latin typeface="Century Gothic" panose="020B0502020202020204" pitchFamily="34" charset="0"/>
              </a:rPr>
              <a:t>WHICH IS IN SECRET; AND </a:t>
            </a:r>
            <a:r>
              <a:rPr lang="en-US" sz="3600" b="1">
                <a:solidFill>
                  <a:srgbClr val="FFFF00"/>
                </a:solidFill>
                <a:latin typeface="Century Gothic" panose="020B0502020202020204" pitchFamily="34" charset="0"/>
              </a:rPr>
              <a:t>THY FATHER</a:t>
            </a:r>
            <a:r>
              <a:rPr lang="en-US" sz="3600" b="1">
                <a:latin typeface="Century Gothic" panose="020B0502020202020204" pitchFamily="34" charset="0"/>
              </a:rPr>
              <a:t> WHICH SEETH IN SECRET SHALL REWARD THEE OPENLY.</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5881658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173676"/>
            <a:ext cx="10982037" cy="468155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JOHN 16: 23 – 24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23. AND IN THAT DAY (</a:t>
            </a:r>
            <a:r>
              <a:rPr lang="en-US" sz="3600" b="1">
                <a:solidFill>
                  <a:srgbClr val="FFFF00"/>
                </a:solidFill>
                <a:latin typeface="Century Gothic" panose="020B0502020202020204" pitchFamily="34" charset="0"/>
              </a:rPr>
              <a:t>AFTER HIS DEATH, BURIAL, RESURRECTION</a:t>
            </a:r>
            <a:r>
              <a:rPr lang="en-US" sz="3600" b="1">
                <a:latin typeface="Century Gothic" panose="020B0502020202020204" pitchFamily="34" charset="0"/>
              </a:rPr>
              <a:t>) YE SHALL ASK ME NOTHING. VERILY, VERILY, I SAY UNTO YOU, WHATSOEVER YE SHALL </a:t>
            </a:r>
            <a:r>
              <a:rPr lang="en-US" sz="3600" b="1">
                <a:solidFill>
                  <a:srgbClr val="FFFF00"/>
                </a:solidFill>
                <a:latin typeface="Century Gothic" panose="020B0502020202020204" pitchFamily="34" charset="0"/>
              </a:rPr>
              <a:t>ASK THE FATHER IN MY NAME</a:t>
            </a:r>
            <a:r>
              <a:rPr lang="en-US" sz="3600" b="1">
                <a:latin typeface="Century Gothic" panose="020B0502020202020204" pitchFamily="34" charset="0"/>
              </a:rPr>
              <a:t>, HE WILL GIVE IT YOU.</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24. HITHERTO HAVE YE ASKED NOTHING IN MY NAME: ASK, AND YE SHALL RECEIVE, THAT YOUR JOY MAY BE FULL.</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8005015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710007"/>
            <a:ext cx="10982037" cy="468155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JOHN 16: 25 – 26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25. THESE THINGS HAVE I SPOKEN UNTO YOU IN PROVERBS: BUT THE TIME COMETH, WHEN I SHALL NO MORE SPEAK UNTO YOU IN PROVERBS, BUT I SHALL SHEW YOU PLAINLY OF THE FATHER.</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26. AT THAT DAY YE SHALL ASK IN MY NAME: AND I SAY NOT UNTO YOU, THAT I WILL PRAY THE FATHER FOR YOU:</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6936366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710007"/>
            <a:ext cx="10982037" cy="468155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JOHN 16: 27 – 28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27. FOR THE FATHER HIMSELF LOVETH YOU, BECAUSE YE HAVE LOVED ME, AND HAVE BELIEVED THAT I CAME OUT FROM GOD.</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28. I CAME FORTH FROM THE FATHER, AND AM COME INTO THE WORLD: AGAIN, I LEAVE THE WORLD, AND GO TO THE FATHER.</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4257805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710007"/>
            <a:ext cx="10982037" cy="468155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JOHN 16: 29 – 30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29. HIS DISCIPLES SAID UNTO HIM, LO, NOW SPEAKEST THOU PLAINLY, AND SPEAKEST NO PROVERB.</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30. NOW ARE WE SURE THAT THOU KNOWEST ALL THINGS, AND NEEDEST NOT THAT ANY MAN SHOULD ASK THEE: BY THIS WE BELIEVE THAT THOU CAMEST FORTH FROM GOD.</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4594601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710007"/>
            <a:ext cx="10982037" cy="468155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JOHN 16: 31 – 32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31. JESUS ANSWERED THEM, DO YE NOW BELIEVE?</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32. BEHOLD, THE HOUR COMETH, YEA, IS NOW COME, THAT YE SHALL BE SCATTERED, EVERY MAN TO HIS OWN, AND SHALL LEAVE ME ALONE: AND YET I AM NOT ALONE, BECAUSE THE FATHER IS WITH ME.</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6616491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710007"/>
            <a:ext cx="10982037" cy="468155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JOHN 16: 33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33. THESE THINGS I HAVE SPOKEN UNTO YOU, THAT IN ME YE MIGHT HAVE PEACE. IN THE WORLD YE SHALL HAVE TRIBULATION: BUT BE OF GOOD CHEER; I HAVE OVERCOME THE WORLD.</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6075613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C3A61A-97D0-4967-A535-A0D59D6F10B2}"/>
              </a:ext>
            </a:extLst>
          </p:cNvPr>
          <p:cNvSpPr>
            <a:spLocks noGrp="1"/>
          </p:cNvSpPr>
          <p:nvPr>
            <p:ph type="title"/>
          </p:nvPr>
        </p:nvSpPr>
        <p:spPr>
          <a:xfrm>
            <a:off x="895675" y="4529193"/>
            <a:ext cx="5026449" cy="1361815"/>
          </a:xfrm>
        </p:spPr>
        <p:txBody>
          <a:bodyPr anchor="t">
            <a:noAutofit/>
          </a:bodyPr>
          <a:lstStyle>
            <a:defPPr>
              <a:defRPr lang="en-US"/>
            </a:defPPr>
            <a:lvl1pPr marL="0" algn="l" defTabSz="546171" rtl="0" eaLnBrk="1" latinLnBrk="0" hangingPunct="1">
              <a:defRPr sz="2150" kern="1200">
                <a:solidFill>
                  <a:schemeClr val="tx1"/>
                </a:solidFill>
                <a:latin typeface="+mn-lt"/>
                <a:ea typeface="+mn-ea"/>
                <a:cs typeface="+mn-cs"/>
              </a:defRPr>
            </a:lvl1pPr>
            <a:lvl2pPr marL="546171" algn="l" defTabSz="546171" rtl="0" eaLnBrk="1" latinLnBrk="0" hangingPunct="1">
              <a:defRPr sz="2150" kern="1200">
                <a:solidFill>
                  <a:schemeClr val="tx1"/>
                </a:solidFill>
                <a:latin typeface="+mn-lt"/>
                <a:ea typeface="+mn-ea"/>
                <a:cs typeface="+mn-cs"/>
              </a:defRPr>
            </a:lvl2pPr>
            <a:lvl3pPr marL="1092342" algn="l" defTabSz="546171" rtl="0" eaLnBrk="1" latinLnBrk="0" hangingPunct="1">
              <a:defRPr sz="2150" kern="1200">
                <a:solidFill>
                  <a:schemeClr val="tx1"/>
                </a:solidFill>
                <a:latin typeface="+mn-lt"/>
                <a:ea typeface="+mn-ea"/>
                <a:cs typeface="+mn-cs"/>
              </a:defRPr>
            </a:lvl3pPr>
            <a:lvl4pPr marL="1638513" algn="l" defTabSz="546171" rtl="0" eaLnBrk="1" latinLnBrk="0" hangingPunct="1">
              <a:defRPr sz="2150" kern="1200">
                <a:solidFill>
                  <a:schemeClr val="tx1"/>
                </a:solidFill>
                <a:latin typeface="+mn-lt"/>
                <a:ea typeface="+mn-ea"/>
                <a:cs typeface="+mn-cs"/>
              </a:defRPr>
            </a:lvl4pPr>
            <a:lvl5pPr marL="2184684" algn="l" defTabSz="546171" rtl="0" eaLnBrk="1" latinLnBrk="0" hangingPunct="1">
              <a:defRPr sz="2150" kern="1200">
                <a:solidFill>
                  <a:schemeClr val="tx1"/>
                </a:solidFill>
                <a:latin typeface="+mn-lt"/>
                <a:ea typeface="+mn-ea"/>
                <a:cs typeface="+mn-cs"/>
              </a:defRPr>
            </a:lvl5pPr>
            <a:lvl6pPr marL="2730856" algn="l" defTabSz="546171" rtl="0" eaLnBrk="1" latinLnBrk="0" hangingPunct="1">
              <a:defRPr sz="2150" kern="1200">
                <a:solidFill>
                  <a:schemeClr val="tx1"/>
                </a:solidFill>
                <a:latin typeface="+mn-lt"/>
                <a:ea typeface="+mn-ea"/>
                <a:cs typeface="+mn-cs"/>
              </a:defRPr>
            </a:lvl6pPr>
            <a:lvl7pPr marL="3277027" algn="l" defTabSz="546171" rtl="0" eaLnBrk="1" latinLnBrk="0" hangingPunct="1">
              <a:defRPr sz="2150" kern="1200">
                <a:solidFill>
                  <a:schemeClr val="tx1"/>
                </a:solidFill>
                <a:latin typeface="+mn-lt"/>
                <a:ea typeface="+mn-ea"/>
                <a:cs typeface="+mn-cs"/>
              </a:defRPr>
            </a:lvl7pPr>
            <a:lvl8pPr marL="3823198" algn="l" defTabSz="546171" rtl="0" eaLnBrk="1" latinLnBrk="0" hangingPunct="1">
              <a:defRPr sz="2150" kern="1200">
                <a:solidFill>
                  <a:schemeClr val="tx1"/>
                </a:solidFill>
                <a:latin typeface="+mn-lt"/>
                <a:ea typeface="+mn-ea"/>
                <a:cs typeface="+mn-cs"/>
              </a:defRPr>
            </a:lvl8pPr>
            <a:lvl9pPr marL="4369369" algn="l" defTabSz="546171" rtl="0" eaLnBrk="1" latinLnBrk="0" hangingPunct="1">
              <a:defRPr sz="2150" kern="1200">
                <a:solidFill>
                  <a:schemeClr val="tx1"/>
                </a:solidFill>
                <a:latin typeface="+mn-lt"/>
                <a:ea typeface="+mn-ea"/>
                <a:cs typeface="+mn-cs"/>
              </a:defRPr>
            </a:lvl9pPr>
          </a:lstStyle>
          <a:p>
            <a:pPr algn="ctr">
              <a:lnSpc>
                <a:spcPct val="100000"/>
              </a:lnSpc>
            </a:pPr>
            <a:r>
              <a:rPr lang="en-US" sz="2812" b="1">
                <a:latin typeface="Century Gothic" panose="020B0502020202020204" pitchFamily="34" charset="0"/>
              </a:rPr>
              <a:t>WLCN </a:t>
            </a:r>
            <a:r>
              <a:rPr lang="en-US" sz="2812" b="1">
                <a:solidFill>
                  <a:srgbClr val="FFFF00"/>
                </a:solidFill>
                <a:latin typeface="Century Gothic" panose="020B0502020202020204" pitchFamily="34" charset="0"/>
              </a:rPr>
              <a:t>TV</a:t>
            </a:r>
            <a:r>
              <a:rPr lang="en-US" sz="2812" b="1">
                <a:latin typeface="Century Gothic" panose="020B0502020202020204" pitchFamily="34" charset="0"/>
              </a:rPr>
              <a:t> BROADCAST</a:t>
            </a:r>
            <a:br>
              <a:rPr lang="en-US" sz="2812" b="1">
                <a:latin typeface="Century Gothic" panose="020B0502020202020204" pitchFamily="34" charset="0"/>
              </a:rPr>
            </a:br>
            <a:r>
              <a:rPr lang="en-US" sz="2812" b="1">
                <a:latin typeface="Century Gothic" panose="020B0502020202020204" pitchFamily="34" charset="0"/>
              </a:rPr>
              <a:t>TUESDAYS 9 – 9:30 PM</a:t>
            </a:r>
            <a:br>
              <a:rPr lang="en-US" sz="2812" b="1">
                <a:latin typeface="Century Gothic" panose="020B0502020202020204" pitchFamily="34" charset="0"/>
              </a:rPr>
            </a:br>
            <a:r>
              <a:rPr lang="en-US" sz="2812" b="1">
                <a:latin typeface="Century Gothic" panose="020B0502020202020204" pitchFamily="34" charset="0"/>
              </a:rPr>
              <a:t>FRIDAYS 7:30 – 8: 00 AM</a:t>
            </a:r>
            <a:br>
              <a:rPr lang="en-US" sz="2812">
                <a:latin typeface="Century Gothic" panose="020B0502020202020204" pitchFamily="34" charset="0"/>
              </a:rPr>
            </a:br>
            <a:br>
              <a:rPr lang="en-US" sz="2812">
                <a:latin typeface="Century Gothic" panose="020B0502020202020204" pitchFamily="34" charset="0"/>
              </a:rPr>
            </a:br>
            <a:endParaRPr lang="en-US" sz="2812">
              <a:latin typeface="Century Gothic" panose="020B0502020202020204" pitchFamily="34" charset="0"/>
            </a:endParaRPr>
          </a:p>
        </p:txBody>
      </p:sp>
      <p:graphicFrame>
        <p:nvGraphicFramePr>
          <p:cNvPr id="2" name="Table 4">
            <a:extLst>
              <a:ext uri="{FF2B5EF4-FFF2-40B4-BE49-F238E27FC236}">
                <a16:creationId xmlns:a16="http://schemas.microsoft.com/office/drawing/2014/main" id="{1A69CA5F-6211-4F85-BBD7-7A57EDCC97A5}"/>
              </a:ext>
            </a:extLst>
          </p:cNvPr>
          <p:cNvGraphicFramePr>
            <a:graphicFrameLocks noGrp="1"/>
          </p:cNvGraphicFramePr>
          <p:nvPr>
            <p:extLst>
              <p:ext uri="{D42A27DB-BD31-4B8C-83A1-F6EECF244321}">
                <p14:modId xmlns:p14="http://schemas.microsoft.com/office/powerpoint/2010/main" val="3421675718"/>
              </p:ext>
            </p:extLst>
          </p:nvPr>
        </p:nvGraphicFramePr>
        <p:xfrm>
          <a:off x="6563360" y="230633"/>
          <a:ext cx="5444919" cy="5579094"/>
        </p:xfrm>
        <a:graphic>
          <a:graphicData uri="http://schemas.openxmlformats.org/drawingml/2006/table">
            <a:tbl>
              <a:tblPr firstRow="1" bandRow="1">
                <a:tableStyleId>{5C22544A-7EE6-4342-B048-85BDC9FD1C3A}</a:tableStyleId>
              </a:tblPr>
              <a:tblGrid>
                <a:gridCol w="2647897">
                  <a:extLst>
                    <a:ext uri="{9D8B030D-6E8A-4147-A177-3AD203B41FA5}">
                      <a16:colId xmlns:a16="http://schemas.microsoft.com/office/drawing/2014/main" val="1929218340"/>
                    </a:ext>
                  </a:extLst>
                </a:gridCol>
                <a:gridCol w="232791">
                  <a:extLst>
                    <a:ext uri="{9D8B030D-6E8A-4147-A177-3AD203B41FA5}">
                      <a16:colId xmlns:a16="http://schemas.microsoft.com/office/drawing/2014/main" val="2466406580"/>
                    </a:ext>
                  </a:extLst>
                </a:gridCol>
                <a:gridCol w="2564231">
                  <a:extLst>
                    <a:ext uri="{9D8B030D-6E8A-4147-A177-3AD203B41FA5}">
                      <a16:colId xmlns:a16="http://schemas.microsoft.com/office/drawing/2014/main" val="3959551435"/>
                    </a:ext>
                  </a:extLst>
                </a:gridCol>
              </a:tblGrid>
              <a:tr h="813524">
                <a:tc>
                  <a:txBody>
                    <a:bodyPr/>
                    <a:lstStyle/>
                    <a:p>
                      <a:pPr algn="ctr"/>
                      <a:r>
                        <a:rPr lang="en-US" sz="2200" b="1">
                          <a:solidFill>
                            <a:srgbClr val="FFFF00"/>
                          </a:solidFill>
                          <a:latin typeface="Century Gothic" panose="020B0502020202020204" pitchFamily="34" charset="0"/>
                        </a:rPr>
                        <a:t>SERVICE PROVIDER</a:t>
                      </a:r>
                    </a:p>
                  </a:txBody>
                  <a:tcPr marL="68578" marR="68578" marT="34289" marB="34289" anchor="ctr">
                    <a:noFill/>
                  </a:tcPr>
                </a:tc>
                <a:tc gridSpan="2">
                  <a:txBody>
                    <a:bodyPr/>
                    <a:lstStyle/>
                    <a:p>
                      <a:pPr algn="ctr"/>
                      <a:r>
                        <a:rPr lang="en-US" sz="2200" b="1">
                          <a:solidFill>
                            <a:srgbClr val="FFFF00"/>
                          </a:solidFill>
                          <a:latin typeface="Century Gothic" panose="020B0502020202020204" pitchFamily="34" charset="0"/>
                        </a:rPr>
                        <a:t>CHANNEL (S)</a:t>
                      </a:r>
                    </a:p>
                  </a:txBody>
                  <a:tcPr marL="68578" marR="68578" marT="34289" marB="34289" anchor="ctr">
                    <a:noFill/>
                  </a:tcPr>
                </a:tc>
                <a:tc hMerge="1">
                  <a:txBody>
                    <a:bodyPr/>
                    <a:lstStyle/>
                    <a:p>
                      <a:pPr algn="ctr"/>
                      <a:endParaRPr lang="en-US" sz="2200" b="1">
                        <a:solidFill>
                          <a:srgbClr val="FFFF00"/>
                        </a:solidFill>
                        <a:latin typeface="Century Gothic" panose="020B0502020202020204" pitchFamily="34" charset="0"/>
                      </a:endParaRPr>
                    </a:p>
                  </a:txBody>
                  <a:tcPr marL="68578" marR="68578" marT="34289" marB="34289" anchor="ctr">
                    <a:noFill/>
                  </a:tcPr>
                </a:tc>
                <a:extLst>
                  <a:ext uri="{0D108BD9-81ED-4DB2-BD59-A6C34878D82A}">
                    <a16:rowId xmlns:a16="http://schemas.microsoft.com/office/drawing/2014/main" val="3633212431"/>
                  </a:ext>
                </a:extLst>
              </a:tr>
              <a:tr h="444502">
                <a:tc gridSpan="3">
                  <a:txBody>
                    <a:bodyPr/>
                    <a:lstStyle/>
                    <a:p>
                      <a:pPr algn="ctr"/>
                      <a:endParaRPr lang="en-US" sz="2200" b="1">
                        <a:solidFill>
                          <a:schemeClr val="tx1"/>
                        </a:solidFill>
                        <a:latin typeface="Century Gothic" panose="020B0502020202020204" pitchFamily="34" charset="0"/>
                      </a:endParaRPr>
                    </a:p>
                  </a:txBody>
                  <a:tcPr marL="68578" marR="68578" marT="34289" marB="34289" anchor="ctr">
                    <a:solidFill>
                      <a:schemeClr val="accent1">
                        <a:lumMod val="60000"/>
                        <a:lumOff val="40000"/>
                      </a:schemeClr>
                    </a:solidFill>
                  </a:tcPr>
                </a:tc>
                <a:tc hMerge="1">
                  <a:txBody>
                    <a:bodyPr/>
                    <a:lstStyle/>
                    <a:p>
                      <a:pPr algn="ctr"/>
                      <a:endParaRPr lang="en-US" sz="2400">
                        <a:solidFill>
                          <a:schemeClr val="tx1"/>
                        </a:solidFill>
                        <a:latin typeface="Century Gothic" panose="020B0502020202020204" pitchFamily="34" charset="0"/>
                      </a:endParaRPr>
                    </a:p>
                  </a:txBody>
                  <a:tcPr anchor="ctr">
                    <a:noFill/>
                  </a:tcPr>
                </a:tc>
                <a:tc hMerge="1">
                  <a:txBody>
                    <a:bodyPr/>
                    <a:lstStyle/>
                    <a:p>
                      <a:pPr algn="ctr"/>
                      <a:endParaRPr lang="en-US" sz="2200" b="1">
                        <a:solidFill>
                          <a:schemeClr val="tx1"/>
                        </a:solidFill>
                        <a:latin typeface="Century Gothic" panose="020B0502020202020204" pitchFamily="34" charset="0"/>
                      </a:endParaRPr>
                    </a:p>
                  </a:txBody>
                  <a:tcPr marL="68578" marR="68578" marT="34289" marB="34289" anchor="ctr">
                    <a:solidFill>
                      <a:schemeClr val="accent1">
                        <a:lumMod val="60000"/>
                        <a:lumOff val="40000"/>
                      </a:schemeClr>
                    </a:solidFill>
                  </a:tcPr>
                </a:tc>
                <a:extLst>
                  <a:ext uri="{0D108BD9-81ED-4DB2-BD59-A6C34878D82A}">
                    <a16:rowId xmlns:a16="http://schemas.microsoft.com/office/drawing/2014/main" val="3055610143"/>
                  </a:ext>
                </a:extLst>
              </a:tr>
              <a:tr h="729906">
                <a:tc gridSpan="2">
                  <a:txBody>
                    <a:bodyPr/>
                    <a:lstStyle/>
                    <a:p>
                      <a:pPr algn="ctr"/>
                      <a:r>
                        <a:rPr lang="en-US" sz="2200" b="1">
                          <a:solidFill>
                            <a:schemeClr val="tx1"/>
                          </a:solidFill>
                          <a:latin typeface="Century Gothic" panose="020B0502020202020204" pitchFamily="34" charset="0"/>
                        </a:rPr>
                        <a:t>COMCAST</a:t>
                      </a:r>
                    </a:p>
                  </a:txBody>
                  <a:tcPr marL="68578" marR="68578" marT="34289" marB="34289" anchor="ctr">
                    <a:noFill/>
                  </a:tcPr>
                </a:tc>
                <a:tc hMerge="1">
                  <a:txBody>
                    <a:bodyPr/>
                    <a:lstStyle/>
                    <a:p>
                      <a:pPr algn="ctr"/>
                      <a:r>
                        <a:rPr lang="en-US" sz="2200" b="1">
                          <a:solidFill>
                            <a:schemeClr val="tx1"/>
                          </a:solidFill>
                          <a:latin typeface="Century Gothic" panose="020B0502020202020204" pitchFamily="34" charset="0"/>
                        </a:rPr>
                        <a:t>230, 1018</a:t>
                      </a:r>
                    </a:p>
                  </a:txBody>
                  <a:tcPr marL="68578" marR="68578" marT="34289" marB="34289" anchor="ctr">
                    <a:noFill/>
                  </a:tcPr>
                </a:tc>
                <a:tc>
                  <a:txBody>
                    <a:bodyPr/>
                    <a:lstStyle/>
                    <a:p>
                      <a:pPr algn="ctr"/>
                      <a:r>
                        <a:rPr lang="en-US" sz="2200" b="1">
                          <a:solidFill>
                            <a:schemeClr val="tx1"/>
                          </a:solidFill>
                          <a:latin typeface="Century Gothic" panose="020B0502020202020204" pitchFamily="34" charset="0"/>
                        </a:rPr>
                        <a:t>230, 1018</a:t>
                      </a:r>
                    </a:p>
                  </a:txBody>
                  <a:tcPr marL="68578" marR="68578" marT="34289" marB="34289" anchor="ctr">
                    <a:noFill/>
                  </a:tcPr>
                </a:tc>
                <a:extLst>
                  <a:ext uri="{0D108BD9-81ED-4DB2-BD59-A6C34878D82A}">
                    <a16:rowId xmlns:a16="http://schemas.microsoft.com/office/drawing/2014/main" val="2026055877"/>
                  </a:ext>
                </a:extLst>
              </a:tr>
              <a:tr h="1048457">
                <a:tc gridSpan="2">
                  <a:txBody>
                    <a:bodyPr/>
                    <a:lstStyle/>
                    <a:p>
                      <a:pPr algn="ctr"/>
                      <a:r>
                        <a:rPr lang="en-US" sz="2200" b="1">
                          <a:solidFill>
                            <a:schemeClr val="tx1"/>
                          </a:solidFill>
                          <a:latin typeface="Century Gothic" panose="020B0502020202020204" pitchFamily="34" charset="0"/>
                        </a:rPr>
                        <a:t>SPECTRUM / TIME WARNER</a:t>
                      </a:r>
                    </a:p>
                  </a:txBody>
                  <a:tcPr marL="68578" marR="68578" marT="34289" marB="34289" anchor="ctr">
                    <a:noFill/>
                  </a:tcPr>
                </a:tc>
                <a:tc hMerge="1">
                  <a:txBody>
                    <a:bodyPr/>
                    <a:lstStyle/>
                    <a:p>
                      <a:pPr algn="ctr"/>
                      <a:r>
                        <a:rPr lang="en-US" sz="2200" b="1">
                          <a:solidFill>
                            <a:schemeClr val="tx1"/>
                          </a:solidFill>
                          <a:latin typeface="Century Gothic" panose="020B0502020202020204" pitchFamily="34" charset="0"/>
                        </a:rPr>
                        <a:t>1230</a:t>
                      </a:r>
                    </a:p>
                  </a:txBody>
                  <a:tcPr marL="68578" marR="68578" marT="34289" marB="34289" anchor="ctr">
                    <a:noFill/>
                  </a:tcPr>
                </a:tc>
                <a:tc>
                  <a:txBody>
                    <a:bodyPr/>
                    <a:lstStyle/>
                    <a:p>
                      <a:pPr algn="ctr"/>
                      <a:r>
                        <a:rPr lang="en-US" sz="2200" b="1">
                          <a:solidFill>
                            <a:schemeClr val="tx1"/>
                          </a:solidFill>
                          <a:latin typeface="Century Gothic" panose="020B0502020202020204" pitchFamily="34" charset="0"/>
                        </a:rPr>
                        <a:t>1230</a:t>
                      </a:r>
                    </a:p>
                  </a:txBody>
                  <a:tcPr marL="68578" marR="68578" marT="34289" marB="34289" anchor="ctr">
                    <a:noFill/>
                  </a:tcPr>
                </a:tc>
                <a:extLst>
                  <a:ext uri="{0D108BD9-81ED-4DB2-BD59-A6C34878D82A}">
                    <a16:rowId xmlns:a16="http://schemas.microsoft.com/office/drawing/2014/main" val="3206506973"/>
                  </a:ext>
                </a:extLst>
              </a:tr>
              <a:tr h="629015">
                <a:tc gridSpan="2">
                  <a:txBody>
                    <a:bodyPr/>
                    <a:lstStyle/>
                    <a:p>
                      <a:pPr algn="ctr"/>
                      <a:r>
                        <a:rPr lang="en-US" sz="2200" b="1">
                          <a:solidFill>
                            <a:schemeClr val="tx1"/>
                          </a:solidFill>
                          <a:latin typeface="Century Gothic" panose="020B0502020202020204" pitchFamily="34" charset="0"/>
                        </a:rPr>
                        <a:t>WOW</a:t>
                      </a:r>
                    </a:p>
                  </a:txBody>
                  <a:tcPr marL="68578" marR="68578" marT="34289" marB="34289" anchor="ctr">
                    <a:noFill/>
                  </a:tcPr>
                </a:tc>
                <a:tc hMerge="1">
                  <a:txBody>
                    <a:bodyPr/>
                    <a:lstStyle/>
                    <a:p>
                      <a:pPr algn="ctr"/>
                      <a:r>
                        <a:rPr lang="en-US" sz="2200" b="1">
                          <a:solidFill>
                            <a:schemeClr val="tx1"/>
                          </a:solidFill>
                          <a:latin typeface="Century Gothic" panose="020B0502020202020204" pitchFamily="34" charset="0"/>
                        </a:rPr>
                        <a:t>131</a:t>
                      </a:r>
                    </a:p>
                  </a:txBody>
                  <a:tcPr marL="68578" marR="68578" marT="34289" marB="34289" anchor="ctr">
                    <a:noFill/>
                  </a:tcPr>
                </a:tc>
                <a:tc>
                  <a:txBody>
                    <a:bodyPr/>
                    <a:lstStyle/>
                    <a:p>
                      <a:pPr algn="ctr"/>
                      <a:r>
                        <a:rPr lang="en-US" sz="2200" b="1">
                          <a:solidFill>
                            <a:schemeClr val="tx1"/>
                          </a:solidFill>
                          <a:latin typeface="Century Gothic" panose="020B0502020202020204" pitchFamily="34" charset="0"/>
                        </a:rPr>
                        <a:t>131</a:t>
                      </a:r>
                    </a:p>
                  </a:txBody>
                  <a:tcPr marL="68578" marR="68578" marT="34289" marB="34289" anchor="ctr">
                    <a:noFill/>
                  </a:tcPr>
                </a:tc>
                <a:extLst>
                  <a:ext uri="{0D108BD9-81ED-4DB2-BD59-A6C34878D82A}">
                    <a16:rowId xmlns:a16="http://schemas.microsoft.com/office/drawing/2014/main" val="592797134"/>
                  </a:ext>
                </a:extLst>
              </a:tr>
              <a:tr h="677402">
                <a:tc gridSpan="2">
                  <a:txBody>
                    <a:bodyPr/>
                    <a:lstStyle/>
                    <a:p>
                      <a:pPr algn="ctr"/>
                      <a:r>
                        <a:rPr lang="en-US" sz="2200" b="1">
                          <a:solidFill>
                            <a:schemeClr val="tx1"/>
                          </a:solidFill>
                          <a:latin typeface="Century Gothic" panose="020B0502020202020204" pitchFamily="34" charset="0"/>
                        </a:rPr>
                        <a:t>DIGITAL TV</a:t>
                      </a:r>
                    </a:p>
                  </a:txBody>
                  <a:tcPr marL="68578" marR="68578" marT="34289" marB="34289" anchor="ctr">
                    <a:noFill/>
                  </a:tcPr>
                </a:tc>
                <a:tc hMerge="1">
                  <a:txBody>
                    <a:bodyPr/>
                    <a:lstStyle/>
                    <a:p>
                      <a:pPr algn="ctr"/>
                      <a:r>
                        <a:rPr lang="en-US" sz="2200" b="1">
                          <a:solidFill>
                            <a:schemeClr val="tx1"/>
                          </a:solidFill>
                          <a:latin typeface="Century Gothic" panose="020B0502020202020204" pitchFamily="34" charset="0"/>
                        </a:rPr>
                        <a:t>18.1, 18.2, 18.3</a:t>
                      </a:r>
                    </a:p>
                  </a:txBody>
                  <a:tcPr marL="68578" marR="68578" marT="34289" marB="34289" anchor="ctr">
                    <a:noFill/>
                  </a:tcPr>
                </a:tc>
                <a:tc>
                  <a:txBody>
                    <a:bodyPr/>
                    <a:lstStyle/>
                    <a:p>
                      <a:pPr algn="ctr"/>
                      <a:r>
                        <a:rPr lang="en-US" sz="2200" b="1">
                          <a:solidFill>
                            <a:schemeClr val="tx1"/>
                          </a:solidFill>
                          <a:latin typeface="Century Gothic" panose="020B0502020202020204" pitchFamily="34" charset="0"/>
                        </a:rPr>
                        <a:t>18.1, 18.2, 18.3</a:t>
                      </a:r>
                    </a:p>
                  </a:txBody>
                  <a:tcPr marL="68578" marR="68578" marT="34289" marB="34289" anchor="ctr">
                    <a:noFill/>
                  </a:tcPr>
                </a:tc>
                <a:extLst>
                  <a:ext uri="{0D108BD9-81ED-4DB2-BD59-A6C34878D82A}">
                    <a16:rowId xmlns:a16="http://schemas.microsoft.com/office/drawing/2014/main" val="1618694929"/>
                  </a:ext>
                </a:extLst>
              </a:tr>
              <a:tr h="506382">
                <a:tc gridSpan="3">
                  <a:txBody>
                    <a:bodyPr/>
                    <a:lstStyle/>
                    <a:p>
                      <a:pPr algn="ctr"/>
                      <a:r>
                        <a:rPr lang="en-US" sz="2200" b="1">
                          <a:solidFill>
                            <a:srgbClr val="FFFF00"/>
                          </a:solidFill>
                          <a:latin typeface="Century Gothic" panose="020B0502020202020204" pitchFamily="34" charset="0"/>
                        </a:rPr>
                        <a:t>WEBSITE</a:t>
                      </a:r>
                    </a:p>
                  </a:txBody>
                  <a:tcPr marL="68578" marR="68578" marT="34289" marB="34289" anchor="ctr">
                    <a:noFill/>
                  </a:tcPr>
                </a:tc>
                <a:tc hMerge="1">
                  <a:txBody>
                    <a:bodyPr/>
                    <a:lstStyle/>
                    <a:p>
                      <a:pPr algn="ctr"/>
                      <a:endParaRPr lang="en-US"/>
                    </a:p>
                  </a:txBody>
                  <a:tcPr>
                    <a:noFill/>
                  </a:tcPr>
                </a:tc>
                <a:tc hMerge="1">
                  <a:txBody>
                    <a:bodyPr/>
                    <a:lstStyle/>
                    <a:p>
                      <a:pPr algn="ctr"/>
                      <a:endParaRPr lang="en-US" sz="2200" b="1">
                        <a:solidFill>
                          <a:srgbClr val="FFFF00"/>
                        </a:solidFill>
                        <a:latin typeface="Century Gothic" panose="020B0502020202020204" pitchFamily="34" charset="0"/>
                      </a:endParaRPr>
                    </a:p>
                  </a:txBody>
                  <a:tcPr marL="68578" marR="68578" marT="34289" marB="34289" anchor="ctr">
                    <a:noFill/>
                  </a:tcPr>
                </a:tc>
                <a:extLst>
                  <a:ext uri="{0D108BD9-81ED-4DB2-BD59-A6C34878D82A}">
                    <a16:rowId xmlns:a16="http://schemas.microsoft.com/office/drawing/2014/main" val="2352411778"/>
                  </a:ext>
                </a:extLst>
              </a:tr>
              <a:tr h="72990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a:solidFill>
                            <a:schemeClr val="tx1"/>
                          </a:solidFill>
                          <a:effectLst/>
                          <a:latin typeface="Century Gothic" panose="020B0502020202020204" pitchFamily="34" charset="0"/>
                          <a:ea typeface="+mn-ea"/>
                          <a:cs typeface="+mn-cs"/>
                        </a:rPr>
                        <a:t>CTNONLINE.COM/WATCH_WLCN</a:t>
                      </a:r>
                      <a:endParaRPr lang="en-US" sz="2200" b="1">
                        <a:solidFill>
                          <a:schemeClr val="tx1"/>
                        </a:solidFill>
                        <a:latin typeface="Century Gothic" panose="020B0502020202020204" pitchFamily="34" charset="0"/>
                      </a:endParaRPr>
                    </a:p>
                  </a:txBody>
                  <a:tcPr marL="68578" marR="68578" marT="34289" marB="34289" anchor="ctr">
                    <a:no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b="1">
                        <a:solidFill>
                          <a:schemeClr val="tx1"/>
                        </a:solidFill>
                        <a:latin typeface="Century Gothic" panose="020B0502020202020204" pitchFamily="34" charset="0"/>
                      </a:endParaRPr>
                    </a:p>
                  </a:txBody>
                  <a:tcPr marL="68578" marR="68578" marT="34289" marB="34289" anchor="ctr">
                    <a:noFill/>
                  </a:tcPr>
                </a:tc>
                <a:extLst>
                  <a:ext uri="{0D108BD9-81ED-4DB2-BD59-A6C34878D82A}">
                    <a16:rowId xmlns:a16="http://schemas.microsoft.com/office/drawing/2014/main" val="1652570472"/>
                  </a:ext>
                </a:extLst>
              </a:tr>
            </a:tbl>
          </a:graphicData>
        </a:graphic>
      </p:graphicFrame>
      <p:pic>
        <p:nvPicPr>
          <p:cNvPr id="5" name="Picture 4">
            <a:extLst>
              <a:ext uri="{FF2B5EF4-FFF2-40B4-BE49-F238E27FC236}">
                <a16:creationId xmlns:a16="http://schemas.microsoft.com/office/drawing/2014/main" id="{E0EF8000-10E7-4A51-A1F8-9457B2FA7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0" y="34894"/>
            <a:ext cx="6415842" cy="4587905"/>
          </a:xfrm>
          <a:prstGeom prst="rect">
            <a:avLst/>
          </a:prstGeom>
        </p:spPr>
      </p:pic>
    </p:spTree>
    <p:extLst>
      <p:ext uri="{BB962C8B-B14F-4D97-AF65-F5344CB8AC3E}">
        <p14:creationId xmlns:p14="http://schemas.microsoft.com/office/powerpoint/2010/main" val="21122872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B845E9-FEEB-4779-9347-9531094A13AB}"/>
              </a:ext>
            </a:extLst>
          </p:cNvPr>
          <p:cNvSpPr>
            <a:spLocks noGrp="1"/>
          </p:cNvSpPr>
          <p:nvPr>
            <p:ph type="title"/>
          </p:nvPr>
        </p:nvSpPr>
        <p:spPr>
          <a:xfrm>
            <a:off x="812800" y="332509"/>
            <a:ext cx="10566400" cy="1884218"/>
          </a:xfrm>
        </p:spPr>
        <p:txBody>
          <a:bodyPr anchor="t"/>
          <a:lstStyle/>
          <a:p>
            <a:pPr algn="ctr"/>
            <a:r>
              <a:rPr kumimoji="0" lang="en-US" sz="3600" b="0" i="0" u="none" strike="noStrike" kern="1200" cap="all" spc="50" normalizeH="0" baseline="0" noProof="0">
                <a:ln>
                  <a:noFill/>
                </a:ln>
                <a:solidFill>
                  <a:prstClr val="white"/>
                </a:solidFill>
                <a:effectLst/>
                <a:uLnTx/>
                <a:uFillTx/>
                <a:latin typeface="Century Gothic" panose="020B0502020202020204" pitchFamily="34" charset="0"/>
                <a:ea typeface="+mj-ea"/>
                <a:cs typeface="+mj-cs"/>
              </a:rPr>
              <a:t>TRUE BELIEVERS IN ALMIGHTY GOD &amp; CHRIST JESUS </a:t>
            </a:r>
            <a:r>
              <a:rPr kumimoji="0" lang="en-US" sz="3600" b="1" i="0" u="none" strike="noStrike" kern="1200" cap="all" spc="50" normalizeH="0" baseline="0" noProof="0">
                <a:ln>
                  <a:noFill/>
                </a:ln>
                <a:solidFill>
                  <a:srgbClr val="FFFF00"/>
                </a:solidFill>
                <a:effectLst/>
                <a:uLnTx/>
                <a:uFillTx/>
                <a:latin typeface="Century Gothic" panose="020B0502020202020204" pitchFamily="34" charset="0"/>
                <a:ea typeface="+mj-ea"/>
                <a:cs typeface="+mj-cs"/>
              </a:rPr>
              <a:t>DO NOT </a:t>
            </a:r>
            <a:r>
              <a:rPr kumimoji="0" lang="en-US" sz="3600" b="0" i="0" u="none" strike="noStrike" kern="1200" cap="all" spc="50" normalizeH="0" baseline="0" noProof="0">
                <a:ln>
                  <a:noFill/>
                </a:ln>
                <a:solidFill>
                  <a:prstClr val="white"/>
                </a:solidFill>
                <a:effectLst/>
                <a:uLnTx/>
                <a:uFillTx/>
                <a:latin typeface="Century Gothic" panose="020B0502020202020204" pitchFamily="34" charset="0"/>
                <a:ea typeface="+mj-ea"/>
                <a:cs typeface="+mj-cs"/>
              </a:rPr>
              <a:t>PRAY TO ANY OF THE FOLLOWING:</a:t>
            </a:r>
            <a:endParaRPr lang="en-US" sz="3600">
              <a:latin typeface="Century Gothic" panose="020B0502020202020204" pitchFamily="34" charset="0"/>
            </a:endParaRPr>
          </a:p>
        </p:txBody>
      </p:sp>
      <p:graphicFrame>
        <p:nvGraphicFramePr>
          <p:cNvPr id="6" name="Table 6">
            <a:extLst>
              <a:ext uri="{FF2B5EF4-FFF2-40B4-BE49-F238E27FC236}">
                <a16:creationId xmlns:a16="http://schemas.microsoft.com/office/drawing/2014/main" id="{26D20102-B933-409A-9F5C-A364804B6E66}"/>
              </a:ext>
            </a:extLst>
          </p:cNvPr>
          <p:cNvGraphicFramePr>
            <a:graphicFrameLocks noGrp="1"/>
          </p:cNvGraphicFramePr>
          <p:nvPr>
            <p:ph sz="quarter" idx="13"/>
            <p:extLst>
              <p:ext uri="{D42A27DB-BD31-4B8C-83A1-F6EECF244321}">
                <p14:modId xmlns:p14="http://schemas.microsoft.com/office/powerpoint/2010/main" val="2364694707"/>
              </p:ext>
            </p:extLst>
          </p:nvPr>
        </p:nvGraphicFramePr>
        <p:xfrm>
          <a:off x="452582" y="2339111"/>
          <a:ext cx="11323782" cy="4114800"/>
        </p:xfrm>
        <a:graphic>
          <a:graphicData uri="http://schemas.openxmlformats.org/drawingml/2006/table">
            <a:tbl>
              <a:tblPr firstRow="1" bandRow="1">
                <a:tableStyleId>{616DA210-FB5B-4158-B5E0-FEB733F419BA}</a:tableStyleId>
              </a:tblPr>
              <a:tblGrid>
                <a:gridCol w="2480357">
                  <a:extLst>
                    <a:ext uri="{9D8B030D-6E8A-4147-A177-3AD203B41FA5}">
                      <a16:colId xmlns:a16="http://schemas.microsoft.com/office/drawing/2014/main" val="2635386907"/>
                    </a:ext>
                  </a:extLst>
                </a:gridCol>
                <a:gridCol w="2413578">
                  <a:extLst>
                    <a:ext uri="{9D8B030D-6E8A-4147-A177-3AD203B41FA5}">
                      <a16:colId xmlns:a16="http://schemas.microsoft.com/office/drawing/2014/main" val="3885365410"/>
                    </a:ext>
                  </a:extLst>
                </a:gridCol>
                <a:gridCol w="4044889">
                  <a:extLst>
                    <a:ext uri="{9D8B030D-6E8A-4147-A177-3AD203B41FA5}">
                      <a16:colId xmlns:a16="http://schemas.microsoft.com/office/drawing/2014/main" val="3799239366"/>
                    </a:ext>
                  </a:extLst>
                </a:gridCol>
                <a:gridCol w="2384958">
                  <a:extLst>
                    <a:ext uri="{9D8B030D-6E8A-4147-A177-3AD203B41FA5}">
                      <a16:colId xmlns:a16="http://schemas.microsoft.com/office/drawing/2014/main" val="3481672263"/>
                    </a:ext>
                  </a:extLst>
                </a:gridCol>
              </a:tblGrid>
              <a:tr h="1159933">
                <a:tc>
                  <a:txBody>
                    <a:bodyPr/>
                    <a:lstStyle/>
                    <a:p>
                      <a:r>
                        <a:rPr lang="en-US" sz="3600">
                          <a:latin typeface="Century Gothic" panose="020B0502020202020204" pitchFamily="34" charset="0"/>
                        </a:rPr>
                        <a:t>JESUS</a:t>
                      </a:r>
                    </a:p>
                  </a:txBody>
                  <a:tcPr/>
                </a:tc>
                <a:tc>
                  <a:txBody>
                    <a:bodyPr/>
                    <a:lstStyle/>
                    <a:p>
                      <a:r>
                        <a:rPr lang="en-US" sz="3600">
                          <a:latin typeface="Century Gothic" panose="020B0502020202020204" pitchFamily="34" charset="0"/>
                        </a:rPr>
                        <a:t>THE HOLY SPIRIT</a:t>
                      </a:r>
                    </a:p>
                  </a:txBody>
                  <a:tcPr/>
                </a:tc>
                <a:tc>
                  <a:txBody>
                    <a:bodyPr/>
                    <a:lstStyle/>
                    <a:p>
                      <a:r>
                        <a:rPr lang="en-US" sz="3600">
                          <a:latin typeface="Century Gothic" panose="020B0502020202020204" pitchFamily="34" charset="0"/>
                        </a:rPr>
                        <a:t>ANGELS</a:t>
                      </a:r>
                    </a:p>
                  </a:txBody>
                  <a:tcPr/>
                </a:tc>
                <a:tc>
                  <a:txBody>
                    <a:bodyPr/>
                    <a:lstStyle/>
                    <a:p>
                      <a:r>
                        <a:rPr lang="en-US" sz="3600">
                          <a:latin typeface="Century Gothic" panose="020B0502020202020204" pitchFamily="34" charset="0"/>
                        </a:rPr>
                        <a:t>SAINTS</a:t>
                      </a:r>
                    </a:p>
                  </a:txBody>
                  <a:tcPr/>
                </a:tc>
                <a:extLst>
                  <a:ext uri="{0D108BD9-81ED-4DB2-BD59-A6C34878D82A}">
                    <a16:rowId xmlns:a16="http://schemas.microsoft.com/office/drawing/2014/main" val="3274257164"/>
                  </a:ext>
                </a:extLst>
              </a:tr>
              <a:tr h="624579">
                <a:tc>
                  <a:txBody>
                    <a:bodyPr/>
                    <a:lstStyle/>
                    <a:p>
                      <a:r>
                        <a:rPr lang="en-US" sz="3600">
                          <a:latin typeface="Century Gothic" panose="020B0502020202020204" pitchFamily="34" charset="0"/>
                        </a:rPr>
                        <a:t>BEADS</a:t>
                      </a:r>
                    </a:p>
                  </a:txBody>
                  <a:tcPr/>
                </a:tc>
                <a:tc>
                  <a:txBody>
                    <a:bodyPr/>
                    <a:lstStyle/>
                    <a:p>
                      <a:r>
                        <a:rPr lang="en-US" sz="3600">
                          <a:latin typeface="Century Gothic" panose="020B0502020202020204" pitchFamily="34" charset="0"/>
                        </a:rPr>
                        <a:t>MARY</a:t>
                      </a:r>
                    </a:p>
                  </a:txBody>
                  <a:tcPr/>
                </a:tc>
                <a:tc>
                  <a:txBody>
                    <a:bodyPr/>
                    <a:lstStyle/>
                    <a:p>
                      <a:r>
                        <a:rPr lang="en-US" sz="3600">
                          <a:latin typeface="Century Gothic" panose="020B0502020202020204" pitchFamily="34" charset="0"/>
                        </a:rPr>
                        <a:t>STARS</a:t>
                      </a:r>
                    </a:p>
                  </a:txBody>
                  <a:tcPr/>
                </a:tc>
                <a:tc>
                  <a:txBody>
                    <a:bodyPr/>
                    <a:lstStyle/>
                    <a:p>
                      <a:r>
                        <a:rPr lang="en-US" sz="3600">
                          <a:latin typeface="Century Gothic" panose="020B0502020202020204" pitchFamily="34" charset="0"/>
                        </a:rPr>
                        <a:t>IMAGES OF JESUS</a:t>
                      </a:r>
                    </a:p>
                  </a:txBody>
                  <a:tcPr/>
                </a:tc>
                <a:extLst>
                  <a:ext uri="{0D108BD9-81ED-4DB2-BD59-A6C34878D82A}">
                    <a16:rowId xmlns:a16="http://schemas.microsoft.com/office/drawing/2014/main" val="153986028"/>
                  </a:ext>
                </a:extLst>
              </a:tr>
              <a:tr h="1695286">
                <a:tc>
                  <a:txBody>
                    <a:bodyPr/>
                    <a:lstStyle/>
                    <a:p>
                      <a:r>
                        <a:rPr lang="en-US" sz="3600">
                          <a:latin typeface="Century Gothic" panose="020B0502020202020204" pitchFamily="34" charset="0"/>
                        </a:rPr>
                        <a:t>ANIMALS</a:t>
                      </a:r>
                    </a:p>
                  </a:txBody>
                  <a:tcPr/>
                </a:tc>
                <a:tc>
                  <a:txBody>
                    <a:bodyPr/>
                    <a:lstStyle/>
                    <a:p>
                      <a:r>
                        <a:rPr lang="en-US" sz="3600">
                          <a:latin typeface="Century Gothic" panose="020B0502020202020204" pitchFamily="34" charset="0"/>
                        </a:rPr>
                        <a:t>OTHER GODS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latin typeface="Century Gothic" panose="020B0502020202020204" pitchFamily="34" charset="0"/>
                        </a:rPr>
                        <a:t>STATUES OR ANY INANIMATE THING</a:t>
                      </a:r>
                    </a:p>
                  </a:txBody>
                  <a:tcPr/>
                </a:tc>
                <a:tc>
                  <a:txBody>
                    <a:bodyPr/>
                    <a:lstStyle/>
                    <a:p>
                      <a:r>
                        <a:rPr lang="en-US" sz="3600">
                          <a:latin typeface="Century Gothic" panose="020B0502020202020204" pitchFamily="34" charset="0"/>
                        </a:rPr>
                        <a:t>NOTHING ELSE</a:t>
                      </a:r>
                    </a:p>
                  </a:txBody>
                  <a:tcPr/>
                </a:tc>
                <a:extLst>
                  <a:ext uri="{0D108BD9-81ED-4DB2-BD59-A6C34878D82A}">
                    <a16:rowId xmlns:a16="http://schemas.microsoft.com/office/drawing/2014/main" val="3681451992"/>
                  </a:ext>
                </a:extLst>
              </a:tr>
            </a:tbl>
          </a:graphicData>
        </a:graphic>
      </p:graphicFrame>
    </p:spTree>
    <p:extLst>
      <p:ext uri="{BB962C8B-B14F-4D97-AF65-F5344CB8AC3E}">
        <p14:creationId xmlns:p14="http://schemas.microsoft.com/office/powerpoint/2010/main" val="39716191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658"/>
            <a:ext cx="5014912" cy="6862554"/>
            <a:chOff x="2928938" y="-4763"/>
            <a:chExt cx="5014912" cy="6862763"/>
          </a:xfrm>
        </p:grpSpPr>
        <p:sp>
          <p:nvSpPr>
            <p:cNvPr id="33"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4"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5"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6"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7"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8"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40" name="Rectangle 39">
            <a:extLst>
              <a:ext uri="{FF2B5EF4-FFF2-40B4-BE49-F238E27FC236}">
                <a16:creationId xmlns:a16="http://schemas.microsoft.com/office/drawing/2014/main" id="{E67A1FC6-22FB-4EA7-B90A-C9F18FBEF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
            <a:ext cx="12192000" cy="6857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sz="890"/>
          </a:p>
        </p:txBody>
      </p:sp>
      <p:sp>
        <p:nvSpPr>
          <p:cNvPr id="42" name="Freeform: Shape 41">
            <a:extLst>
              <a:ext uri="{FF2B5EF4-FFF2-40B4-BE49-F238E27FC236}">
                <a16:creationId xmlns:a16="http://schemas.microsoft.com/office/drawing/2014/main" id="{6246FDC4-DD97-431A-914A-9EB57A4A3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
            <a:ext cx="7912130" cy="6857791"/>
          </a:xfrm>
          <a:custGeom>
            <a:avLst/>
            <a:gdLst>
              <a:gd name="connsiteX0" fmla="*/ 1073044 w 7912130"/>
              <a:gd name="connsiteY0" fmla="*/ 3032931 h 6858000"/>
              <a:gd name="connsiteX1" fmla="*/ 1073044 w 7912130"/>
              <a:gd name="connsiteY1" fmla="*/ 3035810 h 6858000"/>
              <a:gd name="connsiteX2" fmla="*/ 1076802 w 7912130"/>
              <a:gd name="connsiteY2" fmla="*/ 3035810 h 6858000"/>
              <a:gd name="connsiteX3" fmla="*/ 1170738 w 7912130"/>
              <a:gd name="connsiteY3" fmla="*/ 1248347 h 6858000"/>
              <a:gd name="connsiteX4" fmla="*/ 1170738 w 7912130"/>
              <a:gd name="connsiteY4" fmla="*/ 1273486 h 6858000"/>
              <a:gd name="connsiteX5" fmla="*/ 1183895 w 7912130"/>
              <a:gd name="connsiteY5" fmla="*/ 1248347 h 6858000"/>
              <a:gd name="connsiteX6" fmla="*/ 0 w 7912130"/>
              <a:gd name="connsiteY6" fmla="*/ 0 h 6858000"/>
              <a:gd name="connsiteX7" fmla="*/ 2133906 w 7912130"/>
              <a:gd name="connsiteY7" fmla="*/ 0 h 6858000"/>
              <a:gd name="connsiteX8" fmla="*/ 2629909 w 7912130"/>
              <a:gd name="connsiteY8" fmla="*/ 0 h 6858000"/>
              <a:gd name="connsiteX9" fmla="*/ 1227479 w 7912130"/>
              <a:gd name="connsiteY9" fmla="*/ 2669551 h 6858000"/>
              <a:gd name="connsiteX10" fmla="*/ 1235349 w 7912130"/>
              <a:gd name="connsiteY10" fmla="*/ 2673350 h 6858000"/>
              <a:gd name="connsiteX11" fmla="*/ 1353755 w 7912130"/>
              <a:gd name="connsiteY11" fmla="*/ 2754312 h 6858000"/>
              <a:gd name="connsiteX12" fmla="*/ 7912130 w 7912130"/>
              <a:gd name="connsiteY12" fmla="*/ 6858000 h 6858000"/>
              <a:gd name="connsiteX13" fmla="*/ 6066970 w 7912130"/>
              <a:gd name="connsiteY13" fmla="*/ 6858000 h 6858000"/>
              <a:gd name="connsiteX14" fmla="*/ 6059889 w 7912130"/>
              <a:gd name="connsiteY14" fmla="*/ 6852577 h 6858000"/>
              <a:gd name="connsiteX15" fmla="*/ 6059889 w 7912130"/>
              <a:gd name="connsiteY15" fmla="*/ 6857999 h 6858000"/>
              <a:gd name="connsiteX16" fmla="*/ 1707025 w 7912130"/>
              <a:gd name="connsiteY16" fmla="*/ 6857999 h 6858000"/>
              <a:gd name="connsiteX17" fmla="*/ 1707025 w 7912130"/>
              <a:gd name="connsiteY17" fmla="*/ 6858000 h 6858000"/>
              <a:gd name="connsiteX18" fmla="*/ 1073044 w 7912130"/>
              <a:gd name="connsiteY18" fmla="*/ 6858000 h 6858000"/>
              <a:gd name="connsiteX19" fmla="*/ 536592 w 7912130"/>
              <a:gd name="connsiteY19" fmla="*/ 6858000 h 6858000"/>
              <a:gd name="connsiteX20" fmla="*/ 0 w 791213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2130" h="6858000">
                <a:moveTo>
                  <a:pt x="1073044" y="3032931"/>
                </a:moveTo>
                <a:lnTo>
                  <a:pt x="1073044" y="3035810"/>
                </a:lnTo>
                <a:lnTo>
                  <a:pt x="1076802" y="3035810"/>
                </a:lnTo>
                <a:close/>
                <a:moveTo>
                  <a:pt x="1170738" y="1248347"/>
                </a:moveTo>
                <a:lnTo>
                  <a:pt x="1170738" y="1273486"/>
                </a:lnTo>
                <a:lnTo>
                  <a:pt x="1183895" y="1248347"/>
                </a:lnTo>
                <a:close/>
                <a:moveTo>
                  <a:pt x="0" y="0"/>
                </a:moveTo>
                <a:lnTo>
                  <a:pt x="2133906" y="0"/>
                </a:lnTo>
                <a:lnTo>
                  <a:pt x="2629909" y="0"/>
                </a:lnTo>
                <a:lnTo>
                  <a:pt x="1227479" y="2669551"/>
                </a:lnTo>
                <a:lnTo>
                  <a:pt x="1235349" y="2673350"/>
                </a:lnTo>
                <a:lnTo>
                  <a:pt x="1353755" y="2754312"/>
                </a:lnTo>
                <a:lnTo>
                  <a:pt x="7912130" y="6858000"/>
                </a:lnTo>
                <a:lnTo>
                  <a:pt x="6066970" y="6858000"/>
                </a:lnTo>
                <a:lnTo>
                  <a:pt x="6059889" y="6852577"/>
                </a:lnTo>
                <a:lnTo>
                  <a:pt x="6059889" y="6857999"/>
                </a:lnTo>
                <a:lnTo>
                  <a:pt x="1707025" y="6857999"/>
                </a:lnTo>
                <a:lnTo>
                  <a:pt x="1707025" y="6858000"/>
                </a:lnTo>
                <a:lnTo>
                  <a:pt x="1073044" y="6858000"/>
                </a:lnTo>
                <a:lnTo>
                  <a:pt x="536592"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sz="890"/>
          </a:p>
        </p:txBody>
      </p:sp>
      <p:sp>
        <p:nvSpPr>
          <p:cNvPr id="44" name="Freeform: Shape 43">
            <a:extLst>
              <a:ext uri="{FF2B5EF4-FFF2-40B4-BE49-F238E27FC236}">
                <a16:creationId xmlns:a16="http://schemas.microsoft.com/office/drawing/2014/main" id="{CD4E68A2-74B0-42F5-BB75-2E1A7C201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5"/>
            <a:ext cx="7535917" cy="6857791"/>
          </a:xfrm>
          <a:custGeom>
            <a:avLst/>
            <a:gdLst>
              <a:gd name="connsiteX0" fmla="*/ 696831 w 7535917"/>
              <a:gd name="connsiteY0" fmla="*/ 3032931 h 6858000"/>
              <a:gd name="connsiteX1" fmla="*/ 696831 w 7535917"/>
              <a:gd name="connsiteY1" fmla="*/ 3035810 h 6858000"/>
              <a:gd name="connsiteX2" fmla="*/ 700589 w 7535917"/>
              <a:gd name="connsiteY2" fmla="*/ 3035810 h 6858000"/>
              <a:gd name="connsiteX3" fmla="*/ 794525 w 7535917"/>
              <a:gd name="connsiteY3" fmla="*/ 1248347 h 6858000"/>
              <a:gd name="connsiteX4" fmla="*/ 794525 w 7535917"/>
              <a:gd name="connsiteY4" fmla="*/ 1273486 h 6858000"/>
              <a:gd name="connsiteX5" fmla="*/ 807682 w 7535917"/>
              <a:gd name="connsiteY5" fmla="*/ 1248347 h 6858000"/>
              <a:gd name="connsiteX6" fmla="*/ 0 w 7535917"/>
              <a:gd name="connsiteY6" fmla="*/ 0 h 6858000"/>
              <a:gd name="connsiteX7" fmla="*/ 1757693 w 7535917"/>
              <a:gd name="connsiteY7" fmla="*/ 0 h 6858000"/>
              <a:gd name="connsiteX8" fmla="*/ 2253696 w 7535917"/>
              <a:gd name="connsiteY8" fmla="*/ 0 h 6858000"/>
              <a:gd name="connsiteX9" fmla="*/ 851266 w 7535917"/>
              <a:gd name="connsiteY9" fmla="*/ 2669551 h 6858000"/>
              <a:gd name="connsiteX10" fmla="*/ 859136 w 7535917"/>
              <a:gd name="connsiteY10" fmla="*/ 2673350 h 6858000"/>
              <a:gd name="connsiteX11" fmla="*/ 977542 w 7535917"/>
              <a:gd name="connsiteY11" fmla="*/ 2754312 h 6858000"/>
              <a:gd name="connsiteX12" fmla="*/ 7535917 w 7535917"/>
              <a:gd name="connsiteY12" fmla="*/ 6858000 h 6858000"/>
              <a:gd name="connsiteX13" fmla="*/ 5690757 w 7535917"/>
              <a:gd name="connsiteY13" fmla="*/ 6858000 h 6858000"/>
              <a:gd name="connsiteX14" fmla="*/ 5683676 w 7535917"/>
              <a:gd name="connsiteY14" fmla="*/ 6852577 h 6858000"/>
              <a:gd name="connsiteX15" fmla="*/ 5683676 w 7535917"/>
              <a:gd name="connsiteY15" fmla="*/ 6857999 h 6858000"/>
              <a:gd name="connsiteX16" fmla="*/ 1330812 w 7535917"/>
              <a:gd name="connsiteY16" fmla="*/ 6857999 h 6858000"/>
              <a:gd name="connsiteX17" fmla="*/ 1330812 w 7535917"/>
              <a:gd name="connsiteY17" fmla="*/ 6858000 h 6858000"/>
              <a:gd name="connsiteX18" fmla="*/ 696831 w 7535917"/>
              <a:gd name="connsiteY18" fmla="*/ 6858000 h 6858000"/>
              <a:gd name="connsiteX19" fmla="*/ 160379 w 7535917"/>
              <a:gd name="connsiteY19" fmla="*/ 6858000 h 6858000"/>
              <a:gd name="connsiteX20" fmla="*/ 0 w 7535917"/>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35917" h="6858000">
                <a:moveTo>
                  <a:pt x="696831" y="3032931"/>
                </a:moveTo>
                <a:lnTo>
                  <a:pt x="696831" y="3035810"/>
                </a:lnTo>
                <a:lnTo>
                  <a:pt x="700589" y="3035810"/>
                </a:lnTo>
                <a:close/>
                <a:moveTo>
                  <a:pt x="794525" y="1248347"/>
                </a:moveTo>
                <a:lnTo>
                  <a:pt x="794525" y="1273486"/>
                </a:lnTo>
                <a:lnTo>
                  <a:pt x="807682" y="1248347"/>
                </a:lnTo>
                <a:close/>
                <a:moveTo>
                  <a:pt x="0" y="0"/>
                </a:moveTo>
                <a:lnTo>
                  <a:pt x="1757693" y="0"/>
                </a:lnTo>
                <a:lnTo>
                  <a:pt x="2253696" y="0"/>
                </a:lnTo>
                <a:lnTo>
                  <a:pt x="851266" y="2669551"/>
                </a:lnTo>
                <a:lnTo>
                  <a:pt x="859136" y="2673350"/>
                </a:lnTo>
                <a:lnTo>
                  <a:pt x="977542" y="2754312"/>
                </a:lnTo>
                <a:lnTo>
                  <a:pt x="7535917" y="6858000"/>
                </a:lnTo>
                <a:lnTo>
                  <a:pt x="5690757" y="6858000"/>
                </a:lnTo>
                <a:lnTo>
                  <a:pt x="5683676" y="6852577"/>
                </a:lnTo>
                <a:lnTo>
                  <a:pt x="5683676" y="6857999"/>
                </a:lnTo>
                <a:lnTo>
                  <a:pt x="1330812" y="6857999"/>
                </a:lnTo>
                <a:lnTo>
                  <a:pt x="1330812" y="6858000"/>
                </a:lnTo>
                <a:lnTo>
                  <a:pt x="696831" y="6858000"/>
                </a:lnTo>
                <a:lnTo>
                  <a:pt x="1603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sz="890"/>
          </a:p>
        </p:txBody>
      </p:sp>
      <p:sp>
        <p:nvSpPr>
          <p:cNvPr id="2" name="Title 1">
            <a:extLst>
              <a:ext uri="{FF2B5EF4-FFF2-40B4-BE49-F238E27FC236}">
                <a16:creationId xmlns:a16="http://schemas.microsoft.com/office/drawing/2014/main" id="{5A1CD7A5-6836-449C-87DA-9754DB73400F}"/>
              </a:ext>
            </a:extLst>
          </p:cNvPr>
          <p:cNvSpPr>
            <a:spLocks noGrp="1"/>
          </p:cNvSpPr>
          <p:nvPr>
            <p:ph type="title"/>
          </p:nvPr>
        </p:nvSpPr>
        <p:spPr>
          <a:xfrm>
            <a:off x="2522970" y="220278"/>
            <a:ext cx="9484302" cy="4259357"/>
          </a:xfrm>
        </p:spPr>
        <p:txBody>
          <a:bodyPr vert="horz" lIns="64292" tIns="32146" rIns="64292" bIns="32146" rtlCol="0" anchor="ctr">
            <a:no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defTabSz="321457"/>
            <a:r>
              <a:rPr lang="en-US" sz="4800" b="1">
                <a:solidFill>
                  <a:srgbClr val="FFFF00"/>
                </a:solidFill>
                <a:latin typeface="Century Gothic" panose="020B0502020202020204" pitchFamily="34" charset="0"/>
                <a:ea typeface="+mj-ea"/>
                <a:cs typeface="+mj-cs"/>
              </a:rPr>
              <a:t>TALKING TO JESUS &amp; THE HOLY SPIRIT IS FINE;  BUT PRAYING TO THEM IS NOT </a:t>
            </a:r>
            <a:br>
              <a:rPr lang="en-US" sz="4800" b="1">
                <a:solidFill>
                  <a:srgbClr val="FFFF00"/>
                </a:solidFill>
                <a:latin typeface="Century Gothic" panose="020B0502020202020204" pitchFamily="34" charset="0"/>
                <a:ea typeface="+mj-ea"/>
                <a:cs typeface="+mj-cs"/>
              </a:rPr>
            </a:br>
            <a:r>
              <a:rPr lang="en-US" sz="4800" b="1">
                <a:latin typeface="Century Gothic" panose="020B0502020202020204" pitchFamily="34" charset="0"/>
                <a:ea typeface="+mj-ea"/>
                <a:cs typeface="+mj-cs"/>
              </a:rPr>
              <a:t>WHY? BECAUSE YOU CAN “TALK TO” WITHOUT “PRAYING TO”</a:t>
            </a:r>
          </a:p>
        </p:txBody>
      </p:sp>
    </p:spTree>
    <p:extLst>
      <p:ext uri="{BB962C8B-B14F-4D97-AF65-F5344CB8AC3E}">
        <p14:creationId xmlns:p14="http://schemas.microsoft.com/office/powerpoint/2010/main" val="26867107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75CDDD-44FE-4BDF-8288-410695F783FC}"/>
              </a:ext>
            </a:extLst>
          </p:cNvPr>
          <p:cNvSpPr>
            <a:spLocks noGrp="1"/>
          </p:cNvSpPr>
          <p:nvPr>
            <p:ph type="title"/>
          </p:nvPr>
        </p:nvSpPr>
        <p:spPr/>
        <p:txBody>
          <a:bodyPr anchor="ctr"/>
          <a:lstStyle/>
          <a:p>
            <a:r>
              <a:rPr lang="en-US" sz="4400">
                <a:latin typeface="Century Gothic" panose="020B0502020202020204" pitchFamily="34" charset="0"/>
              </a:rPr>
              <a:t>Prayer principles</a:t>
            </a:r>
          </a:p>
        </p:txBody>
      </p:sp>
      <p:sp>
        <p:nvSpPr>
          <p:cNvPr id="7" name="Content Placeholder 6">
            <a:extLst>
              <a:ext uri="{FF2B5EF4-FFF2-40B4-BE49-F238E27FC236}">
                <a16:creationId xmlns:a16="http://schemas.microsoft.com/office/drawing/2014/main" id="{0614BD2D-4530-4FC3-AFE2-6FA6C3AC8ACA}"/>
              </a:ext>
            </a:extLst>
          </p:cNvPr>
          <p:cNvSpPr>
            <a:spLocks noGrp="1"/>
          </p:cNvSpPr>
          <p:nvPr>
            <p:ph idx="1"/>
          </p:nvPr>
        </p:nvSpPr>
        <p:spPr>
          <a:xfrm>
            <a:off x="5183188" y="451094"/>
            <a:ext cx="6712804" cy="4873625"/>
          </a:xfrm>
        </p:spPr>
        <p:txBody>
          <a:bodyPr anchor="ctr">
            <a:normAutofit/>
          </a:bodyPr>
          <a:lstStyle/>
          <a:p>
            <a:pPr marL="514350" indent="-514350">
              <a:buFont typeface="+mj-lt"/>
              <a:buAutoNum type="arabicPeriod"/>
            </a:pPr>
            <a:r>
              <a:rPr lang="en-US" sz="3600" b="1">
                <a:latin typeface="Century Gothic" panose="020B0502020202020204" pitchFamily="34" charset="0"/>
              </a:rPr>
              <a:t>THE WORD OF GOD / JESUS</a:t>
            </a:r>
          </a:p>
          <a:p>
            <a:pPr marL="514350" indent="-514350">
              <a:buFont typeface="+mj-lt"/>
              <a:buAutoNum type="arabicPeriod"/>
            </a:pPr>
            <a:r>
              <a:rPr lang="en-US" sz="3600" b="1">
                <a:latin typeface="Century Gothic" panose="020B0502020202020204" pitchFamily="34" charset="0"/>
              </a:rPr>
              <a:t>THE WORD OF SATAN / LIES</a:t>
            </a:r>
          </a:p>
          <a:p>
            <a:pPr marL="514350" indent="-514350">
              <a:buFont typeface="+mj-lt"/>
              <a:buAutoNum type="arabicPeriod"/>
            </a:pPr>
            <a:r>
              <a:rPr lang="en-US" sz="3600" b="1">
                <a:latin typeface="Century Gothic" panose="020B0502020202020204" pitchFamily="34" charset="0"/>
              </a:rPr>
              <a:t>THE WORD OF MEN</a:t>
            </a:r>
          </a:p>
          <a:p>
            <a:pPr marL="0" indent="0">
              <a:buNone/>
            </a:pPr>
            <a:endParaRPr lang="en-US" sz="1000" b="1">
              <a:latin typeface="Century Gothic" panose="020B0502020202020204" pitchFamily="34" charset="0"/>
            </a:endParaRPr>
          </a:p>
          <a:p>
            <a:pPr marL="0" indent="0">
              <a:buNone/>
            </a:pPr>
            <a:r>
              <a:rPr lang="en-US" sz="3600" b="1">
                <a:latin typeface="Century Gothic" panose="020B0502020202020204" pitchFamily="34" charset="0"/>
              </a:rPr>
              <a:t>WHICH CATEGORY IS YOURS BASED ON?</a:t>
            </a:r>
          </a:p>
        </p:txBody>
      </p:sp>
      <p:sp>
        <p:nvSpPr>
          <p:cNvPr id="8" name="Text Placeholder 7">
            <a:extLst>
              <a:ext uri="{FF2B5EF4-FFF2-40B4-BE49-F238E27FC236}">
                <a16:creationId xmlns:a16="http://schemas.microsoft.com/office/drawing/2014/main" id="{7B289168-6F90-4097-8B74-ED6A379A5FCC}"/>
              </a:ext>
            </a:extLst>
          </p:cNvPr>
          <p:cNvSpPr>
            <a:spLocks noGrp="1"/>
          </p:cNvSpPr>
          <p:nvPr>
            <p:ph type="body" sz="half" idx="2"/>
          </p:nvPr>
        </p:nvSpPr>
        <p:spPr/>
        <p:txBody>
          <a:bodyPr>
            <a:normAutofit/>
          </a:bodyPr>
          <a:lstStyle/>
          <a:p>
            <a:r>
              <a:rPr lang="en-US" sz="3600" b="1">
                <a:latin typeface="Century Gothic" panose="020B0502020202020204" pitchFamily="34" charset="0"/>
              </a:rPr>
              <a:t>YOU ONLY HAVE 3 SOURCES </a:t>
            </a:r>
            <a:r>
              <a:rPr lang="en-US" sz="3600" b="1">
                <a:solidFill>
                  <a:srgbClr val="FFFF00"/>
                </a:solidFill>
                <a:latin typeface="Century Gothic" panose="020B0502020202020204" pitchFamily="34" charset="0"/>
              </a:rPr>
              <a:t>TO BASE YOUR FAITH ON IN PRAYER</a:t>
            </a:r>
          </a:p>
        </p:txBody>
      </p:sp>
    </p:spTree>
    <p:extLst>
      <p:ext uri="{BB962C8B-B14F-4D97-AF65-F5344CB8AC3E}">
        <p14:creationId xmlns:p14="http://schemas.microsoft.com/office/powerpoint/2010/main" val="12872017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B174-A763-4C4B-977B-8D56B2B4C5C8}"/>
              </a:ext>
            </a:extLst>
          </p:cNvPr>
          <p:cNvSpPr>
            <a:spLocks noGrp="1"/>
          </p:cNvSpPr>
          <p:nvPr>
            <p:ph type="title"/>
          </p:nvPr>
        </p:nvSpPr>
        <p:spPr>
          <a:xfrm>
            <a:off x="913795" y="175493"/>
            <a:ext cx="10353762" cy="970450"/>
          </a:xfrm>
        </p:spPr>
        <p:txBody>
          <a:bodyPr anchor="ctr">
            <a:noAutofit/>
          </a:bodyPr>
          <a:lstStyle/>
          <a:p>
            <a:pPr algn="ctr"/>
            <a:r>
              <a:rPr lang="en-US" sz="3600" b="1">
                <a:latin typeface="Century Gothic" panose="020B0502020202020204" pitchFamily="34" charset="0"/>
              </a:rPr>
              <a:t>CONDITIONS THAT </a:t>
            </a:r>
            <a:r>
              <a:rPr lang="en-US" sz="3600" b="1">
                <a:solidFill>
                  <a:srgbClr val="FFFF00"/>
                </a:solidFill>
                <a:latin typeface="Century Gothic" panose="020B0502020202020204" pitchFamily="34" charset="0"/>
              </a:rPr>
              <a:t>MUST</a:t>
            </a:r>
            <a:r>
              <a:rPr lang="en-US" sz="3600" b="1">
                <a:latin typeface="Century Gothic" panose="020B0502020202020204" pitchFamily="34" charset="0"/>
              </a:rPr>
              <a:t> BE MET FOR EFFECTIVE PRAYER</a:t>
            </a:r>
            <a:endParaRPr lang="en-US" sz="3600" b="1"/>
          </a:p>
        </p:txBody>
      </p:sp>
      <p:graphicFrame>
        <p:nvGraphicFramePr>
          <p:cNvPr id="15" name="Content Placeholder 2">
            <a:extLst>
              <a:ext uri="{FF2B5EF4-FFF2-40B4-BE49-F238E27FC236}">
                <a16:creationId xmlns:a16="http://schemas.microsoft.com/office/drawing/2014/main" id="{F110CEEB-94D9-4ABB-9C98-7E0F56596632}"/>
              </a:ext>
            </a:extLst>
          </p:cNvPr>
          <p:cNvGraphicFramePr>
            <a:graphicFrameLocks noGrp="1"/>
          </p:cNvGraphicFramePr>
          <p:nvPr>
            <p:ph idx="1"/>
            <p:extLst>
              <p:ext uri="{D42A27DB-BD31-4B8C-83A1-F6EECF244321}">
                <p14:modId xmlns:p14="http://schemas.microsoft.com/office/powerpoint/2010/main" val="2930321610"/>
              </p:ext>
            </p:extLst>
          </p:nvPr>
        </p:nvGraphicFramePr>
        <p:xfrm>
          <a:off x="101600" y="1580050"/>
          <a:ext cx="11785600" cy="4959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74199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B174-A763-4C4B-977B-8D56B2B4C5C8}"/>
              </a:ext>
            </a:extLst>
          </p:cNvPr>
          <p:cNvSpPr>
            <a:spLocks noGrp="1"/>
          </p:cNvSpPr>
          <p:nvPr>
            <p:ph type="title"/>
          </p:nvPr>
        </p:nvSpPr>
        <p:spPr>
          <a:xfrm>
            <a:off x="913795" y="175493"/>
            <a:ext cx="10353762" cy="970450"/>
          </a:xfrm>
        </p:spPr>
        <p:txBody>
          <a:bodyPr anchor="ctr">
            <a:noAutofit/>
          </a:bodyPr>
          <a:lstStyle/>
          <a:p>
            <a:pPr algn="ctr"/>
            <a:r>
              <a:rPr lang="en-US" sz="3600" b="1">
                <a:solidFill>
                  <a:srgbClr val="FFFF00"/>
                </a:solidFill>
                <a:latin typeface="Century Gothic" panose="020B0502020202020204" pitchFamily="34" charset="0"/>
              </a:rPr>
              <a:t>CONDITIONS THAT MUST BE MET FOR EFFECTIVE PRAYER</a:t>
            </a:r>
            <a:endParaRPr lang="en-US" sz="3600" b="1">
              <a:solidFill>
                <a:srgbClr val="FFFF00"/>
              </a:solidFill>
            </a:endParaRPr>
          </a:p>
        </p:txBody>
      </p:sp>
      <p:graphicFrame>
        <p:nvGraphicFramePr>
          <p:cNvPr id="15" name="Content Placeholder 2">
            <a:extLst>
              <a:ext uri="{FF2B5EF4-FFF2-40B4-BE49-F238E27FC236}">
                <a16:creationId xmlns:a16="http://schemas.microsoft.com/office/drawing/2014/main" id="{F110CEEB-94D9-4ABB-9C98-7E0F56596632}"/>
              </a:ext>
            </a:extLst>
          </p:cNvPr>
          <p:cNvGraphicFramePr>
            <a:graphicFrameLocks noGrp="1"/>
          </p:cNvGraphicFramePr>
          <p:nvPr>
            <p:ph idx="1"/>
            <p:extLst>
              <p:ext uri="{D42A27DB-BD31-4B8C-83A1-F6EECF244321}">
                <p14:modId xmlns:p14="http://schemas.microsoft.com/office/powerpoint/2010/main" val="3625507515"/>
              </p:ext>
            </p:extLst>
          </p:nvPr>
        </p:nvGraphicFramePr>
        <p:xfrm>
          <a:off x="101600" y="1580050"/>
          <a:ext cx="11785600" cy="4285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94628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fontScale="85000" lnSpcReduction="20000"/>
          </a:bodyPr>
          <a:lstStyle/>
          <a:p>
            <a:pPr algn="ctr"/>
            <a:r>
              <a:rPr lang="en-US" sz="5400" b="1">
                <a:solidFill>
                  <a:schemeClr val="tx1"/>
                </a:solidFill>
                <a:latin typeface="Century Gothic" panose="020B0502020202020204" pitchFamily="34" charset="0"/>
              </a:rPr>
              <a:t>STEP #1</a:t>
            </a:r>
          </a:p>
          <a:p>
            <a:pPr algn="ctr"/>
            <a:r>
              <a:rPr lang="en-US" sz="5400" b="1">
                <a:solidFill>
                  <a:srgbClr val="FFFF00"/>
                </a:solidFill>
                <a:latin typeface="Century Gothic" panose="020B0502020202020204" pitchFamily="34" charset="0"/>
              </a:rPr>
              <a:t>KNOW GOD’S WILL</a:t>
            </a:r>
          </a:p>
        </p:txBody>
      </p:sp>
    </p:spTree>
    <p:extLst>
      <p:ext uri="{BB962C8B-B14F-4D97-AF65-F5344CB8AC3E}">
        <p14:creationId xmlns:p14="http://schemas.microsoft.com/office/powerpoint/2010/main" val="12054531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32"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3"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4"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5"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6"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7"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39" name="Rectangle 38">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82913"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tx2">
              <a:lumMod val="50000"/>
            </a:schemeClr>
          </a:solidFill>
          <a:ln>
            <a:noFill/>
          </a:ln>
        </p:spPr>
        <p:txBody>
          <a:bodyPr/>
          <a:lstStyle/>
          <a:p>
            <a:endParaRPr lang="en-US"/>
          </a:p>
        </p:txBody>
      </p:sp>
      <p:sp>
        <p:nvSpPr>
          <p:cNvPr id="43"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76525"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accent1"/>
          </a:solidFill>
          <a:ln>
            <a:noFill/>
          </a:ln>
        </p:spPr>
      </p:sp>
      <p:sp>
        <p:nvSpPr>
          <p:cNvPr id="45"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82913"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tx2">
              <a:lumMod val="25000"/>
              <a:alpha val="80000"/>
            </a:schemeClr>
          </a:solidFill>
          <a:ln>
            <a:noFill/>
          </a:ln>
        </p:spPr>
      </p:sp>
      <p:sp>
        <p:nvSpPr>
          <p:cNvPr id="47" name="Freeform: Shape 46">
            <a:extLst>
              <a:ext uri="{FF2B5EF4-FFF2-40B4-BE49-F238E27FC236}">
                <a16:creationId xmlns:a16="http://schemas.microsoft.com/office/drawing/2014/main" id="{0FC953F9-A744-406B-9DCA-1E7B5D471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76525" y="5238750"/>
            <a:ext cx="1695450" cy="1619250"/>
          </a:xfrm>
          <a:custGeom>
            <a:avLst/>
            <a:gdLst>
              <a:gd name="connsiteX0" fmla="*/ 0 w 1695450"/>
              <a:gd name="connsiteY0" fmla="*/ 0 h 1619250"/>
              <a:gd name="connsiteX1" fmla="*/ 10414 w 1695450"/>
              <a:gd name="connsiteY1" fmla="*/ 1623 h 1619250"/>
              <a:gd name="connsiteX2" fmla="*/ 9236 w 1695450"/>
              <a:gd name="connsiteY2" fmla="*/ 0 h 1619250"/>
              <a:gd name="connsiteX3" fmla="*/ 10475 w 1695450"/>
              <a:gd name="connsiteY3" fmla="*/ 1633 h 1619250"/>
              <a:gd name="connsiteX4" fmla="*/ 244475 w 1695450"/>
              <a:gd name="connsiteY4" fmla="*/ 38100 h 1619250"/>
              <a:gd name="connsiteX5" fmla="*/ 249238 w 1695450"/>
              <a:gd name="connsiteY5" fmla="*/ 38100 h 1619250"/>
              <a:gd name="connsiteX6" fmla="*/ 249238 w 1695450"/>
              <a:gd name="connsiteY6" fmla="*/ 42863 h 1619250"/>
              <a:gd name="connsiteX7" fmla="*/ 244475 w 1695450"/>
              <a:gd name="connsiteY7" fmla="*/ 42863 h 1619250"/>
              <a:gd name="connsiteX8" fmla="*/ 292100 w 1695450"/>
              <a:gd name="connsiteY8" fmla="*/ 95250 h 1619250"/>
              <a:gd name="connsiteX9" fmla="*/ 1695450 w 1695450"/>
              <a:gd name="connsiteY9" fmla="*/ 1619250 h 1619250"/>
              <a:gd name="connsiteX10" fmla="*/ 1237961 w 1695450"/>
              <a:gd name="connsiteY10" fmla="*/ 1619250 h 1619250"/>
              <a:gd name="connsiteX11" fmla="*/ 1228725 w 1695450"/>
              <a:gd name="connsiteY11" fmla="*/ 1619250 h 1619250"/>
              <a:gd name="connsiteX12" fmla="*/ 1183986 w 1695450"/>
              <a:gd name="connsiteY12" fmla="*/ 1619250 h 1619250"/>
              <a:gd name="connsiteX13" fmla="*/ 210255 w 1695450"/>
              <a:gd name="connsiteY13" fmla="*/ 27708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5450" h="1619250">
                <a:moveTo>
                  <a:pt x="0" y="0"/>
                </a:moveTo>
                <a:lnTo>
                  <a:pt x="10414" y="1623"/>
                </a:lnTo>
                <a:lnTo>
                  <a:pt x="9236" y="0"/>
                </a:lnTo>
                <a:lnTo>
                  <a:pt x="10475" y="1633"/>
                </a:lnTo>
                <a:lnTo>
                  <a:pt x="244475" y="38100"/>
                </a:lnTo>
                <a:lnTo>
                  <a:pt x="249238" y="38100"/>
                </a:lnTo>
                <a:lnTo>
                  <a:pt x="249238" y="42863"/>
                </a:lnTo>
                <a:lnTo>
                  <a:pt x="244475" y="42863"/>
                </a:lnTo>
                <a:lnTo>
                  <a:pt x="292100" y="95250"/>
                </a:lnTo>
                <a:lnTo>
                  <a:pt x="1695450" y="1619250"/>
                </a:lnTo>
                <a:lnTo>
                  <a:pt x="1237961" y="1619250"/>
                </a:lnTo>
                <a:lnTo>
                  <a:pt x="1228725" y="1619250"/>
                </a:lnTo>
                <a:lnTo>
                  <a:pt x="1183986" y="1619250"/>
                </a:lnTo>
                <a:lnTo>
                  <a:pt x="210255" y="277080"/>
                </a:lnTo>
                <a:close/>
              </a:path>
            </a:pathLst>
          </a:custGeom>
          <a:solidFill>
            <a:schemeClr val="accent1">
              <a:lumMod val="75000"/>
              <a:alpha val="80000"/>
            </a:schemeClr>
          </a:solidFill>
          <a:ln>
            <a:noFill/>
          </a:ln>
        </p:spPr>
      </p:sp>
      <p:sp>
        <p:nvSpPr>
          <p:cNvPr id="49" name="Freeform: Shape 48">
            <a:extLst>
              <a:ext uri="{FF2B5EF4-FFF2-40B4-BE49-F238E27FC236}">
                <a16:creationId xmlns:a16="http://schemas.microsoft.com/office/drawing/2014/main" id="{859003D2-E7D2-4253-9EF1-1F513027A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143384" cy="6858000"/>
          </a:xfrm>
          <a:custGeom>
            <a:avLst/>
            <a:gdLst>
              <a:gd name="connsiteX0" fmla="*/ 0 w 8143384"/>
              <a:gd name="connsiteY0" fmla="*/ 0 h 6858001"/>
              <a:gd name="connsiteX1" fmla="*/ 3861881 w 8143384"/>
              <a:gd name="connsiteY1" fmla="*/ 0 h 6858001"/>
              <a:gd name="connsiteX2" fmla="*/ 3861881 w 8143384"/>
              <a:gd name="connsiteY2" fmla="*/ 1 h 6858001"/>
              <a:gd name="connsiteX3" fmla="*/ 6963565 w 8143384"/>
              <a:gd name="connsiteY3" fmla="*/ 1 h 6858001"/>
              <a:gd name="connsiteX4" fmla="*/ 6963565 w 8143384"/>
              <a:gd name="connsiteY4" fmla="*/ 0 h 6858001"/>
              <a:gd name="connsiteX5" fmla="*/ 7841583 w 8143384"/>
              <a:gd name="connsiteY5" fmla="*/ 0 h 6858001"/>
              <a:gd name="connsiteX6" fmla="*/ 6994625 w 8143384"/>
              <a:gd name="connsiteY6" fmla="*/ 5258645 h 6858001"/>
              <a:gd name="connsiteX7" fmla="*/ 6994625 w 8143384"/>
              <a:gd name="connsiteY7" fmla="*/ 5263939 h 6858001"/>
              <a:gd name="connsiteX8" fmla="*/ 8143384 w 8143384"/>
              <a:gd name="connsiteY8" fmla="*/ 6858001 h 6858001"/>
              <a:gd name="connsiteX9" fmla="*/ 6994625 w 8143384"/>
              <a:gd name="connsiteY9" fmla="*/ 6858001 h 6858001"/>
              <a:gd name="connsiteX10" fmla="*/ 6643195 w 8143384"/>
              <a:gd name="connsiteY10" fmla="*/ 6858001 h 6858001"/>
              <a:gd name="connsiteX11" fmla="*/ 3861881 w 8143384"/>
              <a:gd name="connsiteY11" fmla="*/ 6858001 h 6858001"/>
              <a:gd name="connsiteX12" fmla="*/ 3739675 w 8143384"/>
              <a:gd name="connsiteY12" fmla="*/ 6858001 h 6858001"/>
              <a:gd name="connsiteX13" fmla="*/ 0 w 8143384"/>
              <a:gd name="connsiteY13"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43384" h="6858001">
                <a:moveTo>
                  <a:pt x="0" y="0"/>
                </a:moveTo>
                <a:lnTo>
                  <a:pt x="3861881" y="0"/>
                </a:lnTo>
                <a:lnTo>
                  <a:pt x="3861881" y="1"/>
                </a:lnTo>
                <a:lnTo>
                  <a:pt x="6963565" y="1"/>
                </a:lnTo>
                <a:lnTo>
                  <a:pt x="6963565" y="0"/>
                </a:lnTo>
                <a:lnTo>
                  <a:pt x="7841583" y="0"/>
                </a:lnTo>
                <a:lnTo>
                  <a:pt x="6994625" y="5258645"/>
                </a:lnTo>
                <a:lnTo>
                  <a:pt x="6994625" y="5263939"/>
                </a:lnTo>
                <a:lnTo>
                  <a:pt x="8143384" y="6858001"/>
                </a:lnTo>
                <a:lnTo>
                  <a:pt x="6994625" y="6858001"/>
                </a:lnTo>
                <a:lnTo>
                  <a:pt x="6643195" y="6858001"/>
                </a:lnTo>
                <a:lnTo>
                  <a:pt x="3861881" y="6858001"/>
                </a:lnTo>
                <a:lnTo>
                  <a:pt x="3739675" y="6858001"/>
                </a:lnTo>
                <a:lnTo>
                  <a:pt x="0" y="6858001"/>
                </a:lnTo>
                <a:close/>
              </a:path>
            </a:pathLst>
          </a:custGeom>
          <a:solidFill>
            <a:schemeClr val="bg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39B29E8-7CDE-44A5-9715-4CD1E063EB99}"/>
              </a:ext>
            </a:extLst>
          </p:cNvPr>
          <p:cNvSpPr>
            <a:spLocks noGrp="1"/>
          </p:cNvSpPr>
          <p:nvPr>
            <p:ph type="title"/>
          </p:nvPr>
        </p:nvSpPr>
        <p:spPr>
          <a:xfrm>
            <a:off x="807397" y="643467"/>
            <a:ext cx="5907236" cy="5276850"/>
          </a:xfrm>
        </p:spPr>
        <p:txBody>
          <a:bodyPr vert="horz" lIns="91440" tIns="45720" rIns="91440" bIns="45720" rtlCol="0" anchor="ctr">
            <a:normAutofit/>
          </a:bodyPr>
          <a:lstStyle/>
          <a:p>
            <a:pPr algn="l" defTabSz="457200">
              <a:lnSpc>
                <a:spcPct val="90000"/>
              </a:lnSpc>
            </a:pPr>
            <a:r>
              <a:rPr lang="en-US" sz="6000">
                <a:latin typeface="Century Gothic" panose="020B0502020202020204" pitchFamily="34" charset="0"/>
                <a:cs typeface="Copperplate Gothic Bold"/>
              </a:rPr>
              <a:t>IN ORDER TO PRAY IN CONFIDENCE, YOU HAVE TO KNOW GOD’S WILL</a:t>
            </a:r>
          </a:p>
        </p:txBody>
      </p:sp>
      <p:sp>
        <p:nvSpPr>
          <p:cNvPr id="4" name="TextBox 3">
            <a:extLst>
              <a:ext uri="{FF2B5EF4-FFF2-40B4-BE49-F238E27FC236}">
                <a16:creationId xmlns:a16="http://schemas.microsoft.com/office/drawing/2014/main" id="{47AF43BA-3191-4125-825B-DB5DD518F326}"/>
              </a:ext>
            </a:extLst>
          </p:cNvPr>
          <p:cNvSpPr txBox="1"/>
          <p:nvPr/>
        </p:nvSpPr>
        <p:spPr>
          <a:xfrm>
            <a:off x="8194125" y="1049862"/>
            <a:ext cx="3896275" cy="4595283"/>
          </a:xfrm>
          <a:prstGeom prst="rect">
            <a:avLst/>
          </a:prstGeom>
        </p:spPr>
        <p:txBody>
          <a:bodyPr vert="horz" lIns="91440" tIns="45720" rIns="91440" bIns="45720" rtlCol="0" anchor="ctr">
            <a:normAutofit/>
          </a:bodyPr>
          <a:lstStyle/>
          <a:p>
            <a:pPr algn="ctr">
              <a:spcBef>
                <a:spcPct val="20000"/>
              </a:spcBef>
              <a:spcAft>
                <a:spcPts val="600"/>
              </a:spcAft>
              <a:buClr>
                <a:schemeClr val="accent1">
                  <a:lumMod val="75000"/>
                </a:schemeClr>
              </a:buClr>
              <a:buSzPct val="145000"/>
            </a:pPr>
            <a:r>
              <a:rPr lang="en-US" sz="4800" b="1">
                <a:latin typeface="Century Gothic" panose="020B0502020202020204" pitchFamily="34" charset="0"/>
              </a:rPr>
              <a:t>HIS WILL </a:t>
            </a:r>
            <a:r>
              <a:rPr lang="en-US" sz="4800" b="1">
                <a:solidFill>
                  <a:srgbClr val="FFFF00"/>
                </a:solidFill>
                <a:latin typeface="Century Gothic" panose="020B0502020202020204" pitchFamily="34" charset="0"/>
              </a:rPr>
              <a:t>FOR YOU</a:t>
            </a:r>
            <a:r>
              <a:rPr lang="en-US" sz="4800" b="1">
                <a:latin typeface="Century Gothic" panose="020B0502020202020204" pitchFamily="34" charset="0"/>
              </a:rPr>
              <a:t> &amp; HIS WILL REGARDNG YOUR CONCERN</a:t>
            </a:r>
          </a:p>
        </p:txBody>
      </p:sp>
    </p:spTree>
    <p:extLst>
      <p:ext uri="{BB962C8B-B14F-4D97-AF65-F5344CB8AC3E}">
        <p14:creationId xmlns:p14="http://schemas.microsoft.com/office/powerpoint/2010/main" val="10673820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A48D85-B66B-424F-A21E-1578AF969BB1}"/>
              </a:ext>
            </a:extLst>
          </p:cNvPr>
          <p:cNvPicPr>
            <a:picLocks noChangeAspect="1"/>
          </p:cNvPicPr>
          <p:nvPr/>
        </p:nvPicPr>
        <p:blipFill rotWithShape="1">
          <a:blip r:embed="rId2">
            <a:alphaModFix amt="40000"/>
          </a:blip>
          <a:srcRect t="11618" b="4427"/>
          <a:stretch/>
        </p:blipFill>
        <p:spPr>
          <a:xfrm>
            <a:off x="20" y="10"/>
            <a:ext cx="12191980" cy="6857990"/>
          </a:xfrm>
          <a:prstGeom prst="rect">
            <a:avLst/>
          </a:prstGeom>
        </p:spPr>
      </p:pic>
      <p:sp>
        <p:nvSpPr>
          <p:cNvPr id="2" name="Title 1">
            <a:extLst>
              <a:ext uri="{FF2B5EF4-FFF2-40B4-BE49-F238E27FC236}">
                <a16:creationId xmlns:a16="http://schemas.microsoft.com/office/drawing/2014/main" id="{33EF6CF0-7C8B-4024-8E16-1CA8A496EAE4}"/>
              </a:ext>
            </a:extLst>
          </p:cNvPr>
          <p:cNvSpPr>
            <a:spLocks noGrp="1"/>
          </p:cNvSpPr>
          <p:nvPr>
            <p:ph type="title"/>
          </p:nvPr>
        </p:nvSpPr>
        <p:spPr>
          <a:xfrm>
            <a:off x="1370693" y="3645315"/>
            <a:ext cx="9440034" cy="1828801"/>
          </a:xfrm>
        </p:spPr>
        <p:txBody>
          <a:bodyPr vert="horz" lIns="91440" tIns="45720" rIns="91440" bIns="45720" rtlCol="0" anchor="ctr">
            <a:normAutofit/>
          </a:bodyPr>
          <a:lstStyle/>
          <a:p>
            <a:pPr algn="r"/>
            <a:r>
              <a:rPr lang="en-US" sz="4800">
                <a:solidFill>
                  <a:srgbClr val="FFFF00"/>
                </a:solidFill>
              </a:rPr>
              <a:t>F. F. Bosworth</a:t>
            </a:r>
          </a:p>
        </p:txBody>
      </p:sp>
      <p:sp>
        <p:nvSpPr>
          <p:cNvPr id="3" name="Text Placeholder 2">
            <a:extLst>
              <a:ext uri="{FF2B5EF4-FFF2-40B4-BE49-F238E27FC236}">
                <a16:creationId xmlns:a16="http://schemas.microsoft.com/office/drawing/2014/main" id="{27CBC8C5-7903-45C6-B2FD-D674E99782D3}"/>
              </a:ext>
            </a:extLst>
          </p:cNvPr>
          <p:cNvSpPr>
            <a:spLocks noGrp="1"/>
          </p:cNvSpPr>
          <p:nvPr>
            <p:ph type="body" idx="1"/>
          </p:nvPr>
        </p:nvSpPr>
        <p:spPr>
          <a:xfrm>
            <a:off x="1381273" y="2595448"/>
            <a:ext cx="9440034" cy="1475107"/>
          </a:xfrm>
        </p:spPr>
        <p:txBody>
          <a:bodyPr vert="horz" lIns="91440" tIns="45720" rIns="91440" bIns="45720" rtlCol="0" anchor="ctr">
            <a:normAutofit fontScale="92500" lnSpcReduction="10000"/>
          </a:bodyPr>
          <a:lstStyle/>
          <a:p>
            <a:pPr algn="ctr"/>
            <a:r>
              <a:rPr lang="en-US" sz="5400" b="1">
                <a:solidFill>
                  <a:schemeClr val="tx1"/>
                </a:solidFill>
              </a:rPr>
              <a:t>FAITH BEGINS WHERE THE WILL OF GOD IS KNOWN</a:t>
            </a:r>
          </a:p>
        </p:txBody>
      </p:sp>
    </p:spTree>
    <p:extLst>
      <p:ext uri="{BB962C8B-B14F-4D97-AF65-F5344CB8AC3E}">
        <p14:creationId xmlns:p14="http://schemas.microsoft.com/office/powerpoint/2010/main" val="12154538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658"/>
            <a:ext cx="5014912" cy="6862554"/>
            <a:chOff x="2928938" y="-4763"/>
            <a:chExt cx="5014912" cy="6862763"/>
          </a:xfrm>
        </p:grpSpPr>
        <p:sp>
          <p:nvSpPr>
            <p:cNvPr id="33"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4"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5"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6"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7"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8"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40" name="Rectangle 39">
            <a:extLst>
              <a:ext uri="{FF2B5EF4-FFF2-40B4-BE49-F238E27FC236}">
                <a16:creationId xmlns:a16="http://schemas.microsoft.com/office/drawing/2014/main" id="{E67A1FC6-22FB-4EA7-B90A-C9F18FBEF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
            <a:ext cx="12192000" cy="6857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sz="890"/>
          </a:p>
        </p:txBody>
      </p:sp>
      <p:sp>
        <p:nvSpPr>
          <p:cNvPr id="42" name="Freeform: Shape 41">
            <a:extLst>
              <a:ext uri="{FF2B5EF4-FFF2-40B4-BE49-F238E27FC236}">
                <a16:creationId xmlns:a16="http://schemas.microsoft.com/office/drawing/2014/main" id="{6246FDC4-DD97-431A-914A-9EB57A4A3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
            <a:ext cx="7912130" cy="6857791"/>
          </a:xfrm>
          <a:custGeom>
            <a:avLst/>
            <a:gdLst>
              <a:gd name="connsiteX0" fmla="*/ 1073044 w 7912130"/>
              <a:gd name="connsiteY0" fmla="*/ 3032931 h 6858000"/>
              <a:gd name="connsiteX1" fmla="*/ 1073044 w 7912130"/>
              <a:gd name="connsiteY1" fmla="*/ 3035810 h 6858000"/>
              <a:gd name="connsiteX2" fmla="*/ 1076802 w 7912130"/>
              <a:gd name="connsiteY2" fmla="*/ 3035810 h 6858000"/>
              <a:gd name="connsiteX3" fmla="*/ 1170738 w 7912130"/>
              <a:gd name="connsiteY3" fmla="*/ 1248347 h 6858000"/>
              <a:gd name="connsiteX4" fmla="*/ 1170738 w 7912130"/>
              <a:gd name="connsiteY4" fmla="*/ 1273486 h 6858000"/>
              <a:gd name="connsiteX5" fmla="*/ 1183895 w 7912130"/>
              <a:gd name="connsiteY5" fmla="*/ 1248347 h 6858000"/>
              <a:gd name="connsiteX6" fmla="*/ 0 w 7912130"/>
              <a:gd name="connsiteY6" fmla="*/ 0 h 6858000"/>
              <a:gd name="connsiteX7" fmla="*/ 2133906 w 7912130"/>
              <a:gd name="connsiteY7" fmla="*/ 0 h 6858000"/>
              <a:gd name="connsiteX8" fmla="*/ 2629909 w 7912130"/>
              <a:gd name="connsiteY8" fmla="*/ 0 h 6858000"/>
              <a:gd name="connsiteX9" fmla="*/ 1227479 w 7912130"/>
              <a:gd name="connsiteY9" fmla="*/ 2669551 h 6858000"/>
              <a:gd name="connsiteX10" fmla="*/ 1235349 w 7912130"/>
              <a:gd name="connsiteY10" fmla="*/ 2673350 h 6858000"/>
              <a:gd name="connsiteX11" fmla="*/ 1353755 w 7912130"/>
              <a:gd name="connsiteY11" fmla="*/ 2754312 h 6858000"/>
              <a:gd name="connsiteX12" fmla="*/ 7912130 w 7912130"/>
              <a:gd name="connsiteY12" fmla="*/ 6858000 h 6858000"/>
              <a:gd name="connsiteX13" fmla="*/ 6066970 w 7912130"/>
              <a:gd name="connsiteY13" fmla="*/ 6858000 h 6858000"/>
              <a:gd name="connsiteX14" fmla="*/ 6059889 w 7912130"/>
              <a:gd name="connsiteY14" fmla="*/ 6852577 h 6858000"/>
              <a:gd name="connsiteX15" fmla="*/ 6059889 w 7912130"/>
              <a:gd name="connsiteY15" fmla="*/ 6857999 h 6858000"/>
              <a:gd name="connsiteX16" fmla="*/ 1707025 w 7912130"/>
              <a:gd name="connsiteY16" fmla="*/ 6857999 h 6858000"/>
              <a:gd name="connsiteX17" fmla="*/ 1707025 w 7912130"/>
              <a:gd name="connsiteY17" fmla="*/ 6858000 h 6858000"/>
              <a:gd name="connsiteX18" fmla="*/ 1073044 w 7912130"/>
              <a:gd name="connsiteY18" fmla="*/ 6858000 h 6858000"/>
              <a:gd name="connsiteX19" fmla="*/ 536592 w 7912130"/>
              <a:gd name="connsiteY19" fmla="*/ 6858000 h 6858000"/>
              <a:gd name="connsiteX20" fmla="*/ 0 w 791213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2130" h="6858000">
                <a:moveTo>
                  <a:pt x="1073044" y="3032931"/>
                </a:moveTo>
                <a:lnTo>
                  <a:pt x="1073044" y="3035810"/>
                </a:lnTo>
                <a:lnTo>
                  <a:pt x="1076802" y="3035810"/>
                </a:lnTo>
                <a:close/>
                <a:moveTo>
                  <a:pt x="1170738" y="1248347"/>
                </a:moveTo>
                <a:lnTo>
                  <a:pt x="1170738" y="1273486"/>
                </a:lnTo>
                <a:lnTo>
                  <a:pt x="1183895" y="1248347"/>
                </a:lnTo>
                <a:close/>
                <a:moveTo>
                  <a:pt x="0" y="0"/>
                </a:moveTo>
                <a:lnTo>
                  <a:pt x="2133906" y="0"/>
                </a:lnTo>
                <a:lnTo>
                  <a:pt x="2629909" y="0"/>
                </a:lnTo>
                <a:lnTo>
                  <a:pt x="1227479" y="2669551"/>
                </a:lnTo>
                <a:lnTo>
                  <a:pt x="1235349" y="2673350"/>
                </a:lnTo>
                <a:lnTo>
                  <a:pt x="1353755" y="2754312"/>
                </a:lnTo>
                <a:lnTo>
                  <a:pt x="7912130" y="6858000"/>
                </a:lnTo>
                <a:lnTo>
                  <a:pt x="6066970" y="6858000"/>
                </a:lnTo>
                <a:lnTo>
                  <a:pt x="6059889" y="6852577"/>
                </a:lnTo>
                <a:lnTo>
                  <a:pt x="6059889" y="6857999"/>
                </a:lnTo>
                <a:lnTo>
                  <a:pt x="1707025" y="6857999"/>
                </a:lnTo>
                <a:lnTo>
                  <a:pt x="1707025" y="6858000"/>
                </a:lnTo>
                <a:lnTo>
                  <a:pt x="1073044" y="6858000"/>
                </a:lnTo>
                <a:lnTo>
                  <a:pt x="536592"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sz="890"/>
          </a:p>
        </p:txBody>
      </p:sp>
      <p:sp>
        <p:nvSpPr>
          <p:cNvPr id="44" name="Freeform: Shape 43">
            <a:extLst>
              <a:ext uri="{FF2B5EF4-FFF2-40B4-BE49-F238E27FC236}">
                <a16:creationId xmlns:a16="http://schemas.microsoft.com/office/drawing/2014/main" id="{CD4E68A2-74B0-42F5-BB75-2E1A7C201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5"/>
            <a:ext cx="7535917" cy="6857791"/>
          </a:xfrm>
          <a:custGeom>
            <a:avLst/>
            <a:gdLst>
              <a:gd name="connsiteX0" fmla="*/ 696831 w 7535917"/>
              <a:gd name="connsiteY0" fmla="*/ 3032931 h 6858000"/>
              <a:gd name="connsiteX1" fmla="*/ 696831 w 7535917"/>
              <a:gd name="connsiteY1" fmla="*/ 3035810 h 6858000"/>
              <a:gd name="connsiteX2" fmla="*/ 700589 w 7535917"/>
              <a:gd name="connsiteY2" fmla="*/ 3035810 h 6858000"/>
              <a:gd name="connsiteX3" fmla="*/ 794525 w 7535917"/>
              <a:gd name="connsiteY3" fmla="*/ 1248347 h 6858000"/>
              <a:gd name="connsiteX4" fmla="*/ 794525 w 7535917"/>
              <a:gd name="connsiteY4" fmla="*/ 1273486 h 6858000"/>
              <a:gd name="connsiteX5" fmla="*/ 807682 w 7535917"/>
              <a:gd name="connsiteY5" fmla="*/ 1248347 h 6858000"/>
              <a:gd name="connsiteX6" fmla="*/ 0 w 7535917"/>
              <a:gd name="connsiteY6" fmla="*/ 0 h 6858000"/>
              <a:gd name="connsiteX7" fmla="*/ 1757693 w 7535917"/>
              <a:gd name="connsiteY7" fmla="*/ 0 h 6858000"/>
              <a:gd name="connsiteX8" fmla="*/ 2253696 w 7535917"/>
              <a:gd name="connsiteY8" fmla="*/ 0 h 6858000"/>
              <a:gd name="connsiteX9" fmla="*/ 851266 w 7535917"/>
              <a:gd name="connsiteY9" fmla="*/ 2669551 h 6858000"/>
              <a:gd name="connsiteX10" fmla="*/ 859136 w 7535917"/>
              <a:gd name="connsiteY10" fmla="*/ 2673350 h 6858000"/>
              <a:gd name="connsiteX11" fmla="*/ 977542 w 7535917"/>
              <a:gd name="connsiteY11" fmla="*/ 2754312 h 6858000"/>
              <a:gd name="connsiteX12" fmla="*/ 7535917 w 7535917"/>
              <a:gd name="connsiteY12" fmla="*/ 6858000 h 6858000"/>
              <a:gd name="connsiteX13" fmla="*/ 5690757 w 7535917"/>
              <a:gd name="connsiteY13" fmla="*/ 6858000 h 6858000"/>
              <a:gd name="connsiteX14" fmla="*/ 5683676 w 7535917"/>
              <a:gd name="connsiteY14" fmla="*/ 6852577 h 6858000"/>
              <a:gd name="connsiteX15" fmla="*/ 5683676 w 7535917"/>
              <a:gd name="connsiteY15" fmla="*/ 6857999 h 6858000"/>
              <a:gd name="connsiteX16" fmla="*/ 1330812 w 7535917"/>
              <a:gd name="connsiteY16" fmla="*/ 6857999 h 6858000"/>
              <a:gd name="connsiteX17" fmla="*/ 1330812 w 7535917"/>
              <a:gd name="connsiteY17" fmla="*/ 6858000 h 6858000"/>
              <a:gd name="connsiteX18" fmla="*/ 696831 w 7535917"/>
              <a:gd name="connsiteY18" fmla="*/ 6858000 h 6858000"/>
              <a:gd name="connsiteX19" fmla="*/ 160379 w 7535917"/>
              <a:gd name="connsiteY19" fmla="*/ 6858000 h 6858000"/>
              <a:gd name="connsiteX20" fmla="*/ 0 w 7535917"/>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35917" h="6858000">
                <a:moveTo>
                  <a:pt x="696831" y="3032931"/>
                </a:moveTo>
                <a:lnTo>
                  <a:pt x="696831" y="3035810"/>
                </a:lnTo>
                <a:lnTo>
                  <a:pt x="700589" y="3035810"/>
                </a:lnTo>
                <a:close/>
                <a:moveTo>
                  <a:pt x="794525" y="1248347"/>
                </a:moveTo>
                <a:lnTo>
                  <a:pt x="794525" y="1273486"/>
                </a:lnTo>
                <a:lnTo>
                  <a:pt x="807682" y="1248347"/>
                </a:lnTo>
                <a:close/>
                <a:moveTo>
                  <a:pt x="0" y="0"/>
                </a:moveTo>
                <a:lnTo>
                  <a:pt x="1757693" y="0"/>
                </a:lnTo>
                <a:lnTo>
                  <a:pt x="2253696" y="0"/>
                </a:lnTo>
                <a:lnTo>
                  <a:pt x="851266" y="2669551"/>
                </a:lnTo>
                <a:lnTo>
                  <a:pt x="859136" y="2673350"/>
                </a:lnTo>
                <a:lnTo>
                  <a:pt x="977542" y="2754312"/>
                </a:lnTo>
                <a:lnTo>
                  <a:pt x="7535917" y="6858000"/>
                </a:lnTo>
                <a:lnTo>
                  <a:pt x="5690757" y="6858000"/>
                </a:lnTo>
                <a:lnTo>
                  <a:pt x="5683676" y="6852577"/>
                </a:lnTo>
                <a:lnTo>
                  <a:pt x="5683676" y="6857999"/>
                </a:lnTo>
                <a:lnTo>
                  <a:pt x="1330812" y="6857999"/>
                </a:lnTo>
                <a:lnTo>
                  <a:pt x="1330812" y="6858000"/>
                </a:lnTo>
                <a:lnTo>
                  <a:pt x="696831" y="6858000"/>
                </a:lnTo>
                <a:lnTo>
                  <a:pt x="1603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endParaRPr lang="en-US" sz="890"/>
          </a:p>
        </p:txBody>
      </p:sp>
      <p:sp>
        <p:nvSpPr>
          <p:cNvPr id="2" name="Title 1">
            <a:extLst>
              <a:ext uri="{FF2B5EF4-FFF2-40B4-BE49-F238E27FC236}">
                <a16:creationId xmlns:a16="http://schemas.microsoft.com/office/drawing/2014/main" id="{5A1CD7A5-6836-449C-87DA-9754DB73400F}"/>
              </a:ext>
            </a:extLst>
          </p:cNvPr>
          <p:cNvSpPr>
            <a:spLocks noGrp="1"/>
          </p:cNvSpPr>
          <p:nvPr>
            <p:ph type="title"/>
          </p:nvPr>
        </p:nvSpPr>
        <p:spPr>
          <a:xfrm>
            <a:off x="3444658" y="131886"/>
            <a:ext cx="8590324" cy="5160550"/>
          </a:xfrm>
        </p:spPr>
        <p:txBody>
          <a:bodyPr vert="horz" lIns="64292" tIns="32146" rIns="64292" bIns="32146" rtlCol="0" anchor="t">
            <a:no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r>
              <a:rPr lang="en-US" sz="5400">
                <a:latin typeface="Century Gothic" panose="020B0502020202020204" pitchFamily="34" charset="0"/>
                <a:ea typeface="+mj-ea"/>
                <a:cs typeface="+mj-cs"/>
              </a:rPr>
              <a:t>NOT EVEN 1 PERSON WAS REFUSED DELIVERANCE BY JESUS WHO EXECUTED THE WILL OF THE FATHER ON EARTH</a:t>
            </a:r>
          </a:p>
        </p:txBody>
      </p:sp>
    </p:spTree>
    <p:extLst>
      <p:ext uri="{BB962C8B-B14F-4D97-AF65-F5344CB8AC3E}">
        <p14:creationId xmlns:p14="http://schemas.microsoft.com/office/powerpoint/2010/main" val="12000042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345222"/>
            <a:ext cx="10982037" cy="544243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LUKE 4: 18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18. THE SPIRIT OF THE LORD IS UPON ME, BECAUSE HE HATH ANOINTED ME TO PREACH THE GOSPEL TO THE POOR; HE HATH SENT ME TO </a:t>
            </a:r>
            <a:r>
              <a:rPr lang="en-US" sz="3600" b="1">
                <a:solidFill>
                  <a:srgbClr val="FFFF00"/>
                </a:solidFill>
                <a:latin typeface="Century Gothic" panose="020B0502020202020204" pitchFamily="34" charset="0"/>
              </a:rPr>
              <a:t>HEAL</a:t>
            </a:r>
            <a:r>
              <a:rPr lang="en-US" sz="3600" b="1">
                <a:latin typeface="Century Gothic" panose="020B0502020202020204" pitchFamily="34" charset="0"/>
              </a:rPr>
              <a:t> THE BROKENHEARTED, TO PREACH DELIVERANCE TO THE CAPTIVES, AND RECOVERING OF SIGHT TO THE BLIND, TO SET AT LIBERTY THEM THAT ARE BRUISED,</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9001704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close up of a sign&#10;&#10;Description automatically generated">
            <a:extLst>
              <a:ext uri="{FF2B5EF4-FFF2-40B4-BE49-F238E27FC236}">
                <a16:creationId xmlns:a16="http://schemas.microsoft.com/office/drawing/2014/main" id="{426E398A-FB5E-4FD5-B7E7-C366A04A4A09}"/>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536" y="105"/>
            <a:ext cx="12201537" cy="6846737"/>
          </a:xfrm>
        </p:spPr>
      </p:pic>
    </p:spTree>
    <p:extLst>
      <p:ext uri="{BB962C8B-B14F-4D97-AF65-F5344CB8AC3E}">
        <p14:creationId xmlns:p14="http://schemas.microsoft.com/office/powerpoint/2010/main" val="14730631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228127"/>
            <a:ext cx="10982037" cy="523421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JOHN 5: 30 (KJV)</a:t>
            </a:r>
          </a:p>
          <a:p>
            <a:pPr marL="0" indent="0">
              <a:spcBef>
                <a:spcPts val="0"/>
              </a:spcBef>
              <a:spcAft>
                <a:spcPts val="0"/>
              </a:spcAft>
              <a:buNone/>
            </a:pPr>
            <a:r>
              <a:rPr lang="en-US" sz="3600" b="1">
                <a:latin typeface="Century Gothic" panose="020B0502020202020204" pitchFamily="34" charset="0"/>
              </a:rPr>
              <a:t>I CAN OF MINE OWN SELF DO NOTHING: AS I HEAR, I JUDGE: AND MY JUDGMENT IS JUST; BECAUSE I SEEK NOT MINE OWN WILL, BUT THE WILL OF THE FATHER WHICH HATH SENT ME.</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solidFill>
                  <a:srgbClr val="FFFF00"/>
                </a:solidFill>
                <a:latin typeface="Century Gothic" panose="020B0502020202020204" pitchFamily="34" charset="0"/>
              </a:rPr>
              <a:t>JOHN 6: 38 (KJV)</a:t>
            </a:r>
          </a:p>
          <a:p>
            <a:pPr marL="0" indent="0">
              <a:spcBef>
                <a:spcPts val="0"/>
              </a:spcBef>
              <a:spcAft>
                <a:spcPts val="0"/>
              </a:spcAft>
              <a:buNone/>
            </a:pPr>
            <a:r>
              <a:rPr lang="en-US" sz="3600" b="1">
                <a:latin typeface="Century Gothic" panose="020B0502020202020204" pitchFamily="34" charset="0"/>
              </a:rPr>
              <a:t>FOR I CAME DOWN FROM HEAVEN, NOT TO DO MINE OWN WILL, BUT THE WILL OF HIM THAT SENT ME.</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8657710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82869" y="1441176"/>
            <a:ext cx="10794124" cy="4999383"/>
          </a:xfrm>
        </p:spPr>
        <p:txBody>
          <a:bodyPr>
            <a:normAutofit/>
          </a:bodyPr>
          <a:lstStyle/>
          <a:p>
            <a:pPr>
              <a:spcBef>
                <a:spcPts val="0"/>
              </a:spcBef>
              <a:spcAft>
                <a:spcPts val="0"/>
              </a:spcAft>
              <a:buFont typeface="Wingdings" panose="05000000000000000000" pitchFamily="2" charset="2"/>
              <a:buChar char="Ø"/>
            </a:pPr>
            <a:r>
              <a:rPr lang="en-US" sz="3600" b="1">
                <a:latin typeface="Century Gothic" panose="020B0502020202020204" pitchFamily="34" charset="0"/>
              </a:rPr>
              <a:t>ADDING, “</a:t>
            </a:r>
            <a:r>
              <a:rPr lang="en-US" sz="3600" b="1">
                <a:solidFill>
                  <a:srgbClr val="FFFF00"/>
                </a:solidFill>
                <a:latin typeface="Century Gothic" panose="020B0502020202020204" pitchFamily="34" charset="0"/>
              </a:rPr>
              <a:t>IF IT IS IN YOUR WILL</a:t>
            </a:r>
            <a:r>
              <a:rPr lang="en-US" sz="3600" b="1">
                <a:latin typeface="Century Gothic" panose="020B0502020202020204" pitchFamily="34" charset="0"/>
              </a:rPr>
              <a:t>” DURING YOUR PRAYER </a:t>
            </a:r>
            <a:r>
              <a:rPr lang="en-US" sz="3600" b="1">
                <a:solidFill>
                  <a:srgbClr val="FFFF00"/>
                </a:solidFill>
                <a:latin typeface="Century Gothic" panose="020B0502020202020204" pitchFamily="34" charset="0"/>
              </a:rPr>
              <a:t>IS NOT </a:t>
            </a:r>
            <a:r>
              <a:rPr lang="en-US" sz="3600" b="1">
                <a:latin typeface="Century Gothic" panose="020B0502020202020204" pitchFamily="34" charset="0"/>
              </a:rPr>
              <a:t>SCRIPTURAL OR NEEDED BECAUSE GOD’S WILL FOR YOU IS TO BE HEALED</a:t>
            </a:r>
          </a:p>
          <a:p>
            <a:pPr>
              <a:spcBef>
                <a:spcPts val="0"/>
              </a:spcBef>
              <a:spcAft>
                <a:spcPts val="0"/>
              </a:spcAft>
              <a:buFont typeface="Wingdings" panose="05000000000000000000" pitchFamily="2" charset="2"/>
              <a:buChar char="Ø"/>
            </a:pPr>
            <a:endParaRPr lang="en-US" sz="1000" b="1">
              <a:latin typeface="Century Gothic" panose="020B0502020202020204" pitchFamily="34" charset="0"/>
            </a:endParaRPr>
          </a:p>
          <a:p>
            <a:pPr>
              <a:spcBef>
                <a:spcPts val="0"/>
              </a:spcBef>
              <a:spcAft>
                <a:spcPts val="0"/>
              </a:spcAft>
              <a:buFont typeface="Wingdings" panose="05000000000000000000" pitchFamily="2" charset="2"/>
              <a:buChar char="Ø"/>
            </a:pPr>
            <a:r>
              <a:rPr lang="en-US" sz="3600" b="1">
                <a:latin typeface="Century Gothic" panose="020B0502020202020204" pitchFamily="34" charset="0"/>
              </a:rPr>
              <a:t>PRAYING ALONE IS NOT THE ONLY PRINCIPAL INVOLVED, </a:t>
            </a:r>
            <a:r>
              <a:rPr lang="en-US" sz="3600" b="1">
                <a:solidFill>
                  <a:srgbClr val="FFFF00"/>
                </a:solidFill>
                <a:latin typeface="Century Gothic" panose="020B0502020202020204" pitchFamily="34" charset="0"/>
              </a:rPr>
              <a:t>FAITH</a:t>
            </a:r>
            <a:r>
              <a:rPr lang="en-US" sz="3600" b="1">
                <a:latin typeface="Century Gothic" panose="020B0502020202020204" pitchFamily="34" charset="0"/>
              </a:rPr>
              <a:t> </a:t>
            </a:r>
            <a:r>
              <a:rPr lang="en-US" sz="3600" b="1">
                <a:solidFill>
                  <a:srgbClr val="FFFF00"/>
                </a:solidFill>
                <a:latin typeface="Century Gothic" panose="020B0502020202020204" pitchFamily="34" charset="0"/>
              </a:rPr>
              <a:t>AND PATIENCE </a:t>
            </a:r>
            <a:r>
              <a:rPr lang="en-US" sz="3600" b="1">
                <a:latin typeface="Century Gothic" panose="020B0502020202020204" pitchFamily="34" charset="0"/>
              </a:rPr>
              <a:t>MUST BE APPLIED TO IT</a:t>
            </a:r>
          </a:p>
          <a:p>
            <a:pPr marL="0" indent="0">
              <a:spcBef>
                <a:spcPts val="0"/>
              </a:spcBef>
              <a:spcAft>
                <a:spcPts val="0"/>
              </a:spcAft>
              <a:buNone/>
            </a:pPr>
            <a:endParaRPr lang="en-US" sz="1000" b="1">
              <a:latin typeface="Century Gothic" panose="020B0502020202020204" pitchFamily="34" charset="0"/>
            </a:endParaRPr>
          </a:p>
        </p:txBody>
      </p:sp>
      <p:sp>
        <p:nvSpPr>
          <p:cNvPr id="8" name="Title 1">
            <a:extLst>
              <a:ext uri="{FF2B5EF4-FFF2-40B4-BE49-F238E27FC236}">
                <a16:creationId xmlns:a16="http://schemas.microsoft.com/office/drawing/2014/main" id="{78BE5F81-8A22-4134-B47F-5966DD1011D7}"/>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4898670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562223"/>
            <a:ext cx="10982037" cy="468155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MATTHEW 8: 2 – 3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2. AND, BEHOLD, THERE CAME A LEPER AND WORSHIPPED HIM, SAYING, LORD, IF THOU WILT, THOU CANST MAKE ME CLEAN. (</a:t>
            </a:r>
            <a:r>
              <a:rPr lang="en-US" sz="3600" b="1">
                <a:solidFill>
                  <a:srgbClr val="FFFF00"/>
                </a:solidFill>
                <a:latin typeface="Century Gothic" panose="020B0502020202020204" pitchFamily="34" charset="0"/>
              </a:rPr>
              <a:t>NOT A ? MARK)</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3. AND JESUS PUT FORTH HIS HAND, AND TOUCHED HIM, SAYING, </a:t>
            </a:r>
            <a:r>
              <a:rPr lang="en-US" sz="3600" b="1">
                <a:solidFill>
                  <a:srgbClr val="FFFF00"/>
                </a:solidFill>
                <a:latin typeface="Century Gothic" panose="020B0502020202020204" pitchFamily="34" charset="0"/>
              </a:rPr>
              <a:t>I WILL</a:t>
            </a:r>
            <a:r>
              <a:rPr lang="en-US" sz="3600" b="1">
                <a:latin typeface="Century Gothic" panose="020B0502020202020204" pitchFamily="34" charset="0"/>
              </a:rPr>
              <a:t>; BE THOU CLEAN. AND IMMEDIATELY HIS LEPROSY WAS CLEANSED.</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1182101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973138"/>
            <a:ext cx="10982037" cy="541886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MATTHEW 8: 5 - 7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5. AND WHEN JESUS WAS ENTERED INTO CAPERNAUM, THERE CAME UNTO HIM A CENTURION, BESEECHING HIM,</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6. AND SAYING, LORD, MY SERVANT LIETH AT HOME SICK OF THE PALSY, GRIEVOUSLY TORMENTED.</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7. AND JESUS SAITH UNTO HIM, </a:t>
            </a:r>
            <a:r>
              <a:rPr lang="en-US" sz="3600" b="1">
                <a:solidFill>
                  <a:srgbClr val="FFFF00"/>
                </a:solidFill>
                <a:latin typeface="Century Gothic" panose="020B0502020202020204" pitchFamily="34" charset="0"/>
              </a:rPr>
              <a:t>I WILL </a:t>
            </a:r>
            <a:r>
              <a:rPr lang="en-US" sz="3600" b="1">
                <a:latin typeface="Century Gothic" panose="020B0502020202020204" pitchFamily="34" charset="0"/>
              </a:rPr>
              <a:t>COME AND HEAL HIM.</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5042905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95600" y="3886200"/>
            <a:ext cx="6400800" cy="813619"/>
          </a:xfrm>
        </p:spPr>
        <p:txBody>
          <a:bodyPr>
            <a:normAutofit lnSpcReduction="10000"/>
          </a:bodyPr>
          <a:lstStyle/>
          <a:p>
            <a:r>
              <a:rPr lang="en-US" sz="4800">
                <a:solidFill>
                  <a:srgbClr val="FFFF00"/>
                </a:solidFill>
                <a:latin typeface="Century Gothic" panose="020B0502020202020204" pitchFamily="34" charset="0"/>
                <a:cs typeface="Copperplate Gothic Bold"/>
              </a:rPr>
              <a:t>EFFECTIVE PRAYER</a:t>
            </a:r>
          </a:p>
        </p:txBody>
      </p:sp>
      <p:sp>
        <p:nvSpPr>
          <p:cNvPr id="3" name="Title 2"/>
          <p:cNvSpPr>
            <a:spLocks noGrp="1"/>
          </p:cNvSpPr>
          <p:nvPr>
            <p:ph type="ctrTitle"/>
          </p:nvPr>
        </p:nvSpPr>
        <p:spPr/>
        <p:txBody>
          <a:bodyPr/>
          <a:lstStyle/>
          <a:p>
            <a:r>
              <a:rPr lang="en-US" sz="6600" b="1">
                <a:latin typeface="Century Gothic" panose="020B0502020202020204" pitchFamily="34" charset="0"/>
                <a:cs typeface="Copperplate Gothic Bold"/>
              </a:rPr>
              <a:t>Prayer principles</a:t>
            </a:r>
          </a:p>
        </p:txBody>
      </p:sp>
      <p:sp>
        <p:nvSpPr>
          <p:cNvPr id="4" name="TextBox 3">
            <a:extLst>
              <a:ext uri="{FF2B5EF4-FFF2-40B4-BE49-F238E27FC236}">
                <a16:creationId xmlns:a16="http://schemas.microsoft.com/office/drawing/2014/main" id="{6FBCC531-89DB-47C0-95C1-2B6BDA337406}"/>
              </a:ext>
            </a:extLst>
          </p:cNvPr>
          <p:cNvSpPr txBox="1"/>
          <p:nvPr/>
        </p:nvSpPr>
        <p:spPr>
          <a:xfrm>
            <a:off x="9476509" y="5883564"/>
            <a:ext cx="1765227" cy="646331"/>
          </a:xfrm>
          <a:prstGeom prst="rect">
            <a:avLst/>
          </a:prstGeom>
          <a:noFill/>
        </p:spPr>
        <p:txBody>
          <a:bodyPr wrap="none" rtlCol="0">
            <a:spAutoFit/>
          </a:bodyPr>
          <a:lstStyle/>
          <a:p>
            <a:r>
              <a:rPr lang="en-US" sz="3600" b="1">
                <a:solidFill>
                  <a:srgbClr val="FFFF00"/>
                </a:solidFill>
                <a:latin typeface="Century Gothic" panose="020B0502020202020204" pitchFamily="34" charset="0"/>
              </a:rPr>
              <a:t>PART III</a:t>
            </a:r>
          </a:p>
        </p:txBody>
      </p:sp>
    </p:spTree>
    <p:extLst>
      <p:ext uri="{BB962C8B-B14F-4D97-AF65-F5344CB8AC3E}">
        <p14:creationId xmlns:p14="http://schemas.microsoft.com/office/powerpoint/2010/main" val="36458834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444187"/>
            <a:ext cx="10982037" cy="408838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ISAITH 44: 8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FEAR YE NOT, NEITHER BE AFRAID: HAVE NOT I TOLD THEE FROM THAT TIME, AND HAVE DECLARED IT? YE ARE EVEN MY WITNESSES. </a:t>
            </a:r>
            <a:r>
              <a:rPr lang="en-US" sz="3600" b="1">
                <a:solidFill>
                  <a:srgbClr val="FFFF00"/>
                </a:solidFill>
                <a:latin typeface="Century Gothic" panose="020B0502020202020204" pitchFamily="34" charset="0"/>
              </a:rPr>
              <a:t>IS THERE A GOD BESIDE ME? YEA</a:t>
            </a:r>
            <a:r>
              <a:rPr lang="en-US" sz="3600" b="1">
                <a:latin typeface="Century Gothic" panose="020B0502020202020204" pitchFamily="34" charset="0"/>
              </a:rPr>
              <a:t>, </a:t>
            </a:r>
            <a:r>
              <a:rPr lang="en-US" sz="3600" b="1">
                <a:solidFill>
                  <a:srgbClr val="FFFF00"/>
                </a:solidFill>
                <a:latin typeface="Century Gothic" panose="020B0502020202020204" pitchFamily="34" charset="0"/>
              </a:rPr>
              <a:t>THERE IS NO GOD; I KNOW NOT ANY</a:t>
            </a:r>
            <a:r>
              <a:rPr lang="en-US" sz="3600" b="1">
                <a:latin typeface="Century Gothic" panose="020B0502020202020204" pitchFamily="34" charset="0"/>
              </a:rPr>
              <a:t>.</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5717143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fontScale="85000" lnSpcReduction="20000"/>
          </a:bodyPr>
          <a:lstStyle/>
          <a:p>
            <a:pPr algn="ctr"/>
            <a:r>
              <a:rPr lang="en-US" sz="5400" b="1">
                <a:solidFill>
                  <a:schemeClr val="tx1"/>
                </a:solidFill>
                <a:latin typeface="Century Gothic" panose="020B0502020202020204" pitchFamily="34" charset="0"/>
              </a:rPr>
              <a:t>STEP #1</a:t>
            </a:r>
          </a:p>
          <a:p>
            <a:pPr algn="ctr"/>
            <a:r>
              <a:rPr lang="en-US" sz="5400" b="1">
                <a:solidFill>
                  <a:srgbClr val="FFFF00"/>
                </a:solidFill>
                <a:latin typeface="Century Gothic" panose="020B0502020202020204" pitchFamily="34" charset="0"/>
              </a:rPr>
              <a:t>KNOW GOD’S WILL</a:t>
            </a:r>
          </a:p>
        </p:txBody>
      </p:sp>
    </p:spTree>
    <p:extLst>
      <p:ext uri="{BB962C8B-B14F-4D97-AF65-F5344CB8AC3E}">
        <p14:creationId xmlns:p14="http://schemas.microsoft.com/office/powerpoint/2010/main" val="981936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fontScale="85000" lnSpcReduction="20000"/>
          </a:bodyPr>
          <a:lstStyle/>
          <a:p>
            <a:pPr algn="ctr"/>
            <a:r>
              <a:rPr lang="en-US" sz="5400" b="1">
                <a:latin typeface="Century Gothic" panose="020B0502020202020204" pitchFamily="34" charset="0"/>
              </a:rPr>
              <a:t>STEP #2</a:t>
            </a:r>
          </a:p>
          <a:p>
            <a:pPr algn="ctr"/>
            <a:r>
              <a:rPr lang="en-US" sz="5400" b="1">
                <a:solidFill>
                  <a:srgbClr val="FFFF00"/>
                </a:solidFill>
                <a:latin typeface="Century Gothic" panose="020B0502020202020204" pitchFamily="34" charset="0"/>
              </a:rPr>
              <a:t>CONSECRATE YOURSELF</a:t>
            </a:r>
          </a:p>
        </p:txBody>
      </p:sp>
    </p:spTree>
    <p:extLst>
      <p:ext uri="{BB962C8B-B14F-4D97-AF65-F5344CB8AC3E}">
        <p14:creationId xmlns:p14="http://schemas.microsoft.com/office/powerpoint/2010/main" val="29918969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sz="quarter" idx="13"/>
          </p:nvPr>
        </p:nvSpPr>
        <p:spPr/>
        <p:txBody>
          <a:bodyPr anchor="t">
            <a:normAutofit/>
          </a:bodyPr>
          <a:lstStyle/>
          <a:p>
            <a:pPr>
              <a:buFont typeface="Wingdings" panose="05000000000000000000" pitchFamily="2" charset="2"/>
              <a:buChar char="Ø"/>
            </a:pPr>
            <a:r>
              <a:rPr lang="en-US" sz="3600" b="1">
                <a:latin typeface="Century Gothic" panose="020B0502020202020204" pitchFamily="34" charset="0"/>
              </a:rPr>
              <a:t>WHEN WAS THE LAST TIME YOU FASTED TO ANY DEGREE?</a:t>
            </a:r>
          </a:p>
          <a:p>
            <a:pPr>
              <a:buFont typeface="Wingdings" panose="05000000000000000000" pitchFamily="2" charset="2"/>
              <a:buChar char="Ø"/>
            </a:pPr>
            <a:r>
              <a:rPr lang="en-US" sz="3600" b="1">
                <a:latin typeface="Century Gothic" panose="020B0502020202020204" pitchFamily="34" charset="0"/>
              </a:rPr>
              <a:t>JUST AS FAITH HAS A TRAVELING BUDDY (</a:t>
            </a:r>
            <a:r>
              <a:rPr lang="en-US" sz="3600" b="1">
                <a:solidFill>
                  <a:srgbClr val="FFFF00"/>
                </a:solidFill>
                <a:latin typeface="Century Gothic" panose="020B0502020202020204" pitchFamily="34" charset="0"/>
              </a:rPr>
              <a:t>PATIENCE</a:t>
            </a:r>
            <a:r>
              <a:rPr lang="en-US" sz="3600" b="1">
                <a:latin typeface="Century Gothic" panose="020B0502020202020204" pitchFamily="34" charset="0"/>
              </a:rPr>
              <a:t>); SO DOES PRAYER (</a:t>
            </a:r>
            <a:r>
              <a:rPr lang="en-US" sz="3600" b="1">
                <a:solidFill>
                  <a:srgbClr val="FFFF00"/>
                </a:solidFill>
                <a:latin typeface="Century Gothic" panose="020B0502020202020204" pitchFamily="34" charset="0"/>
              </a:rPr>
              <a:t>FASTING</a:t>
            </a:r>
            <a:r>
              <a:rPr lang="en-US" sz="3600" b="1">
                <a:latin typeface="Century Gothic" panose="020B0502020202020204" pitchFamily="34" charset="0"/>
              </a:rPr>
              <a:t>)</a:t>
            </a:r>
          </a:p>
          <a:p>
            <a:pPr>
              <a:buFont typeface="Wingdings" panose="05000000000000000000" pitchFamily="2" charset="2"/>
              <a:buChar char="Ø"/>
            </a:pPr>
            <a:r>
              <a:rPr lang="en-US" sz="3600" b="1">
                <a:latin typeface="Century Gothic" panose="020B0502020202020204" pitchFamily="34" charset="0"/>
              </a:rPr>
              <a:t> ABSTAIN FROM ALL SINFUL / LUSTFUL THINGS</a:t>
            </a:r>
          </a:p>
        </p:txBody>
      </p:sp>
      <p:sp>
        <p:nvSpPr>
          <p:cNvPr id="4" name="Title 1">
            <a:extLst>
              <a:ext uri="{FF2B5EF4-FFF2-40B4-BE49-F238E27FC236}">
                <a16:creationId xmlns:a16="http://schemas.microsoft.com/office/drawing/2014/main" id="{85CF7441-6987-4BC7-9286-B79B572577E3}"/>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6468362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fontScale="92500" lnSpcReduction="10000"/>
          </a:bodyPr>
          <a:lstStyle/>
          <a:p>
            <a:pPr algn="ctr"/>
            <a:r>
              <a:rPr lang="en-US" sz="5400" b="1">
                <a:solidFill>
                  <a:schemeClr val="tx1"/>
                </a:solidFill>
                <a:latin typeface="Century Gothic" panose="020B0502020202020204" pitchFamily="34" charset="0"/>
              </a:rPr>
              <a:t>BASICALLY, DENY YOUR FLESH NATURE</a:t>
            </a:r>
          </a:p>
        </p:txBody>
      </p:sp>
    </p:spTree>
    <p:extLst>
      <p:ext uri="{BB962C8B-B14F-4D97-AF65-F5344CB8AC3E}">
        <p14:creationId xmlns:p14="http://schemas.microsoft.com/office/powerpoint/2010/main" val="25754565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90CDC88-D0F2-4022-B4CC-46D58F075CC2}"/>
              </a:ext>
            </a:extLst>
          </p:cNvPr>
          <p:cNvPicPr>
            <a:picLocks noChangeAspect="1"/>
          </p:cNvPicPr>
          <p:nvPr/>
        </p:nvPicPr>
        <p:blipFill>
          <a:blip r:embed="rId4" cstate="email">
            <a:extLst>
              <a:ext uri="{28A0092B-C50C-407E-A947-70E740481C1C}">
                <a14:useLocalDpi xmlns:a14="http://schemas.microsoft.com/office/drawing/2010/main" val="0"/>
              </a:ext>
            </a:extLst>
          </a:blip>
          <a:srcRect l="23" r="23"/>
          <a:stretch/>
        </p:blipFill>
        <p:spPr>
          <a:xfrm>
            <a:off x="14" y="112"/>
            <a:ext cx="12191986" cy="6857784"/>
          </a:xfrm>
          <a:prstGeom prst="rect">
            <a:avLst/>
          </a:prstGeom>
        </p:spPr>
      </p:pic>
    </p:spTree>
    <p:extLst>
      <p:ext uri="{BB962C8B-B14F-4D97-AF65-F5344CB8AC3E}">
        <p14:creationId xmlns:p14="http://schemas.microsoft.com/office/powerpoint/2010/main" val="9422443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562223"/>
            <a:ext cx="10982037" cy="468155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DANIEL 9: 3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AND I SET MY FACE UNTO THE LORD GOD, TO SEEK BY PRAYER AND SUPPLICATIONS, </a:t>
            </a:r>
            <a:r>
              <a:rPr lang="en-US" sz="3600" b="1">
                <a:solidFill>
                  <a:srgbClr val="FFFF00"/>
                </a:solidFill>
                <a:latin typeface="Century Gothic" panose="020B0502020202020204" pitchFamily="34" charset="0"/>
              </a:rPr>
              <a:t>WITH FASTING</a:t>
            </a:r>
            <a:r>
              <a:rPr lang="en-US" sz="3600" b="1">
                <a:latin typeface="Century Gothic" panose="020B0502020202020204" pitchFamily="34" charset="0"/>
              </a:rPr>
              <a:t>, AND SACKCLOTH, AND ASHES:</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287512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562223"/>
            <a:ext cx="10982037" cy="468155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PSALM 35: 13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BUT AS FOR ME, WHEN THEY WERE SICK, MY CLOTHING WAS SACKCLOTH: I HUMBLED MY SOUL </a:t>
            </a:r>
            <a:r>
              <a:rPr lang="en-US" sz="3600" b="1">
                <a:solidFill>
                  <a:srgbClr val="FFFF00"/>
                </a:solidFill>
                <a:latin typeface="Century Gothic" panose="020B0502020202020204" pitchFamily="34" charset="0"/>
              </a:rPr>
              <a:t>WITH FASTING</a:t>
            </a:r>
            <a:r>
              <a:rPr lang="en-US" sz="3600" b="1">
                <a:latin typeface="Century Gothic" panose="020B0502020202020204" pitchFamily="34" charset="0"/>
              </a:rPr>
              <a:t>; AND MY PRAYER RETURNED INTO MINE OWN BOSOM.</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495140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562223"/>
            <a:ext cx="10982037" cy="468155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I CORINTHIANS 7: 5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DEFRAUD YE NOT ONE THE OTHER, EXCEPT IT BE WITH CONSENT FOR A TIME, THAT YE MAY GIVE YOURSELVES TO </a:t>
            </a:r>
            <a:r>
              <a:rPr lang="en-US" sz="3600" b="1">
                <a:solidFill>
                  <a:srgbClr val="FFFF00"/>
                </a:solidFill>
                <a:latin typeface="Century Gothic" panose="020B0502020202020204" pitchFamily="34" charset="0"/>
              </a:rPr>
              <a:t>FASTING AND PRAYER</a:t>
            </a:r>
            <a:r>
              <a:rPr lang="en-US" sz="3600" b="1">
                <a:latin typeface="Century Gothic" panose="020B0502020202020204" pitchFamily="34" charset="0"/>
              </a:rPr>
              <a:t>; AND COME TOGETHER AGAIN, THAT SATAN TEMPT YOU NOT FOR YOUR INCONTINENCY.</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1607131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562223"/>
            <a:ext cx="10982037" cy="468155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LUKE 2: 37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AND SHE WAS A WIDOW OF ABOUT FOURSCORE AND FOUR YEARS, WHICH DEPARTED NOT FROM THE TEMPLE, BUT SERVED GOD WITH </a:t>
            </a:r>
            <a:r>
              <a:rPr lang="en-US" sz="3600" b="1">
                <a:solidFill>
                  <a:srgbClr val="FFFF00"/>
                </a:solidFill>
                <a:latin typeface="Century Gothic" panose="020B0502020202020204" pitchFamily="34" charset="0"/>
              </a:rPr>
              <a:t>FASTINGS AND PRAYERS</a:t>
            </a:r>
            <a:r>
              <a:rPr lang="en-US" sz="3600" b="1">
                <a:latin typeface="Century Gothic" panose="020B0502020202020204" pitchFamily="34" charset="0"/>
              </a:rPr>
              <a:t> NIGHT AND DAY.</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8241890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fontScale="92500" lnSpcReduction="10000"/>
          </a:bodyPr>
          <a:lstStyle/>
          <a:p>
            <a:pPr algn="ctr"/>
            <a:r>
              <a:rPr lang="en-US" sz="5400" b="1">
                <a:solidFill>
                  <a:schemeClr val="tx1"/>
                </a:solidFill>
                <a:latin typeface="Century Gothic" panose="020B0502020202020204" pitchFamily="34" charset="0"/>
              </a:rPr>
              <a:t>GET YOURSELF INTO THE RIGHT MINDSET</a:t>
            </a:r>
          </a:p>
        </p:txBody>
      </p:sp>
    </p:spTree>
    <p:extLst>
      <p:ext uri="{BB962C8B-B14F-4D97-AF65-F5344CB8AC3E}">
        <p14:creationId xmlns:p14="http://schemas.microsoft.com/office/powerpoint/2010/main" val="15007289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sz="quarter" idx="13"/>
          </p:nvPr>
        </p:nvSpPr>
        <p:spPr/>
        <p:txBody>
          <a:bodyPr anchor="t">
            <a:normAutofit/>
          </a:bodyPr>
          <a:lstStyle/>
          <a:p>
            <a:pPr>
              <a:buFont typeface="Wingdings" panose="05000000000000000000" pitchFamily="2" charset="2"/>
              <a:buChar char="Ø"/>
            </a:pPr>
            <a:r>
              <a:rPr lang="en-US" sz="3600" b="1">
                <a:latin typeface="Century Gothic" panose="020B0502020202020204" pitchFamily="34" charset="0"/>
              </a:rPr>
              <a:t>FORGET ABOUT YOUR CLOCK</a:t>
            </a:r>
          </a:p>
          <a:p>
            <a:pPr>
              <a:buFont typeface="Wingdings" panose="05000000000000000000" pitchFamily="2" charset="2"/>
              <a:buChar char="Ø"/>
            </a:pPr>
            <a:r>
              <a:rPr lang="en-US" sz="3600" b="1">
                <a:latin typeface="Century Gothic" panose="020B0502020202020204" pitchFamily="34" charset="0"/>
              </a:rPr>
              <a:t>FORGIVE ALL</a:t>
            </a:r>
          </a:p>
          <a:p>
            <a:pPr>
              <a:buFont typeface="Wingdings" panose="05000000000000000000" pitchFamily="2" charset="2"/>
              <a:buChar char="Ø"/>
            </a:pPr>
            <a:r>
              <a:rPr lang="en-US" sz="3600" b="1">
                <a:solidFill>
                  <a:srgbClr val="FFFF00"/>
                </a:solidFill>
                <a:latin typeface="Century Gothic" panose="020B0502020202020204" pitchFamily="34" charset="0"/>
              </a:rPr>
              <a:t>DO NOT </a:t>
            </a:r>
            <a:r>
              <a:rPr lang="en-US" sz="3600" b="1">
                <a:latin typeface="Century Gothic" panose="020B0502020202020204" pitchFamily="34" charset="0"/>
              </a:rPr>
              <a:t>TRY TO IMITATE THE WORDS OF OTHERS FOR YOUR PRAYER; YOU COULD ALSO DUPLICATE THEIR FAULTS </a:t>
            </a:r>
          </a:p>
          <a:p>
            <a:pPr>
              <a:buFont typeface="Wingdings" panose="05000000000000000000" pitchFamily="2" charset="2"/>
              <a:buChar char="Ø"/>
            </a:pPr>
            <a:r>
              <a:rPr lang="en-US" sz="3600">
                <a:latin typeface="Century Gothic" panose="020B0502020202020204" pitchFamily="34" charset="0"/>
                <a:ea typeface="+mj-ea"/>
                <a:cs typeface="+mj-cs"/>
              </a:rPr>
              <a:t>PURPOSE YOURSELF </a:t>
            </a:r>
            <a:r>
              <a:rPr lang="en-US" sz="3600" b="1">
                <a:solidFill>
                  <a:srgbClr val="FFFF00"/>
                </a:solidFill>
                <a:latin typeface="Century Gothic" panose="020B0502020202020204" pitchFamily="34" charset="0"/>
                <a:ea typeface="+mj-ea"/>
                <a:cs typeface="+mj-cs"/>
              </a:rPr>
              <a:t>NOT</a:t>
            </a:r>
            <a:r>
              <a:rPr lang="en-US" sz="3600">
                <a:latin typeface="Century Gothic" panose="020B0502020202020204" pitchFamily="34" charset="0"/>
                <a:ea typeface="+mj-ea"/>
                <a:cs typeface="+mj-cs"/>
              </a:rPr>
              <a:t> TO BEG GOD</a:t>
            </a:r>
            <a:endParaRPr lang="en-US" sz="3600" b="1">
              <a:latin typeface="Century Gothic" panose="020B0502020202020204" pitchFamily="34" charset="0"/>
            </a:endParaRPr>
          </a:p>
        </p:txBody>
      </p:sp>
      <p:sp>
        <p:nvSpPr>
          <p:cNvPr id="4" name="Title 1">
            <a:extLst>
              <a:ext uri="{FF2B5EF4-FFF2-40B4-BE49-F238E27FC236}">
                <a16:creationId xmlns:a16="http://schemas.microsoft.com/office/drawing/2014/main" id="{85CF7441-6987-4BC7-9286-B79B572577E3}"/>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865657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fontScale="85000" lnSpcReduction="20000"/>
          </a:bodyPr>
          <a:lstStyle/>
          <a:p>
            <a:pPr algn="ctr"/>
            <a:r>
              <a:rPr lang="en-US" sz="5400" b="1">
                <a:solidFill>
                  <a:schemeClr val="tx1"/>
                </a:solidFill>
                <a:latin typeface="Century Gothic" panose="020B0502020202020204" pitchFamily="34" charset="0"/>
              </a:rPr>
              <a:t>STEP #3</a:t>
            </a:r>
          </a:p>
          <a:p>
            <a:pPr algn="ctr"/>
            <a:r>
              <a:rPr lang="en-US" sz="5400" b="1">
                <a:solidFill>
                  <a:srgbClr val="FFFF00"/>
                </a:solidFill>
                <a:latin typeface="Century Gothic" panose="020B0502020202020204" pitchFamily="34" charset="0"/>
              </a:rPr>
              <a:t>GET INTO THE PROPER ATMOSPHERE</a:t>
            </a:r>
          </a:p>
        </p:txBody>
      </p:sp>
    </p:spTree>
    <p:extLst>
      <p:ext uri="{BB962C8B-B14F-4D97-AF65-F5344CB8AC3E}">
        <p14:creationId xmlns:p14="http://schemas.microsoft.com/office/powerpoint/2010/main" val="3585457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29"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30"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31"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32"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3"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4"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36" name="Rectangle 35">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67808"/>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2">
            <a:extLst>
              <a:ext uri="{FF2B5EF4-FFF2-40B4-BE49-F238E27FC236}">
                <a16:creationId xmlns:a16="http://schemas.microsoft.com/office/drawing/2014/main" id="{2BD0F9C4-64C4-41A5-9C9A-7653BB2DA94A}"/>
              </a:ext>
            </a:extLst>
          </p:cNvPr>
          <p:cNvSpPr>
            <a:spLocks noGrp="1"/>
          </p:cNvSpPr>
          <p:nvPr>
            <p:ph type="title"/>
          </p:nvPr>
        </p:nvSpPr>
        <p:spPr>
          <a:xfrm>
            <a:off x="1189702" y="812800"/>
            <a:ext cx="3145536" cy="5283200"/>
          </a:xfrm>
        </p:spPr>
        <p:txBody>
          <a:bodyPr vert="wordArtVert" anchor="ctr">
            <a:norm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r>
              <a:rPr lang="en-US" sz="2800" b="1">
                <a:latin typeface="Century Gothic" panose="020B0502020202020204" pitchFamily="34" charset="0"/>
              </a:rPr>
              <a:t>VOCABULARY</a:t>
            </a:r>
          </a:p>
        </p:txBody>
      </p:sp>
      <p:cxnSp>
        <p:nvCxnSpPr>
          <p:cNvPr id="38" name="Straight Connector 37">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007932" y="1261872"/>
            <a:ext cx="5951013" cy="4732527"/>
          </a:xfrm>
        </p:spPr>
        <p:txBody>
          <a:bodyPr>
            <a:norm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indent="0">
              <a:spcBef>
                <a:spcPts val="0"/>
              </a:spcBef>
              <a:spcAft>
                <a:spcPts val="600"/>
              </a:spcAft>
              <a:buNone/>
            </a:pPr>
            <a:r>
              <a:rPr lang="en-US" sz="3600" b="1">
                <a:solidFill>
                  <a:srgbClr val="FFFF00"/>
                </a:solidFill>
                <a:latin typeface="Century Gothic" panose="020B0502020202020204" pitchFamily="34" charset="0"/>
              </a:rPr>
              <a:t>ATMOSPHERE</a:t>
            </a:r>
            <a:r>
              <a:rPr lang="en-US" sz="3600" b="1">
                <a:latin typeface="Century Gothic" panose="020B0502020202020204" pitchFamily="34" charset="0"/>
              </a:rPr>
              <a:t> – THE PERVADING TONE OR MOOD OF A PLACE, SITUATION, OR WORK OF ART.</a:t>
            </a:r>
          </a:p>
        </p:txBody>
      </p:sp>
    </p:spTree>
    <p:extLst>
      <p:ext uri="{BB962C8B-B14F-4D97-AF65-F5344CB8AC3E}">
        <p14:creationId xmlns:p14="http://schemas.microsoft.com/office/powerpoint/2010/main" val="31077151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233246"/>
            <a:ext cx="10513484" cy="1945849"/>
          </a:xfrm>
        </p:spPr>
        <p:txBody>
          <a:bodyPr anchor="ctr">
            <a:normAutofit/>
          </a:bodyPr>
          <a:lstStyle/>
          <a:p>
            <a:pPr algn="ctr"/>
            <a:r>
              <a:rPr lang="en-US" sz="5000" b="1">
                <a:latin typeface="Century Gothic" panose="020B0502020202020204" pitchFamily="34" charset="0"/>
              </a:rPr>
              <a:t>SEPARATE YOURSELF </a:t>
            </a:r>
          </a:p>
          <a:p>
            <a:pPr algn="ctr"/>
            <a:r>
              <a:rPr lang="en-US" sz="5000" b="1">
                <a:latin typeface="Century Gothic" panose="020B0502020202020204" pitchFamily="34" charset="0"/>
              </a:rPr>
              <a:t>FROM ALL DISTRACTIONS</a:t>
            </a:r>
          </a:p>
        </p:txBody>
      </p:sp>
    </p:spTree>
    <p:extLst>
      <p:ext uri="{BB962C8B-B14F-4D97-AF65-F5344CB8AC3E}">
        <p14:creationId xmlns:p14="http://schemas.microsoft.com/office/powerpoint/2010/main" val="10084259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562223"/>
            <a:ext cx="10982037" cy="468155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MATTHEW 6: 5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5. AND WHEN THOU PRAYEST, THOU SHALT NOT BE AS THE HYPOCRITES ARE: FOR THEY LOVE TO PRAY STANDING IN THE SYNAGOGUES AND IN THE CORNERS OF THE STREETS, THAT THEY MAY BE SEEN OF MEN. VERILY I SAY UNTO YOU, THEY HAVE THEIR REWARD.</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4125391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95600" y="3886200"/>
            <a:ext cx="6400800" cy="813619"/>
          </a:xfrm>
        </p:spPr>
        <p:txBody>
          <a:bodyPr>
            <a:normAutofit lnSpcReduction="10000"/>
          </a:bodyPr>
          <a:lstStyle/>
          <a:p>
            <a:r>
              <a:rPr lang="en-US" sz="4800">
                <a:solidFill>
                  <a:srgbClr val="FFFF00"/>
                </a:solidFill>
                <a:latin typeface="Century Gothic" panose="020B0502020202020204" pitchFamily="34" charset="0"/>
                <a:cs typeface="Copperplate Gothic Bold"/>
              </a:rPr>
              <a:t>EFFECTIVE PRAYER</a:t>
            </a:r>
          </a:p>
        </p:txBody>
      </p:sp>
      <p:sp>
        <p:nvSpPr>
          <p:cNvPr id="3" name="Title 2"/>
          <p:cNvSpPr>
            <a:spLocks noGrp="1"/>
          </p:cNvSpPr>
          <p:nvPr>
            <p:ph type="ctrTitle"/>
          </p:nvPr>
        </p:nvSpPr>
        <p:spPr/>
        <p:txBody>
          <a:bodyPr/>
          <a:lstStyle/>
          <a:p>
            <a:r>
              <a:rPr lang="en-US" sz="6600" b="1">
                <a:latin typeface="Century Gothic" panose="020B0502020202020204" pitchFamily="34" charset="0"/>
                <a:cs typeface="Copperplate Gothic Bold"/>
              </a:rPr>
              <a:t>Prayer principles</a:t>
            </a:r>
          </a:p>
        </p:txBody>
      </p:sp>
      <p:sp>
        <p:nvSpPr>
          <p:cNvPr id="4" name="TextBox 3">
            <a:extLst>
              <a:ext uri="{FF2B5EF4-FFF2-40B4-BE49-F238E27FC236}">
                <a16:creationId xmlns:a16="http://schemas.microsoft.com/office/drawing/2014/main" id="{B14DC0C9-5B7E-4FFC-8CE2-B918CB671868}"/>
              </a:ext>
            </a:extLst>
          </p:cNvPr>
          <p:cNvSpPr txBox="1"/>
          <p:nvPr/>
        </p:nvSpPr>
        <p:spPr>
          <a:xfrm>
            <a:off x="9476509" y="5883564"/>
            <a:ext cx="1505540" cy="646331"/>
          </a:xfrm>
          <a:prstGeom prst="rect">
            <a:avLst/>
          </a:prstGeom>
          <a:noFill/>
        </p:spPr>
        <p:txBody>
          <a:bodyPr wrap="none" rtlCol="0">
            <a:spAutoFit/>
          </a:bodyPr>
          <a:lstStyle/>
          <a:p>
            <a:r>
              <a:rPr lang="en-US" sz="3600" b="1">
                <a:solidFill>
                  <a:srgbClr val="FFFF00"/>
                </a:solidFill>
                <a:latin typeface="Century Gothic" panose="020B0502020202020204" pitchFamily="34" charset="0"/>
              </a:rPr>
              <a:t>PART I</a:t>
            </a:r>
          </a:p>
        </p:txBody>
      </p:sp>
    </p:spTree>
    <p:extLst>
      <p:ext uri="{BB962C8B-B14F-4D97-AF65-F5344CB8AC3E}">
        <p14:creationId xmlns:p14="http://schemas.microsoft.com/office/powerpoint/2010/main" val="21431806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562223"/>
            <a:ext cx="10982037" cy="468155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MATTHEW 6: 6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6. BUT THOU, WHEN THOU PRAYEST, ENTER INTO THY CLOSET (</a:t>
            </a:r>
            <a:r>
              <a:rPr lang="en-US" sz="3600" b="1">
                <a:solidFill>
                  <a:srgbClr val="FFFF00"/>
                </a:solidFill>
                <a:latin typeface="Century Gothic" panose="020B0502020202020204" pitchFamily="34" charset="0"/>
              </a:rPr>
              <a:t>INNER CHAMBER</a:t>
            </a:r>
            <a:r>
              <a:rPr lang="en-US" sz="3600" b="1">
                <a:latin typeface="Century Gothic" panose="020B0502020202020204" pitchFamily="34" charset="0"/>
              </a:rPr>
              <a:t>), AND WHEN THOU HAST SHUT THY DOOR, PRAY </a:t>
            </a:r>
            <a:r>
              <a:rPr lang="en-US" sz="3600" b="1">
                <a:solidFill>
                  <a:srgbClr val="FFFF00"/>
                </a:solidFill>
                <a:latin typeface="Century Gothic" panose="020B0502020202020204" pitchFamily="34" charset="0"/>
              </a:rPr>
              <a:t>TO THY FATHER </a:t>
            </a:r>
            <a:r>
              <a:rPr lang="en-US" sz="3600" b="1">
                <a:latin typeface="Century Gothic" panose="020B0502020202020204" pitchFamily="34" charset="0"/>
              </a:rPr>
              <a:t>WHICH IS IN SECRET; AND </a:t>
            </a:r>
            <a:r>
              <a:rPr lang="en-US" sz="3600" b="1">
                <a:solidFill>
                  <a:srgbClr val="FFFF00"/>
                </a:solidFill>
                <a:latin typeface="Century Gothic" panose="020B0502020202020204" pitchFamily="34" charset="0"/>
              </a:rPr>
              <a:t>THY FATHER</a:t>
            </a:r>
            <a:r>
              <a:rPr lang="en-US" sz="3600" b="1">
                <a:latin typeface="Century Gothic" panose="020B0502020202020204" pitchFamily="34" charset="0"/>
              </a:rPr>
              <a:t> WHICH SEETH IN SECRET SHALL REWARD THEE OPENLY.</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8411192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sz="quarter" idx="13"/>
          </p:nvPr>
        </p:nvSpPr>
        <p:spPr>
          <a:xfrm>
            <a:off x="812800" y="1600199"/>
            <a:ext cx="10566400" cy="4774224"/>
          </a:xfrm>
        </p:spPr>
        <p:txBody>
          <a:bodyPr anchor="t">
            <a:normAutofit lnSpcReduction="10000"/>
          </a:bodyPr>
          <a:lstStyle/>
          <a:p>
            <a:pPr>
              <a:buFont typeface="Wingdings" panose="05000000000000000000" pitchFamily="2" charset="2"/>
              <a:buChar char="Ø"/>
            </a:pPr>
            <a:r>
              <a:rPr lang="en-US" sz="3600" b="1">
                <a:latin typeface="Century Gothic" panose="020B0502020202020204" pitchFamily="34" charset="0"/>
              </a:rPr>
              <a:t>USE SOFT SPIRITUAL HEARTFELT MUSIC / SOUNDS TO SEPARATE THE SPACE YOU’RE IN FROM THE REST OF THE ENVIRONMENT, IF POSSIBLE</a:t>
            </a:r>
          </a:p>
          <a:p>
            <a:pPr>
              <a:buFont typeface="Wingdings" panose="05000000000000000000" pitchFamily="2" charset="2"/>
              <a:buChar char="Ø"/>
            </a:pPr>
            <a:r>
              <a:rPr lang="en-US" sz="3600" b="1">
                <a:latin typeface="Century Gothic" panose="020B0502020202020204" pitchFamily="34" charset="0"/>
              </a:rPr>
              <a:t>BASICALLY, TRANSFORM THE SPACE YOU ARE USING INTO A “HOUSE OF PRAYER”</a:t>
            </a:r>
          </a:p>
          <a:p>
            <a:pPr>
              <a:buFont typeface="Wingdings" panose="05000000000000000000" pitchFamily="2" charset="2"/>
              <a:buChar char="Ø"/>
            </a:pPr>
            <a:r>
              <a:rPr lang="en-US" sz="3600" b="1">
                <a:latin typeface="Century Gothic" panose="020B0502020202020204" pitchFamily="34" charset="0"/>
              </a:rPr>
              <a:t>YOU ARE MAKING THE ENVIRONMENT CONDUCIVE TO THE MOMENT</a:t>
            </a:r>
          </a:p>
        </p:txBody>
      </p:sp>
      <p:sp>
        <p:nvSpPr>
          <p:cNvPr id="4" name="Title 1">
            <a:extLst>
              <a:ext uri="{FF2B5EF4-FFF2-40B4-BE49-F238E27FC236}">
                <a16:creationId xmlns:a16="http://schemas.microsoft.com/office/drawing/2014/main" id="{85CF7441-6987-4BC7-9286-B79B572577E3}"/>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7750006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529493" y="1186964"/>
            <a:ext cx="11133015" cy="5398480"/>
          </a:xfrm>
        </p:spPr>
        <p:txBody>
          <a:bodyPr>
            <a:normAutofit fontScale="25000" lnSpcReduction="20000"/>
          </a:bodyPr>
          <a:lstStyle/>
          <a:p>
            <a:pPr marL="0" indent="0">
              <a:lnSpc>
                <a:spcPct val="120000"/>
              </a:lnSpc>
              <a:spcBef>
                <a:spcPts val="0"/>
              </a:spcBef>
              <a:spcAft>
                <a:spcPts val="0"/>
              </a:spcAft>
              <a:buNone/>
            </a:pPr>
            <a:r>
              <a:rPr lang="en-US" sz="14400" b="1">
                <a:solidFill>
                  <a:srgbClr val="FFFF00"/>
                </a:solidFill>
                <a:latin typeface="Century Gothic" panose="020B0502020202020204" pitchFamily="34" charset="0"/>
              </a:rPr>
              <a:t>ECCLESIASTES 5: 1 – 2</a:t>
            </a:r>
          </a:p>
          <a:p>
            <a:pPr marL="0" indent="0">
              <a:lnSpc>
                <a:spcPct val="120000"/>
              </a:lnSpc>
              <a:spcBef>
                <a:spcPts val="0"/>
              </a:spcBef>
              <a:spcAft>
                <a:spcPts val="0"/>
              </a:spcAft>
              <a:buNone/>
            </a:pPr>
            <a:endParaRPr lang="en-US" sz="4000" b="1">
              <a:solidFill>
                <a:srgbClr val="FFFF00"/>
              </a:solidFill>
              <a:latin typeface="Century Gothic" panose="020B0502020202020204" pitchFamily="34" charset="0"/>
            </a:endParaRPr>
          </a:p>
          <a:p>
            <a:pPr marL="0" indent="0">
              <a:lnSpc>
                <a:spcPct val="120000"/>
              </a:lnSpc>
              <a:spcBef>
                <a:spcPts val="0"/>
              </a:spcBef>
              <a:spcAft>
                <a:spcPts val="0"/>
              </a:spcAft>
              <a:buNone/>
            </a:pPr>
            <a:r>
              <a:rPr lang="en-US" sz="14400" b="1">
                <a:latin typeface="Century Gothic" panose="020B0502020202020204" pitchFamily="34" charset="0"/>
              </a:rPr>
              <a:t>1. KEEP THY FOOT WHEN THOU GOEST TO THE HOUSE OF GOD, AND BE MORE READY TO HEAR, THAN TO GIVE THE SACRIFICE OF FOOLS: FOR THEY CONSIDER NOT THAT THEY DO EVIL.</a:t>
            </a:r>
          </a:p>
          <a:p>
            <a:pPr marL="0" indent="0">
              <a:lnSpc>
                <a:spcPct val="120000"/>
              </a:lnSpc>
              <a:spcBef>
                <a:spcPts val="0"/>
              </a:spcBef>
              <a:spcAft>
                <a:spcPts val="0"/>
              </a:spcAft>
              <a:buNone/>
            </a:pPr>
            <a:endParaRPr lang="en-US" sz="4000" b="1">
              <a:latin typeface="Century Gothic" panose="020B0502020202020204" pitchFamily="34" charset="0"/>
            </a:endParaRPr>
          </a:p>
          <a:p>
            <a:pPr marL="0" indent="0">
              <a:lnSpc>
                <a:spcPct val="120000"/>
              </a:lnSpc>
              <a:spcBef>
                <a:spcPts val="0"/>
              </a:spcBef>
              <a:spcAft>
                <a:spcPts val="0"/>
              </a:spcAft>
              <a:buNone/>
            </a:pPr>
            <a:r>
              <a:rPr lang="en-US" sz="14400" b="1">
                <a:latin typeface="Century Gothic" panose="020B0502020202020204" pitchFamily="34" charset="0"/>
              </a:rPr>
              <a:t>2. BE NOT RASH WITH THY MOUTH, AND LET NOT THINE HEART BE HASTY TO UTTER ANY THING BEFORE GOD: FOR GOD IS IN HEAVEN, AND THOU UPON EARTH: THEREFORE LET THY WORDS BE FEW.</a:t>
            </a:r>
          </a:p>
        </p:txBody>
      </p:sp>
      <p:sp>
        <p:nvSpPr>
          <p:cNvPr id="6" name="Title 1">
            <a:extLst>
              <a:ext uri="{FF2B5EF4-FFF2-40B4-BE49-F238E27FC236}">
                <a16:creationId xmlns:a16="http://schemas.microsoft.com/office/drawing/2014/main" id="{56796895-635E-4C20-8A60-F0F99F8144E7}"/>
              </a:ext>
            </a:extLst>
          </p:cNvPr>
          <p:cNvSpPr>
            <a:spLocks noGrp="1"/>
          </p:cNvSpPr>
          <p:nvPr>
            <p:ph type="title"/>
          </p:nvPr>
        </p:nvSpPr>
        <p:spPr>
          <a:xfrm>
            <a:off x="812800" y="54831"/>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6150534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519768" y="973138"/>
            <a:ext cx="11152464" cy="541886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ECCLESIASTES 5: 3 – 5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3. FOR A DREAM COMETH THROUGH THE MULTITUDE OF BUSINESS; AND A FOOL'S VOICE IS KNOWN BY MULTITUDE OF WORDS.</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4. WHEN THOU VOWEST A VOW UNTO GOD, DEFER NOT TO PAY IT; FOR HE HATH NO PLEASURE IN FOOLS: PAY THAT WHICH THOU HAST VOWED.</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5. BETTER IS IT THAT THOU SHOULDEST NOT VOW, THAN THAT THOU SHOULDEST VOW AND NOT PAY.</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72422"/>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7660220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519768" y="1157775"/>
            <a:ext cx="11152464" cy="541886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ECCLESIASTES 5: 6 – 7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6. DON’T LET YOUR MOUTH MAKE YOU SIN. AND DON’T DEFEND YOURSELF BY TELLING THE TEMPLE MESSENGER THAT THE PROMISE YOU MADE WAS A MISTAKE. THAT WOULD MAKE GOD ANGRY, AND HE MIGHT WIPE OUT EVERYTHING YOU HAVE ACHIEVED.</a:t>
            </a:r>
          </a:p>
          <a:p>
            <a:pPr marL="0" indent="0">
              <a:spcBef>
                <a:spcPts val="0"/>
              </a:spcBef>
              <a:spcAft>
                <a:spcPts val="0"/>
              </a:spcAft>
              <a:buNone/>
            </a:pPr>
            <a:endParaRPr lang="en-US" sz="1000" b="1">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7. TALK IS CHEAP, LIKE DAYDREAMS AND OTHER USELESS ACTIVITIES. FEAR GOD INSTEAD.</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72422"/>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6561106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12800" y="1600200"/>
            <a:ext cx="10566400" cy="4983162"/>
          </a:xfrm>
        </p:spPr>
        <p:txBody>
          <a:bodyPr>
            <a:normAutofit fontScale="25000" lnSpcReduction="20000"/>
          </a:bodyPr>
          <a:lstStyle/>
          <a:p>
            <a:pPr marL="0" indent="0">
              <a:lnSpc>
                <a:spcPct val="120000"/>
              </a:lnSpc>
              <a:spcBef>
                <a:spcPts val="0"/>
              </a:spcBef>
              <a:spcAft>
                <a:spcPts val="0"/>
              </a:spcAft>
              <a:buNone/>
            </a:pPr>
            <a:r>
              <a:rPr lang="en-US" sz="14400" b="1">
                <a:solidFill>
                  <a:srgbClr val="FFFF00"/>
                </a:solidFill>
                <a:latin typeface="Century Gothic" panose="020B0502020202020204" pitchFamily="34" charset="0"/>
              </a:rPr>
              <a:t>ISAIAH 56: 7</a:t>
            </a:r>
          </a:p>
          <a:p>
            <a:pPr marL="0" indent="0">
              <a:lnSpc>
                <a:spcPct val="120000"/>
              </a:lnSpc>
              <a:spcBef>
                <a:spcPts val="0"/>
              </a:spcBef>
              <a:spcAft>
                <a:spcPts val="0"/>
              </a:spcAft>
              <a:buNone/>
            </a:pPr>
            <a:endParaRPr lang="en-US" sz="4000" b="1">
              <a:solidFill>
                <a:srgbClr val="FFFF00"/>
              </a:solidFill>
              <a:latin typeface="Century Gothic" panose="020B0502020202020204" pitchFamily="34" charset="0"/>
            </a:endParaRPr>
          </a:p>
          <a:p>
            <a:pPr marL="0" indent="0">
              <a:lnSpc>
                <a:spcPct val="120000"/>
              </a:lnSpc>
              <a:spcBef>
                <a:spcPts val="0"/>
              </a:spcBef>
              <a:spcAft>
                <a:spcPts val="0"/>
              </a:spcAft>
              <a:buNone/>
            </a:pPr>
            <a:r>
              <a:rPr lang="en-US" sz="14400" b="1">
                <a:latin typeface="Century Gothic" panose="020B0502020202020204" pitchFamily="34" charset="0"/>
              </a:rPr>
              <a:t>EVEN THEM WILL I BRING TO MY HOLY MOUNTAIN, AND MAKE THEM JOYFUL IN MY </a:t>
            </a:r>
            <a:r>
              <a:rPr lang="en-US" sz="14400" b="1">
                <a:solidFill>
                  <a:srgbClr val="FFFF00"/>
                </a:solidFill>
                <a:latin typeface="Century Gothic" panose="020B0502020202020204" pitchFamily="34" charset="0"/>
              </a:rPr>
              <a:t>HOUSE OF PRAYER</a:t>
            </a:r>
            <a:r>
              <a:rPr lang="en-US" sz="14400" b="1">
                <a:latin typeface="Century Gothic" panose="020B0502020202020204" pitchFamily="34" charset="0"/>
              </a:rPr>
              <a:t>: THEIR BURNT OFFERINGS AND THEIR SACRIFICES SHALL BE ACCEPTED UPON MINE ALTAR; FOR MINE HOUSE SHALL BE CALLED AN </a:t>
            </a:r>
            <a:r>
              <a:rPr lang="en-US" sz="14400" b="1">
                <a:solidFill>
                  <a:srgbClr val="FFFF00"/>
                </a:solidFill>
                <a:latin typeface="Century Gothic" panose="020B0502020202020204" pitchFamily="34" charset="0"/>
              </a:rPr>
              <a:t>HOUSE OF PRAYER</a:t>
            </a:r>
            <a:r>
              <a:rPr lang="en-US" sz="14400" b="1">
                <a:latin typeface="Century Gothic" panose="020B0502020202020204" pitchFamily="34" charset="0"/>
              </a:rPr>
              <a:t> FOR ALL PEOPLE.</a:t>
            </a:r>
          </a:p>
        </p:txBody>
      </p:sp>
      <p:sp>
        <p:nvSpPr>
          <p:cNvPr id="6" name="Title 1">
            <a:extLst>
              <a:ext uri="{FF2B5EF4-FFF2-40B4-BE49-F238E27FC236}">
                <a16:creationId xmlns:a16="http://schemas.microsoft.com/office/drawing/2014/main" id="{56796895-635E-4C20-8A60-F0F99F8144E7}"/>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6283682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ubtitle 1"/>
          <p:cNvSpPr>
            <a:spLocks noGrp="1"/>
          </p:cNvSpPr>
          <p:nvPr>
            <p:ph sz="quarter" idx="13"/>
          </p:nvPr>
        </p:nvSpPr>
        <p:spPr>
          <a:xfrm>
            <a:off x="618835" y="1113814"/>
            <a:ext cx="10982037" cy="4681559"/>
          </a:xfrm>
        </p:spPr>
        <p:txBody>
          <a:bodyPr>
            <a:noAutofit/>
          </a:bodyPr>
          <a:lstStyle/>
          <a:p>
            <a:pPr marL="0" indent="0">
              <a:spcBef>
                <a:spcPts val="0"/>
              </a:spcBef>
              <a:spcAft>
                <a:spcPts val="0"/>
              </a:spcAft>
              <a:buFont typeface="Arial" pitchFamily="34" charset="0"/>
              <a:buNone/>
            </a:pPr>
            <a:r>
              <a:rPr lang="en-US" sz="3600" b="1">
                <a:solidFill>
                  <a:srgbClr val="FFFF00"/>
                </a:solidFill>
                <a:latin typeface="Century Gothic" panose="020B0502020202020204" pitchFamily="34" charset="0"/>
              </a:rPr>
              <a:t>MATTHEW 21: 13 (KJV)</a:t>
            </a:r>
          </a:p>
          <a:p>
            <a:pPr marL="0" indent="0">
              <a:spcBef>
                <a:spcPts val="0"/>
              </a:spcBef>
              <a:spcAft>
                <a:spcPts val="0"/>
              </a:spcAft>
              <a:buFont typeface="Arial" pitchFamily="34" charset="0"/>
              <a:buNone/>
            </a:pPr>
            <a:endParaRPr lang="en-US" sz="1000">
              <a:latin typeface="Century Gothic" panose="020B0502020202020204" pitchFamily="34" charset="0"/>
            </a:endParaRPr>
          </a:p>
          <a:p>
            <a:pPr marL="0" indent="0">
              <a:spcBef>
                <a:spcPts val="0"/>
              </a:spcBef>
              <a:spcAft>
                <a:spcPts val="0"/>
              </a:spcAft>
              <a:buNone/>
            </a:pPr>
            <a:r>
              <a:rPr lang="en-US" sz="3600" b="1">
                <a:latin typeface="Century Gothic" panose="020B0502020202020204" pitchFamily="34" charset="0"/>
              </a:rPr>
              <a:t>AND SAID UNTO THEM, IT IS WRITTEN, MY HOUSE SHALL BE CALLED THE </a:t>
            </a:r>
            <a:r>
              <a:rPr lang="en-US" sz="3600" b="1">
                <a:solidFill>
                  <a:srgbClr val="FFFF00"/>
                </a:solidFill>
                <a:latin typeface="Century Gothic" panose="020B0502020202020204" pitchFamily="34" charset="0"/>
              </a:rPr>
              <a:t>HOUSE OF PRAYER</a:t>
            </a:r>
            <a:r>
              <a:rPr lang="en-US" sz="3600" b="1">
                <a:latin typeface="Century Gothic" panose="020B0502020202020204" pitchFamily="34" charset="0"/>
              </a:rPr>
              <a:t>; BUT YE HAVE MADE IT A DEN OF THIEVES.</a:t>
            </a:r>
          </a:p>
          <a:p>
            <a:pPr marL="0" indent="0">
              <a:spcBef>
                <a:spcPts val="0"/>
              </a:spcBef>
              <a:spcAft>
                <a:spcPts val="0"/>
              </a:spcAft>
              <a:buNone/>
            </a:pPr>
            <a:endParaRPr lang="en-US" sz="1000" b="1">
              <a:latin typeface="Century Gothic" panose="020B0502020202020204" pitchFamily="34" charset="0"/>
            </a:endParaRPr>
          </a:p>
          <a:p>
            <a:pPr>
              <a:spcBef>
                <a:spcPts val="0"/>
              </a:spcBef>
              <a:spcAft>
                <a:spcPts val="0"/>
              </a:spcAft>
              <a:buFont typeface="Wingdings" panose="05000000000000000000" pitchFamily="2" charset="2"/>
              <a:buChar char="Ø"/>
            </a:pPr>
            <a:r>
              <a:rPr lang="en-US" sz="3600" b="1">
                <a:latin typeface="Century Gothic" panose="020B0502020202020204" pitchFamily="34" charset="0"/>
              </a:rPr>
              <a:t> JESUS WAS NOT UPSET ABOUT THEIR POSTURE, WHETHER HANDS WERE UP OR NOT; </a:t>
            </a:r>
            <a:r>
              <a:rPr lang="en-US" sz="3600" b="1">
                <a:solidFill>
                  <a:srgbClr val="FFFF00"/>
                </a:solidFill>
                <a:latin typeface="Century Gothic" panose="020B0502020202020204" pitchFamily="34" charset="0"/>
              </a:rPr>
              <a:t>THE ATMOSPHERE WAS NOT IN LINE WITH THE PURPOSE OF GOD’S HOUSE</a:t>
            </a:r>
          </a:p>
        </p:txBody>
      </p:sp>
      <p:sp>
        <p:nvSpPr>
          <p:cNvPr id="6" name="Title 1">
            <a:extLst>
              <a:ext uri="{FF2B5EF4-FFF2-40B4-BE49-F238E27FC236}">
                <a16:creationId xmlns:a16="http://schemas.microsoft.com/office/drawing/2014/main" id="{83A189B8-E0D4-4450-BDF2-341E89FEFCBF}"/>
              </a:ext>
            </a:extLst>
          </p:cNvPr>
          <p:cNvSpPr>
            <a:spLocks noGrp="1"/>
          </p:cNvSpPr>
          <p:nvPr>
            <p:ph type="title"/>
          </p:nvPr>
        </p:nvSpPr>
        <p:spPr>
          <a:xfrm>
            <a:off x="812800" y="63625"/>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3218192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F9EC3-B56A-44A8-B695-6696C3B73036}"/>
              </a:ext>
            </a:extLst>
          </p:cNvPr>
          <p:cNvSpPr>
            <a:spLocks noGrp="1"/>
          </p:cNvSpPr>
          <p:nvPr>
            <p:ph type="title"/>
          </p:nvPr>
        </p:nvSpPr>
        <p:spPr>
          <a:xfrm>
            <a:off x="812801" y="3678848"/>
            <a:ext cx="10513484" cy="2651614"/>
          </a:xfrm>
        </p:spPr>
        <p:txBody>
          <a:bodyPr/>
          <a:lstStyle/>
          <a:p>
            <a:pPr algn="ctr"/>
            <a:r>
              <a:rPr lang="en-US" sz="4000" b="1">
                <a:solidFill>
                  <a:srgbClr val="FFFF00"/>
                </a:solidFill>
                <a:latin typeface="Century Gothic" panose="020B0502020202020204" pitchFamily="34" charset="0"/>
              </a:rPr>
              <a:t>WHERE THERE’S AN HEIGHTEN AWARENESS OF &amp; REVERENCE OF GOD’S PRESENCE (</a:t>
            </a:r>
            <a:r>
              <a:rPr lang="en-US" sz="4000" b="1">
                <a:latin typeface="Century Gothic" panose="020B0502020202020204" pitchFamily="34" charset="0"/>
              </a:rPr>
              <a:t>CLOSET</a:t>
            </a:r>
            <a:r>
              <a:rPr lang="en-US" sz="4000" b="1">
                <a:solidFill>
                  <a:srgbClr val="FFFF00"/>
                </a:solidFill>
                <a:latin typeface="Century Gothic" panose="020B0502020202020204" pitchFamily="34" charset="0"/>
              </a:rPr>
              <a:t>, </a:t>
            </a:r>
            <a:r>
              <a:rPr lang="en-US" sz="4000" b="1">
                <a:latin typeface="Century Gothic" panose="020B0502020202020204" pitchFamily="34" charset="0"/>
              </a:rPr>
              <a:t>CHURCH HOUSE, YOUR HOUSE, OUR BODIES</a:t>
            </a:r>
            <a:r>
              <a:rPr lang="en-US" sz="4000" b="1">
                <a:solidFill>
                  <a:srgbClr val="FFFF00"/>
                </a:solidFill>
                <a:latin typeface="Century Gothic" panose="020B0502020202020204" pitchFamily="34" charset="0"/>
              </a:rPr>
              <a:t>)</a:t>
            </a:r>
          </a:p>
        </p:txBody>
      </p:sp>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12801" y="1739047"/>
            <a:ext cx="10513484" cy="1500187"/>
          </a:xfrm>
        </p:spPr>
        <p:txBody>
          <a:bodyPr anchor="ctr">
            <a:normAutofit/>
          </a:bodyPr>
          <a:lstStyle/>
          <a:p>
            <a:pPr algn="ctr"/>
            <a:r>
              <a:rPr lang="en-US" sz="5400" b="1">
                <a:latin typeface="Century Gothic" panose="020B0502020202020204" pitchFamily="34" charset="0"/>
              </a:rPr>
              <a:t>WHERE DO WE PRAY?</a:t>
            </a:r>
          </a:p>
        </p:txBody>
      </p:sp>
    </p:spTree>
    <p:extLst>
      <p:ext uri="{BB962C8B-B14F-4D97-AF65-F5344CB8AC3E}">
        <p14:creationId xmlns:p14="http://schemas.microsoft.com/office/powerpoint/2010/main" val="42047331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29"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30"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31"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32"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3"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4"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36" name="Rectangle 35">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67808"/>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2">
            <a:extLst>
              <a:ext uri="{FF2B5EF4-FFF2-40B4-BE49-F238E27FC236}">
                <a16:creationId xmlns:a16="http://schemas.microsoft.com/office/drawing/2014/main" id="{2BD0F9C4-64C4-41A5-9C9A-7653BB2DA94A}"/>
              </a:ext>
            </a:extLst>
          </p:cNvPr>
          <p:cNvSpPr>
            <a:spLocks noGrp="1"/>
          </p:cNvSpPr>
          <p:nvPr>
            <p:ph type="title"/>
          </p:nvPr>
        </p:nvSpPr>
        <p:spPr>
          <a:xfrm>
            <a:off x="1189702" y="812800"/>
            <a:ext cx="3145536" cy="5283200"/>
          </a:xfrm>
        </p:spPr>
        <p:txBody>
          <a:bodyPr vert="wordArtVert" anchor="ctr">
            <a:norm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r>
              <a:rPr lang="en-US" sz="2800" b="1">
                <a:latin typeface="Century Gothic" panose="020B0502020202020204" pitchFamily="34" charset="0"/>
              </a:rPr>
              <a:t>VOCABULARY</a:t>
            </a:r>
          </a:p>
        </p:txBody>
      </p:sp>
      <p:cxnSp>
        <p:nvCxnSpPr>
          <p:cNvPr id="38" name="Straight Connector 37">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007932" y="1261872"/>
            <a:ext cx="5951013" cy="4732527"/>
          </a:xfrm>
        </p:spPr>
        <p:txBody>
          <a:bodyPr>
            <a:norm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indent="0">
              <a:spcBef>
                <a:spcPts val="0"/>
              </a:spcBef>
              <a:spcAft>
                <a:spcPts val="600"/>
              </a:spcAft>
              <a:buNone/>
            </a:pPr>
            <a:r>
              <a:rPr lang="en-US" sz="3600" b="1">
                <a:solidFill>
                  <a:srgbClr val="FFFF00"/>
                </a:solidFill>
                <a:latin typeface="Century Gothic" panose="020B0502020202020204" pitchFamily="34" charset="0"/>
              </a:rPr>
              <a:t>ALMS</a:t>
            </a:r>
            <a:r>
              <a:rPr lang="en-US" sz="3600" b="1">
                <a:latin typeface="Century Gothic" panose="020B0502020202020204" pitchFamily="34" charset="0"/>
              </a:rPr>
              <a:t> – SOMETHING (SUCH AS MONEY OR FOOD) GIVEN FREELY TO RELIEVE THE POOR</a:t>
            </a:r>
          </a:p>
        </p:txBody>
      </p:sp>
    </p:spTree>
    <p:extLst>
      <p:ext uri="{BB962C8B-B14F-4D97-AF65-F5344CB8AC3E}">
        <p14:creationId xmlns:p14="http://schemas.microsoft.com/office/powerpoint/2010/main" val="8883184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95600" y="3886200"/>
            <a:ext cx="6400800" cy="813619"/>
          </a:xfrm>
        </p:spPr>
        <p:txBody>
          <a:bodyPr>
            <a:normAutofit lnSpcReduction="10000"/>
          </a:bodyPr>
          <a:lstStyle/>
          <a:p>
            <a:r>
              <a:rPr lang="en-US" sz="4800">
                <a:solidFill>
                  <a:srgbClr val="FFFF00"/>
                </a:solidFill>
                <a:latin typeface="Century Gothic" panose="020B0502020202020204" pitchFamily="34" charset="0"/>
                <a:cs typeface="Copperplate Gothic Bold"/>
              </a:rPr>
              <a:t>EFFECTIVE PRAYER</a:t>
            </a:r>
          </a:p>
        </p:txBody>
      </p:sp>
      <p:sp>
        <p:nvSpPr>
          <p:cNvPr id="3" name="Title 2"/>
          <p:cNvSpPr>
            <a:spLocks noGrp="1"/>
          </p:cNvSpPr>
          <p:nvPr>
            <p:ph type="ctrTitle"/>
          </p:nvPr>
        </p:nvSpPr>
        <p:spPr/>
        <p:txBody>
          <a:bodyPr/>
          <a:lstStyle/>
          <a:p>
            <a:r>
              <a:rPr lang="en-US" sz="6600" b="1">
                <a:latin typeface="Century Gothic" panose="020B0502020202020204" pitchFamily="34" charset="0"/>
                <a:cs typeface="Copperplate Gothic Bold"/>
              </a:rPr>
              <a:t>Prayer principles</a:t>
            </a:r>
          </a:p>
        </p:txBody>
      </p:sp>
      <p:sp>
        <p:nvSpPr>
          <p:cNvPr id="4" name="TextBox 3">
            <a:extLst>
              <a:ext uri="{FF2B5EF4-FFF2-40B4-BE49-F238E27FC236}">
                <a16:creationId xmlns:a16="http://schemas.microsoft.com/office/drawing/2014/main" id="{6FBCC531-89DB-47C0-95C1-2B6BDA337406}"/>
              </a:ext>
            </a:extLst>
          </p:cNvPr>
          <p:cNvSpPr txBox="1"/>
          <p:nvPr/>
        </p:nvSpPr>
        <p:spPr>
          <a:xfrm>
            <a:off x="9476509" y="5883564"/>
            <a:ext cx="1829347" cy="646331"/>
          </a:xfrm>
          <a:prstGeom prst="rect">
            <a:avLst/>
          </a:prstGeom>
          <a:noFill/>
        </p:spPr>
        <p:txBody>
          <a:bodyPr wrap="none" rtlCol="0">
            <a:spAutoFit/>
          </a:bodyPr>
          <a:lstStyle/>
          <a:p>
            <a:r>
              <a:rPr lang="en-US" sz="3600" b="1">
                <a:solidFill>
                  <a:srgbClr val="FFFF00"/>
                </a:solidFill>
                <a:latin typeface="Century Gothic" panose="020B0502020202020204" pitchFamily="34" charset="0"/>
              </a:rPr>
              <a:t>PART IV</a:t>
            </a:r>
          </a:p>
        </p:txBody>
      </p:sp>
    </p:spTree>
    <p:extLst>
      <p:ext uri="{BB962C8B-B14F-4D97-AF65-F5344CB8AC3E}">
        <p14:creationId xmlns:p14="http://schemas.microsoft.com/office/powerpoint/2010/main" val="6813101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29"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30"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31"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32"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3"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4"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36" name="Rectangle 35">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67808"/>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2">
            <a:extLst>
              <a:ext uri="{FF2B5EF4-FFF2-40B4-BE49-F238E27FC236}">
                <a16:creationId xmlns:a16="http://schemas.microsoft.com/office/drawing/2014/main" id="{2BD0F9C4-64C4-41A5-9C9A-7653BB2DA94A}"/>
              </a:ext>
            </a:extLst>
          </p:cNvPr>
          <p:cNvSpPr>
            <a:spLocks noGrp="1"/>
          </p:cNvSpPr>
          <p:nvPr>
            <p:ph type="title"/>
          </p:nvPr>
        </p:nvSpPr>
        <p:spPr>
          <a:xfrm>
            <a:off x="1189702" y="812800"/>
            <a:ext cx="3145536" cy="5283200"/>
          </a:xfrm>
        </p:spPr>
        <p:txBody>
          <a:bodyPr vert="wordArtVert" anchor="ctr">
            <a:norm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r>
              <a:rPr lang="en-US" sz="2800" b="1">
                <a:latin typeface="Century Gothic" panose="020B0502020202020204" pitchFamily="34" charset="0"/>
              </a:rPr>
              <a:t>VOCABULARY</a:t>
            </a:r>
          </a:p>
        </p:txBody>
      </p:sp>
      <p:cxnSp>
        <p:nvCxnSpPr>
          <p:cNvPr id="38" name="Straight Connector 37">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007932" y="1261872"/>
            <a:ext cx="5951013" cy="4732527"/>
          </a:xfrm>
        </p:spPr>
        <p:txBody>
          <a:bodyPr>
            <a:norm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indent="0">
              <a:spcBef>
                <a:spcPts val="0"/>
              </a:spcBef>
              <a:spcAft>
                <a:spcPts val="600"/>
              </a:spcAft>
              <a:buNone/>
            </a:pPr>
            <a:r>
              <a:rPr lang="en-US" sz="3600" b="1">
                <a:solidFill>
                  <a:srgbClr val="FFFF00"/>
                </a:solidFill>
                <a:latin typeface="Century Gothic" panose="020B0502020202020204" pitchFamily="34" charset="0"/>
              </a:rPr>
              <a:t>PRAYER</a:t>
            </a:r>
            <a:r>
              <a:rPr lang="en-US" sz="3600" b="1">
                <a:latin typeface="Century Gothic" panose="020B0502020202020204" pitchFamily="34" charset="0"/>
              </a:rPr>
              <a:t> – TO MAKE A REQUEST IN A HUMBLE MANNER; TO ADDRESS GOD OR A GOD WITH ADORATION, CONFESSION, SUPPLICATION, OR THANKSGIVING</a:t>
            </a:r>
          </a:p>
        </p:txBody>
      </p:sp>
    </p:spTree>
    <p:extLst>
      <p:ext uri="{BB962C8B-B14F-4D97-AF65-F5344CB8AC3E}">
        <p14:creationId xmlns:p14="http://schemas.microsoft.com/office/powerpoint/2010/main" val="40391565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B174-A763-4C4B-977B-8D56B2B4C5C8}"/>
              </a:ext>
            </a:extLst>
          </p:cNvPr>
          <p:cNvSpPr>
            <a:spLocks noGrp="1"/>
          </p:cNvSpPr>
          <p:nvPr>
            <p:ph type="title"/>
          </p:nvPr>
        </p:nvSpPr>
        <p:spPr>
          <a:xfrm>
            <a:off x="913795" y="286327"/>
            <a:ext cx="10353762" cy="1293723"/>
          </a:xfrm>
        </p:spPr>
        <p:txBody>
          <a:bodyPr anchor="ctr">
            <a:normAutofit/>
          </a:bodyPr>
          <a:lstStyle/>
          <a:p>
            <a:pPr algn="ctr"/>
            <a:r>
              <a:rPr lang="en-US" sz="3600">
                <a:latin typeface="Century Gothic" panose="020B0502020202020204" pitchFamily="34" charset="0"/>
              </a:rPr>
              <a:t>3 CONDITIONS THAT THE PRAYER NEEDS TO HAVE OR DO </a:t>
            </a:r>
            <a:endParaRPr lang="en-US" sz="3600"/>
          </a:p>
        </p:txBody>
      </p:sp>
      <p:graphicFrame>
        <p:nvGraphicFramePr>
          <p:cNvPr id="15" name="Content Placeholder 2">
            <a:extLst>
              <a:ext uri="{FF2B5EF4-FFF2-40B4-BE49-F238E27FC236}">
                <a16:creationId xmlns:a16="http://schemas.microsoft.com/office/drawing/2014/main" id="{F110CEEB-94D9-4ABB-9C98-7E0F56596632}"/>
              </a:ext>
            </a:extLst>
          </p:cNvPr>
          <p:cNvGraphicFramePr>
            <a:graphicFrameLocks noGrp="1"/>
          </p:cNvGraphicFramePr>
          <p:nvPr>
            <p:ph idx="1"/>
            <p:extLst>
              <p:ext uri="{D42A27DB-BD31-4B8C-83A1-F6EECF244321}">
                <p14:modId xmlns:p14="http://schemas.microsoft.com/office/powerpoint/2010/main" val="54367960"/>
              </p:ext>
            </p:extLst>
          </p:nvPr>
        </p:nvGraphicFramePr>
        <p:xfrm>
          <a:off x="913795" y="1732449"/>
          <a:ext cx="10353762"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59978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B174-A763-4C4B-977B-8D56B2B4C5C8}"/>
              </a:ext>
            </a:extLst>
          </p:cNvPr>
          <p:cNvSpPr>
            <a:spLocks noGrp="1"/>
          </p:cNvSpPr>
          <p:nvPr>
            <p:ph type="title"/>
          </p:nvPr>
        </p:nvSpPr>
        <p:spPr>
          <a:xfrm>
            <a:off x="913795" y="609600"/>
            <a:ext cx="10353762" cy="970450"/>
          </a:xfrm>
        </p:spPr>
        <p:txBody>
          <a:bodyPr anchor="ctr">
            <a:normAutofit/>
          </a:bodyPr>
          <a:lstStyle/>
          <a:p>
            <a:pPr algn="ctr"/>
            <a:r>
              <a:rPr lang="en-US" sz="3600">
                <a:latin typeface="Century Gothic" panose="020B0502020202020204" pitchFamily="34" charset="0"/>
              </a:rPr>
              <a:t>4 ELEMENTS FOUND IN EFFECTIVE PRAYER</a:t>
            </a:r>
            <a:endParaRPr lang="en-US" sz="3600"/>
          </a:p>
        </p:txBody>
      </p:sp>
      <p:graphicFrame>
        <p:nvGraphicFramePr>
          <p:cNvPr id="15" name="Content Placeholder 2">
            <a:extLst>
              <a:ext uri="{FF2B5EF4-FFF2-40B4-BE49-F238E27FC236}">
                <a16:creationId xmlns:a16="http://schemas.microsoft.com/office/drawing/2014/main" id="{F110CEEB-94D9-4ABB-9C98-7E0F56596632}"/>
              </a:ext>
            </a:extLst>
          </p:cNvPr>
          <p:cNvGraphicFramePr>
            <a:graphicFrameLocks noGrp="1"/>
          </p:cNvGraphicFramePr>
          <p:nvPr>
            <p:ph idx="1"/>
            <p:extLst>
              <p:ext uri="{D42A27DB-BD31-4B8C-83A1-F6EECF244321}">
                <p14:modId xmlns:p14="http://schemas.microsoft.com/office/powerpoint/2010/main" val="2956774457"/>
              </p:ext>
            </p:extLst>
          </p:nvPr>
        </p:nvGraphicFramePr>
        <p:xfrm>
          <a:off x="913795" y="1732449"/>
          <a:ext cx="10353762"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4373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500187"/>
          </a:xfrm>
        </p:spPr>
        <p:txBody>
          <a:bodyPr anchor="ctr">
            <a:normAutofit/>
          </a:bodyPr>
          <a:lstStyle/>
          <a:p>
            <a:pPr algn="ctr"/>
            <a:r>
              <a:rPr lang="en-US" sz="5400" b="1">
                <a:latin typeface="Century Gothic" panose="020B0502020202020204" pitchFamily="34" charset="0"/>
              </a:rPr>
              <a:t>HOW DO WE PRAY?</a:t>
            </a:r>
          </a:p>
        </p:txBody>
      </p:sp>
    </p:spTree>
    <p:extLst>
      <p:ext uri="{BB962C8B-B14F-4D97-AF65-F5344CB8AC3E}">
        <p14:creationId xmlns:p14="http://schemas.microsoft.com/office/powerpoint/2010/main" val="24561659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665017" y="1162309"/>
            <a:ext cx="10714183" cy="5421053"/>
          </a:xfrm>
        </p:spPr>
        <p:txBody>
          <a:bodyPr>
            <a:noAutofit/>
          </a:bodyPr>
          <a:lstStyle/>
          <a:p>
            <a:pPr marL="0" indent="0">
              <a:spcBef>
                <a:spcPts val="0"/>
              </a:spcBef>
              <a:spcAft>
                <a:spcPts val="0"/>
              </a:spcAft>
              <a:buNone/>
            </a:pPr>
            <a:r>
              <a:rPr lang="en-US" sz="3600" b="1">
                <a:solidFill>
                  <a:srgbClr val="FFFF00"/>
                </a:solidFill>
                <a:latin typeface="Century Gothic" panose="020B0502020202020204" pitchFamily="34" charset="0"/>
                <a:cs typeface="Copperplate Gothic Bold"/>
              </a:rPr>
              <a:t>MATTHEW 6: 9 - 10</a:t>
            </a:r>
          </a:p>
          <a:p>
            <a:pPr marL="0" indent="0">
              <a:spcBef>
                <a:spcPts val="0"/>
              </a:spcBef>
              <a:spcAft>
                <a:spcPts val="0"/>
              </a:spcAft>
              <a:buNone/>
            </a:pPr>
            <a:endParaRPr lang="en-US" sz="1000" b="1" i="1" u="sng">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9. AFTER THIS MANNER (</a:t>
            </a:r>
            <a:r>
              <a:rPr lang="en-US" sz="3600" b="1">
                <a:solidFill>
                  <a:srgbClr val="FFFF00"/>
                </a:solidFill>
                <a:latin typeface="Century Gothic" panose="020B0502020202020204" pitchFamily="34" charset="0"/>
                <a:cs typeface="Copperplate Gothic Bold"/>
              </a:rPr>
              <a:t>IN THIS WAY</a:t>
            </a:r>
            <a:r>
              <a:rPr lang="en-US" sz="3600" b="1">
                <a:latin typeface="Century Gothic" panose="020B0502020202020204" pitchFamily="34" charset="0"/>
                <a:cs typeface="Copperplate Gothic Bold"/>
              </a:rPr>
              <a:t>) THEREFORE PRAY YE: OUR</a:t>
            </a:r>
            <a:r>
              <a:rPr lang="en-US" sz="3600" b="1">
                <a:solidFill>
                  <a:srgbClr val="FFFF00"/>
                </a:solidFill>
                <a:latin typeface="Century Gothic" panose="020B0502020202020204" pitchFamily="34" charset="0"/>
                <a:cs typeface="Copperplate Gothic Bold"/>
              </a:rPr>
              <a:t> FATHER </a:t>
            </a:r>
            <a:r>
              <a:rPr lang="en-US" sz="3600" b="1">
                <a:latin typeface="Century Gothic" panose="020B0502020202020204" pitchFamily="34" charset="0"/>
                <a:cs typeface="Copperplate Gothic Bold"/>
              </a:rPr>
              <a:t>WHICH ART IN HEAVEN, HALLOWED (</a:t>
            </a:r>
            <a:r>
              <a:rPr lang="en-US" sz="3600" b="1">
                <a:solidFill>
                  <a:srgbClr val="FFFF00"/>
                </a:solidFill>
                <a:latin typeface="Century Gothic" panose="020B0502020202020204" pitchFamily="34" charset="0"/>
                <a:cs typeface="Copperplate Gothic Bold"/>
              </a:rPr>
              <a:t>HOLY</a:t>
            </a:r>
            <a:r>
              <a:rPr lang="en-US" sz="3600" b="1">
                <a:latin typeface="Century Gothic" panose="020B0502020202020204" pitchFamily="34" charset="0"/>
                <a:cs typeface="Copperplate Gothic Bold"/>
              </a:rPr>
              <a:t>) BE THY NAME. </a:t>
            </a:r>
          </a:p>
          <a:p>
            <a:pPr marL="0" indent="0">
              <a:spcBef>
                <a:spcPts val="0"/>
              </a:spcBef>
              <a:spcAft>
                <a:spcPts val="0"/>
              </a:spcAft>
              <a:buNone/>
            </a:pPr>
            <a:endParaRPr lang="en-US" sz="1000" b="1">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10. THY KINGDOM COME (</a:t>
            </a:r>
            <a:r>
              <a:rPr lang="en-US" sz="3600" b="1">
                <a:solidFill>
                  <a:srgbClr val="FFFF00"/>
                </a:solidFill>
                <a:latin typeface="Century Gothic" panose="020B0502020202020204" pitchFamily="34" charset="0"/>
                <a:cs typeface="Copperplate Gothic Bold"/>
              </a:rPr>
              <a:t>ASKING FOR HIS RULE ON EARTH</a:t>
            </a:r>
            <a:r>
              <a:rPr lang="en-US" sz="3600" b="1">
                <a:latin typeface="Century Gothic" panose="020B0502020202020204" pitchFamily="34" charset="0"/>
                <a:cs typeface="Copperplate Gothic Bold"/>
              </a:rPr>
              <a:t>), THY WILL BE DONE IN EARTH, AS IT IS IN HEAVEN. (</a:t>
            </a:r>
            <a:r>
              <a:rPr lang="en-US" sz="3600" b="1">
                <a:solidFill>
                  <a:srgbClr val="FFFF00"/>
                </a:solidFill>
                <a:latin typeface="Century Gothic" panose="020B0502020202020204" pitchFamily="34" charset="0"/>
                <a:cs typeface="Copperplate Gothic Bold"/>
              </a:rPr>
              <a:t>ENTER IN ACKNOWLEDGING / HONORING GOD 1ST</a:t>
            </a:r>
            <a:r>
              <a:rPr lang="en-US" sz="3600" b="1">
                <a:latin typeface="Century Gothic" panose="020B0502020202020204" pitchFamily="34" charset="0"/>
                <a:cs typeface="Copperplate Gothic Bold"/>
              </a:rPr>
              <a:t>)</a:t>
            </a:r>
          </a:p>
        </p:txBody>
      </p:sp>
      <p:sp>
        <p:nvSpPr>
          <p:cNvPr id="6" name="Title 1">
            <a:extLst>
              <a:ext uri="{FF2B5EF4-FFF2-40B4-BE49-F238E27FC236}">
                <a16:creationId xmlns:a16="http://schemas.microsoft.com/office/drawing/2014/main" id="{EFB2D4BD-2B60-4D69-8451-2604EA610BE0}"/>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4305943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12801" y="1529357"/>
            <a:ext cx="10566400" cy="5007821"/>
          </a:xfrm>
        </p:spPr>
        <p:txBody>
          <a:bodyPr>
            <a:noAutofit/>
          </a:bodyPr>
          <a:lstStyle/>
          <a:p>
            <a:pPr marL="0" indent="0">
              <a:spcBef>
                <a:spcPts val="0"/>
              </a:spcBef>
              <a:spcAft>
                <a:spcPts val="0"/>
              </a:spcAft>
              <a:buNone/>
            </a:pPr>
            <a:r>
              <a:rPr lang="en-US" sz="3600" b="1">
                <a:solidFill>
                  <a:srgbClr val="FFFF00"/>
                </a:solidFill>
                <a:latin typeface="Century Gothic" panose="020B0502020202020204" pitchFamily="34" charset="0"/>
                <a:cs typeface="Copperplate Gothic Bold"/>
              </a:rPr>
              <a:t>MATTHEW 6: 11 - 13</a:t>
            </a:r>
          </a:p>
          <a:p>
            <a:pPr marL="0" indent="0">
              <a:spcBef>
                <a:spcPts val="0"/>
              </a:spcBef>
              <a:spcAft>
                <a:spcPts val="0"/>
              </a:spcAft>
              <a:buNone/>
            </a:pPr>
            <a:endParaRPr lang="en-US" sz="1000" b="1" i="1" u="sng">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11. 11. GIVE US THIS DAY OUR DAILY BREAD.</a:t>
            </a:r>
          </a:p>
          <a:p>
            <a:pPr marL="0" indent="0">
              <a:spcBef>
                <a:spcPts val="0"/>
              </a:spcBef>
              <a:spcAft>
                <a:spcPts val="0"/>
              </a:spcAft>
              <a:buNone/>
            </a:pPr>
            <a:endParaRPr lang="en-US" sz="1000" b="1">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12. AND FORGIVE US OUR DEBTS, AS WE </a:t>
            </a:r>
            <a:r>
              <a:rPr lang="en-US" sz="3600">
                <a:solidFill>
                  <a:srgbClr val="FFFF00"/>
                </a:solidFill>
                <a:latin typeface="Century Gothic" panose="020B0502020202020204" pitchFamily="34" charset="0"/>
                <a:cs typeface="Copperplate Gothic Bold"/>
              </a:rPr>
              <a:t>FORGIVE</a:t>
            </a:r>
            <a:r>
              <a:rPr lang="en-US" sz="3600" b="1">
                <a:latin typeface="Century Gothic" panose="020B0502020202020204" pitchFamily="34" charset="0"/>
                <a:cs typeface="Copperplate Gothic Bold"/>
              </a:rPr>
              <a:t> OUR DEBTORS.</a:t>
            </a:r>
          </a:p>
          <a:p>
            <a:pPr marL="0" indent="0">
              <a:spcBef>
                <a:spcPts val="0"/>
              </a:spcBef>
              <a:spcAft>
                <a:spcPts val="0"/>
              </a:spcAft>
              <a:buNone/>
            </a:pPr>
            <a:endParaRPr lang="en-US" sz="1000" b="1">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13. AND </a:t>
            </a:r>
            <a:r>
              <a:rPr lang="en-US" sz="3600" b="1">
                <a:solidFill>
                  <a:srgbClr val="FFFF00"/>
                </a:solidFill>
                <a:latin typeface="Century Gothic" panose="020B0502020202020204" pitchFamily="34" charset="0"/>
                <a:cs typeface="Copperplate Gothic Bold"/>
              </a:rPr>
              <a:t>LEAD</a:t>
            </a:r>
            <a:r>
              <a:rPr lang="en-US" sz="3600" b="1">
                <a:latin typeface="Century Gothic" panose="020B0502020202020204" pitchFamily="34" charset="0"/>
                <a:cs typeface="Copperplate Gothic Bold"/>
              </a:rPr>
              <a:t> US NOT INTO TEMPTATION, BUT </a:t>
            </a:r>
            <a:r>
              <a:rPr lang="en-US" sz="3600" b="1">
                <a:solidFill>
                  <a:srgbClr val="FFFF00"/>
                </a:solidFill>
                <a:latin typeface="Century Gothic" panose="020B0502020202020204" pitchFamily="34" charset="0"/>
                <a:cs typeface="Copperplate Gothic Bold"/>
              </a:rPr>
              <a:t>DELIVER</a:t>
            </a:r>
            <a:r>
              <a:rPr lang="en-US" sz="3600" b="1">
                <a:latin typeface="Century Gothic" panose="020B0502020202020204" pitchFamily="34" charset="0"/>
                <a:cs typeface="Copperplate Gothic Bold"/>
              </a:rPr>
              <a:t> US FROM EVIL: FOR THINE IS THE KINGDOM, AND THE POWER, AND THE GLORY, FOR EVER. AMEN (</a:t>
            </a:r>
            <a:r>
              <a:rPr lang="en-US" sz="3600" b="1">
                <a:solidFill>
                  <a:srgbClr val="FFFF00"/>
                </a:solidFill>
                <a:latin typeface="Century Gothic" panose="020B0502020202020204" pitchFamily="34" charset="0"/>
                <a:cs typeface="Copperplate Gothic Bold"/>
              </a:rPr>
              <a:t>NOT APART OF THE PRAYER</a:t>
            </a:r>
            <a:r>
              <a:rPr lang="en-US" sz="3600" b="1">
                <a:latin typeface="Century Gothic" panose="020B0502020202020204" pitchFamily="34" charset="0"/>
                <a:cs typeface="Copperplate Gothic Bold"/>
              </a:rPr>
              <a:t>).</a:t>
            </a:r>
          </a:p>
        </p:txBody>
      </p:sp>
      <p:sp>
        <p:nvSpPr>
          <p:cNvPr id="6" name="Title 1">
            <a:extLst>
              <a:ext uri="{FF2B5EF4-FFF2-40B4-BE49-F238E27FC236}">
                <a16:creationId xmlns:a16="http://schemas.microsoft.com/office/drawing/2014/main" id="{EFB2D4BD-2B60-4D69-8451-2604EA610BE0}"/>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1811102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
            <a:extLst>
              <a:ext uri="{FF2B5EF4-FFF2-40B4-BE49-F238E27FC236}">
                <a16:creationId xmlns:a16="http://schemas.microsoft.com/office/drawing/2014/main" id="{A90B9BEE-0F58-4D47-9DA3-F1033C170A14}"/>
              </a:ext>
            </a:extLst>
          </p:cNvPr>
          <p:cNvSpPr>
            <a:spLocks noGrp="1"/>
          </p:cNvSpPr>
          <p:nvPr>
            <p:ph type="subTitle" idx="1"/>
          </p:nvPr>
        </p:nvSpPr>
        <p:spPr>
          <a:xfrm>
            <a:off x="1828800" y="3886200"/>
            <a:ext cx="8534400" cy="1752600"/>
          </a:xfrm>
        </p:spPr>
        <p:txBody>
          <a:bodyPr>
            <a:normAutofit/>
          </a:bodyPr>
          <a:lstStyle/>
          <a:p>
            <a:r>
              <a:rPr lang="en-US" sz="4800" b="1">
                <a:solidFill>
                  <a:srgbClr val="FFFF00"/>
                </a:solidFill>
                <a:latin typeface="Century Gothic" panose="020B0502020202020204" pitchFamily="34" charset="0"/>
              </a:rPr>
              <a:t>IF YOU BE SELECTIVE, YOU WILL BE EFFECTIVE</a:t>
            </a:r>
          </a:p>
        </p:txBody>
      </p:sp>
      <p:sp>
        <p:nvSpPr>
          <p:cNvPr id="3" name="Text Placeholder 2">
            <a:extLst>
              <a:ext uri="{FF2B5EF4-FFF2-40B4-BE49-F238E27FC236}">
                <a16:creationId xmlns:a16="http://schemas.microsoft.com/office/drawing/2014/main" id="{69DC8969-4173-4B58-9512-72A11D477760}"/>
              </a:ext>
            </a:extLst>
          </p:cNvPr>
          <p:cNvSpPr>
            <a:spLocks noGrp="1"/>
          </p:cNvSpPr>
          <p:nvPr>
            <p:ph type="ctrTitle"/>
          </p:nvPr>
        </p:nvSpPr>
        <p:spPr>
          <a:xfrm>
            <a:off x="914400" y="2007889"/>
            <a:ext cx="10363200" cy="1470025"/>
          </a:xfrm>
        </p:spPr>
        <p:txBody>
          <a:bodyPr anchor="ctr">
            <a:normAutofit/>
          </a:bodyPr>
          <a:lstStyle/>
          <a:p>
            <a:r>
              <a:rPr lang="en-US" sz="6000" b="1">
                <a:latin typeface="Century Gothic" panose="020B0502020202020204" pitchFamily="34" charset="0"/>
              </a:rPr>
              <a:t>PRAYER PRINCIPLES</a:t>
            </a:r>
          </a:p>
        </p:txBody>
      </p:sp>
    </p:spTree>
    <p:extLst>
      <p:ext uri="{BB962C8B-B14F-4D97-AF65-F5344CB8AC3E}">
        <p14:creationId xmlns:p14="http://schemas.microsoft.com/office/powerpoint/2010/main" val="14142629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C8969-4173-4B58-9512-72A11D477760}"/>
              </a:ext>
            </a:extLst>
          </p:cNvPr>
          <p:cNvSpPr>
            <a:spLocks noGrp="1"/>
          </p:cNvSpPr>
          <p:nvPr>
            <p:ph type="body" idx="1"/>
          </p:nvPr>
        </p:nvSpPr>
        <p:spPr>
          <a:xfrm>
            <a:off x="839258" y="2678907"/>
            <a:ext cx="10513484" cy="1994693"/>
          </a:xfrm>
        </p:spPr>
        <p:txBody>
          <a:bodyPr anchor="ctr">
            <a:normAutofit/>
          </a:bodyPr>
          <a:lstStyle/>
          <a:p>
            <a:pPr algn="ctr"/>
            <a:r>
              <a:rPr lang="en-US" sz="5400" b="1">
                <a:latin typeface="Century Gothic" panose="020B0502020202020204" pitchFamily="34" charset="0"/>
              </a:rPr>
              <a:t>JESUS</a:t>
            </a:r>
          </a:p>
        </p:txBody>
      </p:sp>
    </p:spTree>
    <p:extLst>
      <p:ext uri="{BB962C8B-B14F-4D97-AF65-F5344CB8AC3E}">
        <p14:creationId xmlns:p14="http://schemas.microsoft.com/office/powerpoint/2010/main" val="29498436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84903" y="1250229"/>
            <a:ext cx="10494297" cy="4805593"/>
          </a:xfrm>
        </p:spPr>
        <p:txBody>
          <a:bodyPr>
            <a:noAutofit/>
          </a:bodyPr>
          <a:lstStyle/>
          <a:p>
            <a:pPr marL="0" indent="0">
              <a:spcBef>
                <a:spcPts val="0"/>
              </a:spcBef>
              <a:spcAft>
                <a:spcPts val="0"/>
              </a:spcAft>
              <a:buNone/>
            </a:pPr>
            <a:r>
              <a:rPr lang="en-US" sz="3600" b="1">
                <a:solidFill>
                  <a:srgbClr val="FFFF00"/>
                </a:solidFill>
                <a:latin typeface="Century Gothic" panose="020B0502020202020204" pitchFamily="34" charset="0"/>
                <a:cs typeface="Copperplate Gothic Bold"/>
              </a:rPr>
              <a:t>JOHN 17: 1 - 2</a:t>
            </a:r>
          </a:p>
          <a:p>
            <a:pPr marL="0" indent="0">
              <a:spcBef>
                <a:spcPts val="0"/>
              </a:spcBef>
              <a:spcAft>
                <a:spcPts val="0"/>
              </a:spcAft>
              <a:buNone/>
            </a:pPr>
            <a:endParaRPr lang="en-US" sz="1000" b="1" i="1" u="sng">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1. </a:t>
            </a:r>
            <a:r>
              <a:rPr lang="en-US" sz="3600">
                <a:latin typeface="Century Gothic" panose="020B0502020202020204" pitchFamily="34" charset="0"/>
                <a:cs typeface="Copperplate Gothic Bold"/>
              </a:rPr>
              <a:t>THESE WORDS SPAKE JESUS, AND LIFTED UP HIS EYES TO HEAVEN, AND SAID</a:t>
            </a:r>
            <a:r>
              <a:rPr lang="en-US" sz="3600" b="1">
                <a:latin typeface="Century Gothic" panose="020B0502020202020204" pitchFamily="34" charset="0"/>
                <a:cs typeface="Copperplate Gothic Bold"/>
              </a:rPr>
              <a:t>, FATHER, THE HOUR IS COME; GLORIFY THY SON, THAT THY SON ALSO MAY GLORIFY THEE:</a:t>
            </a:r>
          </a:p>
          <a:p>
            <a:pPr marL="0" indent="0">
              <a:spcBef>
                <a:spcPts val="0"/>
              </a:spcBef>
              <a:spcAft>
                <a:spcPts val="0"/>
              </a:spcAft>
              <a:buNone/>
            </a:pPr>
            <a:endParaRPr lang="en-US" sz="1000" b="1">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2. AS THOU HAST GIVEN HIM POWER OVER ALL FLESH, THAT HE SHOULD GIVE ETERNAL LIFE TO AS MANY AS THOU HAST GIVEN HIM.</a:t>
            </a:r>
            <a:endParaRPr lang="en-US" sz="3600">
              <a:latin typeface="Century Gothic" panose="020B0502020202020204" pitchFamily="34" charset="0"/>
              <a:cs typeface="Copperplate Gothic Bold"/>
            </a:endParaRPr>
          </a:p>
        </p:txBody>
      </p:sp>
      <p:sp>
        <p:nvSpPr>
          <p:cNvPr id="6" name="Title 1">
            <a:extLst>
              <a:ext uri="{FF2B5EF4-FFF2-40B4-BE49-F238E27FC236}">
                <a16:creationId xmlns:a16="http://schemas.microsoft.com/office/drawing/2014/main" id="{EFB2D4BD-2B60-4D69-8451-2604EA610BE0}"/>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39683796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84903" y="1252275"/>
            <a:ext cx="10494297" cy="4805593"/>
          </a:xfrm>
        </p:spPr>
        <p:txBody>
          <a:bodyPr>
            <a:noAutofit/>
          </a:bodyPr>
          <a:lstStyle/>
          <a:p>
            <a:pPr marL="0" indent="0">
              <a:spcBef>
                <a:spcPts val="0"/>
              </a:spcBef>
              <a:spcAft>
                <a:spcPts val="0"/>
              </a:spcAft>
              <a:buNone/>
            </a:pPr>
            <a:r>
              <a:rPr lang="en-US" sz="3600" b="1">
                <a:solidFill>
                  <a:srgbClr val="FFFF00"/>
                </a:solidFill>
                <a:latin typeface="Century Gothic" panose="020B0502020202020204" pitchFamily="34" charset="0"/>
                <a:cs typeface="Copperplate Gothic Bold"/>
              </a:rPr>
              <a:t>JOHN 17: 3 - 4</a:t>
            </a:r>
          </a:p>
          <a:p>
            <a:pPr marL="0" indent="0">
              <a:spcBef>
                <a:spcPts val="0"/>
              </a:spcBef>
              <a:spcAft>
                <a:spcPts val="0"/>
              </a:spcAft>
              <a:buNone/>
            </a:pPr>
            <a:endParaRPr lang="en-US" sz="1000" b="1" i="1" u="sng">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3. AND THIS IS LIFE ETERNAL, THAT THEY MIGHT KNOW THEE THE ONLY TRUE GOD, AND JESUS CHRIST, WHOM THOU HAST SENT.</a:t>
            </a:r>
          </a:p>
          <a:p>
            <a:pPr marL="0" indent="0">
              <a:spcBef>
                <a:spcPts val="0"/>
              </a:spcBef>
              <a:spcAft>
                <a:spcPts val="0"/>
              </a:spcAft>
              <a:buNone/>
            </a:pPr>
            <a:endParaRPr lang="en-US" sz="1000" b="1">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4. I HAVE GLORIFIED THEE ON THE EARTH: I HAVE FINISHED THE WORK WHICH THOU GAVEST ME TO DO.</a:t>
            </a:r>
          </a:p>
        </p:txBody>
      </p:sp>
      <p:sp>
        <p:nvSpPr>
          <p:cNvPr id="6" name="Title 1">
            <a:extLst>
              <a:ext uri="{FF2B5EF4-FFF2-40B4-BE49-F238E27FC236}">
                <a16:creationId xmlns:a16="http://schemas.microsoft.com/office/drawing/2014/main" id="{EFB2D4BD-2B60-4D69-8451-2604EA610BE0}"/>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17412025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3"/>
          </p:nvPr>
        </p:nvSpPr>
        <p:spPr>
          <a:xfrm>
            <a:off x="895926" y="1233802"/>
            <a:ext cx="10483273" cy="4805593"/>
          </a:xfrm>
        </p:spPr>
        <p:txBody>
          <a:bodyPr>
            <a:noAutofit/>
          </a:bodyPr>
          <a:lstStyle/>
          <a:p>
            <a:pPr marL="0" indent="0">
              <a:spcBef>
                <a:spcPts val="0"/>
              </a:spcBef>
              <a:spcAft>
                <a:spcPts val="0"/>
              </a:spcAft>
              <a:buNone/>
            </a:pPr>
            <a:r>
              <a:rPr lang="en-US" sz="3600" b="1">
                <a:solidFill>
                  <a:srgbClr val="FFFF00"/>
                </a:solidFill>
                <a:latin typeface="Century Gothic" panose="020B0502020202020204" pitchFamily="34" charset="0"/>
                <a:cs typeface="Copperplate Gothic Bold"/>
              </a:rPr>
              <a:t>JOHN 17: 5 - 6</a:t>
            </a:r>
          </a:p>
          <a:p>
            <a:pPr marL="0" indent="0">
              <a:spcBef>
                <a:spcPts val="0"/>
              </a:spcBef>
              <a:spcAft>
                <a:spcPts val="0"/>
              </a:spcAft>
              <a:buNone/>
            </a:pPr>
            <a:endParaRPr lang="en-US" sz="1000" b="1" i="1" u="sng">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5. AND NOW, O FATHER, GLORIFY THOU ME WITH THINE OWN SELF WITH THE GLORY WHICH I HAD WITH THEE BEFORE THE WORLD WAS.</a:t>
            </a:r>
          </a:p>
          <a:p>
            <a:pPr marL="0" indent="0">
              <a:spcBef>
                <a:spcPts val="0"/>
              </a:spcBef>
              <a:spcAft>
                <a:spcPts val="0"/>
              </a:spcAft>
              <a:buNone/>
            </a:pPr>
            <a:endParaRPr lang="en-US" sz="1000" b="1">
              <a:latin typeface="Century Gothic" panose="020B0502020202020204" pitchFamily="34" charset="0"/>
              <a:cs typeface="Copperplate Gothic Bold"/>
            </a:endParaRPr>
          </a:p>
          <a:p>
            <a:pPr marL="0" indent="0">
              <a:spcBef>
                <a:spcPts val="0"/>
              </a:spcBef>
              <a:spcAft>
                <a:spcPts val="0"/>
              </a:spcAft>
              <a:buNone/>
            </a:pPr>
            <a:r>
              <a:rPr lang="en-US" sz="3600" b="1">
                <a:latin typeface="Century Gothic" panose="020B0502020202020204" pitchFamily="34" charset="0"/>
                <a:cs typeface="Copperplate Gothic Bold"/>
              </a:rPr>
              <a:t>6. </a:t>
            </a:r>
            <a:r>
              <a:rPr lang="en-US" sz="3600" b="1" i="0">
                <a:effectLst/>
                <a:latin typeface="Century Gothic" panose="020B0502020202020204" pitchFamily="34" charset="0"/>
              </a:rPr>
              <a:t>I HAVE MANIFESTED THY NAME UNTO THE MEN WHICH THOU GAVEST ME OUT OF THE WORLD: THINE THEY WERE, AND THOU GAVEST THEM ME; AND THEY HAVE KEPT THY WORD.</a:t>
            </a:r>
            <a:endParaRPr lang="en-US" sz="3600" b="1">
              <a:latin typeface="Century Gothic" panose="020B0502020202020204" pitchFamily="34" charset="0"/>
              <a:cs typeface="Copperplate Gothic Bold"/>
            </a:endParaRPr>
          </a:p>
        </p:txBody>
      </p:sp>
      <p:sp>
        <p:nvSpPr>
          <p:cNvPr id="6" name="Title 1">
            <a:extLst>
              <a:ext uri="{FF2B5EF4-FFF2-40B4-BE49-F238E27FC236}">
                <a16:creationId xmlns:a16="http://schemas.microsoft.com/office/drawing/2014/main" id="{EFB2D4BD-2B60-4D69-8451-2604EA610BE0}"/>
              </a:ext>
            </a:extLst>
          </p:cNvPr>
          <p:cNvSpPr>
            <a:spLocks noGrp="1"/>
          </p:cNvSpPr>
          <p:nvPr>
            <p:ph type="title"/>
          </p:nvPr>
        </p:nvSpPr>
        <p:spPr>
          <a:xfrm>
            <a:off x="812800" y="274638"/>
            <a:ext cx="10566400" cy="629930"/>
          </a:xfrm>
        </p:spPr>
        <p:txBody>
          <a:bodyPr anchor="ctr"/>
          <a:lstStyle/>
          <a:p>
            <a:pPr algn="ctr"/>
            <a:r>
              <a:rPr lang="en-US" sz="4400">
                <a:latin typeface="Century Gothic" panose="020B0502020202020204" pitchFamily="34" charset="0"/>
                <a:cs typeface="Copperplate Gothic Bold"/>
              </a:rPr>
              <a:t>Prayer principles</a:t>
            </a:r>
            <a:endParaRPr lang="en-US" sz="4000">
              <a:latin typeface="Century Gothic" panose="020B0502020202020204" pitchFamily="34" charset="0"/>
            </a:endParaRPr>
          </a:p>
        </p:txBody>
      </p:sp>
    </p:spTree>
    <p:extLst>
      <p:ext uri="{BB962C8B-B14F-4D97-AF65-F5344CB8AC3E}">
        <p14:creationId xmlns:p14="http://schemas.microsoft.com/office/powerpoint/2010/main" val="26146337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Horiz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164</Slides>
  <Notes>14</Notes>
  <HiddenSlides>0</HiddenSlides>
  <ScaleCrop>false</ScaleCrop>
  <HeadingPairs>
    <vt:vector size="4" baseType="variant">
      <vt:variant>
        <vt:lpstr>Theme</vt:lpstr>
      </vt:variant>
      <vt:variant>
        <vt:i4>3</vt:i4>
      </vt:variant>
      <vt:variant>
        <vt:lpstr>Slide Titles</vt:lpstr>
      </vt:variant>
      <vt:variant>
        <vt:i4>164</vt:i4>
      </vt:variant>
    </vt:vector>
  </HeadingPairs>
  <TitlesOfParts>
    <vt:vector size="167" baseType="lpstr">
      <vt:lpstr>Horizon</vt:lpstr>
      <vt:lpstr>默认设计模板</vt:lpstr>
      <vt:lpstr>Parallax</vt:lpstr>
      <vt:lpstr>PowerPoint Presentation</vt:lpstr>
      <vt:lpstr>PowerPoint Presentation</vt:lpstr>
      <vt:lpstr>INTERCESSORY PRAYER</vt:lpstr>
      <vt:lpstr>ANNOUNCEMENTS</vt:lpstr>
      <vt:lpstr>WLCN TV BROADCAST TUESDAYS 9 – 9:30 PM FRIDAYS 7:30 – 8: 00 AM  </vt:lpstr>
      <vt:lpstr>PowerPoint Presentation</vt:lpstr>
      <vt:lpstr>PowerPoint Presentation</vt:lpstr>
      <vt:lpstr>Prayer principles</vt:lpstr>
      <vt:lpstr>VOCABULARY</vt:lpstr>
      <vt:lpstr>3 THINGS TO REMEMBER IN PRAYER</vt:lpstr>
      <vt:lpstr>Prayer principles</vt:lpstr>
      <vt:lpstr>Prayer principles</vt:lpstr>
      <vt:lpstr>F. F. Bosworth</vt:lpstr>
      <vt:lpstr>Prayer principles</vt:lpstr>
      <vt:lpstr>NOONE ELSE’S PRAYER IS BETTER FOR YOU THAN YOUR OWN</vt:lpstr>
      <vt:lpstr>Prayer principles</vt:lpstr>
      <vt:lpstr>Prayer principles</vt:lpstr>
      <vt:lpstr>Prayer principles</vt:lpstr>
      <vt:lpstr>VOCABULARY</vt:lpstr>
      <vt:lpstr>VOCABULARY</vt:lpstr>
      <vt:lpstr>PowerPoint Presentation</vt:lpstr>
      <vt:lpstr>Prayer principles</vt:lpstr>
      <vt:lpstr>Prayer principles</vt:lpstr>
      <vt:lpstr>WHAT PRAYER IS NOT (video)</vt:lpstr>
      <vt:lpstr>PowerPoint Presentation</vt:lpstr>
      <vt:lpstr>Prayer principles</vt:lpstr>
      <vt:lpstr>Prayer principles</vt:lpstr>
      <vt:lpstr>Prayer principles</vt:lpstr>
      <vt:lpstr>Prayer principles</vt:lpstr>
      <vt:lpstr>Praying with yourself</vt:lpstr>
      <vt:lpstr>Prayer principles</vt:lpstr>
      <vt:lpstr>PowerPoint Presentation</vt:lpstr>
      <vt:lpstr>Prayer principles</vt:lpstr>
      <vt:lpstr>WHAT IS PRAYER?</vt:lpstr>
      <vt:lpstr>NOT EVEN 1 PERSON PRAYED TO GOD TO HAVE A DEMON REMOVED; THEY SPOKE TO IT</vt:lpstr>
      <vt:lpstr>PRAYER PRINCIPLES: EFFECTIVE PRAYER</vt:lpstr>
      <vt:lpstr>Prayer principles</vt:lpstr>
      <vt:lpstr>PowerPoint Presentation</vt:lpstr>
      <vt:lpstr>Prayer principles</vt:lpstr>
      <vt:lpstr>Prayer principles</vt:lpstr>
      <vt:lpstr>Prayer principles</vt:lpstr>
      <vt:lpstr>TRUE BELIEVERS IN GOD THE FATHER PRAY TO ONLY ONE GOD</vt:lpstr>
      <vt:lpstr>Prayer principles</vt:lpstr>
      <vt:lpstr>Prayer principles</vt:lpstr>
      <vt:lpstr>Prayer principles</vt:lpstr>
      <vt:lpstr>Prayer principles</vt:lpstr>
      <vt:lpstr>Prayer principles</vt:lpstr>
      <vt:lpstr>Prayer principles</vt:lpstr>
      <vt:lpstr>Prayer principles</vt:lpstr>
      <vt:lpstr>TRUE BELIEVERS IN ALMIGHTY GOD &amp; CHRIST JESUS DO NOT PRAY TO ANY OF THE FOLLOWING:</vt:lpstr>
      <vt:lpstr>TALKING TO JESUS &amp; THE HOLY SPIRIT IS FINE;  BUT PRAYING TO THEM IS NOT  WHY? BECAUSE YOU CAN “TALK TO” WITHOUT “PRAYING TO”</vt:lpstr>
      <vt:lpstr>Prayer principles</vt:lpstr>
      <vt:lpstr>CONDITIONS THAT MUST BE MET FOR EFFECTIVE PRAYER</vt:lpstr>
      <vt:lpstr>CONDITIONS THAT MUST BE MET FOR EFFECTIVE PRAYER</vt:lpstr>
      <vt:lpstr>PowerPoint Presentation</vt:lpstr>
      <vt:lpstr>IN ORDER TO PRAY IN CONFIDENCE, YOU HAVE TO KNOW GOD’S WILL</vt:lpstr>
      <vt:lpstr>F. F. Bosworth</vt:lpstr>
      <vt:lpstr>NOT EVEN 1 PERSON WAS REFUSED DELIVERANCE BY JESUS WHO EXECUTED THE WILL OF THE FATHER ON EARTH</vt:lpstr>
      <vt:lpstr>Prayer principles</vt:lpstr>
      <vt:lpstr>Prayer principles</vt:lpstr>
      <vt:lpstr>Prayer principles</vt:lpstr>
      <vt:lpstr>Prayer principles</vt:lpstr>
      <vt:lpstr>Prayer principles</vt:lpstr>
      <vt:lpstr>Prayer principles</vt:lpstr>
      <vt:lpstr>Prayer principles</vt:lpstr>
      <vt:lpstr>PowerPoint Presentation</vt:lpstr>
      <vt:lpstr>PowerPoint Presentation</vt:lpstr>
      <vt:lpstr>Prayer principles</vt:lpstr>
      <vt:lpstr>PowerPoint Presentation</vt:lpstr>
      <vt:lpstr>Prayer principles</vt:lpstr>
      <vt:lpstr>Prayer principles</vt:lpstr>
      <vt:lpstr>Prayer principles</vt:lpstr>
      <vt:lpstr>Prayer principles</vt:lpstr>
      <vt:lpstr>PowerPoint Presentation</vt:lpstr>
      <vt:lpstr>Prayer principles</vt:lpstr>
      <vt:lpstr>PowerPoint Presentation</vt:lpstr>
      <vt:lpstr>VOCABULARY</vt:lpstr>
      <vt:lpstr>PowerPoint Presentation</vt:lpstr>
      <vt:lpstr>Prayer principles</vt:lpstr>
      <vt:lpstr>Prayer principles</vt:lpstr>
      <vt:lpstr>Prayer principles</vt:lpstr>
      <vt:lpstr>Prayer principles</vt:lpstr>
      <vt:lpstr>Prayer principles</vt:lpstr>
      <vt:lpstr>Prayer principles</vt:lpstr>
      <vt:lpstr>Prayer principles</vt:lpstr>
      <vt:lpstr>Prayer principles</vt:lpstr>
      <vt:lpstr>WHERE THERE’S AN HEIGHTEN AWARENESS OF &amp; REVERENCE OF GOD’S PRESENCE (CLOSET, CHURCH HOUSE, YOUR HOUSE, OUR BODIES)</vt:lpstr>
      <vt:lpstr>VOCABULARY</vt:lpstr>
      <vt:lpstr>Prayer principles</vt:lpstr>
      <vt:lpstr>3 CONDITIONS THAT THE PRAYER NEEDS TO HAVE OR DO </vt:lpstr>
      <vt:lpstr>4 ELEMENTS FOUND IN EFFECTIVE PRAYER</vt:lpstr>
      <vt:lpstr>PowerPoint Presentation</vt:lpstr>
      <vt:lpstr>Prayer principles</vt:lpstr>
      <vt:lpstr>Prayer principles</vt:lpstr>
      <vt:lpstr>PRAYER PRINCIPLES</vt:lpstr>
      <vt:lpstr>PowerPoint Presentation</vt:lpstr>
      <vt:lpstr>Prayer principles</vt:lpstr>
      <vt:lpstr>Prayer principles</vt:lpstr>
      <vt:lpstr>Prayer principles</vt:lpstr>
      <vt:lpstr>Prayer principles</vt:lpstr>
      <vt:lpstr>Prayer principles</vt:lpstr>
      <vt:lpstr>Prayer principles</vt:lpstr>
      <vt:lpstr>PowerPoint Presentation</vt:lpstr>
      <vt:lpstr>Prayer principles</vt:lpstr>
      <vt:lpstr>Prayer principles</vt:lpstr>
      <vt:lpstr>PowerPoint Presentation</vt:lpstr>
      <vt:lpstr>NEW THINGS FOR 2021</vt:lpstr>
      <vt:lpstr>Prayer principles</vt:lpstr>
      <vt:lpstr>A GLIMPSE Into THE FUTURE</vt:lpstr>
      <vt:lpstr>Prayer principles</vt:lpstr>
      <vt:lpstr>Prayer principles</vt:lpstr>
      <vt:lpstr>Prayer principles</vt:lpstr>
      <vt:lpstr>PowerPoint Presentation</vt:lpstr>
      <vt:lpstr>PowerPoint Presentation</vt:lpstr>
      <vt:lpstr>Prayer principles</vt:lpstr>
      <vt:lpstr>PowerPoint Presentation</vt:lpstr>
      <vt:lpstr>Prayer principles</vt:lpstr>
      <vt:lpstr>Prayer principles</vt:lpstr>
      <vt:lpstr>Prayer principles</vt:lpstr>
      <vt:lpstr>PowerPoint Presentation</vt:lpstr>
      <vt:lpstr>Prayer principles</vt:lpstr>
      <vt:lpstr>Prayer principles</vt:lpstr>
      <vt:lpstr>Prayer principles</vt:lpstr>
      <vt:lpstr>Prayer principles</vt:lpstr>
      <vt:lpstr>Prayer principles</vt:lpstr>
      <vt:lpstr>Prayer principles</vt:lpstr>
      <vt:lpstr>PowerPoint Presentation</vt:lpstr>
      <vt:lpstr>Prayer principles</vt:lpstr>
      <vt:lpstr>Prayer principles</vt:lpstr>
      <vt:lpstr>PowerPoint Presentation</vt:lpstr>
      <vt:lpstr>Prayer principles</vt:lpstr>
      <vt:lpstr>Prayer principles</vt:lpstr>
      <vt:lpstr>PowerPoint Presentation</vt:lpstr>
      <vt:lpstr>Prayer principles</vt:lpstr>
      <vt:lpstr>Prayer principles</vt:lpstr>
      <vt:lpstr>PowerPoint Presentation</vt:lpstr>
      <vt:lpstr>Prayer principles</vt:lpstr>
      <vt:lpstr>PowerPoint Presentation</vt:lpstr>
      <vt:lpstr>Prayer principles</vt:lpstr>
      <vt:lpstr>PowerPoint Presentation</vt:lpstr>
      <vt:lpstr>PRAYER IS NOT JUST YELLING AT THE DEVIL; NOT EVEN 1 EXAMPLE DOING SO IN THE BIBLE</vt:lpstr>
      <vt:lpstr>BEWARE OF MEMORIZED PHRASES, VAIN REPETITIONS, SOUNDS</vt:lpstr>
      <vt:lpstr>Prayer principles</vt:lpstr>
      <vt:lpstr>Prayer principles</vt:lpstr>
      <vt:lpstr>Prayer principles</vt:lpstr>
      <vt:lpstr>Prayer principles</vt:lpstr>
      <vt:lpstr>PowerPoint Presentation</vt:lpstr>
      <vt:lpstr>PowerPoint Presentation</vt:lpstr>
      <vt:lpstr>Prayer principles</vt:lpstr>
      <vt:lpstr>Prayer principles</vt:lpstr>
      <vt:lpstr>PowerPoint Presentation</vt:lpstr>
      <vt:lpstr>Prayer principles</vt:lpstr>
      <vt:lpstr>Prayer principles</vt:lpstr>
      <vt:lpstr>Prayer principles</vt:lpstr>
      <vt:lpstr>Prayer principles</vt:lpstr>
      <vt:lpstr>Prayer principles</vt:lpstr>
      <vt:lpstr>Prayer principles</vt:lpstr>
      <vt:lpstr>Prayer principles</vt:lpstr>
      <vt:lpstr>PowerPoint Presentation</vt:lpstr>
      <vt:lpstr>Prayer principles</vt:lpstr>
      <vt:lpstr>Prayer principles</vt:lpstr>
      <vt:lpstr>Prayer principles</vt:lpstr>
      <vt:lpstr>Prayer principles</vt:lpstr>
      <vt:lpstr>Questions &amp;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principles</dc:title>
  <dc:creator>LEE RODMAN</dc:creator>
  <cp:revision>1</cp:revision>
  <dcterms:created xsi:type="dcterms:W3CDTF">2020-11-19T12:11:32Z</dcterms:created>
  <dcterms:modified xsi:type="dcterms:W3CDTF">2021-01-08T16:39:19Z</dcterms:modified>
</cp:coreProperties>
</file>