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7" r:id="rId2"/>
    <p:sldId id="268" r:id="rId3"/>
    <p:sldId id="269" r:id="rId4"/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32"/>
    <a:srgbClr val="9E5ECE"/>
    <a:srgbClr val="7030A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hard Sagat" userId="545abf02c6140a57" providerId="LiveId" clId="{5FD0F0D9-8337-4C8F-89FC-72FA314912B0}"/>
    <pc:docChg chg="undo custSel addSld delSld modSld">
      <pc:chgData name="Gerhard Sagat" userId="545abf02c6140a57" providerId="LiveId" clId="{5FD0F0D9-8337-4C8F-89FC-72FA314912B0}" dt="2025-05-11T13:35:11.862" v="237" actId="14100"/>
      <pc:docMkLst>
        <pc:docMk/>
      </pc:docMkLst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697917007" sldId="256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4233511746" sldId="257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456740930" sldId="258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1646485526" sldId="259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2689702611" sldId="260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3779847637" sldId="261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479856419" sldId="262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1992683348" sldId="263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2847910123" sldId="264"/>
        </pc:sldMkLst>
      </pc:sldChg>
      <pc:sldChg chg="del">
        <pc:chgData name="Gerhard Sagat" userId="545abf02c6140a57" providerId="LiveId" clId="{5FD0F0D9-8337-4C8F-89FC-72FA314912B0}" dt="2025-05-11T12:46:41.716" v="0" actId="47"/>
        <pc:sldMkLst>
          <pc:docMk/>
          <pc:sldMk cId="1702134067" sldId="265"/>
        </pc:sldMkLst>
      </pc:sldChg>
      <pc:sldChg chg="del">
        <pc:chgData name="Gerhard Sagat" userId="545abf02c6140a57" providerId="LiveId" clId="{5FD0F0D9-8337-4C8F-89FC-72FA314912B0}" dt="2025-05-11T12:46:44.323" v="1" actId="2696"/>
        <pc:sldMkLst>
          <pc:docMk/>
          <pc:sldMk cId="2046466797" sldId="266"/>
        </pc:sldMkLst>
      </pc:sldChg>
      <pc:sldChg chg="modSp mod">
        <pc:chgData name="Gerhard Sagat" userId="545abf02c6140a57" providerId="LiveId" clId="{5FD0F0D9-8337-4C8F-89FC-72FA314912B0}" dt="2025-05-11T12:58:33.370" v="25" actId="14100"/>
        <pc:sldMkLst>
          <pc:docMk/>
          <pc:sldMk cId="2114647" sldId="267"/>
        </pc:sldMkLst>
        <pc:spChg chg="mod">
          <ac:chgData name="Gerhard Sagat" userId="545abf02c6140a57" providerId="LiveId" clId="{5FD0F0D9-8337-4C8F-89FC-72FA314912B0}" dt="2025-05-11T12:58:21.863" v="24" actId="1038"/>
          <ac:spMkLst>
            <pc:docMk/>
            <pc:sldMk cId="2114647" sldId="267"/>
            <ac:spMk id="16" creationId="{1AF4B17A-B120-AF79-DD98-10C69E81E790}"/>
          </ac:spMkLst>
        </pc:spChg>
        <pc:spChg chg="mod">
          <ac:chgData name="Gerhard Sagat" userId="545abf02c6140a57" providerId="LiveId" clId="{5FD0F0D9-8337-4C8F-89FC-72FA314912B0}" dt="2025-05-11T12:58:33.370" v="25" actId="14100"/>
          <ac:spMkLst>
            <pc:docMk/>
            <pc:sldMk cId="2114647" sldId="267"/>
            <ac:spMk id="18" creationId="{7320CDE8-4694-0473-1A3C-1C76B7C82123}"/>
          </ac:spMkLst>
        </pc:spChg>
      </pc:sldChg>
      <pc:sldChg chg="addSp delSp modSp add del mod setBg">
        <pc:chgData name="Gerhard Sagat" userId="545abf02c6140a57" providerId="LiveId" clId="{5FD0F0D9-8337-4C8F-89FC-72FA314912B0}" dt="2025-05-11T12:47:09.519" v="5" actId="2696"/>
        <pc:sldMkLst>
          <pc:docMk/>
          <pc:sldMk cId="90265154" sldId="268"/>
        </pc:sldMkLst>
        <pc:spChg chg="add del mod">
          <ac:chgData name="Gerhard Sagat" userId="545abf02c6140a57" providerId="LiveId" clId="{5FD0F0D9-8337-4C8F-89FC-72FA314912B0}" dt="2025-05-11T12:47:02.813" v="4" actId="478"/>
          <ac:spMkLst>
            <pc:docMk/>
            <pc:sldMk cId="90265154" sldId="268"/>
            <ac:spMk id="2" creationId="{21D28B5C-E03E-D6DC-156E-FD64880D5BD3}"/>
          </ac:spMkLst>
        </pc:spChg>
      </pc:sldChg>
      <pc:sldChg chg="addSp delSp modSp add mod modAnim">
        <pc:chgData name="Gerhard Sagat" userId="545abf02c6140a57" providerId="LiveId" clId="{5FD0F0D9-8337-4C8F-89FC-72FA314912B0}" dt="2025-05-11T13:31:20.578" v="159" actId="14100"/>
        <pc:sldMkLst>
          <pc:docMk/>
          <pc:sldMk cId="1327847443" sldId="268"/>
        </pc:sldMkLst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4" creationId="{C98DD9C2-B0D1-D8EC-0009-AF715085B4C1}"/>
          </ac:spMkLst>
        </pc:spChg>
        <pc:spChg chg="mod">
          <ac:chgData name="Gerhard Sagat" userId="545abf02c6140a57" providerId="LiveId" clId="{5FD0F0D9-8337-4C8F-89FC-72FA314912B0}" dt="2025-05-11T13:05:13.157" v="131" actId="1076"/>
          <ac:spMkLst>
            <pc:docMk/>
            <pc:sldMk cId="1327847443" sldId="268"/>
            <ac:spMk id="5" creationId="{6FC4996F-7E3F-DFF9-433A-69073223C31E}"/>
          </ac:spMkLst>
        </pc:spChg>
        <pc:spChg chg="add mod">
          <ac:chgData name="Gerhard Sagat" userId="545abf02c6140a57" providerId="LiveId" clId="{5FD0F0D9-8337-4C8F-89FC-72FA314912B0}" dt="2025-05-11T12:59:00.307" v="27"/>
          <ac:spMkLst>
            <pc:docMk/>
            <pc:sldMk cId="1327847443" sldId="268"/>
            <ac:spMk id="7" creationId="{9283905B-B8F3-D223-41FE-52C982F7CBB1}"/>
          </ac:spMkLst>
        </pc:spChg>
        <pc:spChg chg="add mod">
          <ac:chgData name="Gerhard Sagat" userId="545abf02c6140a57" providerId="LiveId" clId="{5FD0F0D9-8337-4C8F-89FC-72FA314912B0}" dt="2025-05-11T13:31:20.578" v="159" actId="14100"/>
          <ac:spMkLst>
            <pc:docMk/>
            <pc:sldMk cId="1327847443" sldId="268"/>
            <ac:spMk id="8" creationId="{99C6668B-E6F8-92C7-55F4-764BBC62AEC1}"/>
          </ac:spMkLst>
        </pc:spChg>
        <pc:spChg chg="add del mod">
          <ac:chgData name="Gerhard Sagat" userId="545abf02c6140a57" providerId="LiveId" clId="{5FD0F0D9-8337-4C8F-89FC-72FA314912B0}" dt="2025-05-11T12:59:56.566" v="59" actId="478"/>
          <ac:spMkLst>
            <pc:docMk/>
            <pc:sldMk cId="1327847443" sldId="268"/>
            <ac:spMk id="10" creationId="{6548AB35-4120-B8DC-EB08-74DFED490496}"/>
          </ac:spMkLst>
        </pc:spChg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14" creationId="{67A691D8-AA1C-12E3-E58F-D5BDE555A806}"/>
          </ac:spMkLst>
        </pc:spChg>
        <pc:spChg chg="del">
          <ac:chgData name="Gerhard Sagat" userId="545abf02c6140a57" providerId="LiveId" clId="{5FD0F0D9-8337-4C8F-89FC-72FA314912B0}" dt="2025-05-11T12:58:50.577" v="26" actId="478"/>
          <ac:spMkLst>
            <pc:docMk/>
            <pc:sldMk cId="1327847443" sldId="268"/>
            <ac:spMk id="16" creationId="{1AF4B17A-B120-AF79-DD98-10C69E81E790}"/>
          </ac:spMkLst>
        </pc:spChg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17" creationId="{8AD1BF4B-92C0-BA48-71B2-16A401C76DAA}"/>
          </ac:spMkLst>
        </pc:spChg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18" creationId="{7320CDE8-4694-0473-1A3C-1C76B7C82123}"/>
          </ac:spMkLst>
        </pc:spChg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19" creationId="{F2D887FC-E0AF-D7FB-6A63-D93540BF1F96}"/>
          </ac:spMkLst>
        </pc:spChg>
        <pc:spChg chg="del">
          <ac:chgData name="Gerhard Sagat" userId="545abf02c6140a57" providerId="LiveId" clId="{5FD0F0D9-8337-4C8F-89FC-72FA314912B0}" dt="2025-05-11T12:50:47.714" v="7" actId="478"/>
          <ac:spMkLst>
            <pc:docMk/>
            <pc:sldMk cId="1327847443" sldId="268"/>
            <ac:spMk id="26" creationId="{AE9F2536-33A7-2384-E8B0-6357D9BE0F0F}"/>
          </ac:spMkLst>
        </pc:spChg>
        <pc:spChg chg="add del mod">
          <ac:chgData name="Gerhard Sagat" userId="545abf02c6140a57" providerId="LiveId" clId="{5FD0F0D9-8337-4C8F-89FC-72FA314912B0}" dt="2025-05-11T13:30:52.960" v="151" actId="478"/>
          <ac:spMkLst>
            <pc:docMk/>
            <pc:sldMk cId="1327847443" sldId="268"/>
            <ac:spMk id="30" creationId="{A24CDBDC-FBC8-6685-AD75-503C6B785649}"/>
          </ac:spMkLst>
        </pc:spChg>
        <pc:grpChg chg="del">
          <ac:chgData name="Gerhard Sagat" userId="545abf02c6140a57" providerId="LiveId" clId="{5FD0F0D9-8337-4C8F-89FC-72FA314912B0}" dt="2025-05-11T12:50:47.714" v="7" actId="478"/>
          <ac:grpSpMkLst>
            <pc:docMk/>
            <pc:sldMk cId="1327847443" sldId="268"/>
            <ac:grpSpMk id="23" creationId="{91513DEE-9200-115D-4102-3F5C900B114D}"/>
          </ac:grpSpMkLst>
        </pc:grpChg>
        <pc:grpChg chg="del">
          <ac:chgData name="Gerhard Sagat" userId="545abf02c6140a57" providerId="LiveId" clId="{5FD0F0D9-8337-4C8F-89FC-72FA314912B0}" dt="2025-05-11T12:50:47.714" v="7" actId="478"/>
          <ac:grpSpMkLst>
            <pc:docMk/>
            <pc:sldMk cId="1327847443" sldId="268"/>
            <ac:grpSpMk id="24" creationId="{842904AA-5CBC-5FD0-9787-DE268059DEF5}"/>
          </ac:grpSpMkLst>
        </pc:grpChg>
        <pc:grpChg chg="del">
          <ac:chgData name="Gerhard Sagat" userId="545abf02c6140a57" providerId="LiveId" clId="{5FD0F0D9-8337-4C8F-89FC-72FA314912B0}" dt="2025-05-11T12:50:47.714" v="7" actId="478"/>
          <ac:grpSpMkLst>
            <pc:docMk/>
            <pc:sldMk cId="1327847443" sldId="268"/>
            <ac:grpSpMk id="25" creationId="{819C1D61-EAD6-56A6-0C66-175B0E604B37}"/>
          </ac:grpSpMkLst>
        </pc:grpChg>
        <pc:picChg chg="add del mod">
          <ac:chgData name="Gerhard Sagat" userId="545abf02c6140a57" providerId="LiveId" clId="{5FD0F0D9-8337-4C8F-89FC-72FA314912B0}" dt="2025-05-11T12:52:18.145" v="12" actId="478"/>
          <ac:picMkLst>
            <pc:docMk/>
            <pc:sldMk cId="1327847443" sldId="268"/>
            <ac:picMk id="3" creationId="{D2628F22-CF64-883B-25AF-90CB46D3C4A2}"/>
          </ac:picMkLst>
        </pc:picChg>
        <pc:picChg chg="add mod">
          <ac:chgData name="Gerhard Sagat" userId="545abf02c6140a57" providerId="LiveId" clId="{5FD0F0D9-8337-4C8F-89FC-72FA314912B0}" dt="2025-05-11T13:31:14.627" v="157" actId="1038"/>
          <ac:picMkLst>
            <pc:docMk/>
            <pc:sldMk cId="1327847443" sldId="268"/>
            <ac:picMk id="6" creationId="{B4249078-7F6E-B807-B3B9-B4ADDDD28C82}"/>
          </ac:picMkLst>
        </pc:picChg>
        <pc:picChg chg="add del mod">
          <ac:chgData name="Gerhard Sagat" userId="545abf02c6140a57" providerId="LiveId" clId="{5FD0F0D9-8337-4C8F-89FC-72FA314912B0}" dt="2025-05-11T13:30:52.960" v="151" actId="478"/>
          <ac:picMkLst>
            <pc:docMk/>
            <pc:sldMk cId="1327847443" sldId="268"/>
            <ac:picMk id="27" creationId="{8003D9B7-8150-C7C8-8CED-7982494BC772}"/>
          </ac:picMkLst>
        </pc:picChg>
        <pc:picChg chg="add del mod">
          <ac:chgData name="Gerhard Sagat" userId="545abf02c6140a57" providerId="LiveId" clId="{5FD0F0D9-8337-4C8F-89FC-72FA314912B0}" dt="2025-05-11T13:30:52.960" v="151" actId="478"/>
          <ac:picMkLst>
            <pc:docMk/>
            <pc:sldMk cId="1327847443" sldId="268"/>
            <ac:picMk id="29" creationId="{8D78C898-B409-6AC3-8DDB-2A0F097A213F}"/>
          </ac:picMkLst>
        </pc:picChg>
        <pc:picChg chg="mod">
          <ac:chgData name="Gerhard Sagat" userId="545abf02c6140a57" providerId="LiveId" clId="{5FD0F0D9-8337-4C8F-89FC-72FA314912B0}" dt="2025-05-11T12:59:07.214" v="28" actId="166"/>
          <ac:picMkLst>
            <pc:docMk/>
            <pc:sldMk cId="1327847443" sldId="268"/>
            <ac:picMk id="1026" creationId="{A8AE08A5-2485-54BD-A125-E5A1536BCEFA}"/>
          </ac:picMkLst>
        </pc:picChg>
      </pc:sldChg>
      <pc:sldChg chg="add del setBg">
        <pc:chgData name="Gerhard Sagat" userId="545abf02c6140a57" providerId="LiveId" clId="{5FD0F0D9-8337-4C8F-89FC-72FA314912B0}" dt="2025-05-11T13:30:43.015" v="149"/>
        <pc:sldMkLst>
          <pc:docMk/>
          <pc:sldMk cId="1181695516" sldId="269"/>
        </pc:sldMkLst>
      </pc:sldChg>
      <pc:sldChg chg="delSp modSp add mod delAnim">
        <pc:chgData name="Gerhard Sagat" userId="545abf02c6140a57" providerId="LiveId" clId="{5FD0F0D9-8337-4C8F-89FC-72FA314912B0}" dt="2025-05-11T13:32:24.862" v="192" actId="1036"/>
        <pc:sldMkLst>
          <pc:docMk/>
          <pc:sldMk cId="2102686909" sldId="269"/>
        </pc:sldMkLst>
        <pc:spChg chg="del">
          <ac:chgData name="Gerhard Sagat" userId="545abf02c6140a57" providerId="LiveId" clId="{5FD0F0D9-8337-4C8F-89FC-72FA314912B0}" dt="2025-05-11T13:31:37.184" v="161" actId="478"/>
          <ac:spMkLst>
            <pc:docMk/>
            <pc:sldMk cId="2102686909" sldId="269"/>
            <ac:spMk id="8" creationId="{99C6668B-E6F8-92C7-55F4-764BBC62AEC1}"/>
          </ac:spMkLst>
        </pc:spChg>
        <pc:spChg chg="mod">
          <ac:chgData name="Gerhard Sagat" userId="545abf02c6140a57" providerId="LiveId" clId="{5FD0F0D9-8337-4C8F-89FC-72FA314912B0}" dt="2025-05-11T13:32:24.862" v="192" actId="1036"/>
          <ac:spMkLst>
            <pc:docMk/>
            <pc:sldMk cId="2102686909" sldId="269"/>
            <ac:spMk id="30" creationId="{A24CDBDC-FBC8-6685-AD75-503C6B785649}"/>
          </ac:spMkLst>
        </pc:spChg>
        <pc:picChg chg="del">
          <ac:chgData name="Gerhard Sagat" userId="545abf02c6140a57" providerId="LiveId" clId="{5FD0F0D9-8337-4C8F-89FC-72FA314912B0}" dt="2025-05-11T13:31:34.800" v="160" actId="478"/>
          <ac:picMkLst>
            <pc:docMk/>
            <pc:sldMk cId="2102686909" sldId="269"/>
            <ac:picMk id="6" creationId="{B4249078-7F6E-B807-B3B9-B4ADDDD28C82}"/>
          </ac:picMkLst>
        </pc:picChg>
        <pc:picChg chg="mod">
          <ac:chgData name="Gerhard Sagat" userId="545abf02c6140a57" providerId="LiveId" clId="{5FD0F0D9-8337-4C8F-89FC-72FA314912B0}" dt="2025-05-11T13:32:24.862" v="192" actId="1036"/>
          <ac:picMkLst>
            <pc:docMk/>
            <pc:sldMk cId="2102686909" sldId="269"/>
            <ac:picMk id="27" creationId="{8003D9B7-8150-C7C8-8CED-7982494BC772}"/>
          </ac:picMkLst>
        </pc:picChg>
        <pc:picChg chg="del">
          <ac:chgData name="Gerhard Sagat" userId="545abf02c6140a57" providerId="LiveId" clId="{5FD0F0D9-8337-4C8F-89FC-72FA314912B0}" dt="2025-05-11T13:31:57.823" v="166" actId="478"/>
          <ac:picMkLst>
            <pc:docMk/>
            <pc:sldMk cId="2102686909" sldId="269"/>
            <ac:picMk id="29" creationId="{8D78C898-B409-6AC3-8DDB-2A0F097A213F}"/>
          </ac:picMkLst>
        </pc:picChg>
      </pc:sldChg>
      <pc:sldChg chg="addSp delSp modSp add mod">
        <pc:chgData name="Gerhard Sagat" userId="545abf02c6140a57" providerId="LiveId" clId="{5FD0F0D9-8337-4C8F-89FC-72FA314912B0}" dt="2025-05-11T13:35:11.862" v="237" actId="14100"/>
        <pc:sldMkLst>
          <pc:docMk/>
          <pc:sldMk cId="1122125796" sldId="270"/>
        </pc:sldMkLst>
        <pc:spChg chg="add mod">
          <ac:chgData name="Gerhard Sagat" userId="545abf02c6140a57" providerId="LiveId" clId="{5FD0F0D9-8337-4C8F-89FC-72FA314912B0}" dt="2025-05-11T13:34:24.018" v="230" actId="20577"/>
          <ac:spMkLst>
            <pc:docMk/>
            <pc:sldMk cId="1122125796" sldId="270"/>
            <ac:spMk id="4" creationId="{CF9B2BCB-7D7F-20CE-89FB-F4DF0D9CC5CD}"/>
          </ac:spMkLst>
        </pc:spChg>
        <pc:spChg chg="del">
          <ac:chgData name="Gerhard Sagat" userId="545abf02c6140a57" providerId="LiveId" clId="{5FD0F0D9-8337-4C8F-89FC-72FA314912B0}" dt="2025-05-11T13:32:29.588" v="193" actId="478"/>
          <ac:spMkLst>
            <pc:docMk/>
            <pc:sldMk cId="1122125796" sldId="270"/>
            <ac:spMk id="30" creationId="{A24CDBDC-FBC8-6685-AD75-503C6B785649}"/>
          </ac:spMkLst>
        </pc:spChg>
        <pc:picChg chg="add del mod">
          <ac:chgData name="Gerhard Sagat" userId="545abf02c6140a57" providerId="LiveId" clId="{5FD0F0D9-8337-4C8F-89FC-72FA314912B0}" dt="2025-05-11T13:34:56.720" v="231" actId="478"/>
          <ac:picMkLst>
            <pc:docMk/>
            <pc:sldMk cId="1122125796" sldId="270"/>
            <ac:picMk id="3" creationId="{D4AE71AA-C043-F113-8D75-CB2F70AE5DF8}"/>
          </ac:picMkLst>
        </pc:picChg>
        <pc:picChg chg="add mod">
          <ac:chgData name="Gerhard Sagat" userId="545abf02c6140a57" providerId="LiveId" clId="{5FD0F0D9-8337-4C8F-89FC-72FA314912B0}" dt="2025-05-11T13:35:11.862" v="237" actId="14100"/>
          <ac:picMkLst>
            <pc:docMk/>
            <pc:sldMk cId="1122125796" sldId="270"/>
            <ac:picMk id="8" creationId="{8D2F7F72-A8A4-5846-29A8-0B86161BB021}"/>
          </ac:picMkLst>
        </pc:picChg>
        <pc:picChg chg="del">
          <ac:chgData name="Gerhard Sagat" userId="545abf02c6140a57" providerId="LiveId" clId="{5FD0F0D9-8337-4C8F-89FC-72FA314912B0}" dt="2025-05-11T13:32:29.588" v="193" actId="478"/>
          <ac:picMkLst>
            <pc:docMk/>
            <pc:sldMk cId="1122125796" sldId="270"/>
            <ac:picMk id="27" creationId="{8003D9B7-8150-C7C8-8CED-7982494BC772}"/>
          </ac:picMkLst>
        </pc:picChg>
        <pc:picChg chg="mod">
          <ac:chgData name="Gerhard Sagat" userId="545abf02c6140a57" providerId="LiveId" clId="{5FD0F0D9-8337-4C8F-89FC-72FA314912B0}" dt="2025-05-11T13:35:08.387" v="236" actId="1076"/>
          <ac:picMkLst>
            <pc:docMk/>
            <pc:sldMk cId="1122125796" sldId="270"/>
            <ac:picMk id="29" creationId="{8D78C898-B409-6AC3-8DDB-2A0F097A21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C7C5B-B0D0-4A61-8794-DE0072B2E56D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087A-6D10-45C2-BFB0-9C4B76133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8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6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2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6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8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48DC2-B0FD-412E-88FC-9BDC6E28745F}" type="datetimeFigureOut">
              <a:rPr lang="en-GB" smtClean="0"/>
              <a:t>11/05/2025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43540-B29A-4248-8DD9-F1BF426A4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jbmdORyBrY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bmdORyBrYg?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157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8DD9C2-B0D1-D8EC-0009-AF715085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749246"/>
            <a:ext cx="6858000" cy="156754"/>
          </a:xfrm>
          <a:prstGeom prst="rect">
            <a:avLst/>
          </a:prstGeom>
          <a:gradFill flip="none" rotWithShape="1">
            <a:gsLst>
              <a:gs pos="5000">
                <a:srgbClr val="7030A0"/>
              </a:gs>
              <a:gs pos="90000">
                <a:srgbClr val="FF7F32"/>
              </a:gs>
              <a:gs pos="50000">
                <a:srgbClr val="CC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2400" spc="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C0000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F4B17A-B120-AF79-DD98-10C69E81E790}"/>
              </a:ext>
            </a:extLst>
          </p:cNvPr>
          <p:cNvSpPr/>
          <p:nvPr/>
        </p:nvSpPr>
        <p:spPr>
          <a:xfrm>
            <a:off x="4485829" y="-34295"/>
            <a:ext cx="2398297" cy="1474996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1BF4B-92C0-BA48-71B2-16A401C76DAA}"/>
              </a:ext>
            </a:extLst>
          </p:cNvPr>
          <p:cNvSpPr txBox="1"/>
          <p:nvPr/>
        </p:nvSpPr>
        <p:spPr>
          <a:xfrm>
            <a:off x="192405" y="904418"/>
            <a:ext cx="41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effectLst/>
                <a:latin typeface="Soft Elegance" panose="02000604060000020003" pitchFamily="2" charset="0"/>
                <a:ea typeface="Aptos" panose="020B0004020202020204" pitchFamily="34" charset="0"/>
              </a:rPr>
              <a:t>CREATING A UNIFIED GLOBAL POWER BRAND</a:t>
            </a:r>
            <a:endParaRPr lang="en-GB" sz="1400" spc="300" dirty="0">
              <a:solidFill>
                <a:schemeClr val="bg1"/>
              </a:solidFill>
              <a:latin typeface="Soft Elegance" panose="02000604060000020003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20CDE8-4694-0473-1A3C-1C76B7C82123}"/>
              </a:ext>
            </a:extLst>
          </p:cNvPr>
          <p:cNvSpPr/>
          <p:nvPr/>
        </p:nvSpPr>
        <p:spPr>
          <a:xfrm>
            <a:off x="0" y="1646795"/>
            <a:ext cx="2704046" cy="7192405"/>
          </a:xfrm>
          <a:prstGeom prst="roundRect">
            <a:avLst>
              <a:gd name="adj" fmla="val 3428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691D8-AA1C-12E3-E58F-D5BDE555A806}"/>
              </a:ext>
            </a:extLst>
          </p:cNvPr>
          <p:cNvSpPr txBox="1"/>
          <p:nvPr/>
        </p:nvSpPr>
        <p:spPr>
          <a:xfrm>
            <a:off x="192406" y="1931787"/>
            <a:ext cx="203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Bebas Neue" panose="020B0606020202050201" pitchFamily="34" charset="0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D887FC-E0AF-D7FB-6A63-D93540BF1F96}"/>
              </a:ext>
            </a:extLst>
          </p:cNvPr>
          <p:cNvSpPr txBox="1"/>
          <p:nvPr/>
        </p:nvSpPr>
        <p:spPr>
          <a:xfrm>
            <a:off x="192406" y="2421364"/>
            <a:ext cx="2511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Contributed to the </a:t>
            </a:r>
            <a:r>
              <a:rPr lang="en-US" sz="14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doubling</a:t>
            </a: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of IG’s revenue to £1B </a:t>
            </a:r>
            <a:r>
              <a:rPr lang="en-US" sz="1400" kern="100" dirty="0" err="1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p.a</a:t>
            </a:r>
            <a:endParaRPr lang="en-US" sz="1400" kern="100" dirty="0">
              <a:solidFill>
                <a:schemeClr val="bg1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Contributed to the </a:t>
            </a:r>
            <a:r>
              <a:rPr lang="en-US" sz="1400" b="1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44% </a:t>
            </a: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increase in share price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5% year-on-year increase in brand awareness and consideration </a:t>
            </a: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in key markets.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endParaRPr lang="en-US" sz="1400" kern="100" dirty="0">
              <a:solidFill>
                <a:schemeClr val="bg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SzPct val="120000"/>
              <a:buFont typeface="Wingdings" panose="05000000000000000000" pitchFamily="2" charset="2"/>
              <a:buChar char="§"/>
            </a:pP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Campaign achieved:</a:t>
            </a:r>
          </a:p>
          <a:p>
            <a:pPr marL="742950" lvl="1" indent="-285750">
              <a:buSzPct val="120000"/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74% in saliency</a:t>
            </a:r>
          </a:p>
          <a:p>
            <a:pPr marL="742950" lvl="1" indent="-285750">
              <a:buSzPct val="120000"/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78% in understanding</a:t>
            </a:r>
          </a:p>
          <a:p>
            <a:pPr marL="742950" lvl="1" indent="-285750">
              <a:buSzPct val="120000"/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65% in consideration</a:t>
            </a:r>
          </a:p>
          <a:p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513DEE-9200-115D-4102-3F5C900B114D}"/>
              </a:ext>
            </a:extLst>
          </p:cNvPr>
          <p:cNvGrpSpPr/>
          <p:nvPr/>
        </p:nvGrpSpPr>
        <p:grpSpPr>
          <a:xfrm>
            <a:off x="2902517" y="1931787"/>
            <a:ext cx="3887641" cy="1504423"/>
            <a:chOff x="2902517" y="1931787"/>
            <a:chExt cx="3887641" cy="15044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CB43D-BC5F-B39E-0FCC-7BADFC592793}"/>
                </a:ext>
              </a:extLst>
            </p:cNvPr>
            <p:cNvSpPr txBox="1"/>
            <p:nvPr/>
          </p:nvSpPr>
          <p:spPr>
            <a:xfrm>
              <a:off x="2902518" y="1931787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FF7F32"/>
                  </a:solidFill>
                  <a:latin typeface="Bebas Neue" panose="020B0606020202050201" pitchFamily="34" charset="0"/>
                </a:rPr>
                <a:t>The company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C1264E-1D96-84EF-13D0-F9EFDA513702}"/>
                </a:ext>
              </a:extLst>
            </p:cNvPr>
            <p:cNvSpPr txBox="1"/>
            <p:nvPr/>
          </p:nvSpPr>
          <p:spPr>
            <a:xfrm>
              <a:off x="2902517" y="2420547"/>
              <a:ext cx="38876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IG is a FTSE 250 fintech leader providing derivatives trading and investment solutions to retail and commercial clients globally, with a turnover exceeding £1 billion annually. Operating across 17 international markets, IG has built a strong reputation for innovation and market leadership.</a:t>
              </a:r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2904AA-5CBC-5FD0-9787-DE268059DEF5}"/>
              </a:ext>
            </a:extLst>
          </p:cNvPr>
          <p:cNvGrpSpPr/>
          <p:nvPr/>
        </p:nvGrpSpPr>
        <p:grpSpPr>
          <a:xfrm>
            <a:off x="2902518" y="3566775"/>
            <a:ext cx="3887640" cy="1658664"/>
            <a:chOff x="2902518" y="3594313"/>
            <a:chExt cx="3887640" cy="165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6A729D-FDC4-12B8-88EE-A31FD077865D}"/>
                </a:ext>
              </a:extLst>
            </p:cNvPr>
            <p:cNvSpPr txBox="1"/>
            <p:nvPr/>
          </p:nvSpPr>
          <p:spPr>
            <a:xfrm>
              <a:off x="2902518" y="3594313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CC0000"/>
                  </a:solidFill>
                  <a:latin typeface="Bebas Neue" panose="020B0606020202050201" pitchFamily="34" charset="0"/>
                </a:rPr>
                <a:t>The Challenge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949C31-7C75-B057-F023-C19B10AD9040}"/>
                </a:ext>
              </a:extLst>
            </p:cNvPr>
            <p:cNvSpPr txBox="1"/>
            <p:nvPr/>
          </p:nvSpPr>
          <p:spPr>
            <a:xfrm>
              <a:off x="2902518" y="4052648"/>
              <a:ext cx="3887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IG faced significant brand fragmentation across its global footprint, diluting its strength and hindering differentiation. More than just </a:t>
              </a: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unifying its brand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, IG needed a </a:t>
              </a: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distinctive, bold positioning and strategy 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that would resonate deeply with diverse global audiences and clearly set it apart in the competitive fintech landscape.</a:t>
              </a:r>
              <a:endParaRPr lang="en-US" sz="12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9C1D61-EAD6-56A6-0C66-175B0E604B37}"/>
              </a:ext>
            </a:extLst>
          </p:cNvPr>
          <p:cNvGrpSpPr/>
          <p:nvPr/>
        </p:nvGrpSpPr>
        <p:grpSpPr>
          <a:xfrm>
            <a:off x="2902518" y="5356005"/>
            <a:ext cx="3887640" cy="3547891"/>
            <a:chOff x="2902518" y="6118530"/>
            <a:chExt cx="3887640" cy="35478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E4D1AE-8169-048A-4CC3-1E09A03CC8EE}"/>
                </a:ext>
              </a:extLst>
            </p:cNvPr>
            <p:cNvSpPr txBox="1"/>
            <p:nvPr/>
          </p:nvSpPr>
          <p:spPr>
            <a:xfrm>
              <a:off x="2902518" y="6118530"/>
              <a:ext cx="2037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9E5ECE"/>
                  </a:solidFill>
                  <a:latin typeface="Bebas Neue" panose="020B0606020202050201" pitchFamily="34" charset="0"/>
                </a:rPr>
                <a:t>Insight &amp; Solution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44C41-CE8E-685A-E94E-29E847EDC92F}"/>
                </a:ext>
              </a:extLst>
            </p:cNvPr>
            <p:cNvSpPr txBox="1"/>
            <p:nvPr/>
          </p:nvSpPr>
          <p:spPr>
            <a:xfrm>
              <a:off x="2902518" y="6619433"/>
              <a:ext cx="38876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A comprehensive global brand audit revealed that, beyond fragmentation, IG lacked a differentiated and compelling positioning. IG embarked on a strategic transformation: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Distinct Global Positioning. 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Developed a bold, differentiated positioning built on the insight that “</a:t>
              </a: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where others see events, traders see opportunities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”.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Unified Global Strategy. 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Consolidated fragmented identities across 17 markets into a cohesive brand system, supported by clear, consistent messaging and a progressive visual identity capable of global resonance and local relevance.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200" b="1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Bold Global Campaign. </a:t>
              </a:r>
              <a:r>
                <a:rPr lang="en-US" sz="1200" kern="100" dirty="0">
                  <a:solidFill>
                    <a:schemeClr val="bg1"/>
                  </a:solidFill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Launched "See it, IG it," a multilingual global campaign spanning 17 markets in 22 languages. The campaign underscored IG’s distinctive positioning, emphasizing the immediacy and ease with which clients could seize trading opportunities.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E9F2536-33A7-2384-E8B0-6357D9BE0F0F}"/>
              </a:ext>
            </a:extLst>
          </p:cNvPr>
          <p:cNvSpPr txBox="1"/>
          <p:nvPr/>
        </p:nvSpPr>
        <p:spPr>
          <a:xfrm>
            <a:off x="192405" y="5912110"/>
            <a:ext cx="2314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 embracing a bold positioning and establishing a unified global brand, IG strengthened its market leadership, delivering exceptional commercial growth and brand impact.</a:t>
            </a:r>
            <a:endParaRPr lang="en-GB" sz="16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G Group - Wikipedia, la enciclopedia libre">
            <a:extLst>
              <a:ext uri="{FF2B5EF4-FFF2-40B4-BE49-F238E27FC236}">
                <a16:creationId xmlns:a16="http://schemas.microsoft.com/office/drawing/2014/main" id="{A8AE08A5-2485-54BD-A125-E5A1536B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67" y="-47358"/>
            <a:ext cx="1022191" cy="13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157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C0000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pic>
        <p:nvPicPr>
          <p:cNvPr id="6" name="Online Media 5" title="See It IG It">
            <a:hlinkClick r:id="" action="ppaction://media"/>
            <a:extLst>
              <a:ext uri="{FF2B5EF4-FFF2-40B4-BE49-F238E27FC236}">
                <a16:creationId xmlns:a16="http://schemas.microsoft.com/office/drawing/2014/main" id="{B4249078-7F6E-B807-B3B9-B4ADDDD28C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798368"/>
            <a:ext cx="6858000" cy="3875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3905B-B8F3-D223-41FE-52C982F7CBB1}"/>
              </a:ext>
            </a:extLst>
          </p:cNvPr>
          <p:cNvSpPr/>
          <p:nvPr/>
        </p:nvSpPr>
        <p:spPr>
          <a:xfrm>
            <a:off x="4485829" y="-34295"/>
            <a:ext cx="2398297" cy="1474996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G Group - Wikipedia, la enciclopedia libre">
            <a:extLst>
              <a:ext uri="{FF2B5EF4-FFF2-40B4-BE49-F238E27FC236}">
                <a16:creationId xmlns:a16="http://schemas.microsoft.com/office/drawing/2014/main" id="{A8AE08A5-2485-54BD-A125-E5A1536B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67" y="-47358"/>
            <a:ext cx="1022191" cy="13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6668B-E6F8-92C7-55F4-764BBC62AEC1}"/>
              </a:ext>
            </a:extLst>
          </p:cNvPr>
          <p:cNvSpPr txBox="1"/>
          <p:nvPr/>
        </p:nvSpPr>
        <p:spPr>
          <a:xfrm>
            <a:off x="194511" y="6830793"/>
            <a:ext cx="411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Brand commercial</a:t>
            </a:r>
          </a:p>
          <a:p>
            <a:r>
              <a:rPr lang="en-GB" sz="1200" dirty="0">
                <a:solidFill>
                  <a:schemeClr val="bg1"/>
                </a:solidFill>
                <a:hlinkClick r:id="rId7"/>
              </a:rPr>
              <a:t>https://www.youtube.com/watch?v=jbmdORyBrYg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8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157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C0000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3905B-B8F3-D223-41FE-52C982F7CBB1}"/>
              </a:ext>
            </a:extLst>
          </p:cNvPr>
          <p:cNvSpPr/>
          <p:nvPr/>
        </p:nvSpPr>
        <p:spPr>
          <a:xfrm>
            <a:off x="4485829" y="-34295"/>
            <a:ext cx="2398297" cy="1474996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G Group - Wikipedia, la enciclopedia libre">
            <a:extLst>
              <a:ext uri="{FF2B5EF4-FFF2-40B4-BE49-F238E27FC236}">
                <a16:creationId xmlns:a16="http://schemas.microsoft.com/office/drawing/2014/main" id="{A8AE08A5-2485-54BD-A125-E5A1536B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67" y="-47358"/>
            <a:ext cx="1022191" cy="13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03D9B7-8150-C7C8-8CED-7982494BC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6435"/>
            <a:ext cx="6858000" cy="43013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4CDBDC-FBC8-6685-AD75-503C6B785649}"/>
              </a:ext>
            </a:extLst>
          </p:cNvPr>
          <p:cNvSpPr txBox="1"/>
          <p:nvPr/>
        </p:nvSpPr>
        <p:spPr>
          <a:xfrm>
            <a:off x="168386" y="6655073"/>
            <a:ext cx="3804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Examples of display ads</a:t>
            </a:r>
          </a:p>
        </p:txBody>
      </p:sp>
    </p:spTree>
    <p:extLst>
      <p:ext uri="{BB962C8B-B14F-4D97-AF65-F5344CB8AC3E}">
        <p14:creationId xmlns:p14="http://schemas.microsoft.com/office/powerpoint/2010/main" val="210268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C4996F-7E3F-DFF9-433A-69073223C31E}"/>
              </a:ext>
            </a:extLst>
          </p:cNvPr>
          <p:cNvSpPr/>
          <p:nvPr/>
        </p:nvSpPr>
        <p:spPr>
          <a:xfrm>
            <a:off x="0" y="0"/>
            <a:ext cx="6858000" cy="9901578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FD051B-33CF-EF76-4B35-86527EF167FB}"/>
              </a:ext>
            </a:extLst>
          </p:cNvPr>
          <p:cNvSpPr txBox="1"/>
          <p:nvPr/>
        </p:nvSpPr>
        <p:spPr>
          <a:xfrm>
            <a:off x="194512" y="55939"/>
            <a:ext cx="330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C0000"/>
                </a:solidFill>
                <a:latin typeface="Bebas Neue" panose="020B0606020202050201" pitchFamily="34" charset="0"/>
              </a:rPr>
              <a:t>Case Study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3905B-B8F3-D223-41FE-52C982F7CBB1}"/>
              </a:ext>
            </a:extLst>
          </p:cNvPr>
          <p:cNvSpPr/>
          <p:nvPr/>
        </p:nvSpPr>
        <p:spPr>
          <a:xfrm>
            <a:off x="4485829" y="-34295"/>
            <a:ext cx="2398297" cy="1474996"/>
          </a:xfrm>
          <a:prstGeom prst="roundRect">
            <a:avLst>
              <a:gd name="adj" fmla="val 68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G Group - Wikipedia, la enciclopedia libre">
            <a:extLst>
              <a:ext uri="{FF2B5EF4-FFF2-40B4-BE49-F238E27FC236}">
                <a16:creationId xmlns:a16="http://schemas.microsoft.com/office/drawing/2014/main" id="{A8AE08A5-2485-54BD-A125-E5A1536BC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67" y="-47358"/>
            <a:ext cx="1022191" cy="13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78C898-B409-6AC3-8DDB-2A0F097A2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63496"/>
            <a:ext cx="6885147" cy="34456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B2BCB-7D7F-20CE-89FB-F4DF0D9CC5CD}"/>
              </a:ext>
            </a:extLst>
          </p:cNvPr>
          <p:cNvSpPr txBox="1"/>
          <p:nvPr/>
        </p:nvSpPr>
        <p:spPr>
          <a:xfrm>
            <a:off x="103071" y="1703990"/>
            <a:ext cx="3804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VI development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F7F72-A8A4-5846-29A8-0B86161BB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15284"/>
            <a:ext cx="6855169" cy="3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347</Words>
  <Application>Microsoft Office PowerPoint</Application>
  <PresentationFormat>A4 Paper (210x297 mm)</PresentationFormat>
  <Paragraphs>30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Bebas Neue</vt:lpstr>
      <vt:lpstr>Calibri</vt:lpstr>
      <vt:lpstr>Soft Elegance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Gerhard Sagat</dc:creator>
  <cp:lastModifiedBy>Gerhard Sagat</cp:lastModifiedBy>
  <cp:revision>3</cp:revision>
  <dcterms:created xsi:type="dcterms:W3CDTF">2025-03-12T10:09:11Z</dcterms:created>
  <dcterms:modified xsi:type="dcterms:W3CDTF">2025-05-11T13:35:28Z</dcterms:modified>
</cp:coreProperties>
</file>