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howGuides="1">
      <p:cViewPr>
        <p:scale>
          <a:sx n="125" d="100"/>
          <a:sy n="125" d="100"/>
        </p:scale>
        <p:origin x="-1272" y="-2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4/15/2014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686800" cy="1470025"/>
          </a:xfrm>
        </p:spPr>
        <p:txBody>
          <a:bodyPr>
            <a:noAutofit/>
          </a:bodyPr>
          <a:lstStyle/>
          <a:p>
            <a:r>
              <a:rPr lang="en-US" sz="5400" dirty="0" smtClean="0"/>
              <a:t>A Sustainable Water Supply </a:t>
            </a:r>
            <a:br>
              <a:rPr lang="en-US" sz="5400" dirty="0" smtClean="0"/>
            </a:br>
            <a:r>
              <a:rPr lang="en-US" sz="5400" dirty="0" smtClean="0"/>
              <a:t>for </a:t>
            </a:r>
            <a:br>
              <a:rPr lang="en-US" sz="5400" dirty="0" smtClean="0"/>
            </a:br>
            <a:r>
              <a:rPr lang="en-US" sz="5400" dirty="0" smtClean="0"/>
              <a:t>South Florida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8610600" cy="729726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Revitalizing the Environment, Economy, &amp; Health  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53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Reduce Sea Water Intrusion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Reduce Local Withdrawal from Constrained Upper 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Reduce Toxic Waste Disposal in Lower Local 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Reduce Carbon Footprint and Mitigate Climate Change &amp; Sea Level 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Make Funds Available for Environmental Conservation, Preservation and Remediation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0863" y="58584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Environmental Benefits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8584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Economic Benefits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90600"/>
            <a:ext cx="8610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Reestablish Real Estate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Permit Increased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Create Jobs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Reduce Energy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smtClean="0"/>
              <a:t>Reduce Future Capital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85847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>
                    <a:lumMod val="95000"/>
                  </a:schemeClr>
                </a:solidFill>
              </a:rPr>
              <a:t>Health Benefits</a:t>
            </a:r>
            <a:endParaRPr 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10026"/>
            <a:ext cx="86106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agnesium </a:t>
            </a:r>
            <a:r>
              <a:rPr lang="en-US" sz="2400" dirty="0"/>
              <a:t>sulfate </a:t>
            </a:r>
            <a:r>
              <a:rPr lang="en-US" sz="2400" dirty="0" smtClean="0"/>
              <a:t>helps </a:t>
            </a:r>
            <a:r>
              <a:rPr lang="en-US" sz="2400" dirty="0"/>
              <a:t>prevent </a:t>
            </a:r>
            <a:r>
              <a:rPr lang="en-US" sz="2400" dirty="0" err="1"/>
              <a:t>eclampsia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Magnesium </a:t>
            </a:r>
            <a:r>
              <a:rPr lang="en-US" sz="2400" dirty="0"/>
              <a:t>sulfate </a:t>
            </a:r>
            <a:r>
              <a:rPr lang="en-US" sz="2400" dirty="0" smtClean="0"/>
              <a:t>decreases </a:t>
            </a:r>
            <a:r>
              <a:rPr lang="en-US" sz="2400" dirty="0"/>
              <a:t>maternal </a:t>
            </a:r>
            <a:r>
              <a:rPr lang="en-US" sz="2400" dirty="0" smtClean="0"/>
              <a:t>mortality.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Magnesium </a:t>
            </a:r>
            <a:r>
              <a:rPr lang="en-US" sz="2400" dirty="0"/>
              <a:t>sulfate has </a:t>
            </a:r>
            <a:r>
              <a:rPr lang="en-US" sz="2400" dirty="0" smtClean="0"/>
              <a:t>been </a:t>
            </a:r>
            <a:r>
              <a:rPr lang="en-US" sz="2400" dirty="0"/>
              <a:t>demonstrated to prevent preterm </a:t>
            </a:r>
            <a:r>
              <a:rPr lang="en-US" sz="2400" dirty="0" smtClean="0"/>
              <a:t>labors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</a:t>
            </a:r>
            <a:r>
              <a:rPr lang="en-US" sz="2400" dirty="0" smtClean="0"/>
              <a:t>igh-calcium </a:t>
            </a:r>
            <a:r>
              <a:rPr lang="en-US" sz="2400" dirty="0"/>
              <a:t>water is beneficial to </a:t>
            </a:r>
            <a:r>
              <a:rPr lang="en-US" sz="2400" dirty="0" smtClean="0"/>
              <a:t>bone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Calcium &amp; Magnesium improves digestive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Calcium &amp; Magnesium reduces gastric, esophageal &amp; </a:t>
            </a:r>
            <a:r>
              <a:rPr lang="en-US" sz="2400" dirty="0"/>
              <a:t>ovarian </a:t>
            </a:r>
            <a:r>
              <a:rPr lang="en-US" sz="2400" dirty="0" smtClean="0"/>
              <a:t>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Calcium &amp; Magnesium reduce heart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High </a:t>
            </a:r>
            <a:r>
              <a:rPr lang="en-US" sz="2400" dirty="0" smtClean="0"/>
              <a:t>pH</a:t>
            </a:r>
            <a:r>
              <a:rPr lang="en-US" sz="2400" dirty="0" smtClean="0"/>
              <a:t> </a:t>
            </a:r>
            <a:r>
              <a:rPr lang="en-US" sz="2400" dirty="0" smtClean="0"/>
              <a:t>reduces cancer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 smtClean="0"/>
              <a:t>“Many </a:t>
            </a:r>
            <a:r>
              <a:rPr lang="en-US" sz="2400" dirty="0"/>
              <a:t>renowned scientists have considered hard water as a boon as it has some fantastic health benefits that seem to encourage longer life expectancy and improved health</a:t>
            </a:r>
            <a:r>
              <a:rPr lang="en-US" sz="2400" dirty="0" smtClean="0"/>
              <a:t>.”</a:t>
            </a:r>
            <a:r>
              <a:rPr lang="en-US" sz="2400" dirty="0"/>
              <a:t> </a:t>
            </a:r>
            <a:r>
              <a:rPr lang="en-US" sz="2400" dirty="0" smtClean="0"/>
              <a:t>(</a:t>
            </a:r>
            <a:r>
              <a:rPr lang="en-US" sz="2400" dirty="0" err="1"/>
              <a:t>Int</a:t>
            </a:r>
            <a:r>
              <a:rPr lang="en-US" sz="2400" dirty="0"/>
              <a:t> J </a:t>
            </a:r>
            <a:r>
              <a:rPr lang="en-US" sz="2400" dirty="0" err="1"/>
              <a:t>Prev</a:t>
            </a:r>
            <a:r>
              <a:rPr lang="en-US" sz="2400" dirty="0"/>
              <a:t> Med. Aug 2013; 4(8): 866–875</a:t>
            </a:r>
            <a:r>
              <a:rPr lang="en-US" sz="2400" dirty="0" smtClean="0"/>
              <a:t>. PMCID</a:t>
            </a:r>
            <a:r>
              <a:rPr lang="en-US" sz="2400" dirty="0"/>
              <a:t>: </a:t>
            </a:r>
            <a:r>
              <a:rPr lang="en-US" sz="2400" dirty="0" smtClean="0"/>
              <a:t>PMC3775162, </a:t>
            </a:r>
            <a:r>
              <a:rPr lang="en-US" sz="2400" b="1" dirty="0" smtClean="0"/>
              <a:t>Potential </a:t>
            </a:r>
            <a:r>
              <a:rPr lang="en-US" sz="2400" b="1" dirty="0"/>
              <a:t>Health Impacts of Hard </a:t>
            </a:r>
            <a:r>
              <a:rPr lang="en-US" sz="2400" b="1" dirty="0" smtClean="0"/>
              <a:t>Water, </a:t>
            </a:r>
            <a:r>
              <a:rPr lang="en-US" sz="2400" dirty="0" err="1"/>
              <a:t>Pallav</a:t>
            </a:r>
            <a:r>
              <a:rPr lang="en-US" sz="2400" dirty="0"/>
              <a:t> </a:t>
            </a:r>
            <a:r>
              <a:rPr lang="en-US" sz="2400" dirty="0" err="1" smtClean="0"/>
              <a:t>Sengupta</a:t>
            </a:r>
            <a:r>
              <a:rPr lang="en-US" sz="2400" dirty="0" smtClean="0"/>
              <a:t>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 waves design slides with video</Template>
  <TotalTime>71</TotalTime>
  <Words>156</Words>
  <Application>Microsoft Office PowerPoint</Application>
  <PresentationFormat>On-screen Show (4:3)</PresentationFormat>
  <Paragraphs>27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A Sustainable Water Supply  for  South Florida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Sustainable Water Supply  for  South Florda</dc:title>
  <dc:creator>Chris Macey</dc:creator>
  <cp:keywords/>
  <dc:description>2010 animated water waves powerpoint template from presentationpro.com</dc:description>
  <cp:lastModifiedBy>Joseph Gilberti</cp:lastModifiedBy>
  <cp:revision>8</cp:revision>
  <dcterms:created xsi:type="dcterms:W3CDTF">2014-04-08T02:05:02Z</dcterms:created>
  <dcterms:modified xsi:type="dcterms:W3CDTF">2014-04-15T15:00:01Z</dcterms:modified>
  <cp:category>2010 nature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