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5" r:id="rId4"/>
    <p:sldId id="316" r:id="rId5"/>
    <p:sldId id="312" r:id="rId6"/>
    <p:sldId id="257" r:id="rId7"/>
    <p:sldId id="317" r:id="rId8"/>
    <p:sldId id="308" r:id="rId9"/>
    <p:sldId id="311" r:id="rId10"/>
    <p:sldId id="319" r:id="rId11"/>
    <p:sldId id="313" r:id="rId12"/>
    <p:sldId id="258" r:id="rId13"/>
    <p:sldId id="259" r:id="rId14"/>
    <p:sldId id="260" r:id="rId15"/>
    <p:sldId id="261" r:id="rId16"/>
    <p:sldId id="262" r:id="rId17"/>
    <p:sldId id="263" r:id="rId18"/>
    <p:sldId id="320" r:id="rId19"/>
    <p:sldId id="321" r:id="rId20"/>
  </p:sldIdLst>
  <p:sldSz cx="12192000" cy="6858000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4660"/>
  </p:normalViewPr>
  <p:slideViewPr>
    <p:cSldViewPr snapToGrid="0">
      <p:cViewPr>
        <p:scale>
          <a:sx n="90" d="100"/>
          <a:sy n="90" d="100"/>
        </p:scale>
        <p:origin x="192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AA206-87E3-4DF9-97AB-317D12A88CD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78B02C-B000-4F35-9A6F-0BA089DAE8C3}">
      <dgm:prSet/>
      <dgm:spPr/>
      <dgm:t>
        <a:bodyPr/>
        <a:lstStyle/>
        <a:p>
          <a:r>
            <a:rPr lang="en-GB"/>
            <a:t>Building Disciples / Church, One person at a time</a:t>
          </a:r>
          <a:endParaRPr lang="en-US"/>
        </a:p>
      </dgm:t>
    </dgm:pt>
    <dgm:pt modelId="{81FD49BE-AE12-4CB2-BD2B-EADAB7399D04}" type="parTrans" cxnId="{187DF3CD-E7A8-4027-B797-0E02A924AEEA}">
      <dgm:prSet/>
      <dgm:spPr/>
      <dgm:t>
        <a:bodyPr/>
        <a:lstStyle/>
        <a:p>
          <a:endParaRPr lang="en-US"/>
        </a:p>
      </dgm:t>
    </dgm:pt>
    <dgm:pt modelId="{ED7E35C2-C9B7-42C0-A044-B6A096B81668}" type="sibTrans" cxnId="{187DF3CD-E7A8-4027-B797-0E02A924AEEA}">
      <dgm:prSet/>
      <dgm:spPr/>
      <dgm:t>
        <a:bodyPr/>
        <a:lstStyle/>
        <a:p>
          <a:endParaRPr lang="en-US"/>
        </a:p>
      </dgm:t>
    </dgm:pt>
    <dgm:pt modelId="{8FEAA581-39C6-4A87-88E7-4DC1D0FF69B8}">
      <dgm:prSet/>
      <dgm:spPr/>
      <dgm:t>
        <a:bodyPr/>
        <a:lstStyle/>
        <a:p>
          <a:r>
            <a:rPr lang="en-GB"/>
            <a:t>The Invitation</a:t>
          </a:r>
          <a:endParaRPr lang="en-US"/>
        </a:p>
      </dgm:t>
    </dgm:pt>
    <dgm:pt modelId="{BA03E0CD-78DB-4244-B24F-818E4939C65E}" type="parTrans" cxnId="{1ED3A72B-CC75-4591-B406-FAD81A70FF6F}">
      <dgm:prSet/>
      <dgm:spPr/>
      <dgm:t>
        <a:bodyPr/>
        <a:lstStyle/>
        <a:p>
          <a:endParaRPr lang="en-US"/>
        </a:p>
      </dgm:t>
    </dgm:pt>
    <dgm:pt modelId="{7953A7F8-A269-4B02-A0FB-37DA698CF49A}" type="sibTrans" cxnId="{1ED3A72B-CC75-4591-B406-FAD81A70FF6F}">
      <dgm:prSet/>
      <dgm:spPr/>
      <dgm:t>
        <a:bodyPr/>
        <a:lstStyle/>
        <a:p>
          <a:endParaRPr lang="en-US"/>
        </a:p>
      </dgm:t>
    </dgm:pt>
    <dgm:pt modelId="{259371D0-5D43-4D65-8214-563C152174A1}">
      <dgm:prSet/>
      <dgm:spPr/>
      <dgm:t>
        <a:bodyPr/>
        <a:lstStyle/>
        <a:p>
          <a:r>
            <a:rPr lang="en-GB"/>
            <a:t>Shared ownership – ‘Ecclesia’</a:t>
          </a:r>
          <a:endParaRPr lang="en-US"/>
        </a:p>
      </dgm:t>
    </dgm:pt>
    <dgm:pt modelId="{EA41FFB5-3537-4A6E-B400-4AB5D8050363}" type="parTrans" cxnId="{FB5261EC-EB72-4CB1-9E2E-477364AD9067}">
      <dgm:prSet/>
      <dgm:spPr/>
      <dgm:t>
        <a:bodyPr/>
        <a:lstStyle/>
        <a:p>
          <a:endParaRPr lang="en-US"/>
        </a:p>
      </dgm:t>
    </dgm:pt>
    <dgm:pt modelId="{4F6B0BE2-8E86-4D5C-B8B6-1AAC7F756D7F}" type="sibTrans" cxnId="{FB5261EC-EB72-4CB1-9E2E-477364AD9067}">
      <dgm:prSet/>
      <dgm:spPr/>
      <dgm:t>
        <a:bodyPr/>
        <a:lstStyle/>
        <a:p>
          <a:endParaRPr lang="en-US"/>
        </a:p>
      </dgm:t>
    </dgm:pt>
    <dgm:pt modelId="{7F018848-16A7-4F40-8A59-5B4C5E1DC880}">
      <dgm:prSet/>
      <dgm:spPr/>
      <dgm:t>
        <a:bodyPr/>
        <a:lstStyle/>
        <a:p>
          <a:r>
            <a:rPr lang="en-GB"/>
            <a:t>Discipleship</a:t>
          </a:r>
          <a:endParaRPr lang="en-US"/>
        </a:p>
      </dgm:t>
    </dgm:pt>
    <dgm:pt modelId="{222BE518-7151-4C1C-B24C-3EB0D5AE5C62}" type="parTrans" cxnId="{05C83A05-A26F-4B64-BB0E-84076F516D7B}">
      <dgm:prSet/>
      <dgm:spPr/>
      <dgm:t>
        <a:bodyPr/>
        <a:lstStyle/>
        <a:p>
          <a:endParaRPr lang="en-US"/>
        </a:p>
      </dgm:t>
    </dgm:pt>
    <dgm:pt modelId="{10778E4C-962D-4555-B3A1-40A799AA9760}" type="sibTrans" cxnId="{05C83A05-A26F-4B64-BB0E-84076F516D7B}">
      <dgm:prSet/>
      <dgm:spPr/>
      <dgm:t>
        <a:bodyPr/>
        <a:lstStyle/>
        <a:p>
          <a:endParaRPr lang="en-US"/>
        </a:p>
      </dgm:t>
    </dgm:pt>
    <dgm:pt modelId="{6D1A85BE-1F3B-4F53-83BD-0D5BFF27EC71}">
      <dgm:prSet/>
      <dgm:spPr/>
      <dgm:t>
        <a:bodyPr/>
        <a:lstStyle/>
        <a:p>
          <a:r>
            <a:rPr lang="en-GB"/>
            <a:t>Joyful, reactive &amp; daring Worship</a:t>
          </a:r>
          <a:endParaRPr lang="en-US"/>
        </a:p>
      </dgm:t>
    </dgm:pt>
    <dgm:pt modelId="{063A883D-59AA-4B7F-9E87-67116D34BAF7}" type="parTrans" cxnId="{5E76B522-2205-4B27-ACFC-3682B249D6FD}">
      <dgm:prSet/>
      <dgm:spPr/>
      <dgm:t>
        <a:bodyPr/>
        <a:lstStyle/>
        <a:p>
          <a:endParaRPr lang="en-US"/>
        </a:p>
      </dgm:t>
    </dgm:pt>
    <dgm:pt modelId="{C5DB9EDD-38A5-4E8C-976B-1C9F944F0BBE}" type="sibTrans" cxnId="{5E76B522-2205-4B27-ACFC-3682B249D6FD}">
      <dgm:prSet/>
      <dgm:spPr/>
      <dgm:t>
        <a:bodyPr/>
        <a:lstStyle/>
        <a:p>
          <a:endParaRPr lang="en-US"/>
        </a:p>
      </dgm:t>
    </dgm:pt>
    <dgm:pt modelId="{2D55751A-A6A7-4CA8-8F86-5D45E8586DB9}" type="pres">
      <dgm:prSet presAssocID="{E04AA206-87E3-4DF9-97AB-317D12A88CD0}" presName="linear" presStyleCnt="0">
        <dgm:presLayoutVars>
          <dgm:animLvl val="lvl"/>
          <dgm:resizeHandles val="exact"/>
        </dgm:presLayoutVars>
      </dgm:prSet>
      <dgm:spPr/>
    </dgm:pt>
    <dgm:pt modelId="{A867D466-2AC6-42D1-B150-3CBE9CD1DC02}" type="pres">
      <dgm:prSet presAssocID="{EF78B02C-B000-4F35-9A6F-0BA089DAE8C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8F2DA7-E63E-40D7-ABCE-DE4C195F3DD7}" type="pres">
      <dgm:prSet presAssocID="{ED7E35C2-C9B7-42C0-A044-B6A096B81668}" presName="spacer" presStyleCnt="0"/>
      <dgm:spPr/>
    </dgm:pt>
    <dgm:pt modelId="{B0F926DE-C045-4AE4-BEA3-DCCDC68D46C8}" type="pres">
      <dgm:prSet presAssocID="{8FEAA581-39C6-4A87-88E7-4DC1D0FF69B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1ACFC18-7FFB-49BA-9458-42A9C3A1DA85}" type="pres">
      <dgm:prSet presAssocID="{7953A7F8-A269-4B02-A0FB-37DA698CF49A}" presName="spacer" presStyleCnt="0"/>
      <dgm:spPr/>
    </dgm:pt>
    <dgm:pt modelId="{3D8DCD1A-4EDA-45C1-974E-C82EFCD5A932}" type="pres">
      <dgm:prSet presAssocID="{259371D0-5D43-4D65-8214-563C152174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DE95961-D000-4ABC-9FFE-831070999FEF}" type="pres">
      <dgm:prSet presAssocID="{4F6B0BE2-8E86-4D5C-B8B6-1AAC7F756D7F}" presName="spacer" presStyleCnt="0"/>
      <dgm:spPr/>
    </dgm:pt>
    <dgm:pt modelId="{391C2BBD-4500-492A-8B64-8B002EA9C6AE}" type="pres">
      <dgm:prSet presAssocID="{7F018848-16A7-4F40-8A59-5B4C5E1DC88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4875EB4-AC51-4E68-AEC6-E8A3136DF2A1}" type="pres">
      <dgm:prSet presAssocID="{10778E4C-962D-4555-B3A1-40A799AA9760}" presName="spacer" presStyleCnt="0"/>
      <dgm:spPr/>
    </dgm:pt>
    <dgm:pt modelId="{75A62189-5CD7-45C1-967B-8694DA871FC7}" type="pres">
      <dgm:prSet presAssocID="{6D1A85BE-1F3B-4F53-83BD-0D5BFF27EC7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5C83A05-A26F-4B64-BB0E-84076F516D7B}" srcId="{E04AA206-87E3-4DF9-97AB-317D12A88CD0}" destId="{7F018848-16A7-4F40-8A59-5B4C5E1DC880}" srcOrd="3" destOrd="0" parTransId="{222BE518-7151-4C1C-B24C-3EB0D5AE5C62}" sibTransId="{10778E4C-962D-4555-B3A1-40A799AA9760}"/>
    <dgm:cxn modelId="{00B8181C-477C-444B-9B7E-F539ACFC5C44}" type="presOf" srcId="{7F018848-16A7-4F40-8A59-5B4C5E1DC880}" destId="{391C2BBD-4500-492A-8B64-8B002EA9C6AE}" srcOrd="0" destOrd="0" presId="urn:microsoft.com/office/officeart/2005/8/layout/vList2"/>
    <dgm:cxn modelId="{5E76B522-2205-4B27-ACFC-3682B249D6FD}" srcId="{E04AA206-87E3-4DF9-97AB-317D12A88CD0}" destId="{6D1A85BE-1F3B-4F53-83BD-0D5BFF27EC71}" srcOrd="4" destOrd="0" parTransId="{063A883D-59AA-4B7F-9E87-67116D34BAF7}" sibTransId="{C5DB9EDD-38A5-4E8C-976B-1C9F944F0BBE}"/>
    <dgm:cxn modelId="{1ED3A72B-CC75-4591-B406-FAD81A70FF6F}" srcId="{E04AA206-87E3-4DF9-97AB-317D12A88CD0}" destId="{8FEAA581-39C6-4A87-88E7-4DC1D0FF69B8}" srcOrd="1" destOrd="0" parTransId="{BA03E0CD-78DB-4244-B24F-818E4939C65E}" sibTransId="{7953A7F8-A269-4B02-A0FB-37DA698CF49A}"/>
    <dgm:cxn modelId="{CB41279D-08A1-4E04-96F3-F004FD2188E8}" type="presOf" srcId="{8FEAA581-39C6-4A87-88E7-4DC1D0FF69B8}" destId="{B0F926DE-C045-4AE4-BEA3-DCCDC68D46C8}" srcOrd="0" destOrd="0" presId="urn:microsoft.com/office/officeart/2005/8/layout/vList2"/>
    <dgm:cxn modelId="{0611E4A9-4441-4A91-8A07-98DA93584AF8}" type="presOf" srcId="{EF78B02C-B000-4F35-9A6F-0BA089DAE8C3}" destId="{A867D466-2AC6-42D1-B150-3CBE9CD1DC02}" srcOrd="0" destOrd="0" presId="urn:microsoft.com/office/officeart/2005/8/layout/vList2"/>
    <dgm:cxn modelId="{187DF3CD-E7A8-4027-B797-0E02A924AEEA}" srcId="{E04AA206-87E3-4DF9-97AB-317D12A88CD0}" destId="{EF78B02C-B000-4F35-9A6F-0BA089DAE8C3}" srcOrd="0" destOrd="0" parTransId="{81FD49BE-AE12-4CB2-BD2B-EADAB7399D04}" sibTransId="{ED7E35C2-C9B7-42C0-A044-B6A096B81668}"/>
    <dgm:cxn modelId="{A6FF52D3-BD96-489B-9109-468A0A682284}" type="presOf" srcId="{6D1A85BE-1F3B-4F53-83BD-0D5BFF27EC71}" destId="{75A62189-5CD7-45C1-967B-8694DA871FC7}" srcOrd="0" destOrd="0" presId="urn:microsoft.com/office/officeart/2005/8/layout/vList2"/>
    <dgm:cxn modelId="{814E44DA-1D55-4E44-87F9-639F8B73A267}" type="presOf" srcId="{259371D0-5D43-4D65-8214-563C152174A1}" destId="{3D8DCD1A-4EDA-45C1-974E-C82EFCD5A932}" srcOrd="0" destOrd="0" presId="urn:microsoft.com/office/officeart/2005/8/layout/vList2"/>
    <dgm:cxn modelId="{7954B1E1-1424-4D56-A18C-A03CEB08F41A}" type="presOf" srcId="{E04AA206-87E3-4DF9-97AB-317D12A88CD0}" destId="{2D55751A-A6A7-4CA8-8F86-5D45E8586DB9}" srcOrd="0" destOrd="0" presId="urn:microsoft.com/office/officeart/2005/8/layout/vList2"/>
    <dgm:cxn modelId="{FB5261EC-EB72-4CB1-9E2E-477364AD9067}" srcId="{E04AA206-87E3-4DF9-97AB-317D12A88CD0}" destId="{259371D0-5D43-4D65-8214-563C152174A1}" srcOrd="2" destOrd="0" parTransId="{EA41FFB5-3537-4A6E-B400-4AB5D8050363}" sibTransId="{4F6B0BE2-8E86-4D5C-B8B6-1AAC7F756D7F}"/>
    <dgm:cxn modelId="{B19AF987-CC6D-4D6D-8FAE-EB06D458C4B5}" type="presParOf" srcId="{2D55751A-A6A7-4CA8-8F86-5D45E8586DB9}" destId="{A867D466-2AC6-42D1-B150-3CBE9CD1DC02}" srcOrd="0" destOrd="0" presId="urn:microsoft.com/office/officeart/2005/8/layout/vList2"/>
    <dgm:cxn modelId="{61C689CE-6CB7-44DE-B650-D84F8F4BCD22}" type="presParOf" srcId="{2D55751A-A6A7-4CA8-8F86-5D45E8586DB9}" destId="{9F8F2DA7-E63E-40D7-ABCE-DE4C195F3DD7}" srcOrd="1" destOrd="0" presId="urn:microsoft.com/office/officeart/2005/8/layout/vList2"/>
    <dgm:cxn modelId="{CCAE49DC-A002-4929-BF8B-F13C6334857B}" type="presParOf" srcId="{2D55751A-A6A7-4CA8-8F86-5D45E8586DB9}" destId="{B0F926DE-C045-4AE4-BEA3-DCCDC68D46C8}" srcOrd="2" destOrd="0" presId="urn:microsoft.com/office/officeart/2005/8/layout/vList2"/>
    <dgm:cxn modelId="{0B481C7C-90B6-45C1-9781-D6DDF3F9FC12}" type="presParOf" srcId="{2D55751A-A6A7-4CA8-8F86-5D45E8586DB9}" destId="{61ACFC18-7FFB-49BA-9458-42A9C3A1DA85}" srcOrd="3" destOrd="0" presId="urn:microsoft.com/office/officeart/2005/8/layout/vList2"/>
    <dgm:cxn modelId="{31D75344-6C16-42F6-A87F-315E2634AB2D}" type="presParOf" srcId="{2D55751A-A6A7-4CA8-8F86-5D45E8586DB9}" destId="{3D8DCD1A-4EDA-45C1-974E-C82EFCD5A932}" srcOrd="4" destOrd="0" presId="urn:microsoft.com/office/officeart/2005/8/layout/vList2"/>
    <dgm:cxn modelId="{9A458A4B-19AE-4D90-BBD6-C2BC71271BE9}" type="presParOf" srcId="{2D55751A-A6A7-4CA8-8F86-5D45E8586DB9}" destId="{5DE95961-D000-4ABC-9FFE-831070999FEF}" srcOrd="5" destOrd="0" presId="urn:microsoft.com/office/officeart/2005/8/layout/vList2"/>
    <dgm:cxn modelId="{E7101B9A-4399-42E8-9ACD-443678B1AAF4}" type="presParOf" srcId="{2D55751A-A6A7-4CA8-8F86-5D45E8586DB9}" destId="{391C2BBD-4500-492A-8B64-8B002EA9C6AE}" srcOrd="6" destOrd="0" presId="urn:microsoft.com/office/officeart/2005/8/layout/vList2"/>
    <dgm:cxn modelId="{0251352B-086A-4CB0-9CB9-678A5027289B}" type="presParOf" srcId="{2D55751A-A6A7-4CA8-8F86-5D45E8586DB9}" destId="{E4875EB4-AC51-4E68-AEC6-E8A3136DF2A1}" srcOrd="7" destOrd="0" presId="urn:microsoft.com/office/officeart/2005/8/layout/vList2"/>
    <dgm:cxn modelId="{EB24ADF7-E225-40EF-A51E-3BA148BAC050}" type="presParOf" srcId="{2D55751A-A6A7-4CA8-8F86-5D45E8586DB9}" destId="{75A62189-5CD7-45C1-967B-8694DA871FC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CACB0-5EFC-4951-9F53-238754476D34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BC772B-2202-4BB1-800C-170D0E472205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Creative worship and liturgy</a:t>
          </a:r>
          <a:endParaRPr lang="en-US" dirty="0"/>
        </a:p>
      </dgm:t>
    </dgm:pt>
    <dgm:pt modelId="{3DD09AF5-E089-4883-8073-76729023E667}" type="parTrans" cxnId="{73BC3C05-10DA-40B1-807D-E4014E2162CC}">
      <dgm:prSet/>
      <dgm:spPr/>
      <dgm:t>
        <a:bodyPr/>
        <a:lstStyle/>
        <a:p>
          <a:endParaRPr lang="en-US"/>
        </a:p>
      </dgm:t>
    </dgm:pt>
    <dgm:pt modelId="{8141A77C-FD96-418F-8A8A-0FAD75A87293}" type="sibTrans" cxnId="{73BC3C05-10DA-40B1-807D-E4014E2162CC}">
      <dgm:prSet/>
      <dgm:spPr/>
      <dgm:t>
        <a:bodyPr/>
        <a:lstStyle/>
        <a:p>
          <a:endParaRPr lang="en-US"/>
        </a:p>
      </dgm:t>
    </dgm:pt>
    <dgm:pt modelId="{F58EF073-BC40-49F6-8D3E-56F96352C5A1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Welcoming spaces</a:t>
          </a:r>
          <a:endParaRPr lang="en-US" dirty="0"/>
        </a:p>
      </dgm:t>
    </dgm:pt>
    <dgm:pt modelId="{ACE75D6C-C821-473E-8C65-D02BB5BB25F6}" type="parTrans" cxnId="{C099F486-4FB3-4F8A-A81F-1430528EE614}">
      <dgm:prSet/>
      <dgm:spPr/>
      <dgm:t>
        <a:bodyPr/>
        <a:lstStyle/>
        <a:p>
          <a:endParaRPr lang="en-US"/>
        </a:p>
      </dgm:t>
    </dgm:pt>
    <dgm:pt modelId="{363E4FDE-1584-41CB-AF82-88257BF9DD27}" type="sibTrans" cxnId="{C099F486-4FB3-4F8A-A81F-1430528EE614}">
      <dgm:prSet/>
      <dgm:spPr/>
      <dgm:t>
        <a:bodyPr/>
        <a:lstStyle/>
        <a:p>
          <a:endParaRPr lang="en-US"/>
        </a:p>
      </dgm:t>
    </dgm:pt>
    <dgm:pt modelId="{2C1F89AB-2337-4F20-8451-0E3086816AC0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Churchyards as spaces of peace and community </a:t>
          </a:r>
          <a:endParaRPr lang="en-US" dirty="0"/>
        </a:p>
      </dgm:t>
    </dgm:pt>
    <dgm:pt modelId="{1B869D08-1AA7-4E6E-BCB2-5DA4263098CD}" type="parTrans" cxnId="{519B7198-AADA-41E2-9FCD-DBFCFEF480F0}">
      <dgm:prSet/>
      <dgm:spPr/>
      <dgm:t>
        <a:bodyPr/>
        <a:lstStyle/>
        <a:p>
          <a:endParaRPr lang="en-US"/>
        </a:p>
      </dgm:t>
    </dgm:pt>
    <dgm:pt modelId="{05A73C55-7A99-4C1F-B2EC-C0F14830AF02}" type="sibTrans" cxnId="{519B7198-AADA-41E2-9FCD-DBFCFEF480F0}">
      <dgm:prSet/>
      <dgm:spPr/>
      <dgm:t>
        <a:bodyPr/>
        <a:lstStyle/>
        <a:p>
          <a:endParaRPr lang="en-US"/>
        </a:p>
      </dgm:t>
    </dgm:pt>
    <dgm:pt modelId="{91F31349-1559-4542-A904-20929851B398}" type="pres">
      <dgm:prSet presAssocID="{181CACB0-5EFC-4951-9F53-238754476D34}" presName="Name0" presStyleCnt="0">
        <dgm:presLayoutVars>
          <dgm:dir/>
          <dgm:animLvl val="lvl"/>
          <dgm:resizeHandles val="exact"/>
        </dgm:presLayoutVars>
      </dgm:prSet>
      <dgm:spPr/>
    </dgm:pt>
    <dgm:pt modelId="{70085546-6D57-48A4-A60B-59F83D032471}" type="pres">
      <dgm:prSet presAssocID="{2EBC772B-2202-4BB1-800C-170D0E472205}" presName="linNode" presStyleCnt="0"/>
      <dgm:spPr/>
    </dgm:pt>
    <dgm:pt modelId="{A0B75FCD-502B-4429-B20E-60C20DC255D7}" type="pres">
      <dgm:prSet presAssocID="{2EBC772B-2202-4BB1-800C-170D0E47220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7D84867-B0AC-4179-BE57-0B50A87D6228}" type="pres">
      <dgm:prSet presAssocID="{8141A77C-FD96-418F-8A8A-0FAD75A87293}" presName="sp" presStyleCnt="0"/>
      <dgm:spPr/>
    </dgm:pt>
    <dgm:pt modelId="{0392CC00-9C65-4F0D-9C86-1B88315C0842}" type="pres">
      <dgm:prSet presAssocID="{F58EF073-BC40-49F6-8D3E-56F96352C5A1}" presName="linNode" presStyleCnt="0"/>
      <dgm:spPr/>
    </dgm:pt>
    <dgm:pt modelId="{2AC328E2-3665-4985-A5A6-F5F01A66CE65}" type="pres">
      <dgm:prSet presAssocID="{F58EF073-BC40-49F6-8D3E-56F96352C5A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39FE6AE-A715-462D-9003-1A8E51A04AC0}" type="pres">
      <dgm:prSet presAssocID="{363E4FDE-1584-41CB-AF82-88257BF9DD27}" presName="sp" presStyleCnt="0"/>
      <dgm:spPr/>
    </dgm:pt>
    <dgm:pt modelId="{8CD0C6F1-FA2A-4A64-8702-B29A9CB0B09B}" type="pres">
      <dgm:prSet presAssocID="{2C1F89AB-2337-4F20-8451-0E3086816AC0}" presName="linNode" presStyleCnt="0"/>
      <dgm:spPr/>
    </dgm:pt>
    <dgm:pt modelId="{4994B16F-F9B5-4975-A8B3-F45D943FDD79}" type="pres">
      <dgm:prSet presAssocID="{2C1F89AB-2337-4F20-8451-0E3086816AC0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3BC3C05-10DA-40B1-807D-E4014E2162CC}" srcId="{181CACB0-5EFC-4951-9F53-238754476D34}" destId="{2EBC772B-2202-4BB1-800C-170D0E472205}" srcOrd="0" destOrd="0" parTransId="{3DD09AF5-E089-4883-8073-76729023E667}" sibTransId="{8141A77C-FD96-418F-8A8A-0FAD75A87293}"/>
    <dgm:cxn modelId="{BF4CFE84-0497-4325-AB21-3A8AB7153597}" type="presOf" srcId="{2C1F89AB-2337-4F20-8451-0E3086816AC0}" destId="{4994B16F-F9B5-4975-A8B3-F45D943FDD79}" srcOrd="0" destOrd="0" presId="urn:microsoft.com/office/officeart/2005/8/layout/vList5"/>
    <dgm:cxn modelId="{C099F486-4FB3-4F8A-A81F-1430528EE614}" srcId="{181CACB0-5EFC-4951-9F53-238754476D34}" destId="{F58EF073-BC40-49F6-8D3E-56F96352C5A1}" srcOrd="1" destOrd="0" parTransId="{ACE75D6C-C821-473E-8C65-D02BB5BB25F6}" sibTransId="{363E4FDE-1584-41CB-AF82-88257BF9DD27}"/>
    <dgm:cxn modelId="{E9204C87-934B-476F-8B69-37BE5D75AF94}" type="presOf" srcId="{181CACB0-5EFC-4951-9F53-238754476D34}" destId="{91F31349-1559-4542-A904-20929851B398}" srcOrd="0" destOrd="0" presId="urn:microsoft.com/office/officeart/2005/8/layout/vList5"/>
    <dgm:cxn modelId="{519B7198-AADA-41E2-9FCD-DBFCFEF480F0}" srcId="{181CACB0-5EFC-4951-9F53-238754476D34}" destId="{2C1F89AB-2337-4F20-8451-0E3086816AC0}" srcOrd="2" destOrd="0" parTransId="{1B869D08-1AA7-4E6E-BCB2-5DA4263098CD}" sibTransId="{05A73C55-7A99-4C1F-B2EC-C0F14830AF02}"/>
    <dgm:cxn modelId="{8289A4DB-8DFF-4568-8253-0739349D8F80}" type="presOf" srcId="{F58EF073-BC40-49F6-8D3E-56F96352C5A1}" destId="{2AC328E2-3665-4985-A5A6-F5F01A66CE65}" srcOrd="0" destOrd="0" presId="urn:microsoft.com/office/officeart/2005/8/layout/vList5"/>
    <dgm:cxn modelId="{8E7BF2EE-3F10-4D4D-8390-F3EAF56C14C7}" type="presOf" srcId="{2EBC772B-2202-4BB1-800C-170D0E472205}" destId="{A0B75FCD-502B-4429-B20E-60C20DC255D7}" srcOrd="0" destOrd="0" presId="urn:microsoft.com/office/officeart/2005/8/layout/vList5"/>
    <dgm:cxn modelId="{636177E8-03A4-4A01-9CC9-D317F7A77176}" type="presParOf" srcId="{91F31349-1559-4542-A904-20929851B398}" destId="{70085546-6D57-48A4-A60B-59F83D032471}" srcOrd="0" destOrd="0" presId="urn:microsoft.com/office/officeart/2005/8/layout/vList5"/>
    <dgm:cxn modelId="{9F4CDC5A-F130-4CF6-9AF0-A3D072A7B4CE}" type="presParOf" srcId="{70085546-6D57-48A4-A60B-59F83D032471}" destId="{A0B75FCD-502B-4429-B20E-60C20DC255D7}" srcOrd="0" destOrd="0" presId="urn:microsoft.com/office/officeart/2005/8/layout/vList5"/>
    <dgm:cxn modelId="{992B13FB-BC8D-4947-8676-CF1D98B7DA01}" type="presParOf" srcId="{91F31349-1559-4542-A904-20929851B398}" destId="{C7D84867-B0AC-4179-BE57-0B50A87D6228}" srcOrd="1" destOrd="0" presId="urn:microsoft.com/office/officeart/2005/8/layout/vList5"/>
    <dgm:cxn modelId="{0F213A9A-1C51-4284-94D4-D0EB2404B95E}" type="presParOf" srcId="{91F31349-1559-4542-A904-20929851B398}" destId="{0392CC00-9C65-4F0D-9C86-1B88315C0842}" srcOrd="2" destOrd="0" presId="urn:microsoft.com/office/officeart/2005/8/layout/vList5"/>
    <dgm:cxn modelId="{B79FA683-BF0F-4F0D-B7F9-CA1F260BA76F}" type="presParOf" srcId="{0392CC00-9C65-4F0D-9C86-1B88315C0842}" destId="{2AC328E2-3665-4985-A5A6-F5F01A66CE65}" srcOrd="0" destOrd="0" presId="urn:microsoft.com/office/officeart/2005/8/layout/vList5"/>
    <dgm:cxn modelId="{D377C6EA-F29E-4D7A-9B2D-411C2ECC5F1A}" type="presParOf" srcId="{91F31349-1559-4542-A904-20929851B398}" destId="{639FE6AE-A715-462D-9003-1A8E51A04AC0}" srcOrd="3" destOrd="0" presId="urn:microsoft.com/office/officeart/2005/8/layout/vList5"/>
    <dgm:cxn modelId="{AE80A6B5-2C45-435C-8530-2CEF90AF15F0}" type="presParOf" srcId="{91F31349-1559-4542-A904-20929851B398}" destId="{8CD0C6F1-FA2A-4A64-8702-B29A9CB0B09B}" srcOrd="4" destOrd="0" presId="urn:microsoft.com/office/officeart/2005/8/layout/vList5"/>
    <dgm:cxn modelId="{26B479EE-7FF1-4AD1-8993-CD0245DB91EE}" type="presParOf" srcId="{8CD0C6F1-FA2A-4A64-8702-B29A9CB0B09B}" destId="{4994B16F-F9B5-4975-A8B3-F45D943FDD7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7D466-2AC6-42D1-B150-3CBE9CD1DC02}">
      <dsp:nvSpPr>
        <dsp:cNvPr id="0" name=""/>
        <dsp:cNvSpPr/>
      </dsp:nvSpPr>
      <dsp:spPr>
        <a:xfrm>
          <a:off x="0" y="967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Building Disciples / Church, One person at a time</a:t>
          </a:r>
          <a:endParaRPr lang="en-US" sz="2500" kern="1200"/>
        </a:p>
      </dsp:txBody>
      <dsp:txXfrm>
        <a:off x="48547" y="145256"/>
        <a:ext cx="6569739" cy="897406"/>
      </dsp:txXfrm>
    </dsp:sp>
    <dsp:sp modelId="{B0F926DE-C045-4AE4-BEA3-DCCDC68D46C8}">
      <dsp:nvSpPr>
        <dsp:cNvPr id="0" name=""/>
        <dsp:cNvSpPr/>
      </dsp:nvSpPr>
      <dsp:spPr>
        <a:xfrm>
          <a:off x="0" y="11632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The Invitation</a:t>
          </a:r>
          <a:endParaRPr lang="en-US" sz="2500" kern="1200"/>
        </a:p>
      </dsp:txBody>
      <dsp:txXfrm>
        <a:off x="48547" y="1211756"/>
        <a:ext cx="6569739" cy="897406"/>
      </dsp:txXfrm>
    </dsp:sp>
    <dsp:sp modelId="{3D8DCD1A-4EDA-45C1-974E-C82EFCD5A932}">
      <dsp:nvSpPr>
        <dsp:cNvPr id="0" name=""/>
        <dsp:cNvSpPr/>
      </dsp:nvSpPr>
      <dsp:spPr>
        <a:xfrm>
          <a:off x="0" y="2229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Shared ownership – ‘Ecclesia’</a:t>
          </a:r>
          <a:endParaRPr lang="en-US" sz="2500" kern="1200"/>
        </a:p>
      </dsp:txBody>
      <dsp:txXfrm>
        <a:off x="48547" y="2278257"/>
        <a:ext cx="6569739" cy="897406"/>
      </dsp:txXfrm>
    </dsp:sp>
    <dsp:sp modelId="{391C2BBD-4500-492A-8B64-8B002EA9C6AE}">
      <dsp:nvSpPr>
        <dsp:cNvPr id="0" name=""/>
        <dsp:cNvSpPr/>
      </dsp:nvSpPr>
      <dsp:spPr>
        <a:xfrm>
          <a:off x="0" y="32962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Discipleship</a:t>
          </a:r>
          <a:endParaRPr lang="en-US" sz="2500" kern="1200"/>
        </a:p>
      </dsp:txBody>
      <dsp:txXfrm>
        <a:off x="48547" y="3344757"/>
        <a:ext cx="6569739" cy="897406"/>
      </dsp:txXfrm>
    </dsp:sp>
    <dsp:sp modelId="{75A62189-5CD7-45C1-967B-8694DA871FC7}">
      <dsp:nvSpPr>
        <dsp:cNvPr id="0" name=""/>
        <dsp:cNvSpPr/>
      </dsp:nvSpPr>
      <dsp:spPr>
        <a:xfrm>
          <a:off x="0" y="4362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Joyful, reactive &amp; daring Worship</a:t>
          </a:r>
          <a:endParaRPr lang="en-US" sz="2500" kern="1200"/>
        </a:p>
      </dsp:txBody>
      <dsp:txXfrm>
        <a:off x="48547" y="4411257"/>
        <a:ext cx="6569739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75FCD-502B-4429-B20E-60C20DC255D7}">
      <dsp:nvSpPr>
        <dsp:cNvPr id="0" name=""/>
        <dsp:cNvSpPr/>
      </dsp:nvSpPr>
      <dsp:spPr>
        <a:xfrm>
          <a:off x="1848080" y="2201"/>
          <a:ext cx="2079090" cy="14526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i="0" kern="1200" baseline="0" dirty="0"/>
            <a:t>Creative worship and liturgy</a:t>
          </a:r>
          <a:endParaRPr lang="en-US" sz="1900" kern="1200" dirty="0"/>
        </a:p>
      </dsp:txBody>
      <dsp:txXfrm>
        <a:off x="1918993" y="73114"/>
        <a:ext cx="1937264" cy="1310834"/>
      </dsp:txXfrm>
    </dsp:sp>
    <dsp:sp modelId="{2AC328E2-3665-4985-A5A6-F5F01A66CE65}">
      <dsp:nvSpPr>
        <dsp:cNvPr id="0" name=""/>
        <dsp:cNvSpPr/>
      </dsp:nvSpPr>
      <dsp:spPr>
        <a:xfrm>
          <a:off x="1848080" y="1527495"/>
          <a:ext cx="2079090" cy="14526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i="0" kern="1200" baseline="0" dirty="0"/>
            <a:t>Welcoming spaces</a:t>
          </a:r>
          <a:endParaRPr lang="en-US" sz="1900" kern="1200" dirty="0"/>
        </a:p>
      </dsp:txBody>
      <dsp:txXfrm>
        <a:off x="1918993" y="1598408"/>
        <a:ext cx="1937264" cy="1310834"/>
      </dsp:txXfrm>
    </dsp:sp>
    <dsp:sp modelId="{4994B16F-F9B5-4975-A8B3-F45D943FDD79}">
      <dsp:nvSpPr>
        <dsp:cNvPr id="0" name=""/>
        <dsp:cNvSpPr/>
      </dsp:nvSpPr>
      <dsp:spPr>
        <a:xfrm>
          <a:off x="1848080" y="3052789"/>
          <a:ext cx="2079090" cy="14526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i="0" kern="1200" baseline="0" dirty="0"/>
            <a:t>Churchyards as spaces of peace and community </a:t>
          </a:r>
          <a:endParaRPr lang="en-US" sz="1900" kern="1200" dirty="0"/>
        </a:p>
      </dsp:txBody>
      <dsp:txXfrm>
        <a:off x="1918993" y="3123702"/>
        <a:ext cx="1937264" cy="1310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3791-F23D-2AC2-5E77-4F7E35B21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6BF67-1C5E-C961-63EC-4F88D2C5C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FCEE1-B24C-42CE-3FD0-C8113B9A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E6C-18D0-4063-80B0-2C92A81D6C63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B6ABA-6385-4394-B1BA-86C1148A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1B862-CAA5-676F-339A-E7E8FDB7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93AF-AACC-41E2-AEB9-833A948D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FF62-A8A8-B2F3-8345-4D665EE1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FC818-6DE9-3074-5DA1-C13485316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0DEB8-B6B6-43B7-AE6F-8B05BC3D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E6C-18D0-4063-80B0-2C92A81D6C63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68D6C-378A-4FA5-5AD2-AFF0E78F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7B11A-BD47-8105-8391-C5B3529C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93AF-AACC-41E2-AEB9-833A948D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5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9E141B-D0F9-4A65-8C37-5A2D49FB1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BAEC0-3003-A57E-336F-16B662855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9BFDD-867F-E00D-80ED-C490A782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E6C-18D0-4063-80B0-2C92A81D6C63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235D-8885-85F5-C0A5-01EBC959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9D037-B5D8-27BE-6C3B-C04DC93C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93AF-AACC-41E2-AEB9-833A948D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6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7569-E1B1-472F-507C-1CB6DF6C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4BAE1-5EE1-757B-18AB-FC0F97881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8C1BC-8B3F-422B-A028-BEF19A16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E6C-18D0-4063-80B0-2C92A81D6C63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83438-96E5-D856-F77D-2D7B16B3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9477E-19D8-5C4F-CAAC-EA356921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93AF-AACC-41E2-AEB9-833A948D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1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D158-A250-8FEB-4CC5-ECA42906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7565-7549-B640-25CD-2E5D05EC2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A76B0-DE09-8D0D-6115-710A1A10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E6C-18D0-4063-80B0-2C92A81D6C63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7500A-2B83-C457-CDE5-44BD674C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34B64-F90B-10BC-EA52-A0B8B5B4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93AF-AACC-41E2-AEB9-833A948D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16F3B-AD7B-DE19-7D52-C1C99FF2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C0D3-5F18-BC84-B23C-8905EC7B2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EABDA-0998-ABBE-F232-75AD0B5C7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3B21C-892E-6797-24FD-579B51D4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E6C-18D0-4063-80B0-2C92A81D6C63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2844E-F0FE-A37F-81A4-96E2B09A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78EA0-0FE4-5802-BE9B-57CADE2F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93AF-AACC-41E2-AEB9-833A948D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28B2-4491-D828-2CA6-E9FEE49D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F3AC3-A273-9D4E-9AB4-16E2E1478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66175-02F3-3E3F-EAA9-040BDAF62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DC120A-2D28-2C5B-5075-EE24E0CED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B028C-4258-791C-C8AB-D4ECF6FCA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8FC35-6DFE-6700-40B8-CFBD199F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E6C-18D0-4063-80B0-2C92A81D6C63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E03FF-2DE0-967C-BB2E-41F83070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B56E75-7CBF-B5BF-4916-1065E3CC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93AF-AACC-41E2-AEB9-833A948D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7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5A74-E77B-2D28-A6D4-F4EEACDE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40BCD-E16C-A083-DEC8-B1F381BE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E6C-18D0-4063-80B0-2C92A81D6C63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6DC12-0BC6-D2EF-7D68-84E6620C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12BC0-7965-D39E-5180-49A4740B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93AF-AACC-41E2-AEB9-833A948D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1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B92E7-8CC5-3E9D-CA57-FEB5CA96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E6C-18D0-4063-80B0-2C92A81D6C63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8E06E9-3FE6-31BF-245C-D17C3849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5EC9A-5C80-A11C-8A49-0DAA337B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93AF-AACC-41E2-AEB9-833A948D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7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398A-FC2C-F155-CE13-4A82814B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3815-146A-406F-66F1-C6C2BC61D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F8A5B-8ECA-1F9D-B637-FF9EEF4F0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11F6-0139-E7C1-F7EB-2B255B1C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E6C-18D0-4063-80B0-2C92A81D6C63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1A3E3-7FDB-1236-99DA-0C2AE980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E2215-5951-D148-1473-5775F716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93AF-AACC-41E2-AEB9-833A948D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63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0935-05D6-083C-5DBC-273597BE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890CA-2A35-610E-7F16-CF7494EB7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B358C-F588-2686-E168-D2A1A54DE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AFF30-E501-9C35-DDBD-1B48EFA4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E6C-18D0-4063-80B0-2C92A81D6C63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5D84E-B065-85A6-C23A-D82C57E4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68E11-AC2A-9E5D-91CC-8203CAF8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93AF-AACC-41E2-AEB9-833A948D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5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6A627-4FC4-261B-8386-C0148E83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5E12C-8C77-F625-D4A0-61A417570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B95C-DC21-7954-958C-6FCA43961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ABE6C-18D0-4063-80B0-2C92A81D6C63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6586A-D8AD-95B2-5C30-A018E4202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7262-934A-AADE-52B9-C54835ADB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5493AF-AACC-41E2-AEB9-833A948D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2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dworthybenefic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186FE-8304-5BF0-9573-23707E06B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722" y="2096565"/>
            <a:ext cx="7080738" cy="3974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0" lang="en-US" altLang="en-US" sz="7200" b="0" i="0" u="sng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DRAFT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Mission Community Plan Building the Kingdom of God</a:t>
            </a:r>
            <a:b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One Disciple at a Time </a:t>
            </a:r>
            <a:br>
              <a:rPr kumimoji="0" lang="en-US" altLang="en-US" sz="4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br>
              <a:rPr kumimoji="0" lang="en-US" altLang="en-US" sz="4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endParaRPr lang="en-US" sz="4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20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with paint on it&#10;&#10;Description automatically generated">
            <a:extLst>
              <a:ext uri="{FF2B5EF4-FFF2-40B4-BE49-F238E27FC236}">
                <a16:creationId xmlns:a16="http://schemas.microsoft.com/office/drawing/2014/main" id="{40622DEC-7052-FCAC-0BAF-A1D94E340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-1"/>
            <a:ext cx="12043144" cy="67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8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41D09-4BFF-58E8-7FD5-4B739D0E9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GB" sz="4000" u="sng" dirty="0">
                <a:solidFill>
                  <a:srgbClr val="FFFFFF"/>
                </a:solidFill>
              </a:rPr>
              <a:t>The Highlights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“</a:t>
            </a:r>
            <a:r>
              <a:rPr lang="en-GB" sz="4000" dirty="0">
                <a:solidFill>
                  <a:srgbClr val="FFFF00"/>
                </a:solidFill>
              </a:rPr>
              <a:t>It’s all about”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246649-343F-BA34-F433-74FF61C95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5027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A373B99-23AD-3732-EE9B-BE725E707B26}"/>
              </a:ext>
            </a:extLst>
          </p:cNvPr>
          <p:cNvSpPr/>
          <p:nvPr/>
        </p:nvSpPr>
        <p:spPr>
          <a:xfrm>
            <a:off x="4805916" y="637953"/>
            <a:ext cx="6974958" cy="57734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0B35C-37BB-FED3-41AB-1C9E15244AF8}"/>
              </a:ext>
            </a:extLst>
          </p:cNvPr>
          <p:cNvSpPr/>
          <p:nvPr/>
        </p:nvSpPr>
        <p:spPr>
          <a:xfrm>
            <a:off x="4880259" y="32416"/>
            <a:ext cx="6496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Christ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Centred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Prayer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79D824-264B-3547-6671-0C553562BC50}"/>
              </a:ext>
            </a:extLst>
          </p:cNvPr>
          <p:cNvSpPr/>
          <p:nvPr/>
        </p:nvSpPr>
        <p:spPr>
          <a:xfrm>
            <a:off x="5075437" y="6342329"/>
            <a:ext cx="6496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People Focused Prayer</a:t>
            </a:r>
          </a:p>
        </p:txBody>
      </p:sp>
    </p:spTree>
    <p:extLst>
      <p:ext uri="{BB962C8B-B14F-4D97-AF65-F5344CB8AC3E}">
        <p14:creationId xmlns:p14="http://schemas.microsoft.com/office/powerpoint/2010/main" val="28133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00E6C-FAB2-E8D8-46E4-1C9DADB5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dirty="0"/>
              <a:t>Building the Church One Person at a Time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EC337B-4069-C206-01C0-3594725373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8156" y="2636195"/>
            <a:ext cx="5334198" cy="3613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Matthew 9:36 — "When he saw the crowds,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he had compassion on them,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because they were harassed and helpless,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like sheep without a shepherd."</a:t>
            </a:r>
          </a:p>
        </p:txBody>
      </p:sp>
      <p:pic>
        <p:nvPicPr>
          <p:cNvPr id="6" name="Picture 5" descr="Herd of goats">
            <a:extLst>
              <a:ext uri="{FF2B5EF4-FFF2-40B4-BE49-F238E27FC236}">
                <a16:creationId xmlns:a16="http://schemas.microsoft.com/office/drawing/2014/main" id="{C2AA8426-6612-ACF6-8C13-70F6AED3A8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32" r="2076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pic>
        <p:nvPicPr>
          <p:cNvPr id="7" name="Picture 6" descr="A graphic of a cross and symbols&#10;&#10;Description automatically generated with medium confidence">
            <a:extLst>
              <a:ext uri="{FF2B5EF4-FFF2-40B4-BE49-F238E27FC236}">
                <a16:creationId xmlns:a16="http://schemas.microsoft.com/office/drawing/2014/main" id="{F4751754-059A-D71D-8F33-8A00A4A90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5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66B88-D7AD-ED35-7140-E028B5C8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The Power of Invitation</a:t>
            </a:r>
          </a:p>
        </p:txBody>
      </p:sp>
      <p:pic>
        <p:nvPicPr>
          <p:cNvPr id="5" name="Picture 4" descr="Hand reaching out to sun">
            <a:extLst>
              <a:ext uri="{FF2B5EF4-FFF2-40B4-BE49-F238E27FC236}">
                <a16:creationId xmlns:a16="http://schemas.microsoft.com/office/drawing/2014/main" id="{0C9D4B9B-84AA-DFE3-8195-5FE7636609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16" r="11030" b="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DE3B8-6268-2845-AD62-CA28E1CAE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400" dirty="0"/>
              <a:t>"Ask yourselves: Who is God prompting you to invite?"</a:t>
            </a:r>
          </a:p>
        </p:txBody>
      </p:sp>
    </p:spTree>
    <p:extLst>
      <p:ext uri="{BB962C8B-B14F-4D97-AF65-F5344CB8AC3E}">
        <p14:creationId xmlns:p14="http://schemas.microsoft.com/office/powerpoint/2010/main" val="31967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71030-DED4-66E8-78B3-E2AFC6B9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98" y="28035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b="1" u="sng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Ecclesia</a:t>
            </a:r>
            <a:r>
              <a:rPr lang="en-US" sz="6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Shared Ownership of the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DFC5-3CC1-01C2-8E84-AC7B4D39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497" y="3906494"/>
            <a:ext cx="9679449" cy="7502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Ephesians 4:4  "We were all called to travel on the same road, and we share the same direction."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10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2150-2E4D-6B26-1A9A-5FD2C5F6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en-GB" sz="3200" dirty="0"/>
              <a:t>Discipleship and Growth</a:t>
            </a:r>
          </a:p>
        </p:txBody>
      </p:sp>
      <p:pic>
        <p:nvPicPr>
          <p:cNvPr id="5" name="Picture 4" descr="Multi-coloured confetti">
            <a:extLst>
              <a:ext uri="{FF2B5EF4-FFF2-40B4-BE49-F238E27FC236}">
                <a16:creationId xmlns:a16="http://schemas.microsoft.com/office/drawing/2014/main" id="{AE8D958C-0EA8-F3C3-A18E-FF705B84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70" r="-1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3EA26-C0FC-1ED4-F96A-616EFA27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272" y="2357594"/>
            <a:ext cx="4402645" cy="3447832"/>
          </a:xfrm>
        </p:spPr>
        <p:txBody>
          <a:bodyPr anchor="t">
            <a:noAutofit/>
          </a:bodyPr>
          <a:lstStyle/>
          <a:p>
            <a:r>
              <a:rPr lang="en-GB" sz="4000" dirty="0"/>
              <a:t>Matthew 28:19-20  "Go and make disciples of all nations… teaching them to obey everything I have commanded."</a:t>
            </a:r>
          </a:p>
        </p:txBody>
      </p:sp>
      <p:pic>
        <p:nvPicPr>
          <p:cNvPr id="6" name="Picture 5" descr="A person sitting in a church&#10;&#10;Description automatically generated">
            <a:extLst>
              <a:ext uri="{FF2B5EF4-FFF2-40B4-BE49-F238E27FC236}">
                <a16:creationId xmlns:a16="http://schemas.microsoft.com/office/drawing/2014/main" id="{AFD05079-BDB5-5816-7CBD-07AABA4AD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0"/>
            <a:ext cx="3615070" cy="6858000"/>
          </a:xfrm>
          <a:prstGeom prst="rect">
            <a:avLst/>
          </a:prstGeom>
        </p:spPr>
      </p:pic>
      <p:pic>
        <p:nvPicPr>
          <p:cNvPr id="8" name="Picture 7" descr="A person in a red dress sitting on a piano&#10;&#10;Description automatically generated">
            <a:extLst>
              <a:ext uri="{FF2B5EF4-FFF2-40B4-BE49-F238E27FC236}">
                <a16:creationId xmlns:a16="http://schemas.microsoft.com/office/drawing/2014/main" id="{4529D9B2-DC9B-F0E3-2BE2-91DF9B478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66" y="-3720"/>
            <a:ext cx="4111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3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D8B5C-BE3D-8E02-F1A1-C0B20FD2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/>
              <a:t>Worshiping with Joy</a:t>
            </a:r>
          </a:p>
        </p:txBody>
      </p:sp>
      <p:pic>
        <p:nvPicPr>
          <p:cNvPr id="7" name="Picture 6" descr="A silhouette of a person with their hands up in the air&#10;&#10;Description automatically generated">
            <a:extLst>
              <a:ext uri="{FF2B5EF4-FFF2-40B4-BE49-F238E27FC236}">
                <a16:creationId xmlns:a16="http://schemas.microsoft.com/office/drawing/2014/main" id="{4C96C392-F21E-38D2-A3A7-E4D620B23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3" r="9099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35729BED-524C-B5AB-D221-0ADBD6186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353821"/>
              </p:ext>
            </p:extLst>
          </p:nvPr>
        </p:nvGraphicFramePr>
        <p:xfrm>
          <a:off x="838200" y="1669312"/>
          <a:ext cx="5775251" cy="450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763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86DEB-50B3-1245-9427-2673B11D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/>
              <a:t>Wrapping it All in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94105-1209-D720-BB73-C13521DC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GB" sz="4400" dirty="0"/>
              <a:t>Matthew 9:38  </a:t>
            </a:r>
          </a:p>
          <a:p>
            <a:r>
              <a:rPr lang="en-GB" sz="4400" dirty="0"/>
              <a:t>"Ask the Lord of the harvest… to send out workers into his harvest field."</a:t>
            </a:r>
          </a:p>
        </p:txBody>
      </p:sp>
      <p:pic>
        <p:nvPicPr>
          <p:cNvPr id="5" name="Picture 4" descr="A person praying with water dripping from their hands&#10;&#10;Description automatically generated">
            <a:extLst>
              <a:ext uri="{FF2B5EF4-FFF2-40B4-BE49-F238E27FC236}">
                <a16:creationId xmlns:a16="http://schemas.microsoft.com/office/drawing/2014/main" id="{E313FB2E-9F45-558A-6851-A8AD377AF0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06" r="1765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181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3D98B1D-F871-C30F-E7F3-DD7D17729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965580"/>
            <a:ext cx="5204489" cy="31605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Aft>
                <a:spcPct val="0"/>
              </a:spcAft>
              <a:buClrTx/>
              <a:buSzTx/>
              <a:tabLst/>
            </a:pPr>
            <a:r>
              <a:rPr lang="en-US" alt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</a:t>
            </a:r>
            <a:r>
              <a:rPr kumimoji="0" lang="en-US" altLang="en-US" sz="5400" b="0" i="0" u="none" strike="noStrike" kern="1200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espoke and with real ambition and achievability!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64F9-4C59-F2DD-300D-7D8494DE2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17" y="4409960"/>
            <a:ext cx="4508641" cy="11164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Paul Fitzpatrick, Rural Dean 2024</a:t>
            </a:r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1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9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493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6E17-994A-EA27-9D73-6E32E588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 the 1</a:t>
            </a:r>
            <a:r>
              <a:rPr lang="en-GB" baseline="30000" dirty="0"/>
              <a:t>st</a:t>
            </a:r>
            <a:r>
              <a:rPr lang="en-GB" dirty="0"/>
              <a:t>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FC894-9E28-F9B5-8945-37E44376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hlinkClick r:id="rId2"/>
              </a:rPr>
              <a:t>www.bradworthybenefice.org</a:t>
            </a:r>
            <a:r>
              <a:rPr lang="en-GB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3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thur C. Clarke - I don't pretend we have all the...">
            <a:extLst>
              <a:ext uri="{FF2B5EF4-FFF2-40B4-BE49-F238E27FC236}">
                <a16:creationId xmlns:a16="http://schemas.microsoft.com/office/drawing/2014/main" id="{24C3CF7A-2F1C-2EE8-DB8D-2C5A22A5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5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t's Not Rocket Science - App on the Amazon Appstore">
            <a:extLst>
              <a:ext uri="{FF2B5EF4-FFF2-40B4-BE49-F238E27FC236}">
                <a16:creationId xmlns:a16="http://schemas.microsoft.com/office/drawing/2014/main" id="{E9AD2EAB-FA94-88A6-7C44-5F16AEEFC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70889"/>
            <a:ext cx="10905066" cy="53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2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34269-C1C4-4128-56DB-7FDA2344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Nothing new under the sun 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(Jesus already did it)</a:t>
            </a:r>
          </a:p>
        </p:txBody>
      </p:sp>
      <p:pic>
        <p:nvPicPr>
          <p:cNvPr id="7170" name="Picture 2" descr="There Is Nothing New Under the Sun – Transpiral Wellbeing">
            <a:extLst>
              <a:ext uri="{FF2B5EF4-FFF2-40B4-BE49-F238E27FC236}">
                <a16:creationId xmlns:a16="http://schemas.microsoft.com/office/drawing/2014/main" id="{84ECD723-723A-0E73-1915-4AAF4AA7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296" y="643466"/>
            <a:ext cx="556873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6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asinda Wilder Quote: “All we can do is try, do our best. Give as much time">
            <a:extLst>
              <a:ext uri="{FF2B5EF4-FFF2-40B4-BE49-F238E27FC236}">
                <a16:creationId xmlns:a16="http://schemas.microsoft.com/office/drawing/2014/main" id="{65CEE628-ADCE-0F4E-7106-6FB31045A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6" b="27548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972D8EE-B82B-C158-18A0-808344EF7F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41824" y="3891073"/>
            <a:ext cx="11050176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6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We have tried this before!</a:t>
            </a:r>
          </a:p>
        </p:txBody>
      </p:sp>
    </p:spTree>
    <p:extLst>
      <p:ext uri="{BB962C8B-B14F-4D97-AF65-F5344CB8AC3E}">
        <p14:creationId xmlns:p14="http://schemas.microsoft.com/office/powerpoint/2010/main" val="88171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0458B-6DAB-0B87-316A-B372ECC5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GB" dirty="0"/>
              <a:t>Why Bother, what’s different?</a:t>
            </a:r>
          </a:p>
        </p:txBody>
      </p:sp>
      <p:pic>
        <p:nvPicPr>
          <p:cNvPr id="2051" name="Picture 3" descr="Dare to Be Different - Album by Fearless Motivation | Spotify">
            <a:extLst>
              <a:ext uri="{FF2B5EF4-FFF2-40B4-BE49-F238E27FC236}">
                <a16:creationId xmlns:a16="http://schemas.microsoft.com/office/drawing/2014/main" id="{49CF8954-0527-C9E7-A3FA-89998193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32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972D8EE-B82B-C158-18A0-808344EF7F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320465" y="1940439"/>
            <a:ext cx="4140013" cy="3908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Accountability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Measurable Outcomes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Shared Ownership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"If you fail to plan,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you are planning to fail." —Benjamin Franklin </a:t>
            </a:r>
          </a:p>
        </p:txBody>
      </p:sp>
    </p:spTree>
    <p:extLst>
      <p:ext uri="{BB962C8B-B14F-4D97-AF65-F5344CB8AC3E}">
        <p14:creationId xmlns:p14="http://schemas.microsoft.com/office/powerpoint/2010/main" val="177708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HURCH OF ST MICHAEL, Bulkworthy - 1104977 | Historic England">
            <a:extLst>
              <a:ext uri="{FF2B5EF4-FFF2-40B4-BE49-F238E27FC236}">
                <a16:creationId xmlns:a16="http://schemas.microsoft.com/office/drawing/2014/main" id="{F7DD8232-5BC6-6C14-FF44-11CF8C7A2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D186E-DF88-5FBF-2492-E9BFD6EA5265}"/>
              </a:ext>
            </a:extLst>
          </p:cNvPr>
          <p:cNvSpPr txBox="1"/>
          <p:nvPr/>
        </p:nvSpPr>
        <p:spPr>
          <a:xfrm>
            <a:off x="3844693" y="733646"/>
            <a:ext cx="5965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St Michael’s </a:t>
            </a:r>
            <a:r>
              <a:rPr lang="en-GB" sz="4400" dirty="0" err="1"/>
              <a:t>Bulkworthy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1025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1E70-DFBA-FC35-8AE8-B2115881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F44D-6FC2-8B28-92EC-446C25BF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Photo of a Blockbuster store">
            <a:extLst>
              <a:ext uri="{FF2B5EF4-FFF2-40B4-BE49-F238E27FC236}">
                <a16:creationId xmlns:a16="http://schemas.microsoft.com/office/drawing/2014/main" id="{ADE6BC87-D3A5-F4AC-0DCD-3B6ED8F1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40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6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tflix Review | PCMag">
            <a:extLst>
              <a:ext uri="{FF2B5EF4-FFF2-40B4-BE49-F238E27FC236}">
                <a16:creationId xmlns:a16="http://schemas.microsoft.com/office/drawing/2014/main" id="{4D7FBB2D-78C8-52F9-EFDA-DCAE255C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093322-E3BE-C511-E52F-B46A2013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7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It’s the same message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C3CD5E-2448-D57E-4FB4-C75896C0B8D5}"/>
              </a:ext>
            </a:extLst>
          </p:cNvPr>
          <p:cNvSpPr txBox="1">
            <a:spLocks/>
          </p:cNvSpPr>
          <p:nvPr/>
        </p:nvSpPr>
        <p:spPr>
          <a:xfrm>
            <a:off x="748004" y="4650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>
                <a:solidFill>
                  <a:schemeClr val="bg1"/>
                </a:solidFill>
              </a:rPr>
              <a:t>  </a:t>
            </a:r>
            <a:r>
              <a:rPr lang="en-GB" sz="5900" b="1" dirty="0">
                <a:solidFill>
                  <a:srgbClr val="FF0000"/>
                </a:solidFill>
              </a:rPr>
              <a:t>N</a:t>
            </a:r>
            <a:r>
              <a:rPr lang="en-GB" sz="5900" b="1" dirty="0">
                <a:solidFill>
                  <a:schemeClr val="bg1"/>
                </a:solidFill>
              </a:rPr>
              <a:t>ever </a:t>
            </a:r>
            <a:r>
              <a:rPr lang="en-GB" sz="5900" b="1" dirty="0">
                <a:solidFill>
                  <a:srgbClr val="FF0000"/>
                </a:solidFill>
              </a:rPr>
              <a:t>E</a:t>
            </a:r>
            <a:r>
              <a:rPr lang="en-GB" sz="5900" b="1" dirty="0">
                <a:solidFill>
                  <a:schemeClr val="bg1"/>
                </a:solidFill>
              </a:rPr>
              <a:t>xpect </a:t>
            </a:r>
            <a:r>
              <a:rPr lang="en-GB" sz="5900" b="1" dirty="0">
                <a:solidFill>
                  <a:srgbClr val="FF0000"/>
                </a:solidFill>
              </a:rPr>
              <a:t>T</a:t>
            </a:r>
            <a:r>
              <a:rPr lang="en-GB" sz="5900" b="1" dirty="0">
                <a:solidFill>
                  <a:schemeClr val="bg1"/>
                </a:solidFill>
              </a:rPr>
              <a:t>o </a:t>
            </a:r>
            <a:r>
              <a:rPr lang="en-GB" sz="5900" b="1" dirty="0">
                <a:solidFill>
                  <a:srgbClr val="FF0000"/>
                </a:solidFill>
              </a:rPr>
              <a:t>F</a:t>
            </a:r>
            <a:r>
              <a:rPr lang="en-GB" sz="5900" b="1" dirty="0">
                <a:solidFill>
                  <a:schemeClr val="bg1"/>
                </a:solidFill>
              </a:rPr>
              <a:t>ollow – </a:t>
            </a:r>
            <a:r>
              <a:rPr lang="en-GB" sz="5900" b="1" dirty="0">
                <a:solidFill>
                  <a:srgbClr val="FF0000"/>
                </a:solidFill>
              </a:rPr>
              <a:t>L</a:t>
            </a:r>
            <a:r>
              <a:rPr lang="en-GB" sz="5900" b="1" dirty="0">
                <a:solidFill>
                  <a:schemeClr val="bg1"/>
                </a:solidFill>
              </a:rPr>
              <a:t>ive </a:t>
            </a:r>
            <a:r>
              <a:rPr lang="en-GB" sz="5900" b="1" dirty="0">
                <a:solidFill>
                  <a:srgbClr val="FF0000"/>
                </a:solidFill>
              </a:rPr>
              <a:t>I</a:t>
            </a:r>
            <a:r>
              <a:rPr lang="en-GB" sz="5900" b="1" dirty="0">
                <a:solidFill>
                  <a:schemeClr val="bg1"/>
                </a:solidFill>
              </a:rPr>
              <a:t>n </a:t>
            </a:r>
            <a:r>
              <a:rPr lang="en-GB" sz="5900" b="1" dirty="0" err="1">
                <a:solidFill>
                  <a:srgbClr val="FF0000"/>
                </a:solidFill>
              </a:rPr>
              <a:t>X</a:t>
            </a:r>
            <a:r>
              <a:rPr lang="en-GB" sz="5900" b="1" dirty="0" err="1">
                <a:solidFill>
                  <a:schemeClr val="bg1"/>
                </a:solidFill>
              </a:rPr>
              <a:t>hrist</a:t>
            </a:r>
            <a:r>
              <a:rPr lang="en-GB" sz="59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32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285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DRAFT Mission Community Plan Building the Kingdom of God One Disciple at a Time   </vt:lpstr>
      <vt:lpstr>PowerPoint Presentation</vt:lpstr>
      <vt:lpstr>PowerPoint Presentation</vt:lpstr>
      <vt:lpstr>Nothing new under the sun  (Jesus already did it)</vt:lpstr>
      <vt:lpstr>PowerPoint Presentation</vt:lpstr>
      <vt:lpstr>Why Bother, what’s different?</vt:lpstr>
      <vt:lpstr>PowerPoint Presentation</vt:lpstr>
      <vt:lpstr>PowerPoint Presentation</vt:lpstr>
      <vt:lpstr>It’s the same message </vt:lpstr>
      <vt:lpstr>PowerPoint Presentation</vt:lpstr>
      <vt:lpstr>The Highlights “It’s all about”</vt:lpstr>
      <vt:lpstr>Building the Church One Person at a Time</vt:lpstr>
      <vt:lpstr>The Power of Invitation</vt:lpstr>
      <vt:lpstr>Ecclesia – Shared Ownership of the Mission</vt:lpstr>
      <vt:lpstr>Discipleship and Growth</vt:lpstr>
      <vt:lpstr>Worshiping with Joy</vt:lpstr>
      <vt:lpstr>Wrapping it All in Prayer</vt:lpstr>
      <vt:lpstr>Bespoke and with real ambition and achievability!</vt:lpstr>
      <vt:lpstr>Download the 1st draft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James</dc:creator>
  <cp:lastModifiedBy>Mark</cp:lastModifiedBy>
  <cp:revision>2</cp:revision>
  <cp:lastPrinted>2024-10-03T17:50:10Z</cp:lastPrinted>
  <dcterms:created xsi:type="dcterms:W3CDTF">2024-10-03T15:21:46Z</dcterms:created>
  <dcterms:modified xsi:type="dcterms:W3CDTF">2024-10-03T17:50:12Z</dcterms:modified>
</cp:coreProperties>
</file>