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0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C6530-8BD0-4B38-8384-DB7BDEBEF340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41D98-E498-427E-8781-1FEC84FC6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5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41D98-E498-427E-8781-1FEC84FC6D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9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9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3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3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4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0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9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0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DA2C-FF82-451A-B5DE-3B0D8360629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DA46-E1CB-4F0C-AB3D-2B16F995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Joyfulpuppies.net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Puppy Application:</a:t>
            </a:r>
          </a:p>
          <a:p>
            <a:r>
              <a:rPr lang="en-US" dirty="0" smtClean="0"/>
              <a:t>If there is a puppy you are interested in, please let us know which one and we can reserve him/her for you!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09600"/>
            <a:ext cx="510540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74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Name:__________________________</a:t>
            </a:r>
          </a:p>
          <a:p>
            <a:r>
              <a:rPr lang="en-US" dirty="0" smtClean="0"/>
              <a:t>Last Name:__________________________</a:t>
            </a:r>
          </a:p>
          <a:p>
            <a:r>
              <a:rPr lang="en-US" dirty="0" smtClean="0"/>
              <a:t>Email:______________________________</a:t>
            </a:r>
          </a:p>
          <a:p>
            <a:r>
              <a:rPr lang="en-US" dirty="0" smtClean="0"/>
              <a:t>City, State:___________________________</a:t>
            </a:r>
          </a:p>
          <a:p>
            <a:r>
              <a:rPr lang="en-US" dirty="0" smtClean="0"/>
              <a:t>Preferred Sex:__________</a:t>
            </a:r>
          </a:p>
          <a:p>
            <a:r>
              <a:rPr lang="en-US" dirty="0" smtClean="0"/>
              <a:t>Color Preference:________</a:t>
            </a:r>
          </a:p>
          <a:p>
            <a:r>
              <a:rPr lang="en-US" dirty="0" smtClean="0"/>
              <a:t>Eye Color:____________</a:t>
            </a:r>
          </a:p>
          <a:p>
            <a:r>
              <a:rPr lang="en-US" dirty="0" smtClean="0"/>
              <a:t>Puppy’s Purpose:_____________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0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Type of Home, please circle all that apply:</a:t>
            </a:r>
          </a:p>
          <a:p>
            <a:r>
              <a:rPr lang="en-US" dirty="0" smtClean="0"/>
              <a:t>Active:</a:t>
            </a:r>
          </a:p>
          <a:p>
            <a:r>
              <a:rPr lang="en-US" dirty="0" smtClean="0"/>
              <a:t>Quiet/Calm</a:t>
            </a:r>
          </a:p>
          <a:p>
            <a:r>
              <a:rPr lang="en-US" dirty="0" smtClean="0"/>
              <a:t>Young Children</a:t>
            </a:r>
          </a:p>
          <a:p>
            <a:r>
              <a:rPr lang="en-US" dirty="0" smtClean="0"/>
              <a:t>Fenced Backyard</a:t>
            </a:r>
          </a:p>
          <a:p>
            <a:r>
              <a:rPr lang="en-US" dirty="0" smtClean="0"/>
              <a:t>Experienced </a:t>
            </a:r>
            <a:r>
              <a:rPr lang="en-US" dirty="0" smtClean="0"/>
              <a:t>Owner</a:t>
            </a:r>
          </a:p>
          <a:p>
            <a:endParaRPr lang="en-US" dirty="0"/>
          </a:p>
          <a:p>
            <a:r>
              <a:rPr lang="en-US" dirty="0" smtClean="0"/>
              <a:t>Please email completed application form to joydunlap918@yahoo.com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9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83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Joyfulpuppies.net</vt:lpstr>
      <vt:lpstr>Application:</vt:lpstr>
      <vt:lpstr>Application: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Joyfulpuppies.net</dc:title>
  <dc:creator>Laura</dc:creator>
  <cp:lastModifiedBy>Laura</cp:lastModifiedBy>
  <cp:revision>4</cp:revision>
  <dcterms:created xsi:type="dcterms:W3CDTF">2022-06-29T17:26:41Z</dcterms:created>
  <dcterms:modified xsi:type="dcterms:W3CDTF">2022-06-29T18:00:14Z</dcterms:modified>
</cp:coreProperties>
</file>