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4" r:id="rId4"/>
  </p:sldMasterIdLst>
  <p:sldIdLst>
    <p:sldId id="257" r:id="rId5"/>
    <p:sldId id="262" r:id="rId6"/>
    <p:sldId id="263" r:id="rId7"/>
    <p:sldId id="265" r:id="rId8"/>
    <p:sldId id="264" r:id="rId9"/>
    <p:sldId id="266" r:id="rId10"/>
    <p:sldId id="267" r:id="rId11"/>
    <p:sldId id="268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4529"/>
    <a:srgbClr val="2B3922"/>
    <a:srgbClr val="2E3722"/>
    <a:srgbClr val="FCF7F1"/>
    <a:srgbClr val="B8D233"/>
    <a:srgbClr val="5CC6D6"/>
    <a:srgbClr val="F8D22F"/>
    <a:srgbClr val="F03F2B"/>
    <a:srgbClr val="3488A0"/>
    <a:srgbClr val="5790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1499524-9C49-4CBA-83CD-9BA209AE3D78}" v="34" dt="2021-02-03T02:31:25.68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19" autoAdjust="0"/>
  </p:normalViewPr>
  <p:slideViewPr>
    <p:cSldViewPr snapToGrid="0">
      <p:cViewPr varScale="1">
        <p:scale>
          <a:sx n="65" d="100"/>
          <a:sy n="65" d="100"/>
        </p:scale>
        <p:origin x="60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sv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sv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A09CD04-7EBB-42DF-81C4-F892CD484B76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5" csCatId="colorful" phldr="1"/>
      <dgm:spPr/>
      <dgm:t>
        <a:bodyPr/>
        <a:lstStyle/>
        <a:p>
          <a:endParaRPr lang="en-US"/>
        </a:p>
      </dgm:t>
    </dgm:pt>
    <dgm:pt modelId="{22D98627-BDD7-45A5-B4AE-D0EA0A1E2B58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About Us</a:t>
          </a:r>
        </a:p>
      </dgm:t>
    </dgm:pt>
    <dgm:pt modelId="{700E04F1-DB0E-469C-97A7-424B9D26C155}" type="parTrans" cxnId="{9F7C143D-7355-477C-9E7C-1DA92F751F6F}">
      <dgm:prSet/>
      <dgm:spPr/>
      <dgm:t>
        <a:bodyPr/>
        <a:lstStyle/>
        <a:p>
          <a:endParaRPr lang="en-US"/>
        </a:p>
      </dgm:t>
    </dgm:pt>
    <dgm:pt modelId="{65C7F30E-C9F4-4535-995C-F90E6B19D185}" type="sibTrans" cxnId="{9F7C143D-7355-477C-9E7C-1DA92F751F6F}">
      <dgm:prSet/>
      <dgm:spPr/>
      <dgm:t>
        <a:bodyPr/>
        <a:lstStyle/>
        <a:p>
          <a:endParaRPr lang="en-US"/>
        </a:p>
      </dgm:t>
    </dgm:pt>
    <dgm:pt modelId="{600C3DD1-1459-490A-97ED-374782049AF7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Contractors (1099)</a:t>
          </a:r>
        </a:p>
      </dgm:t>
    </dgm:pt>
    <dgm:pt modelId="{1EA34C12-29C3-4C0E-ADE2-E584139E533A}" type="parTrans" cxnId="{E9F44635-004E-4B5D-83A8-F73556656032}">
      <dgm:prSet/>
      <dgm:spPr/>
      <dgm:t>
        <a:bodyPr/>
        <a:lstStyle/>
        <a:p>
          <a:endParaRPr lang="en-US"/>
        </a:p>
      </dgm:t>
    </dgm:pt>
    <dgm:pt modelId="{05EE665B-4269-4AD2-8DE2-EFA15B7140F8}" type="sibTrans" cxnId="{E9F44635-004E-4B5D-83A8-F73556656032}">
      <dgm:prSet/>
      <dgm:spPr/>
      <dgm:t>
        <a:bodyPr/>
        <a:lstStyle/>
        <a:p>
          <a:endParaRPr lang="en-US"/>
        </a:p>
      </dgm:t>
    </dgm:pt>
    <dgm:pt modelId="{F0EB4F27-A84F-4355-BD73-D2AA14B6218F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Training </a:t>
          </a:r>
        </a:p>
      </dgm:t>
    </dgm:pt>
    <dgm:pt modelId="{538ED100-7496-4D90-8325-A83A7CA9CA22}" type="parTrans" cxnId="{3C526A69-9280-416A-89AF-E6C4DE2E0C65}">
      <dgm:prSet/>
      <dgm:spPr/>
      <dgm:t>
        <a:bodyPr/>
        <a:lstStyle/>
        <a:p>
          <a:endParaRPr lang="en-US"/>
        </a:p>
      </dgm:t>
    </dgm:pt>
    <dgm:pt modelId="{CD525D27-6697-45B8-809E-798D983902B9}" type="sibTrans" cxnId="{3C526A69-9280-416A-89AF-E6C4DE2E0C65}">
      <dgm:prSet/>
      <dgm:spPr/>
      <dgm:t>
        <a:bodyPr/>
        <a:lstStyle/>
        <a:p>
          <a:endParaRPr lang="en-US"/>
        </a:p>
      </dgm:t>
    </dgm:pt>
    <dgm:pt modelId="{D91C118C-6108-4C58-AC5D-7D2AD53FFFDC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Registration Process</a:t>
          </a:r>
        </a:p>
      </dgm:t>
    </dgm:pt>
    <dgm:pt modelId="{9188AB7A-B1D8-49F7-A2B5-7DA211E3E8CD}" type="parTrans" cxnId="{508040CE-7761-4BE2-8050-415AB075437F}">
      <dgm:prSet/>
      <dgm:spPr/>
      <dgm:t>
        <a:bodyPr/>
        <a:lstStyle/>
        <a:p>
          <a:endParaRPr lang="en-US"/>
        </a:p>
      </dgm:t>
    </dgm:pt>
    <dgm:pt modelId="{4553A675-2193-439A-A54D-2F68AB76E9B9}" type="sibTrans" cxnId="{508040CE-7761-4BE2-8050-415AB075437F}">
      <dgm:prSet/>
      <dgm:spPr/>
      <dgm:t>
        <a:bodyPr/>
        <a:lstStyle/>
        <a:p>
          <a:endParaRPr lang="en-US"/>
        </a:p>
      </dgm:t>
    </dgm:pt>
    <dgm:pt modelId="{BE22CC53-0444-4EB1-BB6D-4BF90AD6A460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Questions and Answers</a:t>
          </a:r>
        </a:p>
      </dgm:t>
    </dgm:pt>
    <dgm:pt modelId="{C185F876-5B58-4589-B386-F33AA9AD8091}" type="parTrans" cxnId="{094C98D2-9818-4F6F-B81A-A8AD8A02BCDF}">
      <dgm:prSet/>
      <dgm:spPr/>
      <dgm:t>
        <a:bodyPr/>
        <a:lstStyle/>
        <a:p>
          <a:endParaRPr lang="en-US"/>
        </a:p>
      </dgm:t>
    </dgm:pt>
    <dgm:pt modelId="{65867945-F89C-4137-B59E-C58F48EA1D45}" type="sibTrans" cxnId="{094C98D2-9818-4F6F-B81A-A8AD8A02BCDF}">
      <dgm:prSet/>
      <dgm:spPr/>
      <dgm:t>
        <a:bodyPr/>
        <a:lstStyle/>
        <a:p>
          <a:endParaRPr lang="en-US"/>
        </a:p>
      </dgm:t>
    </dgm:pt>
    <dgm:pt modelId="{FB7BE2BB-877E-4D3D-B2AE-5F08BAED828A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Client Opportunities</a:t>
          </a:r>
        </a:p>
      </dgm:t>
    </dgm:pt>
    <dgm:pt modelId="{A6338AA8-6E7B-429E-8A1B-2EF30195B7BC}" type="sibTrans" cxnId="{0B2F7D1C-6638-4510-AC14-6A59769B32DD}">
      <dgm:prSet/>
      <dgm:spPr/>
      <dgm:t>
        <a:bodyPr/>
        <a:lstStyle/>
        <a:p>
          <a:endParaRPr lang="en-US"/>
        </a:p>
      </dgm:t>
    </dgm:pt>
    <dgm:pt modelId="{C913BE34-F6E1-4DFA-BCD2-0C8A089F6FDD}" type="parTrans" cxnId="{0B2F7D1C-6638-4510-AC14-6A59769B32DD}">
      <dgm:prSet/>
      <dgm:spPr/>
      <dgm:t>
        <a:bodyPr/>
        <a:lstStyle/>
        <a:p>
          <a:endParaRPr lang="en-US"/>
        </a:p>
      </dgm:t>
    </dgm:pt>
    <dgm:pt modelId="{CF930BAB-3745-4D55-A0A8-0DC002E97A3A}" type="pres">
      <dgm:prSet presAssocID="{BA09CD04-7EBB-42DF-81C4-F892CD484B76}" presName="root" presStyleCnt="0">
        <dgm:presLayoutVars>
          <dgm:dir/>
          <dgm:resizeHandles val="exact"/>
        </dgm:presLayoutVars>
      </dgm:prSet>
      <dgm:spPr/>
    </dgm:pt>
    <dgm:pt modelId="{6419A86B-E95F-45C3-836E-FB4B3172EEA6}" type="pres">
      <dgm:prSet presAssocID="{22D98627-BDD7-45A5-B4AE-D0EA0A1E2B58}" presName="compNode" presStyleCnt="0"/>
      <dgm:spPr/>
    </dgm:pt>
    <dgm:pt modelId="{E85D6D42-2A39-4B3C-970A-95130E899770}" type="pres">
      <dgm:prSet presAssocID="{22D98627-BDD7-45A5-B4AE-D0EA0A1E2B58}" presName="bgRect" presStyleLbl="bgShp" presStyleIdx="0" presStyleCnt="6"/>
      <dgm:spPr/>
    </dgm:pt>
    <dgm:pt modelId="{F36866CC-FD7B-4790-B1A9-891D4205417B}" type="pres">
      <dgm:prSet presAssocID="{22D98627-BDD7-45A5-B4AE-D0EA0A1E2B58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andshake"/>
        </a:ext>
      </dgm:extLst>
    </dgm:pt>
    <dgm:pt modelId="{5E902290-597E-4E31-9BD7-47030C6F520E}" type="pres">
      <dgm:prSet presAssocID="{22D98627-BDD7-45A5-B4AE-D0EA0A1E2B58}" presName="spaceRect" presStyleCnt="0"/>
      <dgm:spPr/>
    </dgm:pt>
    <dgm:pt modelId="{B8B6613F-93B9-4364-9DDF-40EC271A3722}" type="pres">
      <dgm:prSet presAssocID="{22D98627-BDD7-45A5-B4AE-D0EA0A1E2B58}" presName="parTx" presStyleLbl="revTx" presStyleIdx="0" presStyleCnt="6">
        <dgm:presLayoutVars>
          <dgm:chMax val="0"/>
          <dgm:chPref val="0"/>
        </dgm:presLayoutVars>
      </dgm:prSet>
      <dgm:spPr/>
    </dgm:pt>
    <dgm:pt modelId="{DC77D307-76B8-4D2F-B675-45FEE1BB8DEF}" type="pres">
      <dgm:prSet presAssocID="{65C7F30E-C9F4-4535-995C-F90E6B19D185}" presName="sibTrans" presStyleCnt="0"/>
      <dgm:spPr/>
    </dgm:pt>
    <dgm:pt modelId="{62782F51-7962-41F6-93C5-25A227C434AE}" type="pres">
      <dgm:prSet presAssocID="{FB7BE2BB-877E-4D3D-B2AE-5F08BAED828A}" presName="compNode" presStyleCnt="0"/>
      <dgm:spPr/>
    </dgm:pt>
    <dgm:pt modelId="{569E76ED-47C9-4F0E-8964-3EA9E1B90467}" type="pres">
      <dgm:prSet presAssocID="{FB7BE2BB-877E-4D3D-B2AE-5F08BAED828A}" presName="bgRect" presStyleLbl="bgShp" presStyleIdx="1" presStyleCnt="6"/>
      <dgm:spPr/>
    </dgm:pt>
    <dgm:pt modelId="{C09BEDA2-5131-4FBE-AD31-27EA2DC774D2}" type="pres">
      <dgm:prSet presAssocID="{FB7BE2BB-877E-4D3D-B2AE-5F08BAED828A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341CBD0C-9E52-4F22-82AF-F36E45207669}" type="pres">
      <dgm:prSet presAssocID="{FB7BE2BB-877E-4D3D-B2AE-5F08BAED828A}" presName="spaceRect" presStyleCnt="0"/>
      <dgm:spPr/>
    </dgm:pt>
    <dgm:pt modelId="{EEB7516A-E910-459C-B263-02B01F5945EB}" type="pres">
      <dgm:prSet presAssocID="{FB7BE2BB-877E-4D3D-B2AE-5F08BAED828A}" presName="parTx" presStyleLbl="revTx" presStyleIdx="1" presStyleCnt="6">
        <dgm:presLayoutVars>
          <dgm:chMax val="0"/>
          <dgm:chPref val="0"/>
        </dgm:presLayoutVars>
      </dgm:prSet>
      <dgm:spPr/>
    </dgm:pt>
    <dgm:pt modelId="{9C28701C-4DE6-4291-8930-99F7EDB2657F}" type="pres">
      <dgm:prSet presAssocID="{A6338AA8-6E7B-429E-8A1B-2EF30195B7BC}" presName="sibTrans" presStyleCnt="0"/>
      <dgm:spPr/>
    </dgm:pt>
    <dgm:pt modelId="{FBB85606-2CC2-490F-9264-CBA71098A9EB}" type="pres">
      <dgm:prSet presAssocID="{600C3DD1-1459-490A-97ED-374782049AF7}" presName="compNode" presStyleCnt="0"/>
      <dgm:spPr/>
    </dgm:pt>
    <dgm:pt modelId="{15AB1D91-9063-4597-A72C-CC4863D5E2E9}" type="pres">
      <dgm:prSet presAssocID="{600C3DD1-1459-490A-97ED-374782049AF7}" presName="bgRect" presStyleLbl="bgShp" presStyleIdx="2" presStyleCnt="6"/>
      <dgm:spPr/>
    </dgm:pt>
    <dgm:pt modelId="{074D3E16-4558-4BFC-9E11-634957BBE830}" type="pres">
      <dgm:prSet presAssocID="{600C3DD1-1459-490A-97ED-374782049AF7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nstruction Worker"/>
        </a:ext>
      </dgm:extLst>
    </dgm:pt>
    <dgm:pt modelId="{F4E2BEE9-E2EA-4721-8DA4-0D8738CB0496}" type="pres">
      <dgm:prSet presAssocID="{600C3DD1-1459-490A-97ED-374782049AF7}" presName="spaceRect" presStyleCnt="0"/>
      <dgm:spPr/>
    </dgm:pt>
    <dgm:pt modelId="{E0B6E93F-281A-4CA6-B50E-7502C41F4A70}" type="pres">
      <dgm:prSet presAssocID="{600C3DD1-1459-490A-97ED-374782049AF7}" presName="parTx" presStyleLbl="revTx" presStyleIdx="2" presStyleCnt="6">
        <dgm:presLayoutVars>
          <dgm:chMax val="0"/>
          <dgm:chPref val="0"/>
        </dgm:presLayoutVars>
      </dgm:prSet>
      <dgm:spPr/>
    </dgm:pt>
    <dgm:pt modelId="{80B8CC67-979C-494E-9B9F-7D85BEE2895F}" type="pres">
      <dgm:prSet presAssocID="{05EE665B-4269-4AD2-8DE2-EFA15B7140F8}" presName="sibTrans" presStyleCnt="0"/>
      <dgm:spPr/>
    </dgm:pt>
    <dgm:pt modelId="{4C24C6CF-EFDC-4DF1-8361-12F22E8213BA}" type="pres">
      <dgm:prSet presAssocID="{F0EB4F27-A84F-4355-BD73-D2AA14B6218F}" presName="compNode" presStyleCnt="0"/>
      <dgm:spPr/>
    </dgm:pt>
    <dgm:pt modelId="{32A0A9F3-41AB-4728-8526-421970588634}" type="pres">
      <dgm:prSet presAssocID="{F0EB4F27-A84F-4355-BD73-D2AA14B6218F}" presName="bgRect" presStyleLbl="bgShp" presStyleIdx="3" presStyleCnt="6"/>
      <dgm:spPr/>
    </dgm:pt>
    <dgm:pt modelId="{DB917C5F-AA20-42B5-8640-DAD6D7D6A088}" type="pres">
      <dgm:prSet presAssocID="{F0EB4F27-A84F-4355-BD73-D2AA14B6218F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ney"/>
        </a:ext>
      </dgm:extLst>
    </dgm:pt>
    <dgm:pt modelId="{F336605D-9342-4443-9C84-9AF42B92A427}" type="pres">
      <dgm:prSet presAssocID="{F0EB4F27-A84F-4355-BD73-D2AA14B6218F}" presName="spaceRect" presStyleCnt="0"/>
      <dgm:spPr/>
    </dgm:pt>
    <dgm:pt modelId="{F2DDC9BE-9B21-4C8B-9C3A-996F4C33467C}" type="pres">
      <dgm:prSet presAssocID="{F0EB4F27-A84F-4355-BD73-D2AA14B6218F}" presName="parTx" presStyleLbl="revTx" presStyleIdx="3" presStyleCnt="6">
        <dgm:presLayoutVars>
          <dgm:chMax val="0"/>
          <dgm:chPref val="0"/>
        </dgm:presLayoutVars>
      </dgm:prSet>
      <dgm:spPr/>
    </dgm:pt>
    <dgm:pt modelId="{92372EB7-4A07-4B70-8709-0F2701881A9C}" type="pres">
      <dgm:prSet presAssocID="{CD525D27-6697-45B8-809E-798D983902B9}" presName="sibTrans" presStyleCnt="0"/>
      <dgm:spPr/>
    </dgm:pt>
    <dgm:pt modelId="{C881B3C2-BA08-4C41-B0AE-17841FEEE33B}" type="pres">
      <dgm:prSet presAssocID="{D91C118C-6108-4C58-AC5D-7D2AD53FFFDC}" presName="compNode" presStyleCnt="0"/>
      <dgm:spPr/>
    </dgm:pt>
    <dgm:pt modelId="{82F87284-AB23-4303-AA8D-585824B8331D}" type="pres">
      <dgm:prSet presAssocID="{D91C118C-6108-4C58-AC5D-7D2AD53FFFDC}" presName="bgRect" presStyleLbl="bgShp" presStyleIdx="4" presStyleCnt="6"/>
      <dgm:spPr/>
    </dgm:pt>
    <dgm:pt modelId="{2ECE4F14-8053-425D-8D73-A56B773E2A3B}" type="pres">
      <dgm:prSet presAssocID="{D91C118C-6108-4C58-AC5D-7D2AD53FFFDC}" presName="iconRect" presStyleLbl="node1" presStyleIdx="4" presStyleCnt="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 List"/>
        </a:ext>
      </dgm:extLst>
    </dgm:pt>
    <dgm:pt modelId="{5018CD6E-A452-41B7-89AF-85AED01443A2}" type="pres">
      <dgm:prSet presAssocID="{D91C118C-6108-4C58-AC5D-7D2AD53FFFDC}" presName="spaceRect" presStyleCnt="0"/>
      <dgm:spPr/>
    </dgm:pt>
    <dgm:pt modelId="{4CAB6E3A-EC9D-482B-B5F6-EDA4080680A9}" type="pres">
      <dgm:prSet presAssocID="{D91C118C-6108-4C58-AC5D-7D2AD53FFFDC}" presName="parTx" presStyleLbl="revTx" presStyleIdx="4" presStyleCnt="6">
        <dgm:presLayoutVars>
          <dgm:chMax val="0"/>
          <dgm:chPref val="0"/>
        </dgm:presLayoutVars>
      </dgm:prSet>
      <dgm:spPr/>
    </dgm:pt>
    <dgm:pt modelId="{62D59D3C-C0D6-4CC5-90C9-7243ACDFBA42}" type="pres">
      <dgm:prSet presAssocID="{4553A675-2193-439A-A54D-2F68AB76E9B9}" presName="sibTrans" presStyleCnt="0"/>
      <dgm:spPr/>
    </dgm:pt>
    <dgm:pt modelId="{69213429-D5E1-48C1-ACAC-B9D41F840C70}" type="pres">
      <dgm:prSet presAssocID="{BE22CC53-0444-4EB1-BB6D-4BF90AD6A460}" presName="compNode" presStyleCnt="0"/>
      <dgm:spPr/>
    </dgm:pt>
    <dgm:pt modelId="{30F1BE69-67C0-48D3-BEAE-AD4EFFB04EE5}" type="pres">
      <dgm:prSet presAssocID="{BE22CC53-0444-4EB1-BB6D-4BF90AD6A460}" presName="bgRect" presStyleLbl="bgShp" presStyleIdx="5" presStyleCnt="6"/>
      <dgm:spPr/>
    </dgm:pt>
    <dgm:pt modelId="{91D7FD90-94DB-4B22-8E88-3B5C2525B764}" type="pres">
      <dgm:prSet presAssocID="{BE22CC53-0444-4EB1-BB6D-4BF90AD6A460}" presName="iconRect" presStyleLbl="node1" presStyleIdx="5" presStyleCnt="6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estions"/>
        </a:ext>
      </dgm:extLst>
    </dgm:pt>
    <dgm:pt modelId="{59931A0B-DBA9-468D-BD80-EA9DAC0FB28B}" type="pres">
      <dgm:prSet presAssocID="{BE22CC53-0444-4EB1-BB6D-4BF90AD6A460}" presName="spaceRect" presStyleCnt="0"/>
      <dgm:spPr/>
    </dgm:pt>
    <dgm:pt modelId="{9CCD3CDF-B4BA-4CD3-8C7C-08BF7A54F074}" type="pres">
      <dgm:prSet presAssocID="{BE22CC53-0444-4EB1-BB6D-4BF90AD6A460}" presName="parTx" presStyleLbl="revTx" presStyleIdx="5" presStyleCnt="6">
        <dgm:presLayoutVars>
          <dgm:chMax val="0"/>
          <dgm:chPref val="0"/>
        </dgm:presLayoutVars>
      </dgm:prSet>
      <dgm:spPr/>
    </dgm:pt>
  </dgm:ptLst>
  <dgm:cxnLst>
    <dgm:cxn modelId="{A3B6D11A-EA6B-4B66-A1A2-893FA8ABF43C}" type="presOf" srcId="{600C3DD1-1459-490A-97ED-374782049AF7}" destId="{E0B6E93F-281A-4CA6-B50E-7502C41F4A70}" srcOrd="0" destOrd="0" presId="urn:microsoft.com/office/officeart/2018/2/layout/IconVerticalSolidList"/>
    <dgm:cxn modelId="{0B2F7D1C-6638-4510-AC14-6A59769B32DD}" srcId="{BA09CD04-7EBB-42DF-81C4-F892CD484B76}" destId="{FB7BE2BB-877E-4D3D-B2AE-5F08BAED828A}" srcOrd="1" destOrd="0" parTransId="{C913BE34-F6E1-4DFA-BCD2-0C8A089F6FDD}" sibTransId="{A6338AA8-6E7B-429E-8A1B-2EF30195B7BC}"/>
    <dgm:cxn modelId="{E9F44635-004E-4B5D-83A8-F73556656032}" srcId="{BA09CD04-7EBB-42DF-81C4-F892CD484B76}" destId="{600C3DD1-1459-490A-97ED-374782049AF7}" srcOrd="2" destOrd="0" parTransId="{1EA34C12-29C3-4C0E-ADE2-E584139E533A}" sibTransId="{05EE665B-4269-4AD2-8DE2-EFA15B7140F8}"/>
    <dgm:cxn modelId="{B5F81B39-4ECE-4F02-A025-BB73324A6122}" type="presOf" srcId="{BE22CC53-0444-4EB1-BB6D-4BF90AD6A460}" destId="{9CCD3CDF-B4BA-4CD3-8C7C-08BF7A54F074}" srcOrd="0" destOrd="0" presId="urn:microsoft.com/office/officeart/2018/2/layout/IconVerticalSolidList"/>
    <dgm:cxn modelId="{9F7C143D-7355-477C-9E7C-1DA92F751F6F}" srcId="{BA09CD04-7EBB-42DF-81C4-F892CD484B76}" destId="{22D98627-BDD7-45A5-B4AE-D0EA0A1E2B58}" srcOrd="0" destOrd="0" parTransId="{700E04F1-DB0E-469C-97A7-424B9D26C155}" sibTransId="{65C7F30E-C9F4-4535-995C-F90E6B19D185}"/>
    <dgm:cxn modelId="{DAB79541-073F-41CC-AD15-650E49E9BC15}" type="presOf" srcId="{BA09CD04-7EBB-42DF-81C4-F892CD484B76}" destId="{CF930BAB-3745-4D55-A0A8-0DC002E97A3A}" srcOrd="0" destOrd="0" presId="urn:microsoft.com/office/officeart/2018/2/layout/IconVerticalSolidList"/>
    <dgm:cxn modelId="{3C526A69-9280-416A-89AF-E6C4DE2E0C65}" srcId="{BA09CD04-7EBB-42DF-81C4-F892CD484B76}" destId="{F0EB4F27-A84F-4355-BD73-D2AA14B6218F}" srcOrd="3" destOrd="0" parTransId="{538ED100-7496-4D90-8325-A83A7CA9CA22}" sibTransId="{CD525D27-6697-45B8-809E-798D983902B9}"/>
    <dgm:cxn modelId="{85CF346F-345E-442C-B60E-233ABFC944F2}" type="presOf" srcId="{D91C118C-6108-4C58-AC5D-7D2AD53FFFDC}" destId="{4CAB6E3A-EC9D-482B-B5F6-EDA4080680A9}" srcOrd="0" destOrd="0" presId="urn:microsoft.com/office/officeart/2018/2/layout/IconVerticalSolidList"/>
    <dgm:cxn modelId="{E6422079-D6C9-492E-82DC-C66C165B64E2}" type="presOf" srcId="{22D98627-BDD7-45A5-B4AE-D0EA0A1E2B58}" destId="{B8B6613F-93B9-4364-9DDF-40EC271A3722}" srcOrd="0" destOrd="0" presId="urn:microsoft.com/office/officeart/2018/2/layout/IconVerticalSolidList"/>
    <dgm:cxn modelId="{112EF2A3-C913-4AEA-819D-1FE2A73672CD}" type="presOf" srcId="{FB7BE2BB-877E-4D3D-B2AE-5F08BAED828A}" destId="{EEB7516A-E910-459C-B263-02B01F5945EB}" srcOrd="0" destOrd="0" presId="urn:microsoft.com/office/officeart/2018/2/layout/IconVerticalSolidList"/>
    <dgm:cxn modelId="{66F8D1CD-7634-4920-8463-B2FAFB29C7EE}" type="presOf" srcId="{F0EB4F27-A84F-4355-BD73-D2AA14B6218F}" destId="{F2DDC9BE-9B21-4C8B-9C3A-996F4C33467C}" srcOrd="0" destOrd="0" presId="urn:microsoft.com/office/officeart/2018/2/layout/IconVerticalSolidList"/>
    <dgm:cxn modelId="{508040CE-7761-4BE2-8050-415AB075437F}" srcId="{BA09CD04-7EBB-42DF-81C4-F892CD484B76}" destId="{D91C118C-6108-4C58-AC5D-7D2AD53FFFDC}" srcOrd="4" destOrd="0" parTransId="{9188AB7A-B1D8-49F7-A2B5-7DA211E3E8CD}" sibTransId="{4553A675-2193-439A-A54D-2F68AB76E9B9}"/>
    <dgm:cxn modelId="{094C98D2-9818-4F6F-B81A-A8AD8A02BCDF}" srcId="{BA09CD04-7EBB-42DF-81C4-F892CD484B76}" destId="{BE22CC53-0444-4EB1-BB6D-4BF90AD6A460}" srcOrd="5" destOrd="0" parTransId="{C185F876-5B58-4589-B386-F33AA9AD8091}" sibTransId="{65867945-F89C-4137-B59E-C58F48EA1D45}"/>
    <dgm:cxn modelId="{C006CB57-2550-473A-8658-6409FC0C367C}" type="presParOf" srcId="{CF930BAB-3745-4D55-A0A8-0DC002E97A3A}" destId="{6419A86B-E95F-45C3-836E-FB4B3172EEA6}" srcOrd="0" destOrd="0" presId="urn:microsoft.com/office/officeart/2018/2/layout/IconVerticalSolidList"/>
    <dgm:cxn modelId="{07CD17E3-2A2C-4FC6-A0FB-DE208090123F}" type="presParOf" srcId="{6419A86B-E95F-45C3-836E-FB4B3172EEA6}" destId="{E85D6D42-2A39-4B3C-970A-95130E899770}" srcOrd="0" destOrd="0" presId="urn:microsoft.com/office/officeart/2018/2/layout/IconVerticalSolidList"/>
    <dgm:cxn modelId="{A40DCA08-14E0-4CB9-9DCD-F977343C8248}" type="presParOf" srcId="{6419A86B-E95F-45C3-836E-FB4B3172EEA6}" destId="{F36866CC-FD7B-4790-B1A9-891D4205417B}" srcOrd="1" destOrd="0" presId="urn:microsoft.com/office/officeart/2018/2/layout/IconVerticalSolidList"/>
    <dgm:cxn modelId="{0B30B665-06E2-4012-89B3-832B73676AE7}" type="presParOf" srcId="{6419A86B-E95F-45C3-836E-FB4B3172EEA6}" destId="{5E902290-597E-4E31-9BD7-47030C6F520E}" srcOrd="2" destOrd="0" presId="urn:microsoft.com/office/officeart/2018/2/layout/IconVerticalSolidList"/>
    <dgm:cxn modelId="{AA0A28D5-434D-45BA-9700-4D792BA6F714}" type="presParOf" srcId="{6419A86B-E95F-45C3-836E-FB4B3172EEA6}" destId="{B8B6613F-93B9-4364-9DDF-40EC271A3722}" srcOrd="3" destOrd="0" presId="urn:microsoft.com/office/officeart/2018/2/layout/IconVerticalSolidList"/>
    <dgm:cxn modelId="{77D6B13F-672F-4F5F-A725-2EE85A214847}" type="presParOf" srcId="{CF930BAB-3745-4D55-A0A8-0DC002E97A3A}" destId="{DC77D307-76B8-4D2F-B675-45FEE1BB8DEF}" srcOrd="1" destOrd="0" presId="urn:microsoft.com/office/officeart/2018/2/layout/IconVerticalSolidList"/>
    <dgm:cxn modelId="{EDA8D986-8A5A-42D0-AB45-E20E711CA536}" type="presParOf" srcId="{CF930BAB-3745-4D55-A0A8-0DC002E97A3A}" destId="{62782F51-7962-41F6-93C5-25A227C434AE}" srcOrd="2" destOrd="0" presId="urn:microsoft.com/office/officeart/2018/2/layout/IconVerticalSolidList"/>
    <dgm:cxn modelId="{DD8B0CA4-2789-4377-9155-470D9E58FA0D}" type="presParOf" srcId="{62782F51-7962-41F6-93C5-25A227C434AE}" destId="{569E76ED-47C9-4F0E-8964-3EA9E1B90467}" srcOrd="0" destOrd="0" presId="urn:microsoft.com/office/officeart/2018/2/layout/IconVerticalSolidList"/>
    <dgm:cxn modelId="{EFBFBBC3-0C3E-4BE8-830A-A793354F270D}" type="presParOf" srcId="{62782F51-7962-41F6-93C5-25A227C434AE}" destId="{C09BEDA2-5131-4FBE-AD31-27EA2DC774D2}" srcOrd="1" destOrd="0" presId="urn:microsoft.com/office/officeart/2018/2/layout/IconVerticalSolidList"/>
    <dgm:cxn modelId="{4E210A8D-3091-43B6-B776-D34252DE1590}" type="presParOf" srcId="{62782F51-7962-41F6-93C5-25A227C434AE}" destId="{341CBD0C-9E52-4F22-82AF-F36E45207669}" srcOrd="2" destOrd="0" presId="urn:microsoft.com/office/officeart/2018/2/layout/IconVerticalSolidList"/>
    <dgm:cxn modelId="{76D65201-2D54-4277-9958-816F04C173B2}" type="presParOf" srcId="{62782F51-7962-41F6-93C5-25A227C434AE}" destId="{EEB7516A-E910-459C-B263-02B01F5945EB}" srcOrd="3" destOrd="0" presId="urn:microsoft.com/office/officeart/2018/2/layout/IconVerticalSolidList"/>
    <dgm:cxn modelId="{D6545456-B01B-4699-9C54-F22CC66174B8}" type="presParOf" srcId="{CF930BAB-3745-4D55-A0A8-0DC002E97A3A}" destId="{9C28701C-4DE6-4291-8930-99F7EDB2657F}" srcOrd="3" destOrd="0" presId="urn:microsoft.com/office/officeart/2018/2/layout/IconVerticalSolidList"/>
    <dgm:cxn modelId="{9BC87AF9-8A86-4AA4-A3B9-CB47BBCBC75B}" type="presParOf" srcId="{CF930BAB-3745-4D55-A0A8-0DC002E97A3A}" destId="{FBB85606-2CC2-490F-9264-CBA71098A9EB}" srcOrd="4" destOrd="0" presId="urn:microsoft.com/office/officeart/2018/2/layout/IconVerticalSolidList"/>
    <dgm:cxn modelId="{4EC57734-7D1B-44EE-98E4-53B78B7506C9}" type="presParOf" srcId="{FBB85606-2CC2-490F-9264-CBA71098A9EB}" destId="{15AB1D91-9063-4597-A72C-CC4863D5E2E9}" srcOrd="0" destOrd="0" presId="urn:microsoft.com/office/officeart/2018/2/layout/IconVerticalSolidList"/>
    <dgm:cxn modelId="{B89D65D7-9610-4B75-8DB8-185236191469}" type="presParOf" srcId="{FBB85606-2CC2-490F-9264-CBA71098A9EB}" destId="{074D3E16-4558-4BFC-9E11-634957BBE830}" srcOrd="1" destOrd="0" presId="urn:microsoft.com/office/officeart/2018/2/layout/IconVerticalSolidList"/>
    <dgm:cxn modelId="{18F036B8-0150-4163-B3BA-2D98A5F0DD50}" type="presParOf" srcId="{FBB85606-2CC2-490F-9264-CBA71098A9EB}" destId="{F4E2BEE9-E2EA-4721-8DA4-0D8738CB0496}" srcOrd="2" destOrd="0" presId="urn:microsoft.com/office/officeart/2018/2/layout/IconVerticalSolidList"/>
    <dgm:cxn modelId="{A5DBCB9C-0BD2-43A2-A814-56ECA68B87A0}" type="presParOf" srcId="{FBB85606-2CC2-490F-9264-CBA71098A9EB}" destId="{E0B6E93F-281A-4CA6-B50E-7502C41F4A70}" srcOrd="3" destOrd="0" presId="urn:microsoft.com/office/officeart/2018/2/layout/IconVerticalSolidList"/>
    <dgm:cxn modelId="{DA2D50FB-88D2-42ED-B681-C95850B46A8E}" type="presParOf" srcId="{CF930BAB-3745-4D55-A0A8-0DC002E97A3A}" destId="{80B8CC67-979C-494E-9B9F-7D85BEE2895F}" srcOrd="5" destOrd="0" presId="urn:microsoft.com/office/officeart/2018/2/layout/IconVerticalSolidList"/>
    <dgm:cxn modelId="{5A98E15F-BE4D-4A1C-BD36-4696E580463C}" type="presParOf" srcId="{CF930BAB-3745-4D55-A0A8-0DC002E97A3A}" destId="{4C24C6CF-EFDC-4DF1-8361-12F22E8213BA}" srcOrd="6" destOrd="0" presId="urn:microsoft.com/office/officeart/2018/2/layout/IconVerticalSolidList"/>
    <dgm:cxn modelId="{172CA016-951A-407A-8236-1EAA0919395C}" type="presParOf" srcId="{4C24C6CF-EFDC-4DF1-8361-12F22E8213BA}" destId="{32A0A9F3-41AB-4728-8526-421970588634}" srcOrd="0" destOrd="0" presId="urn:microsoft.com/office/officeart/2018/2/layout/IconVerticalSolidList"/>
    <dgm:cxn modelId="{1864000D-51D9-4476-95F3-600A940D00E4}" type="presParOf" srcId="{4C24C6CF-EFDC-4DF1-8361-12F22E8213BA}" destId="{DB917C5F-AA20-42B5-8640-DAD6D7D6A088}" srcOrd="1" destOrd="0" presId="urn:microsoft.com/office/officeart/2018/2/layout/IconVerticalSolidList"/>
    <dgm:cxn modelId="{A21364B8-041F-4668-952D-86232AD057BE}" type="presParOf" srcId="{4C24C6CF-EFDC-4DF1-8361-12F22E8213BA}" destId="{F336605D-9342-4443-9C84-9AF42B92A427}" srcOrd="2" destOrd="0" presId="urn:microsoft.com/office/officeart/2018/2/layout/IconVerticalSolidList"/>
    <dgm:cxn modelId="{C54F132D-D4EF-4E3B-BE14-B59C40C9D7FC}" type="presParOf" srcId="{4C24C6CF-EFDC-4DF1-8361-12F22E8213BA}" destId="{F2DDC9BE-9B21-4C8B-9C3A-996F4C33467C}" srcOrd="3" destOrd="0" presId="urn:microsoft.com/office/officeart/2018/2/layout/IconVerticalSolidList"/>
    <dgm:cxn modelId="{F05DE3C5-E906-4A8A-8822-1A3BD8291084}" type="presParOf" srcId="{CF930BAB-3745-4D55-A0A8-0DC002E97A3A}" destId="{92372EB7-4A07-4B70-8709-0F2701881A9C}" srcOrd="7" destOrd="0" presId="urn:microsoft.com/office/officeart/2018/2/layout/IconVerticalSolidList"/>
    <dgm:cxn modelId="{51CAAD2E-E27A-403F-8CC5-2D97004F7623}" type="presParOf" srcId="{CF930BAB-3745-4D55-A0A8-0DC002E97A3A}" destId="{C881B3C2-BA08-4C41-B0AE-17841FEEE33B}" srcOrd="8" destOrd="0" presId="urn:microsoft.com/office/officeart/2018/2/layout/IconVerticalSolidList"/>
    <dgm:cxn modelId="{62FC753E-AA45-484B-B997-0C05B7E77D31}" type="presParOf" srcId="{C881B3C2-BA08-4C41-B0AE-17841FEEE33B}" destId="{82F87284-AB23-4303-AA8D-585824B8331D}" srcOrd="0" destOrd="0" presId="urn:microsoft.com/office/officeart/2018/2/layout/IconVerticalSolidList"/>
    <dgm:cxn modelId="{AE6DAEFB-6203-4E7F-A2CA-9F0AABF15F46}" type="presParOf" srcId="{C881B3C2-BA08-4C41-B0AE-17841FEEE33B}" destId="{2ECE4F14-8053-425D-8D73-A56B773E2A3B}" srcOrd="1" destOrd="0" presId="urn:microsoft.com/office/officeart/2018/2/layout/IconVerticalSolidList"/>
    <dgm:cxn modelId="{D2C7347A-6DC3-4010-A21F-4711ECF374F4}" type="presParOf" srcId="{C881B3C2-BA08-4C41-B0AE-17841FEEE33B}" destId="{5018CD6E-A452-41B7-89AF-85AED01443A2}" srcOrd="2" destOrd="0" presId="urn:microsoft.com/office/officeart/2018/2/layout/IconVerticalSolidList"/>
    <dgm:cxn modelId="{C25341A4-D55E-485E-B0BD-42524CF54CDD}" type="presParOf" srcId="{C881B3C2-BA08-4C41-B0AE-17841FEEE33B}" destId="{4CAB6E3A-EC9D-482B-B5F6-EDA4080680A9}" srcOrd="3" destOrd="0" presId="urn:microsoft.com/office/officeart/2018/2/layout/IconVerticalSolidList"/>
    <dgm:cxn modelId="{D8384AB9-DC9C-43AC-8C09-A8B0B8868D04}" type="presParOf" srcId="{CF930BAB-3745-4D55-A0A8-0DC002E97A3A}" destId="{62D59D3C-C0D6-4CC5-90C9-7243ACDFBA42}" srcOrd="9" destOrd="0" presId="urn:microsoft.com/office/officeart/2018/2/layout/IconVerticalSolidList"/>
    <dgm:cxn modelId="{2BDFF0C5-ECFF-4304-9F87-0A9B8BC3C6CF}" type="presParOf" srcId="{CF930BAB-3745-4D55-A0A8-0DC002E97A3A}" destId="{69213429-D5E1-48C1-ACAC-B9D41F840C70}" srcOrd="10" destOrd="0" presId="urn:microsoft.com/office/officeart/2018/2/layout/IconVerticalSolidList"/>
    <dgm:cxn modelId="{6D17DDD6-7235-43D8-A09B-3B8A7905B458}" type="presParOf" srcId="{69213429-D5E1-48C1-ACAC-B9D41F840C70}" destId="{30F1BE69-67C0-48D3-BEAE-AD4EFFB04EE5}" srcOrd="0" destOrd="0" presId="urn:microsoft.com/office/officeart/2018/2/layout/IconVerticalSolidList"/>
    <dgm:cxn modelId="{E612BD46-E019-4CC6-8BA8-C496D459BA41}" type="presParOf" srcId="{69213429-D5E1-48C1-ACAC-B9D41F840C70}" destId="{91D7FD90-94DB-4B22-8E88-3B5C2525B764}" srcOrd="1" destOrd="0" presId="urn:microsoft.com/office/officeart/2018/2/layout/IconVerticalSolidList"/>
    <dgm:cxn modelId="{D7AB5A26-C192-4DBF-9E73-FDD246D2813B}" type="presParOf" srcId="{69213429-D5E1-48C1-ACAC-B9D41F840C70}" destId="{59931A0B-DBA9-468D-BD80-EA9DAC0FB28B}" srcOrd="2" destOrd="0" presId="urn:microsoft.com/office/officeart/2018/2/layout/IconVerticalSolidList"/>
    <dgm:cxn modelId="{0EDB92A4-D66E-4E4B-A00D-3C2D30F72F72}" type="presParOf" srcId="{69213429-D5E1-48C1-ACAC-B9D41F840C70}" destId="{9CCD3CDF-B4BA-4CD3-8C7C-08BF7A54F074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5D6D42-2A39-4B3C-970A-95130E899770}">
      <dsp:nvSpPr>
        <dsp:cNvPr id="0" name=""/>
        <dsp:cNvSpPr/>
      </dsp:nvSpPr>
      <dsp:spPr>
        <a:xfrm>
          <a:off x="0" y="1762"/>
          <a:ext cx="6290226" cy="75092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6866CC-FD7B-4790-B1A9-891D4205417B}">
      <dsp:nvSpPr>
        <dsp:cNvPr id="0" name=""/>
        <dsp:cNvSpPr/>
      </dsp:nvSpPr>
      <dsp:spPr>
        <a:xfrm>
          <a:off x="227155" y="170720"/>
          <a:ext cx="413009" cy="41300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B6613F-93B9-4364-9DDF-40EC271A3722}">
      <dsp:nvSpPr>
        <dsp:cNvPr id="0" name=""/>
        <dsp:cNvSpPr/>
      </dsp:nvSpPr>
      <dsp:spPr>
        <a:xfrm>
          <a:off x="867320" y="1762"/>
          <a:ext cx="5422905" cy="7509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9473" tIns="79473" rIns="79473" bIns="79473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About Us</a:t>
          </a:r>
        </a:p>
      </dsp:txBody>
      <dsp:txXfrm>
        <a:off x="867320" y="1762"/>
        <a:ext cx="5422905" cy="750926"/>
      </dsp:txXfrm>
    </dsp:sp>
    <dsp:sp modelId="{569E76ED-47C9-4F0E-8964-3EA9E1B90467}">
      <dsp:nvSpPr>
        <dsp:cNvPr id="0" name=""/>
        <dsp:cNvSpPr/>
      </dsp:nvSpPr>
      <dsp:spPr>
        <a:xfrm>
          <a:off x="0" y="940420"/>
          <a:ext cx="6290226" cy="75092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09BEDA2-5131-4FBE-AD31-27EA2DC774D2}">
      <dsp:nvSpPr>
        <dsp:cNvPr id="0" name=""/>
        <dsp:cNvSpPr/>
      </dsp:nvSpPr>
      <dsp:spPr>
        <a:xfrm>
          <a:off x="227155" y="1109379"/>
          <a:ext cx="413009" cy="41300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B7516A-E910-459C-B263-02B01F5945EB}">
      <dsp:nvSpPr>
        <dsp:cNvPr id="0" name=""/>
        <dsp:cNvSpPr/>
      </dsp:nvSpPr>
      <dsp:spPr>
        <a:xfrm>
          <a:off x="867320" y="940420"/>
          <a:ext cx="5422905" cy="7509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9473" tIns="79473" rIns="79473" bIns="79473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Client Opportunities</a:t>
          </a:r>
        </a:p>
      </dsp:txBody>
      <dsp:txXfrm>
        <a:off x="867320" y="940420"/>
        <a:ext cx="5422905" cy="750926"/>
      </dsp:txXfrm>
    </dsp:sp>
    <dsp:sp modelId="{15AB1D91-9063-4597-A72C-CC4863D5E2E9}">
      <dsp:nvSpPr>
        <dsp:cNvPr id="0" name=""/>
        <dsp:cNvSpPr/>
      </dsp:nvSpPr>
      <dsp:spPr>
        <a:xfrm>
          <a:off x="0" y="1879079"/>
          <a:ext cx="6290226" cy="75092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74D3E16-4558-4BFC-9E11-634957BBE830}">
      <dsp:nvSpPr>
        <dsp:cNvPr id="0" name=""/>
        <dsp:cNvSpPr/>
      </dsp:nvSpPr>
      <dsp:spPr>
        <a:xfrm>
          <a:off x="227155" y="2048038"/>
          <a:ext cx="413009" cy="41300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B6E93F-281A-4CA6-B50E-7502C41F4A70}">
      <dsp:nvSpPr>
        <dsp:cNvPr id="0" name=""/>
        <dsp:cNvSpPr/>
      </dsp:nvSpPr>
      <dsp:spPr>
        <a:xfrm>
          <a:off x="867320" y="1879079"/>
          <a:ext cx="5422905" cy="7509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9473" tIns="79473" rIns="79473" bIns="79473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Contractors (1099)</a:t>
          </a:r>
        </a:p>
      </dsp:txBody>
      <dsp:txXfrm>
        <a:off x="867320" y="1879079"/>
        <a:ext cx="5422905" cy="750926"/>
      </dsp:txXfrm>
    </dsp:sp>
    <dsp:sp modelId="{32A0A9F3-41AB-4728-8526-421970588634}">
      <dsp:nvSpPr>
        <dsp:cNvPr id="0" name=""/>
        <dsp:cNvSpPr/>
      </dsp:nvSpPr>
      <dsp:spPr>
        <a:xfrm>
          <a:off x="0" y="2817738"/>
          <a:ext cx="6290226" cy="75092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B917C5F-AA20-42B5-8640-DAD6D7D6A088}">
      <dsp:nvSpPr>
        <dsp:cNvPr id="0" name=""/>
        <dsp:cNvSpPr/>
      </dsp:nvSpPr>
      <dsp:spPr>
        <a:xfrm>
          <a:off x="227155" y="2986696"/>
          <a:ext cx="413009" cy="413009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DDC9BE-9B21-4C8B-9C3A-996F4C33467C}">
      <dsp:nvSpPr>
        <dsp:cNvPr id="0" name=""/>
        <dsp:cNvSpPr/>
      </dsp:nvSpPr>
      <dsp:spPr>
        <a:xfrm>
          <a:off x="867320" y="2817738"/>
          <a:ext cx="5422905" cy="7509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9473" tIns="79473" rIns="79473" bIns="79473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Training </a:t>
          </a:r>
        </a:p>
      </dsp:txBody>
      <dsp:txXfrm>
        <a:off x="867320" y="2817738"/>
        <a:ext cx="5422905" cy="750926"/>
      </dsp:txXfrm>
    </dsp:sp>
    <dsp:sp modelId="{82F87284-AB23-4303-AA8D-585824B8331D}">
      <dsp:nvSpPr>
        <dsp:cNvPr id="0" name=""/>
        <dsp:cNvSpPr/>
      </dsp:nvSpPr>
      <dsp:spPr>
        <a:xfrm>
          <a:off x="0" y="3756397"/>
          <a:ext cx="6290226" cy="75092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ECE4F14-8053-425D-8D73-A56B773E2A3B}">
      <dsp:nvSpPr>
        <dsp:cNvPr id="0" name=""/>
        <dsp:cNvSpPr/>
      </dsp:nvSpPr>
      <dsp:spPr>
        <a:xfrm>
          <a:off x="227155" y="3925355"/>
          <a:ext cx="413009" cy="413009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AB6E3A-EC9D-482B-B5F6-EDA4080680A9}">
      <dsp:nvSpPr>
        <dsp:cNvPr id="0" name=""/>
        <dsp:cNvSpPr/>
      </dsp:nvSpPr>
      <dsp:spPr>
        <a:xfrm>
          <a:off x="867320" y="3756397"/>
          <a:ext cx="5422905" cy="7509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9473" tIns="79473" rIns="79473" bIns="79473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Registration Process</a:t>
          </a:r>
        </a:p>
      </dsp:txBody>
      <dsp:txXfrm>
        <a:off x="867320" y="3756397"/>
        <a:ext cx="5422905" cy="750926"/>
      </dsp:txXfrm>
    </dsp:sp>
    <dsp:sp modelId="{30F1BE69-67C0-48D3-BEAE-AD4EFFB04EE5}">
      <dsp:nvSpPr>
        <dsp:cNvPr id="0" name=""/>
        <dsp:cNvSpPr/>
      </dsp:nvSpPr>
      <dsp:spPr>
        <a:xfrm>
          <a:off x="0" y="4695055"/>
          <a:ext cx="6290226" cy="75092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1D7FD90-94DB-4B22-8E88-3B5C2525B764}">
      <dsp:nvSpPr>
        <dsp:cNvPr id="0" name=""/>
        <dsp:cNvSpPr/>
      </dsp:nvSpPr>
      <dsp:spPr>
        <a:xfrm>
          <a:off x="227155" y="4864014"/>
          <a:ext cx="413009" cy="413009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CD3CDF-B4BA-4CD3-8C7C-08BF7A54F074}">
      <dsp:nvSpPr>
        <dsp:cNvPr id="0" name=""/>
        <dsp:cNvSpPr/>
      </dsp:nvSpPr>
      <dsp:spPr>
        <a:xfrm>
          <a:off x="867320" y="4695055"/>
          <a:ext cx="5422905" cy="7509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9473" tIns="79473" rIns="79473" bIns="79473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Questions and Answers</a:t>
          </a:r>
        </a:p>
      </dsp:txBody>
      <dsp:txXfrm>
        <a:off x="867320" y="4695055"/>
        <a:ext cx="5422905" cy="7509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EA0C0817-A112-4847-8014-A94B7D2A4EA3}" type="datetime1">
              <a:rPr lang="en-US" smtClean="0"/>
              <a:t>12/21/2021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049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12/21/2021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07165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F6FA2B21-3FCD-4721-B95C-427943F61125}" type="datetime1">
              <a:rPr lang="en-US" smtClean="0"/>
              <a:t>12/21/2021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7471428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F6FA2B21-3FCD-4721-B95C-427943F61125}" type="datetime1">
              <a:rPr lang="en-US" smtClean="0"/>
              <a:t>12/21/2021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24008582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F6FA2B21-3FCD-4721-B95C-427943F61125}" type="datetime1">
              <a:rPr lang="en-US" smtClean="0"/>
              <a:t>12/21/2021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1507884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12/21/2021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6221671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12/21/2021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817476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12/21/2021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0497366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F6FA2B21-3FCD-4721-B95C-427943F61125}" type="datetime1">
              <a:rPr lang="en-US" smtClean="0"/>
              <a:t>12/21/2021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927884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12/21/2021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2784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D9C646AA-F36E-4540-911D-FFFC0A0EF24A}" type="datetime1">
              <a:rPr lang="en-US" smtClean="0"/>
              <a:t>12/21/2021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9873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12/21/2021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3553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12/21/2021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895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12/21/2021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7264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12/21/2021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0587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D12A6-918A-48BD-8CB9-CA713993B0EA}" type="datetime1">
              <a:rPr lang="en-US" smtClean="0"/>
              <a:t>12/21/2021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1287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8CE86-875F-4587-BCF6-FA054AFC0D53}" type="datetime1">
              <a:rPr lang="en-US" smtClean="0"/>
              <a:pPr/>
              <a:t>12/21/2021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2691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12/21/2021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456945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  <p:sldLayoutId id="2147483688" r:id="rId14"/>
    <p:sldLayoutId id="2147483689" r:id="rId15"/>
    <p:sldLayoutId id="2147483690" r:id="rId16"/>
    <p:sldLayoutId id="2147483691" r:id="rId17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democsr.com/registration" TargetMode="External"/><Relationship Id="rId2" Type="http://schemas.openxmlformats.org/officeDocument/2006/relationships/hyperlink" Target="https://democsr.com/hiring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4460" y="2871651"/>
            <a:ext cx="10146138" cy="163090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DEMO Consulting LLC’s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Customer Service Representative 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Information Presentation</a:t>
            </a:r>
            <a:br>
              <a:rPr lang="en-US" sz="2400" dirty="0">
                <a:solidFill>
                  <a:schemeClr val="tx1"/>
                </a:solidFill>
              </a:rPr>
            </a:br>
            <a:br>
              <a:rPr lang="en-US" sz="2400" b="0" i="0" dirty="0">
                <a:effectLst/>
                <a:latin typeface="Helvetica" panose="020B0604020202020204" pitchFamily="34" charset="0"/>
                <a:cs typeface="Helvetica" panose="020B0604020202020204" pitchFamily="34" charset="0"/>
              </a:rPr>
            </a:br>
            <a:r>
              <a:rPr lang="en-US" sz="2400" b="0" i="0" dirty="0"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Business: 762-235-6654 option 2</a:t>
            </a:r>
            <a:br>
              <a:rPr lang="en-US" sz="2400" b="0" i="0" dirty="0">
                <a:effectLst/>
                <a:latin typeface="Helvetica" panose="020B0604020202020204" pitchFamily="34" charset="0"/>
                <a:cs typeface="Helvetica" panose="020B0604020202020204" pitchFamily="34" charset="0"/>
              </a:rPr>
            </a:br>
            <a:r>
              <a:rPr lang="en-US" sz="2400" b="0" i="0" dirty="0"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Text: 762-338-4305 or 678-341-0080</a:t>
            </a:r>
            <a:br>
              <a:rPr lang="en-US" sz="2400" b="0" i="0" dirty="0">
                <a:effectLst/>
                <a:latin typeface="Helvetica" panose="020B0604020202020204" pitchFamily="34" charset="0"/>
                <a:cs typeface="Helvetica" panose="020B0604020202020204" pitchFamily="34" charset="0"/>
              </a:rPr>
            </a:br>
            <a:r>
              <a:rPr lang="en-US" sz="2400" b="0" i="0" dirty="0"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email: hr@democsr.com</a:t>
            </a:r>
            <a:br>
              <a:rPr lang="en-US" sz="2400" b="0" i="0" dirty="0">
                <a:effectLst/>
                <a:latin typeface="Helvetica" panose="020B0604020202020204" pitchFamily="34" charset="0"/>
                <a:cs typeface="Helvetica" panose="020B0604020202020204" pitchFamily="34" charset="0"/>
              </a:rPr>
            </a:br>
            <a:r>
              <a:rPr lang="en-US" sz="2400" b="0" i="0" dirty="0"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website: democsr.com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42807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ounded Rectangle 14">
            <a:extLst>
              <a:ext uri="{FF2B5EF4-FFF2-40B4-BE49-F238E27FC236}">
                <a16:creationId xmlns:a16="http://schemas.microsoft.com/office/drawing/2014/main" id="{843DD86A-8FAA-443F-9211-42A2AE8A79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6008" y="0"/>
            <a:ext cx="7555992" cy="6858000"/>
          </a:xfrm>
          <a:prstGeom prst="roundRect">
            <a:avLst>
              <a:gd name="adj" fmla="val 0"/>
            </a:avLst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2A13AAE-18EB-4BDF-BAF7-F2F97B8D00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36008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blurRad="635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0F5C1B21-B0DB-4206-99EE-C13D67038B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975"/>
          <a:stretch/>
        </p:blipFill>
        <p:spPr>
          <a:xfrm>
            <a:off x="0" y="0"/>
            <a:ext cx="4636008" cy="144145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49261589-06E9-4B7C-A8F1-26648507B7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975"/>
          <a:stretch/>
        </p:blipFill>
        <p:spPr>
          <a:xfrm>
            <a:off x="0" y="4375150"/>
            <a:ext cx="4636008" cy="248285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F81AD3F-614D-414F-9159-3E5DA189BE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066163"/>
            <a:ext cx="3306744" cy="5148371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bg1"/>
                </a:solidFill>
              </a:rPr>
              <a:t>Agenda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3CD8CE6-C2E1-4BF6-9F4A-7E508E2668F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1162653"/>
              </p:ext>
            </p:extLst>
          </p:nvPr>
        </p:nvGraphicFramePr>
        <p:xfrm>
          <a:off x="5279472" y="746125"/>
          <a:ext cx="6290226" cy="54477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2498209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3DBC41-E8A5-4FA1-9E35-5B19C01350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About 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2B7AEC-D434-42B3-8916-3A5B45A542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About the Owners/People Leaders</a:t>
            </a:r>
          </a:p>
          <a:p>
            <a:r>
              <a:rPr lang="en-US" dirty="0"/>
              <a:t>Business since 2014</a:t>
            </a:r>
          </a:p>
          <a:p>
            <a:r>
              <a:rPr lang="en-US" dirty="0"/>
              <a:t>Certified Service-Disabled Veteran-Owned Business</a:t>
            </a:r>
          </a:p>
          <a:p>
            <a:r>
              <a:rPr lang="en-US" dirty="0"/>
              <a:t>Three segments – HR Readiness Consulting, Training and Staffing</a:t>
            </a:r>
          </a:p>
          <a:p>
            <a:r>
              <a:rPr lang="en-US" dirty="0"/>
              <a:t>Arise Premier Partner – Business Bureau accredited Business with A+ Rating</a:t>
            </a:r>
          </a:p>
          <a:p>
            <a:r>
              <a:rPr lang="en-US" dirty="0"/>
              <a:t>Work From Home (WFH) Initiative 2020</a:t>
            </a:r>
          </a:p>
          <a:p>
            <a:pPr lvl="1"/>
            <a:r>
              <a:rPr lang="en-US" b="1" i="0" dirty="0">
                <a:effectLst/>
                <a:latin typeface="Source Sans Pro" panose="020B0503030403020204" pitchFamily="34" charset="0"/>
              </a:rPr>
              <a:t>Our goal is to provide opportunities for anyone to work from home with some recognizable and legitimate organizations. We will work side-by-side with our Independent Agents so you can become a successful Client Support Professional.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19198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825152-F4AA-43F5-A32A-4D0BBDEF7C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Client Opportunities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DDEF6A-4A1F-4F1C-9F1E-C55298AB7A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Companies (Xfinity, Disney, TurboTax, </a:t>
            </a:r>
            <a:r>
              <a:rPr lang="en-US" dirty="0" err="1"/>
              <a:t>Agero</a:t>
            </a:r>
            <a:r>
              <a:rPr lang="en-US" dirty="0"/>
              <a:t>, etc.)</a:t>
            </a:r>
          </a:p>
          <a:p>
            <a:pPr lvl="1"/>
            <a:r>
              <a:rPr lang="en-US" dirty="0"/>
              <a:t>You will be able to select your own clients to service</a:t>
            </a:r>
          </a:p>
          <a:p>
            <a:pPr lvl="1"/>
            <a:r>
              <a:rPr lang="en-US" dirty="0"/>
              <a:t>You can service more than one client</a:t>
            </a:r>
          </a:p>
          <a:p>
            <a:r>
              <a:rPr lang="en-US" dirty="0"/>
              <a:t>Pay (depends on your client)</a:t>
            </a:r>
          </a:p>
          <a:p>
            <a:pPr lvl="1"/>
            <a:r>
              <a:rPr lang="en-US" dirty="0"/>
              <a:t>We will share our pay chart after the completion of your registration</a:t>
            </a:r>
          </a:p>
          <a:p>
            <a:pPr lvl="1"/>
            <a:r>
              <a:rPr lang="en-US" dirty="0"/>
              <a:t>Pay will be on 1</a:t>
            </a:r>
            <a:r>
              <a:rPr lang="en-US" baseline="30000" dirty="0"/>
              <a:t>st</a:t>
            </a:r>
            <a:r>
              <a:rPr lang="en-US" dirty="0"/>
              <a:t> and 15</a:t>
            </a:r>
            <a:r>
              <a:rPr lang="en-US" baseline="30000" dirty="0"/>
              <a:t>th</a:t>
            </a:r>
            <a:r>
              <a:rPr lang="en-US" dirty="0"/>
              <a:t> (direct deposit)</a:t>
            </a:r>
          </a:p>
          <a:p>
            <a:r>
              <a:rPr lang="en-US" dirty="0"/>
              <a:t>Work Schedule</a:t>
            </a:r>
          </a:p>
          <a:p>
            <a:pPr lvl="1"/>
            <a:r>
              <a:rPr lang="en-US" dirty="0"/>
              <a:t>Select Your Own Hours (with a minimum of 15 hours Per Week and a maximum of 99 hours Per Week depending on client)</a:t>
            </a:r>
          </a:p>
          <a:p>
            <a:r>
              <a:rPr lang="en-US" dirty="0"/>
              <a:t>Technical Requirement varies per client</a:t>
            </a:r>
          </a:p>
          <a:p>
            <a:pPr lvl="1"/>
            <a:r>
              <a:rPr lang="en-US" dirty="0"/>
              <a:t>You will know this prior to servicing any clients</a:t>
            </a:r>
          </a:p>
          <a:p>
            <a:r>
              <a:rPr lang="en-US" dirty="0"/>
              <a:t>Computer Requirement</a:t>
            </a:r>
          </a:p>
          <a:p>
            <a:pPr lvl="1"/>
            <a:r>
              <a:rPr lang="en-US" dirty="0"/>
              <a:t>Must meet Arise Personal Computer Check minimum requirement</a:t>
            </a:r>
          </a:p>
          <a:p>
            <a:pPr lvl="1"/>
            <a:r>
              <a:rPr lang="en-US" dirty="0"/>
              <a:t>Must be hard wire to a modem (NO WIRELESS)</a:t>
            </a:r>
          </a:p>
          <a:p>
            <a:pPr lvl="1"/>
            <a:r>
              <a:rPr lang="en-US" dirty="0"/>
              <a:t>You may need a dedicated Landline (depending on the client)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14081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F62794-9C23-4109-8B84-85F866C8C0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Contractors (1099)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300951-6E3F-4FDB-8B86-A8F2C143B6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are an Independent Agent!</a:t>
            </a:r>
          </a:p>
          <a:p>
            <a:r>
              <a:rPr lang="en-US" dirty="0"/>
              <a:t>No Taxes Withheld </a:t>
            </a:r>
          </a:p>
          <a:p>
            <a:pPr lvl="1"/>
            <a:r>
              <a:rPr lang="en-US" dirty="0"/>
              <a:t>You must file taxes as a Business Owner</a:t>
            </a:r>
          </a:p>
          <a:p>
            <a:pPr lvl="1"/>
            <a:r>
              <a:rPr lang="en-US" dirty="0"/>
              <a:t>Assistance will be provided on itemization</a:t>
            </a:r>
          </a:p>
          <a:p>
            <a:r>
              <a:rPr lang="en-US" dirty="0"/>
              <a:t>Only Deduction will be 10% for using the Arise Platform per pay period.</a:t>
            </a:r>
          </a:p>
          <a:p>
            <a:pPr lvl="1"/>
            <a:r>
              <a:rPr lang="en-US" dirty="0"/>
              <a:t>For example – If you made $1800 on the 1</a:t>
            </a:r>
            <a:r>
              <a:rPr lang="en-US" baseline="30000" dirty="0"/>
              <a:t>st</a:t>
            </a:r>
            <a:r>
              <a:rPr lang="en-US" dirty="0"/>
              <a:t> then you will receive $1620 in your bank. That’s a 10% deduction which was $180.</a:t>
            </a:r>
          </a:p>
          <a:p>
            <a:pPr lvl="1"/>
            <a:r>
              <a:rPr lang="en-US" dirty="0"/>
              <a:t>For example – If you made $500 on the 1</a:t>
            </a:r>
            <a:r>
              <a:rPr lang="en-US" baseline="30000" dirty="0"/>
              <a:t>st</a:t>
            </a:r>
            <a:r>
              <a:rPr lang="en-US" dirty="0"/>
              <a:t> than you will receive $450 in your bank. That a 10% deduction which was $50.</a:t>
            </a:r>
          </a:p>
          <a:p>
            <a:r>
              <a:rPr lang="en-US" dirty="0"/>
              <a:t>We do direct deposit and will send all information to your email during your training.</a:t>
            </a:r>
          </a:p>
        </p:txBody>
      </p:sp>
    </p:spTree>
    <p:extLst>
      <p:ext uri="{BB962C8B-B14F-4D97-AF65-F5344CB8AC3E}">
        <p14:creationId xmlns:p14="http://schemas.microsoft.com/office/powerpoint/2010/main" val="26010230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D07206-203E-40E7-9EAE-64635E9D3D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Training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AB4B4A-11AC-42A2-88FF-4C0B554852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Your Training is aligned with the client you selected.</a:t>
            </a:r>
          </a:p>
          <a:p>
            <a:r>
              <a:rPr lang="en-US" dirty="0"/>
              <a:t>Some clients will pay you as you are training.</a:t>
            </a:r>
          </a:p>
          <a:p>
            <a:pPr lvl="1"/>
            <a:r>
              <a:rPr lang="en-US" dirty="0"/>
              <a:t>You will know prior to selecting your client.</a:t>
            </a:r>
          </a:p>
          <a:p>
            <a:r>
              <a:rPr lang="en-US" dirty="0"/>
              <a:t>Training Cost per Client</a:t>
            </a:r>
          </a:p>
          <a:p>
            <a:pPr lvl="1"/>
            <a:r>
              <a:rPr lang="en-US" dirty="0"/>
              <a:t>Depending on the cost – DEMO Consulting LLC will assist you</a:t>
            </a:r>
          </a:p>
          <a:p>
            <a:pPr lvl="2"/>
            <a:r>
              <a:rPr lang="en-US" dirty="0"/>
              <a:t>One time cost could be free, $4.99, 9.99 and up </a:t>
            </a:r>
          </a:p>
          <a:p>
            <a:r>
              <a:rPr lang="en-US" dirty="0"/>
              <a:t>Training Completion</a:t>
            </a:r>
          </a:p>
          <a:p>
            <a:pPr lvl="1"/>
            <a:r>
              <a:rPr lang="en-US" dirty="0"/>
              <a:t>You are now a Certified Customer Service Representative for that Client!</a:t>
            </a:r>
          </a:p>
          <a:p>
            <a:pPr lvl="1"/>
            <a:r>
              <a:rPr lang="en-US" dirty="0"/>
              <a:t>At this point, you will pick your own schedule and start earning revenue!</a:t>
            </a:r>
          </a:p>
        </p:txBody>
      </p:sp>
    </p:spTree>
    <p:extLst>
      <p:ext uri="{BB962C8B-B14F-4D97-AF65-F5344CB8AC3E}">
        <p14:creationId xmlns:p14="http://schemas.microsoft.com/office/powerpoint/2010/main" val="38981653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B60557-D99E-4636-A485-445644BAC2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Registration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76FAEE-B4BB-479B-8E77-EAA231CEB0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1800" dirty="0"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Step 1: Go to the hiring page and fill out the application: </a:t>
            </a:r>
            <a:r>
              <a:rPr lang="en-US" sz="1400" dirty="0">
                <a:hlinkClick r:id="rId2"/>
              </a:rPr>
              <a:t>Hiring (democsr.com)</a:t>
            </a:r>
            <a:endParaRPr lang="en-US" sz="1400" dirty="0"/>
          </a:p>
          <a:p>
            <a:r>
              <a:rPr lang="en-US" sz="1800" dirty="0"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Step 2: Once your application is received then you will need to start step 3.</a:t>
            </a:r>
          </a:p>
          <a:p>
            <a:r>
              <a:rPr lang="en-US" sz="1800" dirty="0"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Step </a:t>
            </a:r>
            <a:r>
              <a:rPr lang="en-US" sz="1800" dirty="0">
                <a:latin typeface="Helvetica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</a:t>
            </a:r>
            <a:r>
              <a:rPr lang="en-US" sz="1800" dirty="0"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: Go to our website to register: </a:t>
            </a:r>
            <a:r>
              <a:rPr lang="en-US" sz="1800" u="sng" dirty="0"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https://democsr.com/registration</a:t>
            </a:r>
            <a:r>
              <a:rPr lang="en-US" sz="1800" dirty="0"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and scroll to the bottom to select the Registration button which will direct you to our Arise Platform site.</a:t>
            </a:r>
          </a:p>
          <a:p>
            <a:r>
              <a:rPr lang="en-US" sz="1800" dirty="0">
                <a:latin typeface="Helvetica" panose="020B0604020202020204" pitchFamily="34" charset="0"/>
                <a:cs typeface="Calibri" panose="020F0502020204030204" pitchFamily="34" charset="0"/>
              </a:rPr>
              <a:t>Step 4: </a:t>
            </a:r>
            <a:r>
              <a:rPr lang="en-US" sz="1800" dirty="0">
                <a:solidFill>
                  <a:srgbClr val="FF0000"/>
                </a:solidFill>
                <a:latin typeface="Helvetica" panose="020B0604020202020204" pitchFamily="34" charset="0"/>
                <a:cs typeface="Calibri" panose="020F0502020204030204" pitchFamily="34" charset="0"/>
              </a:rPr>
              <a:t>VERY IMPORTANT STEP!!!! </a:t>
            </a:r>
            <a:r>
              <a:rPr lang="en-US" sz="1800" dirty="0"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During the process, you will select that you are joining a Call Center on the Arise Network so you must provide the following:  Company ID# 440809 for DEMO Consulting LLC. </a:t>
            </a:r>
          </a:p>
          <a:p>
            <a:r>
              <a:rPr lang="en-US" sz="1800" dirty="0"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Step 5: As you are moving through the process, we will verify and finalize you on our end. Please send </a:t>
            </a:r>
            <a:r>
              <a:rPr lang="en-US" sz="1800" dirty="0">
                <a:latin typeface="Helvetica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us</a:t>
            </a:r>
            <a:r>
              <a:rPr lang="en-US" sz="1800" dirty="0"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an email at </a:t>
            </a:r>
            <a:r>
              <a:rPr lang="en-US" sz="1800" u="sng" dirty="0"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hr@democsr.com</a:t>
            </a:r>
            <a:r>
              <a:rPr lang="en-US" sz="1800" dirty="0"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or text us at 762-338-4305 once you get to this point. (we will do our best to have this completed within 24 hours after receiving your message).</a:t>
            </a:r>
          </a:p>
          <a:p>
            <a:r>
              <a:rPr lang="en-US" sz="1800" dirty="0"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Step 6: Once you get to the area to review all opportunities then you could reach out to us for any clarification such as pay, training, etc.</a:t>
            </a:r>
          </a:p>
          <a:p>
            <a:r>
              <a:rPr lang="en-US" sz="1800" dirty="0">
                <a:latin typeface="Helvetica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Step 7: Review our emails and review our website for helpful tips and always reach out to us for any questions at </a:t>
            </a:r>
            <a:r>
              <a:rPr lang="en-US" sz="1800" b="0" i="0" dirty="0"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762-235-6654 option 2.</a:t>
            </a:r>
            <a:br>
              <a:rPr lang="en-US" sz="1800" dirty="0"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3975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D24DE2-3670-4112-B67C-FCA7775C51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07035" y="2526061"/>
            <a:ext cx="8610600" cy="1293028"/>
          </a:xfrm>
        </p:spPr>
        <p:txBody>
          <a:bodyPr>
            <a:normAutofit fontScale="90000"/>
          </a:bodyPr>
          <a:lstStyle/>
          <a:p>
            <a:pPr algn="ctr" fontAlgn="base"/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DEMO Consulting LLC</a:t>
            </a:r>
            <a:b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</a:br>
            <a:b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</a:br>
            <a:r>
              <a:rPr lang="en-US" sz="3600" b="0" i="0" dirty="0"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Customer Service Representative</a:t>
            </a:r>
            <a:br>
              <a:rPr lang="en-US" sz="3600" b="0" i="0" dirty="0">
                <a:effectLst/>
                <a:latin typeface="Helvetica" panose="020B0604020202020204" pitchFamily="34" charset="0"/>
                <a:cs typeface="Helvetica" panose="020B0604020202020204" pitchFamily="34" charset="0"/>
              </a:rPr>
            </a:br>
            <a:br>
              <a:rPr lang="en-US" sz="3600" b="0" i="0" dirty="0">
                <a:effectLst/>
                <a:latin typeface="Helvetica" panose="020B0604020202020204" pitchFamily="34" charset="0"/>
                <a:cs typeface="Helvetica" panose="020B0604020202020204" pitchFamily="34" charset="0"/>
              </a:rPr>
            </a:br>
            <a:r>
              <a:rPr lang="en-US" sz="3600" b="0" i="0" dirty="0"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Business: 762-235-6654 option 2</a:t>
            </a:r>
            <a:br>
              <a:rPr lang="en-US" sz="3600" b="0" i="0" dirty="0">
                <a:effectLst/>
                <a:latin typeface="Helvetica" panose="020B0604020202020204" pitchFamily="34" charset="0"/>
                <a:cs typeface="Helvetica" panose="020B0604020202020204" pitchFamily="34" charset="0"/>
              </a:rPr>
            </a:br>
            <a:r>
              <a:rPr lang="en-US" sz="3600" b="0" i="0" dirty="0"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Text: 762-338-4305 or 678-341-0080</a:t>
            </a:r>
            <a:br>
              <a:rPr lang="en-US" sz="3600" b="0" i="0" dirty="0">
                <a:effectLst/>
                <a:latin typeface="Helvetica" panose="020B0604020202020204" pitchFamily="34" charset="0"/>
                <a:cs typeface="Helvetica" panose="020B0604020202020204" pitchFamily="34" charset="0"/>
              </a:rPr>
            </a:br>
            <a:r>
              <a:rPr lang="en-US" sz="3600" b="0" i="0" dirty="0"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email: hr@democsr.com</a:t>
            </a:r>
            <a:br>
              <a:rPr lang="en-US" sz="3600" b="0" i="0" dirty="0">
                <a:effectLst/>
                <a:latin typeface="Helvetica" panose="020B0604020202020204" pitchFamily="34" charset="0"/>
                <a:cs typeface="Helvetica" panose="020B0604020202020204" pitchFamily="34" charset="0"/>
              </a:rPr>
            </a:br>
            <a:r>
              <a:rPr lang="en-US" sz="3600" b="0" i="0" dirty="0"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website: democsr.com</a:t>
            </a:r>
          </a:p>
        </p:txBody>
      </p:sp>
    </p:spTree>
    <p:extLst>
      <p:ext uri="{BB962C8B-B14F-4D97-AF65-F5344CB8AC3E}">
        <p14:creationId xmlns:p14="http://schemas.microsoft.com/office/powerpoint/2010/main" val="4145856451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FBAA12A966E1F408098B45F99DA18FC" ma:contentTypeVersion="0" ma:contentTypeDescription="Create a new document." ma:contentTypeScope="" ma:versionID="db8577f593442e60211fb5cd773557f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735e5e7c259b0319c5df29eda1d9aaa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DB58277-F8DF-46FF-84EC-EF41B835E69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1D28E7-2E3D-41ED-8E8E-28CC901DCA3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137651BA-F45C-4845-9AB3-E0A65B39F5E1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744</TotalTime>
  <Words>750</Words>
  <Application>Microsoft Office PowerPoint</Application>
  <PresentationFormat>Widescreen</PresentationFormat>
  <Paragraphs>59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Century Gothic</vt:lpstr>
      <vt:lpstr>Helvetica</vt:lpstr>
      <vt:lpstr>Source Sans Pro</vt:lpstr>
      <vt:lpstr>Vapor Trail</vt:lpstr>
      <vt:lpstr>DEMO Consulting LLC’s Customer Service Representative  Information Presentation  Business: 762-235-6654 option 2 Text: 762-338-4305 or 678-341-0080 email: hr@democsr.com website: democsr.com</vt:lpstr>
      <vt:lpstr>Agenda</vt:lpstr>
      <vt:lpstr>About Us</vt:lpstr>
      <vt:lpstr>Client Opportunities</vt:lpstr>
      <vt:lpstr>Contractors (1099)</vt:lpstr>
      <vt:lpstr>Training </vt:lpstr>
      <vt:lpstr>Registration Process</vt:lpstr>
      <vt:lpstr>DEMO Consulting LLC  Customer Service Representative  Business: 762-235-6654 option 2 Text: 762-338-4305 or 678-341-0080 email: hr@democsr.com website: democsr.com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DEMO Consulting LLC’s Information Presentation</dc:title>
  <dc:creator>Moore, Tonya</dc:creator>
  <cp:lastModifiedBy>Moore, Tonya</cp:lastModifiedBy>
  <cp:revision>14</cp:revision>
  <dcterms:created xsi:type="dcterms:W3CDTF">2021-02-02T23:53:09Z</dcterms:created>
  <dcterms:modified xsi:type="dcterms:W3CDTF">2021-12-22T01:08:19Z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0x0101003FBAA12A966E1F408098B45F99DA18FC</vt:lpwstr>
  </property>
</Properties>
</file>