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50" r:id="rId2"/>
    <p:sldMasterId id="2147483649" r:id="rId3"/>
  </p:sldMasterIdLst>
  <p:notesMasterIdLst>
    <p:notesMasterId r:id="rId21"/>
  </p:notesMasterIdLst>
  <p:handoutMasterIdLst>
    <p:handoutMasterId r:id="rId22"/>
  </p:handoutMasterIdLst>
  <p:sldIdLst>
    <p:sldId id="390" r:id="rId4"/>
    <p:sldId id="372" r:id="rId5"/>
    <p:sldId id="391" r:id="rId6"/>
    <p:sldId id="407" r:id="rId7"/>
    <p:sldId id="396" r:id="rId8"/>
    <p:sldId id="397" r:id="rId9"/>
    <p:sldId id="398" r:id="rId10"/>
    <p:sldId id="395" r:id="rId11"/>
    <p:sldId id="400" r:id="rId12"/>
    <p:sldId id="409" r:id="rId13"/>
    <p:sldId id="399" r:id="rId14"/>
    <p:sldId id="401" r:id="rId15"/>
    <p:sldId id="405" r:id="rId16"/>
    <p:sldId id="404" r:id="rId17"/>
    <p:sldId id="403" r:id="rId18"/>
    <p:sldId id="406" r:id="rId19"/>
    <p:sldId id="408" r:id="rId20"/>
  </p:sldIdLst>
  <p:sldSz cx="9144000" cy="6858000" type="letter"/>
  <p:notesSz cx="6934200" cy="9234488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bg1"/>
      </a:buClr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bg1"/>
      </a:buClr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bg1"/>
      </a:buClr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bg1"/>
      </a:buClr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bg1"/>
      </a:buClr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8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808080"/>
    <a:srgbClr val="777777"/>
    <a:srgbClr val="8DD1FF"/>
    <a:srgbClr val="000099"/>
    <a:srgbClr val="003366"/>
    <a:srgbClr val="00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87" autoAdjust="0"/>
    <p:restoredTop sz="94629" autoAdjust="0"/>
  </p:normalViewPr>
  <p:slideViewPr>
    <p:cSldViewPr snapToGrid="0" snapToObjects="1">
      <p:cViewPr varScale="1">
        <p:scale>
          <a:sx n="87" d="100"/>
          <a:sy n="87" d="100"/>
        </p:scale>
        <p:origin x="177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8" d="100"/>
          <a:sy n="58" d="100"/>
        </p:scale>
        <p:origin x="-1782" y="-90"/>
      </p:cViewPr>
      <p:guideLst>
        <p:guide orient="horz" pos="2909"/>
        <p:guide pos="218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B57BEA-A42B-4D1D-ACC3-DC48725D1661}" type="doc">
      <dgm:prSet loTypeId="urn:microsoft.com/office/officeart/2008/layout/CircleAccentTimeline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DA0512-CABA-4BEF-82B3-A30E0FA91D9E}">
      <dgm:prSet phldrT="[Text]"/>
      <dgm:spPr/>
      <dgm:t>
        <a:bodyPr/>
        <a:lstStyle/>
        <a:p>
          <a:r>
            <a:rPr lang="en-US" dirty="0"/>
            <a:t>BSP</a:t>
          </a:r>
        </a:p>
      </dgm:t>
    </dgm:pt>
    <dgm:pt modelId="{E7A2C2F4-A216-4B79-9D83-A4EED3BBBDCC}" type="parTrans" cxnId="{45A97CC3-724A-4C73-BED1-A46FE8FA0A03}">
      <dgm:prSet/>
      <dgm:spPr/>
      <dgm:t>
        <a:bodyPr/>
        <a:lstStyle/>
        <a:p>
          <a:endParaRPr lang="en-US"/>
        </a:p>
      </dgm:t>
    </dgm:pt>
    <dgm:pt modelId="{70C224FC-CCC1-4858-BE57-76AB0922752D}" type="sibTrans" cxnId="{45A97CC3-724A-4C73-BED1-A46FE8FA0A03}">
      <dgm:prSet/>
      <dgm:spPr/>
      <dgm:t>
        <a:bodyPr/>
        <a:lstStyle/>
        <a:p>
          <a:endParaRPr lang="en-US"/>
        </a:p>
      </dgm:t>
    </dgm:pt>
    <dgm:pt modelId="{D1E573C0-D919-480E-9494-AFDF124255A0}">
      <dgm:prSet phldrT="[Text]"/>
      <dgm:spPr/>
      <dgm:t>
        <a:bodyPr/>
        <a:lstStyle/>
        <a:p>
          <a:r>
            <a:rPr lang="en-US" dirty="0"/>
            <a:t>BCC</a:t>
          </a:r>
        </a:p>
      </dgm:t>
    </dgm:pt>
    <dgm:pt modelId="{DD7CE56D-46B5-4C21-A365-A80450172900}" type="parTrans" cxnId="{949077D8-32AD-479C-9C63-AAC91D4206AC}">
      <dgm:prSet/>
      <dgm:spPr/>
      <dgm:t>
        <a:bodyPr/>
        <a:lstStyle/>
        <a:p>
          <a:endParaRPr lang="en-US"/>
        </a:p>
      </dgm:t>
    </dgm:pt>
    <dgm:pt modelId="{0EEC09C2-244F-4B12-ACAC-C6C054AB909A}" type="sibTrans" cxnId="{949077D8-32AD-479C-9C63-AAC91D4206AC}">
      <dgm:prSet/>
      <dgm:spPr/>
      <dgm:t>
        <a:bodyPr/>
        <a:lstStyle/>
        <a:p>
          <a:endParaRPr lang="en-US"/>
        </a:p>
      </dgm:t>
    </dgm:pt>
    <dgm:pt modelId="{1A68A318-0327-4E0F-8B44-8A0E455897B3}">
      <dgm:prSet phldrT="[Text]"/>
      <dgm:spPr/>
      <dgm:t>
        <a:bodyPr/>
        <a:lstStyle/>
        <a:p>
          <a:r>
            <a:rPr lang="en-US" dirty="0"/>
            <a:t>BMS</a:t>
          </a:r>
        </a:p>
      </dgm:t>
    </dgm:pt>
    <dgm:pt modelId="{B62B63C2-CF77-4024-8C61-3054A1AC5BA6}" type="parTrans" cxnId="{7AA745C5-77BB-4F36-9CA4-C823FEF91A40}">
      <dgm:prSet/>
      <dgm:spPr/>
      <dgm:t>
        <a:bodyPr/>
        <a:lstStyle/>
        <a:p>
          <a:endParaRPr lang="en-US"/>
        </a:p>
      </dgm:t>
    </dgm:pt>
    <dgm:pt modelId="{A721EF6E-0BC8-4CEF-9EE1-1FC54A14D49F}" type="sibTrans" cxnId="{7AA745C5-77BB-4F36-9CA4-C823FEF91A40}">
      <dgm:prSet/>
      <dgm:spPr/>
      <dgm:t>
        <a:bodyPr/>
        <a:lstStyle/>
        <a:p>
          <a:endParaRPr lang="en-US"/>
        </a:p>
      </dgm:t>
    </dgm:pt>
    <dgm:pt modelId="{D88D1AA8-548F-402B-AF3C-6F2A249E7371}">
      <dgm:prSet phldrT="[Text]"/>
      <dgm:spPr/>
      <dgm:t>
        <a:bodyPr/>
        <a:lstStyle/>
        <a:p>
          <a:r>
            <a:rPr lang="en-US" dirty="0"/>
            <a:t>BHSC</a:t>
          </a:r>
        </a:p>
      </dgm:t>
    </dgm:pt>
    <dgm:pt modelId="{B9E595D0-3B24-4ED4-B4CC-7C44775C7DC1}" type="parTrans" cxnId="{DFC84A14-FFF8-4F44-B1E4-3AC8670E0877}">
      <dgm:prSet/>
      <dgm:spPr/>
      <dgm:t>
        <a:bodyPr/>
        <a:lstStyle/>
        <a:p>
          <a:endParaRPr lang="en-US"/>
        </a:p>
      </dgm:t>
    </dgm:pt>
    <dgm:pt modelId="{31DDE72E-ACE1-4479-9A69-DC51FBC5BC41}" type="sibTrans" cxnId="{DFC84A14-FFF8-4F44-B1E4-3AC8670E0877}">
      <dgm:prSet/>
      <dgm:spPr/>
      <dgm:t>
        <a:bodyPr/>
        <a:lstStyle/>
        <a:p>
          <a:endParaRPr lang="en-US"/>
        </a:p>
      </dgm:t>
    </dgm:pt>
    <dgm:pt modelId="{2496E491-4640-4C43-869B-7B02EE6D4F52}">
      <dgm:prSet phldrT="[Text]"/>
      <dgm:spPr/>
      <dgm:t>
        <a:bodyPr/>
        <a:lstStyle/>
        <a:p>
          <a:r>
            <a:rPr lang="en-US" dirty="0"/>
            <a:t>Board</a:t>
          </a:r>
        </a:p>
      </dgm:t>
    </dgm:pt>
    <dgm:pt modelId="{C589B6C6-A34A-4585-B08B-208DEDB04617}" type="parTrans" cxnId="{A61C5163-972C-4656-8882-E5DE81F0BD99}">
      <dgm:prSet/>
      <dgm:spPr/>
      <dgm:t>
        <a:bodyPr/>
        <a:lstStyle/>
        <a:p>
          <a:endParaRPr lang="en-US"/>
        </a:p>
      </dgm:t>
    </dgm:pt>
    <dgm:pt modelId="{3FC251E8-0B62-464C-8872-0153AADA8D73}" type="sibTrans" cxnId="{A61C5163-972C-4656-8882-E5DE81F0BD99}">
      <dgm:prSet/>
      <dgm:spPr/>
      <dgm:t>
        <a:bodyPr/>
        <a:lstStyle/>
        <a:p>
          <a:endParaRPr lang="en-US"/>
        </a:p>
      </dgm:t>
    </dgm:pt>
    <dgm:pt modelId="{8549CF40-85DF-4B33-9E3C-1C4FE95FE87F}">
      <dgm:prSet phldrT="[Text]"/>
      <dgm:spPr/>
      <dgm:t>
        <a:bodyPr/>
        <a:lstStyle/>
        <a:p>
          <a:r>
            <a:rPr lang="en-US" dirty="0"/>
            <a:t>SubC’s</a:t>
          </a:r>
        </a:p>
      </dgm:t>
    </dgm:pt>
    <dgm:pt modelId="{4494EB52-C1C9-4236-A3D4-C06CBA4520DF}" type="parTrans" cxnId="{6582BACE-1E8D-44A4-9059-2B06936CA407}">
      <dgm:prSet/>
      <dgm:spPr/>
      <dgm:t>
        <a:bodyPr/>
        <a:lstStyle/>
        <a:p>
          <a:endParaRPr lang="en-US"/>
        </a:p>
      </dgm:t>
    </dgm:pt>
    <dgm:pt modelId="{5E76BF46-387D-46A4-BE21-7FA56EF6EDC5}" type="sibTrans" cxnId="{6582BACE-1E8D-44A4-9059-2B06936CA407}">
      <dgm:prSet/>
      <dgm:spPr/>
      <dgm:t>
        <a:bodyPr/>
        <a:lstStyle/>
        <a:p>
          <a:endParaRPr lang="en-US"/>
        </a:p>
      </dgm:t>
    </dgm:pt>
    <dgm:pt modelId="{BD681DD2-8B55-4618-931A-EF680F353874}">
      <dgm:prSet phldrT="[Text]"/>
      <dgm:spPr/>
      <dgm:t>
        <a:bodyPr/>
        <a:lstStyle/>
        <a:p>
          <a:r>
            <a:rPr lang="en-US" dirty="0"/>
            <a:t>Charter By-Laws</a:t>
          </a:r>
        </a:p>
      </dgm:t>
    </dgm:pt>
    <dgm:pt modelId="{A71AA408-61D2-4825-AC54-23D1210163EF}" type="parTrans" cxnId="{D537E075-3756-4A8A-B8CE-45325786DA80}">
      <dgm:prSet/>
      <dgm:spPr/>
      <dgm:t>
        <a:bodyPr/>
        <a:lstStyle/>
        <a:p>
          <a:endParaRPr lang="en-US"/>
        </a:p>
      </dgm:t>
    </dgm:pt>
    <dgm:pt modelId="{6326F66A-881D-4DC9-A0AA-D227579B4076}" type="sibTrans" cxnId="{D537E075-3756-4A8A-B8CE-45325786DA80}">
      <dgm:prSet/>
      <dgm:spPr/>
      <dgm:t>
        <a:bodyPr/>
        <a:lstStyle/>
        <a:p>
          <a:endParaRPr lang="en-US"/>
        </a:p>
      </dgm:t>
    </dgm:pt>
    <dgm:pt modelId="{0601F7F5-10FF-4646-B1C7-58D7B5230B72}">
      <dgm:prSet phldrT="[Text]"/>
      <dgm:spPr/>
      <dgm:t>
        <a:bodyPr/>
        <a:lstStyle/>
        <a:p>
          <a:r>
            <a:rPr lang="en-US" dirty="0"/>
            <a:t>Nonprofit</a:t>
          </a:r>
        </a:p>
      </dgm:t>
    </dgm:pt>
    <dgm:pt modelId="{4037175F-2C2E-4B08-8D96-32F1F9193A7E}" type="parTrans" cxnId="{EE2AB8DF-9F91-4366-91E0-408192B74B41}">
      <dgm:prSet/>
      <dgm:spPr/>
      <dgm:t>
        <a:bodyPr/>
        <a:lstStyle/>
        <a:p>
          <a:endParaRPr lang="en-US"/>
        </a:p>
      </dgm:t>
    </dgm:pt>
    <dgm:pt modelId="{2FA96956-5ACF-4B71-8757-106E355DAE12}" type="sibTrans" cxnId="{EE2AB8DF-9F91-4366-91E0-408192B74B41}">
      <dgm:prSet/>
      <dgm:spPr/>
      <dgm:t>
        <a:bodyPr/>
        <a:lstStyle/>
        <a:p>
          <a:endParaRPr lang="en-US"/>
        </a:p>
      </dgm:t>
    </dgm:pt>
    <dgm:pt modelId="{08B290BD-00C3-41FE-9B2B-42404D5241FD}" type="pres">
      <dgm:prSet presAssocID="{AAB57BEA-A42B-4D1D-ACC3-DC48725D1661}" presName="Name0" presStyleCnt="0">
        <dgm:presLayoutVars>
          <dgm:dir/>
        </dgm:presLayoutVars>
      </dgm:prSet>
      <dgm:spPr/>
    </dgm:pt>
    <dgm:pt modelId="{1C291F59-7360-4B00-8442-9E80B5B86814}" type="pres">
      <dgm:prSet presAssocID="{9CDA0512-CABA-4BEF-82B3-A30E0FA91D9E}" presName="parComposite" presStyleCnt="0"/>
      <dgm:spPr/>
    </dgm:pt>
    <dgm:pt modelId="{6A28A90D-2D83-40FC-829C-D0E3FE6F4BF9}" type="pres">
      <dgm:prSet presAssocID="{9CDA0512-CABA-4BEF-82B3-A30E0FA91D9E}" presName="parBigCircle" presStyleLbl="node0" presStyleIdx="0" presStyleCnt="4"/>
      <dgm:spPr/>
    </dgm:pt>
    <dgm:pt modelId="{DFB91A53-9B89-4D38-B02F-DB231998A54C}" type="pres">
      <dgm:prSet presAssocID="{9CDA0512-CABA-4BEF-82B3-A30E0FA91D9E}" presName="parTx" presStyleLbl="revTx" presStyleIdx="0" presStyleCnt="12"/>
      <dgm:spPr/>
    </dgm:pt>
    <dgm:pt modelId="{007BAFC2-6149-43A1-8CE1-1090C74A922E}" type="pres">
      <dgm:prSet presAssocID="{9CDA0512-CABA-4BEF-82B3-A30E0FA91D9E}" presName="bSpace" presStyleCnt="0"/>
      <dgm:spPr/>
    </dgm:pt>
    <dgm:pt modelId="{785FCC86-5448-45C9-B29E-6EFD46BAD535}" type="pres">
      <dgm:prSet presAssocID="{9CDA0512-CABA-4BEF-82B3-A30E0FA91D9E}" presName="parBackupNorm" presStyleCnt="0"/>
      <dgm:spPr/>
    </dgm:pt>
    <dgm:pt modelId="{86476EA6-DC62-47B4-8F81-57BD0AAFA2A7}" type="pres">
      <dgm:prSet presAssocID="{70C224FC-CCC1-4858-BE57-76AB0922752D}" presName="parSpace" presStyleCnt="0"/>
      <dgm:spPr/>
    </dgm:pt>
    <dgm:pt modelId="{5322A4E7-8865-48B9-B1E5-0BB313EC2E4F}" type="pres">
      <dgm:prSet presAssocID="{D1E573C0-D919-480E-9494-AFDF124255A0}" presName="desBackupLeftNorm" presStyleCnt="0"/>
      <dgm:spPr/>
    </dgm:pt>
    <dgm:pt modelId="{6D07001A-7C64-4784-8C36-46EB8FC3E736}" type="pres">
      <dgm:prSet presAssocID="{D1E573C0-D919-480E-9494-AFDF124255A0}" presName="desComposite" presStyleCnt="0"/>
      <dgm:spPr/>
    </dgm:pt>
    <dgm:pt modelId="{B921C23D-D477-40AC-8D78-49B2EA87E4C5}" type="pres">
      <dgm:prSet presAssocID="{D1E573C0-D919-480E-9494-AFDF124255A0}" presName="desCircle" presStyleLbl="node1" presStyleIdx="0" presStyleCnt="4"/>
      <dgm:spPr/>
    </dgm:pt>
    <dgm:pt modelId="{9FC27F1F-A817-4283-99CE-B4955CDF891E}" type="pres">
      <dgm:prSet presAssocID="{D1E573C0-D919-480E-9494-AFDF124255A0}" presName="chTx" presStyleLbl="revTx" presStyleIdx="1" presStyleCnt="12"/>
      <dgm:spPr/>
    </dgm:pt>
    <dgm:pt modelId="{B573B5CC-672B-425B-90E4-A8CC9100E67D}" type="pres">
      <dgm:prSet presAssocID="{D1E573C0-D919-480E-9494-AFDF124255A0}" presName="desTx" presStyleLbl="revTx" presStyleIdx="2" presStyleCnt="12">
        <dgm:presLayoutVars>
          <dgm:bulletEnabled val="1"/>
        </dgm:presLayoutVars>
      </dgm:prSet>
      <dgm:spPr/>
    </dgm:pt>
    <dgm:pt modelId="{2D06B616-0CC7-4645-A0F0-CBEF35C838C4}" type="pres">
      <dgm:prSet presAssocID="{D1E573C0-D919-480E-9494-AFDF124255A0}" presName="desBackupRightNorm" presStyleCnt="0"/>
      <dgm:spPr/>
    </dgm:pt>
    <dgm:pt modelId="{0AD555DE-992F-4CCE-B01B-692E6A29F4CB}" type="pres">
      <dgm:prSet presAssocID="{0EEC09C2-244F-4B12-ACAC-C6C054AB909A}" presName="desSpace" presStyleCnt="0"/>
      <dgm:spPr/>
    </dgm:pt>
    <dgm:pt modelId="{B6A67F00-DB48-4413-B38A-F18505B5A53B}" type="pres">
      <dgm:prSet presAssocID="{1A68A318-0327-4E0F-8B44-8A0E455897B3}" presName="desBackupLeftNorm" presStyleCnt="0"/>
      <dgm:spPr/>
    </dgm:pt>
    <dgm:pt modelId="{FDF7A938-316A-46E2-AD5D-0C62887A0212}" type="pres">
      <dgm:prSet presAssocID="{1A68A318-0327-4E0F-8B44-8A0E455897B3}" presName="desComposite" presStyleCnt="0"/>
      <dgm:spPr/>
    </dgm:pt>
    <dgm:pt modelId="{DEDA5372-DE8E-4326-8E50-428D13C198D8}" type="pres">
      <dgm:prSet presAssocID="{1A68A318-0327-4E0F-8B44-8A0E455897B3}" presName="desCircle" presStyleLbl="node1" presStyleIdx="1" presStyleCnt="4"/>
      <dgm:spPr/>
    </dgm:pt>
    <dgm:pt modelId="{36A4762F-35EC-4DC1-9C22-6584A9921D79}" type="pres">
      <dgm:prSet presAssocID="{1A68A318-0327-4E0F-8B44-8A0E455897B3}" presName="chTx" presStyleLbl="revTx" presStyleIdx="3" presStyleCnt="12"/>
      <dgm:spPr/>
    </dgm:pt>
    <dgm:pt modelId="{F58B7447-4BDD-4897-89F3-5DAE4E851EBC}" type="pres">
      <dgm:prSet presAssocID="{1A68A318-0327-4E0F-8B44-8A0E455897B3}" presName="desTx" presStyleLbl="revTx" presStyleIdx="4" presStyleCnt="12">
        <dgm:presLayoutVars>
          <dgm:bulletEnabled val="1"/>
        </dgm:presLayoutVars>
      </dgm:prSet>
      <dgm:spPr/>
    </dgm:pt>
    <dgm:pt modelId="{A720EDE6-6AE8-410C-9564-D40CE8C6D306}" type="pres">
      <dgm:prSet presAssocID="{1A68A318-0327-4E0F-8B44-8A0E455897B3}" presName="desBackupRightNorm" presStyleCnt="0"/>
      <dgm:spPr/>
    </dgm:pt>
    <dgm:pt modelId="{6BDDD447-28A9-4456-93B4-3A60C463A2DD}" type="pres">
      <dgm:prSet presAssocID="{A721EF6E-0BC8-4CEF-9EE1-1FC54A14D49F}" presName="desSpace" presStyleCnt="0"/>
      <dgm:spPr/>
    </dgm:pt>
    <dgm:pt modelId="{D9ED3F0D-9B10-4ABA-86C7-43FE33820331}" type="pres">
      <dgm:prSet presAssocID="{D88D1AA8-548F-402B-AF3C-6F2A249E7371}" presName="parComposite" presStyleCnt="0"/>
      <dgm:spPr/>
    </dgm:pt>
    <dgm:pt modelId="{0D1E20D3-0B92-42F7-826C-8C74EC740D41}" type="pres">
      <dgm:prSet presAssocID="{D88D1AA8-548F-402B-AF3C-6F2A249E7371}" presName="parBigCircle" presStyleLbl="node0" presStyleIdx="1" presStyleCnt="4"/>
      <dgm:spPr/>
    </dgm:pt>
    <dgm:pt modelId="{59E5C332-36A9-4B32-B79A-AFE612F2690E}" type="pres">
      <dgm:prSet presAssocID="{D88D1AA8-548F-402B-AF3C-6F2A249E7371}" presName="parTx" presStyleLbl="revTx" presStyleIdx="5" presStyleCnt="12"/>
      <dgm:spPr/>
    </dgm:pt>
    <dgm:pt modelId="{3F4D3187-44A1-4507-A59E-C11521340375}" type="pres">
      <dgm:prSet presAssocID="{D88D1AA8-548F-402B-AF3C-6F2A249E7371}" presName="bSpace" presStyleCnt="0"/>
      <dgm:spPr/>
    </dgm:pt>
    <dgm:pt modelId="{AEAB5329-B7C3-419D-B4D0-207495969F83}" type="pres">
      <dgm:prSet presAssocID="{D88D1AA8-548F-402B-AF3C-6F2A249E7371}" presName="parBackupNorm" presStyleCnt="0"/>
      <dgm:spPr/>
    </dgm:pt>
    <dgm:pt modelId="{BB57D61B-EC1D-4990-B331-809D72E1FE17}" type="pres">
      <dgm:prSet presAssocID="{31DDE72E-ACE1-4479-9A69-DC51FBC5BC41}" presName="parSpace" presStyleCnt="0"/>
      <dgm:spPr/>
    </dgm:pt>
    <dgm:pt modelId="{571B5B84-9D70-4749-8DA9-5A2822AC3C98}" type="pres">
      <dgm:prSet presAssocID="{2496E491-4640-4C43-869B-7B02EE6D4F52}" presName="desBackupLeftNorm" presStyleCnt="0"/>
      <dgm:spPr/>
    </dgm:pt>
    <dgm:pt modelId="{DC104DE4-8F2E-466D-A536-83361B65055C}" type="pres">
      <dgm:prSet presAssocID="{2496E491-4640-4C43-869B-7B02EE6D4F52}" presName="desComposite" presStyleCnt="0"/>
      <dgm:spPr/>
    </dgm:pt>
    <dgm:pt modelId="{9CA4CDE0-3472-40ED-8CAC-78DD36700946}" type="pres">
      <dgm:prSet presAssocID="{2496E491-4640-4C43-869B-7B02EE6D4F52}" presName="desCircle" presStyleLbl="node1" presStyleIdx="2" presStyleCnt="4"/>
      <dgm:spPr/>
    </dgm:pt>
    <dgm:pt modelId="{5CDF7B67-B00B-460B-8499-8F745FA7698A}" type="pres">
      <dgm:prSet presAssocID="{2496E491-4640-4C43-869B-7B02EE6D4F52}" presName="chTx" presStyleLbl="revTx" presStyleIdx="6" presStyleCnt="12"/>
      <dgm:spPr/>
    </dgm:pt>
    <dgm:pt modelId="{F47AAF5B-8756-4DD3-9E45-B285C34FFDD3}" type="pres">
      <dgm:prSet presAssocID="{2496E491-4640-4C43-869B-7B02EE6D4F52}" presName="desTx" presStyleLbl="revTx" presStyleIdx="7" presStyleCnt="12">
        <dgm:presLayoutVars>
          <dgm:bulletEnabled val="1"/>
        </dgm:presLayoutVars>
      </dgm:prSet>
      <dgm:spPr/>
    </dgm:pt>
    <dgm:pt modelId="{476367D0-84BB-4A90-B87D-46105BF9CDE6}" type="pres">
      <dgm:prSet presAssocID="{2496E491-4640-4C43-869B-7B02EE6D4F52}" presName="desBackupRightNorm" presStyleCnt="0"/>
      <dgm:spPr/>
    </dgm:pt>
    <dgm:pt modelId="{49E304E6-8703-4E5E-8E6B-429DA8052F1E}" type="pres">
      <dgm:prSet presAssocID="{3FC251E8-0B62-464C-8872-0153AADA8D73}" presName="desSpace" presStyleCnt="0"/>
      <dgm:spPr/>
    </dgm:pt>
    <dgm:pt modelId="{491E62D8-B586-4272-B840-17319DBA7647}" type="pres">
      <dgm:prSet presAssocID="{8549CF40-85DF-4B33-9E3C-1C4FE95FE87F}" presName="desBackupLeftNorm" presStyleCnt="0"/>
      <dgm:spPr/>
    </dgm:pt>
    <dgm:pt modelId="{5C987E5F-A2C2-42A2-9F5E-17816A3A5C4D}" type="pres">
      <dgm:prSet presAssocID="{8549CF40-85DF-4B33-9E3C-1C4FE95FE87F}" presName="desComposite" presStyleCnt="0"/>
      <dgm:spPr/>
    </dgm:pt>
    <dgm:pt modelId="{E9F8E57A-11ED-4FD4-93C3-17A4DAF49EF5}" type="pres">
      <dgm:prSet presAssocID="{8549CF40-85DF-4B33-9E3C-1C4FE95FE87F}" presName="desCircle" presStyleLbl="node1" presStyleIdx="3" presStyleCnt="4"/>
      <dgm:spPr/>
    </dgm:pt>
    <dgm:pt modelId="{008AAFE1-0AD9-4C94-8A3B-EB6CC3B000C0}" type="pres">
      <dgm:prSet presAssocID="{8549CF40-85DF-4B33-9E3C-1C4FE95FE87F}" presName="chTx" presStyleLbl="revTx" presStyleIdx="8" presStyleCnt="12"/>
      <dgm:spPr/>
    </dgm:pt>
    <dgm:pt modelId="{814362EC-569D-4BFF-9EFD-683D23F6E25F}" type="pres">
      <dgm:prSet presAssocID="{8549CF40-85DF-4B33-9E3C-1C4FE95FE87F}" presName="desTx" presStyleLbl="revTx" presStyleIdx="9" presStyleCnt="12">
        <dgm:presLayoutVars>
          <dgm:bulletEnabled val="1"/>
        </dgm:presLayoutVars>
      </dgm:prSet>
      <dgm:spPr/>
    </dgm:pt>
    <dgm:pt modelId="{2830F45B-B192-47CA-A4BC-2B05C248CEAF}" type="pres">
      <dgm:prSet presAssocID="{8549CF40-85DF-4B33-9E3C-1C4FE95FE87F}" presName="desBackupRightNorm" presStyleCnt="0"/>
      <dgm:spPr/>
    </dgm:pt>
    <dgm:pt modelId="{7ECCAE4F-18C8-4666-A667-B6297C97E756}" type="pres">
      <dgm:prSet presAssocID="{5E76BF46-387D-46A4-BE21-7FA56EF6EDC5}" presName="desSpace" presStyleCnt="0"/>
      <dgm:spPr/>
    </dgm:pt>
    <dgm:pt modelId="{C3437B33-8665-4CDC-A47B-212FEC8B3ABA}" type="pres">
      <dgm:prSet presAssocID="{BD681DD2-8B55-4618-931A-EF680F353874}" presName="parComposite" presStyleCnt="0"/>
      <dgm:spPr/>
    </dgm:pt>
    <dgm:pt modelId="{97117A9A-332D-4A6D-886F-65DB20AC49FB}" type="pres">
      <dgm:prSet presAssocID="{BD681DD2-8B55-4618-931A-EF680F353874}" presName="parBigCircle" presStyleLbl="node0" presStyleIdx="2" presStyleCnt="4"/>
      <dgm:spPr/>
    </dgm:pt>
    <dgm:pt modelId="{DFA33E2A-82C8-404C-8EAA-A8C18C3864BA}" type="pres">
      <dgm:prSet presAssocID="{BD681DD2-8B55-4618-931A-EF680F353874}" presName="parTx" presStyleLbl="revTx" presStyleIdx="10" presStyleCnt="12"/>
      <dgm:spPr/>
    </dgm:pt>
    <dgm:pt modelId="{239AEC61-0403-412C-ACA3-07432702E87A}" type="pres">
      <dgm:prSet presAssocID="{BD681DD2-8B55-4618-931A-EF680F353874}" presName="bSpace" presStyleCnt="0"/>
      <dgm:spPr/>
    </dgm:pt>
    <dgm:pt modelId="{199EA497-B308-4E4C-AB7C-76C1B6730A09}" type="pres">
      <dgm:prSet presAssocID="{BD681DD2-8B55-4618-931A-EF680F353874}" presName="parBackupNorm" presStyleCnt="0"/>
      <dgm:spPr/>
    </dgm:pt>
    <dgm:pt modelId="{32AD163D-43AE-4D0F-A66C-996F8161506D}" type="pres">
      <dgm:prSet presAssocID="{6326F66A-881D-4DC9-A0AA-D227579B4076}" presName="parSpace" presStyleCnt="0"/>
      <dgm:spPr/>
    </dgm:pt>
    <dgm:pt modelId="{1EC642CE-AE11-4B50-ACDF-BCF59AA71C93}" type="pres">
      <dgm:prSet presAssocID="{0601F7F5-10FF-4646-B1C7-58D7B5230B72}" presName="parComposite" presStyleCnt="0"/>
      <dgm:spPr/>
    </dgm:pt>
    <dgm:pt modelId="{ED54BFF0-DBCA-4D87-A964-66FCD7E7A5CE}" type="pres">
      <dgm:prSet presAssocID="{0601F7F5-10FF-4646-B1C7-58D7B5230B72}" presName="parBigCircle" presStyleLbl="node0" presStyleIdx="3" presStyleCnt="4"/>
      <dgm:spPr/>
    </dgm:pt>
    <dgm:pt modelId="{A5411645-0630-4DC4-9931-99D9F981E488}" type="pres">
      <dgm:prSet presAssocID="{0601F7F5-10FF-4646-B1C7-58D7B5230B72}" presName="parTx" presStyleLbl="revTx" presStyleIdx="11" presStyleCnt="12"/>
      <dgm:spPr/>
    </dgm:pt>
    <dgm:pt modelId="{0C8EE006-2133-4DE5-BA9C-E6FC641C9B2F}" type="pres">
      <dgm:prSet presAssocID="{0601F7F5-10FF-4646-B1C7-58D7B5230B72}" presName="bSpace" presStyleCnt="0"/>
      <dgm:spPr/>
    </dgm:pt>
    <dgm:pt modelId="{7474D5C8-9227-495F-9752-B06A93CF8707}" type="pres">
      <dgm:prSet presAssocID="{0601F7F5-10FF-4646-B1C7-58D7B5230B72}" presName="parBackupNorm" presStyleCnt="0"/>
      <dgm:spPr/>
    </dgm:pt>
    <dgm:pt modelId="{E3993DB3-D933-4D7E-B159-9B1AA82A21CE}" type="pres">
      <dgm:prSet presAssocID="{2FA96956-5ACF-4B71-8757-106E355DAE12}" presName="parSpace" presStyleCnt="0"/>
      <dgm:spPr/>
    </dgm:pt>
  </dgm:ptLst>
  <dgm:cxnLst>
    <dgm:cxn modelId="{DFC84A14-FFF8-4F44-B1E4-3AC8670E0877}" srcId="{AAB57BEA-A42B-4D1D-ACC3-DC48725D1661}" destId="{D88D1AA8-548F-402B-AF3C-6F2A249E7371}" srcOrd="1" destOrd="0" parTransId="{B9E595D0-3B24-4ED4-B4CC-7C44775C7DC1}" sibTransId="{31DDE72E-ACE1-4479-9A69-DC51FBC5BC41}"/>
    <dgm:cxn modelId="{B68C6025-04DD-48CF-9D87-52D236924A3C}" type="presOf" srcId="{D1E573C0-D919-480E-9494-AFDF124255A0}" destId="{9FC27F1F-A817-4283-99CE-B4955CDF891E}" srcOrd="0" destOrd="0" presId="urn:microsoft.com/office/officeart/2008/layout/CircleAccentTimeline"/>
    <dgm:cxn modelId="{2F149635-F45C-49F7-8A4C-389F95CDE92E}" type="presOf" srcId="{AAB57BEA-A42B-4D1D-ACC3-DC48725D1661}" destId="{08B290BD-00C3-41FE-9B2B-42404D5241FD}" srcOrd="0" destOrd="0" presId="urn:microsoft.com/office/officeart/2008/layout/CircleAccentTimeline"/>
    <dgm:cxn modelId="{A1F45962-AE05-43D1-8D72-A208D654AF61}" type="presOf" srcId="{2496E491-4640-4C43-869B-7B02EE6D4F52}" destId="{5CDF7B67-B00B-460B-8499-8F745FA7698A}" srcOrd="0" destOrd="0" presId="urn:microsoft.com/office/officeart/2008/layout/CircleAccentTimeline"/>
    <dgm:cxn modelId="{A61C5163-972C-4656-8882-E5DE81F0BD99}" srcId="{D88D1AA8-548F-402B-AF3C-6F2A249E7371}" destId="{2496E491-4640-4C43-869B-7B02EE6D4F52}" srcOrd="0" destOrd="0" parTransId="{C589B6C6-A34A-4585-B08B-208DEDB04617}" sibTransId="{3FC251E8-0B62-464C-8872-0153AADA8D73}"/>
    <dgm:cxn modelId="{89CAEF65-BE6D-4931-8CF4-1681E9EEA66C}" type="presOf" srcId="{1A68A318-0327-4E0F-8B44-8A0E455897B3}" destId="{36A4762F-35EC-4DC1-9C22-6584A9921D79}" srcOrd="0" destOrd="0" presId="urn:microsoft.com/office/officeart/2008/layout/CircleAccentTimeline"/>
    <dgm:cxn modelId="{242E1A49-0A41-4985-988E-52D3F6BC19E8}" type="presOf" srcId="{8549CF40-85DF-4B33-9E3C-1C4FE95FE87F}" destId="{008AAFE1-0AD9-4C94-8A3B-EB6CC3B000C0}" srcOrd="0" destOrd="0" presId="urn:microsoft.com/office/officeart/2008/layout/CircleAccentTimeline"/>
    <dgm:cxn modelId="{F1BD8C55-F98E-4680-A5C3-CEFC1A59DE2D}" type="presOf" srcId="{D88D1AA8-548F-402B-AF3C-6F2A249E7371}" destId="{59E5C332-36A9-4B32-B79A-AFE612F2690E}" srcOrd="0" destOrd="0" presId="urn:microsoft.com/office/officeart/2008/layout/CircleAccentTimeline"/>
    <dgm:cxn modelId="{D537E075-3756-4A8A-B8CE-45325786DA80}" srcId="{AAB57BEA-A42B-4D1D-ACC3-DC48725D1661}" destId="{BD681DD2-8B55-4618-931A-EF680F353874}" srcOrd="2" destOrd="0" parTransId="{A71AA408-61D2-4825-AC54-23D1210163EF}" sibTransId="{6326F66A-881D-4DC9-A0AA-D227579B4076}"/>
    <dgm:cxn modelId="{30D14F76-FEFA-4866-90F9-AEC4E72B76E6}" type="presOf" srcId="{0601F7F5-10FF-4646-B1C7-58D7B5230B72}" destId="{A5411645-0630-4DC4-9931-99D9F981E488}" srcOrd="0" destOrd="0" presId="urn:microsoft.com/office/officeart/2008/layout/CircleAccentTimeline"/>
    <dgm:cxn modelId="{A971B478-8413-4C97-99E9-77F4B5BE1987}" type="presOf" srcId="{BD681DD2-8B55-4618-931A-EF680F353874}" destId="{DFA33E2A-82C8-404C-8EAA-A8C18C3864BA}" srcOrd="0" destOrd="0" presId="urn:microsoft.com/office/officeart/2008/layout/CircleAccentTimeline"/>
    <dgm:cxn modelId="{45A97CC3-724A-4C73-BED1-A46FE8FA0A03}" srcId="{AAB57BEA-A42B-4D1D-ACC3-DC48725D1661}" destId="{9CDA0512-CABA-4BEF-82B3-A30E0FA91D9E}" srcOrd="0" destOrd="0" parTransId="{E7A2C2F4-A216-4B79-9D83-A4EED3BBBDCC}" sibTransId="{70C224FC-CCC1-4858-BE57-76AB0922752D}"/>
    <dgm:cxn modelId="{7AA745C5-77BB-4F36-9CA4-C823FEF91A40}" srcId="{9CDA0512-CABA-4BEF-82B3-A30E0FA91D9E}" destId="{1A68A318-0327-4E0F-8B44-8A0E455897B3}" srcOrd="1" destOrd="0" parTransId="{B62B63C2-CF77-4024-8C61-3054A1AC5BA6}" sibTransId="{A721EF6E-0BC8-4CEF-9EE1-1FC54A14D49F}"/>
    <dgm:cxn modelId="{4CEE69CB-9274-411C-8CF1-C136978D0C1D}" type="presOf" srcId="{9CDA0512-CABA-4BEF-82B3-A30E0FA91D9E}" destId="{DFB91A53-9B89-4D38-B02F-DB231998A54C}" srcOrd="0" destOrd="0" presId="urn:microsoft.com/office/officeart/2008/layout/CircleAccentTimeline"/>
    <dgm:cxn modelId="{6582BACE-1E8D-44A4-9059-2B06936CA407}" srcId="{D88D1AA8-548F-402B-AF3C-6F2A249E7371}" destId="{8549CF40-85DF-4B33-9E3C-1C4FE95FE87F}" srcOrd="1" destOrd="0" parTransId="{4494EB52-C1C9-4236-A3D4-C06CBA4520DF}" sibTransId="{5E76BF46-387D-46A4-BE21-7FA56EF6EDC5}"/>
    <dgm:cxn modelId="{949077D8-32AD-479C-9C63-AAC91D4206AC}" srcId="{9CDA0512-CABA-4BEF-82B3-A30E0FA91D9E}" destId="{D1E573C0-D919-480E-9494-AFDF124255A0}" srcOrd="0" destOrd="0" parTransId="{DD7CE56D-46B5-4C21-A365-A80450172900}" sibTransId="{0EEC09C2-244F-4B12-ACAC-C6C054AB909A}"/>
    <dgm:cxn modelId="{EE2AB8DF-9F91-4366-91E0-408192B74B41}" srcId="{AAB57BEA-A42B-4D1D-ACC3-DC48725D1661}" destId="{0601F7F5-10FF-4646-B1C7-58D7B5230B72}" srcOrd="3" destOrd="0" parTransId="{4037175F-2C2E-4B08-8D96-32F1F9193A7E}" sibTransId="{2FA96956-5ACF-4B71-8757-106E355DAE12}"/>
    <dgm:cxn modelId="{DC0969A0-86FB-4973-B68C-00DE64E69FF9}" type="presParOf" srcId="{08B290BD-00C3-41FE-9B2B-42404D5241FD}" destId="{1C291F59-7360-4B00-8442-9E80B5B86814}" srcOrd="0" destOrd="0" presId="urn:microsoft.com/office/officeart/2008/layout/CircleAccentTimeline"/>
    <dgm:cxn modelId="{3FFBB1F5-8298-48A7-BF79-E0C17530A6D1}" type="presParOf" srcId="{1C291F59-7360-4B00-8442-9E80B5B86814}" destId="{6A28A90D-2D83-40FC-829C-D0E3FE6F4BF9}" srcOrd="0" destOrd="0" presId="urn:microsoft.com/office/officeart/2008/layout/CircleAccentTimeline"/>
    <dgm:cxn modelId="{399C6F25-4047-413A-AEF5-3B1CEE4BC1E9}" type="presParOf" srcId="{1C291F59-7360-4B00-8442-9E80B5B86814}" destId="{DFB91A53-9B89-4D38-B02F-DB231998A54C}" srcOrd="1" destOrd="0" presId="urn:microsoft.com/office/officeart/2008/layout/CircleAccentTimeline"/>
    <dgm:cxn modelId="{D3883F5D-4B92-4684-8D11-178CD43ED2BA}" type="presParOf" srcId="{1C291F59-7360-4B00-8442-9E80B5B86814}" destId="{007BAFC2-6149-43A1-8CE1-1090C74A922E}" srcOrd="2" destOrd="0" presId="urn:microsoft.com/office/officeart/2008/layout/CircleAccentTimeline"/>
    <dgm:cxn modelId="{B3B1DE36-C2E0-469A-BE52-EFACE8B97509}" type="presParOf" srcId="{08B290BD-00C3-41FE-9B2B-42404D5241FD}" destId="{785FCC86-5448-45C9-B29E-6EFD46BAD535}" srcOrd="1" destOrd="0" presId="urn:microsoft.com/office/officeart/2008/layout/CircleAccentTimeline"/>
    <dgm:cxn modelId="{4C64EF26-69F6-4421-BBF7-664660A3CF36}" type="presParOf" srcId="{08B290BD-00C3-41FE-9B2B-42404D5241FD}" destId="{86476EA6-DC62-47B4-8F81-57BD0AAFA2A7}" srcOrd="2" destOrd="0" presId="urn:microsoft.com/office/officeart/2008/layout/CircleAccentTimeline"/>
    <dgm:cxn modelId="{0A14B2E4-F44A-428F-A8BB-B58733BDAE73}" type="presParOf" srcId="{08B290BD-00C3-41FE-9B2B-42404D5241FD}" destId="{5322A4E7-8865-48B9-B1E5-0BB313EC2E4F}" srcOrd="3" destOrd="0" presId="urn:microsoft.com/office/officeart/2008/layout/CircleAccentTimeline"/>
    <dgm:cxn modelId="{17AF55DF-59DC-4850-A580-77EE44F6D1C7}" type="presParOf" srcId="{08B290BD-00C3-41FE-9B2B-42404D5241FD}" destId="{6D07001A-7C64-4784-8C36-46EB8FC3E736}" srcOrd="4" destOrd="0" presId="urn:microsoft.com/office/officeart/2008/layout/CircleAccentTimeline"/>
    <dgm:cxn modelId="{9832C0D4-64EF-4678-9837-37CD3F030AAD}" type="presParOf" srcId="{6D07001A-7C64-4784-8C36-46EB8FC3E736}" destId="{B921C23D-D477-40AC-8D78-49B2EA87E4C5}" srcOrd="0" destOrd="0" presId="urn:microsoft.com/office/officeart/2008/layout/CircleAccentTimeline"/>
    <dgm:cxn modelId="{BBE033C6-1FFE-47D1-9EF2-75D1F2963434}" type="presParOf" srcId="{6D07001A-7C64-4784-8C36-46EB8FC3E736}" destId="{9FC27F1F-A817-4283-99CE-B4955CDF891E}" srcOrd="1" destOrd="0" presId="urn:microsoft.com/office/officeart/2008/layout/CircleAccentTimeline"/>
    <dgm:cxn modelId="{88A1D6FE-1B97-4273-BF25-D1C801BAD856}" type="presParOf" srcId="{6D07001A-7C64-4784-8C36-46EB8FC3E736}" destId="{B573B5CC-672B-425B-90E4-A8CC9100E67D}" srcOrd="2" destOrd="0" presId="urn:microsoft.com/office/officeart/2008/layout/CircleAccentTimeline"/>
    <dgm:cxn modelId="{79196F6B-A5CA-4813-BE79-0FE618CAAD8F}" type="presParOf" srcId="{08B290BD-00C3-41FE-9B2B-42404D5241FD}" destId="{2D06B616-0CC7-4645-A0F0-CBEF35C838C4}" srcOrd="5" destOrd="0" presId="urn:microsoft.com/office/officeart/2008/layout/CircleAccentTimeline"/>
    <dgm:cxn modelId="{DBCB0B9A-DA10-4FBE-A3E2-A9A998695C01}" type="presParOf" srcId="{08B290BD-00C3-41FE-9B2B-42404D5241FD}" destId="{0AD555DE-992F-4CCE-B01B-692E6A29F4CB}" srcOrd="6" destOrd="0" presId="urn:microsoft.com/office/officeart/2008/layout/CircleAccentTimeline"/>
    <dgm:cxn modelId="{ED967E31-1BF1-49BB-AEDA-A0384B535C16}" type="presParOf" srcId="{08B290BD-00C3-41FE-9B2B-42404D5241FD}" destId="{B6A67F00-DB48-4413-B38A-F18505B5A53B}" srcOrd="7" destOrd="0" presId="urn:microsoft.com/office/officeart/2008/layout/CircleAccentTimeline"/>
    <dgm:cxn modelId="{EF073659-4E2E-49B0-A2CD-3C1859736BA6}" type="presParOf" srcId="{08B290BD-00C3-41FE-9B2B-42404D5241FD}" destId="{FDF7A938-316A-46E2-AD5D-0C62887A0212}" srcOrd="8" destOrd="0" presId="urn:microsoft.com/office/officeart/2008/layout/CircleAccentTimeline"/>
    <dgm:cxn modelId="{E464EC5D-6DCC-4A6E-830F-C3ABFA91651D}" type="presParOf" srcId="{FDF7A938-316A-46E2-AD5D-0C62887A0212}" destId="{DEDA5372-DE8E-4326-8E50-428D13C198D8}" srcOrd="0" destOrd="0" presId="urn:microsoft.com/office/officeart/2008/layout/CircleAccentTimeline"/>
    <dgm:cxn modelId="{B3E8F9B7-55FF-4CAB-AC68-6F636DA4C9F1}" type="presParOf" srcId="{FDF7A938-316A-46E2-AD5D-0C62887A0212}" destId="{36A4762F-35EC-4DC1-9C22-6584A9921D79}" srcOrd="1" destOrd="0" presId="urn:microsoft.com/office/officeart/2008/layout/CircleAccentTimeline"/>
    <dgm:cxn modelId="{A8359F11-45FF-462D-8A86-2259C99D3E82}" type="presParOf" srcId="{FDF7A938-316A-46E2-AD5D-0C62887A0212}" destId="{F58B7447-4BDD-4897-89F3-5DAE4E851EBC}" srcOrd="2" destOrd="0" presId="urn:microsoft.com/office/officeart/2008/layout/CircleAccentTimeline"/>
    <dgm:cxn modelId="{2E530744-0289-4584-9DD0-B3B753DC94F8}" type="presParOf" srcId="{08B290BD-00C3-41FE-9B2B-42404D5241FD}" destId="{A720EDE6-6AE8-410C-9564-D40CE8C6D306}" srcOrd="9" destOrd="0" presId="urn:microsoft.com/office/officeart/2008/layout/CircleAccentTimeline"/>
    <dgm:cxn modelId="{325E4DB6-C82F-46DA-9265-B99F4D58052D}" type="presParOf" srcId="{08B290BD-00C3-41FE-9B2B-42404D5241FD}" destId="{6BDDD447-28A9-4456-93B4-3A60C463A2DD}" srcOrd="10" destOrd="0" presId="urn:microsoft.com/office/officeart/2008/layout/CircleAccentTimeline"/>
    <dgm:cxn modelId="{1E09CFE5-653D-4CEA-8950-4D33E2409644}" type="presParOf" srcId="{08B290BD-00C3-41FE-9B2B-42404D5241FD}" destId="{D9ED3F0D-9B10-4ABA-86C7-43FE33820331}" srcOrd="11" destOrd="0" presId="urn:microsoft.com/office/officeart/2008/layout/CircleAccentTimeline"/>
    <dgm:cxn modelId="{830EF0DB-DBC1-448B-8752-C015A6BD1E31}" type="presParOf" srcId="{D9ED3F0D-9B10-4ABA-86C7-43FE33820331}" destId="{0D1E20D3-0B92-42F7-826C-8C74EC740D41}" srcOrd="0" destOrd="0" presId="urn:microsoft.com/office/officeart/2008/layout/CircleAccentTimeline"/>
    <dgm:cxn modelId="{CA4C8CA5-C21F-459C-B0C6-C1892A4CC58B}" type="presParOf" srcId="{D9ED3F0D-9B10-4ABA-86C7-43FE33820331}" destId="{59E5C332-36A9-4B32-B79A-AFE612F2690E}" srcOrd="1" destOrd="0" presId="urn:microsoft.com/office/officeart/2008/layout/CircleAccentTimeline"/>
    <dgm:cxn modelId="{8C05EA50-460D-4896-8239-784646FCB66E}" type="presParOf" srcId="{D9ED3F0D-9B10-4ABA-86C7-43FE33820331}" destId="{3F4D3187-44A1-4507-A59E-C11521340375}" srcOrd="2" destOrd="0" presId="urn:microsoft.com/office/officeart/2008/layout/CircleAccentTimeline"/>
    <dgm:cxn modelId="{1AC04EBF-6B1A-49BD-A75B-6144ABFAA54D}" type="presParOf" srcId="{08B290BD-00C3-41FE-9B2B-42404D5241FD}" destId="{AEAB5329-B7C3-419D-B4D0-207495969F83}" srcOrd="12" destOrd="0" presId="urn:microsoft.com/office/officeart/2008/layout/CircleAccentTimeline"/>
    <dgm:cxn modelId="{EA3FB796-F72A-4503-95C6-7B7089D4EACC}" type="presParOf" srcId="{08B290BD-00C3-41FE-9B2B-42404D5241FD}" destId="{BB57D61B-EC1D-4990-B331-809D72E1FE17}" srcOrd="13" destOrd="0" presId="urn:microsoft.com/office/officeart/2008/layout/CircleAccentTimeline"/>
    <dgm:cxn modelId="{E113EB85-0376-4FB1-ACE1-AF47CF729668}" type="presParOf" srcId="{08B290BD-00C3-41FE-9B2B-42404D5241FD}" destId="{571B5B84-9D70-4749-8DA9-5A2822AC3C98}" srcOrd="14" destOrd="0" presId="urn:microsoft.com/office/officeart/2008/layout/CircleAccentTimeline"/>
    <dgm:cxn modelId="{31D6C63A-C056-40ED-879A-CDA0CD194CF1}" type="presParOf" srcId="{08B290BD-00C3-41FE-9B2B-42404D5241FD}" destId="{DC104DE4-8F2E-466D-A536-83361B65055C}" srcOrd="15" destOrd="0" presId="urn:microsoft.com/office/officeart/2008/layout/CircleAccentTimeline"/>
    <dgm:cxn modelId="{13F3B0F8-AD06-4196-9565-E25572CC4ED8}" type="presParOf" srcId="{DC104DE4-8F2E-466D-A536-83361B65055C}" destId="{9CA4CDE0-3472-40ED-8CAC-78DD36700946}" srcOrd="0" destOrd="0" presId="urn:microsoft.com/office/officeart/2008/layout/CircleAccentTimeline"/>
    <dgm:cxn modelId="{05F3C36F-BF64-4F62-ADD2-5D978DC84B5C}" type="presParOf" srcId="{DC104DE4-8F2E-466D-A536-83361B65055C}" destId="{5CDF7B67-B00B-460B-8499-8F745FA7698A}" srcOrd="1" destOrd="0" presId="urn:microsoft.com/office/officeart/2008/layout/CircleAccentTimeline"/>
    <dgm:cxn modelId="{281E0952-72CE-4F9D-B5CF-B3A1A534178B}" type="presParOf" srcId="{DC104DE4-8F2E-466D-A536-83361B65055C}" destId="{F47AAF5B-8756-4DD3-9E45-B285C34FFDD3}" srcOrd="2" destOrd="0" presId="urn:microsoft.com/office/officeart/2008/layout/CircleAccentTimeline"/>
    <dgm:cxn modelId="{2D141A2A-9C24-4C42-99A0-DB27957706BA}" type="presParOf" srcId="{08B290BD-00C3-41FE-9B2B-42404D5241FD}" destId="{476367D0-84BB-4A90-B87D-46105BF9CDE6}" srcOrd="16" destOrd="0" presId="urn:microsoft.com/office/officeart/2008/layout/CircleAccentTimeline"/>
    <dgm:cxn modelId="{AF3BC535-11FC-4422-B4F6-0E0D5B59617F}" type="presParOf" srcId="{08B290BD-00C3-41FE-9B2B-42404D5241FD}" destId="{49E304E6-8703-4E5E-8E6B-429DA8052F1E}" srcOrd="17" destOrd="0" presId="urn:microsoft.com/office/officeart/2008/layout/CircleAccentTimeline"/>
    <dgm:cxn modelId="{144813F1-2392-4065-B9AF-75D297AB9D87}" type="presParOf" srcId="{08B290BD-00C3-41FE-9B2B-42404D5241FD}" destId="{491E62D8-B586-4272-B840-17319DBA7647}" srcOrd="18" destOrd="0" presId="urn:microsoft.com/office/officeart/2008/layout/CircleAccentTimeline"/>
    <dgm:cxn modelId="{4BA425D0-6B55-49D6-AE7A-1308C5AFD610}" type="presParOf" srcId="{08B290BD-00C3-41FE-9B2B-42404D5241FD}" destId="{5C987E5F-A2C2-42A2-9F5E-17816A3A5C4D}" srcOrd="19" destOrd="0" presId="urn:microsoft.com/office/officeart/2008/layout/CircleAccentTimeline"/>
    <dgm:cxn modelId="{1EF4BA24-563C-4659-B400-8F9CA08553F3}" type="presParOf" srcId="{5C987E5F-A2C2-42A2-9F5E-17816A3A5C4D}" destId="{E9F8E57A-11ED-4FD4-93C3-17A4DAF49EF5}" srcOrd="0" destOrd="0" presId="urn:microsoft.com/office/officeart/2008/layout/CircleAccentTimeline"/>
    <dgm:cxn modelId="{A2BD0786-1435-4A1E-B484-57F220BB3849}" type="presParOf" srcId="{5C987E5F-A2C2-42A2-9F5E-17816A3A5C4D}" destId="{008AAFE1-0AD9-4C94-8A3B-EB6CC3B000C0}" srcOrd="1" destOrd="0" presId="urn:microsoft.com/office/officeart/2008/layout/CircleAccentTimeline"/>
    <dgm:cxn modelId="{9F000094-11EB-4F40-AE2B-154024B4BD6A}" type="presParOf" srcId="{5C987E5F-A2C2-42A2-9F5E-17816A3A5C4D}" destId="{814362EC-569D-4BFF-9EFD-683D23F6E25F}" srcOrd="2" destOrd="0" presId="urn:microsoft.com/office/officeart/2008/layout/CircleAccentTimeline"/>
    <dgm:cxn modelId="{1AD1B446-5365-4C50-A08A-03F9F94420D0}" type="presParOf" srcId="{08B290BD-00C3-41FE-9B2B-42404D5241FD}" destId="{2830F45B-B192-47CA-A4BC-2B05C248CEAF}" srcOrd="20" destOrd="0" presId="urn:microsoft.com/office/officeart/2008/layout/CircleAccentTimeline"/>
    <dgm:cxn modelId="{71ED7D49-162D-47ED-A9EA-DF01110A6AA8}" type="presParOf" srcId="{08B290BD-00C3-41FE-9B2B-42404D5241FD}" destId="{7ECCAE4F-18C8-4666-A667-B6297C97E756}" srcOrd="21" destOrd="0" presId="urn:microsoft.com/office/officeart/2008/layout/CircleAccentTimeline"/>
    <dgm:cxn modelId="{32F14C90-6D6E-4349-9079-7B74102D4626}" type="presParOf" srcId="{08B290BD-00C3-41FE-9B2B-42404D5241FD}" destId="{C3437B33-8665-4CDC-A47B-212FEC8B3ABA}" srcOrd="22" destOrd="0" presId="urn:microsoft.com/office/officeart/2008/layout/CircleAccentTimeline"/>
    <dgm:cxn modelId="{BEF192DE-B9F8-430B-B185-8173FE7A9990}" type="presParOf" srcId="{C3437B33-8665-4CDC-A47B-212FEC8B3ABA}" destId="{97117A9A-332D-4A6D-886F-65DB20AC49FB}" srcOrd="0" destOrd="0" presId="urn:microsoft.com/office/officeart/2008/layout/CircleAccentTimeline"/>
    <dgm:cxn modelId="{DE177AA2-D813-4C2D-A3F6-4AA5585CA130}" type="presParOf" srcId="{C3437B33-8665-4CDC-A47B-212FEC8B3ABA}" destId="{DFA33E2A-82C8-404C-8EAA-A8C18C3864BA}" srcOrd="1" destOrd="0" presId="urn:microsoft.com/office/officeart/2008/layout/CircleAccentTimeline"/>
    <dgm:cxn modelId="{81905CE3-4CE1-4647-ABDC-0706BD539629}" type="presParOf" srcId="{C3437B33-8665-4CDC-A47B-212FEC8B3ABA}" destId="{239AEC61-0403-412C-ACA3-07432702E87A}" srcOrd="2" destOrd="0" presId="urn:microsoft.com/office/officeart/2008/layout/CircleAccentTimeline"/>
    <dgm:cxn modelId="{8C21DA15-94EE-4B68-90B8-02235996A806}" type="presParOf" srcId="{08B290BD-00C3-41FE-9B2B-42404D5241FD}" destId="{199EA497-B308-4E4C-AB7C-76C1B6730A09}" srcOrd="23" destOrd="0" presId="urn:microsoft.com/office/officeart/2008/layout/CircleAccentTimeline"/>
    <dgm:cxn modelId="{CED0984E-6F63-45E9-A9AE-9886503591CE}" type="presParOf" srcId="{08B290BD-00C3-41FE-9B2B-42404D5241FD}" destId="{32AD163D-43AE-4D0F-A66C-996F8161506D}" srcOrd="24" destOrd="0" presId="urn:microsoft.com/office/officeart/2008/layout/CircleAccentTimeline"/>
    <dgm:cxn modelId="{8B9EDEC1-9E4B-4D55-A952-68810447BC6C}" type="presParOf" srcId="{08B290BD-00C3-41FE-9B2B-42404D5241FD}" destId="{1EC642CE-AE11-4B50-ACDF-BCF59AA71C93}" srcOrd="25" destOrd="0" presId="urn:microsoft.com/office/officeart/2008/layout/CircleAccentTimeline"/>
    <dgm:cxn modelId="{4E39AED0-7ABF-47B8-8846-180674D4FC7A}" type="presParOf" srcId="{1EC642CE-AE11-4B50-ACDF-BCF59AA71C93}" destId="{ED54BFF0-DBCA-4D87-A964-66FCD7E7A5CE}" srcOrd="0" destOrd="0" presId="urn:microsoft.com/office/officeart/2008/layout/CircleAccentTimeline"/>
    <dgm:cxn modelId="{8D2D7DAF-E654-4A96-928B-B07D2D3AE6F0}" type="presParOf" srcId="{1EC642CE-AE11-4B50-ACDF-BCF59AA71C93}" destId="{A5411645-0630-4DC4-9931-99D9F981E488}" srcOrd="1" destOrd="0" presId="urn:microsoft.com/office/officeart/2008/layout/CircleAccentTimeline"/>
    <dgm:cxn modelId="{825565EC-C349-4603-9A16-B3B073DDF3C8}" type="presParOf" srcId="{1EC642CE-AE11-4B50-ACDF-BCF59AA71C93}" destId="{0C8EE006-2133-4DE5-BA9C-E6FC641C9B2F}" srcOrd="2" destOrd="0" presId="urn:microsoft.com/office/officeart/2008/layout/CircleAccentTimeline"/>
    <dgm:cxn modelId="{62E03E60-E9DE-4A30-8EF4-705C14BE24CE}" type="presParOf" srcId="{08B290BD-00C3-41FE-9B2B-42404D5241FD}" destId="{7474D5C8-9227-495F-9752-B06A93CF8707}" srcOrd="26" destOrd="0" presId="urn:microsoft.com/office/officeart/2008/layout/CircleAccentTimeline"/>
    <dgm:cxn modelId="{ABDCC3CB-ACA3-418B-A667-FC9EA2999736}" type="presParOf" srcId="{08B290BD-00C3-41FE-9B2B-42404D5241FD}" destId="{E3993DB3-D933-4D7E-B159-9B1AA82A21CE}" srcOrd="27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FF9A78-3DF9-406E-ACBA-EEB23F3C7ED0}" type="doc">
      <dgm:prSet loTypeId="urn:microsoft.com/office/officeart/2005/8/layout/hProcess11" loCatId="process" qsTypeId="urn:microsoft.com/office/officeart/2005/8/quickstyle/3d2" qsCatId="3D" csTypeId="urn:microsoft.com/office/officeart/2005/8/colors/accent3_4" csCatId="accent3" phldr="1"/>
      <dgm:spPr/>
    </dgm:pt>
    <dgm:pt modelId="{1F010F85-A272-450E-8EE0-A913E06177D6}">
      <dgm:prSet phldrT="[Text]"/>
      <dgm:spPr/>
      <dgm:t>
        <a:bodyPr/>
        <a:lstStyle/>
        <a:p>
          <a:r>
            <a:rPr lang="en-US" dirty="0"/>
            <a:t>1980</a:t>
          </a:r>
        </a:p>
      </dgm:t>
    </dgm:pt>
    <dgm:pt modelId="{935F0AE1-E932-4760-95BE-83FD9644D8BF}" type="parTrans" cxnId="{C421056B-6F1C-44B3-9A51-2062C68A8835}">
      <dgm:prSet/>
      <dgm:spPr/>
      <dgm:t>
        <a:bodyPr/>
        <a:lstStyle/>
        <a:p>
          <a:endParaRPr lang="en-US"/>
        </a:p>
      </dgm:t>
    </dgm:pt>
    <dgm:pt modelId="{BBB0F9AC-0631-4065-9151-63E0E3C7E6F6}" type="sibTrans" cxnId="{C421056B-6F1C-44B3-9A51-2062C68A8835}">
      <dgm:prSet/>
      <dgm:spPr/>
      <dgm:t>
        <a:bodyPr/>
        <a:lstStyle/>
        <a:p>
          <a:endParaRPr lang="en-US"/>
        </a:p>
      </dgm:t>
    </dgm:pt>
    <dgm:pt modelId="{ECEF3BDC-4006-49AC-8EF6-FAD45FBB1F03}">
      <dgm:prSet phldrT="[Text]"/>
      <dgm:spPr/>
      <dgm:t>
        <a:bodyPr/>
        <a:lstStyle/>
        <a:p>
          <a:r>
            <a:rPr lang="en-US" dirty="0"/>
            <a:t>BHSC Timeline</a:t>
          </a:r>
        </a:p>
      </dgm:t>
    </dgm:pt>
    <dgm:pt modelId="{C3418BAF-AFA3-456C-A5F2-AF1DC74FC0CF}" type="parTrans" cxnId="{D75BA2FC-2E6B-494B-99B1-F0A3B0CAAEED}">
      <dgm:prSet/>
      <dgm:spPr/>
      <dgm:t>
        <a:bodyPr/>
        <a:lstStyle/>
        <a:p>
          <a:endParaRPr lang="en-US"/>
        </a:p>
      </dgm:t>
    </dgm:pt>
    <dgm:pt modelId="{07E7D73D-A72F-4F64-971B-BB4103FAE645}" type="sibTrans" cxnId="{D75BA2FC-2E6B-494B-99B1-F0A3B0CAAEED}">
      <dgm:prSet/>
      <dgm:spPr/>
      <dgm:t>
        <a:bodyPr/>
        <a:lstStyle/>
        <a:p>
          <a:endParaRPr lang="en-US"/>
        </a:p>
      </dgm:t>
    </dgm:pt>
    <dgm:pt modelId="{B5DDC14F-EB00-4BBF-B235-269D4EA42D6E}">
      <dgm:prSet phldrT="[Text]"/>
      <dgm:spPr/>
      <dgm:t>
        <a:bodyPr/>
        <a:lstStyle/>
        <a:p>
          <a:r>
            <a:rPr lang="en-US" dirty="0"/>
            <a:t>1995</a:t>
          </a:r>
        </a:p>
      </dgm:t>
    </dgm:pt>
    <dgm:pt modelId="{190EFB30-D726-4C89-8D19-4598EF389E14}" type="parTrans" cxnId="{33DC41CD-0317-4B91-9BB8-7EE8E03EF53C}">
      <dgm:prSet/>
      <dgm:spPr/>
      <dgm:t>
        <a:bodyPr/>
        <a:lstStyle/>
        <a:p>
          <a:endParaRPr lang="en-US"/>
        </a:p>
      </dgm:t>
    </dgm:pt>
    <dgm:pt modelId="{242B91B2-88B8-4B49-A22A-5598BEBFB630}" type="sibTrans" cxnId="{33DC41CD-0317-4B91-9BB8-7EE8E03EF53C}">
      <dgm:prSet/>
      <dgm:spPr/>
      <dgm:t>
        <a:bodyPr/>
        <a:lstStyle/>
        <a:p>
          <a:endParaRPr lang="en-US"/>
        </a:p>
      </dgm:t>
    </dgm:pt>
    <dgm:pt modelId="{3D7730A5-70AF-4458-BF7E-F4C365E702F7}" type="pres">
      <dgm:prSet presAssocID="{C3FF9A78-3DF9-406E-ACBA-EEB23F3C7ED0}" presName="Name0" presStyleCnt="0">
        <dgm:presLayoutVars>
          <dgm:dir/>
          <dgm:resizeHandles val="exact"/>
        </dgm:presLayoutVars>
      </dgm:prSet>
      <dgm:spPr/>
    </dgm:pt>
    <dgm:pt modelId="{50184AB9-E5FC-4257-B904-2E5D3CF40C58}" type="pres">
      <dgm:prSet presAssocID="{C3FF9A78-3DF9-406E-ACBA-EEB23F3C7ED0}" presName="arrow" presStyleLbl="bgShp" presStyleIdx="0" presStyleCnt="1" custLinFactNeighborY="58758"/>
      <dgm:spPr/>
    </dgm:pt>
    <dgm:pt modelId="{DAA5010A-7927-4BAD-8C5B-69F879B2FB04}" type="pres">
      <dgm:prSet presAssocID="{C3FF9A78-3DF9-406E-ACBA-EEB23F3C7ED0}" presName="points" presStyleCnt="0"/>
      <dgm:spPr/>
    </dgm:pt>
    <dgm:pt modelId="{6C147D61-8E4A-4676-AEBC-BAAA99683641}" type="pres">
      <dgm:prSet presAssocID="{1F010F85-A272-450E-8EE0-A913E06177D6}" presName="compositeA" presStyleCnt="0"/>
      <dgm:spPr/>
    </dgm:pt>
    <dgm:pt modelId="{B5B379EF-FD1F-43CF-94F1-AB7B5B77FFEE}" type="pres">
      <dgm:prSet presAssocID="{1F010F85-A272-450E-8EE0-A913E06177D6}" presName="textA" presStyleLbl="revTx" presStyleIdx="0" presStyleCnt="3" custScaleX="50917" custScaleY="84457" custLinFactNeighborX="-30532" custLinFactNeighborY="12568">
        <dgm:presLayoutVars>
          <dgm:bulletEnabled val="1"/>
        </dgm:presLayoutVars>
      </dgm:prSet>
      <dgm:spPr/>
    </dgm:pt>
    <dgm:pt modelId="{3E4551EE-5C87-47AF-B884-D08EA79FE594}" type="pres">
      <dgm:prSet presAssocID="{1F010F85-A272-450E-8EE0-A913E06177D6}" presName="circleA" presStyleLbl="node1" presStyleIdx="0" presStyleCnt="3" custLinFactX="-124832" custLinFactNeighborX="-200000" custLinFactNeighborY="38101"/>
      <dgm:spPr/>
    </dgm:pt>
    <dgm:pt modelId="{EE66E254-4EBB-41EF-A0E8-002BF692BF0C}" type="pres">
      <dgm:prSet presAssocID="{1F010F85-A272-450E-8EE0-A913E06177D6}" presName="spaceA" presStyleCnt="0"/>
      <dgm:spPr/>
    </dgm:pt>
    <dgm:pt modelId="{971E4D62-8F47-4A01-BEB8-C1AC9FAAAB62}" type="pres">
      <dgm:prSet presAssocID="{BBB0F9AC-0631-4065-9151-63E0E3C7E6F6}" presName="space" presStyleCnt="0"/>
      <dgm:spPr/>
    </dgm:pt>
    <dgm:pt modelId="{B120078E-B475-4F14-A49C-2B2F709C9191}" type="pres">
      <dgm:prSet presAssocID="{ECEF3BDC-4006-49AC-8EF6-FAD45FBB1F03}" presName="compositeB" presStyleCnt="0"/>
      <dgm:spPr/>
    </dgm:pt>
    <dgm:pt modelId="{D0C02E32-5F7A-4D37-9995-9571D6216B65}" type="pres">
      <dgm:prSet presAssocID="{ECEF3BDC-4006-49AC-8EF6-FAD45FBB1F03}" presName="textB" presStyleLbl="revTx" presStyleIdx="1" presStyleCnt="3" custScaleY="83830" custLinFactNeighborX="6610" custLinFactNeighborY="-14557">
        <dgm:presLayoutVars>
          <dgm:bulletEnabled val="1"/>
        </dgm:presLayoutVars>
      </dgm:prSet>
      <dgm:spPr/>
    </dgm:pt>
    <dgm:pt modelId="{7AE508C9-FB9C-408F-BEEC-E210085224A5}" type="pres">
      <dgm:prSet presAssocID="{ECEF3BDC-4006-49AC-8EF6-FAD45FBB1F03}" presName="circleB" presStyleLbl="node1" presStyleIdx="1" presStyleCnt="3" custLinFactX="-300000" custLinFactNeighborX="-396498" custLinFactNeighborY="10296"/>
      <dgm:spPr/>
    </dgm:pt>
    <dgm:pt modelId="{5DD05986-F118-48CD-8F35-1936FC0AC3F7}" type="pres">
      <dgm:prSet presAssocID="{ECEF3BDC-4006-49AC-8EF6-FAD45FBB1F03}" presName="spaceB" presStyleCnt="0"/>
      <dgm:spPr/>
    </dgm:pt>
    <dgm:pt modelId="{9096721E-4DE5-457E-B690-46FAD61B5821}" type="pres">
      <dgm:prSet presAssocID="{07E7D73D-A72F-4F64-971B-BB4103FAE645}" presName="space" presStyleCnt="0"/>
      <dgm:spPr/>
    </dgm:pt>
    <dgm:pt modelId="{595CF370-FEC6-4397-992F-061210B092C4}" type="pres">
      <dgm:prSet presAssocID="{B5DDC14F-EB00-4BBF-B235-269D4EA42D6E}" presName="compositeA" presStyleCnt="0"/>
      <dgm:spPr/>
    </dgm:pt>
    <dgm:pt modelId="{0CBBC0B9-9B92-4491-948B-699D1598642C}" type="pres">
      <dgm:prSet presAssocID="{B5DDC14F-EB00-4BBF-B235-269D4EA42D6E}" presName="textA" presStyleLbl="revTx" presStyleIdx="2" presStyleCnt="3" custScaleX="43963" custScaleY="87621" custLinFactX="-15370" custLinFactNeighborX="-100000" custLinFactNeighborY="-3095">
        <dgm:presLayoutVars>
          <dgm:bulletEnabled val="1"/>
        </dgm:presLayoutVars>
      </dgm:prSet>
      <dgm:spPr/>
    </dgm:pt>
    <dgm:pt modelId="{BB81B840-4EDA-4E9E-BF08-F3C89EAFFC23}" type="pres">
      <dgm:prSet presAssocID="{B5DDC14F-EB00-4BBF-B235-269D4EA42D6E}" presName="circleA" presStyleLbl="node1" presStyleIdx="2" presStyleCnt="3" custLinFactX="-700000" custLinFactNeighborX="-772570" custLinFactNeighborY="39506"/>
      <dgm:spPr/>
    </dgm:pt>
    <dgm:pt modelId="{851F1ED3-F6AA-4A61-9083-CFC95CC1D053}" type="pres">
      <dgm:prSet presAssocID="{B5DDC14F-EB00-4BBF-B235-269D4EA42D6E}" presName="spaceA" presStyleCnt="0"/>
      <dgm:spPr/>
    </dgm:pt>
  </dgm:ptLst>
  <dgm:cxnLst>
    <dgm:cxn modelId="{CB125919-8D6C-4810-A469-42615FC38822}" type="presOf" srcId="{B5DDC14F-EB00-4BBF-B235-269D4EA42D6E}" destId="{0CBBC0B9-9B92-4491-948B-699D1598642C}" srcOrd="0" destOrd="0" presId="urn:microsoft.com/office/officeart/2005/8/layout/hProcess11"/>
    <dgm:cxn modelId="{31BF6160-4191-4265-A4D1-A2FD0806E043}" type="presOf" srcId="{ECEF3BDC-4006-49AC-8EF6-FAD45FBB1F03}" destId="{D0C02E32-5F7A-4D37-9995-9571D6216B65}" srcOrd="0" destOrd="0" presId="urn:microsoft.com/office/officeart/2005/8/layout/hProcess11"/>
    <dgm:cxn modelId="{4B22E546-13BD-4522-AFF9-DA5427A1E425}" type="presOf" srcId="{C3FF9A78-3DF9-406E-ACBA-EEB23F3C7ED0}" destId="{3D7730A5-70AF-4458-BF7E-F4C365E702F7}" srcOrd="0" destOrd="0" presId="urn:microsoft.com/office/officeart/2005/8/layout/hProcess11"/>
    <dgm:cxn modelId="{C421056B-6F1C-44B3-9A51-2062C68A8835}" srcId="{C3FF9A78-3DF9-406E-ACBA-EEB23F3C7ED0}" destId="{1F010F85-A272-450E-8EE0-A913E06177D6}" srcOrd="0" destOrd="0" parTransId="{935F0AE1-E932-4760-95BE-83FD9644D8BF}" sibTransId="{BBB0F9AC-0631-4065-9151-63E0E3C7E6F6}"/>
    <dgm:cxn modelId="{33DC41CD-0317-4B91-9BB8-7EE8E03EF53C}" srcId="{C3FF9A78-3DF9-406E-ACBA-EEB23F3C7ED0}" destId="{B5DDC14F-EB00-4BBF-B235-269D4EA42D6E}" srcOrd="2" destOrd="0" parTransId="{190EFB30-D726-4C89-8D19-4598EF389E14}" sibTransId="{242B91B2-88B8-4B49-A22A-5598BEBFB630}"/>
    <dgm:cxn modelId="{996869E4-C423-4E9A-AA8B-4D1D221A397D}" type="presOf" srcId="{1F010F85-A272-450E-8EE0-A913E06177D6}" destId="{B5B379EF-FD1F-43CF-94F1-AB7B5B77FFEE}" srcOrd="0" destOrd="0" presId="urn:microsoft.com/office/officeart/2005/8/layout/hProcess11"/>
    <dgm:cxn modelId="{D75BA2FC-2E6B-494B-99B1-F0A3B0CAAEED}" srcId="{C3FF9A78-3DF9-406E-ACBA-EEB23F3C7ED0}" destId="{ECEF3BDC-4006-49AC-8EF6-FAD45FBB1F03}" srcOrd="1" destOrd="0" parTransId="{C3418BAF-AFA3-456C-A5F2-AF1DC74FC0CF}" sibTransId="{07E7D73D-A72F-4F64-971B-BB4103FAE645}"/>
    <dgm:cxn modelId="{76533491-731F-44E6-83DD-9DA1D2DB6040}" type="presParOf" srcId="{3D7730A5-70AF-4458-BF7E-F4C365E702F7}" destId="{50184AB9-E5FC-4257-B904-2E5D3CF40C58}" srcOrd="0" destOrd="0" presId="urn:microsoft.com/office/officeart/2005/8/layout/hProcess11"/>
    <dgm:cxn modelId="{08E5A44E-C7D4-4A52-AED8-FF01EB64E0FE}" type="presParOf" srcId="{3D7730A5-70AF-4458-BF7E-F4C365E702F7}" destId="{DAA5010A-7927-4BAD-8C5B-69F879B2FB04}" srcOrd="1" destOrd="0" presId="urn:microsoft.com/office/officeart/2005/8/layout/hProcess11"/>
    <dgm:cxn modelId="{E9B17B9E-DE79-4825-86D9-3F9937FBF125}" type="presParOf" srcId="{DAA5010A-7927-4BAD-8C5B-69F879B2FB04}" destId="{6C147D61-8E4A-4676-AEBC-BAAA99683641}" srcOrd="0" destOrd="0" presId="urn:microsoft.com/office/officeart/2005/8/layout/hProcess11"/>
    <dgm:cxn modelId="{3B8D96F6-B016-4429-96F8-2F979297404C}" type="presParOf" srcId="{6C147D61-8E4A-4676-AEBC-BAAA99683641}" destId="{B5B379EF-FD1F-43CF-94F1-AB7B5B77FFEE}" srcOrd="0" destOrd="0" presId="urn:microsoft.com/office/officeart/2005/8/layout/hProcess11"/>
    <dgm:cxn modelId="{1F44ACA8-4B2A-4FB6-81A5-7BFD4E7B75E1}" type="presParOf" srcId="{6C147D61-8E4A-4676-AEBC-BAAA99683641}" destId="{3E4551EE-5C87-47AF-B884-D08EA79FE594}" srcOrd="1" destOrd="0" presId="urn:microsoft.com/office/officeart/2005/8/layout/hProcess11"/>
    <dgm:cxn modelId="{2BFB836C-11B8-44C2-ADF8-6491BF7F6AB5}" type="presParOf" srcId="{6C147D61-8E4A-4676-AEBC-BAAA99683641}" destId="{EE66E254-4EBB-41EF-A0E8-002BF692BF0C}" srcOrd="2" destOrd="0" presId="urn:microsoft.com/office/officeart/2005/8/layout/hProcess11"/>
    <dgm:cxn modelId="{93509372-21FB-4494-BFC6-93CF5B02ADC8}" type="presParOf" srcId="{DAA5010A-7927-4BAD-8C5B-69F879B2FB04}" destId="{971E4D62-8F47-4A01-BEB8-C1AC9FAAAB62}" srcOrd="1" destOrd="0" presId="urn:microsoft.com/office/officeart/2005/8/layout/hProcess11"/>
    <dgm:cxn modelId="{A0765DD1-7223-4F83-BADC-D553ABE51748}" type="presParOf" srcId="{DAA5010A-7927-4BAD-8C5B-69F879B2FB04}" destId="{B120078E-B475-4F14-A49C-2B2F709C9191}" srcOrd="2" destOrd="0" presId="urn:microsoft.com/office/officeart/2005/8/layout/hProcess11"/>
    <dgm:cxn modelId="{D0AD112E-C155-48CF-A8FF-23327DAEB060}" type="presParOf" srcId="{B120078E-B475-4F14-A49C-2B2F709C9191}" destId="{D0C02E32-5F7A-4D37-9995-9571D6216B65}" srcOrd="0" destOrd="0" presId="urn:microsoft.com/office/officeart/2005/8/layout/hProcess11"/>
    <dgm:cxn modelId="{A0090C8E-4040-4A21-8D36-868A6760F4AE}" type="presParOf" srcId="{B120078E-B475-4F14-A49C-2B2F709C9191}" destId="{7AE508C9-FB9C-408F-BEEC-E210085224A5}" srcOrd="1" destOrd="0" presId="urn:microsoft.com/office/officeart/2005/8/layout/hProcess11"/>
    <dgm:cxn modelId="{D375B1E6-402C-4228-B061-ED227938DCE4}" type="presParOf" srcId="{B120078E-B475-4F14-A49C-2B2F709C9191}" destId="{5DD05986-F118-48CD-8F35-1936FC0AC3F7}" srcOrd="2" destOrd="0" presId="urn:microsoft.com/office/officeart/2005/8/layout/hProcess11"/>
    <dgm:cxn modelId="{598850F5-3608-405E-B76B-B0E7654477B0}" type="presParOf" srcId="{DAA5010A-7927-4BAD-8C5B-69F879B2FB04}" destId="{9096721E-4DE5-457E-B690-46FAD61B5821}" srcOrd="3" destOrd="0" presId="urn:microsoft.com/office/officeart/2005/8/layout/hProcess11"/>
    <dgm:cxn modelId="{BCEC0DC9-7F00-42A3-AE8E-3310F57AC17F}" type="presParOf" srcId="{DAA5010A-7927-4BAD-8C5B-69F879B2FB04}" destId="{595CF370-FEC6-4397-992F-061210B092C4}" srcOrd="4" destOrd="0" presId="urn:microsoft.com/office/officeart/2005/8/layout/hProcess11"/>
    <dgm:cxn modelId="{F13284C5-D896-4DCC-86F2-B4239EA0F7D1}" type="presParOf" srcId="{595CF370-FEC6-4397-992F-061210B092C4}" destId="{0CBBC0B9-9B92-4491-948B-699D1598642C}" srcOrd="0" destOrd="0" presId="urn:microsoft.com/office/officeart/2005/8/layout/hProcess11"/>
    <dgm:cxn modelId="{A0D1377C-473A-4E6E-AADC-D334C1C37440}" type="presParOf" srcId="{595CF370-FEC6-4397-992F-061210B092C4}" destId="{BB81B840-4EDA-4E9E-BF08-F3C89EAFFC23}" srcOrd="1" destOrd="0" presId="urn:microsoft.com/office/officeart/2005/8/layout/hProcess11"/>
    <dgm:cxn modelId="{3A1D89CC-25E0-435A-BA2E-0ECF54806A83}" type="presParOf" srcId="{595CF370-FEC6-4397-992F-061210B092C4}" destId="{851F1ED3-F6AA-4A61-9083-CFC95CC1D05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B57BEA-A42B-4D1D-ACC3-DC48725D1661}" type="doc">
      <dgm:prSet loTypeId="urn:microsoft.com/office/officeart/2008/layout/CircleAccentTimeline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DA0512-CABA-4BEF-82B3-A30E0FA91D9E}">
      <dgm:prSet phldrT="[Text]"/>
      <dgm:spPr/>
      <dgm:t>
        <a:bodyPr/>
        <a:lstStyle/>
        <a:p>
          <a:r>
            <a:rPr lang="en-US" dirty="0"/>
            <a:t>BSP</a:t>
          </a:r>
        </a:p>
      </dgm:t>
    </dgm:pt>
    <dgm:pt modelId="{E7A2C2F4-A216-4B79-9D83-A4EED3BBBDCC}" type="parTrans" cxnId="{45A97CC3-724A-4C73-BED1-A46FE8FA0A03}">
      <dgm:prSet/>
      <dgm:spPr/>
      <dgm:t>
        <a:bodyPr/>
        <a:lstStyle/>
        <a:p>
          <a:endParaRPr lang="en-US"/>
        </a:p>
      </dgm:t>
    </dgm:pt>
    <dgm:pt modelId="{70C224FC-CCC1-4858-BE57-76AB0922752D}" type="sibTrans" cxnId="{45A97CC3-724A-4C73-BED1-A46FE8FA0A03}">
      <dgm:prSet/>
      <dgm:spPr/>
      <dgm:t>
        <a:bodyPr/>
        <a:lstStyle/>
        <a:p>
          <a:endParaRPr lang="en-US"/>
        </a:p>
      </dgm:t>
    </dgm:pt>
    <dgm:pt modelId="{D1E573C0-D919-480E-9494-AFDF124255A0}">
      <dgm:prSet phldrT="[Text]"/>
      <dgm:spPr/>
      <dgm:t>
        <a:bodyPr/>
        <a:lstStyle/>
        <a:p>
          <a:r>
            <a:rPr lang="en-US" dirty="0"/>
            <a:t>BCC</a:t>
          </a:r>
        </a:p>
      </dgm:t>
    </dgm:pt>
    <dgm:pt modelId="{DD7CE56D-46B5-4C21-A365-A80450172900}" type="parTrans" cxnId="{949077D8-32AD-479C-9C63-AAC91D4206AC}">
      <dgm:prSet/>
      <dgm:spPr/>
      <dgm:t>
        <a:bodyPr/>
        <a:lstStyle/>
        <a:p>
          <a:endParaRPr lang="en-US"/>
        </a:p>
      </dgm:t>
    </dgm:pt>
    <dgm:pt modelId="{0EEC09C2-244F-4B12-ACAC-C6C054AB909A}" type="sibTrans" cxnId="{949077D8-32AD-479C-9C63-AAC91D4206AC}">
      <dgm:prSet/>
      <dgm:spPr/>
      <dgm:t>
        <a:bodyPr/>
        <a:lstStyle/>
        <a:p>
          <a:endParaRPr lang="en-US"/>
        </a:p>
      </dgm:t>
    </dgm:pt>
    <dgm:pt modelId="{1A68A318-0327-4E0F-8B44-8A0E455897B3}">
      <dgm:prSet phldrT="[Text]"/>
      <dgm:spPr/>
      <dgm:t>
        <a:bodyPr/>
        <a:lstStyle/>
        <a:p>
          <a:r>
            <a:rPr lang="en-US" dirty="0"/>
            <a:t>BMS</a:t>
          </a:r>
        </a:p>
      </dgm:t>
    </dgm:pt>
    <dgm:pt modelId="{B62B63C2-CF77-4024-8C61-3054A1AC5BA6}" type="parTrans" cxnId="{7AA745C5-77BB-4F36-9CA4-C823FEF91A40}">
      <dgm:prSet/>
      <dgm:spPr/>
      <dgm:t>
        <a:bodyPr/>
        <a:lstStyle/>
        <a:p>
          <a:endParaRPr lang="en-US"/>
        </a:p>
      </dgm:t>
    </dgm:pt>
    <dgm:pt modelId="{A721EF6E-0BC8-4CEF-9EE1-1FC54A14D49F}" type="sibTrans" cxnId="{7AA745C5-77BB-4F36-9CA4-C823FEF91A40}">
      <dgm:prSet/>
      <dgm:spPr/>
      <dgm:t>
        <a:bodyPr/>
        <a:lstStyle/>
        <a:p>
          <a:endParaRPr lang="en-US"/>
        </a:p>
      </dgm:t>
    </dgm:pt>
    <dgm:pt modelId="{D88D1AA8-548F-402B-AF3C-6F2A249E7371}">
      <dgm:prSet phldrT="[Text]"/>
      <dgm:spPr/>
      <dgm:t>
        <a:bodyPr/>
        <a:lstStyle/>
        <a:p>
          <a:r>
            <a:rPr lang="en-US" dirty="0"/>
            <a:t>BHSC</a:t>
          </a:r>
        </a:p>
      </dgm:t>
    </dgm:pt>
    <dgm:pt modelId="{B9E595D0-3B24-4ED4-B4CC-7C44775C7DC1}" type="parTrans" cxnId="{DFC84A14-FFF8-4F44-B1E4-3AC8670E0877}">
      <dgm:prSet/>
      <dgm:spPr/>
      <dgm:t>
        <a:bodyPr/>
        <a:lstStyle/>
        <a:p>
          <a:endParaRPr lang="en-US"/>
        </a:p>
      </dgm:t>
    </dgm:pt>
    <dgm:pt modelId="{31DDE72E-ACE1-4479-9A69-DC51FBC5BC41}" type="sibTrans" cxnId="{DFC84A14-FFF8-4F44-B1E4-3AC8670E0877}">
      <dgm:prSet/>
      <dgm:spPr/>
      <dgm:t>
        <a:bodyPr/>
        <a:lstStyle/>
        <a:p>
          <a:endParaRPr lang="en-US"/>
        </a:p>
      </dgm:t>
    </dgm:pt>
    <dgm:pt modelId="{2496E491-4640-4C43-869B-7B02EE6D4F52}">
      <dgm:prSet phldrT="[Text]"/>
      <dgm:spPr/>
      <dgm:t>
        <a:bodyPr/>
        <a:lstStyle/>
        <a:p>
          <a:r>
            <a:rPr lang="en-US" dirty="0"/>
            <a:t>Board</a:t>
          </a:r>
        </a:p>
      </dgm:t>
    </dgm:pt>
    <dgm:pt modelId="{C589B6C6-A34A-4585-B08B-208DEDB04617}" type="parTrans" cxnId="{A61C5163-972C-4656-8882-E5DE81F0BD99}">
      <dgm:prSet/>
      <dgm:spPr/>
      <dgm:t>
        <a:bodyPr/>
        <a:lstStyle/>
        <a:p>
          <a:endParaRPr lang="en-US"/>
        </a:p>
      </dgm:t>
    </dgm:pt>
    <dgm:pt modelId="{3FC251E8-0B62-464C-8872-0153AADA8D73}" type="sibTrans" cxnId="{A61C5163-972C-4656-8882-E5DE81F0BD99}">
      <dgm:prSet/>
      <dgm:spPr/>
      <dgm:t>
        <a:bodyPr/>
        <a:lstStyle/>
        <a:p>
          <a:endParaRPr lang="en-US"/>
        </a:p>
      </dgm:t>
    </dgm:pt>
    <dgm:pt modelId="{8549CF40-85DF-4B33-9E3C-1C4FE95FE87F}">
      <dgm:prSet phldrT="[Text]"/>
      <dgm:spPr/>
      <dgm:t>
        <a:bodyPr/>
        <a:lstStyle/>
        <a:p>
          <a:r>
            <a:rPr lang="en-US" dirty="0"/>
            <a:t>SubC’s</a:t>
          </a:r>
        </a:p>
      </dgm:t>
    </dgm:pt>
    <dgm:pt modelId="{4494EB52-C1C9-4236-A3D4-C06CBA4520DF}" type="parTrans" cxnId="{6582BACE-1E8D-44A4-9059-2B06936CA407}">
      <dgm:prSet/>
      <dgm:spPr/>
      <dgm:t>
        <a:bodyPr/>
        <a:lstStyle/>
        <a:p>
          <a:endParaRPr lang="en-US"/>
        </a:p>
      </dgm:t>
    </dgm:pt>
    <dgm:pt modelId="{5E76BF46-387D-46A4-BE21-7FA56EF6EDC5}" type="sibTrans" cxnId="{6582BACE-1E8D-44A4-9059-2B06936CA407}">
      <dgm:prSet/>
      <dgm:spPr/>
      <dgm:t>
        <a:bodyPr/>
        <a:lstStyle/>
        <a:p>
          <a:endParaRPr lang="en-US"/>
        </a:p>
      </dgm:t>
    </dgm:pt>
    <dgm:pt modelId="{BD681DD2-8B55-4618-931A-EF680F353874}">
      <dgm:prSet phldrT="[Text]"/>
      <dgm:spPr/>
      <dgm:t>
        <a:bodyPr/>
        <a:lstStyle/>
        <a:p>
          <a:r>
            <a:rPr lang="en-US" dirty="0"/>
            <a:t>Charter By-Laws</a:t>
          </a:r>
        </a:p>
      </dgm:t>
    </dgm:pt>
    <dgm:pt modelId="{A71AA408-61D2-4825-AC54-23D1210163EF}" type="parTrans" cxnId="{D537E075-3756-4A8A-B8CE-45325786DA80}">
      <dgm:prSet/>
      <dgm:spPr/>
      <dgm:t>
        <a:bodyPr/>
        <a:lstStyle/>
        <a:p>
          <a:endParaRPr lang="en-US"/>
        </a:p>
      </dgm:t>
    </dgm:pt>
    <dgm:pt modelId="{6326F66A-881D-4DC9-A0AA-D227579B4076}" type="sibTrans" cxnId="{D537E075-3756-4A8A-B8CE-45325786DA80}">
      <dgm:prSet/>
      <dgm:spPr/>
      <dgm:t>
        <a:bodyPr/>
        <a:lstStyle/>
        <a:p>
          <a:endParaRPr lang="en-US"/>
        </a:p>
      </dgm:t>
    </dgm:pt>
    <dgm:pt modelId="{0601F7F5-10FF-4646-B1C7-58D7B5230B72}">
      <dgm:prSet phldrT="[Text]"/>
      <dgm:spPr/>
      <dgm:t>
        <a:bodyPr/>
        <a:lstStyle/>
        <a:p>
          <a:r>
            <a:rPr lang="en-US" dirty="0"/>
            <a:t>Nonprofit</a:t>
          </a:r>
        </a:p>
      </dgm:t>
    </dgm:pt>
    <dgm:pt modelId="{4037175F-2C2E-4B08-8D96-32F1F9193A7E}" type="parTrans" cxnId="{EE2AB8DF-9F91-4366-91E0-408192B74B41}">
      <dgm:prSet/>
      <dgm:spPr/>
      <dgm:t>
        <a:bodyPr/>
        <a:lstStyle/>
        <a:p>
          <a:endParaRPr lang="en-US"/>
        </a:p>
      </dgm:t>
    </dgm:pt>
    <dgm:pt modelId="{2FA96956-5ACF-4B71-8757-106E355DAE12}" type="sibTrans" cxnId="{EE2AB8DF-9F91-4366-91E0-408192B74B41}">
      <dgm:prSet/>
      <dgm:spPr/>
      <dgm:t>
        <a:bodyPr/>
        <a:lstStyle/>
        <a:p>
          <a:endParaRPr lang="en-US"/>
        </a:p>
      </dgm:t>
    </dgm:pt>
    <dgm:pt modelId="{08B290BD-00C3-41FE-9B2B-42404D5241FD}" type="pres">
      <dgm:prSet presAssocID="{AAB57BEA-A42B-4D1D-ACC3-DC48725D1661}" presName="Name0" presStyleCnt="0">
        <dgm:presLayoutVars>
          <dgm:dir/>
        </dgm:presLayoutVars>
      </dgm:prSet>
      <dgm:spPr/>
    </dgm:pt>
    <dgm:pt modelId="{1C291F59-7360-4B00-8442-9E80B5B86814}" type="pres">
      <dgm:prSet presAssocID="{9CDA0512-CABA-4BEF-82B3-A30E0FA91D9E}" presName="parComposite" presStyleCnt="0"/>
      <dgm:spPr/>
    </dgm:pt>
    <dgm:pt modelId="{6A28A90D-2D83-40FC-829C-D0E3FE6F4BF9}" type="pres">
      <dgm:prSet presAssocID="{9CDA0512-CABA-4BEF-82B3-A30E0FA91D9E}" presName="parBigCircle" presStyleLbl="node0" presStyleIdx="0" presStyleCnt="4"/>
      <dgm:spPr/>
    </dgm:pt>
    <dgm:pt modelId="{DFB91A53-9B89-4D38-B02F-DB231998A54C}" type="pres">
      <dgm:prSet presAssocID="{9CDA0512-CABA-4BEF-82B3-A30E0FA91D9E}" presName="parTx" presStyleLbl="revTx" presStyleIdx="0" presStyleCnt="12"/>
      <dgm:spPr/>
    </dgm:pt>
    <dgm:pt modelId="{007BAFC2-6149-43A1-8CE1-1090C74A922E}" type="pres">
      <dgm:prSet presAssocID="{9CDA0512-CABA-4BEF-82B3-A30E0FA91D9E}" presName="bSpace" presStyleCnt="0"/>
      <dgm:spPr/>
    </dgm:pt>
    <dgm:pt modelId="{785FCC86-5448-45C9-B29E-6EFD46BAD535}" type="pres">
      <dgm:prSet presAssocID="{9CDA0512-CABA-4BEF-82B3-A30E0FA91D9E}" presName="parBackupNorm" presStyleCnt="0"/>
      <dgm:spPr/>
    </dgm:pt>
    <dgm:pt modelId="{86476EA6-DC62-47B4-8F81-57BD0AAFA2A7}" type="pres">
      <dgm:prSet presAssocID="{70C224FC-CCC1-4858-BE57-76AB0922752D}" presName="parSpace" presStyleCnt="0"/>
      <dgm:spPr/>
    </dgm:pt>
    <dgm:pt modelId="{5322A4E7-8865-48B9-B1E5-0BB313EC2E4F}" type="pres">
      <dgm:prSet presAssocID="{D1E573C0-D919-480E-9494-AFDF124255A0}" presName="desBackupLeftNorm" presStyleCnt="0"/>
      <dgm:spPr/>
    </dgm:pt>
    <dgm:pt modelId="{6D07001A-7C64-4784-8C36-46EB8FC3E736}" type="pres">
      <dgm:prSet presAssocID="{D1E573C0-D919-480E-9494-AFDF124255A0}" presName="desComposite" presStyleCnt="0"/>
      <dgm:spPr/>
    </dgm:pt>
    <dgm:pt modelId="{B921C23D-D477-40AC-8D78-49B2EA87E4C5}" type="pres">
      <dgm:prSet presAssocID="{D1E573C0-D919-480E-9494-AFDF124255A0}" presName="desCircle" presStyleLbl="node1" presStyleIdx="0" presStyleCnt="4"/>
      <dgm:spPr/>
    </dgm:pt>
    <dgm:pt modelId="{9FC27F1F-A817-4283-99CE-B4955CDF891E}" type="pres">
      <dgm:prSet presAssocID="{D1E573C0-D919-480E-9494-AFDF124255A0}" presName="chTx" presStyleLbl="revTx" presStyleIdx="1" presStyleCnt="12"/>
      <dgm:spPr/>
    </dgm:pt>
    <dgm:pt modelId="{B573B5CC-672B-425B-90E4-A8CC9100E67D}" type="pres">
      <dgm:prSet presAssocID="{D1E573C0-D919-480E-9494-AFDF124255A0}" presName="desTx" presStyleLbl="revTx" presStyleIdx="2" presStyleCnt="12">
        <dgm:presLayoutVars>
          <dgm:bulletEnabled val="1"/>
        </dgm:presLayoutVars>
      </dgm:prSet>
      <dgm:spPr/>
    </dgm:pt>
    <dgm:pt modelId="{2D06B616-0CC7-4645-A0F0-CBEF35C838C4}" type="pres">
      <dgm:prSet presAssocID="{D1E573C0-D919-480E-9494-AFDF124255A0}" presName="desBackupRightNorm" presStyleCnt="0"/>
      <dgm:spPr/>
    </dgm:pt>
    <dgm:pt modelId="{0AD555DE-992F-4CCE-B01B-692E6A29F4CB}" type="pres">
      <dgm:prSet presAssocID="{0EEC09C2-244F-4B12-ACAC-C6C054AB909A}" presName="desSpace" presStyleCnt="0"/>
      <dgm:spPr/>
    </dgm:pt>
    <dgm:pt modelId="{B6A67F00-DB48-4413-B38A-F18505B5A53B}" type="pres">
      <dgm:prSet presAssocID="{1A68A318-0327-4E0F-8B44-8A0E455897B3}" presName="desBackupLeftNorm" presStyleCnt="0"/>
      <dgm:spPr/>
    </dgm:pt>
    <dgm:pt modelId="{FDF7A938-316A-46E2-AD5D-0C62887A0212}" type="pres">
      <dgm:prSet presAssocID="{1A68A318-0327-4E0F-8B44-8A0E455897B3}" presName="desComposite" presStyleCnt="0"/>
      <dgm:spPr/>
    </dgm:pt>
    <dgm:pt modelId="{DEDA5372-DE8E-4326-8E50-428D13C198D8}" type="pres">
      <dgm:prSet presAssocID="{1A68A318-0327-4E0F-8B44-8A0E455897B3}" presName="desCircle" presStyleLbl="node1" presStyleIdx="1" presStyleCnt="4"/>
      <dgm:spPr/>
    </dgm:pt>
    <dgm:pt modelId="{36A4762F-35EC-4DC1-9C22-6584A9921D79}" type="pres">
      <dgm:prSet presAssocID="{1A68A318-0327-4E0F-8B44-8A0E455897B3}" presName="chTx" presStyleLbl="revTx" presStyleIdx="3" presStyleCnt="12"/>
      <dgm:spPr/>
    </dgm:pt>
    <dgm:pt modelId="{F58B7447-4BDD-4897-89F3-5DAE4E851EBC}" type="pres">
      <dgm:prSet presAssocID="{1A68A318-0327-4E0F-8B44-8A0E455897B3}" presName="desTx" presStyleLbl="revTx" presStyleIdx="4" presStyleCnt="12">
        <dgm:presLayoutVars>
          <dgm:bulletEnabled val="1"/>
        </dgm:presLayoutVars>
      </dgm:prSet>
      <dgm:spPr/>
    </dgm:pt>
    <dgm:pt modelId="{A720EDE6-6AE8-410C-9564-D40CE8C6D306}" type="pres">
      <dgm:prSet presAssocID="{1A68A318-0327-4E0F-8B44-8A0E455897B3}" presName="desBackupRightNorm" presStyleCnt="0"/>
      <dgm:spPr/>
    </dgm:pt>
    <dgm:pt modelId="{6BDDD447-28A9-4456-93B4-3A60C463A2DD}" type="pres">
      <dgm:prSet presAssocID="{A721EF6E-0BC8-4CEF-9EE1-1FC54A14D49F}" presName="desSpace" presStyleCnt="0"/>
      <dgm:spPr/>
    </dgm:pt>
    <dgm:pt modelId="{D9ED3F0D-9B10-4ABA-86C7-43FE33820331}" type="pres">
      <dgm:prSet presAssocID="{D88D1AA8-548F-402B-AF3C-6F2A249E7371}" presName="parComposite" presStyleCnt="0"/>
      <dgm:spPr/>
    </dgm:pt>
    <dgm:pt modelId="{0D1E20D3-0B92-42F7-826C-8C74EC740D41}" type="pres">
      <dgm:prSet presAssocID="{D88D1AA8-548F-402B-AF3C-6F2A249E7371}" presName="parBigCircle" presStyleLbl="node0" presStyleIdx="1" presStyleCnt="4"/>
      <dgm:spPr/>
    </dgm:pt>
    <dgm:pt modelId="{59E5C332-36A9-4B32-B79A-AFE612F2690E}" type="pres">
      <dgm:prSet presAssocID="{D88D1AA8-548F-402B-AF3C-6F2A249E7371}" presName="parTx" presStyleLbl="revTx" presStyleIdx="5" presStyleCnt="12"/>
      <dgm:spPr/>
    </dgm:pt>
    <dgm:pt modelId="{3F4D3187-44A1-4507-A59E-C11521340375}" type="pres">
      <dgm:prSet presAssocID="{D88D1AA8-548F-402B-AF3C-6F2A249E7371}" presName="bSpace" presStyleCnt="0"/>
      <dgm:spPr/>
    </dgm:pt>
    <dgm:pt modelId="{AEAB5329-B7C3-419D-B4D0-207495969F83}" type="pres">
      <dgm:prSet presAssocID="{D88D1AA8-548F-402B-AF3C-6F2A249E7371}" presName="parBackupNorm" presStyleCnt="0"/>
      <dgm:spPr/>
    </dgm:pt>
    <dgm:pt modelId="{BB57D61B-EC1D-4990-B331-809D72E1FE17}" type="pres">
      <dgm:prSet presAssocID="{31DDE72E-ACE1-4479-9A69-DC51FBC5BC41}" presName="parSpace" presStyleCnt="0"/>
      <dgm:spPr/>
    </dgm:pt>
    <dgm:pt modelId="{571B5B84-9D70-4749-8DA9-5A2822AC3C98}" type="pres">
      <dgm:prSet presAssocID="{2496E491-4640-4C43-869B-7B02EE6D4F52}" presName="desBackupLeftNorm" presStyleCnt="0"/>
      <dgm:spPr/>
    </dgm:pt>
    <dgm:pt modelId="{DC104DE4-8F2E-466D-A536-83361B65055C}" type="pres">
      <dgm:prSet presAssocID="{2496E491-4640-4C43-869B-7B02EE6D4F52}" presName="desComposite" presStyleCnt="0"/>
      <dgm:spPr/>
    </dgm:pt>
    <dgm:pt modelId="{9CA4CDE0-3472-40ED-8CAC-78DD36700946}" type="pres">
      <dgm:prSet presAssocID="{2496E491-4640-4C43-869B-7B02EE6D4F52}" presName="desCircle" presStyleLbl="node1" presStyleIdx="2" presStyleCnt="4"/>
      <dgm:spPr/>
    </dgm:pt>
    <dgm:pt modelId="{5CDF7B67-B00B-460B-8499-8F745FA7698A}" type="pres">
      <dgm:prSet presAssocID="{2496E491-4640-4C43-869B-7B02EE6D4F52}" presName="chTx" presStyleLbl="revTx" presStyleIdx="6" presStyleCnt="12"/>
      <dgm:spPr/>
    </dgm:pt>
    <dgm:pt modelId="{F47AAF5B-8756-4DD3-9E45-B285C34FFDD3}" type="pres">
      <dgm:prSet presAssocID="{2496E491-4640-4C43-869B-7B02EE6D4F52}" presName="desTx" presStyleLbl="revTx" presStyleIdx="7" presStyleCnt="12">
        <dgm:presLayoutVars>
          <dgm:bulletEnabled val="1"/>
        </dgm:presLayoutVars>
      </dgm:prSet>
      <dgm:spPr/>
    </dgm:pt>
    <dgm:pt modelId="{476367D0-84BB-4A90-B87D-46105BF9CDE6}" type="pres">
      <dgm:prSet presAssocID="{2496E491-4640-4C43-869B-7B02EE6D4F52}" presName="desBackupRightNorm" presStyleCnt="0"/>
      <dgm:spPr/>
    </dgm:pt>
    <dgm:pt modelId="{49E304E6-8703-4E5E-8E6B-429DA8052F1E}" type="pres">
      <dgm:prSet presAssocID="{3FC251E8-0B62-464C-8872-0153AADA8D73}" presName="desSpace" presStyleCnt="0"/>
      <dgm:spPr/>
    </dgm:pt>
    <dgm:pt modelId="{491E62D8-B586-4272-B840-17319DBA7647}" type="pres">
      <dgm:prSet presAssocID="{8549CF40-85DF-4B33-9E3C-1C4FE95FE87F}" presName="desBackupLeftNorm" presStyleCnt="0"/>
      <dgm:spPr/>
    </dgm:pt>
    <dgm:pt modelId="{5C987E5F-A2C2-42A2-9F5E-17816A3A5C4D}" type="pres">
      <dgm:prSet presAssocID="{8549CF40-85DF-4B33-9E3C-1C4FE95FE87F}" presName="desComposite" presStyleCnt="0"/>
      <dgm:spPr/>
    </dgm:pt>
    <dgm:pt modelId="{E9F8E57A-11ED-4FD4-93C3-17A4DAF49EF5}" type="pres">
      <dgm:prSet presAssocID="{8549CF40-85DF-4B33-9E3C-1C4FE95FE87F}" presName="desCircle" presStyleLbl="node1" presStyleIdx="3" presStyleCnt="4"/>
      <dgm:spPr/>
    </dgm:pt>
    <dgm:pt modelId="{008AAFE1-0AD9-4C94-8A3B-EB6CC3B000C0}" type="pres">
      <dgm:prSet presAssocID="{8549CF40-85DF-4B33-9E3C-1C4FE95FE87F}" presName="chTx" presStyleLbl="revTx" presStyleIdx="8" presStyleCnt="12"/>
      <dgm:spPr/>
    </dgm:pt>
    <dgm:pt modelId="{814362EC-569D-4BFF-9EFD-683D23F6E25F}" type="pres">
      <dgm:prSet presAssocID="{8549CF40-85DF-4B33-9E3C-1C4FE95FE87F}" presName="desTx" presStyleLbl="revTx" presStyleIdx="9" presStyleCnt="12">
        <dgm:presLayoutVars>
          <dgm:bulletEnabled val="1"/>
        </dgm:presLayoutVars>
      </dgm:prSet>
      <dgm:spPr/>
    </dgm:pt>
    <dgm:pt modelId="{2830F45B-B192-47CA-A4BC-2B05C248CEAF}" type="pres">
      <dgm:prSet presAssocID="{8549CF40-85DF-4B33-9E3C-1C4FE95FE87F}" presName="desBackupRightNorm" presStyleCnt="0"/>
      <dgm:spPr/>
    </dgm:pt>
    <dgm:pt modelId="{7ECCAE4F-18C8-4666-A667-B6297C97E756}" type="pres">
      <dgm:prSet presAssocID="{5E76BF46-387D-46A4-BE21-7FA56EF6EDC5}" presName="desSpace" presStyleCnt="0"/>
      <dgm:spPr/>
    </dgm:pt>
    <dgm:pt modelId="{C3437B33-8665-4CDC-A47B-212FEC8B3ABA}" type="pres">
      <dgm:prSet presAssocID="{BD681DD2-8B55-4618-931A-EF680F353874}" presName="parComposite" presStyleCnt="0"/>
      <dgm:spPr/>
    </dgm:pt>
    <dgm:pt modelId="{97117A9A-332D-4A6D-886F-65DB20AC49FB}" type="pres">
      <dgm:prSet presAssocID="{BD681DD2-8B55-4618-931A-EF680F353874}" presName="parBigCircle" presStyleLbl="node0" presStyleIdx="2" presStyleCnt="4"/>
      <dgm:spPr/>
    </dgm:pt>
    <dgm:pt modelId="{DFA33E2A-82C8-404C-8EAA-A8C18C3864BA}" type="pres">
      <dgm:prSet presAssocID="{BD681DD2-8B55-4618-931A-EF680F353874}" presName="parTx" presStyleLbl="revTx" presStyleIdx="10" presStyleCnt="12"/>
      <dgm:spPr/>
    </dgm:pt>
    <dgm:pt modelId="{239AEC61-0403-412C-ACA3-07432702E87A}" type="pres">
      <dgm:prSet presAssocID="{BD681DD2-8B55-4618-931A-EF680F353874}" presName="bSpace" presStyleCnt="0"/>
      <dgm:spPr/>
    </dgm:pt>
    <dgm:pt modelId="{199EA497-B308-4E4C-AB7C-76C1B6730A09}" type="pres">
      <dgm:prSet presAssocID="{BD681DD2-8B55-4618-931A-EF680F353874}" presName="parBackupNorm" presStyleCnt="0"/>
      <dgm:spPr/>
    </dgm:pt>
    <dgm:pt modelId="{32AD163D-43AE-4D0F-A66C-996F8161506D}" type="pres">
      <dgm:prSet presAssocID="{6326F66A-881D-4DC9-A0AA-D227579B4076}" presName="parSpace" presStyleCnt="0"/>
      <dgm:spPr/>
    </dgm:pt>
    <dgm:pt modelId="{1EC642CE-AE11-4B50-ACDF-BCF59AA71C93}" type="pres">
      <dgm:prSet presAssocID="{0601F7F5-10FF-4646-B1C7-58D7B5230B72}" presName="parComposite" presStyleCnt="0"/>
      <dgm:spPr/>
    </dgm:pt>
    <dgm:pt modelId="{ED54BFF0-DBCA-4D87-A964-66FCD7E7A5CE}" type="pres">
      <dgm:prSet presAssocID="{0601F7F5-10FF-4646-B1C7-58D7B5230B72}" presName="parBigCircle" presStyleLbl="node0" presStyleIdx="3" presStyleCnt="4"/>
      <dgm:spPr/>
    </dgm:pt>
    <dgm:pt modelId="{A5411645-0630-4DC4-9931-99D9F981E488}" type="pres">
      <dgm:prSet presAssocID="{0601F7F5-10FF-4646-B1C7-58D7B5230B72}" presName="parTx" presStyleLbl="revTx" presStyleIdx="11" presStyleCnt="12"/>
      <dgm:spPr/>
    </dgm:pt>
    <dgm:pt modelId="{0C8EE006-2133-4DE5-BA9C-E6FC641C9B2F}" type="pres">
      <dgm:prSet presAssocID="{0601F7F5-10FF-4646-B1C7-58D7B5230B72}" presName="bSpace" presStyleCnt="0"/>
      <dgm:spPr/>
    </dgm:pt>
    <dgm:pt modelId="{7474D5C8-9227-495F-9752-B06A93CF8707}" type="pres">
      <dgm:prSet presAssocID="{0601F7F5-10FF-4646-B1C7-58D7B5230B72}" presName="parBackupNorm" presStyleCnt="0"/>
      <dgm:spPr/>
    </dgm:pt>
    <dgm:pt modelId="{E3993DB3-D933-4D7E-B159-9B1AA82A21CE}" type="pres">
      <dgm:prSet presAssocID="{2FA96956-5ACF-4B71-8757-106E355DAE12}" presName="parSpace" presStyleCnt="0"/>
      <dgm:spPr/>
    </dgm:pt>
  </dgm:ptLst>
  <dgm:cxnLst>
    <dgm:cxn modelId="{DFC84A14-FFF8-4F44-B1E4-3AC8670E0877}" srcId="{AAB57BEA-A42B-4D1D-ACC3-DC48725D1661}" destId="{D88D1AA8-548F-402B-AF3C-6F2A249E7371}" srcOrd="1" destOrd="0" parTransId="{B9E595D0-3B24-4ED4-B4CC-7C44775C7DC1}" sibTransId="{31DDE72E-ACE1-4479-9A69-DC51FBC5BC41}"/>
    <dgm:cxn modelId="{5F72F91E-FC18-425A-9411-4CFE274B675B}" type="presOf" srcId="{BD681DD2-8B55-4618-931A-EF680F353874}" destId="{DFA33E2A-82C8-404C-8EAA-A8C18C3864BA}" srcOrd="0" destOrd="0" presId="urn:microsoft.com/office/officeart/2008/layout/CircleAccentTimeline"/>
    <dgm:cxn modelId="{C9A33F5F-44D0-46A8-B97E-2A17A035D726}" type="presOf" srcId="{1A68A318-0327-4E0F-8B44-8A0E455897B3}" destId="{36A4762F-35EC-4DC1-9C22-6584A9921D79}" srcOrd="0" destOrd="0" presId="urn:microsoft.com/office/officeart/2008/layout/CircleAccentTimeline"/>
    <dgm:cxn modelId="{4D69CA62-AF97-4CEC-9DFE-8896A22F2137}" type="presOf" srcId="{D1E573C0-D919-480E-9494-AFDF124255A0}" destId="{9FC27F1F-A817-4283-99CE-B4955CDF891E}" srcOrd="0" destOrd="0" presId="urn:microsoft.com/office/officeart/2008/layout/CircleAccentTimeline"/>
    <dgm:cxn modelId="{A61C5163-972C-4656-8882-E5DE81F0BD99}" srcId="{D88D1AA8-548F-402B-AF3C-6F2A249E7371}" destId="{2496E491-4640-4C43-869B-7B02EE6D4F52}" srcOrd="0" destOrd="0" parTransId="{C589B6C6-A34A-4585-B08B-208DEDB04617}" sibTransId="{3FC251E8-0B62-464C-8872-0153AADA8D73}"/>
    <dgm:cxn modelId="{D537E075-3756-4A8A-B8CE-45325786DA80}" srcId="{AAB57BEA-A42B-4D1D-ACC3-DC48725D1661}" destId="{BD681DD2-8B55-4618-931A-EF680F353874}" srcOrd="2" destOrd="0" parTransId="{A71AA408-61D2-4825-AC54-23D1210163EF}" sibTransId="{6326F66A-881D-4DC9-A0AA-D227579B4076}"/>
    <dgm:cxn modelId="{F4B6AC79-DF2B-4B73-AA94-FF5B6A23B968}" type="presOf" srcId="{D88D1AA8-548F-402B-AF3C-6F2A249E7371}" destId="{59E5C332-36A9-4B32-B79A-AFE612F2690E}" srcOrd="0" destOrd="0" presId="urn:microsoft.com/office/officeart/2008/layout/CircleAccentTimeline"/>
    <dgm:cxn modelId="{0B9AD4A7-B5A4-43A9-B828-258610693490}" type="presOf" srcId="{8549CF40-85DF-4B33-9E3C-1C4FE95FE87F}" destId="{008AAFE1-0AD9-4C94-8A3B-EB6CC3B000C0}" srcOrd="0" destOrd="0" presId="urn:microsoft.com/office/officeart/2008/layout/CircleAccentTimeline"/>
    <dgm:cxn modelId="{45A97CC3-724A-4C73-BED1-A46FE8FA0A03}" srcId="{AAB57BEA-A42B-4D1D-ACC3-DC48725D1661}" destId="{9CDA0512-CABA-4BEF-82B3-A30E0FA91D9E}" srcOrd="0" destOrd="0" parTransId="{E7A2C2F4-A216-4B79-9D83-A4EED3BBBDCC}" sibTransId="{70C224FC-CCC1-4858-BE57-76AB0922752D}"/>
    <dgm:cxn modelId="{7AA745C5-77BB-4F36-9CA4-C823FEF91A40}" srcId="{9CDA0512-CABA-4BEF-82B3-A30E0FA91D9E}" destId="{1A68A318-0327-4E0F-8B44-8A0E455897B3}" srcOrd="1" destOrd="0" parTransId="{B62B63C2-CF77-4024-8C61-3054A1AC5BA6}" sibTransId="{A721EF6E-0BC8-4CEF-9EE1-1FC54A14D49F}"/>
    <dgm:cxn modelId="{0DAD50C5-D263-4497-92D3-15A10CC4FACB}" type="presOf" srcId="{9CDA0512-CABA-4BEF-82B3-A30E0FA91D9E}" destId="{DFB91A53-9B89-4D38-B02F-DB231998A54C}" srcOrd="0" destOrd="0" presId="urn:microsoft.com/office/officeart/2008/layout/CircleAccentTimeline"/>
    <dgm:cxn modelId="{AC9EBBCA-B93E-41B5-B98A-392467F40FAB}" type="presOf" srcId="{0601F7F5-10FF-4646-B1C7-58D7B5230B72}" destId="{A5411645-0630-4DC4-9931-99D9F981E488}" srcOrd="0" destOrd="0" presId="urn:microsoft.com/office/officeart/2008/layout/CircleAccentTimeline"/>
    <dgm:cxn modelId="{C86304CC-C088-4B1E-8426-29E6FD4FB20D}" type="presOf" srcId="{AAB57BEA-A42B-4D1D-ACC3-DC48725D1661}" destId="{08B290BD-00C3-41FE-9B2B-42404D5241FD}" srcOrd="0" destOrd="0" presId="urn:microsoft.com/office/officeart/2008/layout/CircleAccentTimeline"/>
    <dgm:cxn modelId="{6582BACE-1E8D-44A4-9059-2B06936CA407}" srcId="{D88D1AA8-548F-402B-AF3C-6F2A249E7371}" destId="{8549CF40-85DF-4B33-9E3C-1C4FE95FE87F}" srcOrd="1" destOrd="0" parTransId="{4494EB52-C1C9-4236-A3D4-C06CBA4520DF}" sibTransId="{5E76BF46-387D-46A4-BE21-7FA56EF6EDC5}"/>
    <dgm:cxn modelId="{949077D8-32AD-479C-9C63-AAC91D4206AC}" srcId="{9CDA0512-CABA-4BEF-82B3-A30E0FA91D9E}" destId="{D1E573C0-D919-480E-9494-AFDF124255A0}" srcOrd="0" destOrd="0" parTransId="{DD7CE56D-46B5-4C21-A365-A80450172900}" sibTransId="{0EEC09C2-244F-4B12-ACAC-C6C054AB909A}"/>
    <dgm:cxn modelId="{EE2AB8DF-9F91-4366-91E0-408192B74B41}" srcId="{AAB57BEA-A42B-4D1D-ACC3-DC48725D1661}" destId="{0601F7F5-10FF-4646-B1C7-58D7B5230B72}" srcOrd="3" destOrd="0" parTransId="{4037175F-2C2E-4B08-8D96-32F1F9193A7E}" sibTransId="{2FA96956-5ACF-4B71-8757-106E355DAE12}"/>
    <dgm:cxn modelId="{AF6DC5F6-564E-4832-A8A2-5BCBDEE873D1}" type="presOf" srcId="{2496E491-4640-4C43-869B-7B02EE6D4F52}" destId="{5CDF7B67-B00B-460B-8499-8F745FA7698A}" srcOrd="0" destOrd="0" presId="urn:microsoft.com/office/officeart/2008/layout/CircleAccentTimeline"/>
    <dgm:cxn modelId="{D2A17849-7885-4ADD-98C8-E71B2A6DE228}" type="presParOf" srcId="{08B290BD-00C3-41FE-9B2B-42404D5241FD}" destId="{1C291F59-7360-4B00-8442-9E80B5B86814}" srcOrd="0" destOrd="0" presId="urn:microsoft.com/office/officeart/2008/layout/CircleAccentTimeline"/>
    <dgm:cxn modelId="{6328C721-6B87-4C76-8C8C-ABA944649C1E}" type="presParOf" srcId="{1C291F59-7360-4B00-8442-9E80B5B86814}" destId="{6A28A90D-2D83-40FC-829C-D0E3FE6F4BF9}" srcOrd="0" destOrd="0" presId="urn:microsoft.com/office/officeart/2008/layout/CircleAccentTimeline"/>
    <dgm:cxn modelId="{6AE43299-7CBC-4E77-9338-F94EFFF8FF58}" type="presParOf" srcId="{1C291F59-7360-4B00-8442-9E80B5B86814}" destId="{DFB91A53-9B89-4D38-B02F-DB231998A54C}" srcOrd="1" destOrd="0" presId="urn:microsoft.com/office/officeart/2008/layout/CircleAccentTimeline"/>
    <dgm:cxn modelId="{3F1C54F8-FE52-48A8-A932-F200742448D8}" type="presParOf" srcId="{1C291F59-7360-4B00-8442-9E80B5B86814}" destId="{007BAFC2-6149-43A1-8CE1-1090C74A922E}" srcOrd="2" destOrd="0" presId="urn:microsoft.com/office/officeart/2008/layout/CircleAccentTimeline"/>
    <dgm:cxn modelId="{3F4C42D9-A6B1-4E3E-B871-9953BD7DC921}" type="presParOf" srcId="{08B290BD-00C3-41FE-9B2B-42404D5241FD}" destId="{785FCC86-5448-45C9-B29E-6EFD46BAD535}" srcOrd="1" destOrd="0" presId="urn:microsoft.com/office/officeart/2008/layout/CircleAccentTimeline"/>
    <dgm:cxn modelId="{FB6FFFF0-A756-45BF-93D6-4C9EEE5C2AFE}" type="presParOf" srcId="{08B290BD-00C3-41FE-9B2B-42404D5241FD}" destId="{86476EA6-DC62-47B4-8F81-57BD0AAFA2A7}" srcOrd="2" destOrd="0" presId="urn:microsoft.com/office/officeart/2008/layout/CircleAccentTimeline"/>
    <dgm:cxn modelId="{E97D2946-7CE1-4952-9288-5A929FB4A85A}" type="presParOf" srcId="{08B290BD-00C3-41FE-9B2B-42404D5241FD}" destId="{5322A4E7-8865-48B9-B1E5-0BB313EC2E4F}" srcOrd="3" destOrd="0" presId="urn:microsoft.com/office/officeart/2008/layout/CircleAccentTimeline"/>
    <dgm:cxn modelId="{D2521561-C2EE-4CF0-82D5-88826771143A}" type="presParOf" srcId="{08B290BD-00C3-41FE-9B2B-42404D5241FD}" destId="{6D07001A-7C64-4784-8C36-46EB8FC3E736}" srcOrd="4" destOrd="0" presId="urn:microsoft.com/office/officeart/2008/layout/CircleAccentTimeline"/>
    <dgm:cxn modelId="{C9A3B8F5-635F-46BA-8FCF-D60CC131DAC0}" type="presParOf" srcId="{6D07001A-7C64-4784-8C36-46EB8FC3E736}" destId="{B921C23D-D477-40AC-8D78-49B2EA87E4C5}" srcOrd="0" destOrd="0" presId="urn:microsoft.com/office/officeart/2008/layout/CircleAccentTimeline"/>
    <dgm:cxn modelId="{66E33F41-85DE-4D1C-A532-B1C8CF7E27F8}" type="presParOf" srcId="{6D07001A-7C64-4784-8C36-46EB8FC3E736}" destId="{9FC27F1F-A817-4283-99CE-B4955CDF891E}" srcOrd="1" destOrd="0" presId="urn:microsoft.com/office/officeart/2008/layout/CircleAccentTimeline"/>
    <dgm:cxn modelId="{96C0AD17-D87D-49DB-BEE5-D398D6822557}" type="presParOf" srcId="{6D07001A-7C64-4784-8C36-46EB8FC3E736}" destId="{B573B5CC-672B-425B-90E4-A8CC9100E67D}" srcOrd="2" destOrd="0" presId="urn:microsoft.com/office/officeart/2008/layout/CircleAccentTimeline"/>
    <dgm:cxn modelId="{C24BED94-93E3-4C2F-8AEB-6F5BE8274323}" type="presParOf" srcId="{08B290BD-00C3-41FE-9B2B-42404D5241FD}" destId="{2D06B616-0CC7-4645-A0F0-CBEF35C838C4}" srcOrd="5" destOrd="0" presId="urn:microsoft.com/office/officeart/2008/layout/CircleAccentTimeline"/>
    <dgm:cxn modelId="{E7C8F979-92A9-4805-BCCC-69704B6B54BB}" type="presParOf" srcId="{08B290BD-00C3-41FE-9B2B-42404D5241FD}" destId="{0AD555DE-992F-4CCE-B01B-692E6A29F4CB}" srcOrd="6" destOrd="0" presId="urn:microsoft.com/office/officeart/2008/layout/CircleAccentTimeline"/>
    <dgm:cxn modelId="{533BDA0F-47BE-49E1-9B67-05CB9C72E38C}" type="presParOf" srcId="{08B290BD-00C3-41FE-9B2B-42404D5241FD}" destId="{B6A67F00-DB48-4413-B38A-F18505B5A53B}" srcOrd="7" destOrd="0" presId="urn:microsoft.com/office/officeart/2008/layout/CircleAccentTimeline"/>
    <dgm:cxn modelId="{E64E33E3-8D95-4F32-B317-5668DBAC5CAA}" type="presParOf" srcId="{08B290BD-00C3-41FE-9B2B-42404D5241FD}" destId="{FDF7A938-316A-46E2-AD5D-0C62887A0212}" srcOrd="8" destOrd="0" presId="urn:microsoft.com/office/officeart/2008/layout/CircleAccentTimeline"/>
    <dgm:cxn modelId="{02553745-8939-4DB5-8329-4BABA5C64557}" type="presParOf" srcId="{FDF7A938-316A-46E2-AD5D-0C62887A0212}" destId="{DEDA5372-DE8E-4326-8E50-428D13C198D8}" srcOrd="0" destOrd="0" presId="urn:microsoft.com/office/officeart/2008/layout/CircleAccentTimeline"/>
    <dgm:cxn modelId="{5A974311-617E-4148-84D4-CC3079A99D2E}" type="presParOf" srcId="{FDF7A938-316A-46E2-AD5D-0C62887A0212}" destId="{36A4762F-35EC-4DC1-9C22-6584A9921D79}" srcOrd="1" destOrd="0" presId="urn:microsoft.com/office/officeart/2008/layout/CircleAccentTimeline"/>
    <dgm:cxn modelId="{23258255-F070-4539-8F5A-80DBC5A207C7}" type="presParOf" srcId="{FDF7A938-316A-46E2-AD5D-0C62887A0212}" destId="{F58B7447-4BDD-4897-89F3-5DAE4E851EBC}" srcOrd="2" destOrd="0" presId="urn:microsoft.com/office/officeart/2008/layout/CircleAccentTimeline"/>
    <dgm:cxn modelId="{4B0BD5A6-CFD9-4ECD-92C8-1EAC9422AA7A}" type="presParOf" srcId="{08B290BD-00C3-41FE-9B2B-42404D5241FD}" destId="{A720EDE6-6AE8-410C-9564-D40CE8C6D306}" srcOrd="9" destOrd="0" presId="urn:microsoft.com/office/officeart/2008/layout/CircleAccentTimeline"/>
    <dgm:cxn modelId="{3F0CCD4A-D6B9-4A39-B5D6-87CB1331072E}" type="presParOf" srcId="{08B290BD-00C3-41FE-9B2B-42404D5241FD}" destId="{6BDDD447-28A9-4456-93B4-3A60C463A2DD}" srcOrd="10" destOrd="0" presId="urn:microsoft.com/office/officeart/2008/layout/CircleAccentTimeline"/>
    <dgm:cxn modelId="{ABA48FDC-0FC4-4924-B465-E57C4F2673EF}" type="presParOf" srcId="{08B290BD-00C3-41FE-9B2B-42404D5241FD}" destId="{D9ED3F0D-9B10-4ABA-86C7-43FE33820331}" srcOrd="11" destOrd="0" presId="urn:microsoft.com/office/officeart/2008/layout/CircleAccentTimeline"/>
    <dgm:cxn modelId="{78E92EE6-650D-4E51-A20F-5629C0AA61E1}" type="presParOf" srcId="{D9ED3F0D-9B10-4ABA-86C7-43FE33820331}" destId="{0D1E20D3-0B92-42F7-826C-8C74EC740D41}" srcOrd="0" destOrd="0" presId="urn:microsoft.com/office/officeart/2008/layout/CircleAccentTimeline"/>
    <dgm:cxn modelId="{B3C7757C-FE9B-499C-A85C-328D45B2A214}" type="presParOf" srcId="{D9ED3F0D-9B10-4ABA-86C7-43FE33820331}" destId="{59E5C332-36A9-4B32-B79A-AFE612F2690E}" srcOrd="1" destOrd="0" presId="urn:microsoft.com/office/officeart/2008/layout/CircleAccentTimeline"/>
    <dgm:cxn modelId="{C6E9D45D-121A-410B-AD1A-D50E0B7BA490}" type="presParOf" srcId="{D9ED3F0D-9B10-4ABA-86C7-43FE33820331}" destId="{3F4D3187-44A1-4507-A59E-C11521340375}" srcOrd="2" destOrd="0" presId="urn:microsoft.com/office/officeart/2008/layout/CircleAccentTimeline"/>
    <dgm:cxn modelId="{840A5A3F-BC26-4F74-BEC1-C1CB05228023}" type="presParOf" srcId="{08B290BD-00C3-41FE-9B2B-42404D5241FD}" destId="{AEAB5329-B7C3-419D-B4D0-207495969F83}" srcOrd="12" destOrd="0" presId="urn:microsoft.com/office/officeart/2008/layout/CircleAccentTimeline"/>
    <dgm:cxn modelId="{B615FE74-3389-4B30-869B-AF82F1E91241}" type="presParOf" srcId="{08B290BD-00C3-41FE-9B2B-42404D5241FD}" destId="{BB57D61B-EC1D-4990-B331-809D72E1FE17}" srcOrd="13" destOrd="0" presId="urn:microsoft.com/office/officeart/2008/layout/CircleAccentTimeline"/>
    <dgm:cxn modelId="{9019A670-D07D-43AC-9557-E9C64E5CF576}" type="presParOf" srcId="{08B290BD-00C3-41FE-9B2B-42404D5241FD}" destId="{571B5B84-9D70-4749-8DA9-5A2822AC3C98}" srcOrd="14" destOrd="0" presId="urn:microsoft.com/office/officeart/2008/layout/CircleAccentTimeline"/>
    <dgm:cxn modelId="{1D658DBE-9D9C-498D-8BFA-CE6E7AC2E82A}" type="presParOf" srcId="{08B290BD-00C3-41FE-9B2B-42404D5241FD}" destId="{DC104DE4-8F2E-466D-A536-83361B65055C}" srcOrd="15" destOrd="0" presId="urn:microsoft.com/office/officeart/2008/layout/CircleAccentTimeline"/>
    <dgm:cxn modelId="{A20CE129-502A-4F94-BCC3-BD9361615C2C}" type="presParOf" srcId="{DC104DE4-8F2E-466D-A536-83361B65055C}" destId="{9CA4CDE0-3472-40ED-8CAC-78DD36700946}" srcOrd="0" destOrd="0" presId="urn:microsoft.com/office/officeart/2008/layout/CircleAccentTimeline"/>
    <dgm:cxn modelId="{1E76E631-4E25-46B3-B250-3FB2C1AFD68D}" type="presParOf" srcId="{DC104DE4-8F2E-466D-A536-83361B65055C}" destId="{5CDF7B67-B00B-460B-8499-8F745FA7698A}" srcOrd="1" destOrd="0" presId="urn:microsoft.com/office/officeart/2008/layout/CircleAccentTimeline"/>
    <dgm:cxn modelId="{1C9E3363-B4DF-4F2F-BC9B-B745BE9C5B97}" type="presParOf" srcId="{DC104DE4-8F2E-466D-A536-83361B65055C}" destId="{F47AAF5B-8756-4DD3-9E45-B285C34FFDD3}" srcOrd="2" destOrd="0" presId="urn:microsoft.com/office/officeart/2008/layout/CircleAccentTimeline"/>
    <dgm:cxn modelId="{B0475421-59EE-4F2E-8141-6AC0A65F7809}" type="presParOf" srcId="{08B290BD-00C3-41FE-9B2B-42404D5241FD}" destId="{476367D0-84BB-4A90-B87D-46105BF9CDE6}" srcOrd="16" destOrd="0" presId="urn:microsoft.com/office/officeart/2008/layout/CircleAccentTimeline"/>
    <dgm:cxn modelId="{E318F128-C91E-4DA6-A821-15F77CEA4F3F}" type="presParOf" srcId="{08B290BD-00C3-41FE-9B2B-42404D5241FD}" destId="{49E304E6-8703-4E5E-8E6B-429DA8052F1E}" srcOrd="17" destOrd="0" presId="urn:microsoft.com/office/officeart/2008/layout/CircleAccentTimeline"/>
    <dgm:cxn modelId="{519E302E-6188-4E67-960E-DC4F3DC0C897}" type="presParOf" srcId="{08B290BD-00C3-41FE-9B2B-42404D5241FD}" destId="{491E62D8-B586-4272-B840-17319DBA7647}" srcOrd="18" destOrd="0" presId="urn:microsoft.com/office/officeart/2008/layout/CircleAccentTimeline"/>
    <dgm:cxn modelId="{5E79CE10-D693-4928-9624-A03F0E698228}" type="presParOf" srcId="{08B290BD-00C3-41FE-9B2B-42404D5241FD}" destId="{5C987E5F-A2C2-42A2-9F5E-17816A3A5C4D}" srcOrd="19" destOrd="0" presId="urn:microsoft.com/office/officeart/2008/layout/CircleAccentTimeline"/>
    <dgm:cxn modelId="{DB84A36B-BCAE-4FFB-BE93-2363CBCFFBE8}" type="presParOf" srcId="{5C987E5F-A2C2-42A2-9F5E-17816A3A5C4D}" destId="{E9F8E57A-11ED-4FD4-93C3-17A4DAF49EF5}" srcOrd="0" destOrd="0" presId="urn:microsoft.com/office/officeart/2008/layout/CircleAccentTimeline"/>
    <dgm:cxn modelId="{3A9E54FE-25AC-45BB-B6A0-6B2C8F0908E9}" type="presParOf" srcId="{5C987E5F-A2C2-42A2-9F5E-17816A3A5C4D}" destId="{008AAFE1-0AD9-4C94-8A3B-EB6CC3B000C0}" srcOrd="1" destOrd="0" presId="urn:microsoft.com/office/officeart/2008/layout/CircleAccentTimeline"/>
    <dgm:cxn modelId="{2BDE9436-27C8-4B63-ABAE-2DDA5FB7ECB4}" type="presParOf" srcId="{5C987E5F-A2C2-42A2-9F5E-17816A3A5C4D}" destId="{814362EC-569D-4BFF-9EFD-683D23F6E25F}" srcOrd="2" destOrd="0" presId="urn:microsoft.com/office/officeart/2008/layout/CircleAccentTimeline"/>
    <dgm:cxn modelId="{3AFABF93-7C30-456D-A5C4-D6B1172791AD}" type="presParOf" srcId="{08B290BD-00C3-41FE-9B2B-42404D5241FD}" destId="{2830F45B-B192-47CA-A4BC-2B05C248CEAF}" srcOrd="20" destOrd="0" presId="urn:microsoft.com/office/officeart/2008/layout/CircleAccentTimeline"/>
    <dgm:cxn modelId="{AA1850BE-A7A3-41E4-B7A6-E69F7DF5DABB}" type="presParOf" srcId="{08B290BD-00C3-41FE-9B2B-42404D5241FD}" destId="{7ECCAE4F-18C8-4666-A667-B6297C97E756}" srcOrd="21" destOrd="0" presId="urn:microsoft.com/office/officeart/2008/layout/CircleAccentTimeline"/>
    <dgm:cxn modelId="{87FE0A48-B4A9-4346-A4D7-06FA6DEC1FC1}" type="presParOf" srcId="{08B290BD-00C3-41FE-9B2B-42404D5241FD}" destId="{C3437B33-8665-4CDC-A47B-212FEC8B3ABA}" srcOrd="22" destOrd="0" presId="urn:microsoft.com/office/officeart/2008/layout/CircleAccentTimeline"/>
    <dgm:cxn modelId="{1634415D-30C7-4E23-B7D9-9664DCEF6CF8}" type="presParOf" srcId="{C3437B33-8665-4CDC-A47B-212FEC8B3ABA}" destId="{97117A9A-332D-4A6D-886F-65DB20AC49FB}" srcOrd="0" destOrd="0" presId="urn:microsoft.com/office/officeart/2008/layout/CircleAccentTimeline"/>
    <dgm:cxn modelId="{08A4D6C2-C94D-426C-90DD-4E41C5C6EC40}" type="presParOf" srcId="{C3437B33-8665-4CDC-A47B-212FEC8B3ABA}" destId="{DFA33E2A-82C8-404C-8EAA-A8C18C3864BA}" srcOrd="1" destOrd="0" presId="urn:microsoft.com/office/officeart/2008/layout/CircleAccentTimeline"/>
    <dgm:cxn modelId="{DB500629-175F-4EA3-B574-CEB139C45F3F}" type="presParOf" srcId="{C3437B33-8665-4CDC-A47B-212FEC8B3ABA}" destId="{239AEC61-0403-412C-ACA3-07432702E87A}" srcOrd="2" destOrd="0" presId="urn:microsoft.com/office/officeart/2008/layout/CircleAccentTimeline"/>
    <dgm:cxn modelId="{4EFCBD44-DB41-4D9E-942D-68B67EEF4B1F}" type="presParOf" srcId="{08B290BD-00C3-41FE-9B2B-42404D5241FD}" destId="{199EA497-B308-4E4C-AB7C-76C1B6730A09}" srcOrd="23" destOrd="0" presId="urn:microsoft.com/office/officeart/2008/layout/CircleAccentTimeline"/>
    <dgm:cxn modelId="{A73914C0-416C-46AC-9B4A-D1859964D5D8}" type="presParOf" srcId="{08B290BD-00C3-41FE-9B2B-42404D5241FD}" destId="{32AD163D-43AE-4D0F-A66C-996F8161506D}" srcOrd="24" destOrd="0" presId="urn:microsoft.com/office/officeart/2008/layout/CircleAccentTimeline"/>
    <dgm:cxn modelId="{BDDBE591-B88B-4898-A681-DFF2BAC263AA}" type="presParOf" srcId="{08B290BD-00C3-41FE-9B2B-42404D5241FD}" destId="{1EC642CE-AE11-4B50-ACDF-BCF59AA71C93}" srcOrd="25" destOrd="0" presId="urn:microsoft.com/office/officeart/2008/layout/CircleAccentTimeline"/>
    <dgm:cxn modelId="{4F581B6D-5771-4EB3-95D3-1F2A8DC9F666}" type="presParOf" srcId="{1EC642CE-AE11-4B50-ACDF-BCF59AA71C93}" destId="{ED54BFF0-DBCA-4D87-A964-66FCD7E7A5CE}" srcOrd="0" destOrd="0" presId="urn:microsoft.com/office/officeart/2008/layout/CircleAccentTimeline"/>
    <dgm:cxn modelId="{AC1E8258-5575-4BB9-BEFD-B05379618F08}" type="presParOf" srcId="{1EC642CE-AE11-4B50-ACDF-BCF59AA71C93}" destId="{A5411645-0630-4DC4-9931-99D9F981E488}" srcOrd="1" destOrd="0" presId="urn:microsoft.com/office/officeart/2008/layout/CircleAccentTimeline"/>
    <dgm:cxn modelId="{685B4B17-BA02-405F-87CD-26E5D8C0FCF8}" type="presParOf" srcId="{1EC642CE-AE11-4B50-ACDF-BCF59AA71C93}" destId="{0C8EE006-2133-4DE5-BA9C-E6FC641C9B2F}" srcOrd="2" destOrd="0" presId="urn:microsoft.com/office/officeart/2008/layout/CircleAccentTimeline"/>
    <dgm:cxn modelId="{4A93CA54-5C5A-41B1-BBB4-D002C4D4EBA5}" type="presParOf" srcId="{08B290BD-00C3-41FE-9B2B-42404D5241FD}" destId="{7474D5C8-9227-495F-9752-B06A93CF8707}" srcOrd="26" destOrd="0" presId="urn:microsoft.com/office/officeart/2008/layout/CircleAccentTimeline"/>
    <dgm:cxn modelId="{8FF8E453-FEE1-4F14-9762-5E96A8F8596B}" type="presParOf" srcId="{08B290BD-00C3-41FE-9B2B-42404D5241FD}" destId="{E3993DB3-D933-4D7E-B159-9B1AA82A21CE}" srcOrd="27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FF9A78-3DF9-406E-ACBA-EEB23F3C7ED0}" type="doc">
      <dgm:prSet loTypeId="urn:microsoft.com/office/officeart/2005/8/layout/hProcess11" loCatId="process" qsTypeId="urn:microsoft.com/office/officeart/2005/8/quickstyle/3d2" qsCatId="3D" csTypeId="urn:microsoft.com/office/officeart/2005/8/colors/accent3_4" csCatId="accent3" phldr="1"/>
      <dgm:spPr/>
    </dgm:pt>
    <dgm:pt modelId="{1F010F85-A272-450E-8EE0-A913E06177D6}">
      <dgm:prSet phldrT="[Text]"/>
      <dgm:spPr/>
      <dgm:t>
        <a:bodyPr/>
        <a:lstStyle/>
        <a:p>
          <a:r>
            <a:rPr lang="en-US" dirty="0"/>
            <a:t>1980</a:t>
          </a:r>
        </a:p>
      </dgm:t>
    </dgm:pt>
    <dgm:pt modelId="{935F0AE1-E932-4760-95BE-83FD9644D8BF}" type="parTrans" cxnId="{C421056B-6F1C-44B3-9A51-2062C68A8835}">
      <dgm:prSet/>
      <dgm:spPr/>
      <dgm:t>
        <a:bodyPr/>
        <a:lstStyle/>
        <a:p>
          <a:endParaRPr lang="en-US"/>
        </a:p>
      </dgm:t>
    </dgm:pt>
    <dgm:pt modelId="{BBB0F9AC-0631-4065-9151-63E0E3C7E6F6}" type="sibTrans" cxnId="{C421056B-6F1C-44B3-9A51-2062C68A8835}">
      <dgm:prSet/>
      <dgm:spPr/>
      <dgm:t>
        <a:bodyPr/>
        <a:lstStyle/>
        <a:p>
          <a:endParaRPr lang="en-US"/>
        </a:p>
      </dgm:t>
    </dgm:pt>
    <dgm:pt modelId="{ECEF3BDC-4006-49AC-8EF6-FAD45FBB1F03}">
      <dgm:prSet phldrT="[Text]"/>
      <dgm:spPr/>
      <dgm:t>
        <a:bodyPr/>
        <a:lstStyle/>
        <a:p>
          <a:r>
            <a:rPr lang="en-US" dirty="0"/>
            <a:t>BHSC Timeline</a:t>
          </a:r>
        </a:p>
      </dgm:t>
    </dgm:pt>
    <dgm:pt modelId="{C3418BAF-AFA3-456C-A5F2-AF1DC74FC0CF}" type="parTrans" cxnId="{D75BA2FC-2E6B-494B-99B1-F0A3B0CAAEED}">
      <dgm:prSet/>
      <dgm:spPr/>
      <dgm:t>
        <a:bodyPr/>
        <a:lstStyle/>
        <a:p>
          <a:endParaRPr lang="en-US"/>
        </a:p>
      </dgm:t>
    </dgm:pt>
    <dgm:pt modelId="{07E7D73D-A72F-4F64-971B-BB4103FAE645}" type="sibTrans" cxnId="{D75BA2FC-2E6B-494B-99B1-F0A3B0CAAEED}">
      <dgm:prSet/>
      <dgm:spPr/>
      <dgm:t>
        <a:bodyPr/>
        <a:lstStyle/>
        <a:p>
          <a:endParaRPr lang="en-US"/>
        </a:p>
      </dgm:t>
    </dgm:pt>
    <dgm:pt modelId="{B5DDC14F-EB00-4BBF-B235-269D4EA42D6E}">
      <dgm:prSet phldrT="[Text]"/>
      <dgm:spPr/>
      <dgm:t>
        <a:bodyPr/>
        <a:lstStyle/>
        <a:p>
          <a:r>
            <a:rPr lang="en-US" dirty="0"/>
            <a:t>1995</a:t>
          </a:r>
        </a:p>
      </dgm:t>
    </dgm:pt>
    <dgm:pt modelId="{190EFB30-D726-4C89-8D19-4598EF389E14}" type="parTrans" cxnId="{33DC41CD-0317-4B91-9BB8-7EE8E03EF53C}">
      <dgm:prSet/>
      <dgm:spPr/>
      <dgm:t>
        <a:bodyPr/>
        <a:lstStyle/>
        <a:p>
          <a:endParaRPr lang="en-US"/>
        </a:p>
      </dgm:t>
    </dgm:pt>
    <dgm:pt modelId="{242B91B2-88B8-4B49-A22A-5598BEBFB630}" type="sibTrans" cxnId="{33DC41CD-0317-4B91-9BB8-7EE8E03EF53C}">
      <dgm:prSet/>
      <dgm:spPr/>
      <dgm:t>
        <a:bodyPr/>
        <a:lstStyle/>
        <a:p>
          <a:endParaRPr lang="en-US"/>
        </a:p>
      </dgm:t>
    </dgm:pt>
    <dgm:pt modelId="{3D7730A5-70AF-4458-BF7E-F4C365E702F7}" type="pres">
      <dgm:prSet presAssocID="{C3FF9A78-3DF9-406E-ACBA-EEB23F3C7ED0}" presName="Name0" presStyleCnt="0">
        <dgm:presLayoutVars>
          <dgm:dir/>
          <dgm:resizeHandles val="exact"/>
        </dgm:presLayoutVars>
      </dgm:prSet>
      <dgm:spPr/>
    </dgm:pt>
    <dgm:pt modelId="{50184AB9-E5FC-4257-B904-2E5D3CF40C58}" type="pres">
      <dgm:prSet presAssocID="{C3FF9A78-3DF9-406E-ACBA-EEB23F3C7ED0}" presName="arrow" presStyleLbl="bgShp" presStyleIdx="0" presStyleCnt="1" custLinFactNeighborY="58758"/>
      <dgm:spPr/>
    </dgm:pt>
    <dgm:pt modelId="{DAA5010A-7927-4BAD-8C5B-69F879B2FB04}" type="pres">
      <dgm:prSet presAssocID="{C3FF9A78-3DF9-406E-ACBA-EEB23F3C7ED0}" presName="points" presStyleCnt="0"/>
      <dgm:spPr/>
    </dgm:pt>
    <dgm:pt modelId="{6C147D61-8E4A-4676-AEBC-BAAA99683641}" type="pres">
      <dgm:prSet presAssocID="{1F010F85-A272-450E-8EE0-A913E06177D6}" presName="compositeA" presStyleCnt="0"/>
      <dgm:spPr/>
    </dgm:pt>
    <dgm:pt modelId="{B5B379EF-FD1F-43CF-94F1-AB7B5B77FFEE}" type="pres">
      <dgm:prSet presAssocID="{1F010F85-A272-450E-8EE0-A913E06177D6}" presName="textA" presStyleLbl="revTx" presStyleIdx="0" presStyleCnt="3" custScaleX="50917" custScaleY="84457" custLinFactNeighborX="-30532" custLinFactNeighborY="12568">
        <dgm:presLayoutVars>
          <dgm:bulletEnabled val="1"/>
        </dgm:presLayoutVars>
      </dgm:prSet>
      <dgm:spPr/>
    </dgm:pt>
    <dgm:pt modelId="{3E4551EE-5C87-47AF-B884-D08EA79FE594}" type="pres">
      <dgm:prSet presAssocID="{1F010F85-A272-450E-8EE0-A913E06177D6}" presName="circleA" presStyleLbl="node1" presStyleIdx="0" presStyleCnt="3" custLinFactX="-124832" custLinFactNeighborX="-200000" custLinFactNeighborY="38101"/>
      <dgm:spPr/>
    </dgm:pt>
    <dgm:pt modelId="{EE66E254-4EBB-41EF-A0E8-002BF692BF0C}" type="pres">
      <dgm:prSet presAssocID="{1F010F85-A272-450E-8EE0-A913E06177D6}" presName="spaceA" presStyleCnt="0"/>
      <dgm:spPr/>
    </dgm:pt>
    <dgm:pt modelId="{971E4D62-8F47-4A01-BEB8-C1AC9FAAAB62}" type="pres">
      <dgm:prSet presAssocID="{BBB0F9AC-0631-4065-9151-63E0E3C7E6F6}" presName="space" presStyleCnt="0"/>
      <dgm:spPr/>
    </dgm:pt>
    <dgm:pt modelId="{B120078E-B475-4F14-A49C-2B2F709C9191}" type="pres">
      <dgm:prSet presAssocID="{ECEF3BDC-4006-49AC-8EF6-FAD45FBB1F03}" presName="compositeB" presStyleCnt="0"/>
      <dgm:spPr/>
    </dgm:pt>
    <dgm:pt modelId="{D0C02E32-5F7A-4D37-9995-9571D6216B65}" type="pres">
      <dgm:prSet presAssocID="{ECEF3BDC-4006-49AC-8EF6-FAD45FBB1F03}" presName="textB" presStyleLbl="revTx" presStyleIdx="1" presStyleCnt="3" custScaleY="83830" custLinFactNeighborX="6610" custLinFactNeighborY="-14557">
        <dgm:presLayoutVars>
          <dgm:bulletEnabled val="1"/>
        </dgm:presLayoutVars>
      </dgm:prSet>
      <dgm:spPr/>
    </dgm:pt>
    <dgm:pt modelId="{7AE508C9-FB9C-408F-BEEC-E210085224A5}" type="pres">
      <dgm:prSet presAssocID="{ECEF3BDC-4006-49AC-8EF6-FAD45FBB1F03}" presName="circleB" presStyleLbl="node1" presStyleIdx="1" presStyleCnt="3" custLinFactX="-300000" custLinFactNeighborX="-396498" custLinFactNeighborY="10296"/>
      <dgm:spPr/>
    </dgm:pt>
    <dgm:pt modelId="{5DD05986-F118-48CD-8F35-1936FC0AC3F7}" type="pres">
      <dgm:prSet presAssocID="{ECEF3BDC-4006-49AC-8EF6-FAD45FBB1F03}" presName="spaceB" presStyleCnt="0"/>
      <dgm:spPr/>
    </dgm:pt>
    <dgm:pt modelId="{9096721E-4DE5-457E-B690-46FAD61B5821}" type="pres">
      <dgm:prSet presAssocID="{07E7D73D-A72F-4F64-971B-BB4103FAE645}" presName="space" presStyleCnt="0"/>
      <dgm:spPr/>
    </dgm:pt>
    <dgm:pt modelId="{595CF370-FEC6-4397-992F-061210B092C4}" type="pres">
      <dgm:prSet presAssocID="{B5DDC14F-EB00-4BBF-B235-269D4EA42D6E}" presName="compositeA" presStyleCnt="0"/>
      <dgm:spPr/>
    </dgm:pt>
    <dgm:pt modelId="{0CBBC0B9-9B92-4491-948B-699D1598642C}" type="pres">
      <dgm:prSet presAssocID="{B5DDC14F-EB00-4BBF-B235-269D4EA42D6E}" presName="textA" presStyleLbl="revTx" presStyleIdx="2" presStyleCnt="3" custScaleX="43963" custScaleY="87621" custLinFactX="-15370" custLinFactNeighborX="-100000" custLinFactNeighborY="-3095">
        <dgm:presLayoutVars>
          <dgm:bulletEnabled val="1"/>
        </dgm:presLayoutVars>
      </dgm:prSet>
      <dgm:spPr/>
    </dgm:pt>
    <dgm:pt modelId="{BB81B840-4EDA-4E9E-BF08-F3C89EAFFC23}" type="pres">
      <dgm:prSet presAssocID="{B5DDC14F-EB00-4BBF-B235-269D4EA42D6E}" presName="circleA" presStyleLbl="node1" presStyleIdx="2" presStyleCnt="3" custLinFactX="-700000" custLinFactNeighborX="-772570" custLinFactNeighborY="39506"/>
      <dgm:spPr/>
    </dgm:pt>
    <dgm:pt modelId="{851F1ED3-F6AA-4A61-9083-CFC95CC1D053}" type="pres">
      <dgm:prSet presAssocID="{B5DDC14F-EB00-4BBF-B235-269D4EA42D6E}" presName="spaceA" presStyleCnt="0"/>
      <dgm:spPr/>
    </dgm:pt>
  </dgm:ptLst>
  <dgm:cxnLst>
    <dgm:cxn modelId="{6224C60A-B3C5-418D-9A35-02B7279545C5}" type="presOf" srcId="{ECEF3BDC-4006-49AC-8EF6-FAD45FBB1F03}" destId="{D0C02E32-5F7A-4D37-9995-9571D6216B65}" srcOrd="0" destOrd="0" presId="urn:microsoft.com/office/officeart/2005/8/layout/hProcess11"/>
    <dgm:cxn modelId="{5528C55D-A6CD-43BE-B658-4696F6BA6AEA}" type="presOf" srcId="{1F010F85-A272-450E-8EE0-A913E06177D6}" destId="{B5B379EF-FD1F-43CF-94F1-AB7B5B77FFEE}" srcOrd="0" destOrd="0" presId="urn:microsoft.com/office/officeart/2005/8/layout/hProcess11"/>
    <dgm:cxn modelId="{C421056B-6F1C-44B3-9A51-2062C68A8835}" srcId="{C3FF9A78-3DF9-406E-ACBA-EEB23F3C7ED0}" destId="{1F010F85-A272-450E-8EE0-A913E06177D6}" srcOrd="0" destOrd="0" parTransId="{935F0AE1-E932-4760-95BE-83FD9644D8BF}" sibTransId="{BBB0F9AC-0631-4065-9151-63E0E3C7E6F6}"/>
    <dgm:cxn modelId="{EFA7306D-FD07-4A36-B2C8-7C83B0402D65}" type="presOf" srcId="{C3FF9A78-3DF9-406E-ACBA-EEB23F3C7ED0}" destId="{3D7730A5-70AF-4458-BF7E-F4C365E702F7}" srcOrd="0" destOrd="0" presId="urn:microsoft.com/office/officeart/2005/8/layout/hProcess11"/>
    <dgm:cxn modelId="{69757ACC-310A-4761-95FA-2264F4F40735}" type="presOf" srcId="{B5DDC14F-EB00-4BBF-B235-269D4EA42D6E}" destId="{0CBBC0B9-9B92-4491-948B-699D1598642C}" srcOrd="0" destOrd="0" presId="urn:microsoft.com/office/officeart/2005/8/layout/hProcess11"/>
    <dgm:cxn modelId="{33DC41CD-0317-4B91-9BB8-7EE8E03EF53C}" srcId="{C3FF9A78-3DF9-406E-ACBA-EEB23F3C7ED0}" destId="{B5DDC14F-EB00-4BBF-B235-269D4EA42D6E}" srcOrd="2" destOrd="0" parTransId="{190EFB30-D726-4C89-8D19-4598EF389E14}" sibTransId="{242B91B2-88B8-4B49-A22A-5598BEBFB630}"/>
    <dgm:cxn modelId="{D75BA2FC-2E6B-494B-99B1-F0A3B0CAAEED}" srcId="{C3FF9A78-3DF9-406E-ACBA-EEB23F3C7ED0}" destId="{ECEF3BDC-4006-49AC-8EF6-FAD45FBB1F03}" srcOrd="1" destOrd="0" parTransId="{C3418BAF-AFA3-456C-A5F2-AF1DC74FC0CF}" sibTransId="{07E7D73D-A72F-4F64-971B-BB4103FAE645}"/>
    <dgm:cxn modelId="{3C8A98DB-50D9-4E4C-BA5B-6B438D7D4A97}" type="presParOf" srcId="{3D7730A5-70AF-4458-BF7E-F4C365E702F7}" destId="{50184AB9-E5FC-4257-B904-2E5D3CF40C58}" srcOrd="0" destOrd="0" presId="urn:microsoft.com/office/officeart/2005/8/layout/hProcess11"/>
    <dgm:cxn modelId="{22801B97-F517-4C3D-B51E-22E1D36CFE4B}" type="presParOf" srcId="{3D7730A5-70AF-4458-BF7E-F4C365E702F7}" destId="{DAA5010A-7927-4BAD-8C5B-69F879B2FB04}" srcOrd="1" destOrd="0" presId="urn:microsoft.com/office/officeart/2005/8/layout/hProcess11"/>
    <dgm:cxn modelId="{D4AC0862-A231-4C66-8618-99A738C70432}" type="presParOf" srcId="{DAA5010A-7927-4BAD-8C5B-69F879B2FB04}" destId="{6C147D61-8E4A-4676-AEBC-BAAA99683641}" srcOrd="0" destOrd="0" presId="urn:microsoft.com/office/officeart/2005/8/layout/hProcess11"/>
    <dgm:cxn modelId="{152FFBE3-1724-49DD-A499-05B74D3604A9}" type="presParOf" srcId="{6C147D61-8E4A-4676-AEBC-BAAA99683641}" destId="{B5B379EF-FD1F-43CF-94F1-AB7B5B77FFEE}" srcOrd="0" destOrd="0" presId="urn:microsoft.com/office/officeart/2005/8/layout/hProcess11"/>
    <dgm:cxn modelId="{8EF5B0DB-4102-4F48-8F3C-9461FF3A4D0D}" type="presParOf" srcId="{6C147D61-8E4A-4676-AEBC-BAAA99683641}" destId="{3E4551EE-5C87-47AF-B884-D08EA79FE594}" srcOrd="1" destOrd="0" presId="urn:microsoft.com/office/officeart/2005/8/layout/hProcess11"/>
    <dgm:cxn modelId="{C9DC3962-FA2B-4FF9-AF77-5F90038C9DF5}" type="presParOf" srcId="{6C147D61-8E4A-4676-AEBC-BAAA99683641}" destId="{EE66E254-4EBB-41EF-A0E8-002BF692BF0C}" srcOrd="2" destOrd="0" presId="urn:microsoft.com/office/officeart/2005/8/layout/hProcess11"/>
    <dgm:cxn modelId="{72657832-08EE-484A-8CC4-EFE2979364A7}" type="presParOf" srcId="{DAA5010A-7927-4BAD-8C5B-69F879B2FB04}" destId="{971E4D62-8F47-4A01-BEB8-C1AC9FAAAB62}" srcOrd="1" destOrd="0" presId="urn:microsoft.com/office/officeart/2005/8/layout/hProcess11"/>
    <dgm:cxn modelId="{807CC874-EC0F-4713-B3DB-4B98CF79EEB5}" type="presParOf" srcId="{DAA5010A-7927-4BAD-8C5B-69F879B2FB04}" destId="{B120078E-B475-4F14-A49C-2B2F709C9191}" srcOrd="2" destOrd="0" presId="urn:microsoft.com/office/officeart/2005/8/layout/hProcess11"/>
    <dgm:cxn modelId="{AB9DA9DE-F5DE-42A8-89C5-7732D4D26BE5}" type="presParOf" srcId="{B120078E-B475-4F14-A49C-2B2F709C9191}" destId="{D0C02E32-5F7A-4D37-9995-9571D6216B65}" srcOrd="0" destOrd="0" presId="urn:microsoft.com/office/officeart/2005/8/layout/hProcess11"/>
    <dgm:cxn modelId="{7F164DF8-6EE1-439F-AA57-E992CCB4A362}" type="presParOf" srcId="{B120078E-B475-4F14-A49C-2B2F709C9191}" destId="{7AE508C9-FB9C-408F-BEEC-E210085224A5}" srcOrd="1" destOrd="0" presId="urn:microsoft.com/office/officeart/2005/8/layout/hProcess11"/>
    <dgm:cxn modelId="{F765F2BA-5E72-403E-8043-EE4880161F9C}" type="presParOf" srcId="{B120078E-B475-4F14-A49C-2B2F709C9191}" destId="{5DD05986-F118-48CD-8F35-1936FC0AC3F7}" srcOrd="2" destOrd="0" presId="urn:microsoft.com/office/officeart/2005/8/layout/hProcess11"/>
    <dgm:cxn modelId="{C4D3D525-E103-48A2-91D7-38CCFAC26039}" type="presParOf" srcId="{DAA5010A-7927-4BAD-8C5B-69F879B2FB04}" destId="{9096721E-4DE5-457E-B690-46FAD61B5821}" srcOrd="3" destOrd="0" presId="urn:microsoft.com/office/officeart/2005/8/layout/hProcess11"/>
    <dgm:cxn modelId="{63F1F966-D53A-4AF7-B99C-02EDB63BD001}" type="presParOf" srcId="{DAA5010A-7927-4BAD-8C5B-69F879B2FB04}" destId="{595CF370-FEC6-4397-992F-061210B092C4}" srcOrd="4" destOrd="0" presId="urn:microsoft.com/office/officeart/2005/8/layout/hProcess11"/>
    <dgm:cxn modelId="{6A4A8948-2429-4DC7-963D-18890A844472}" type="presParOf" srcId="{595CF370-FEC6-4397-992F-061210B092C4}" destId="{0CBBC0B9-9B92-4491-948B-699D1598642C}" srcOrd="0" destOrd="0" presId="urn:microsoft.com/office/officeart/2005/8/layout/hProcess11"/>
    <dgm:cxn modelId="{A0A1D421-A415-4A71-8626-075EE02A9BD4}" type="presParOf" srcId="{595CF370-FEC6-4397-992F-061210B092C4}" destId="{BB81B840-4EDA-4E9E-BF08-F3C89EAFFC23}" srcOrd="1" destOrd="0" presId="urn:microsoft.com/office/officeart/2005/8/layout/hProcess11"/>
    <dgm:cxn modelId="{DBFE3AEF-3251-4926-9518-56BAC0F76D84}" type="presParOf" srcId="{595CF370-FEC6-4397-992F-061210B092C4}" destId="{851F1ED3-F6AA-4A61-9083-CFC95CC1D05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8A90D-2D83-40FC-829C-D0E3FE6F4BF9}">
      <dsp:nvSpPr>
        <dsp:cNvPr id="0" name=""/>
        <dsp:cNvSpPr/>
      </dsp:nvSpPr>
      <dsp:spPr>
        <a:xfrm>
          <a:off x="3002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B91A53-9B89-4D38-B02F-DB231998A54C}">
      <dsp:nvSpPr>
        <dsp:cNvPr id="0" name=""/>
        <dsp:cNvSpPr/>
      </dsp:nvSpPr>
      <dsp:spPr>
        <a:xfrm rot="17700000">
          <a:off x="434729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BSP</a:t>
          </a:r>
        </a:p>
      </dsp:txBody>
      <dsp:txXfrm>
        <a:off x="434729" y="903175"/>
        <a:ext cx="1523135" cy="734033"/>
      </dsp:txXfrm>
    </dsp:sp>
    <dsp:sp modelId="{B921C23D-D477-40AC-8D78-49B2EA87E4C5}">
      <dsp:nvSpPr>
        <dsp:cNvPr id="0" name=""/>
        <dsp:cNvSpPr/>
      </dsp:nvSpPr>
      <dsp:spPr>
        <a:xfrm>
          <a:off x="1320554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C27F1F-A817-4283-99CE-B4955CDF891E}">
      <dsp:nvSpPr>
        <dsp:cNvPr id="0" name=""/>
        <dsp:cNvSpPr/>
      </dsp:nvSpPr>
      <dsp:spPr>
        <a:xfrm rot="17700000">
          <a:off x="567313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BCC</a:t>
          </a:r>
        </a:p>
      </dsp:txBody>
      <dsp:txXfrm>
        <a:off x="567313" y="3081845"/>
        <a:ext cx="1317584" cy="635289"/>
      </dsp:txXfrm>
    </dsp:sp>
    <dsp:sp modelId="{B573B5CC-672B-425B-90E4-A8CC9100E67D}">
      <dsp:nvSpPr>
        <dsp:cNvPr id="0" name=""/>
        <dsp:cNvSpPr/>
      </dsp:nvSpPr>
      <dsp:spPr>
        <a:xfrm rot="17700000">
          <a:off x="1392199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A5372-DE8E-4326-8E50-428D13C198D8}">
      <dsp:nvSpPr>
        <dsp:cNvPr id="0" name=""/>
        <dsp:cNvSpPr/>
      </dsp:nvSpPr>
      <dsp:spPr>
        <a:xfrm>
          <a:off x="2048735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A4762F-35EC-4DC1-9C22-6584A9921D79}">
      <dsp:nvSpPr>
        <dsp:cNvPr id="0" name=""/>
        <dsp:cNvSpPr/>
      </dsp:nvSpPr>
      <dsp:spPr>
        <a:xfrm rot="17700000">
          <a:off x="1295495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BMS</a:t>
          </a:r>
        </a:p>
      </dsp:txBody>
      <dsp:txXfrm>
        <a:off x="1295495" y="3081845"/>
        <a:ext cx="1317584" cy="635289"/>
      </dsp:txXfrm>
    </dsp:sp>
    <dsp:sp modelId="{F58B7447-4BDD-4897-89F3-5DAE4E851EBC}">
      <dsp:nvSpPr>
        <dsp:cNvPr id="0" name=""/>
        <dsp:cNvSpPr/>
      </dsp:nvSpPr>
      <dsp:spPr>
        <a:xfrm rot="17700000">
          <a:off x="2120380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1E20D3-0B92-42F7-826C-8C74EC740D41}">
      <dsp:nvSpPr>
        <dsp:cNvPr id="0" name=""/>
        <dsp:cNvSpPr/>
      </dsp:nvSpPr>
      <dsp:spPr>
        <a:xfrm>
          <a:off x="2777015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E5C332-36A9-4B32-B79A-AFE612F2690E}">
      <dsp:nvSpPr>
        <dsp:cNvPr id="0" name=""/>
        <dsp:cNvSpPr/>
      </dsp:nvSpPr>
      <dsp:spPr>
        <a:xfrm rot="17700000">
          <a:off x="3208741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BHSC</a:t>
          </a:r>
        </a:p>
      </dsp:txBody>
      <dsp:txXfrm>
        <a:off x="3208741" y="903175"/>
        <a:ext cx="1523135" cy="734033"/>
      </dsp:txXfrm>
    </dsp:sp>
    <dsp:sp modelId="{9CA4CDE0-3472-40ED-8CAC-78DD36700946}">
      <dsp:nvSpPr>
        <dsp:cNvPr id="0" name=""/>
        <dsp:cNvSpPr/>
      </dsp:nvSpPr>
      <dsp:spPr>
        <a:xfrm>
          <a:off x="4094567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DF7B67-B00B-460B-8499-8F745FA7698A}">
      <dsp:nvSpPr>
        <dsp:cNvPr id="0" name=""/>
        <dsp:cNvSpPr/>
      </dsp:nvSpPr>
      <dsp:spPr>
        <a:xfrm rot="17700000">
          <a:off x="3341326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Board</a:t>
          </a:r>
        </a:p>
      </dsp:txBody>
      <dsp:txXfrm>
        <a:off x="3341326" y="3081845"/>
        <a:ext cx="1317584" cy="635289"/>
      </dsp:txXfrm>
    </dsp:sp>
    <dsp:sp modelId="{F47AAF5B-8756-4DD3-9E45-B285C34FFDD3}">
      <dsp:nvSpPr>
        <dsp:cNvPr id="0" name=""/>
        <dsp:cNvSpPr/>
      </dsp:nvSpPr>
      <dsp:spPr>
        <a:xfrm rot="17700000">
          <a:off x="4166212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8E57A-11ED-4FD4-93C3-17A4DAF49EF5}">
      <dsp:nvSpPr>
        <dsp:cNvPr id="0" name=""/>
        <dsp:cNvSpPr/>
      </dsp:nvSpPr>
      <dsp:spPr>
        <a:xfrm>
          <a:off x="4822748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8AAFE1-0AD9-4C94-8A3B-EB6CC3B000C0}">
      <dsp:nvSpPr>
        <dsp:cNvPr id="0" name=""/>
        <dsp:cNvSpPr/>
      </dsp:nvSpPr>
      <dsp:spPr>
        <a:xfrm rot="17700000">
          <a:off x="4069507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SubC’s</a:t>
          </a:r>
        </a:p>
      </dsp:txBody>
      <dsp:txXfrm>
        <a:off x="4069507" y="3081845"/>
        <a:ext cx="1317584" cy="635289"/>
      </dsp:txXfrm>
    </dsp:sp>
    <dsp:sp modelId="{814362EC-569D-4BFF-9EFD-683D23F6E25F}">
      <dsp:nvSpPr>
        <dsp:cNvPr id="0" name=""/>
        <dsp:cNvSpPr/>
      </dsp:nvSpPr>
      <dsp:spPr>
        <a:xfrm rot="17700000">
          <a:off x="4894393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17A9A-332D-4A6D-886F-65DB20AC49FB}">
      <dsp:nvSpPr>
        <dsp:cNvPr id="0" name=""/>
        <dsp:cNvSpPr/>
      </dsp:nvSpPr>
      <dsp:spPr>
        <a:xfrm>
          <a:off x="5551027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A33E2A-82C8-404C-8EAA-A8C18C3864BA}">
      <dsp:nvSpPr>
        <dsp:cNvPr id="0" name=""/>
        <dsp:cNvSpPr/>
      </dsp:nvSpPr>
      <dsp:spPr>
        <a:xfrm rot="17700000">
          <a:off x="5982754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Charter By-Laws</a:t>
          </a:r>
        </a:p>
      </dsp:txBody>
      <dsp:txXfrm>
        <a:off x="5982754" y="903175"/>
        <a:ext cx="1523135" cy="734033"/>
      </dsp:txXfrm>
    </dsp:sp>
    <dsp:sp modelId="{ED54BFF0-DBCA-4D87-A964-66FCD7E7A5CE}">
      <dsp:nvSpPr>
        <dsp:cNvPr id="0" name=""/>
        <dsp:cNvSpPr/>
      </dsp:nvSpPr>
      <dsp:spPr>
        <a:xfrm>
          <a:off x="6868678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411645-0630-4DC4-9931-99D9F981E488}">
      <dsp:nvSpPr>
        <dsp:cNvPr id="0" name=""/>
        <dsp:cNvSpPr/>
      </dsp:nvSpPr>
      <dsp:spPr>
        <a:xfrm rot="17700000">
          <a:off x="7300404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Nonprofit</a:t>
          </a:r>
        </a:p>
      </dsp:txBody>
      <dsp:txXfrm>
        <a:off x="7300404" y="903175"/>
        <a:ext cx="1523135" cy="734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84AB9-E5FC-4257-B904-2E5D3CF40C58}">
      <dsp:nvSpPr>
        <dsp:cNvPr id="0" name=""/>
        <dsp:cNvSpPr/>
      </dsp:nvSpPr>
      <dsp:spPr>
        <a:xfrm>
          <a:off x="0" y="1008557"/>
          <a:ext cx="8277609" cy="754016"/>
        </a:xfrm>
        <a:prstGeom prst="notchedRightArrow">
          <a:avLst/>
        </a:prstGeom>
        <a:gradFill rotWithShape="0">
          <a:gsLst>
            <a:gs pos="0">
              <a:schemeClr val="accent3">
                <a:tint val="55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55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55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5B379EF-FD1F-43CF-94F1-AB7B5B77FFEE}">
      <dsp:nvSpPr>
        <dsp:cNvPr id="0" name=""/>
        <dsp:cNvSpPr/>
      </dsp:nvSpPr>
      <dsp:spPr>
        <a:xfrm>
          <a:off x="0" y="124064"/>
          <a:ext cx="1222430" cy="636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1980</a:t>
          </a:r>
        </a:p>
      </dsp:txBody>
      <dsp:txXfrm>
        <a:off x="0" y="124064"/>
        <a:ext cx="1222430" cy="636819"/>
      </dsp:txXfrm>
    </dsp:sp>
    <dsp:sp modelId="{3E4551EE-5C87-47AF-B884-D08EA79FE594}">
      <dsp:nvSpPr>
        <dsp:cNvPr id="0" name=""/>
        <dsp:cNvSpPr/>
      </dsp:nvSpPr>
      <dsp:spPr>
        <a:xfrm>
          <a:off x="497478" y="890791"/>
          <a:ext cx="188504" cy="188504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C02E32-5F7A-4D37-9995-9571D6216B65}">
      <dsp:nvSpPr>
        <dsp:cNvPr id="0" name=""/>
        <dsp:cNvSpPr/>
      </dsp:nvSpPr>
      <dsp:spPr>
        <a:xfrm>
          <a:off x="2683203" y="1112706"/>
          <a:ext cx="2400829" cy="63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BHSC Timeline</a:t>
          </a:r>
        </a:p>
      </dsp:txBody>
      <dsp:txXfrm>
        <a:off x="2683203" y="1112706"/>
        <a:ext cx="2400829" cy="632092"/>
      </dsp:txXfrm>
    </dsp:sp>
    <dsp:sp modelId="{7AE508C9-FB9C-408F-BEEC-E210085224A5}">
      <dsp:nvSpPr>
        <dsp:cNvPr id="0" name=""/>
        <dsp:cNvSpPr/>
      </dsp:nvSpPr>
      <dsp:spPr>
        <a:xfrm>
          <a:off x="2317743" y="898158"/>
          <a:ext cx="188504" cy="188504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76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176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176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BBC0B9-9B92-4491-948B-699D1598642C}">
      <dsp:nvSpPr>
        <dsp:cNvPr id="0" name=""/>
        <dsp:cNvSpPr/>
      </dsp:nvSpPr>
      <dsp:spPr>
        <a:xfrm>
          <a:off x="2948219" y="0"/>
          <a:ext cx="1055476" cy="660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1995</a:t>
          </a:r>
        </a:p>
      </dsp:txBody>
      <dsp:txXfrm>
        <a:off x="2948219" y="0"/>
        <a:ext cx="1055476" cy="660677"/>
      </dsp:txXfrm>
    </dsp:sp>
    <dsp:sp modelId="{BB81B840-4EDA-4E9E-BF08-F3C89EAFFC23}">
      <dsp:nvSpPr>
        <dsp:cNvPr id="0" name=""/>
        <dsp:cNvSpPr/>
      </dsp:nvSpPr>
      <dsp:spPr>
        <a:xfrm>
          <a:off x="3375687" y="899404"/>
          <a:ext cx="188504" cy="188504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76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176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176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8A90D-2D83-40FC-829C-D0E3FE6F4BF9}">
      <dsp:nvSpPr>
        <dsp:cNvPr id="0" name=""/>
        <dsp:cNvSpPr/>
      </dsp:nvSpPr>
      <dsp:spPr>
        <a:xfrm>
          <a:off x="3002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B91A53-9B89-4D38-B02F-DB231998A54C}">
      <dsp:nvSpPr>
        <dsp:cNvPr id="0" name=""/>
        <dsp:cNvSpPr/>
      </dsp:nvSpPr>
      <dsp:spPr>
        <a:xfrm rot="17700000">
          <a:off x="434729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BSP</a:t>
          </a:r>
        </a:p>
      </dsp:txBody>
      <dsp:txXfrm>
        <a:off x="434729" y="903175"/>
        <a:ext cx="1523135" cy="734033"/>
      </dsp:txXfrm>
    </dsp:sp>
    <dsp:sp modelId="{B921C23D-D477-40AC-8D78-49B2EA87E4C5}">
      <dsp:nvSpPr>
        <dsp:cNvPr id="0" name=""/>
        <dsp:cNvSpPr/>
      </dsp:nvSpPr>
      <dsp:spPr>
        <a:xfrm>
          <a:off x="1320554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C27F1F-A817-4283-99CE-B4955CDF891E}">
      <dsp:nvSpPr>
        <dsp:cNvPr id="0" name=""/>
        <dsp:cNvSpPr/>
      </dsp:nvSpPr>
      <dsp:spPr>
        <a:xfrm rot="17700000">
          <a:off x="567313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BCC</a:t>
          </a:r>
        </a:p>
      </dsp:txBody>
      <dsp:txXfrm>
        <a:off x="567313" y="3081845"/>
        <a:ext cx="1317584" cy="635289"/>
      </dsp:txXfrm>
    </dsp:sp>
    <dsp:sp modelId="{B573B5CC-672B-425B-90E4-A8CC9100E67D}">
      <dsp:nvSpPr>
        <dsp:cNvPr id="0" name=""/>
        <dsp:cNvSpPr/>
      </dsp:nvSpPr>
      <dsp:spPr>
        <a:xfrm rot="17700000">
          <a:off x="1392199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A5372-DE8E-4326-8E50-428D13C198D8}">
      <dsp:nvSpPr>
        <dsp:cNvPr id="0" name=""/>
        <dsp:cNvSpPr/>
      </dsp:nvSpPr>
      <dsp:spPr>
        <a:xfrm>
          <a:off x="2048735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A4762F-35EC-4DC1-9C22-6584A9921D79}">
      <dsp:nvSpPr>
        <dsp:cNvPr id="0" name=""/>
        <dsp:cNvSpPr/>
      </dsp:nvSpPr>
      <dsp:spPr>
        <a:xfrm rot="17700000">
          <a:off x="1295495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BMS</a:t>
          </a:r>
        </a:p>
      </dsp:txBody>
      <dsp:txXfrm>
        <a:off x="1295495" y="3081845"/>
        <a:ext cx="1317584" cy="635289"/>
      </dsp:txXfrm>
    </dsp:sp>
    <dsp:sp modelId="{F58B7447-4BDD-4897-89F3-5DAE4E851EBC}">
      <dsp:nvSpPr>
        <dsp:cNvPr id="0" name=""/>
        <dsp:cNvSpPr/>
      </dsp:nvSpPr>
      <dsp:spPr>
        <a:xfrm rot="17700000">
          <a:off x="2120380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1E20D3-0B92-42F7-826C-8C74EC740D41}">
      <dsp:nvSpPr>
        <dsp:cNvPr id="0" name=""/>
        <dsp:cNvSpPr/>
      </dsp:nvSpPr>
      <dsp:spPr>
        <a:xfrm>
          <a:off x="2777015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E5C332-36A9-4B32-B79A-AFE612F2690E}">
      <dsp:nvSpPr>
        <dsp:cNvPr id="0" name=""/>
        <dsp:cNvSpPr/>
      </dsp:nvSpPr>
      <dsp:spPr>
        <a:xfrm rot="17700000">
          <a:off x="3208741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BHSC</a:t>
          </a:r>
        </a:p>
      </dsp:txBody>
      <dsp:txXfrm>
        <a:off x="3208741" y="903175"/>
        <a:ext cx="1523135" cy="734033"/>
      </dsp:txXfrm>
    </dsp:sp>
    <dsp:sp modelId="{9CA4CDE0-3472-40ED-8CAC-78DD36700946}">
      <dsp:nvSpPr>
        <dsp:cNvPr id="0" name=""/>
        <dsp:cNvSpPr/>
      </dsp:nvSpPr>
      <dsp:spPr>
        <a:xfrm>
          <a:off x="4094567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DF7B67-B00B-460B-8499-8F745FA7698A}">
      <dsp:nvSpPr>
        <dsp:cNvPr id="0" name=""/>
        <dsp:cNvSpPr/>
      </dsp:nvSpPr>
      <dsp:spPr>
        <a:xfrm rot="17700000">
          <a:off x="3341326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Board</a:t>
          </a:r>
        </a:p>
      </dsp:txBody>
      <dsp:txXfrm>
        <a:off x="3341326" y="3081845"/>
        <a:ext cx="1317584" cy="635289"/>
      </dsp:txXfrm>
    </dsp:sp>
    <dsp:sp modelId="{F47AAF5B-8756-4DD3-9E45-B285C34FFDD3}">
      <dsp:nvSpPr>
        <dsp:cNvPr id="0" name=""/>
        <dsp:cNvSpPr/>
      </dsp:nvSpPr>
      <dsp:spPr>
        <a:xfrm rot="17700000">
          <a:off x="4166212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F8E57A-11ED-4FD4-93C3-17A4DAF49EF5}">
      <dsp:nvSpPr>
        <dsp:cNvPr id="0" name=""/>
        <dsp:cNvSpPr/>
      </dsp:nvSpPr>
      <dsp:spPr>
        <a:xfrm>
          <a:off x="4822748" y="2196650"/>
          <a:ext cx="635988" cy="63598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8AAFE1-0AD9-4C94-8A3B-EB6CC3B000C0}">
      <dsp:nvSpPr>
        <dsp:cNvPr id="0" name=""/>
        <dsp:cNvSpPr/>
      </dsp:nvSpPr>
      <dsp:spPr>
        <a:xfrm rot="17700000">
          <a:off x="4069507" y="3081845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8580" bIns="0" numCol="1" spcCol="1270" anchor="ctr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SubC’s</a:t>
          </a:r>
        </a:p>
      </dsp:txBody>
      <dsp:txXfrm>
        <a:off x="4069507" y="3081845"/>
        <a:ext cx="1317584" cy="635289"/>
      </dsp:txXfrm>
    </dsp:sp>
    <dsp:sp modelId="{814362EC-569D-4BFF-9EFD-683D23F6E25F}">
      <dsp:nvSpPr>
        <dsp:cNvPr id="0" name=""/>
        <dsp:cNvSpPr/>
      </dsp:nvSpPr>
      <dsp:spPr>
        <a:xfrm rot="17700000">
          <a:off x="4894393" y="1312153"/>
          <a:ext cx="1317584" cy="6352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117A9A-332D-4A6D-886F-65DB20AC49FB}">
      <dsp:nvSpPr>
        <dsp:cNvPr id="0" name=""/>
        <dsp:cNvSpPr/>
      </dsp:nvSpPr>
      <dsp:spPr>
        <a:xfrm>
          <a:off x="5551027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A33E2A-82C8-404C-8EAA-A8C18C3864BA}">
      <dsp:nvSpPr>
        <dsp:cNvPr id="0" name=""/>
        <dsp:cNvSpPr/>
      </dsp:nvSpPr>
      <dsp:spPr>
        <a:xfrm rot="17700000">
          <a:off x="5982754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Charter By-Laws</a:t>
          </a:r>
        </a:p>
      </dsp:txBody>
      <dsp:txXfrm>
        <a:off x="5982754" y="903175"/>
        <a:ext cx="1523135" cy="734033"/>
      </dsp:txXfrm>
    </dsp:sp>
    <dsp:sp modelId="{ED54BFF0-DBCA-4D87-A964-66FCD7E7A5CE}">
      <dsp:nvSpPr>
        <dsp:cNvPr id="0" name=""/>
        <dsp:cNvSpPr/>
      </dsp:nvSpPr>
      <dsp:spPr>
        <a:xfrm>
          <a:off x="6868678" y="1902013"/>
          <a:ext cx="1225261" cy="1225261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411645-0630-4DC4-9931-99D9F981E488}">
      <dsp:nvSpPr>
        <dsp:cNvPr id="0" name=""/>
        <dsp:cNvSpPr/>
      </dsp:nvSpPr>
      <dsp:spPr>
        <a:xfrm rot="17700000">
          <a:off x="7300404" y="903175"/>
          <a:ext cx="1523135" cy="734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0" rIns="0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Nonprofit</a:t>
          </a:r>
        </a:p>
      </dsp:txBody>
      <dsp:txXfrm>
        <a:off x="7300404" y="903175"/>
        <a:ext cx="1523135" cy="7340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84AB9-E5FC-4257-B904-2E5D3CF40C58}">
      <dsp:nvSpPr>
        <dsp:cNvPr id="0" name=""/>
        <dsp:cNvSpPr/>
      </dsp:nvSpPr>
      <dsp:spPr>
        <a:xfrm>
          <a:off x="0" y="1008557"/>
          <a:ext cx="8277609" cy="754016"/>
        </a:xfrm>
        <a:prstGeom prst="notchedRightArrow">
          <a:avLst/>
        </a:prstGeom>
        <a:gradFill rotWithShape="0">
          <a:gsLst>
            <a:gs pos="0">
              <a:schemeClr val="accent3">
                <a:tint val="55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55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55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5B379EF-FD1F-43CF-94F1-AB7B5B77FFEE}">
      <dsp:nvSpPr>
        <dsp:cNvPr id="0" name=""/>
        <dsp:cNvSpPr/>
      </dsp:nvSpPr>
      <dsp:spPr>
        <a:xfrm>
          <a:off x="0" y="124064"/>
          <a:ext cx="1222430" cy="636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1980</a:t>
          </a:r>
        </a:p>
      </dsp:txBody>
      <dsp:txXfrm>
        <a:off x="0" y="124064"/>
        <a:ext cx="1222430" cy="636819"/>
      </dsp:txXfrm>
    </dsp:sp>
    <dsp:sp modelId="{3E4551EE-5C87-47AF-B884-D08EA79FE594}">
      <dsp:nvSpPr>
        <dsp:cNvPr id="0" name=""/>
        <dsp:cNvSpPr/>
      </dsp:nvSpPr>
      <dsp:spPr>
        <a:xfrm>
          <a:off x="497478" y="890791"/>
          <a:ext cx="188504" cy="188504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C02E32-5F7A-4D37-9995-9571D6216B65}">
      <dsp:nvSpPr>
        <dsp:cNvPr id="0" name=""/>
        <dsp:cNvSpPr/>
      </dsp:nvSpPr>
      <dsp:spPr>
        <a:xfrm>
          <a:off x="2683203" y="1112706"/>
          <a:ext cx="2400829" cy="6320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BHSC Timeline</a:t>
          </a:r>
        </a:p>
      </dsp:txBody>
      <dsp:txXfrm>
        <a:off x="2683203" y="1112706"/>
        <a:ext cx="2400829" cy="632092"/>
      </dsp:txXfrm>
    </dsp:sp>
    <dsp:sp modelId="{7AE508C9-FB9C-408F-BEEC-E210085224A5}">
      <dsp:nvSpPr>
        <dsp:cNvPr id="0" name=""/>
        <dsp:cNvSpPr/>
      </dsp:nvSpPr>
      <dsp:spPr>
        <a:xfrm>
          <a:off x="2317743" y="898158"/>
          <a:ext cx="188504" cy="188504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76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176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176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BBC0B9-9B92-4491-948B-699D1598642C}">
      <dsp:nvSpPr>
        <dsp:cNvPr id="0" name=""/>
        <dsp:cNvSpPr/>
      </dsp:nvSpPr>
      <dsp:spPr>
        <a:xfrm>
          <a:off x="2948219" y="0"/>
          <a:ext cx="1055476" cy="660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b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1995</a:t>
          </a:r>
        </a:p>
      </dsp:txBody>
      <dsp:txXfrm>
        <a:off x="2948219" y="0"/>
        <a:ext cx="1055476" cy="660677"/>
      </dsp:txXfrm>
    </dsp:sp>
    <dsp:sp modelId="{BB81B840-4EDA-4E9E-BF08-F3C89EAFFC23}">
      <dsp:nvSpPr>
        <dsp:cNvPr id="0" name=""/>
        <dsp:cNvSpPr/>
      </dsp:nvSpPr>
      <dsp:spPr>
        <a:xfrm>
          <a:off x="3375687" y="899404"/>
          <a:ext cx="188504" cy="188504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17643"/>
                <a:alphaOff val="0"/>
                <a:shade val="51000"/>
                <a:satMod val="130000"/>
              </a:schemeClr>
            </a:gs>
            <a:gs pos="80000">
              <a:schemeClr val="accent3">
                <a:shade val="50000"/>
                <a:hueOff val="0"/>
                <a:satOff val="0"/>
                <a:lumOff val="17643"/>
                <a:alphaOff val="0"/>
                <a:shade val="93000"/>
                <a:satMod val="130000"/>
              </a:schemeClr>
            </a:gs>
            <a:gs pos="100000">
              <a:schemeClr val="accent3">
                <a:shade val="50000"/>
                <a:hueOff val="0"/>
                <a:satOff val="0"/>
                <a:lumOff val="176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175" y="0"/>
            <a:ext cx="3006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t" anchorCtr="0" compatLnSpc="1">
            <a:prstTxWarp prst="textNoShape">
              <a:avLst/>
            </a:prstTxWarp>
          </a:bodyPr>
          <a:lstStyle>
            <a:lvl1pPr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9063" y="0"/>
            <a:ext cx="3006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t" anchorCtr="0" compatLnSpc="1">
            <a:prstTxWarp prst="textNoShape">
              <a:avLst/>
            </a:prstTxWarp>
          </a:bodyPr>
          <a:lstStyle>
            <a:lvl1pPr algn="r"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175" y="8770938"/>
            <a:ext cx="30067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b" anchorCtr="0" compatLnSpc="1">
            <a:prstTxWarp prst="textNoShape">
              <a:avLst/>
            </a:prstTxWarp>
          </a:bodyPr>
          <a:lstStyle>
            <a:lvl1pPr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9063" y="8770938"/>
            <a:ext cx="30067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b" anchorCtr="0" compatLnSpc="1">
            <a:prstTxWarp prst="textNoShape">
              <a:avLst/>
            </a:prstTxWarp>
          </a:bodyPr>
          <a:lstStyle>
            <a:lvl1pPr algn="r"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fld id="{5098AAFA-FEFB-4B84-BCFA-90CADCD1E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465888" y="8842375"/>
            <a:ext cx="3984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501" tIns="45751" rIns="91501" bIns="45751" anchor="ctr">
            <a:spAutoFit/>
          </a:bodyPr>
          <a:lstStyle/>
          <a:p>
            <a:pPr algn="r" defTabSz="911225" eaLnBrk="0" hangingPunct="0">
              <a:spcBef>
                <a:spcPct val="0"/>
              </a:spcBef>
              <a:buClrTx/>
              <a:defRPr/>
            </a:pPr>
            <a:fld id="{AA9160B0-757A-4E23-81DD-F9173FE50FE7}" type="slidenum">
              <a:rPr lang="en-US" sz="1400"/>
              <a:pPr algn="r" defTabSz="911225" eaLnBrk="0" hangingPunct="0">
                <a:spcBef>
                  <a:spcPct val="0"/>
                </a:spcBef>
                <a:buClrTx/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70666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175" y="0"/>
            <a:ext cx="3006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t" anchorCtr="0" compatLnSpc="1">
            <a:prstTxWarp prst="textNoShape">
              <a:avLst/>
            </a:prstTxWarp>
          </a:bodyPr>
          <a:lstStyle>
            <a:lvl1pPr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6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t" anchorCtr="0" compatLnSpc="1">
            <a:prstTxWarp prst="textNoShape">
              <a:avLst/>
            </a:prstTxWarp>
          </a:bodyPr>
          <a:lstStyle>
            <a:lvl1pPr algn="r"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3175" y="8770938"/>
            <a:ext cx="30067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b" anchorCtr="0" compatLnSpc="1">
            <a:prstTxWarp prst="textNoShape">
              <a:avLst/>
            </a:prstTxWarp>
          </a:bodyPr>
          <a:lstStyle>
            <a:lvl1pPr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70938"/>
            <a:ext cx="30067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931" tIns="0" rIns="18931" bIns="0" numCol="1" anchor="b" anchorCtr="0" compatLnSpc="1">
            <a:prstTxWarp prst="textNoShape">
              <a:avLst/>
            </a:prstTxWarp>
          </a:bodyPr>
          <a:lstStyle>
            <a:lvl1pPr algn="r" defTabSz="911225" eaLnBrk="0" hangingPunct="0">
              <a:spcBef>
                <a:spcPct val="0"/>
              </a:spcBef>
              <a:buClrTx/>
              <a:defRPr sz="1000" i="1"/>
            </a:lvl1pPr>
          </a:lstStyle>
          <a:p>
            <a:pPr>
              <a:defRPr/>
            </a:pPr>
            <a:fld id="{480E6DD6-FB97-41F1-BB2C-6B1C60E92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386263"/>
            <a:ext cx="5084763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1" tIns="45751" rIns="91501" bIns="457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98500"/>
            <a:ext cx="4603750" cy="3452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6465888" y="8842375"/>
            <a:ext cx="3984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501" tIns="45751" rIns="91501" bIns="45751" anchor="ctr">
            <a:spAutoFit/>
          </a:bodyPr>
          <a:lstStyle/>
          <a:p>
            <a:pPr algn="r" defTabSz="911225" eaLnBrk="0" hangingPunct="0">
              <a:spcBef>
                <a:spcPct val="0"/>
              </a:spcBef>
              <a:buClrTx/>
              <a:defRPr/>
            </a:pPr>
            <a:fld id="{77922A24-D9AF-4B0F-8718-F2598BB5FAC7}" type="slidenum">
              <a:rPr lang="en-US" sz="1400"/>
              <a:pPr algn="r" defTabSz="911225" eaLnBrk="0" hangingPunct="0">
                <a:spcBef>
                  <a:spcPct val="0"/>
                </a:spcBef>
                <a:buClrTx/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820227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0375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9163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9538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38325" algn="l" defTabSz="9239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D47EE-EDD7-43B8-9F6A-CDF7605FEEA1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FAE33-A2E3-4EF8-97EB-6FEA87ED5167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8B6CE-1D3F-49D2-96E5-6BBA4A7D6D6F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672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0C70B-2AB3-4BA6-A7B4-2F8BDB174820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CA5E3-2235-48F9-BB13-4EA10A6CC428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00290-DB01-4682-884D-37620A8E5E4E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E3B27-B01E-45C4-B57E-26C9ED777E17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52D43-A87D-496C-A28E-A7577D68C64C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9C8BA-781E-4AC2-B5C7-EF64B0B9CE1C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981A3-2133-4E6D-9B4F-52AD30B8CFCD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2171700" cy="6049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74638"/>
            <a:ext cx="6362700" cy="6049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2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83A24-16B6-4800-BB2D-80AC77FCD2B0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BBF6C-D233-41DD-B536-CFF0CC7F5BD4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2D50E-768E-4CC6-8DCF-0FB210618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52190-CD19-4176-96F0-206E425DE5B4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624E6-E572-40A7-9AC0-8297FD021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3034-8640-487F-809D-6051A921D698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18DC9-5A9F-42F4-BF3E-3B1130236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17EE2-2358-4DFF-9CDD-1D60AD6F7E5A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26745-30C7-44E0-A86D-3683ABDD9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29ACF-9C36-472C-8B35-66CD84016ED0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7DB07-DB84-4DF0-8FCE-E3E6A32E4C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92BEC-7052-4782-91D2-3FB90E2AA615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AF2DC-350F-4C7C-AAC8-F9E15D8E8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AF2D2-4E3F-4516-90FD-1FA0ADD7ECC4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9FE8E-4436-47BD-86A4-AF1933650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47E8F-FCAC-42FA-BC1B-F2098F2D938D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15BC4-8AF0-4094-B769-DFC1F3D37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C7BBF-FD75-4CB7-A6E7-885F1CA4D879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876AC-16D6-4BB2-8212-643439674C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A7456-ECFA-4BBB-B293-D7706FE0F93B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231CC-3660-4E78-AD1F-1E8390F03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EC82D-BE21-4FB3-A05C-766A99ABF82F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61EFE-7543-45FD-A067-00A1D3091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F52E6-8740-40FF-B79D-8F2421823434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E9D92-A1A3-4A0B-9AB7-D39BB90E4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A45A4-2497-4661-A385-3DF310FA85C4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B9B5E7-C253-41C0-B6D0-019683BB9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5B5E9-D759-441F-A6C1-0CE784139BBF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EFD81-0972-4515-8C7A-9304E6F93B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C73FD-D699-4030-A7A3-6E04D7DB9192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C39C1-90C4-496A-921C-A5038DEADD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BEC7D-D924-4FE5-AB6E-62CFE31F6DDB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47EC-045F-4E91-A724-AB58D7DA9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557DF-E578-487E-9DFC-95A625D2A1A8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80BC1-2D8F-4BE6-809D-08923A68B5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A6C26-AE25-45E8-8FC0-F29D16A7C251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03DF7-E13D-4F8A-BD7B-01CF3C02B3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20BC8-A7DF-48E2-BD81-850190D48DE7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578C6-4787-4DC0-B825-305822E19D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7AAE1-AACE-4AF8-B2DB-B58F1561E56B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C12F1-EFD8-42B1-AE68-C262A1D87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9C24E-071E-4EE3-BCEA-71E7F6980E41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0C3E1-C39B-48B1-9853-CC211F1072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E3527-4F8E-45FE-BCC6-683F6B53CCA6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5C248-F8AE-4F8C-839A-1B4A6180DA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00200"/>
            <a:ext cx="8686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776288" y="6281738"/>
            <a:ext cx="33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44" name="Rectangle 12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72300" y="6337300"/>
            <a:ext cx="1725613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defRPr sz="800"/>
            </a:lvl1pPr>
          </a:lstStyle>
          <a:p>
            <a:pPr>
              <a:defRPr/>
            </a:pPr>
            <a:fld id="{7BD87830-5F46-4369-BAA9-290281F66E8D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grpSp>
        <p:nvGrpSpPr>
          <p:cNvPr id="1032" name="Group 4"/>
          <p:cNvGrpSpPr>
            <a:grpSpLocks/>
          </p:cNvGrpSpPr>
          <p:nvPr userDrawn="1"/>
        </p:nvGrpSpPr>
        <p:grpSpPr bwMode="auto">
          <a:xfrm>
            <a:off x="0" y="1425366"/>
            <a:ext cx="9132888" cy="152400"/>
            <a:chOff x="0" y="804"/>
            <a:chExt cx="5753" cy="96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804"/>
              <a:ext cx="5753" cy="47"/>
            </a:xfrm>
            <a:prstGeom prst="rect">
              <a:avLst/>
            </a:prstGeom>
            <a:gradFill rotWithShape="0">
              <a:gsLst>
                <a:gs pos="0">
                  <a:srgbClr val="0099FF">
                    <a:gamma/>
                    <a:shade val="49804"/>
                    <a:invGamma/>
                  </a:srgbClr>
                </a:gs>
                <a:gs pos="50000">
                  <a:srgbClr val="0099FF"/>
                </a:gs>
                <a:gs pos="100000">
                  <a:srgbClr val="0099FF">
                    <a:gamma/>
                    <a:shade val="4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0" y="876"/>
              <a:ext cx="5753" cy="24"/>
            </a:xfrm>
            <a:prstGeom prst="rect">
              <a:avLst/>
            </a:prstGeom>
            <a:gradFill rotWithShape="0">
              <a:gsLst>
                <a:gs pos="0">
                  <a:srgbClr val="0099FF">
                    <a:gamma/>
                    <a:shade val="69804"/>
                    <a:invGamma/>
                  </a:srgbClr>
                </a:gs>
                <a:gs pos="50000">
                  <a:srgbClr val="0099FF"/>
                </a:gs>
                <a:gs pos="100000">
                  <a:srgbClr val="0099FF">
                    <a:gamma/>
                    <a:shade val="69804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173" name="Text Box 149"/>
          <p:cNvSpPr txBox="1">
            <a:spLocks noChangeArrowheads="1"/>
          </p:cNvSpPr>
          <p:nvPr userDrawn="1"/>
        </p:nvSpPr>
        <p:spPr bwMode="auto">
          <a:xfrm>
            <a:off x="6372225" y="315913"/>
            <a:ext cx="254317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1180" name="Text Box 156"/>
          <p:cNvSpPr txBox="1">
            <a:spLocks noChangeArrowheads="1"/>
          </p:cNvSpPr>
          <p:nvPr userDrawn="1"/>
        </p:nvSpPr>
        <p:spPr bwMode="auto">
          <a:xfrm>
            <a:off x="6734175" y="315913"/>
            <a:ext cx="1963738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1187" name="Text Box 163"/>
          <p:cNvSpPr txBox="1">
            <a:spLocks noChangeArrowheads="1"/>
          </p:cNvSpPr>
          <p:nvPr userDrawn="1"/>
        </p:nvSpPr>
        <p:spPr bwMode="auto">
          <a:xfrm>
            <a:off x="7213600" y="0"/>
            <a:ext cx="1919288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3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941504744"/>
              </p:ext>
            </p:extLst>
          </p:nvPr>
        </p:nvGraphicFramePr>
        <p:xfrm>
          <a:off x="7716504" y="22435"/>
          <a:ext cx="1319463" cy="868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r:id="rId14" imgW="6601746" imgH="4342857" progId="MSPhotoEd.3">
                  <p:embed/>
                </p:oleObj>
              </mc:Choice>
              <mc:Fallback>
                <p:oleObj r:id="rId14" imgW="6601746" imgH="4342857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6504" y="22435"/>
                        <a:ext cx="1319463" cy="8686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SzPct val="75000"/>
        <a:buFont typeface="Monotype Sorts" pitchFamily="2" charset="2"/>
        <a:buChar char="l"/>
        <a:defRPr sz="28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0099"/>
        </a:buClr>
        <a:buChar char="»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SzPct val="64000"/>
        <a:buFont typeface="Monotype Sort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90099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90099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90099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90099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90099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2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defRPr sz="1400"/>
            </a:lvl1pPr>
          </a:lstStyle>
          <a:p>
            <a:pPr>
              <a:defRPr/>
            </a:pPr>
            <a:fld id="{16A1F2CF-1995-4B56-ADE0-867DF4394986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262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ClrTx/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2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defRPr sz="1400"/>
            </a:lvl1pPr>
          </a:lstStyle>
          <a:p>
            <a:pPr>
              <a:defRPr/>
            </a:pPr>
            <a:fld id="{19D6C84F-9AC4-4D4A-8E6A-3E15BD4CD9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1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buClrTx/>
              <a:defRPr sz="1400"/>
            </a:lvl1pPr>
          </a:lstStyle>
          <a:p>
            <a:pPr>
              <a:defRPr/>
            </a:pPr>
            <a:fld id="{CA774306-884C-4219-8704-4D59A5452C36}" type="datetime1">
              <a:rPr lang="en-US"/>
              <a:pPr>
                <a:defRPr/>
              </a:pPr>
              <a:t>10/1/2018</a:t>
            </a:fld>
            <a:endParaRPr lang="en-US"/>
          </a:p>
        </p:txBody>
      </p:sp>
      <p:sp>
        <p:nvSpPr>
          <p:cNvPr id="261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buClrTx/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1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defRPr sz="1400"/>
            </a:lvl1pPr>
          </a:lstStyle>
          <a:p>
            <a:pPr>
              <a:defRPr/>
            </a:pPr>
            <a:fld id="{549DFF8C-F052-4BB6-AAE0-A24FB6BDE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diagramData" Target="../diagrams/data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image" Target="../media/image5.png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diagramData" Target="../diagrams/data3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image" Target="../media/image5.png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>
                <a:solidFill>
                  <a:srgbClr val="0033CC"/>
                </a:solidFill>
              </a:rPr>
              <a:t>BHSC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History of Change and Influence</a:t>
            </a:r>
          </a:p>
        </p:txBody>
      </p:sp>
    </p:spTree>
    <p:extLst>
      <p:ext uri="{BB962C8B-B14F-4D97-AF65-F5344CB8AC3E}">
        <p14:creationId xmlns:p14="http://schemas.microsoft.com/office/powerpoint/2010/main" val="2508941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891081"/>
            <a:ext cx="4876800" cy="49843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solidFill>
                  <a:srgbClr val="0033CC"/>
                </a:solidFill>
                <a:latin typeface="Arial" charset="0"/>
              </a:rPr>
              <a:t>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37211"/>
            <a:ext cx="8686800" cy="493821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dirty="0"/>
              <a:t>Vision and Mission statement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dirty="0"/>
              <a:t>Early years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dirty="0"/>
              <a:t>Be Monitoring Subcommittee (BHSC predecessor)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dirty="0"/>
              <a:t>Birth - Transition to BHSC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dirty="0"/>
              <a:t>Maturation - Establish Tools and Implement Formality of Ops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dirty="0"/>
              <a:t>Walking on our own - Growth and transition to Nonprofit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dirty="0"/>
              <a:t>Outreach – Service to Mission and Vision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87435361"/>
              </p:ext>
            </p:extLst>
          </p:nvPr>
        </p:nvGraphicFramePr>
        <p:xfrm>
          <a:off x="195943" y="2775817"/>
          <a:ext cx="8719458" cy="4555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22780268"/>
              </p:ext>
            </p:extLst>
          </p:nvPr>
        </p:nvGraphicFramePr>
        <p:xfrm>
          <a:off x="253093" y="808264"/>
          <a:ext cx="8277609" cy="1885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9773" y="890775"/>
            <a:ext cx="981541" cy="66452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171712" y="1699504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17643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17643"/>
              <a:alphaOff val="0"/>
            </a:schemeClr>
          </a:effectRef>
          <a:fontRef idx="minor">
            <a:schemeClr val="lt1"/>
          </a:fontRef>
        </p:style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75193" y="895992"/>
            <a:ext cx="981541" cy="6645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612" y="1680338"/>
            <a:ext cx="298730" cy="298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69206" y="895992"/>
            <a:ext cx="981541" cy="6645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57721" y="1680338"/>
            <a:ext cx="298730" cy="2987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60326" y="912040"/>
            <a:ext cx="1060796" cy="664522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41209" y="2506064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73355" y="2726246"/>
            <a:ext cx="159216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1960’s</a:t>
            </a:r>
          </a:p>
          <a:p>
            <a:r>
              <a:rPr lang="en-US" dirty="0"/>
              <a:t>National Labs - Be Awareness</a:t>
            </a:r>
          </a:p>
          <a:p>
            <a:r>
              <a:rPr lang="en-US" dirty="0"/>
              <a:t>Training</a:t>
            </a:r>
          </a:p>
        </p:txBody>
      </p:sp>
      <p:sp>
        <p:nvSpPr>
          <p:cNvPr id="14" name="Oval 13"/>
          <p:cNvSpPr/>
          <p:nvPr/>
        </p:nvSpPr>
        <p:spPr>
          <a:xfrm>
            <a:off x="4015442" y="252127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TextBox 14"/>
          <p:cNvSpPr txBox="1"/>
          <p:nvPr/>
        </p:nvSpPr>
        <p:spPr>
          <a:xfrm>
            <a:off x="3768056" y="2665701"/>
            <a:ext cx="100713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1997</a:t>
            </a:r>
          </a:p>
          <a:p>
            <a:r>
              <a:rPr lang="en-US" dirty="0"/>
              <a:t>DOE DP</a:t>
            </a:r>
          </a:p>
          <a:p>
            <a:r>
              <a:rPr lang="en-US" dirty="0"/>
              <a:t>Be Safety Policy</a:t>
            </a:r>
          </a:p>
        </p:txBody>
      </p:sp>
      <p:sp>
        <p:nvSpPr>
          <p:cNvPr id="16" name="Oval 15"/>
          <p:cNvSpPr/>
          <p:nvPr/>
        </p:nvSpPr>
        <p:spPr>
          <a:xfrm>
            <a:off x="4784344" y="2524913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4555673" y="2662998"/>
            <a:ext cx="88174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2000</a:t>
            </a:r>
          </a:p>
          <a:p>
            <a:r>
              <a:rPr lang="en-US" dirty="0"/>
              <a:t>DOE Be Rule</a:t>
            </a:r>
          </a:p>
          <a:p>
            <a:r>
              <a:rPr lang="en-US" dirty="0"/>
              <a:t>10 CFR 850</a:t>
            </a:r>
          </a:p>
          <a:p>
            <a:r>
              <a:rPr lang="en-US" dirty="0"/>
              <a:t>AEA - NNSA is established</a:t>
            </a:r>
          </a:p>
        </p:txBody>
      </p:sp>
      <p:sp>
        <p:nvSpPr>
          <p:cNvPr id="18" name="Oval 17"/>
          <p:cNvSpPr/>
          <p:nvPr/>
        </p:nvSpPr>
        <p:spPr>
          <a:xfrm>
            <a:off x="5753100" y="252127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5522684" y="2662997"/>
            <a:ext cx="88174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2007</a:t>
            </a:r>
          </a:p>
          <a:p>
            <a:r>
              <a:rPr lang="en-US" dirty="0"/>
              <a:t>DOE</a:t>
            </a:r>
          </a:p>
          <a:p>
            <a:r>
              <a:rPr lang="en-US" dirty="0"/>
              <a:t>Safety Rule</a:t>
            </a:r>
          </a:p>
          <a:p>
            <a:r>
              <a:rPr lang="en-US" dirty="0"/>
              <a:t>10 CFR 851</a:t>
            </a:r>
          </a:p>
        </p:txBody>
      </p:sp>
      <p:sp>
        <p:nvSpPr>
          <p:cNvPr id="20" name="Oval 19"/>
          <p:cNvSpPr/>
          <p:nvPr/>
        </p:nvSpPr>
        <p:spPr>
          <a:xfrm>
            <a:off x="6285956" y="252127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6081670" y="2665701"/>
            <a:ext cx="101243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2010</a:t>
            </a:r>
          </a:p>
          <a:p>
            <a:r>
              <a:rPr lang="en-US" dirty="0"/>
              <a:t>DOE issues NOPR – Be Rule</a:t>
            </a:r>
          </a:p>
        </p:txBody>
      </p:sp>
      <p:sp>
        <p:nvSpPr>
          <p:cNvPr id="22" name="Oval 21"/>
          <p:cNvSpPr/>
          <p:nvPr/>
        </p:nvSpPr>
        <p:spPr>
          <a:xfrm>
            <a:off x="7765076" y="250480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>
            <a:off x="7539199" y="2622591"/>
            <a:ext cx="1307187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2016</a:t>
            </a:r>
          </a:p>
          <a:p>
            <a:r>
              <a:rPr lang="en-US" dirty="0"/>
              <a:t>OSHA issues Be Rule</a:t>
            </a:r>
          </a:p>
          <a:p>
            <a:r>
              <a:rPr lang="en-US" dirty="0"/>
              <a:t>29 CFR 1024</a:t>
            </a:r>
          </a:p>
          <a:p>
            <a:r>
              <a:rPr lang="en-US" dirty="0"/>
              <a:t>DOE issues revised </a:t>
            </a:r>
          </a:p>
          <a:p>
            <a:r>
              <a:rPr lang="en-US" dirty="0"/>
              <a:t>NOPR </a:t>
            </a:r>
          </a:p>
        </p:txBody>
      </p:sp>
      <p:sp>
        <p:nvSpPr>
          <p:cNvPr id="26" name="Oval 25"/>
          <p:cNvSpPr/>
          <p:nvPr/>
        </p:nvSpPr>
        <p:spPr>
          <a:xfrm>
            <a:off x="5987418" y="2309989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TextBox 26"/>
          <p:cNvSpPr txBox="1"/>
          <p:nvPr/>
        </p:nvSpPr>
        <p:spPr>
          <a:xfrm>
            <a:off x="5789142" y="3430799"/>
            <a:ext cx="101243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2009</a:t>
            </a:r>
          </a:p>
          <a:p>
            <a:r>
              <a:rPr lang="en-US" dirty="0"/>
              <a:t>ACGIH</a:t>
            </a:r>
          </a:p>
          <a:p>
            <a:r>
              <a:rPr lang="en-US" dirty="0"/>
              <a:t> Be TLV  lowered</a:t>
            </a:r>
          </a:p>
        </p:txBody>
      </p:sp>
    </p:spTree>
    <p:extLst>
      <p:ext uri="{BB962C8B-B14F-4D97-AF65-F5344CB8AC3E}">
        <p14:creationId xmlns:p14="http://schemas.microsoft.com/office/powerpoint/2010/main" val="2850836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38103" y="304800"/>
            <a:ext cx="4876800" cy="6683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BHSC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37211"/>
            <a:ext cx="8686800" cy="4938214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i="1" u="sng" dirty="0"/>
              <a:t>VISION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The BHSC is committed to promoting activities/efforts that will help to understand and prevent Be-induced conditions and illnesses, including Be sensitization (</a:t>
            </a:r>
            <a:r>
              <a:rPr lang="en-US" dirty="0" err="1"/>
              <a:t>BeS</a:t>
            </a:r>
            <a:r>
              <a:rPr lang="en-US" dirty="0"/>
              <a:t>) and chronic beryllium disease (CBD), that may be caused or exacerbated by workplace exposure to beryllium. 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i="1" u="sng" dirty="0"/>
              <a:t>MISSION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The BHSC mission is primarily educational in nature, and is accomplished through generation, collection and dissemination of information to members and other interested parties.</a:t>
            </a:r>
          </a:p>
        </p:txBody>
      </p:sp>
    </p:spTree>
    <p:extLst>
      <p:ext uri="{BB962C8B-B14F-4D97-AF65-F5344CB8AC3E}">
        <p14:creationId xmlns:p14="http://schemas.microsoft.com/office/powerpoint/2010/main" val="3883197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52321" y="374469"/>
            <a:ext cx="5093210" cy="67704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r>
              <a:rPr lang="en-US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Early Years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dirty="0">
                <a:solidFill>
                  <a:srgbClr val="0033CC"/>
                </a:solidFill>
                <a:latin typeface="Arial" charset="0"/>
              </a:rPr>
              <a:t>1940 - 1990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680754"/>
            <a:ext cx="8807367" cy="4894671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1940’s – </a:t>
            </a:r>
            <a:r>
              <a:rPr lang="en-US" sz="2000" dirty="0"/>
              <a:t>atomic weapons research/production - use of Be is widespread in national Labs and production facilities.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1960’s – </a:t>
            </a:r>
            <a:r>
              <a:rPr lang="en-US" sz="2000" dirty="0"/>
              <a:t>National Labs – provide awareness training for Be hazards.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1981 – </a:t>
            </a:r>
            <a:r>
              <a:rPr lang="en-US" sz="2000" dirty="0"/>
              <a:t>DoD/DOE Defense Programs (DP) establish Beryllium Supply Program (BSP)</a:t>
            </a:r>
            <a:r>
              <a:rPr lang="en-US" dirty="0"/>
              <a:t> </a:t>
            </a:r>
            <a:endParaRPr lang="en-US" b="0" dirty="0"/>
          </a:p>
          <a:p>
            <a:pPr marL="0" indent="0">
              <a:buNone/>
            </a:pPr>
            <a:r>
              <a:rPr lang="en-US" dirty="0"/>
              <a:t>mid-1980s – </a:t>
            </a:r>
            <a:r>
              <a:rPr lang="en-US" sz="2000" dirty="0"/>
              <a:t>Beryllium Coordinating Committee (BCC) formed</a:t>
            </a:r>
            <a:r>
              <a:rPr lang="en-US" dirty="0"/>
              <a:t> </a:t>
            </a:r>
            <a:endParaRPr lang="en-US" b="0" dirty="0"/>
          </a:p>
          <a:p>
            <a:pPr marL="0" indent="0">
              <a:buNone/>
            </a:pPr>
            <a:r>
              <a:rPr lang="en-US" dirty="0"/>
              <a:t>1989 – </a:t>
            </a:r>
            <a:r>
              <a:rPr lang="en-US" sz="2000" dirty="0"/>
              <a:t>National Materials Advisory Council (part of National Research Council) issues report on beryllium metal supply options</a:t>
            </a:r>
            <a:r>
              <a:rPr lang="en-US" dirty="0"/>
              <a:t> </a:t>
            </a:r>
            <a:endParaRPr lang="en-US" b="0" dirty="0"/>
          </a:p>
          <a:p>
            <a:pPr lvl="1"/>
            <a:r>
              <a:rPr lang="en-US" sz="1800" dirty="0"/>
              <a:t>Eight major recommendations, one of which was to expand and improve beryllium monitoring to ensure exposure levels below OSHA mandate</a:t>
            </a:r>
            <a:r>
              <a:rPr lang="en-US" dirty="0"/>
              <a:t> </a:t>
            </a:r>
            <a:endParaRPr lang="en-US" b="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1990 – </a:t>
            </a:r>
            <a:r>
              <a:rPr lang="en-US" sz="2000" dirty="0"/>
              <a:t>Be Monitoring Subcommittee (BMS) is formed under BCC.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91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52321" y="374469"/>
            <a:ext cx="5093210" cy="67704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r>
              <a:rPr lang="en-US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BMS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dirty="0">
                <a:solidFill>
                  <a:srgbClr val="0033CC"/>
                </a:solidFill>
                <a:latin typeface="Arial" charset="0"/>
              </a:rPr>
              <a:t>1990 - 1995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680754"/>
            <a:ext cx="8807367" cy="4894671"/>
          </a:xfrm>
        </p:spPr>
        <p:txBody>
          <a:bodyPr/>
          <a:lstStyle/>
          <a:p>
            <a:r>
              <a:rPr lang="en-US" dirty="0"/>
              <a:t>BMS Charter: </a:t>
            </a:r>
            <a:endParaRPr lang="en-US" b="0" dirty="0"/>
          </a:p>
          <a:p>
            <a:pPr lvl="1"/>
            <a:r>
              <a:rPr lang="en-US" dirty="0"/>
              <a:t>Standardization (environmental and medical surveillance) </a:t>
            </a:r>
            <a:endParaRPr lang="en-US" b="0" dirty="0"/>
          </a:p>
          <a:p>
            <a:pPr lvl="1"/>
            <a:r>
              <a:rPr lang="en-US" dirty="0"/>
              <a:t>Establish technical base </a:t>
            </a:r>
            <a:endParaRPr lang="en-US" b="0" dirty="0"/>
          </a:p>
          <a:p>
            <a:pPr lvl="1"/>
            <a:r>
              <a:rPr lang="en-US" dirty="0"/>
              <a:t>Develop monitoring overview </a:t>
            </a:r>
            <a:endParaRPr lang="en-US" b="0" dirty="0"/>
          </a:p>
          <a:p>
            <a:pPr lvl="1"/>
            <a:r>
              <a:rPr lang="en-US" dirty="0"/>
              <a:t>Advance the monitoring state of the art </a:t>
            </a:r>
            <a:endParaRPr lang="en-US" b="0" dirty="0"/>
          </a:p>
          <a:p>
            <a:pPr lvl="1"/>
            <a:r>
              <a:rPr lang="en-US" dirty="0"/>
              <a:t>Communications </a:t>
            </a:r>
            <a:endParaRPr lang="en-US" b="0" dirty="0"/>
          </a:p>
          <a:p>
            <a:r>
              <a:rPr lang="en-US" dirty="0"/>
              <a:t>BMS Working Groups</a:t>
            </a:r>
          </a:p>
          <a:p>
            <a:pPr lvl="1"/>
            <a:r>
              <a:rPr lang="en-US" dirty="0"/>
              <a:t>Occupational Health</a:t>
            </a:r>
          </a:p>
          <a:p>
            <a:pPr lvl="1"/>
            <a:r>
              <a:rPr lang="en-US" dirty="0"/>
              <a:t>Environmental Monitoring</a:t>
            </a:r>
          </a:p>
          <a:p>
            <a:pPr lvl="1"/>
            <a:r>
              <a:rPr lang="en-US" dirty="0"/>
              <a:t>Analytical Round Robin </a:t>
            </a:r>
          </a:p>
          <a:p>
            <a:r>
              <a:rPr lang="en-US" sz="2400" dirty="0"/>
              <a:t>Dick </a:t>
            </a:r>
            <a:r>
              <a:rPr lang="en-US" sz="2400" dirty="0" err="1"/>
              <a:t>Corle</a:t>
            </a:r>
            <a:r>
              <a:rPr lang="en-US" sz="2400" dirty="0"/>
              <a:t>, Rocky Flats, was first (and only) BMS chair 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70140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0921" y="220437"/>
            <a:ext cx="6800850" cy="83107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Birth</a:t>
            </a:r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sz="2800" dirty="0">
                <a:solidFill>
                  <a:srgbClr val="0033CC"/>
                </a:solidFill>
                <a:latin typeface="Arial" charset="0"/>
              </a:rPr>
              <a:t>Transition to BHSC (1995 – 2005)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680754"/>
            <a:ext cx="8807367" cy="5079275"/>
          </a:xfrm>
        </p:spPr>
        <p:txBody>
          <a:bodyPr/>
          <a:lstStyle/>
          <a:p>
            <a:r>
              <a:rPr lang="en-US" sz="2000" dirty="0"/>
              <a:t>1995 – </a:t>
            </a:r>
            <a:r>
              <a:rPr lang="en-US" sz="1800" dirty="0"/>
              <a:t>BMS members decided to continue to meet since the forum was invaluable for sharing and improving worker conditions</a:t>
            </a:r>
          </a:p>
          <a:p>
            <a:pPr lvl="1"/>
            <a:r>
              <a:rPr lang="en-US" sz="1800" dirty="0"/>
              <a:t>BMS renamed the BHSC, and was ad hoc in nature </a:t>
            </a:r>
            <a:endParaRPr lang="en-US" sz="1800" b="0" dirty="0"/>
          </a:p>
          <a:p>
            <a:pPr marL="914400" lvl="2" indent="0">
              <a:buNone/>
            </a:pPr>
            <a:r>
              <a:rPr lang="en-US" sz="1600" dirty="0"/>
              <a:t>1995 – Dick </a:t>
            </a:r>
            <a:r>
              <a:rPr lang="en-US" sz="1600" dirty="0" err="1"/>
              <a:t>Corle</a:t>
            </a:r>
            <a:r>
              <a:rPr lang="en-US" sz="1600" dirty="0"/>
              <a:t> retired; Rob Hadley (LLNL) became Chair </a:t>
            </a:r>
          </a:p>
          <a:p>
            <a:pPr marL="914400" lvl="2" indent="0">
              <a:buNone/>
            </a:pPr>
            <a:r>
              <a:rPr lang="en-US" sz="1600" dirty="0"/>
              <a:t>1997 – Steve </a:t>
            </a:r>
            <a:r>
              <a:rPr lang="en-US" sz="1600" dirty="0" err="1"/>
              <a:t>Abeln</a:t>
            </a:r>
            <a:r>
              <a:rPr lang="en-US" sz="1600" dirty="0"/>
              <a:t> (LANL) became Chair</a:t>
            </a:r>
          </a:p>
          <a:p>
            <a:pPr marL="914400" lvl="2" indent="0">
              <a:buNone/>
            </a:pPr>
            <a:r>
              <a:rPr lang="en-US" sz="1600" dirty="0"/>
              <a:t>2003 – Kathy Creek (LANL) became Chair </a:t>
            </a:r>
            <a:endParaRPr lang="en-US" sz="1600" b="0" dirty="0"/>
          </a:p>
          <a:p>
            <a:r>
              <a:rPr lang="en-US" sz="2000" dirty="0"/>
              <a:t>Subcommittees Prior to November 2003: </a:t>
            </a:r>
            <a:endParaRPr lang="en-US" sz="2000" b="0" dirty="0"/>
          </a:p>
          <a:p>
            <a:pPr lvl="1"/>
            <a:r>
              <a:rPr lang="en-US" sz="1800" dirty="0"/>
              <a:t>Research Needs (Mark Hoover, NIOSH, Chair) </a:t>
            </a:r>
            <a:endParaRPr lang="en-US" sz="1800" b="0" dirty="0"/>
          </a:p>
          <a:p>
            <a:pPr lvl="1"/>
            <a:r>
              <a:rPr lang="en-US" sz="1800" dirty="0"/>
              <a:t>CBD Prevention (George Fulton, LLNL, Chair) </a:t>
            </a:r>
            <a:endParaRPr lang="en-US" sz="1800" b="0" dirty="0"/>
          </a:p>
          <a:p>
            <a:pPr lvl="1"/>
            <a:r>
              <a:rPr lang="en-US" sz="1800" dirty="0"/>
              <a:t>Technical Stds and Requirements (Mike Garcia, DOE, Chair)</a:t>
            </a:r>
          </a:p>
          <a:p>
            <a:r>
              <a:rPr lang="en-US" sz="2000" dirty="0"/>
              <a:t>Subcommittees Added in November 2003:</a:t>
            </a:r>
          </a:p>
          <a:p>
            <a:pPr lvl="1"/>
            <a:r>
              <a:rPr lang="en-US" sz="1800" dirty="0"/>
              <a:t>Analytical (Mike </a:t>
            </a:r>
            <a:r>
              <a:rPr lang="en-US" sz="1800" dirty="0" err="1"/>
              <a:t>Brisson,</a:t>
            </a:r>
            <a:r>
              <a:rPr lang="en-US" sz="1800" dirty="0"/>
              <a:t> SRS, Chair)</a:t>
            </a:r>
          </a:p>
          <a:p>
            <a:pPr lvl="1"/>
            <a:r>
              <a:rPr lang="en-US" sz="1800" dirty="0"/>
              <a:t>Medical/Epidemiological</a:t>
            </a:r>
          </a:p>
          <a:p>
            <a:r>
              <a:rPr lang="en-US" sz="2000" dirty="0"/>
              <a:t>2005 – BHSC Board formed</a:t>
            </a:r>
          </a:p>
          <a:p>
            <a:endParaRPr lang="en-US" b="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352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" y="0"/>
            <a:ext cx="9086849" cy="14848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r>
              <a:rPr lang="en-US" sz="4000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Maturation</a:t>
            </a:r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sz="2800" dirty="0">
                <a:solidFill>
                  <a:srgbClr val="0033CC"/>
                </a:solidFill>
                <a:latin typeface="Arial" charset="0"/>
              </a:rPr>
              <a:t>Establish Tools; Implement Formality of Operations (2005 – 2013)</a:t>
            </a:r>
            <a:br>
              <a:rPr lang="en-US" sz="2800" dirty="0">
                <a:solidFill>
                  <a:srgbClr val="0033CC"/>
                </a:solidFill>
                <a:latin typeface="Arial" charset="0"/>
              </a:rPr>
            </a:br>
            <a:br>
              <a:rPr lang="en-US" sz="2800" dirty="0">
                <a:solidFill>
                  <a:srgbClr val="0033CC"/>
                </a:solidFill>
                <a:latin typeface="Arial" charset="0"/>
              </a:rPr>
            </a:b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566454"/>
            <a:ext cx="8807367" cy="5177246"/>
          </a:xfrm>
        </p:spPr>
        <p:txBody>
          <a:bodyPr/>
          <a:lstStyle/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2006</a:t>
            </a:r>
            <a:r>
              <a:rPr lang="en-US" dirty="0"/>
              <a:t> – Charter written and approved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2007 – Mike Brisson is elected as Chair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2009</a:t>
            </a:r>
            <a:r>
              <a:rPr lang="en-US" dirty="0"/>
              <a:t> – By-Laws written and approved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         – Webinar use began with Spring 2009 BHSC meeting</a:t>
            </a:r>
            <a:endParaRPr lang="en-US" b="1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2010</a:t>
            </a:r>
            <a:r>
              <a:rPr lang="en-US" dirty="0"/>
              <a:t> – Charter and By-Laws revised 		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2010 – 2013</a:t>
            </a:r>
            <a:r>
              <a:rPr lang="en-US" dirty="0"/>
              <a:t>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   – Expanded Board (at-large members) and Subcommittees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   – </a:t>
            </a:r>
            <a:r>
              <a:rPr lang="en-US" u="sng" dirty="0"/>
              <a:t>Improved Communications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	- </a:t>
            </a:r>
            <a:r>
              <a:rPr lang="en-US" sz="2000" dirty="0"/>
              <a:t>Electronic processes for member applications, meeting 			   registration and white paper voting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000" dirty="0"/>
              <a:t>		- Moved and upgraded public-access web site from SNL to LLNL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000" dirty="0"/>
              <a:t>		- Sharepoint (members-only) site hosted by ORISE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000" dirty="0"/>
              <a:t>		- Newsletter inaugurated in 2008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000" dirty="0"/>
              <a:t>		- More active role for the Board; monthly teleconferences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2000" dirty="0"/>
              <a:t>		- More frequent/regular subcommittee teleconferences</a:t>
            </a:r>
          </a:p>
          <a:p>
            <a:pPr marL="457200" lvl="1" indent="0">
              <a:buNone/>
            </a:pPr>
            <a:endParaRPr lang="en-US" b="0" dirty="0"/>
          </a:p>
          <a:p>
            <a:pPr marL="457200" lvl="1" indent="0"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96273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8215" y="-114300"/>
            <a:ext cx="8327570" cy="179614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r>
              <a:rPr lang="en-US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Growth of BHSC Subcommittees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dirty="0">
                <a:solidFill>
                  <a:srgbClr val="0033CC"/>
                </a:solidFill>
                <a:latin typeface="Arial" charset="0"/>
              </a:rPr>
              <a:t>2005 – 2013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881932"/>
              </p:ext>
            </p:extLst>
          </p:nvPr>
        </p:nvGraphicFramePr>
        <p:xfrm>
          <a:off x="228600" y="1566863"/>
          <a:ext cx="8807451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5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5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BMS 1990s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BHSC 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BHSC 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Occupational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Medical/Epidemiological (formed 2005)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Environmental Monitoring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Technical Standards and Requirements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Technical Standards, Practices, Measures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Analytical Round Robin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Sampling and Analysis (formed Nov 2003)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Research Needs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Research Needs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CBD Prevention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Risk Communication (renamed 2008)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Meetings/Symposia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Nominating Committee (ad Hoc as needed)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510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77586"/>
            <a:ext cx="9144000" cy="120722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Role of JOWOG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566454"/>
            <a:ext cx="8807367" cy="5177246"/>
          </a:xfrm>
        </p:spPr>
        <p:txBody>
          <a:bodyPr/>
          <a:lstStyle/>
          <a:p>
            <a:pPr lvl="1">
              <a:spcBef>
                <a:spcPts val="0"/>
              </a:spcBef>
            </a:pPr>
            <a:r>
              <a:rPr lang="en-US" b="1" dirty="0"/>
              <a:t>JOWOG = US-UK </a:t>
            </a:r>
            <a:r>
              <a:rPr lang="en-US" b="1" dirty="0" err="1">
                <a:solidFill>
                  <a:srgbClr val="FF0000"/>
                </a:solidFill>
              </a:rPr>
              <a:t>JO</a:t>
            </a:r>
            <a:r>
              <a:rPr lang="en-US" b="1" dirty="0" err="1"/>
              <a:t>int</a:t>
            </a:r>
            <a:r>
              <a:rPr lang="en-US" b="1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WO</a:t>
            </a:r>
            <a:r>
              <a:rPr lang="en-US" b="1" dirty="0" err="1"/>
              <a:t>rking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G</a:t>
            </a:r>
            <a:r>
              <a:rPr lang="en-US" b="1" dirty="0"/>
              <a:t>roup </a:t>
            </a:r>
            <a:r>
              <a:rPr lang="en-US" dirty="0"/>
              <a:t>under 1958 US-UK Mutual Defense Agreement</a:t>
            </a:r>
          </a:p>
          <a:p>
            <a:pPr lvl="1">
              <a:spcBef>
                <a:spcPts val="0"/>
              </a:spcBef>
            </a:pPr>
            <a:r>
              <a:rPr lang="en-US" b="1" dirty="0"/>
              <a:t>2005 – </a:t>
            </a:r>
            <a:r>
              <a:rPr lang="en-US" dirty="0"/>
              <a:t>Chartered as a task group in JOWOG 30, Facilities and Infrastructure</a:t>
            </a:r>
          </a:p>
          <a:p>
            <a:pPr lvl="1">
              <a:spcBef>
                <a:spcPts val="0"/>
              </a:spcBef>
            </a:pPr>
            <a:r>
              <a:rPr lang="en-US" b="1" dirty="0"/>
              <a:t>Kathy Creek </a:t>
            </a:r>
            <a:r>
              <a:rPr lang="en-US" dirty="0"/>
              <a:t>was US lead until 2007; limited activity from 2007 until late 2014; became disconnected from JOWOG 30</a:t>
            </a:r>
          </a:p>
          <a:p>
            <a:pPr lvl="1">
              <a:spcBef>
                <a:spcPts val="0"/>
              </a:spcBef>
            </a:pPr>
            <a:r>
              <a:rPr lang="en-US" b="1" dirty="0"/>
              <a:t>Late 2014 – </a:t>
            </a:r>
            <a:r>
              <a:rPr lang="en-US" dirty="0"/>
              <a:t>Mike Brisson/Clive </a:t>
            </a:r>
            <a:r>
              <a:rPr lang="en-US" dirty="0" err="1"/>
              <a:t>LeGresley</a:t>
            </a:r>
            <a:r>
              <a:rPr lang="en-US" dirty="0"/>
              <a:t> sought to re-connect group with JOWOG 30, successfully</a:t>
            </a:r>
          </a:p>
          <a:p>
            <a:pPr lvl="1">
              <a:spcBef>
                <a:spcPts val="0"/>
              </a:spcBef>
            </a:pPr>
            <a:r>
              <a:rPr lang="en-US" b="1" dirty="0"/>
              <a:t>Today – </a:t>
            </a:r>
            <a:r>
              <a:rPr lang="en-US" dirty="0"/>
              <a:t>Is one of the most active task groups in JOWOG 30</a:t>
            </a:r>
          </a:p>
          <a:p>
            <a:pPr lvl="2">
              <a:spcBef>
                <a:spcPts val="0"/>
              </a:spcBef>
            </a:pPr>
            <a:r>
              <a:rPr lang="en-US" dirty="0"/>
              <a:t>Meets twice per year, usually in conjunction with BHSC</a:t>
            </a:r>
          </a:p>
          <a:p>
            <a:pPr lvl="2">
              <a:spcBef>
                <a:spcPts val="0"/>
              </a:spcBef>
            </a:pPr>
            <a:r>
              <a:rPr lang="en-US" dirty="0"/>
              <a:t>Provides venue for topics specific to DOE/NNSA/AWE, including classified topics</a:t>
            </a:r>
          </a:p>
          <a:p>
            <a:pPr lvl="1">
              <a:spcBef>
                <a:spcPts val="0"/>
              </a:spcBef>
            </a:pPr>
            <a:r>
              <a:rPr lang="en-US" b="1" dirty="0"/>
              <a:t>Active JOWOG has enabled expansion of BHSC membership to include international members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105279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77586"/>
            <a:ext cx="9144000" cy="120722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i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Learning to Walk on our own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sz="2800" dirty="0">
                <a:solidFill>
                  <a:srgbClr val="0033CC"/>
                </a:solidFill>
                <a:latin typeface="Arial" charset="0"/>
              </a:rPr>
              <a:t>Growth and Transition (2013 – 2019)</a:t>
            </a:r>
            <a:br>
              <a:rPr lang="en-US" sz="2800" dirty="0">
                <a:solidFill>
                  <a:srgbClr val="0033CC"/>
                </a:solidFill>
                <a:latin typeface="Arial" charset="0"/>
              </a:rPr>
            </a:b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566454"/>
            <a:ext cx="8807367" cy="5177246"/>
          </a:xfrm>
        </p:spPr>
        <p:txBody>
          <a:bodyPr/>
          <a:lstStyle/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2013</a:t>
            </a:r>
            <a:r>
              <a:rPr lang="en-US" dirty="0"/>
              <a:t> – Dan Field elected as Chair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2013 – 2015 </a:t>
            </a:r>
            <a:r>
              <a:rPr lang="en-US" dirty="0"/>
              <a:t>– By-Laws revised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         – Board expanded to include At-Large members that more 	       represent the varied make-up of the BHSC.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         – Dues approved and Treasurer is added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        </a:t>
            </a:r>
            <a:r>
              <a:rPr lang="en-US" dirty="0"/>
              <a:t> – BHSC is registered as Nonprofit in DC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	- Physical Address and Mailbox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	- Official email address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2016 – 2018</a:t>
            </a:r>
            <a:r>
              <a:rPr lang="en-US" dirty="0"/>
              <a:t>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   – BHSC Website is moved from DOE sponsored site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       and is re-established on BHSC funded site.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         – Membership eligibility extend to international participants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2015 – 2018 – Significant Regulatory activity – </a:t>
            </a:r>
            <a:r>
              <a:rPr lang="en-US" sz="2000" b="1" dirty="0"/>
              <a:t>BHSC members involved in all phases of rulemaking.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	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075217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8215" y="89808"/>
            <a:ext cx="8327570" cy="139500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dirty="0">
                <a:solidFill>
                  <a:srgbClr val="0033CC"/>
                </a:solidFill>
                <a:latin typeface="Arial" charset="0"/>
              </a:rPr>
              <a:t>Service to Vision and Mission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566454"/>
            <a:ext cx="8807367" cy="5177246"/>
          </a:xfrm>
        </p:spPr>
        <p:txBody>
          <a:bodyPr/>
          <a:lstStyle/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International Symposiums </a:t>
            </a:r>
            <a:r>
              <a:rPr lang="en-US" dirty="0"/>
              <a:t>– offered every 3 – 5 years to encourage experts and non-experts alike to participate in discussions and exchange of information to assist the collective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group, and those outside the BHSC, to understand and prevent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beryllium-induced conditions and illnesses caused or exacerbated by workplace exposure to beryllium.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- 2002; 2</a:t>
            </a:r>
            <a:r>
              <a:rPr lang="en-US" baseline="30000" dirty="0"/>
              <a:t>nd</a:t>
            </a:r>
            <a:r>
              <a:rPr lang="en-US" dirty="0"/>
              <a:t> - 2005; 3</a:t>
            </a:r>
            <a:r>
              <a:rPr lang="en-US" baseline="30000" dirty="0"/>
              <a:t>rd</a:t>
            </a:r>
            <a:r>
              <a:rPr lang="en-US" dirty="0"/>
              <a:t> - 2008; 4</a:t>
            </a:r>
            <a:r>
              <a:rPr lang="en-US" baseline="30000" dirty="0"/>
              <a:t>th</a:t>
            </a:r>
            <a:r>
              <a:rPr lang="en-US" dirty="0"/>
              <a:t> - 2012; 5</a:t>
            </a:r>
            <a:r>
              <a:rPr lang="en-US" baseline="30000" dirty="0"/>
              <a:t>th</a:t>
            </a:r>
            <a:r>
              <a:rPr lang="en-US" dirty="0"/>
              <a:t> - 2017; 6</a:t>
            </a:r>
            <a:r>
              <a:rPr lang="en-US" baseline="30000" dirty="0"/>
              <a:t>th</a:t>
            </a:r>
            <a:r>
              <a:rPr lang="en-US" dirty="0"/>
              <a:t> - 2020*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US" b="1" dirty="0"/>
              <a:t>Face-to-Face meetings</a:t>
            </a:r>
            <a:r>
              <a:rPr lang="en-US" dirty="0"/>
              <a:t> – offered every 6 months for BHSC membership to participate in discussions and exchange of information on current issues impacting Beryllium safety and health.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1995 – 2018; 2019 Spring and Fall meetings (in planning stage)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457082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8215" y="89808"/>
            <a:ext cx="8327570" cy="139500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 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r>
              <a:rPr lang="en-US" dirty="0">
                <a:solidFill>
                  <a:srgbClr val="0033CC"/>
                </a:solidFill>
                <a:latin typeface="Arial" charset="0"/>
              </a:rPr>
              <a:t>Service to Vision and Mission</a:t>
            </a:r>
            <a:br>
              <a:rPr lang="en-US" dirty="0">
                <a:solidFill>
                  <a:srgbClr val="0033CC"/>
                </a:solidFill>
                <a:latin typeface="Arial" charset="0"/>
              </a:rPr>
            </a:br>
            <a:endParaRPr lang="en-US" dirty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566454"/>
            <a:ext cx="8807367" cy="5177246"/>
          </a:xfrm>
        </p:spPr>
        <p:txBody>
          <a:bodyPr/>
          <a:lstStyle/>
          <a:p>
            <a:pPr marL="457200" lvl="1" indent="0">
              <a:spcBef>
                <a:spcPts val="0"/>
              </a:spcBef>
              <a:buNone/>
            </a:pPr>
            <a:r>
              <a:rPr lang="en-US" sz="2800" b="1" dirty="0"/>
              <a:t>Workshops and other </a:t>
            </a:r>
            <a:r>
              <a:rPr lang="en-US" sz="2800" dirty="0"/>
              <a:t>– </a:t>
            </a:r>
          </a:p>
          <a:p>
            <a:pPr lvl="1"/>
            <a:r>
              <a:rPr lang="en-US" dirty="0"/>
              <a:t>Data Reporting Task Force workshop at LLNL, </a:t>
            </a:r>
            <a:endParaRPr lang="en-US" b="0" dirty="0"/>
          </a:p>
          <a:p>
            <a:pPr lvl="1"/>
            <a:r>
              <a:rPr lang="en-US" dirty="0"/>
              <a:t>Inspection of Hanford CBDPP, Fall 2010 at LLNL </a:t>
            </a:r>
            <a:endParaRPr lang="en-US" b="0" dirty="0"/>
          </a:p>
          <a:p>
            <a:pPr lvl="1"/>
            <a:r>
              <a:rPr lang="en-US" dirty="0"/>
              <a:t>Joint BHSC/EFCOG/DOE session with Dr. David Michaels, Spring 2009 at Washington, DC </a:t>
            </a:r>
          </a:p>
          <a:p>
            <a:pPr lvl="1"/>
            <a:r>
              <a:rPr lang="en-US" dirty="0"/>
              <a:t>AIHC&amp;E – </a:t>
            </a:r>
          </a:p>
          <a:p>
            <a:pPr lvl="2"/>
            <a:r>
              <a:rPr lang="en-US" sz="1800" dirty="0"/>
              <a:t>Provide Panel and Classroom Sessions (2016, 2017, 2018, 2019* (planned))</a:t>
            </a:r>
          </a:p>
          <a:p>
            <a:pPr lvl="2"/>
            <a:r>
              <a:rPr lang="en-US" sz="1800" dirty="0"/>
              <a:t>DOE IH meeting (annually) – provide updates on BHSC activities </a:t>
            </a:r>
          </a:p>
          <a:p>
            <a:pPr lvl="1"/>
            <a:r>
              <a:rPr lang="en-US" b="0" dirty="0"/>
              <a:t>Attend Public Hearings – DOE Be Rule (2016); OSHA Be Rule (2016)</a:t>
            </a:r>
          </a:p>
        </p:txBody>
      </p:sp>
    </p:spTree>
    <p:extLst>
      <p:ext uri="{BB962C8B-B14F-4D97-AF65-F5344CB8AC3E}">
        <p14:creationId xmlns:p14="http://schemas.microsoft.com/office/powerpoint/2010/main" val="3577428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8215" y="498021"/>
            <a:ext cx="8327570" cy="98679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 Service to Vision and Mission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566454"/>
            <a:ext cx="8807367" cy="52915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Publications (direct or indirect participation): </a:t>
            </a:r>
            <a:endParaRPr lang="en-US" b="0" dirty="0"/>
          </a:p>
          <a:p>
            <a:pPr lvl="1"/>
            <a:r>
              <a:rPr lang="en-US" sz="2000" u="sng" dirty="0"/>
              <a:t>A Practitioner’s Guide to Beryllium Hazard Management</a:t>
            </a:r>
            <a:r>
              <a:rPr lang="en-US" sz="2000" dirty="0"/>
              <a:t> – late 2018*</a:t>
            </a:r>
          </a:p>
          <a:p>
            <a:pPr lvl="2"/>
            <a:r>
              <a:rPr lang="en-US" sz="1600" dirty="0"/>
              <a:t>Partial list - A complete listing is provided in reference sections of Guide</a:t>
            </a:r>
          </a:p>
          <a:p>
            <a:pPr lvl="2"/>
            <a:r>
              <a:rPr lang="de-DE" sz="2000" dirty="0"/>
              <a:t>Beryllium in soil (Agrawal et al., ES&amp;T, 2008)</a:t>
            </a:r>
          </a:p>
          <a:p>
            <a:pPr lvl="2"/>
            <a:r>
              <a:rPr lang="en-US" dirty="0"/>
              <a:t>Special issue of JOEH, December 2009, with 11 papers</a:t>
            </a:r>
          </a:p>
          <a:p>
            <a:pPr lvl="2"/>
            <a:r>
              <a:rPr lang="en-US" dirty="0"/>
              <a:t>Beryllium: Environmental Analysis and Monitoring, (Brisson et al., RSC Publ., 2009)</a:t>
            </a:r>
          </a:p>
          <a:p>
            <a:pPr lvl="2"/>
            <a:r>
              <a:rPr lang="en-US" dirty="0" err="1"/>
              <a:t>BeO</a:t>
            </a:r>
            <a:r>
              <a:rPr lang="en-US" dirty="0"/>
              <a:t> Round Robin Study (</a:t>
            </a:r>
            <a:r>
              <a:rPr lang="en-US" dirty="0" err="1"/>
              <a:t>Oatts</a:t>
            </a:r>
            <a:r>
              <a:rPr lang="en-US" dirty="0"/>
              <a:t> et al., JEM, 2012)</a:t>
            </a:r>
            <a:endParaRPr lang="en-US" sz="2000" dirty="0"/>
          </a:p>
          <a:p>
            <a:pPr marL="0" indent="0">
              <a:buNone/>
            </a:pPr>
            <a:r>
              <a:rPr lang="en-US" dirty="0"/>
              <a:t>White papers: </a:t>
            </a:r>
            <a:endParaRPr lang="en-US" b="0" dirty="0"/>
          </a:p>
          <a:p>
            <a:pPr lvl="1"/>
            <a:r>
              <a:rPr lang="en-US" sz="2000" dirty="0"/>
              <a:t>CBD Prevention: Controlling Exposure in Be Work Environment </a:t>
            </a:r>
            <a:endParaRPr lang="en-US" sz="2000" b="0" dirty="0"/>
          </a:p>
          <a:p>
            <a:pPr lvl="1"/>
            <a:r>
              <a:rPr lang="en-US" sz="2000" dirty="0"/>
              <a:t>Data Reporting Task Force (two papers on reporting limits, uncensored data) </a:t>
            </a:r>
            <a:endParaRPr lang="en-US" sz="2000" b="0" dirty="0"/>
          </a:p>
          <a:p>
            <a:pPr lvl="1"/>
            <a:r>
              <a:rPr lang="en-US" sz="2000" dirty="0"/>
              <a:t>Issues Concerning Wall Deposits </a:t>
            </a:r>
          </a:p>
          <a:p>
            <a:pPr lvl="1"/>
            <a:r>
              <a:rPr lang="en-US" sz="2000" dirty="0"/>
              <a:t>Risk Communication (training modules) </a:t>
            </a:r>
            <a:endParaRPr lang="en-US" sz="2000" b="0" dirty="0"/>
          </a:p>
          <a:p>
            <a:pPr marL="457200" lvl="1" indent="0">
              <a:spcBef>
                <a:spcPts val="0"/>
              </a:spcBef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4362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8215" y="579664"/>
            <a:ext cx="8327570" cy="90514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>
                <a:solidFill>
                  <a:srgbClr val="0033CC"/>
                </a:solidFill>
                <a:latin typeface="Arial" charset="0"/>
              </a:rPr>
              <a:t> Service to Vision and Mission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28599" y="1566454"/>
            <a:ext cx="8807367" cy="517724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ASTM Standards </a:t>
            </a:r>
            <a:r>
              <a:rPr lang="en-US" sz="1800" dirty="0"/>
              <a:t>(in which we participated)</a:t>
            </a:r>
            <a:r>
              <a:rPr lang="en-US" dirty="0"/>
              <a:t> </a:t>
            </a:r>
            <a:endParaRPr lang="en-US" b="0" dirty="0"/>
          </a:p>
          <a:p>
            <a:pPr marL="0" indent="0">
              <a:buNone/>
            </a:pPr>
            <a:r>
              <a:rPr lang="en-US" sz="2400" dirty="0"/>
              <a:t>	D7202 - Be by fluorescence</a:t>
            </a:r>
          </a:p>
          <a:p>
            <a:pPr marL="0" indent="0">
              <a:buNone/>
            </a:pPr>
            <a:r>
              <a:rPr lang="en-US" sz="2400" dirty="0"/>
              <a:t>	D7296 - dry wiping </a:t>
            </a:r>
            <a:endParaRPr lang="en-US" sz="2400" b="0" dirty="0"/>
          </a:p>
          <a:p>
            <a:pPr marL="0" indent="0">
              <a:buNone/>
            </a:pPr>
            <a:r>
              <a:rPr lang="en-US" sz="2400" dirty="0"/>
              <a:t>	D7458 - Be in soil by fluorescence</a:t>
            </a:r>
          </a:p>
          <a:p>
            <a:pPr marL="0" indent="0">
              <a:buNone/>
            </a:pPr>
            <a:r>
              <a:rPr lang="en-US" sz="2400" dirty="0"/>
              <a:t>	D7441 - Be separation by ion exchange resin</a:t>
            </a:r>
          </a:p>
          <a:p>
            <a:pPr marL="0" indent="0">
              <a:buNone/>
            </a:pPr>
            <a:r>
              <a:rPr lang="en-US" sz="2400" dirty="0"/>
              <a:t>	D7707 - Smaller Be wipe</a:t>
            </a:r>
          </a:p>
          <a:p>
            <a:pPr marL="0" indent="0">
              <a:buNone/>
            </a:pPr>
            <a:r>
              <a:rPr lang="en-US" sz="2400" dirty="0"/>
              <a:t>	D7439 - ICP-MS</a:t>
            </a:r>
          </a:p>
          <a:p>
            <a:pPr marL="0" indent="0">
              <a:buNone/>
            </a:pPr>
            <a:r>
              <a:rPr lang="en-US" sz="2400" dirty="0"/>
              <a:t>	D7659 - Surface sampling guide</a:t>
            </a:r>
          </a:p>
          <a:p>
            <a:pPr marL="0" indent="0">
              <a:buNone/>
            </a:pPr>
            <a:r>
              <a:rPr lang="en-US" sz="2400" dirty="0"/>
              <a:t>	D7822 – Dermal Wipe Sampling</a:t>
            </a:r>
          </a:p>
        </p:txBody>
      </p:sp>
    </p:spTree>
    <p:extLst>
      <p:ext uri="{BB962C8B-B14F-4D97-AF65-F5344CB8AC3E}">
        <p14:creationId xmlns:p14="http://schemas.microsoft.com/office/powerpoint/2010/main" val="3443067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87435361"/>
              </p:ext>
            </p:extLst>
          </p:nvPr>
        </p:nvGraphicFramePr>
        <p:xfrm>
          <a:off x="195943" y="2775817"/>
          <a:ext cx="8719458" cy="4555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522780268"/>
              </p:ext>
            </p:extLst>
          </p:nvPr>
        </p:nvGraphicFramePr>
        <p:xfrm>
          <a:off x="253093" y="808264"/>
          <a:ext cx="8277609" cy="1885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9773" y="890775"/>
            <a:ext cx="981541" cy="66452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171712" y="1699504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17643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17643"/>
              <a:alphaOff val="0"/>
            </a:schemeClr>
          </a:effectRef>
          <a:fontRef idx="minor">
            <a:schemeClr val="lt1"/>
          </a:fontRef>
        </p:style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75193" y="895992"/>
            <a:ext cx="981541" cy="6645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612" y="1680338"/>
            <a:ext cx="298730" cy="298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69206" y="895992"/>
            <a:ext cx="981541" cy="6645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57721" y="1680338"/>
            <a:ext cx="298730" cy="2987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60326" y="912040"/>
            <a:ext cx="1060796" cy="664522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41209" y="2506064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73355" y="2726246"/>
            <a:ext cx="159216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1960’s</a:t>
            </a:r>
          </a:p>
          <a:p>
            <a:r>
              <a:rPr lang="en-US" dirty="0"/>
              <a:t>National Labs - Be Awareness</a:t>
            </a:r>
          </a:p>
          <a:p>
            <a:r>
              <a:rPr lang="en-US" dirty="0"/>
              <a:t>Training</a:t>
            </a:r>
          </a:p>
        </p:txBody>
      </p:sp>
      <p:sp>
        <p:nvSpPr>
          <p:cNvPr id="14" name="Oval 13"/>
          <p:cNvSpPr/>
          <p:nvPr/>
        </p:nvSpPr>
        <p:spPr>
          <a:xfrm>
            <a:off x="4015442" y="252127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TextBox 14"/>
          <p:cNvSpPr txBox="1"/>
          <p:nvPr/>
        </p:nvSpPr>
        <p:spPr>
          <a:xfrm>
            <a:off x="3768056" y="2665701"/>
            <a:ext cx="100713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1997</a:t>
            </a:r>
          </a:p>
          <a:p>
            <a:r>
              <a:rPr lang="en-US" dirty="0"/>
              <a:t>DOE DP</a:t>
            </a:r>
          </a:p>
          <a:p>
            <a:r>
              <a:rPr lang="en-US" dirty="0"/>
              <a:t>Be Safety Policy</a:t>
            </a:r>
          </a:p>
        </p:txBody>
      </p:sp>
      <p:sp>
        <p:nvSpPr>
          <p:cNvPr id="16" name="Oval 15"/>
          <p:cNvSpPr/>
          <p:nvPr/>
        </p:nvSpPr>
        <p:spPr>
          <a:xfrm>
            <a:off x="4784344" y="2524913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4555673" y="2662998"/>
            <a:ext cx="881742" cy="100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2000</a:t>
            </a:r>
          </a:p>
          <a:p>
            <a:r>
              <a:rPr lang="en-US" dirty="0"/>
              <a:t>DOE Be Rule</a:t>
            </a:r>
          </a:p>
          <a:p>
            <a:r>
              <a:rPr lang="en-US" dirty="0"/>
              <a:t>10 CFR 850</a:t>
            </a:r>
          </a:p>
          <a:p>
            <a:r>
              <a:rPr lang="en-US" dirty="0"/>
              <a:t>AEA - NNSA is established</a:t>
            </a:r>
          </a:p>
        </p:txBody>
      </p:sp>
      <p:sp>
        <p:nvSpPr>
          <p:cNvPr id="18" name="Oval 17"/>
          <p:cNvSpPr/>
          <p:nvPr/>
        </p:nvSpPr>
        <p:spPr>
          <a:xfrm>
            <a:off x="5753100" y="252127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TextBox 18"/>
          <p:cNvSpPr txBox="1"/>
          <p:nvPr/>
        </p:nvSpPr>
        <p:spPr>
          <a:xfrm>
            <a:off x="5522684" y="2662997"/>
            <a:ext cx="88174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2007</a:t>
            </a:r>
          </a:p>
          <a:p>
            <a:r>
              <a:rPr lang="en-US" dirty="0"/>
              <a:t>DOE</a:t>
            </a:r>
          </a:p>
          <a:p>
            <a:r>
              <a:rPr lang="en-US" dirty="0"/>
              <a:t>Safety Rule</a:t>
            </a:r>
          </a:p>
          <a:p>
            <a:r>
              <a:rPr lang="en-US" dirty="0"/>
              <a:t>10 CFR 851</a:t>
            </a:r>
          </a:p>
        </p:txBody>
      </p:sp>
      <p:sp>
        <p:nvSpPr>
          <p:cNvPr id="20" name="Oval 19"/>
          <p:cNvSpPr/>
          <p:nvPr/>
        </p:nvSpPr>
        <p:spPr>
          <a:xfrm>
            <a:off x="6285956" y="252127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TextBox 20"/>
          <p:cNvSpPr txBox="1"/>
          <p:nvPr/>
        </p:nvSpPr>
        <p:spPr>
          <a:xfrm>
            <a:off x="6081670" y="2665701"/>
            <a:ext cx="1012433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2010</a:t>
            </a:r>
          </a:p>
          <a:p>
            <a:r>
              <a:rPr lang="en-US" dirty="0"/>
              <a:t>DOE issues NOPR – Be Rule</a:t>
            </a:r>
          </a:p>
        </p:txBody>
      </p:sp>
      <p:sp>
        <p:nvSpPr>
          <p:cNvPr id="22" name="Oval 21"/>
          <p:cNvSpPr/>
          <p:nvPr/>
        </p:nvSpPr>
        <p:spPr>
          <a:xfrm>
            <a:off x="7765076" y="2504802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>
            <a:off x="7539199" y="2622591"/>
            <a:ext cx="1307187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2016</a:t>
            </a:r>
          </a:p>
          <a:p>
            <a:r>
              <a:rPr lang="en-US" dirty="0"/>
              <a:t>OSHA issues Be Rule</a:t>
            </a:r>
          </a:p>
          <a:p>
            <a:r>
              <a:rPr lang="en-US" dirty="0"/>
              <a:t>29 CFR 1024</a:t>
            </a:r>
          </a:p>
          <a:p>
            <a:r>
              <a:rPr lang="en-US" dirty="0"/>
              <a:t>DOE issues revised </a:t>
            </a:r>
          </a:p>
          <a:p>
            <a:r>
              <a:rPr lang="en-US" dirty="0"/>
              <a:t>NOPR </a:t>
            </a:r>
          </a:p>
        </p:txBody>
      </p:sp>
      <p:sp>
        <p:nvSpPr>
          <p:cNvPr id="26" name="Oval 25"/>
          <p:cNvSpPr/>
          <p:nvPr/>
        </p:nvSpPr>
        <p:spPr>
          <a:xfrm>
            <a:off x="5987418" y="2309989"/>
            <a:ext cx="188504" cy="188504"/>
          </a:xfrm>
          <a:prstGeom prst="ellips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TextBox 26"/>
          <p:cNvSpPr txBox="1"/>
          <p:nvPr/>
        </p:nvSpPr>
        <p:spPr>
          <a:xfrm>
            <a:off x="5789142" y="3430799"/>
            <a:ext cx="101243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2009</a:t>
            </a:r>
          </a:p>
          <a:p>
            <a:r>
              <a:rPr lang="en-US" dirty="0"/>
              <a:t>ACGIH</a:t>
            </a:r>
          </a:p>
          <a:p>
            <a:r>
              <a:rPr lang="en-US" dirty="0"/>
              <a:t> Be TLV  lowered</a:t>
            </a:r>
          </a:p>
        </p:txBody>
      </p:sp>
    </p:spTree>
    <p:extLst>
      <p:ext uri="{BB962C8B-B14F-4D97-AF65-F5344CB8AC3E}">
        <p14:creationId xmlns:p14="http://schemas.microsoft.com/office/powerpoint/2010/main" val="1413587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891081"/>
            <a:ext cx="4876800" cy="49843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dirty="0">
                <a:solidFill>
                  <a:srgbClr val="0033CC"/>
                </a:solidFill>
                <a:latin typeface="Arial" charset="0"/>
              </a:rPr>
              <a:t>In Closing….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37211"/>
            <a:ext cx="8686800" cy="4938214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FUTURE is BRIGHT</a:t>
            </a:r>
          </a:p>
        </p:txBody>
      </p:sp>
    </p:spTree>
    <p:extLst>
      <p:ext uri="{BB962C8B-B14F-4D97-AF65-F5344CB8AC3E}">
        <p14:creationId xmlns:p14="http://schemas.microsoft.com/office/powerpoint/2010/main" val="833301243"/>
      </p:ext>
    </p:extLst>
  </p:cSld>
  <p:clrMapOvr>
    <a:masterClrMapping/>
  </p:clrMapOvr>
</p:sld>
</file>

<file path=ppt/theme/theme1.xml><?xml version="1.0" encoding="utf-8"?>
<a:theme xmlns:a="http://schemas.openxmlformats.org/drawingml/2006/main" name="LSO Master">
  <a:themeElements>
    <a:clrScheme name="">
      <a:dk1>
        <a:srgbClr val="000000"/>
      </a:dk1>
      <a:lt1>
        <a:srgbClr val="FFFFFF"/>
      </a:lt1>
      <a:dk2>
        <a:srgbClr val="006B61"/>
      </a:dk2>
      <a:lt2>
        <a:srgbClr val="C0C0C0"/>
      </a:lt2>
      <a:accent1>
        <a:srgbClr val="5161AF"/>
      </a:accent1>
      <a:accent2>
        <a:srgbClr val="7B0EBC"/>
      </a:accent2>
      <a:accent3>
        <a:srgbClr val="FFFFFF"/>
      </a:accent3>
      <a:accent4>
        <a:srgbClr val="000000"/>
      </a:accent4>
      <a:accent5>
        <a:srgbClr val="B3B7D4"/>
      </a:accent5>
      <a:accent6>
        <a:srgbClr val="6F0CAA"/>
      </a:accent6>
      <a:hlink>
        <a:srgbClr val="00C000"/>
      </a:hlink>
      <a:folHlink>
        <a:srgbClr val="800080"/>
      </a:folHlink>
    </a:clrScheme>
    <a:fontScheme name="LSO Mast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LSO Master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SO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SO Master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SO Master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SO Master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SO Master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SO Master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bg1"/>
          </a:buClr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HD:BEPD</Template>
  <TotalTime>1490432637</TotalTime>
  <Pages>8</Pages>
  <Words>1159</Words>
  <Application>Microsoft Office PowerPoint</Application>
  <PresentationFormat>Letter Paper (8.5x11 in)</PresentationFormat>
  <Paragraphs>225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Monotype Sorts</vt:lpstr>
      <vt:lpstr>Times New Roman</vt:lpstr>
      <vt:lpstr>LSO Master</vt:lpstr>
      <vt:lpstr>1_Custom Design</vt:lpstr>
      <vt:lpstr>Custom Design</vt:lpstr>
      <vt:lpstr>MSPhotoEd.3</vt:lpstr>
      <vt:lpstr>BHSC  </vt:lpstr>
      <vt:lpstr>Outline</vt:lpstr>
      <vt:lpstr>PowerPoint Presentation</vt:lpstr>
      <vt:lpstr>BHSC</vt:lpstr>
      <vt:lpstr> Early Years 1940 - 1990 </vt:lpstr>
      <vt:lpstr> BMS 1990 - 1995 </vt:lpstr>
      <vt:lpstr>Birth  Transition to BHSC (1995 – 2005) </vt:lpstr>
      <vt:lpstr> Maturation  Establish Tools; Implement Formality of Operations (2005 – 2013)    </vt:lpstr>
      <vt:lpstr>  Growth of BHSC Subcommittees 2005 – 2013</vt:lpstr>
      <vt:lpstr>Role of JOWOG  </vt:lpstr>
      <vt:lpstr>Learning to Walk on our own Growth and Transition (2013 – 2019)   </vt:lpstr>
      <vt:lpstr>  Service to Vision and Mission </vt:lpstr>
      <vt:lpstr>  Service to Vision and Mission </vt:lpstr>
      <vt:lpstr> Service to Vision and Mission</vt:lpstr>
      <vt:lpstr> Service to Vision and Mission</vt:lpstr>
      <vt:lpstr>PowerPoint Presentation</vt:lpstr>
      <vt:lpstr>In Closing….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AMLS</dc:title>
  <dc:subject>SAFETY</dc:subject>
  <dc:creator>marriott</dc:creator>
  <cp:lastModifiedBy>Mike Brisson</cp:lastModifiedBy>
  <cp:revision>1124</cp:revision>
  <cp:lastPrinted>2001-11-05T23:16:04Z</cp:lastPrinted>
  <dcterms:created xsi:type="dcterms:W3CDTF">1997-01-24T18:51:29Z</dcterms:created>
  <dcterms:modified xsi:type="dcterms:W3CDTF">2018-10-01T23:42:44Z</dcterms:modified>
</cp:coreProperties>
</file>