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9" r:id="rId2"/>
    <p:sldId id="348" r:id="rId3"/>
    <p:sldId id="345" r:id="rId4"/>
    <p:sldId id="342" r:id="rId5"/>
    <p:sldId id="336" r:id="rId6"/>
    <p:sldId id="344" r:id="rId7"/>
    <p:sldId id="347" r:id="rId8"/>
    <p:sldId id="343" r:id="rId9"/>
    <p:sldId id="341" r:id="rId10"/>
    <p:sldId id="337" r:id="rId11"/>
    <p:sldId id="338" r:id="rId12"/>
    <p:sldId id="350" r:id="rId13"/>
    <p:sldId id="352" r:id="rId14"/>
    <p:sldId id="353" r:id="rId15"/>
    <p:sldId id="354" r:id="rId16"/>
    <p:sldId id="355" r:id="rId17"/>
    <p:sldId id="356" r:id="rId18"/>
    <p:sldId id="357" r:id="rId19"/>
    <p:sldId id="358" r:id="rId20"/>
    <p:sldId id="359" r:id="rId21"/>
    <p:sldId id="360" r:id="rId22"/>
    <p:sldId id="361" r:id="rId23"/>
    <p:sldId id="362" r:id="rId24"/>
    <p:sldId id="363" r:id="rId25"/>
    <p:sldId id="364" r:id="rId26"/>
    <p:sldId id="365" r:id="rId27"/>
    <p:sldId id="366" r:id="rId28"/>
    <p:sldId id="367" r:id="rId29"/>
    <p:sldId id="368" r:id="rId30"/>
    <p:sldId id="369" r:id="rId31"/>
    <p:sldId id="370" r:id="rId32"/>
    <p:sldId id="371" r:id="rId33"/>
    <p:sldId id="372" r:id="rId34"/>
    <p:sldId id="373" r:id="rId35"/>
    <p:sldId id="374" r:id="rId36"/>
    <p:sldId id="375" r:id="rId37"/>
    <p:sldId id="376" r:id="rId38"/>
    <p:sldId id="377" r:id="rId39"/>
    <p:sldId id="378" r:id="rId40"/>
    <p:sldId id="379" r:id="rId41"/>
    <p:sldId id="380" r:id="rId42"/>
    <p:sldId id="381" r:id="rId43"/>
    <p:sldId id="382" r:id="rId44"/>
    <p:sldId id="383" r:id="rId45"/>
    <p:sldId id="384" r:id="rId46"/>
    <p:sldId id="256" r:id="rId47"/>
    <p:sldId id="351" r:id="rId48"/>
    <p:sldId id="258" r:id="rId49"/>
    <p:sldId id="259" r:id="rId50"/>
    <p:sldId id="260" r:id="rId51"/>
    <p:sldId id="261" r:id="rId52"/>
    <p:sldId id="262" r:id="rId53"/>
    <p:sldId id="263" r:id="rId54"/>
    <p:sldId id="264" r:id="rId55"/>
    <p:sldId id="265" r:id="rId56"/>
    <p:sldId id="266" r:id="rId57"/>
    <p:sldId id="267" r:id="rId58"/>
    <p:sldId id="268" r:id="rId59"/>
    <p:sldId id="269" r:id="rId60"/>
    <p:sldId id="270" r:id="rId61"/>
    <p:sldId id="271" r:id="rId62"/>
    <p:sldId id="272" r:id="rId63"/>
    <p:sldId id="273" r:id="rId64"/>
    <p:sldId id="274" r:id="rId65"/>
    <p:sldId id="275" r:id="rId66"/>
    <p:sldId id="276" r:id="rId67"/>
    <p:sldId id="277" r:id="rId68"/>
    <p:sldId id="278" r:id="rId69"/>
    <p:sldId id="279" r:id="rId70"/>
    <p:sldId id="280" r:id="rId71"/>
    <p:sldId id="281" r:id="rId72"/>
    <p:sldId id="282" r:id="rId73"/>
    <p:sldId id="283" r:id="rId74"/>
    <p:sldId id="284" r:id="rId75"/>
    <p:sldId id="285" r:id="rId76"/>
    <p:sldId id="286" r:id="rId77"/>
    <p:sldId id="287" r:id="rId78"/>
    <p:sldId id="288" r:id="rId79"/>
    <p:sldId id="289" r:id="rId80"/>
    <p:sldId id="290" r:id="rId81"/>
    <p:sldId id="291" r:id="rId82"/>
    <p:sldId id="301" r:id="rId83"/>
    <p:sldId id="302" r:id="rId84"/>
    <p:sldId id="303" r:id="rId85"/>
    <p:sldId id="304" r:id="rId86"/>
    <p:sldId id="305" r:id="rId87"/>
    <p:sldId id="306" r:id="rId88"/>
    <p:sldId id="307" r:id="rId89"/>
    <p:sldId id="308" r:id="rId90"/>
    <p:sldId id="309" r:id="rId91"/>
    <p:sldId id="310" r:id="rId92"/>
    <p:sldId id="311" r:id="rId93"/>
    <p:sldId id="312" r:id="rId94"/>
    <p:sldId id="313" r:id="rId95"/>
    <p:sldId id="314" r:id="rId96"/>
    <p:sldId id="315" r:id="rId97"/>
    <p:sldId id="316" r:id="rId98"/>
    <p:sldId id="317" r:id="rId99"/>
    <p:sldId id="318" r:id="rId100"/>
    <p:sldId id="319" r:id="rId101"/>
    <p:sldId id="320" r:id="rId102"/>
    <p:sldId id="321" r:id="rId103"/>
    <p:sldId id="322" r:id="rId104"/>
    <p:sldId id="323" r:id="rId105"/>
    <p:sldId id="324" r:id="rId106"/>
    <p:sldId id="325" r:id="rId107"/>
    <p:sldId id="326" r:id="rId108"/>
    <p:sldId id="327" r:id="rId109"/>
    <p:sldId id="328" r:id="rId110"/>
    <p:sldId id="329" r:id="rId111"/>
    <p:sldId id="330" r:id="rId112"/>
    <p:sldId id="331" r:id="rId113"/>
    <p:sldId id="332" r:id="rId114"/>
    <p:sldId id="333" r:id="rId115"/>
    <p:sldId id="334" r:id="rId1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000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264" y="13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2BADD-65EA-4501-8E21-BC1A024CC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7EB885-A1F3-4EF1-BA02-9DC6DBDE80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51044-586E-46C7-BA0C-EDAD405BB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EF275-C93B-46F6-AA36-21F2B33237E7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3D81-5546-40E6-8367-A4B9572D9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A48B4-E068-425C-8660-75A68F37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5AB57-B38D-48A7-A001-3C791B06B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785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E67B5-E02B-4B1E-B7AB-B39522C09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B1A864-7E72-47E0-90C2-2B388384DE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856127-8E74-4D9A-B012-1FC71E90B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EF275-C93B-46F6-AA36-21F2B33237E7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89413-320B-4E22-9007-4F6E096DE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0B698-A6D1-43EC-B0E7-636D8B273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5AB57-B38D-48A7-A001-3C791B06B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167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8C5DF1-5CBD-4AD4-B381-24FD9575AD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4F7D1D-4AF0-4000-B83C-DFBBAACE0E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AD0B1-9EDD-422D-9607-8349761BB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EF275-C93B-46F6-AA36-21F2B33237E7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00A91-E94D-4A58-A237-0E4395EA1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1CCD3-A478-475F-8526-683D145FA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5AB57-B38D-48A7-A001-3C791B06B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08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DFE76-F270-4328-81DC-07B533EE5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B0544-A703-43C4-9FCC-8EC38FE7D4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5EA9C8-A632-4D40-9CBE-E0028E33A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EF275-C93B-46F6-AA36-21F2B33237E7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FBAE3-2F38-425B-85DB-D9239A0FC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B03D5-A98C-4CE2-9EDC-4F6A8E30B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5AB57-B38D-48A7-A001-3C791B06B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44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24E69-AF63-4EA1-9A9F-8D975B049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7022B8-16C0-4EC6-ACD6-59E57E2BE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BC14A-0CDE-4A1E-BDFF-7600F7AD5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EF275-C93B-46F6-AA36-21F2B33237E7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6BDC1C-33CD-4CD8-B9E7-88A1C6C89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F1DB3-0BC5-4B12-BD34-1E9FDACA9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5AB57-B38D-48A7-A001-3C791B06B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47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F5632-DCF2-4CE6-8412-2771382F4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E7BDF-F189-47FB-A01C-F2234EE7B6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76B98A-92CD-489C-A41A-7479098BFF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8589E8-6029-4A62-B52D-BE7FA80C5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EF275-C93B-46F6-AA36-21F2B33237E7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5ADC1E-48EA-47B1-9433-51B68A215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B9E87E-5DDB-46F9-A2A0-D00484EB9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5AB57-B38D-48A7-A001-3C791B06B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936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32801-0837-4C34-B18C-AD7CFB880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8064D5-1B8D-4C75-83C8-C65C18C8EE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0A4E-C456-448C-B312-7FDE0CD22E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959603-672B-4794-BDC8-B1C0D79513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B87B14-B826-4F42-9470-3F891FFA2C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5F6AF9-4BB2-443E-86C0-0B7BCB30D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EF275-C93B-46F6-AA36-21F2B33237E7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C7B4F3-C73F-40F9-9E8D-C8D3211DC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1026ED-4CD7-468E-ACEF-78F287D92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5AB57-B38D-48A7-A001-3C791B06B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196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293FA-BE13-4484-8087-8FEA669FA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84A055-3AB0-4335-8EB3-5D17C05FA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EF275-C93B-46F6-AA36-21F2B33237E7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AFA45F-2389-4054-B6E7-407732CA6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E4C27A-5B74-4C9D-8A5B-13AD4FD05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5AB57-B38D-48A7-A001-3C791B06B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27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E09D49-F87D-4746-90DE-C23D80469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EF275-C93B-46F6-AA36-21F2B33237E7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3908F2-D5C4-41CD-AEA4-F6D3B4DD8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2F4B74-6703-41F5-BD6C-4CF9C8DEF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5AB57-B38D-48A7-A001-3C791B06B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874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8C7F6-04EF-4258-9989-41516B7BA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3F9816-CE17-478D-9480-EF8D6F1F3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44C714-FC25-4F5D-ABFA-1AB807E30F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548C21-E99B-4FFC-AEB1-0A70BAC54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EF275-C93B-46F6-AA36-21F2B33237E7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363E4E-7D31-4611-B9BD-9CDADE53D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DF3A36-7707-4F4A-AE8C-13661CA6B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5AB57-B38D-48A7-A001-3C791B06B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494B9-0A7C-4B91-9F5D-2788CF68C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F118AD-8019-43FF-B4FD-505826AED4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5DE1A3-F0AF-4BD3-B7DC-F977B30BC5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303C9-594C-439E-A7E2-9E9413CB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EF275-C93B-46F6-AA36-21F2B33237E7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D2B266-0BED-425F-AD23-DC2A35B69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8E4581-CBD2-4EF0-93DC-C408E87D1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5AB57-B38D-48A7-A001-3C791B06B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202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FD1868-5710-47B4-9493-309B5F8FC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64D25F-784E-41D0-8CB8-29A989757F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ED0C1-29D5-4690-B159-F61D427171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EF275-C93B-46F6-AA36-21F2B33237E7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BBEED4-8068-47FD-8048-EF1DE01EC2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BA05C4-7B4B-413D-8806-0C57A446EC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5AB57-B38D-48A7-A001-3C791B06B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374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mage result for vision">
            <a:extLst>
              <a:ext uri="{FF2B5EF4-FFF2-40B4-BE49-F238E27FC236}">
                <a16:creationId xmlns:a16="http://schemas.microsoft.com/office/drawing/2014/main" id="{D969065A-F6B5-4BD6-8408-6C0FEBD0B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988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645272-7B6F-4B31-AE0E-931648A0A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0142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3B95">
            <a:extLst>
              <a:ext uri="{FF2B5EF4-FFF2-40B4-BE49-F238E27FC236}">
                <a16:creationId xmlns:a16="http://schemas.microsoft.com/office/drawing/2014/main" id="{9CCCC76B-EDB3-4F71-A1FD-FCBB21B3DD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1253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7729">
            <a:extLst>
              <a:ext uri="{FF2B5EF4-FFF2-40B4-BE49-F238E27FC236}">
                <a16:creationId xmlns:a16="http://schemas.microsoft.com/office/drawing/2014/main" id="{568D3EAB-A922-4B7E-BB0F-868736C768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3831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3D3B">
            <a:extLst>
              <a:ext uri="{FF2B5EF4-FFF2-40B4-BE49-F238E27FC236}">
                <a16:creationId xmlns:a16="http://schemas.microsoft.com/office/drawing/2014/main" id="{747F16DC-E0D5-4A98-9F59-5E594D17F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86366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E3E2">
            <a:extLst>
              <a:ext uri="{FF2B5EF4-FFF2-40B4-BE49-F238E27FC236}">
                <a16:creationId xmlns:a16="http://schemas.microsoft.com/office/drawing/2014/main" id="{27E6AB0C-476D-46CA-AD1B-03505EE4B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6146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4D19">
            <a:extLst>
              <a:ext uri="{FF2B5EF4-FFF2-40B4-BE49-F238E27FC236}">
                <a16:creationId xmlns:a16="http://schemas.microsoft.com/office/drawing/2014/main" id="{3856C609-512D-40B4-A6E8-AC2596106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4345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8EB4">
            <a:extLst>
              <a:ext uri="{FF2B5EF4-FFF2-40B4-BE49-F238E27FC236}">
                <a16:creationId xmlns:a16="http://schemas.microsoft.com/office/drawing/2014/main" id="{F5AC858A-BB16-4B58-BB9B-A11ED8E7F8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0862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1E2">
            <a:extLst>
              <a:ext uri="{FF2B5EF4-FFF2-40B4-BE49-F238E27FC236}">
                <a16:creationId xmlns:a16="http://schemas.microsoft.com/office/drawing/2014/main" id="{07D051FE-C00F-4027-89F5-A3A15279A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10524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6780">
            <a:extLst>
              <a:ext uri="{FF2B5EF4-FFF2-40B4-BE49-F238E27FC236}">
                <a16:creationId xmlns:a16="http://schemas.microsoft.com/office/drawing/2014/main" id="{228C3341-8F90-4EF5-B21E-94DF775C3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5005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44FC">
            <a:extLst>
              <a:ext uri="{FF2B5EF4-FFF2-40B4-BE49-F238E27FC236}">
                <a16:creationId xmlns:a16="http://schemas.microsoft.com/office/drawing/2014/main" id="{D1CA2B0F-4D0B-49DB-95D4-10A98D31BA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5752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1C39">
            <a:extLst>
              <a:ext uri="{FF2B5EF4-FFF2-40B4-BE49-F238E27FC236}">
                <a16:creationId xmlns:a16="http://schemas.microsoft.com/office/drawing/2014/main" id="{F8145C71-5BD6-4877-AD16-046834BB8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67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10C427-B45B-4CA1-A3C2-488F336B4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92423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4BCC">
            <a:extLst>
              <a:ext uri="{FF2B5EF4-FFF2-40B4-BE49-F238E27FC236}">
                <a16:creationId xmlns:a16="http://schemas.microsoft.com/office/drawing/2014/main" id="{90FCA4B6-94F8-48C1-A329-7E927BA40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04743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9B90">
            <a:extLst>
              <a:ext uri="{FF2B5EF4-FFF2-40B4-BE49-F238E27FC236}">
                <a16:creationId xmlns:a16="http://schemas.microsoft.com/office/drawing/2014/main" id="{E517D399-D2FC-49D3-9091-FB02300B7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19338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FCED">
            <a:extLst>
              <a:ext uri="{FF2B5EF4-FFF2-40B4-BE49-F238E27FC236}">
                <a16:creationId xmlns:a16="http://schemas.microsoft.com/office/drawing/2014/main" id="{C11BAF2A-6B4F-4A0B-AFEA-3638B8A93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39828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BC13">
            <a:extLst>
              <a:ext uri="{FF2B5EF4-FFF2-40B4-BE49-F238E27FC236}">
                <a16:creationId xmlns:a16="http://schemas.microsoft.com/office/drawing/2014/main" id="{ADBE4C13-7027-47AE-941A-D307CD17B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5631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DF3A">
            <a:extLst>
              <a:ext uri="{FF2B5EF4-FFF2-40B4-BE49-F238E27FC236}">
                <a16:creationId xmlns:a16="http://schemas.microsoft.com/office/drawing/2014/main" id="{B7985779-537C-4EA5-8CC7-6F5FECBB65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93422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B547">
            <a:extLst>
              <a:ext uri="{FF2B5EF4-FFF2-40B4-BE49-F238E27FC236}">
                <a16:creationId xmlns:a16="http://schemas.microsoft.com/office/drawing/2014/main" id="{803CB1D6-FD97-4940-8EFE-02D9B03FE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916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1DC4E-9E13-4527-8066-26573BE8C5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4520791"/>
          </a:xfrm>
        </p:spPr>
        <p:txBody>
          <a:bodyPr>
            <a:normAutofit fontScale="90000"/>
          </a:bodyPr>
          <a:lstStyle/>
          <a:p>
            <a:r>
              <a:rPr lang="en-US" sz="8800" b="1" dirty="0">
                <a:latin typeface="Arial Black" panose="020B0A04020102020204" pitchFamily="34" charset="0"/>
              </a:rPr>
              <a:t>ES </a:t>
            </a:r>
            <a:br>
              <a:rPr lang="en-US" sz="8800" b="1" dirty="0">
                <a:latin typeface="Arial Black" panose="020B0A04020102020204" pitchFamily="34" charset="0"/>
              </a:rPr>
            </a:br>
            <a:br>
              <a:rPr lang="en-US" sz="8800" b="1" dirty="0">
                <a:latin typeface="Arial Black" panose="020B0A04020102020204" pitchFamily="34" charset="0"/>
              </a:rPr>
            </a:br>
            <a:r>
              <a:rPr lang="en-US" sz="8800" b="1" dirty="0">
                <a:latin typeface="Arial Black" panose="020B0A04020102020204" pitchFamily="34" charset="0"/>
              </a:rPr>
              <a:t>REVERSAL AREA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C78C32-67B3-43FD-81EE-2E0EC7847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2238103" cy="136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141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2F758-333E-4B09-873F-0A6C2BEFDC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57E7B6-2F56-4D5C-8A2D-EA2E7A57AB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nagit_PPTD7F1">
            <a:extLst>
              <a:ext uri="{FF2B5EF4-FFF2-40B4-BE49-F238E27FC236}">
                <a16:creationId xmlns:a16="http://schemas.microsoft.com/office/drawing/2014/main" id="{1B43212E-FF13-4D50-BA74-81BE3AE86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365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4EB10-6C77-4153-A48C-5E553F9C77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1E3170-0881-4B5A-B009-59D5B45562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nagit_PPT5F6E">
            <a:extLst>
              <a:ext uri="{FF2B5EF4-FFF2-40B4-BE49-F238E27FC236}">
                <a16:creationId xmlns:a16="http://schemas.microsoft.com/office/drawing/2014/main" id="{3973CF16-FB36-4D42-87D0-FE7CA721A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61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7E0F6-724D-42DF-8057-18A6CF6BB1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43B700-5F09-4286-B319-861AFA8DE9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nagit_PPT32D7">
            <a:extLst>
              <a:ext uri="{FF2B5EF4-FFF2-40B4-BE49-F238E27FC236}">
                <a16:creationId xmlns:a16="http://schemas.microsoft.com/office/drawing/2014/main" id="{1BA936EB-DCC4-42C1-86A7-CC5BC1BDE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785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2DE47-42F2-4737-AFA0-255F073228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399EAF-3E00-456C-800E-2565BE761F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nagit_PPTB211">
            <a:extLst>
              <a:ext uri="{FF2B5EF4-FFF2-40B4-BE49-F238E27FC236}">
                <a16:creationId xmlns:a16="http://schemas.microsoft.com/office/drawing/2014/main" id="{1445F52A-D1D6-41A3-B433-A0137C70DC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6426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319B8-77F7-4DA0-B053-93332124D7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91947A-B2A4-4E20-B445-D18DAD43D4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nagit_PPTD630">
            <a:extLst>
              <a:ext uri="{FF2B5EF4-FFF2-40B4-BE49-F238E27FC236}">
                <a16:creationId xmlns:a16="http://schemas.microsoft.com/office/drawing/2014/main" id="{D8CCAD90-7B61-4D45-9D57-66624C834A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208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0C589-42F8-4F0F-81E6-24C9AF53DE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A4440E-1335-43B8-AE75-5E103C6897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nagit_PPT687A">
            <a:extLst>
              <a:ext uri="{FF2B5EF4-FFF2-40B4-BE49-F238E27FC236}">
                <a16:creationId xmlns:a16="http://schemas.microsoft.com/office/drawing/2014/main" id="{59A3CAA7-7EF8-4E3E-A3C4-BF1C8618B2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3590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0A07A-B6FF-4DA7-8422-EB62221AF8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F1266E-D8BD-4081-A349-D2D2101717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nagit_PPT70AF">
            <a:extLst>
              <a:ext uri="{FF2B5EF4-FFF2-40B4-BE49-F238E27FC236}">
                <a16:creationId xmlns:a16="http://schemas.microsoft.com/office/drawing/2014/main" id="{974E3B1E-E878-4DAE-8D43-E7A6081392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986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381FFA-01BD-462B-ADE1-9FA6831D4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6506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6" name="Picture 8" descr="Image result for vision">
            <a:extLst>
              <a:ext uri="{FF2B5EF4-FFF2-40B4-BE49-F238E27FC236}">
                <a16:creationId xmlns:a16="http://schemas.microsoft.com/office/drawing/2014/main" id="{D618E32A-2EAA-45C5-AFC0-89BD09E3E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867" y="1"/>
            <a:ext cx="622113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elated image">
            <a:extLst>
              <a:ext uri="{FF2B5EF4-FFF2-40B4-BE49-F238E27FC236}">
                <a16:creationId xmlns:a16="http://schemas.microsoft.com/office/drawing/2014/main" id="{8DC32E5D-7C65-409B-B682-FAEF0BB7D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063" y="3429000"/>
            <a:ext cx="622693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Zimba Colores2">
            <a:extLst>
              <a:ext uri="{FF2B5EF4-FFF2-40B4-BE49-F238E27FC236}">
                <a16:creationId xmlns:a16="http://schemas.microsoft.com/office/drawing/2014/main" id="{0CEDA722-8F18-4D51-978C-1AA07B7C11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70" y="4521802"/>
            <a:ext cx="1020621" cy="62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9366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0F6F7-122A-4142-A7DC-0D4AB012BF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33B0B8-A87F-4E3D-9778-B9D240F54A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nagit_PPT3623">
            <a:extLst>
              <a:ext uri="{FF2B5EF4-FFF2-40B4-BE49-F238E27FC236}">
                <a16:creationId xmlns:a16="http://schemas.microsoft.com/office/drawing/2014/main" id="{264BDC93-C455-46F5-8444-6C9DFB1D1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6740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F297F-0A2B-4A13-AC96-C5A40DDF86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57A688-DA3F-4A04-AB67-DD486FBE28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nagit_PPT21DC">
            <a:extLst>
              <a:ext uri="{FF2B5EF4-FFF2-40B4-BE49-F238E27FC236}">
                <a16:creationId xmlns:a16="http://schemas.microsoft.com/office/drawing/2014/main" id="{C5174FE6-ABA1-4C6C-9017-5EEE82E02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5526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3A620-5298-4BB8-88F0-5E9034D7D5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E1212B-274C-4680-BD68-CD8BEDFC30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nagit_PPT6E0A">
            <a:extLst>
              <a:ext uri="{FF2B5EF4-FFF2-40B4-BE49-F238E27FC236}">
                <a16:creationId xmlns:a16="http://schemas.microsoft.com/office/drawing/2014/main" id="{2428B3BE-88A6-4A50-824A-F8F5FC9BD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5175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BDE17-59D5-4749-85C3-CB92D66CFF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F37664-465C-43AD-AA39-5D8F2E195E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nagit_PPT8F79">
            <a:extLst>
              <a:ext uri="{FF2B5EF4-FFF2-40B4-BE49-F238E27FC236}">
                <a16:creationId xmlns:a16="http://schemas.microsoft.com/office/drawing/2014/main" id="{5885A896-D335-4423-8D48-ABE6F2498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068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E9070-9359-4ED9-AF7F-39A4CEC919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8FCDB6-4428-4FD3-92F0-73E75F1A1B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nagit_PPTE3CA">
            <a:extLst>
              <a:ext uri="{FF2B5EF4-FFF2-40B4-BE49-F238E27FC236}">
                <a16:creationId xmlns:a16="http://schemas.microsoft.com/office/drawing/2014/main" id="{5BC7160D-AFD8-44E1-ABDC-8F4CCD34F8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3250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D5662-55F6-4A16-934C-3AFDA7D4DB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DB1FAA-04E4-491E-BCE2-B99277FBE1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nagit_PPTA580">
            <a:extLst>
              <a:ext uri="{FF2B5EF4-FFF2-40B4-BE49-F238E27FC236}">
                <a16:creationId xmlns:a16="http://schemas.microsoft.com/office/drawing/2014/main" id="{C5C12FE4-E272-461A-BA10-9712F8628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860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BCB53-C792-47C8-9255-4C77C5C690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01676E-65E7-45B1-A4BB-581B07BD15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nagit_PPT40CE">
            <a:extLst>
              <a:ext uri="{FF2B5EF4-FFF2-40B4-BE49-F238E27FC236}">
                <a16:creationId xmlns:a16="http://schemas.microsoft.com/office/drawing/2014/main" id="{08242717-42E0-4D01-8566-EF842EA07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2469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D41C2-4A2A-4223-AB47-6CC8D35590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F51318-7022-43FC-8B4E-A4B2D03995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nagit_PPT2F0D">
            <a:extLst>
              <a:ext uri="{FF2B5EF4-FFF2-40B4-BE49-F238E27FC236}">
                <a16:creationId xmlns:a16="http://schemas.microsoft.com/office/drawing/2014/main" id="{CC7E4552-F060-40A9-9C30-EB2A0C1FD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7709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F74EB-34AB-425A-967E-0254EB5EEF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E65DD8-DB5E-4F70-A227-28C66DCD38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nagit_PPT759E">
            <a:extLst>
              <a:ext uri="{FF2B5EF4-FFF2-40B4-BE49-F238E27FC236}">
                <a16:creationId xmlns:a16="http://schemas.microsoft.com/office/drawing/2014/main" id="{97A60860-ACFC-49C2-B431-88D8E0013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9789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2FF4E-218F-48B7-B447-2FDB205660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1F8C8B-3F76-48BF-B449-35123D394F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nagit_PPT6559">
            <a:extLst>
              <a:ext uri="{FF2B5EF4-FFF2-40B4-BE49-F238E27FC236}">
                <a16:creationId xmlns:a16="http://schemas.microsoft.com/office/drawing/2014/main" id="{E3064DED-7AC5-49AF-B72E-A55F751A5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206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295747-8195-4A45-8AFB-F5050DF0A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406" y="3882714"/>
            <a:ext cx="4560161" cy="27779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6B7C05-7F29-4E67-B8BB-8526510FD9AA}"/>
              </a:ext>
            </a:extLst>
          </p:cNvPr>
          <p:cNvSpPr txBox="1"/>
          <p:nvPr/>
        </p:nvSpPr>
        <p:spPr>
          <a:xfrm>
            <a:off x="412433" y="197346"/>
            <a:ext cx="857481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Three types of trend</a:t>
            </a:r>
          </a:p>
          <a:p>
            <a:r>
              <a:rPr lang="en-US" dirty="0"/>
              <a:t>	Uptrend</a:t>
            </a:r>
          </a:p>
          <a:p>
            <a:r>
              <a:rPr lang="en-US" dirty="0"/>
              <a:t>	Downtrend</a:t>
            </a:r>
          </a:p>
          <a:p>
            <a:r>
              <a:rPr lang="en-US" dirty="0"/>
              <a:t>	Sideways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Two phases of trend</a:t>
            </a:r>
          </a:p>
          <a:p>
            <a:r>
              <a:rPr lang="en-US" dirty="0"/>
              <a:t>	Impulse</a:t>
            </a:r>
          </a:p>
          <a:p>
            <a:r>
              <a:rPr lang="en-US" dirty="0"/>
              <a:t>	Correction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What has to happened to change a trend from up to down or vice versa?</a:t>
            </a:r>
          </a:p>
          <a:p>
            <a:r>
              <a:rPr lang="en-US" dirty="0"/>
              <a:t>	It has to reverse.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What’s an impulse?</a:t>
            </a:r>
          </a:p>
          <a:p>
            <a:r>
              <a:rPr lang="en-US" dirty="0"/>
              <a:t>	Simply an up trend or down trend on a lower time frame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What’s a correction? </a:t>
            </a:r>
          </a:p>
          <a:p>
            <a:r>
              <a:rPr lang="en-US" dirty="0"/>
              <a:t>	Simply an up trend or down trend on a lower time frame.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Where does an impulse begin or end? When does a correction end or begin?</a:t>
            </a:r>
          </a:p>
          <a:p>
            <a:r>
              <a:rPr lang="en-US" dirty="0"/>
              <a:t>	At a reversal of the lower time frame trend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highlight>
                  <a:srgbClr val="FFFF00"/>
                </a:highlight>
              </a:rPr>
              <a:t>Where does a trend reversal take place? </a:t>
            </a:r>
          </a:p>
          <a:p>
            <a:r>
              <a:rPr lang="en-US" dirty="0">
                <a:highlight>
                  <a:srgbClr val="FFFF00"/>
                </a:highlight>
              </a:rPr>
              <a:t>	At the higher time frame supply and demand zones.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998786-1538-465C-B9DD-5438A1C2F0C4}"/>
              </a:ext>
            </a:extLst>
          </p:cNvPr>
          <p:cNvSpPr/>
          <p:nvPr/>
        </p:nvSpPr>
        <p:spPr>
          <a:xfrm>
            <a:off x="7977051" y="182249"/>
            <a:ext cx="391885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111111"/>
                </a:solidFill>
                <a:latin typeface="SourceSansPro"/>
              </a:rPr>
              <a:t>5 Deliberate Things to Do to Improve Your Trading</a:t>
            </a:r>
          </a:p>
          <a:p>
            <a:endParaRPr lang="en-US" sz="2400" b="1" dirty="0">
              <a:solidFill>
                <a:srgbClr val="111111"/>
              </a:solidFill>
              <a:latin typeface="SourceSansPro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rgbClr val="111111"/>
                </a:solidFill>
                <a:latin typeface="SourceSansPro"/>
              </a:rPr>
              <a:t>Get Help – Coach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Avoid Other's Opinions on Trades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Practice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Mental Clarity, Everyday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Record Every Trade You Make - Journal</a:t>
            </a:r>
          </a:p>
          <a:p>
            <a:endParaRPr lang="en-US" sz="2400" b="0" i="0" dirty="0">
              <a:solidFill>
                <a:srgbClr val="111111"/>
              </a:solidFill>
              <a:effectLst/>
              <a:latin typeface="SourceSansPro"/>
            </a:endParaRPr>
          </a:p>
        </p:txBody>
      </p:sp>
    </p:spTree>
    <p:extLst>
      <p:ext uri="{BB962C8B-B14F-4D97-AF65-F5344CB8AC3E}">
        <p14:creationId xmlns:p14="http://schemas.microsoft.com/office/powerpoint/2010/main" val="3786678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CC60E-650C-4090-96D7-84D1EFA356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40BE60-29F5-4285-B8E6-6B418E9939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nagit_PPT9456">
            <a:extLst>
              <a:ext uri="{FF2B5EF4-FFF2-40B4-BE49-F238E27FC236}">
                <a16:creationId xmlns:a16="http://schemas.microsoft.com/office/drawing/2014/main" id="{D7DAC7E1-CEC2-44E2-9CBF-18C68995E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973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A5883-6FDE-4668-9E1E-4F711DECB8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F83F2B-36A2-4397-AD3B-F5831DDA51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nagit_PPTE04F">
            <a:extLst>
              <a:ext uri="{FF2B5EF4-FFF2-40B4-BE49-F238E27FC236}">
                <a16:creationId xmlns:a16="http://schemas.microsoft.com/office/drawing/2014/main" id="{FD223C91-1F6C-4E63-A1C4-3E2380A705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2891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E12EA-5DB8-4CCA-9009-E8E5ED9FD9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E68D35-9144-4193-8C52-7EC5967ED1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nagit_PPTEC42">
            <a:extLst>
              <a:ext uri="{FF2B5EF4-FFF2-40B4-BE49-F238E27FC236}">
                <a16:creationId xmlns:a16="http://schemas.microsoft.com/office/drawing/2014/main" id="{1EAD4EF1-28B5-4B0C-9D83-4B89E040F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5797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309CF-6D4C-434B-9061-B42AAEBD46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C64E0B-9952-48F5-B5C9-E142E042FD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nagit_PPT902F">
            <a:extLst>
              <a:ext uri="{FF2B5EF4-FFF2-40B4-BE49-F238E27FC236}">
                <a16:creationId xmlns:a16="http://schemas.microsoft.com/office/drawing/2014/main" id="{BDDF7536-7B21-4394-9DC6-BEB778B18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4549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C74A5-D0B3-4493-9D40-DFB945C9FD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F71865-2BC4-41CD-B0D1-6DE8F4EE7C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nagit_PPT3577">
            <a:extLst>
              <a:ext uri="{FF2B5EF4-FFF2-40B4-BE49-F238E27FC236}">
                <a16:creationId xmlns:a16="http://schemas.microsoft.com/office/drawing/2014/main" id="{D01C694A-80E7-4232-9C80-B05B4A1D3C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2563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43677-BBD7-4256-8919-C44A8F1CC3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8EE455-10A6-4247-9C2C-E308E55DD2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nagit_PPT58E4">
            <a:extLst>
              <a:ext uri="{FF2B5EF4-FFF2-40B4-BE49-F238E27FC236}">
                <a16:creationId xmlns:a16="http://schemas.microsoft.com/office/drawing/2014/main" id="{F896A1F9-788A-44C3-86FA-745A0C8621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4502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944FE-918B-4CB7-8785-1329F3B1DC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BA5588-3D76-424F-9F7E-86C28F7BFF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nagit_PPT643B">
            <a:extLst>
              <a:ext uri="{FF2B5EF4-FFF2-40B4-BE49-F238E27FC236}">
                <a16:creationId xmlns:a16="http://schemas.microsoft.com/office/drawing/2014/main" id="{8813DB8C-ED2D-452C-BA6B-4219CD75F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4569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17DD2-5641-4E98-824B-F9F9B3B2C2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5D19F2-CEC1-47B1-8165-BE7D74D454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nagit_PPT34F5">
            <a:extLst>
              <a:ext uri="{FF2B5EF4-FFF2-40B4-BE49-F238E27FC236}">
                <a16:creationId xmlns:a16="http://schemas.microsoft.com/office/drawing/2014/main" id="{7AC5912B-4E54-42BC-AEE9-4CCE3C147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254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8D208-A822-4E90-BD5D-3751D919C5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582CBA-3CA6-44BD-9BB9-16A4D8A0B5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nagit_PPT7A28">
            <a:extLst>
              <a:ext uri="{FF2B5EF4-FFF2-40B4-BE49-F238E27FC236}">
                <a16:creationId xmlns:a16="http://schemas.microsoft.com/office/drawing/2014/main" id="{E38E409B-DECC-4B9A-962F-EEAA2154D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038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81220-7721-407A-B200-936AFD1FE5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FB1B53-2280-4043-ADE6-926474EDA4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nagit_PPT146">
            <a:extLst>
              <a:ext uri="{FF2B5EF4-FFF2-40B4-BE49-F238E27FC236}">
                <a16:creationId xmlns:a16="http://schemas.microsoft.com/office/drawing/2014/main" id="{F0E22D96-0249-431A-B05B-884D2049D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388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DE0712-6ECB-4271-B62E-E1CF3F3E7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" y="0"/>
            <a:ext cx="11033760" cy="70637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B3E71C-DCD0-4A29-B058-80EF7EF1A7A1}"/>
              </a:ext>
            </a:extLst>
          </p:cNvPr>
          <p:cNvSpPr txBox="1"/>
          <p:nvPr/>
        </p:nvSpPr>
        <p:spPr>
          <a:xfrm>
            <a:off x="2569028" y="357052"/>
            <a:ext cx="397981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Uptrend to Reverse at HTF Supply</a:t>
            </a:r>
          </a:p>
        </p:txBody>
      </p:sp>
    </p:spTree>
    <p:extLst>
      <p:ext uri="{BB962C8B-B14F-4D97-AF65-F5344CB8AC3E}">
        <p14:creationId xmlns:p14="http://schemas.microsoft.com/office/powerpoint/2010/main" val="37904486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F4FB9-2496-433E-ADB5-116357B205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30726E-41A9-4EBB-979B-7E89B027F3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nagit_PPT4B2C">
            <a:extLst>
              <a:ext uri="{FF2B5EF4-FFF2-40B4-BE49-F238E27FC236}">
                <a16:creationId xmlns:a16="http://schemas.microsoft.com/office/drawing/2014/main" id="{34E231C6-550F-4960-A6F5-516135A51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7465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F48B4-F230-4658-9FEC-BAE67207DE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06F8D6-4F7D-4A28-8A15-5582D5E550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nagit_PPTB666">
            <a:extLst>
              <a:ext uri="{FF2B5EF4-FFF2-40B4-BE49-F238E27FC236}">
                <a16:creationId xmlns:a16="http://schemas.microsoft.com/office/drawing/2014/main" id="{3E6A8123-CD98-480F-9B19-2CDDE68D6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193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2AF64-806A-4A95-820D-1210118DF6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6A8A1A-6376-4C13-9812-BE8F6C3AE0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nagit_PPT2E08">
            <a:extLst>
              <a:ext uri="{FF2B5EF4-FFF2-40B4-BE49-F238E27FC236}">
                <a16:creationId xmlns:a16="http://schemas.microsoft.com/office/drawing/2014/main" id="{6F8CC810-4DF0-4ADF-AACB-1A8EC44AF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7434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00E72-2AA5-410C-9057-686B07D476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67572B-5A84-45C2-8401-C69CF3A25B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nagit_PPT7CFC">
            <a:extLst>
              <a:ext uri="{FF2B5EF4-FFF2-40B4-BE49-F238E27FC236}">
                <a16:creationId xmlns:a16="http://schemas.microsoft.com/office/drawing/2014/main" id="{6A44ED76-5F53-4B64-9A44-B5E95A80D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7768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35C62-B055-4075-8B8F-C39C1E7089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BD550E-3B12-4E36-860B-630E214D3A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nagit_PPTDCA8">
            <a:extLst>
              <a:ext uri="{FF2B5EF4-FFF2-40B4-BE49-F238E27FC236}">
                <a16:creationId xmlns:a16="http://schemas.microsoft.com/office/drawing/2014/main" id="{E75BC718-EF11-428B-B8D4-0BDAD0A381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5232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73601-3CB6-4380-AADF-E0B3FDAEC3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4CB19C-4CCE-40BB-AD5E-450284A241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nagit_PPT381D">
            <a:extLst>
              <a:ext uri="{FF2B5EF4-FFF2-40B4-BE49-F238E27FC236}">
                <a16:creationId xmlns:a16="http://schemas.microsoft.com/office/drawing/2014/main" id="{2DC521C0-B499-4FF0-8D3D-CCDEE3CAD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1139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1DC4E-9E13-4527-8066-26573BE8C5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4520791"/>
          </a:xfrm>
        </p:spPr>
        <p:txBody>
          <a:bodyPr>
            <a:normAutofit fontScale="90000"/>
          </a:bodyPr>
          <a:lstStyle/>
          <a:p>
            <a:r>
              <a:rPr lang="en-US" sz="8800" b="1" dirty="0">
                <a:latin typeface="Arial Black" panose="020B0A04020102020204" pitchFamily="34" charset="0"/>
              </a:rPr>
              <a:t>CL </a:t>
            </a:r>
            <a:br>
              <a:rPr lang="en-US" sz="8800" b="1" dirty="0">
                <a:latin typeface="Arial Black" panose="020B0A04020102020204" pitchFamily="34" charset="0"/>
              </a:rPr>
            </a:br>
            <a:br>
              <a:rPr lang="en-US" sz="8800" b="1" dirty="0">
                <a:latin typeface="Arial Black" panose="020B0A04020102020204" pitchFamily="34" charset="0"/>
              </a:rPr>
            </a:br>
            <a:r>
              <a:rPr lang="en-US" sz="8800" b="1" dirty="0">
                <a:latin typeface="Arial Black" panose="020B0A04020102020204" pitchFamily="34" charset="0"/>
              </a:rPr>
              <a:t>REVERSAL AREA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83D54A-E08E-4562-8FBB-9B4256A0C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2238103" cy="136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684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B9542-E7D5-4B2F-97A5-B2093CB75F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290B7E-BBE7-41F3-A3AD-980DE10A27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nagit_PPT3B24">
            <a:extLst>
              <a:ext uri="{FF2B5EF4-FFF2-40B4-BE49-F238E27FC236}">
                <a16:creationId xmlns:a16="http://schemas.microsoft.com/office/drawing/2014/main" id="{BD7F7F66-8138-4E99-BA10-6B472D9A8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3888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E05E">
            <a:extLst>
              <a:ext uri="{FF2B5EF4-FFF2-40B4-BE49-F238E27FC236}">
                <a16:creationId xmlns:a16="http://schemas.microsoft.com/office/drawing/2014/main" id="{82B9B6C0-203E-41F8-98C8-100287C47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147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C486">
            <a:extLst>
              <a:ext uri="{FF2B5EF4-FFF2-40B4-BE49-F238E27FC236}">
                <a16:creationId xmlns:a16="http://schemas.microsoft.com/office/drawing/2014/main" id="{D5875820-8230-4AA8-93D6-9DE3572E3D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190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8865C0-1BE4-4583-BB6D-EADA3E3148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7" t="3208"/>
          <a:stretch/>
        </p:blipFill>
        <p:spPr>
          <a:xfrm>
            <a:off x="-1" y="1114697"/>
            <a:ext cx="6096000" cy="44990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AC7D33-01AC-4AE7-A73E-3BD28E7EB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114697"/>
            <a:ext cx="6096000" cy="449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48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599A">
            <a:extLst>
              <a:ext uri="{FF2B5EF4-FFF2-40B4-BE49-F238E27FC236}">
                <a16:creationId xmlns:a16="http://schemas.microsoft.com/office/drawing/2014/main" id="{F2E8DBCD-B1AC-4CD8-B425-635290F75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6337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D714">
            <a:extLst>
              <a:ext uri="{FF2B5EF4-FFF2-40B4-BE49-F238E27FC236}">
                <a16:creationId xmlns:a16="http://schemas.microsoft.com/office/drawing/2014/main" id="{DE40BA16-E285-4B22-AFFD-E2F59205D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5685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461">
            <a:extLst>
              <a:ext uri="{FF2B5EF4-FFF2-40B4-BE49-F238E27FC236}">
                <a16:creationId xmlns:a16="http://schemas.microsoft.com/office/drawing/2014/main" id="{71B10C83-2BA7-4174-938D-BCDD0E5D8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9443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6E33">
            <a:extLst>
              <a:ext uri="{FF2B5EF4-FFF2-40B4-BE49-F238E27FC236}">
                <a16:creationId xmlns:a16="http://schemas.microsoft.com/office/drawing/2014/main" id="{0155C4E7-9035-4001-86A4-6277DEF0AB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5367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D2BB">
            <a:extLst>
              <a:ext uri="{FF2B5EF4-FFF2-40B4-BE49-F238E27FC236}">
                <a16:creationId xmlns:a16="http://schemas.microsoft.com/office/drawing/2014/main" id="{050AFF0C-13E0-44E6-B725-CA7F37B33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197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1D">
            <a:extLst>
              <a:ext uri="{FF2B5EF4-FFF2-40B4-BE49-F238E27FC236}">
                <a16:creationId xmlns:a16="http://schemas.microsoft.com/office/drawing/2014/main" id="{E15AB539-F692-43B1-A7AD-35EE05CB6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605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E2A9">
            <a:extLst>
              <a:ext uri="{FF2B5EF4-FFF2-40B4-BE49-F238E27FC236}">
                <a16:creationId xmlns:a16="http://schemas.microsoft.com/office/drawing/2014/main" id="{D5283414-D003-49A9-BCDF-2AEA592F5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6094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A466">
            <a:extLst>
              <a:ext uri="{FF2B5EF4-FFF2-40B4-BE49-F238E27FC236}">
                <a16:creationId xmlns:a16="http://schemas.microsoft.com/office/drawing/2014/main" id="{3642DF8D-3D4C-4D96-A8BC-117D3AC656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330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B367">
            <a:extLst>
              <a:ext uri="{FF2B5EF4-FFF2-40B4-BE49-F238E27FC236}">
                <a16:creationId xmlns:a16="http://schemas.microsoft.com/office/drawing/2014/main" id="{DA83B7BD-B31B-4A7F-8B1C-F4D538FC9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8514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9988">
            <a:extLst>
              <a:ext uri="{FF2B5EF4-FFF2-40B4-BE49-F238E27FC236}">
                <a16:creationId xmlns:a16="http://schemas.microsoft.com/office/drawing/2014/main" id="{1B5AB7A7-6B92-49FC-9FA9-BAEC96E1A2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025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68A76A-BCB1-4050-9EDF-668F55431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"/>
            <a:ext cx="121920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557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4A6A">
            <a:extLst>
              <a:ext uri="{FF2B5EF4-FFF2-40B4-BE49-F238E27FC236}">
                <a16:creationId xmlns:a16="http://schemas.microsoft.com/office/drawing/2014/main" id="{9C580E51-686B-4B72-89DF-D64348C8E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9441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6481">
            <a:extLst>
              <a:ext uri="{FF2B5EF4-FFF2-40B4-BE49-F238E27FC236}">
                <a16:creationId xmlns:a16="http://schemas.microsoft.com/office/drawing/2014/main" id="{E2A84049-ADB3-46A4-84B4-F3868254B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288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7174">
            <a:extLst>
              <a:ext uri="{FF2B5EF4-FFF2-40B4-BE49-F238E27FC236}">
                <a16:creationId xmlns:a16="http://schemas.microsoft.com/office/drawing/2014/main" id="{38DBD95A-5115-4EDE-BFAB-863DD019D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0337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A2F7">
            <a:extLst>
              <a:ext uri="{FF2B5EF4-FFF2-40B4-BE49-F238E27FC236}">
                <a16:creationId xmlns:a16="http://schemas.microsoft.com/office/drawing/2014/main" id="{08DD27AD-10B0-4E70-ACCF-D45C2DF91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86833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9F13">
            <a:extLst>
              <a:ext uri="{FF2B5EF4-FFF2-40B4-BE49-F238E27FC236}">
                <a16:creationId xmlns:a16="http://schemas.microsoft.com/office/drawing/2014/main" id="{2C029778-2A9C-4A99-917C-7685274B9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689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24EA">
            <a:extLst>
              <a:ext uri="{FF2B5EF4-FFF2-40B4-BE49-F238E27FC236}">
                <a16:creationId xmlns:a16="http://schemas.microsoft.com/office/drawing/2014/main" id="{EF750FC4-33CA-44FD-9CDA-CB279BA62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2752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A314">
            <a:extLst>
              <a:ext uri="{FF2B5EF4-FFF2-40B4-BE49-F238E27FC236}">
                <a16:creationId xmlns:a16="http://schemas.microsoft.com/office/drawing/2014/main" id="{41184C77-F630-4FAC-B264-C90394744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29828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FE4D">
            <a:extLst>
              <a:ext uri="{FF2B5EF4-FFF2-40B4-BE49-F238E27FC236}">
                <a16:creationId xmlns:a16="http://schemas.microsoft.com/office/drawing/2014/main" id="{B63ACD3B-01EC-4699-8CB8-BC5BBC4B5D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9050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AE42">
            <a:extLst>
              <a:ext uri="{FF2B5EF4-FFF2-40B4-BE49-F238E27FC236}">
                <a16:creationId xmlns:a16="http://schemas.microsoft.com/office/drawing/2014/main" id="{12E8BA13-3E10-4A11-9F29-CB5749F20D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8060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A95E">
            <a:extLst>
              <a:ext uri="{FF2B5EF4-FFF2-40B4-BE49-F238E27FC236}">
                <a16:creationId xmlns:a16="http://schemas.microsoft.com/office/drawing/2014/main" id="{7BD4E93E-1B14-4A3A-A8D0-F95541AA5E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918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lob:https://web.whatsapp.com/dbedb038-3811-4816-9fcf-259f7f70454a">
            <a:extLst>
              <a:ext uri="{FF2B5EF4-FFF2-40B4-BE49-F238E27FC236}">
                <a16:creationId xmlns:a16="http://schemas.microsoft.com/office/drawing/2014/main" id="{B7E9E89E-5040-4FA2-A039-B3A56185EB6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EEC14F-43C5-4390-9C5F-94DE5AC3B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096" y="0"/>
            <a:ext cx="6810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51402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DEFD">
            <a:extLst>
              <a:ext uri="{FF2B5EF4-FFF2-40B4-BE49-F238E27FC236}">
                <a16:creationId xmlns:a16="http://schemas.microsoft.com/office/drawing/2014/main" id="{4C74E770-D3DD-4A09-B4E6-10FD439549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75209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D0DD">
            <a:extLst>
              <a:ext uri="{FF2B5EF4-FFF2-40B4-BE49-F238E27FC236}">
                <a16:creationId xmlns:a16="http://schemas.microsoft.com/office/drawing/2014/main" id="{EBFDB952-7B73-4B2A-B37C-6BFFCE66E7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9234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D275">
            <a:extLst>
              <a:ext uri="{FF2B5EF4-FFF2-40B4-BE49-F238E27FC236}">
                <a16:creationId xmlns:a16="http://schemas.microsoft.com/office/drawing/2014/main" id="{9D7CD239-3F39-4EA6-9829-1BCDA876E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29452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5EF9">
            <a:extLst>
              <a:ext uri="{FF2B5EF4-FFF2-40B4-BE49-F238E27FC236}">
                <a16:creationId xmlns:a16="http://schemas.microsoft.com/office/drawing/2014/main" id="{37125B5C-C773-458A-BA7C-46536E64B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77428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10E1">
            <a:extLst>
              <a:ext uri="{FF2B5EF4-FFF2-40B4-BE49-F238E27FC236}">
                <a16:creationId xmlns:a16="http://schemas.microsoft.com/office/drawing/2014/main" id="{BCF49068-2540-4D30-BBC9-CA5CAF9E0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9549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9E9D">
            <a:extLst>
              <a:ext uri="{FF2B5EF4-FFF2-40B4-BE49-F238E27FC236}">
                <a16:creationId xmlns:a16="http://schemas.microsoft.com/office/drawing/2014/main" id="{11450574-F99C-4410-A285-BF3952AD03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72857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1B33">
            <a:extLst>
              <a:ext uri="{FF2B5EF4-FFF2-40B4-BE49-F238E27FC236}">
                <a16:creationId xmlns:a16="http://schemas.microsoft.com/office/drawing/2014/main" id="{07A346B8-EDAF-4D67-9F33-1ED090C391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63042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A6A2">
            <a:extLst>
              <a:ext uri="{FF2B5EF4-FFF2-40B4-BE49-F238E27FC236}">
                <a16:creationId xmlns:a16="http://schemas.microsoft.com/office/drawing/2014/main" id="{48DC08E1-C637-40DD-BF80-3449787054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47192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F8">
            <a:extLst>
              <a:ext uri="{FF2B5EF4-FFF2-40B4-BE49-F238E27FC236}">
                <a16:creationId xmlns:a16="http://schemas.microsoft.com/office/drawing/2014/main" id="{4E6F7A44-7234-4721-8491-1A77A08FE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03234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F34E">
            <a:extLst>
              <a:ext uri="{FF2B5EF4-FFF2-40B4-BE49-F238E27FC236}">
                <a16:creationId xmlns:a16="http://schemas.microsoft.com/office/drawing/2014/main" id="{89EA8037-0DFA-4A32-9F88-185548E0D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658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F32B0B5-8AFE-446E-A237-563BD1814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10" y="0"/>
            <a:ext cx="120315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50266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C243">
            <a:extLst>
              <a:ext uri="{FF2B5EF4-FFF2-40B4-BE49-F238E27FC236}">
                <a16:creationId xmlns:a16="http://schemas.microsoft.com/office/drawing/2014/main" id="{5F0880BA-B2CC-43FD-AAC3-AB8307D75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88360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1DC4E-9E13-4527-8066-26573BE8C5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4520791"/>
          </a:xfrm>
        </p:spPr>
        <p:txBody>
          <a:bodyPr>
            <a:normAutofit fontScale="90000"/>
          </a:bodyPr>
          <a:lstStyle/>
          <a:p>
            <a:r>
              <a:rPr lang="en-US" sz="8800" b="1" dirty="0">
                <a:latin typeface="Arial Black" panose="020B0A04020102020204" pitchFamily="34" charset="0"/>
              </a:rPr>
              <a:t>NQ </a:t>
            </a:r>
            <a:br>
              <a:rPr lang="en-US" sz="8800" b="1" dirty="0">
                <a:latin typeface="Arial Black" panose="020B0A04020102020204" pitchFamily="34" charset="0"/>
              </a:rPr>
            </a:br>
            <a:br>
              <a:rPr lang="en-US" sz="8800" b="1" dirty="0">
                <a:latin typeface="Arial Black" panose="020B0A04020102020204" pitchFamily="34" charset="0"/>
              </a:rPr>
            </a:br>
            <a:r>
              <a:rPr lang="en-US" sz="8800" b="1" dirty="0">
                <a:latin typeface="Arial Black" panose="020B0A04020102020204" pitchFamily="34" charset="0"/>
              </a:rPr>
              <a:t>REVERSAL AREA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D0E5ED-90BD-4406-A5EC-3BCF9DFA1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2238103" cy="136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1254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90BD">
            <a:extLst>
              <a:ext uri="{FF2B5EF4-FFF2-40B4-BE49-F238E27FC236}">
                <a16:creationId xmlns:a16="http://schemas.microsoft.com/office/drawing/2014/main" id="{7E2A22C6-0CEA-484A-B297-3C777C4753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98757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1BA8">
            <a:extLst>
              <a:ext uri="{FF2B5EF4-FFF2-40B4-BE49-F238E27FC236}">
                <a16:creationId xmlns:a16="http://schemas.microsoft.com/office/drawing/2014/main" id="{549AE196-5450-42C4-AFC7-6744D5EFD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95602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8DAA">
            <a:extLst>
              <a:ext uri="{FF2B5EF4-FFF2-40B4-BE49-F238E27FC236}">
                <a16:creationId xmlns:a16="http://schemas.microsoft.com/office/drawing/2014/main" id="{285E3788-7294-4BB5-B20F-26DF44AD9E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41723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4F9F">
            <a:extLst>
              <a:ext uri="{FF2B5EF4-FFF2-40B4-BE49-F238E27FC236}">
                <a16:creationId xmlns:a16="http://schemas.microsoft.com/office/drawing/2014/main" id="{6589B926-BE09-4602-90C6-094658DCB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7801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30A0">
            <a:extLst>
              <a:ext uri="{FF2B5EF4-FFF2-40B4-BE49-F238E27FC236}">
                <a16:creationId xmlns:a16="http://schemas.microsoft.com/office/drawing/2014/main" id="{14F16B0E-F7F5-4EF3-8B9A-125E1C96A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75046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1C93">
            <a:extLst>
              <a:ext uri="{FF2B5EF4-FFF2-40B4-BE49-F238E27FC236}">
                <a16:creationId xmlns:a16="http://schemas.microsoft.com/office/drawing/2014/main" id="{367DF556-732B-4874-A568-744C421E0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9490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A657">
            <a:extLst>
              <a:ext uri="{FF2B5EF4-FFF2-40B4-BE49-F238E27FC236}">
                <a16:creationId xmlns:a16="http://schemas.microsoft.com/office/drawing/2014/main" id="{C060DF7C-0027-46A9-B49B-717C00A82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2767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6FD4">
            <a:extLst>
              <a:ext uri="{FF2B5EF4-FFF2-40B4-BE49-F238E27FC236}">
                <a16:creationId xmlns:a16="http://schemas.microsoft.com/office/drawing/2014/main" id="{498EE495-F6D7-4EDF-B758-57FDBAC28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03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37D8FD8-AF1E-4C69-803F-1DE37B975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29" y="0"/>
            <a:ext cx="118343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10986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E2B9">
            <a:extLst>
              <a:ext uri="{FF2B5EF4-FFF2-40B4-BE49-F238E27FC236}">
                <a16:creationId xmlns:a16="http://schemas.microsoft.com/office/drawing/2014/main" id="{1A8000F6-8995-4A63-B702-A5BC324C3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7284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1DED">
            <a:extLst>
              <a:ext uri="{FF2B5EF4-FFF2-40B4-BE49-F238E27FC236}">
                <a16:creationId xmlns:a16="http://schemas.microsoft.com/office/drawing/2014/main" id="{1DBE9999-272E-4B43-9D5E-41A5CE7B0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6468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12B">
            <a:extLst>
              <a:ext uri="{FF2B5EF4-FFF2-40B4-BE49-F238E27FC236}">
                <a16:creationId xmlns:a16="http://schemas.microsoft.com/office/drawing/2014/main" id="{6CC91067-4D50-473C-B6D7-F18490C6A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82601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C388">
            <a:extLst>
              <a:ext uri="{FF2B5EF4-FFF2-40B4-BE49-F238E27FC236}">
                <a16:creationId xmlns:a16="http://schemas.microsoft.com/office/drawing/2014/main" id="{B7373B37-F141-463D-A7F8-74059D5020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27157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FE9B">
            <a:extLst>
              <a:ext uri="{FF2B5EF4-FFF2-40B4-BE49-F238E27FC236}">
                <a16:creationId xmlns:a16="http://schemas.microsoft.com/office/drawing/2014/main" id="{356591D0-47F5-4352-8F79-011DBEB97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02614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B01F">
            <a:extLst>
              <a:ext uri="{FF2B5EF4-FFF2-40B4-BE49-F238E27FC236}">
                <a16:creationId xmlns:a16="http://schemas.microsoft.com/office/drawing/2014/main" id="{166206E1-2EB3-45D1-9728-D82E0BA199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2075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A29A">
            <a:extLst>
              <a:ext uri="{FF2B5EF4-FFF2-40B4-BE49-F238E27FC236}">
                <a16:creationId xmlns:a16="http://schemas.microsoft.com/office/drawing/2014/main" id="{06E28C92-5D58-4569-BF1F-0E2D6B7F9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88724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3748">
            <a:extLst>
              <a:ext uri="{FF2B5EF4-FFF2-40B4-BE49-F238E27FC236}">
                <a16:creationId xmlns:a16="http://schemas.microsoft.com/office/drawing/2014/main" id="{38BD1D7B-81FE-4C1A-A21E-404E4A6C6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04214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8783">
            <a:extLst>
              <a:ext uri="{FF2B5EF4-FFF2-40B4-BE49-F238E27FC236}">
                <a16:creationId xmlns:a16="http://schemas.microsoft.com/office/drawing/2014/main" id="{0107CFEB-4339-4D77-9573-A857A1B636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92047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D0D3">
            <a:extLst>
              <a:ext uri="{FF2B5EF4-FFF2-40B4-BE49-F238E27FC236}">
                <a16:creationId xmlns:a16="http://schemas.microsoft.com/office/drawing/2014/main" id="{155F2273-209C-4F5D-BB7B-050A04052B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657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1843</TotalTime>
  <Words>43</Words>
  <Application>Microsoft Office PowerPoint</Application>
  <PresentationFormat>Widescreen</PresentationFormat>
  <Paragraphs>30</Paragraphs>
  <Slides>115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115</vt:i4>
      </vt:variant>
    </vt:vector>
  </HeadingPairs>
  <TitlesOfParts>
    <vt:vector size="121" baseType="lpstr">
      <vt:lpstr>Arial</vt:lpstr>
      <vt:lpstr>Arial Black</vt:lpstr>
      <vt:lpstr>Calibri</vt:lpstr>
      <vt:lpstr>Calibri Light</vt:lpstr>
      <vt:lpstr>SourceSansPro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   REVERSAL AREA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   REVERSAL AREA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NQ   REVERSAL AREA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REVERSAL AREA</dc:title>
  <dc:creator>Roel Lopez</dc:creator>
  <cp:lastModifiedBy>Roel Lopez</cp:lastModifiedBy>
  <cp:revision>98</cp:revision>
  <dcterms:created xsi:type="dcterms:W3CDTF">2019-01-23T16:56:55Z</dcterms:created>
  <dcterms:modified xsi:type="dcterms:W3CDTF">2019-01-25T20:04:58Z</dcterms:modified>
</cp:coreProperties>
</file>