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938A-E44E-4C0F-B865-9051993E9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03BD8-83B1-4335-AF17-E0C58C02E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7EA57-8B46-4E7E-8687-82FE3266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64D0C-866E-4293-87EE-34DEB16E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2F62-059D-420C-8971-BBB13B08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8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301E-2C83-41B1-8B18-D341C2F9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2B9F8-8929-4470-B975-12C33ACE5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EAF04-E0FA-4814-AC21-C6B761FB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0364B-3D93-4164-9776-492062E6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6EE54-411A-481A-9CF2-FA16203B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2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9CF07-D862-45D3-8503-7CAA644DD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329AC-30EE-4D67-9C82-CF7D829E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6E46-F5B4-4BB6-8FAD-C9018654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4B4C4-81F1-42BD-A449-608A90A7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6B64-7CDF-4869-9B3F-E3CB89CC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3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A231D-B4ED-4BCE-A4D6-A97B527B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D105-B3F2-4B75-A4F4-C25B32DBF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1554-EA8E-4E71-912A-A8104A9F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20FDC-9C4D-42B4-90EB-514CEDFD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0919F-F404-4193-B57D-A2FDD0EE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3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45EF-8C28-4C23-A386-2C80C60F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3B330-B934-4F7F-B0C4-4E692F9DD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32E82-98D4-458B-9DFE-04051D60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B617E-FB0B-4A67-A346-02878875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FC44B-016B-4B6B-8E60-168C576D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0A80-6F30-493A-9F85-2A2FDB14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D3D45-15E3-4F9D-9379-B3DA559C0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92E57-9C72-4817-ACA0-CE9C89CFA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9801C-8A46-4728-83DA-500BC6A8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C8B8F-03C4-4062-821E-3F2665AD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28B2E-8BB8-4770-B54C-5ECD64FF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3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3BCA-853F-41DA-937E-2C9129B6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673E4-959B-4DE5-A1EE-4BB50D57E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E55A4-BF8E-4DCD-9970-3E91938E0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17AE7-29B7-4DC0-AACF-FB02C9A17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A1254-7C68-4C7E-8940-255F63012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DE2BD-0679-48D5-882F-3CB91DAC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41994-E606-4EED-BDB9-4BEA37B3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94E15-90D0-440C-875C-6646EACA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B9C0-629F-40AE-949E-68A32030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0CABD4-1D99-4ED6-9832-272BF310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E7174-8F8F-4F6C-AEDA-2DE29789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4374F-0D6C-483A-93FC-877414CF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1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E6692-2F97-4C15-8B61-8EE11631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A8B6B-C130-468D-98BE-738797D8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7A892-5CB8-4787-B9B6-9DEEA384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7287-787C-4C3C-B2AF-D933D0A1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787D5-C2B7-4ADE-B27C-62322FF0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0DA1D-A391-45ED-A84A-6944ABCC2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9D9AB-B497-4C19-B7B9-9AE48279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967BF-17D7-45D0-ABED-B0501075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A627B-4CFB-475D-826D-DDE8B426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3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CEE97-584E-4F49-9F05-1FB874E7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5C7AC-CF8A-4DA6-A294-2691CEFDA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62E38-1E7B-4FE1-AAEC-C8D0BAE05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78124-81FA-47E3-BE47-C40A74FC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B0593-EAC7-4802-986B-CDA188C9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015A2-3A15-41B4-853E-A4FB4ADD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5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5057D2-B0FF-4E7F-98C3-7F193909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2974E-12AA-4279-B4D3-E042B5ADC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D9EEF-70B6-48A3-8EF8-8187F0DE8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D4801-A8E3-46BB-BF3E-0E4B1C719810}" type="datetimeFigureOut">
              <a:rPr lang="en-US" smtClean="0"/>
              <a:t>11/11/2017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8D199-A94C-436C-84C5-562B8E600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D5DE4-A04E-46DF-8201-901EBA1A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F8FD-B83C-49BC-8513-EC54808F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8A0">
            <a:extLst>
              <a:ext uri="{FF2B5EF4-FFF2-40B4-BE49-F238E27FC236}">
                <a16:creationId xmlns:a16="http://schemas.microsoft.com/office/drawing/2014/main" id="{0AB011A7-4710-400C-86F7-370FA3F11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82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E33D">
            <a:extLst>
              <a:ext uri="{FF2B5EF4-FFF2-40B4-BE49-F238E27FC236}">
                <a16:creationId xmlns:a16="http://schemas.microsoft.com/office/drawing/2014/main" id="{92958BC6-AE64-4412-AEBC-8CBE8D80A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6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325">
            <a:extLst>
              <a:ext uri="{FF2B5EF4-FFF2-40B4-BE49-F238E27FC236}">
                <a16:creationId xmlns:a16="http://schemas.microsoft.com/office/drawing/2014/main" id="{61F23573-9587-4970-B970-7D5ABAB5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5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28D4">
            <a:extLst>
              <a:ext uri="{FF2B5EF4-FFF2-40B4-BE49-F238E27FC236}">
                <a16:creationId xmlns:a16="http://schemas.microsoft.com/office/drawing/2014/main" id="{DBD37E2B-1AE0-4FA8-A354-F22764996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6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5B6F">
            <a:extLst>
              <a:ext uri="{FF2B5EF4-FFF2-40B4-BE49-F238E27FC236}">
                <a16:creationId xmlns:a16="http://schemas.microsoft.com/office/drawing/2014/main" id="{CF1CA299-6F75-4C68-9D45-4CAE2EDB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7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D0">
            <a:extLst>
              <a:ext uri="{FF2B5EF4-FFF2-40B4-BE49-F238E27FC236}">
                <a16:creationId xmlns:a16="http://schemas.microsoft.com/office/drawing/2014/main" id="{C4066082-46A4-4D32-826A-B50BC1761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2A8">
            <a:extLst>
              <a:ext uri="{FF2B5EF4-FFF2-40B4-BE49-F238E27FC236}">
                <a16:creationId xmlns:a16="http://schemas.microsoft.com/office/drawing/2014/main" id="{83D26F61-2324-4F0D-98FA-0CD115A0D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98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A48">
            <a:extLst>
              <a:ext uri="{FF2B5EF4-FFF2-40B4-BE49-F238E27FC236}">
                <a16:creationId xmlns:a16="http://schemas.microsoft.com/office/drawing/2014/main" id="{3437A004-4FC4-4A71-A94B-AE6E76A07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2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284">
            <a:extLst>
              <a:ext uri="{FF2B5EF4-FFF2-40B4-BE49-F238E27FC236}">
                <a16:creationId xmlns:a16="http://schemas.microsoft.com/office/drawing/2014/main" id="{5247F925-AF2F-4983-8515-0FDD81BD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4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C11">
            <a:extLst>
              <a:ext uri="{FF2B5EF4-FFF2-40B4-BE49-F238E27FC236}">
                <a16:creationId xmlns:a16="http://schemas.microsoft.com/office/drawing/2014/main" id="{AC129122-8A97-458B-A0BC-CBEBD0ECD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45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8DB7">
            <a:extLst>
              <a:ext uri="{FF2B5EF4-FFF2-40B4-BE49-F238E27FC236}">
                <a16:creationId xmlns:a16="http://schemas.microsoft.com/office/drawing/2014/main" id="{9AF72FEA-7A95-432F-A732-BDA25C94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A16">
            <a:extLst>
              <a:ext uri="{FF2B5EF4-FFF2-40B4-BE49-F238E27FC236}">
                <a16:creationId xmlns:a16="http://schemas.microsoft.com/office/drawing/2014/main" id="{504F5AF1-C9FB-4359-B36F-D8CEFBB06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4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696">
            <a:extLst>
              <a:ext uri="{FF2B5EF4-FFF2-40B4-BE49-F238E27FC236}">
                <a16:creationId xmlns:a16="http://schemas.microsoft.com/office/drawing/2014/main" id="{D58509FD-2DB8-4A1B-8D98-B6F56D93A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35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CCC">
            <a:extLst>
              <a:ext uri="{FF2B5EF4-FFF2-40B4-BE49-F238E27FC236}">
                <a16:creationId xmlns:a16="http://schemas.microsoft.com/office/drawing/2014/main" id="{8A522A30-9A1E-4C15-AE14-A0ED01021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3D2">
            <a:extLst>
              <a:ext uri="{FF2B5EF4-FFF2-40B4-BE49-F238E27FC236}">
                <a16:creationId xmlns:a16="http://schemas.microsoft.com/office/drawing/2014/main" id="{38885ACB-E1F0-453F-89C3-50C98C5BC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27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2029">
            <a:extLst>
              <a:ext uri="{FF2B5EF4-FFF2-40B4-BE49-F238E27FC236}">
                <a16:creationId xmlns:a16="http://schemas.microsoft.com/office/drawing/2014/main" id="{99A98DB4-6EF3-4D45-A958-96F1D151D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8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3E8">
            <a:extLst>
              <a:ext uri="{FF2B5EF4-FFF2-40B4-BE49-F238E27FC236}">
                <a16:creationId xmlns:a16="http://schemas.microsoft.com/office/drawing/2014/main" id="{C0A93B0F-E475-4963-B2F1-5C5DA441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58C">
            <a:extLst>
              <a:ext uri="{FF2B5EF4-FFF2-40B4-BE49-F238E27FC236}">
                <a16:creationId xmlns:a16="http://schemas.microsoft.com/office/drawing/2014/main" id="{9E5EF35D-58B5-4AE6-A544-529155A26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6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2D47">
            <a:extLst>
              <a:ext uri="{FF2B5EF4-FFF2-40B4-BE49-F238E27FC236}">
                <a16:creationId xmlns:a16="http://schemas.microsoft.com/office/drawing/2014/main" id="{C6898D14-9CFF-4F46-A64B-6D8617FC6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23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5D60">
            <a:extLst>
              <a:ext uri="{FF2B5EF4-FFF2-40B4-BE49-F238E27FC236}">
                <a16:creationId xmlns:a16="http://schemas.microsoft.com/office/drawing/2014/main" id="{042F6B05-0679-4665-A933-A86B1CEA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71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083">
            <a:extLst>
              <a:ext uri="{FF2B5EF4-FFF2-40B4-BE49-F238E27FC236}">
                <a16:creationId xmlns:a16="http://schemas.microsoft.com/office/drawing/2014/main" id="{8B6E783C-3A3A-4592-96A7-B7203E39C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1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3880">
            <a:extLst>
              <a:ext uri="{FF2B5EF4-FFF2-40B4-BE49-F238E27FC236}">
                <a16:creationId xmlns:a16="http://schemas.microsoft.com/office/drawing/2014/main" id="{6EF31964-A7F5-47F9-B48E-4B43B34CD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8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475">
            <a:extLst>
              <a:ext uri="{FF2B5EF4-FFF2-40B4-BE49-F238E27FC236}">
                <a16:creationId xmlns:a16="http://schemas.microsoft.com/office/drawing/2014/main" id="{7936AF6B-B5E8-4834-8E4E-9DDE54341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19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6B3">
            <a:extLst>
              <a:ext uri="{FF2B5EF4-FFF2-40B4-BE49-F238E27FC236}">
                <a16:creationId xmlns:a16="http://schemas.microsoft.com/office/drawing/2014/main" id="{8D851FC9-E847-4B21-BAB9-86B7976C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1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517">
            <a:extLst>
              <a:ext uri="{FF2B5EF4-FFF2-40B4-BE49-F238E27FC236}">
                <a16:creationId xmlns:a16="http://schemas.microsoft.com/office/drawing/2014/main" id="{5B1A913C-4253-4F89-9FDE-53EDDCDFA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25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E4B">
            <a:extLst>
              <a:ext uri="{FF2B5EF4-FFF2-40B4-BE49-F238E27FC236}">
                <a16:creationId xmlns:a16="http://schemas.microsoft.com/office/drawing/2014/main" id="{C14EA09D-3704-4592-89DB-4F4F0A3EF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4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D0A">
            <a:extLst>
              <a:ext uri="{FF2B5EF4-FFF2-40B4-BE49-F238E27FC236}">
                <a16:creationId xmlns:a16="http://schemas.microsoft.com/office/drawing/2014/main" id="{869D4BE9-D70B-4591-9983-5BB7458B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6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059">
            <a:extLst>
              <a:ext uri="{FF2B5EF4-FFF2-40B4-BE49-F238E27FC236}">
                <a16:creationId xmlns:a16="http://schemas.microsoft.com/office/drawing/2014/main" id="{308BB53E-0F07-440A-8486-150DEEBAA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6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F0B6">
            <a:extLst>
              <a:ext uri="{FF2B5EF4-FFF2-40B4-BE49-F238E27FC236}">
                <a16:creationId xmlns:a16="http://schemas.microsoft.com/office/drawing/2014/main" id="{D79393F1-1422-42BA-B62C-8CA207B8E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69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1A76">
            <a:extLst>
              <a:ext uri="{FF2B5EF4-FFF2-40B4-BE49-F238E27FC236}">
                <a16:creationId xmlns:a16="http://schemas.microsoft.com/office/drawing/2014/main" id="{3E39A68F-12B1-4576-90E7-6DB81D1A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3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DB8">
            <a:extLst>
              <a:ext uri="{FF2B5EF4-FFF2-40B4-BE49-F238E27FC236}">
                <a16:creationId xmlns:a16="http://schemas.microsoft.com/office/drawing/2014/main" id="{8E3201AB-4EE6-4C2B-9625-9572663E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C73C">
            <a:extLst>
              <a:ext uri="{FF2B5EF4-FFF2-40B4-BE49-F238E27FC236}">
                <a16:creationId xmlns:a16="http://schemas.microsoft.com/office/drawing/2014/main" id="{B411C668-3C96-49C8-A153-5A9C876BF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0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4815">
            <a:extLst>
              <a:ext uri="{FF2B5EF4-FFF2-40B4-BE49-F238E27FC236}">
                <a16:creationId xmlns:a16="http://schemas.microsoft.com/office/drawing/2014/main" id="{786F7259-37D5-434D-8086-7FD62C02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9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754C">
            <a:extLst>
              <a:ext uri="{FF2B5EF4-FFF2-40B4-BE49-F238E27FC236}">
                <a16:creationId xmlns:a16="http://schemas.microsoft.com/office/drawing/2014/main" id="{3C402F1B-D0A0-45F7-9567-A3EBCD7B5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9C3">
            <a:extLst>
              <a:ext uri="{FF2B5EF4-FFF2-40B4-BE49-F238E27FC236}">
                <a16:creationId xmlns:a16="http://schemas.microsoft.com/office/drawing/2014/main" id="{5DF9F6C0-48F5-4545-9228-B58D14F0A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995">
            <a:extLst>
              <a:ext uri="{FF2B5EF4-FFF2-40B4-BE49-F238E27FC236}">
                <a16:creationId xmlns:a16="http://schemas.microsoft.com/office/drawing/2014/main" id="{935DC07F-3B66-45D9-81EF-678DF9C51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0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Roel Lopez</dc:creator>
  <cp:lastModifiedBy>Roel Lopez</cp:lastModifiedBy>
  <cp:revision>2</cp:revision>
  <dcterms:created xsi:type="dcterms:W3CDTF">2017-11-11T23:11:12Z</dcterms:created>
  <dcterms:modified xsi:type="dcterms:W3CDTF">2017-11-11T23:11:58Z</dcterms:modified>
</cp:coreProperties>
</file>