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23"/>
  </p:notesMasterIdLst>
  <p:handoutMasterIdLst>
    <p:handoutMasterId r:id="rId24"/>
  </p:handoutMasterIdLst>
  <p:sldIdLst>
    <p:sldId id="486" r:id="rId2"/>
    <p:sldId id="412" r:id="rId3"/>
    <p:sldId id="414" r:id="rId4"/>
    <p:sldId id="553" r:id="rId5"/>
    <p:sldId id="561" r:id="rId6"/>
    <p:sldId id="550" r:id="rId7"/>
    <p:sldId id="556" r:id="rId8"/>
    <p:sldId id="687" r:id="rId9"/>
    <p:sldId id="555" r:id="rId10"/>
    <p:sldId id="560" r:id="rId11"/>
    <p:sldId id="551" r:id="rId12"/>
    <p:sldId id="557" r:id="rId13"/>
    <p:sldId id="710" r:id="rId14"/>
    <p:sldId id="554" r:id="rId15"/>
    <p:sldId id="562" r:id="rId16"/>
    <p:sldId id="552" r:id="rId17"/>
    <p:sldId id="558" r:id="rId18"/>
    <p:sldId id="711" r:id="rId19"/>
    <p:sldId id="905" r:id="rId20"/>
    <p:sldId id="906" r:id="rId21"/>
    <p:sldId id="316" r:id="rId22"/>
  </p:sldIdLst>
  <p:sldSz cx="9144000" cy="6858000" type="screen4x3"/>
  <p:notesSz cx="7010400" cy="9296400"/>
  <p:defaultTextStyle>
    <a:defPPr>
      <a:defRPr lang="nl-B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0036"/>
    <a:srgbClr val="C00000"/>
    <a:srgbClr val="510015"/>
    <a:srgbClr val="B700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6357" autoAdjust="0"/>
  </p:normalViewPr>
  <p:slideViewPr>
    <p:cSldViewPr snapToGrid="0">
      <p:cViewPr varScale="1">
        <p:scale>
          <a:sx n="106" d="100"/>
          <a:sy n="106" d="100"/>
        </p:scale>
        <p:origin x="1686" y="10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3" d="100"/>
          <a:sy n="83" d="100"/>
        </p:scale>
        <p:origin x="38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17" cy="46534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1614" y="0"/>
            <a:ext cx="3037117" cy="465341"/>
          </a:xfrm>
          <a:prstGeom prst="rect">
            <a:avLst/>
          </a:prstGeom>
        </p:spPr>
        <p:txBody>
          <a:bodyPr vert="horz" lIns="91440" tIns="45720" rIns="91440" bIns="45720" rtlCol="0"/>
          <a:lstStyle>
            <a:lvl1pPr algn="r">
              <a:defRPr sz="1200"/>
            </a:lvl1pPr>
          </a:lstStyle>
          <a:p>
            <a:fld id="{F5AE3870-B545-4135-88B9-7732429A346D}" type="datetimeFigureOut">
              <a:rPr lang="en-US" smtClean="0"/>
              <a:pPr/>
              <a:t>12/31/2020</a:t>
            </a:fld>
            <a:endParaRPr lang="en-US" dirty="0"/>
          </a:p>
        </p:txBody>
      </p:sp>
      <p:sp>
        <p:nvSpPr>
          <p:cNvPr id="4" name="Footer Placeholder 3"/>
          <p:cNvSpPr>
            <a:spLocks noGrp="1"/>
          </p:cNvSpPr>
          <p:nvPr>
            <p:ph type="ftr" sz="quarter" idx="2"/>
          </p:nvPr>
        </p:nvSpPr>
        <p:spPr>
          <a:xfrm>
            <a:off x="0" y="8829573"/>
            <a:ext cx="3037117" cy="46534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614" y="8829573"/>
            <a:ext cx="3037117" cy="465340"/>
          </a:xfrm>
          <a:prstGeom prst="rect">
            <a:avLst/>
          </a:prstGeom>
        </p:spPr>
        <p:txBody>
          <a:bodyPr vert="horz" lIns="91440" tIns="45720" rIns="91440" bIns="45720" rtlCol="0" anchor="b"/>
          <a:lstStyle>
            <a:lvl1pPr algn="r">
              <a:defRPr sz="1200"/>
            </a:lvl1pPr>
          </a:lstStyle>
          <a:p>
            <a:fld id="{D925E2D1-9B10-4BFC-8976-4D190CB41120}" type="slidenum">
              <a:rPr lang="en-US" smtClean="0"/>
              <a:pPr/>
              <a:t>‹#›</a:t>
            </a:fld>
            <a:endParaRPr lang="en-US" dirty="0"/>
          </a:p>
        </p:txBody>
      </p:sp>
    </p:spTree>
    <p:extLst>
      <p:ext uri="{BB962C8B-B14F-4D97-AF65-F5344CB8AC3E}">
        <p14:creationId xmlns:p14="http://schemas.microsoft.com/office/powerpoint/2010/main" val="1004307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17" cy="465341"/>
          </a:xfrm>
          <a:prstGeom prst="rect">
            <a:avLst/>
          </a:prstGeom>
        </p:spPr>
        <p:txBody>
          <a:bodyPr vert="horz" lIns="91440" tIns="45720" rIns="91440" bIns="45720" rtlCol="0"/>
          <a:lstStyle>
            <a:lvl1pPr algn="l">
              <a:defRPr sz="1200"/>
            </a:lvl1pPr>
          </a:lstStyle>
          <a:p>
            <a:pPr>
              <a:defRPr/>
            </a:pPr>
            <a:endParaRPr lang="nl-BE"/>
          </a:p>
        </p:txBody>
      </p:sp>
      <p:sp>
        <p:nvSpPr>
          <p:cNvPr id="3" name="Date Placeholder 2"/>
          <p:cNvSpPr>
            <a:spLocks noGrp="1"/>
          </p:cNvSpPr>
          <p:nvPr>
            <p:ph type="dt" idx="1"/>
          </p:nvPr>
        </p:nvSpPr>
        <p:spPr>
          <a:xfrm>
            <a:off x="3971614" y="0"/>
            <a:ext cx="3037117" cy="465341"/>
          </a:xfrm>
          <a:prstGeom prst="rect">
            <a:avLst/>
          </a:prstGeom>
        </p:spPr>
        <p:txBody>
          <a:bodyPr vert="horz" lIns="91440" tIns="45720" rIns="91440" bIns="45720" rtlCol="0"/>
          <a:lstStyle>
            <a:lvl1pPr algn="r">
              <a:defRPr sz="1200"/>
            </a:lvl1pPr>
          </a:lstStyle>
          <a:p>
            <a:pPr>
              <a:defRPr/>
            </a:pPr>
            <a:fld id="{B053FFEC-7566-4977-88C8-6BE8041CCB12}" type="datetimeFigureOut">
              <a:rPr lang="nl-BE"/>
              <a:pPr>
                <a:defRPr/>
              </a:pPr>
              <a:t>31/12/2020</a:t>
            </a:fld>
            <a:endParaRPr lang="nl-BE"/>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nl-BE" noProof="0"/>
          </a:p>
        </p:txBody>
      </p:sp>
      <p:sp>
        <p:nvSpPr>
          <p:cNvPr id="5" name="Notes Placeholder 4"/>
          <p:cNvSpPr>
            <a:spLocks noGrp="1"/>
          </p:cNvSpPr>
          <p:nvPr>
            <p:ph type="body" sz="quarter" idx="3"/>
          </p:nvPr>
        </p:nvSpPr>
        <p:spPr>
          <a:xfrm>
            <a:off x="700873" y="4415530"/>
            <a:ext cx="5608654" cy="418360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BE" noProof="0"/>
          </a:p>
        </p:txBody>
      </p:sp>
      <p:sp>
        <p:nvSpPr>
          <p:cNvPr id="6" name="Footer Placeholder 5"/>
          <p:cNvSpPr>
            <a:spLocks noGrp="1"/>
          </p:cNvSpPr>
          <p:nvPr>
            <p:ph type="ftr" sz="quarter" idx="4"/>
          </p:nvPr>
        </p:nvSpPr>
        <p:spPr>
          <a:xfrm>
            <a:off x="0" y="8829573"/>
            <a:ext cx="3037117" cy="465340"/>
          </a:xfrm>
          <a:prstGeom prst="rect">
            <a:avLst/>
          </a:prstGeom>
        </p:spPr>
        <p:txBody>
          <a:bodyPr vert="horz" lIns="91440" tIns="45720" rIns="91440" bIns="45720" rtlCol="0" anchor="b"/>
          <a:lstStyle>
            <a:lvl1pPr algn="l">
              <a:defRPr sz="1200"/>
            </a:lvl1pPr>
          </a:lstStyle>
          <a:p>
            <a:pPr>
              <a:defRPr/>
            </a:pPr>
            <a:endParaRPr lang="nl-BE"/>
          </a:p>
        </p:txBody>
      </p:sp>
      <p:sp>
        <p:nvSpPr>
          <p:cNvPr id="7" name="Slide Number Placeholder 6"/>
          <p:cNvSpPr>
            <a:spLocks noGrp="1"/>
          </p:cNvSpPr>
          <p:nvPr>
            <p:ph type="sldNum" sz="quarter" idx="5"/>
          </p:nvPr>
        </p:nvSpPr>
        <p:spPr>
          <a:xfrm>
            <a:off x="3971614" y="8829573"/>
            <a:ext cx="3037117" cy="465340"/>
          </a:xfrm>
          <a:prstGeom prst="rect">
            <a:avLst/>
          </a:prstGeom>
        </p:spPr>
        <p:txBody>
          <a:bodyPr vert="horz" lIns="91440" tIns="45720" rIns="91440" bIns="45720" rtlCol="0" anchor="b"/>
          <a:lstStyle>
            <a:lvl1pPr algn="r">
              <a:defRPr sz="1200"/>
            </a:lvl1pPr>
          </a:lstStyle>
          <a:p>
            <a:pPr>
              <a:defRPr/>
            </a:pPr>
            <a:fld id="{00DD9DA0-66F6-4705-8708-E7CE5716FEED}" type="slidenum">
              <a:rPr lang="nl-BE"/>
              <a:pPr>
                <a:defRPr/>
              </a:pPr>
              <a:t>‹#›</a:t>
            </a:fld>
            <a:endParaRPr lang="nl-BE"/>
          </a:p>
        </p:txBody>
      </p:sp>
    </p:spTree>
    <p:extLst>
      <p:ext uri="{BB962C8B-B14F-4D97-AF65-F5344CB8AC3E}">
        <p14:creationId xmlns:p14="http://schemas.microsoft.com/office/powerpoint/2010/main" val="1686990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16" name="Title 1"/>
          <p:cNvSpPr>
            <a:spLocks noGrp="1"/>
          </p:cNvSpPr>
          <p:nvPr>
            <p:ph type="title"/>
          </p:nvPr>
        </p:nvSpPr>
        <p:spPr>
          <a:xfrm>
            <a:off x="-64" y="5364789"/>
            <a:ext cx="9143936" cy="768585"/>
          </a:xfrm>
          <a:solidFill>
            <a:schemeClr val="tx1"/>
          </a:solidFill>
        </p:spPr>
        <p:txBody>
          <a:bodyPr/>
          <a:lstStyle>
            <a:lvl1pPr algn="ctr">
              <a:defRPr sz="2400">
                <a:solidFill>
                  <a:schemeClr val="bg1"/>
                </a:solidFill>
                <a:latin typeface="Helvetica" pitchFamily="34" charset="0"/>
              </a:defRPr>
            </a:lvl1pPr>
          </a:lstStyle>
          <a:p>
            <a:r>
              <a:rPr lang="en-US"/>
              <a:t>Click to edit Master title style</a:t>
            </a:r>
            <a:endParaRPr lang="nl-BE" dirty="0"/>
          </a:p>
        </p:txBody>
      </p:sp>
      <p:grpSp>
        <p:nvGrpSpPr>
          <p:cNvPr id="18" name="Group 17"/>
          <p:cNvGrpSpPr/>
          <p:nvPr/>
        </p:nvGrpSpPr>
        <p:grpSpPr>
          <a:xfrm>
            <a:off x="-64" y="3851520"/>
            <a:ext cx="9144128" cy="873624"/>
            <a:chOff x="-64" y="3789040"/>
            <a:chExt cx="9144128" cy="873624"/>
          </a:xfrm>
        </p:grpSpPr>
        <p:cxnSp>
          <p:nvCxnSpPr>
            <p:cNvPr id="19" name="Straight Connector 18"/>
            <p:cNvCxnSpPr/>
            <p:nvPr/>
          </p:nvCxnSpPr>
          <p:spPr bwMode="auto">
            <a:xfrm>
              <a:off x="0" y="37890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a:off x="0" y="3875074"/>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1" name="Straight Connector 20"/>
            <p:cNvCxnSpPr/>
            <p:nvPr/>
          </p:nvCxnSpPr>
          <p:spPr bwMode="auto">
            <a:xfrm>
              <a:off x="-64" y="3949868"/>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2" name="Straight Connector 21"/>
            <p:cNvCxnSpPr/>
            <p:nvPr/>
          </p:nvCxnSpPr>
          <p:spPr bwMode="auto">
            <a:xfrm>
              <a:off x="64" y="4031388"/>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3" name="Straight Connector 22"/>
            <p:cNvCxnSpPr/>
            <p:nvPr/>
          </p:nvCxnSpPr>
          <p:spPr bwMode="auto">
            <a:xfrm>
              <a:off x="64" y="4109528"/>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0" y="41899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5" name="Straight Connector 24"/>
            <p:cNvCxnSpPr/>
            <p:nvPr/>
          </p:nvCxnSpPr>
          <p:spPr bwMode="auto">
            <a:xfrm>
              <a:off x="0" y="4262071"/>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6" name="Straight Connector 25"/>
            <p:cNvCxnSpPr/>
            <p:nvPr/>
          </p:nvCxnSpPr>
          <p:spPr bwMode="auto">
            <a:xfrm>
              <a:off x="0" y="4340724"/>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7" name="Straight Connector 26"/>
            <p:cNvCxnSpPr/>
            <p:nvPr/>
          </p:nvCxnSpPr>
          <p:spPr bwMode="auto">
            <a:xfrm>
              <a:off x="-64" y="4421413"/>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8" name="Straight Connector 27"/>
            <p:cNvCxnSpPr/>
            <p:nvPr/>
          </p:nvCxnSpPr>
          <p:spPr bwMode="auto">
            <a:xfrm>
              <a:off x="64" y="4499631"/>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9" name="Straight Connector 28"/>
            <p:cNvCxnSpPr/>
            <p:nvPr/>
          </p:nvCxnSpPr>
          <p:spPr bwMode="auto">
            <a:xfrm>
              <a:off x="64" y="4582272"/>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 name="Straight Connector 29"/>
            <p:cNvCxnSpPr/>
            <p:nvPr/>
          </p:nvCxnSpPr>
          <p:spPr bwMode="auto">
            <a:xfrm>
              <a:off x="0" y="4662664"/>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pic>
        <p:nvPicPr>
          <p:cNvPr id="1026" name="Picture 2" descr="Image result for zimba">
            <a:extLst>
              <a:ext uri="{FF2B5EF4-FFF2-40B4-BE49-F238E27FC236}">
                <a16:creationId xmlns:a16="http://schemas.microsoft.com/office/drawing/2014/main" id="{0CF58B29-90C4-4AF3-8F7D-E47AB31C1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36" cy="536478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C876AD-FEA9-40AD-BAFC-FE04E3E41A20}"/>
              </a:ext>
            </a:extLst>
          </p:cNvPr>
          <p:cNvGrpSpPr/>
          <p:nvPr userDrawn="1"/>
        </p:nvGrpSpPr>
        <p:grpSpPr>
          <a:xfrm>
            <a:off x="-64" y="3851520"/>
            <a:ext cx="9144128" cy="873624"/>
            <a:chOff x="-64" y="3789040"/>
            <a:chExt cx="9144128" cy="873624"/>
          </a:xfrm>
        </p:grpSpPr>
        <p:cxnSp>
          <p:nvCxnSpPr>
            <p:cNvPr id="31" name="Straight Connector 30">
              <a:extLst>
                <a:ext uri="{FF2B5EF4-FFF2-40B4-BE49-F238E27FC236}">
                  <a16:creationId xmlns:a16="http://schemas.microsoft.com/office/drawing/2014/main" id="{0C9F6A71-F93C-4405-A039-45D48FFF166A}"/>
                </a:ext>
              </a:extLst>
            </p:cNvPr>
            <p:cNvCxnSpPr/>
            <p:nvPr/>
          </p:nvCxnSpPr>
          <p:spPr bwMode="auto">
            <a:xfrm>
              <a:off x="0" y="37890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750E20F4-43F4-4040-9765-7FE754ADEEA7}"/>
                </a:ext>
              </a:extLst>
            </p:cNvPr>
            <p:cNvCxnSpPr/>
            <p:nvPr/>
          </p:nvCxnSpPr>
          <p:spPr bwMode="auto">
            <a:xfrm>
              <a:off x="0" y="3875074"/>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D33EF093-8B80-4C6E-AAD8-D605C3810003}"/>
                </a:ext>
              </a:extLst>
            </p:cNvPr>
            <p:cNvCxnSpPr/>
            <p:nvPr/>
          </p:nvCxnSpPr>
          <p:spPr bwMode="auto">
            <a:xfrm>
              <a:off x="-64" y="3949868"/>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FAE35FCE-40BC-4164-A6ED-FF88F108E1B5}"/>
                </a:ext>
              </a:extLst>
            </p:cNvPr>
            <p:cNvCxnSpPr/>
            <p:nvPr/>
          </p:nvCxnSpPr>
          <p:spPr bwMode="auto">
            <a:xfrm>
              <a:off x="64" y="4031388"/>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F687B642-418F-4131-A0C3-45160375B7CA}"/>
                </a:ext>
              </a:extLst>
            </p:cNvPr>
            <p:cNvCxnSpPr/>
            <p:nvPr/>
          </p:nvCxnSpPr>
          <p:spPr bwMode="auto">
            <a:xfrm>
              <a:off x="64" y="4109528"/>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AEAC68A9-2B6B-4717-AE45-E9477E92A801}"/>
                </a:ext>
              </a:extLst>
            </p:cNvPr>
            <p:cNvCxnSpPr/>
            <p:nvPr/>
          </p:nvCxnSpPr>
          <p:spPr bwMode="auto">
            <a:xfrm>
              <a:off x="0" y="41899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88B4B0E9-358F-45E6-9437-3D24974E0774}"/>
                </a:ext>
              </a:extLst>
            </p:cNvPr>
            <p:cNvCxnSpPr/>
            <p:nvPr/>
          </p:nvCxnSpPr>
          <p:spPr bwMode="auto">
            <a:xfrm>
              <a:off x="0" y="4262071"/>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E5E96685-DB84-472E-98D3-812F28E034D9}"/>
                </a:ext>
              </a:extLst>
            </p:cNvPr>
            <p:cNvCxnSpPr/>
            <p:nvPr/>
          </p:nvCxnSpPr>
          <p:spPr bwMode="auto">
            <a:xfrm>
              <a:off x="0" y="4340724"/>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9FBCD474-5951-40FF-B077-37021319C5E4}"/>
                </a:ext>
              </a:extLst>
            </p:cNvPr>
            <p:cNvCxnSpPr/>
            <p:nvPr/>
          </p:nvCxnSpPr>
          <p:spPr bwMode="auto">
            <a:xfrm>
              <a:off x="-64" y="4421413"/>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3BF144B6-C03F-46C9-9BD7-6A4D1F2664A0}"/>
                </a:ext>
              </a:extLst>
            </p:cNvPr>
            <p:cNvCxnSpPr/>
            <p:nvPr/>
          </p:nvCxnSpPr>
          <p:spPr bwMode="auto">
            <a:xfrm>
              <a:off x="64" y="4499631"/>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0DA1E10A-D9AA-4A48-A874-A24317838E22}"/>
                </a:ext>
              </a:extLst>
            </p:cNvPr>
            <p:cNvCxnSpPr/>
            <p:nvPr/>
          </p:nvCxnSpPr>
          <p:spPr bwMode="auto">
            <a:xfrm>
              <a:off x="64" y="4582272"/>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7CBF1E00-4938-4F9A-89B5-3F3DAF06614E}"/>
                </a:ext>
              </a:extLst>
            </p:cNvPr>
            <p:cNvCxnSpPr/>
            <p:nvPr/>
          </p:nvCxnSpPr>
          <p:spPr bwMode="auto">
            <a:xfrm>
              <a:off x="0" y="4662664"/>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pic>
        <p:nvPicPr>
          <p:cNvPr id="43" name="Picture 2" descr="Image result for zimba">
            <a:extLst>
              <a:ext uri="{FF2B5EF4-FFF2-40B4-BE49-F238E27FC236}">
                <a16:creationId xmlns:a16="http://schemas.microsoft.com/office/drawing/2014/main" id="{5884D17C-4B8F-4F21-951E-EF1FB8324E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3936"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02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BE3787-ADEF-4814-AF15-83FBFC9D48C3}"/>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Lst>
          </a:blip>
          <a:stretch>
            <a:fillRect/>
          </a:stretch>
        </p:blipFill>
        <p:spPr>
          <a:xfrm>
            <a:off x="417232" y="951082"/>
            <a:ext cx="8648392" cy="5140905"/>
          </a:xfrm>
          <a:prstGeom prst="rect">
            <a:avLst/>
          </a:prstGeom>
        </p:spPr>
      </p:pic>
      <p:sp>
        <p:nvSpPr>
          <p:cNvPr id="12" name="Rectangle 29"/>
          <p:cNvSpPr>
            <a:spLocks noChangeArrowheads="1"/>
          </p:cNvSpPr>
          <p:nvPr/>
        </p:nvSpPr>
        <p:spPr bwMode="auto">
          <a:xfrm>
            <a:off x="323528" y="246658"/>
            <a:ext cx="8820472" cy="720000"/>
          </a:xfrm>
          <a:prstGeom prst="rect">
            <a:avLst/>
          </a:prstGeom>
          <a:solidFill>
            <a:schemeClr val="accent5">
              <a:lumMod val="40000"/>
              <a:lumOff val="60000"/>
            </a:schemeClr>
          </a:solidFill>
          <a:ln w="9525">
            <a:noFill/>
            <a:miter lim="800000"/>
            <a:headEnd/>
            <a:tailEnd/>
          </a:ln>
        </p:spPr>
        <p:txBody>
          <a:bodyPr wrap="none" anchor="ctr"/>
          <a:lstStyle/>
          <a:p>
            <a:pPr algn="l" eaLnBrk="0" hangingPunct="0"/>
            <a:endParaRPr lang="en-US" sz="2000" b="1" dirty="0">
              <a:latin typeface="Helvetica" pitchFamily="34" charset="0"/>
            </a:endParaRPr>
          </a:p>
        </p:txBody>
      </p:sp>
      <p:sp>
        <p:nvSpPr>
          <p:cNvPr id="13" name="Rectangle 29"/>
          <p:cNvSpPr>
            <a:spLocks noChangeArrowheads="1"/>
          </p:cNvSpPr>
          <p:nvPr/>
        </p:nvSpPr>
        <p:spPr bwMode="auto">
          <a:xfrm>
            <a:off x="0" y="246658"/>
            <a:ext cx="251520" cy="720000"/>
          </a:xfrm>
          <a:prstGeom prst="rect">
            <a:avLst/>
          </a:prstGeom>
          <a:solidFill>
            <a:srgbClr val="700000"/>
          </a:solidFill>
          <a:ln w="9525">
            <a:noFill/>
            <a:miter lim="800000"/>
            <a:headEnd/>
            <a:tailEnd/>
          </a:ln>
        </p:spPr>
        <p:txBody>
          <a:bodyPr wrap="none" anchor="ctr"/>
          <a:lstStyle/>
          <a:p>
            <a:pPr lvl="0" algn="ctr" eaLnBrk="0" hangingPunct="0"/>
            <a:endParaRPr lang="en-US" dirty="0">
              <a:latin typeface="Calibri" pitchFamily="34" charset="0"/>
            </a:endParaRPr>
          </a:p>
        </p:txBody>
      </p:sp>
      <p:sp>
        <p:nvSpPr>
          <p:cNvPr id="18" name="Title 13"/>
          <p:cNvSpPr>
            <a:spLocks noGrp="1"/>
          </p:cNvSpPr>
          <p:nvPr>
            <p:ph type="title"/>
          </p:nvPr>
        </p:nvSpPr>
        <p:spPr>
          <a:xfrm>
            <a:off x="457200" y="274638"/>
            <a:ext cx="8229600" cy="720000"/>
          </a:xfrm>
        </p:spPr>
        <p:txBody>
          <a:bodyPr/>
          <a:lstStyle/>
          <a:p>
            <a:r>
              <a:rPr lang="en-US"/>
              <a:t>Click to edit Master title style</a:t>
            </a:r>
            <a:endParaRPr lang="en-US" dirty="0"/>
          </a:p>
        </p:txBody>
      </p:sp>
      <p:sp>
        <p:nvSpPr>
          <p:cNvPr id="20" name="Rectangle 29"/>
          <p:cNvSpPr>
            <a:spLocks noChangeArrowheads="1"/>
          </p:cNvSpPr>
          <p:nvPr/>
        </p:nvSpPr>
        <p:spPr bwMode="auto">
          <a:xfrm>
            <a:off x="467544" y="1196752"/>
            <a:ext cx="4140000" cy="4841739"/>
          </a:xfrm>
          <a:prstGeom prst="rect">
            <a:avLst/>
          </a:prstGeom>
          <a:solidFill>
            <a:schemeClr val="bg1"/>
          </a:solidFill>
          <a:ln w="9525">
            <a:noFill/>
            <a:miter lim="800000"/>
            <a:headEnd/>
            <a:tailEnd/>
          </a:ln>
        </p:spPr>
        <p:txBody>
          <a:bodyPr wrap="none" anchor="ctr"/>
          <a:lstStyle/>
          <a:p>
            <a:pPr algn="ctr" eaLnBrk="0" hangingPunct="0"/>
            <a:endParaRPr lang="en-US" dirty="0">
              <a:latin typeface="Calibri" pitchFamily="34" charset="0"/>
            </a:endParaRPr>
          </a:p>
        </p:txBody>
      </p:sp>
      <p:sp>
        <p:nvSpPr>
          <p:cNvPr id="21" name="Picture Placeholder 16"/>
          <p:cNvSpPr>
            <a:spLocks noGrp="1"/>
          </p:cNvSpPr>
          <p:nvPr>
            <p:ph type="pic" sz="quarter" idx="10"/>
          </p:nvPr>
        </p:nvSpPr>
        <p:spPr>
          <a:xfrm>
            <a:off x="4660786" y="1197926"/>
            <a:ext cx="4140000" cy="4840565"/>
          </a:xfrm>
        </p:spPr>
        <p:txBody>
          <a:bodyPr/>
          <a:lstStyle/>
          <a:p>
            <a:r>
              <a:rPr lang="en-US" dirty="0"/>
              <a:t>Click icon to add picture</a:t>
            </a:r>
            <a:endParaRPr lang="nl-BE"/>
          </a:p>
        </p:txBody>
      </p:sp>
      <p:sp>
        <p:nvSpPr>
          <p:cNvPr id="15" name="Text Placeholder 14"/>
          <p:cNvSpPr>
            <a:spLocks noGrp="1"/>
          </p:cNvSpPr>
          <p:nvPr>
            <p:ph type="body" sz="quarter" idx="11"/>
          </p:nvPr>
        </p:nvSpPr>
        <p:spPr>
          <a:xfrm>
            <a:off x="539552" y="1916832"/>
            <a:ext cx="3887986" cy="4121659"/>
          </a:xfrm>
        </p:spPr>
        <p:txBody>
          <a:bodyPr/>
          <a:lstStyle>
            <a:lvl1pPr>
              <a:defRPr sz="1600"/>
            </a:lvl1pPr>
          </a:lstStyle>
          <a:p>
            <a:pPr lvl="0"/>
            <a:r>
              <a:rPr lang="en-US"/>
              <a:t>Edit Master text styles</a:t>
            </a:r>
          </a:p>
        </p:txBody>
      </p:sp>
      <p:sp>
        <p:nvSpPr>
          <p:cNvPr id="17" name="Text Placeholder 16"/>
          <p:cNvSpPr>
            <a:spLocks noGrp="1"/>
          </p:cNvSpPr>
          <p:nvPr>
            <p:ph type="body" sz="quarter" idx="12"/>
          </p:nvPr>
        </p:nvSpPr>
        <p:spPr>
          <a:xfrm>
            <a:off x="539552" y="1268760"/>
            <a:ext cx="3888432" cy="504825"/>
          </a:xfrm>
        </p:spPr>
        <p:txBody>
          <a:bodyPr/>
          <a:lstStyle>
            <a:lvl1pPr>
              <a:buNone/>
              <a:defRPr sz="1800">
                <a:solidFill>
                  <a:srgbClr val="B7002F"/>
                </a:solidFill>
              </a:defRPr>
            </a:lvl1pPr>
          </a:lstStyle>
          <a:p>
            <a:pPr lvl="0"/>
            <a:r>
              <a:rPr lang="en-US"/>
              <a:t>Edit Master text styles</a:t>
            </a:r>
          </a:p>
        </p:txBody>
      </p:sp>
      <p:sp>
        <p:nvSpPr>
          <p:cNvPr id="10" name="Rectangle 29">
            <a:extLst>
              <a:ext uri="{FF2B5EF4-FFF2-40B4-BE49-F238E27FC236}">
                <a16:creationId xmlns:a16="http://schemas.microsoft.com/office/drawing/2014/main" id="{2B608D99-7483-4CCE-92EF-6C6AC47F878F}"/>
              </a:ext>
            </a:extLst>
          </p:cNvPr>
          <p:cNvSpPr>
            <a:spLocks noChangeArrowheads="1"/>
          </p:cNvSpPr>
          <p:nvPr userDrawn="1"/>
        </p:nvSpPr>
        <p:spPr bwMode="auto">
          <a:xfrm>
            <a:off x="323528" y="246658"/>
            <a:ext cx="8820472" cy="720000"/>
          </a:xfrm>
          <a:prstGeom prst="rect">
            <a:avLst/>
          </a:prstGeom>
          <a:solidFill>
            <a:schemeClr val="accent5">
              <a:lumMod val="40000"/>
              <a:lumOff val="60000"/>
            </a:schemeClr>
          </a:solidFill>
          <a:ln w="9525">
            <a:noFill/>
            <a:miter lim="800000"/>
            <a:headEnd/>
            <a:tailEnd/>
          </a:ln>
        </p:spPr>
        <p:txBody>
          <a:bodyPr wrap="none" anchor="ctr"/>
          <a:lstStyle/>
          <a:p>
            <a:pPr algn="l" eaLnBrk="0" hangingPunct="0"/>
            <a:endParaRPr lang="en-US" sz="2000" b="1" dirty="0">
              <a:latin typeface="Helvetica" pitchFamily="34" charset="0"/>
            </a:endParaRPr>
          </a:p>
        </p:txBody>
      </p:sp>
      <p:sp>
        <p:nvSpPr>
          <p:cNvPr id="11" name="Rectangle 29">
            <a:extLst>
              <a:ext uri="{FF2B5EF4-FFF2-40B4-BE49-F238E27FC236}">
                <a16:creationId xmlns:a16="http://schemas.microsoft.com/office/drawing/2014/main" id="{BA2D6992-3BAA-4571-85B7-23692FC894EF}"/>
              </a:ext>
            </a:extLst>
          </p:cNvPr>
          <p:cNvSpPr>
            <a:spLocks noChangeArrowheads="1"/>
          </p:cNvSpPr>
          <p:nvPr userDrawn="1"/>
        </p:nvSpPr>
        <p:spPr bwMode="auto">
          <a:xfrm>
            <a:off x="0" y="246658"/>
            <a:ext cx="251520" cy="720000"/>
          </a:xfrm>
          <a:prstGeom prst="rect">
            <a:avLst/>
          </a:prstGeom>
          <a:solidFill>
            <a:schemeClr val="tx1"/>
          </a:solidFill>
          <a:ln w="9525">
            <a:noFill/>
            <a:miter lim="800000"/>
            <a:headEnd/>
            <a:tailEnd/>
          </a:ln>
        </p:spPr>
        <p:txBody>
          <a:bodyPr wrap="none" anchor="ctr"/>
          <a:lstStyle/>
          <a:p>
            <a:pPr algn="ctr" eaLnBrk="0" hangingPunct="0"/>
            <a:endParaRPr lang="en-US" dirty="0">
              <a:latin typeface="Calibri" pitchFamily="34" charset="0"/>
            </a:endParaRPr>
          </a:p>
        </p:txBody>
      </p:sp>
      <p:sp>
        <p:nvSpPr>
          <p:cNvPr id="14" name="Rectangle 29">
            <a:extLst>
              <a:ext uri="{FF2B5EF4-FFF2-40B4-BE49-F238E27FC236}">
                <a16:creationId xmlns:a16="http://schemas.microsoft.com/office/drawing/2014/main" id="{8680ADC7-A744-45F3-910F-5C37141D4FE0}"/>
              </a:ext>
            </a:extLst>
          </p:cNvPr>
          <p:cNvSpPr>
            <a:spLocks noChangeArrowheads="1"/>
          </p:cNvSpPr>
          <p:nvPr userDrawn="1"/>
        </p:nvSpPr>
        <p:spPr bwMode="auto">
          <a:xfrm>
            <a:off x="467544" y="1196752"/>
            <a:ext cx="4140000" cy="4967372"/>
          </a:xfrm>
          <a:prstGeom prst="rect">
            <a:avLst/>
          </a:prstGeom>
          <a:solidFill>
            <a:schemeClr val="accent5">
              <a:lumMod val="40000"/>
              <a:lumOff val="60000"/>
            </a:schemeClr>
          </a:solidFill>
          <a:ln w="9525">
            <a:noFill/>
            <a:miter lim="800000"/>
            <a:headEnd/>
            <a:tailEnd/>
          </a:ln>
        </p:spPr>
        <p:txBody>
          <a:bodyPr wrap="none" anchor="ctr"/>
          <a:lstStyle/>
          <a:p>
            <a:pPr algn="ctr" eaLnBrk="0" hangingPunct="0"/>
            <a:endParaRPr lang="en-US" dirty="0">
              <a:latin typeface="Calibri" pitchFamily="34" charset="0"/>
            </a:endParaRPr>
          </a:p>
        </p:txBody>
      </p:sp>
    </p:spTree>
    <p:extLst>
      <p:ext uri="{BB962C8B-B14F-4D97-AF65-F5344CB8AC3E}">
        <p14:creationId xmlns:p14="http://schemas.microsoft.com/office/powerpoint/2010/main" val="153372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0" y="2901061"/>
            <a:ext cx="4032448" cy="900000"/>
          </a:xfrm>
        </p:spPr>
        <p:txBody>
          <a:bodyPr anchor="ctr"/>
          <a:lstStyle>
            <a:lvl1pPr algn="ctr">
              <a:defRPr sz="2400" b="1" cap="all">
                <a:solidFill>
                  <a:schemeClr val="tx1"/>
                </a:solidFill>
                <a:latin typeface="Helvetica" pitchFamily="34" charset="0"/>
              </a:defRPr>
            </a:lvl1pPr>
          </a:lstStyle>
          <a:p>
            <a:r>
              <a:rPr lang="en-US" dirty="0"/>
              <a:t>CHAPTER #</a:t>
            </a:r>
            <a:endParaRPr lang="nl-BE" dirty="0"/>
          </a:p>
        </p:txBody>
      </p:sp>
      <p:sp>
        <p:nvSpPr>
          <p:cNvPr id="8" name="Rectangle 10"/>
          <p:cNvSpPr>
            <a:spLocks noChangeArrowheads="1"/>
          </p:cNvSpPr>
          <p:nvPr/>
        </p:nvSpPr>
        <p:spPr bwMode="auto">
          <a:xfrm>
            <a:off x="4284663" y="2894013"/>
            <a:ext cx="4859337" cy="900000"/>
          </a:xfrm>
          <a:prstGeom prst="rect">
            <a:avLst/>
          </a:prstGeom>
          <a:solidFill>
            <a:srgbClr val="B7002F"/>
          </a:solidFill>
          <a:ln w="9525">
            <a:noFill/>
            <a:miter lim="800000"/>
            <a:headEnd/>
            <a:tailEnd/>
          </a:ln>
        </p:spPr>
        <p:txBody>
          <a:bodyPr wrap="none" anchor="ctr"/>
          <a:lstStyle/>
          <a:p>
            <a:pPr algn="ctr" eaLnBrk="0" hangingPunct="0"/>
            <a:endParaRPr lang="en-US" dirty="0">
              <a:latin typeface="Helvetica" pitchFamily="34" charset="0"/>
            </a:endParaRPr>
          </a:p>
        </p:txBody>
      </p:sp>
      <p:sp>
        <p:nvSpPr>
          <p:cNvPr id="20" name="Text Placeholder 19"/>
          <p:cNvSpPr>
            <a:spLocks noGrp="1"/>
          </p:cNvSpPr>
          <p:nvPr>
            <p:ph type="body" sz="quarter" idx="10" hasCustomPrompt="1"/>
          </p:nvPr>
        </p:nvSpPr>
        <p:spPr>
          <a:xfrm>
            <a:off x="4284663" y="2896069"/>
            <a:ext cx="4859337" cy="900000"/>
          </a:xfrm>
          <a:solidFill>
            <a:schemeClr val="tx1"/>
          </a:solidFill>
          <a:ln w="9525">
            <a:noFill/>
            <a:miter lim="800000"/>
            <a:headEnd/>
            <a:tailEnd/>
          </a:ln>
        </p:spPr>
        <p:txBody>
          <a:bodyPr wrap="none" anchor="ctr"/>
          <a:lstStyle>
            <a:lvl1pPr marL="0" indent="0">
              <a:buNone/>
              <a:defRPr lang="nl-BE" dirty="0">
                <a:solidFill>
                  <a:schemeClr val="bg1"/>
                </a:solidFill>
                <a:latin typeface="Calibri" pitchFamily="34" charset="0"/>
                <a:cs typeface="Arial" charset="0"/>
              </a:defRPr>
            </a:lvl1pPr>
          </a:lstStyle>
          <a:p>
            <a:pPr lvl="0" algn="ctr" eaLnBrk="0" hangingPunct="0">
              <a:spcBef>
                <a:spcPct val="0"/>
              </a:spcBef>
            </a:pPr>
            <a:r>
              <a:rPr lang="en-US" dirty="0"/>
              <a:t>Click to edit subtitle</a:t>
            </a:r>
            <a:endParaRPr lang="nl-BE" dirty="0"/>
          </a:p>
        </p:txBody>
      </p:sp>
      <p:sp>
        <p:nvSpPr>
          <p:cNvPr id="9" name="Rectangle 29"/>
          <p:cNvSpPr>
            <a:spLocks noChangeArrowheads="1"/>
          </p:cNvSpPr>
          <p:nvPr/>
        </p:nvSpPr>
        <p:spPr bwMode="auto">
          <a:xfrm>
            <a:off x="0" y="2896689"/>
            <a:ext cx="251520" cy="900000"/>
          </a:xfrm>
          <a:prstGeom prst="rect">
            <a:avLst/>
          </a:prstGeom>
          <a:solidFill>
            <a:schemeClr val="tx1"/>
          </a:solidFill>
          <a:ln w="9525">
            <a:noFill/>
            <a:miter lim="800000"/>
            <a:headEnd/>
            <a:tailEnd/>
          </a:ln>
        </p:spPr>
        <p:txBody>
          <a:bodyPr wrap="none" anchor="ctr"/>
          <a:lstStyle/>
          <a:p>
            <a:pPr lvl="0" algn="ctr" eaLnBrk="0" hangingPunct="0"/>
            <a:endParaRPr lang="en-US" dirty="0">
              <a:latin typeface="Calibri" pitchFamily="34" charset="0"/>
            </a:endParaRPr>
          </a:p>
        </p:txBody>
      </p:sp>
    </p:spTree>
    <p:extLst>
      <p:ext uri="{BB962C8B-B14F-4D97-AF65-F5344CB8AC3E}">
        <p14:creationId xmlns:p14="http://schemas.microsoft.com/office/powerpoint/2010/main" val="428981592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801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B6AA7C-8CAF-4B8D-8B21-A813DD89B0EE}"/>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Lst>
          </a:blip>
          <a:stretch>
            <a:fillRect/>
          </a:stretch>
        </p:blipFill>
        <p:spPr>
          <a:xfrm>
            <a:off x="417232" y="951082"/>
            <a:ext cx="8648392" cy="5140905"/>
          </a:xfrm>
          <a:prstGeom prst="rect">
            <a:avLst/>
          </a:prstGeom>
        </p:spPr>
      </p:pic>
      <p:sp>
        <p:nvSpPr>
          <p:cNvPr id="11" name="Rectangle 29"/>
          <p:cNvSpPr>
            <a:spLocks noChangeArrowheads="1"/>
          </p:cNvSpPr>
          <p:nvPr/>
        </p:nvSpPr>
        <p:spPr bwMode="auto">
          <a:xfrm>
            <a:off x="323528" y="246658"/>
            <a:ext cx="8820472" cy="720000"/>
          </a:xfrm>
          <a:prstGeom prst="rect">
            <a:avLst/>
          </a:prstGeom>
          <a:solidFill>
            <a:schemeClr val="accent5">
              <a:lumMod val="40000"/>
              <a:lumOff val="60000"/>
            </a:schemeClr>
          </a:solidFill>
          <a:ln w="9525">
            <a:noFill/>
            <a:miter lim="800000"/>
            <a:headEnd/>
            <a:tailEnd/>
          </a:ln>
        </p:spPr>
        <p:txBody>
          <a:bodyPr wrap="none" anchor="ctr"/>
          <a:lstStyle/>
          <a:p>
            <a:pPr algn="l" eaLnBrk="0" hangingPunct="0"/>
            <a:endParaRPr lang="en-US" sz="2000" b="1" dirty="0">
              <a:latin typeface="Helvetica" pitchFamily="34" charset="0"/>
            </a:endParaRPr>
          </a:p>
        </p:txBody>
      </p:sp>
      <p:sp>
        <p:nvSpPr>
          <p:cNvPr id="9" name="Rectangle 29"/>
          <p:cNvSpPr>
            <a:spLocks noChangeArrowheads="1"/>
          </p:cNvSpPr>
          <p:nvPr/>
        </p:nvSpPr>
        <p:spPr bwMode="auto">
          <a:xfrm>
            <a:off x="0" y="246658"/>
            <a:ext cx="251520" cy="720000"/>
          </a:xfrm>
          <a:prstGeom prst="rect">
            <a:avLst/>
          </a:prstGeom>
          <a:solidFill>
            <a:srgbClr val="700000"/>
          </a:solidFill>
          <a:ln w="9525">
            <a:noFill/>
            <a:miter lim="800000"/>
            <a:headEnd/>
            <a:tailEnd/>
          </a:ln>
        </p:spPr>
        <p:txBody>
          <a:bodyPr wrap="none" anchor="ctr"/>
          <a:lstStyle/>
          <a:p>
            <a:pPr lvl="0" algn="ctr" eaLnBrk="0" hangingPunct="0"/>
            <a:endParaRPr lang="en-US" dirty="0">
              <a:latin typeface="Calibri" pitchFamily="34" charset="0"/>
            </a:endParaRPr>
          </a:p>
        </p:txBody>
      </p:sp>
      <p:sp>
        <p:nvSpPr>
          <p:cNvPr id="3" name="Content Placeholder 2"/>
          <p:cNvSpPr>
            <a:spLocks noGrp="1"/>
          </p:cNvSpPr>
          <p:nvPr>
            <p:ph idx="1"/>
          </p:nvPr>
        </p:nvSpPr>
        <p:spPr>
          <a:xfrm>
            <a:off x="467544" y="1268760"/>
            <a:ext cx="8280920" cy="4830115"/>
          </a:xfrm>
        </p:spPr>
        <p:txBody>
          <a:bodyPr/>
          <a:lstStyle>
            <a:lvl1pPr>
              <a:defRPr sz="2400">
                <a:latin typeface="Helvetica" pitchFamily="34" charset="0"/>
              </a:defRPr>
            </a:lvl1pPr>
            <a:lvl2pPr>
              <a:defRPr sz="2000">
                <a:latin typeface="Helvetica" pitchFamily="34" charset="0"/>
              </a:defRPr>
            </a:lvl2pPr>
            <a:lvl3pPr>
              <a:defRPr sz="1800">
                <a:latin typeface="Helvetica" pitchFamily="34" charset="0"/>
              </a:defRPr>
            </a:lvl3pPr>
            <a:lvl4pPr>
              <a:defRPr sz="1600">
                <a:latin typeface="Helvetica" pitchFamily="34" charset="0"/>
              </a:defRPr>
            </a:lvl4pPr>
            <a:lvl5pPr>
              <a:defRPr sz="1600">
                <a:latin typeface="Helvetic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16" name="Title 15"/>
          <p:cNvSpPr>
            <a:spLocks noGrp="1"/>
          </p:cNvSpPr>
          <p:nvPr>
            <p:ph type="title"/>
          </p:nvPr>
        </p:nvSpPr>
        <p:spPr/>
        <p:txBody>
          <a:bodyPr/>
          <a:lstStyle/>
          <a:p>
            <a:r>
              <a:rPr lang="en-US"/>
              <a:t>Click to edit Master title style</a:t>
            </a:r>
          </a:p>
        </p:txBody>
      </p:sp>
      <p:sp>
        <p:nvSpPr>
          <p:cNvPr id="7" name="Rectangle 29">
            <a:extLst>
              <a:ext uri="{FF2B5EF4-FFF2-40B4-BE49-F238E27FC236}">
                <a16:creationId xmlns:a16="http://schemas.microsoft.com/office/drawing/2014/main" id="{B4122852-AB66-410B-BC97-4501AB8E5B8E}"/>
              </a:ext>
            </a:extLst>
          </p:cNvPr>
          <p:cNvSpPr>
            <a:spLocks noChangeArrowheads="1"/>
          </p:cNvSpPr>
          <p:nvPr userDrawn="1"/>
        </p:nvSpPr>
        <p:spPr bwMode="auto">
          <a:xfrm>
            <a:off x="323528" y="246658"/>
            <a:ext cx="8820472" cy="720000"/>
          </a:xfrm>
          <a:prstGeom prst="rect">
            <a:avLst/>
          </a:prstGeom>
          <a:solidFill>
            <a:schemeClr val="accent5">
              <a:lumMod val="40000"/>
              <a:lumOff val="60000"/>
            </a:schemeClr>
          </a:solidFill>
          <a:ln w="9525">
            <a:noFill/>
            <a:miter lim="800000"/>
            <a:headEnd/>
            <a:tailEnd/>
          </a:ln>
        </p:spPr>
        <p:txBody>
          <a:bodyPr wrap="none" anchor="ctr"/>
          <a:lstStyle/>
          <a:p>
            <a:pPr algn="l" eaLnBrk="0" hangingPunct="0"/>
            <a:endParaRPr lang="en-US" sz="2000" b="1" dirty="0">
              <a:latin typeface="Helvetica" pitchFamily="34" charset="0"/>
            </a:endParaRPr>
          </a:p>
        </p:txBody>
      </p:sp>
      <p:sp>
        <p:nvSpPr>
          <p:cNvPr id="8" name="Rectangle 29">
            <a:extLst>
              <a:ext uri="{FF2B5EF4-FFF2-40B4-BE49-F238E27FC236}">
                <a16:creationId xmlns:a16="http://schemas.microsoft.com/office/drawing/2014/main" id="{D985E831-F5B2-4550-B6F4-5DBE4A827E79}"/>
              </a:ext>
            </a:extLst>
          </p:cNvPr>
          <p:cNvSpPr>
            <a:spLocks noChangeArrowheads="1"/>
          </p:cNvSpPr>
          <p:nvPr userDrawn="1"/>
        </p:nvSpPr>
        <p:spPr bwMode="auto">
          <a:xfrm>
            <a:off x="0" y="246658"/>
            <a:ext cx="251520" cy="720000"/>
          </a:xfrm>
          <a:prstGeom prst="rect">
            <a:avLst/>
          </a:prstGeom>
          <a:solidFill>
            <a:schemeClr val="tx1"/>
          </a:solidFill>
          <a:ln w="9525">
            <a:noFill/>
            <a:miter lim="800000"/>
            <a:headEnd/>
            <a:tailEnd/>
          </a:ln>
        </p:spPr>
        <p:txBody>
          <a:bodyPr wrap="none" anchor="ctr"/>
          <a:lstStyle/>
          <a:p>
            <a:pPr algn="ctr" eaLnBrk="0" hangingPunct="0"/>
            <a:endParaRPr lang="en-US" dirty="0">
              <a:latin typeface="Calibri" pitchFamily="34" charset="0"/>
            </a:endParaRPr>
          </a:p>
        </p:txBody>
      </p:sp>
    </p:spTree>
    <p:extLst>
      <p:ext uri="{BB962C8B-B14F-4D97-AF65-F5344CB8AC3E}">
        <p14:creationId xmlns:p14="http://schemas.microsoft.com/office/powerpoint/2010/main" val="350413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4E621A-1DC3-4243-A569-49AB4CE87982}"/>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Lst>
          </a:blip>
          <a:stretch>
            <a:fillRect/>
          </a:stretch>
        </p:blipFill>
        <p:spPr>
          <a:xfrm>
            <a:off x="417232" y="951082"/>
            <a:ext cx="8648392" cy="5140905"/>
          </a:xfrm>
          <a:prstGeom prst="rect">
            <a:avLst/>
          </a:prstGeom>
        </p:spPr>
      </p:pic>
      <p:sp>
        <p:nvSpPr>
          <p:cNvPr id="11" name="Rectangle 29"/>
          <p:cNvSpPr>
            <a:spLocks noChangeArrowheads="1"/>
          </p:cNvSpPr>
          <p:nvPr/>
        </p:nvSpPr>
        <p:spPr bwMode="auto">
          <a:xfrm>
            <a:off x="323528" y="246658"/>
            <a:ext cx="8820472" cy="720000"/>
          </a:xfrm>
          <a:prstGeom prst="rect">
            <a:avLst/>
          </a:prstGeom>
          <a:solidFill>
            <a:schemeClr val="accent5">
              <a:lumMod val="40000"/>
              <a:lumOff val="60000"/>
            </a:schemeClr>
          </a:solidFill>
          <a:ln w="9525">
            <a:noFill/>
            <a:miter lim="800000"/>
            <a:headEnd/>
            <a:tailEnd/>
          </a:ln>
        </p:spPr>
        <p:txBody>
          <a:bodyPr wrap="none" anchor="ctr"/>
          <a:lstStyle/>
          <a:p>
            <a:pPr algn="l" eaLnBrk="0" hangingPunct="0"/>
            <a:endParaRPr lang="en-US" sz="2000" b="1" dirty="0">
              <a:latin typeface="Helvetica" pitchFamily="34" charset="0"/>
            </a:endParaRPr>
          </a:p>
        </p:txBody>
      </p:sp>
      <p:sp>
        <p:nvSpPr>
          <p:cNvPr id="12" name="Rectangle 29"/>
          <p:cNvSpPr>
            <a:spLocks noChangeArrowheads="1"/>
          </p:cNvSpPr>
          <p:nvPr/>
        </p:nvSpPr>
        <p:spPr bwMode="auto">
          <a:xfrm>
            <a:off x="0" y="246658"/>
            <a:ext cx="251520" cy="720000"/>
          </a:xfrm>
          <a:prstGeom prst="rect">
            <a:avLst/>
          </a:prstGeom>
          <a:solidFill>
            <a:srgbClr val="700000"/>
          </a:solidFill>
          <a:ln w="9525">
            <a:noFill/>
            <a:miter lim="800000"/>
            <a:headEnd/>
            <a:tailEnd/>
          </a:ln>
        </p:spPr>
        <p:txBody>
          <a:bodyPr wrap="none" anchor="ctr"/>
          <a:lstStyle/>
          <a:p>
            <a:pPr lvl="0" algn="ctr" eaLnBrk="0" hangingPunct="0"/>
            <a:endParaRPr lang="en-US" dirty="0">
              <a:latin typeface="Calibri" pitchFamily="34" charset="0"/>
            </a:endParaRPr>
          </a:p>
        </p:txBody>
      </p:sp>
      <p:sp>
        <p:nvSpPr>
          <p:cNvPr id="19" name="Rectangle 29"/>
          <p:cNvSpPr>
            <a:spLocks noChangeArrowheads="1"/>
          </p:cNvSpPr>
          <p:nvPr/>
        </p:nvSpPr>
        <p:spPr bwMode="auto">
          <a:xfrm>
            <a:off x="323528" y="1196752"/>
            <a:ext cx="4140000" cy="4857817"/>
          </a:xfrm>
          <a:prstGeom prst="rect">
            <a:avLst/>
          </a:prstGeom>
          <a:solidFill>
            <a:schemeClr val="bg1"/>
          </a:solidFill>
          <a:ln w="9525">
            <a:noFill/>
            <a:miter lim="800000"/>
            <a:headEnd/>
            <a:tailEnd/>
          </a:ln>
        </p:spPr>
        <p:txBody>
          <a:bodyPr wrap="none" anchor="ctr"/>
          <a:lstStyle/>
          <a:p>
            <a:pPr algn="ctr" eaLnBrk="0" hangingPunct="0"/>
            <a:endParaRPr lang="en-US" dirty="0">
              <a:latin typeface="Calibri" pitchFamily="34" charset="0"/>
            </a:endParaRPr>
          </a:p>
        </p:txBody>
      </p:sp>
      <p:sp>
        <p:nvSpPr>
          <p:cNvPr id="17" name="Picture Placeholder 16"/>
          <p:cNvSpPr>
            <a:spLocks noGrp="1"/>
          </p:cNvSpPr>
          <p:nvPr>
            <p:ph type="pic" sz="quarter" idx="10"/>
          </p:nvPr>
        </p:nvSpPr>
        <p:spPr>
          <a:xfrm>
            <a:off x="4660786" y="1197926"/>
            <a:ext cx="4140000" cy="4857817"/>
          </a:xfrm>
        </p:spPr>
        <p:txBody>
          <a:bodyPr/>
          <a:lstStyle/>
          <a:p>
            <a:r>
              <a:rPr lang="en-US" dirty="0"/>
              <a:t>Click icon to add picture</a:t>
            </a:r>
            <a:endParaRPr lang="nl-BE"/>
          </a:p>
        </p:txBody>
      </p:sp>
      <p:sp>
        <p:nvSpPr>
          <p:cNvPr id="13" name="Title 13"/>
          <p:cNvSpPr>
            <a:spLocks noGrp="1"/>
          </p:cNvSpPr>
          <p:nvPr>
            <p:ph type="title"/>
          </p:nvPr>
        </p:nvSpPr>
        <p:spPr>
          <a:xfrm>
            <a:off x="457200" y="274638"/>
            <a:ext cx="8229600" cy="720000"/>
          </a:xfrm>
        </p:spPr>
        <p:txBody>
          <a:bodyPr/>
          <a:lstStyle/>
          <a:p>
            <a:r>
              <a:rPr lang="en-US"/>
              <a:t>Click to edit Master title style</a:t>
            </a:r>
            <a:endParaRPr lang="en-US" dirty="0"/>
          </a:p>
        </p:txBody>
      </p:sp>
      <p:sp>
        <p:nvSpPr>
          <p:cNvPr id="14" name="Text Placeholder 14"/>
          <p:cNvSpPr>
            <a:spLocks noGrp="1"/>
          </p:cNvSpPr>
          <p:nvPr>
            <p:ph type="body" sz="quarter" idx="11"/>
          </p:nvPr>
        </p:nvSpPr>
        <p:spPr>
          <a:xfrm>
            <a:off x="539552" y="1916832"/>
            <a:ext cx="3887986" cy="4138911"/>
          </a:xfrm>
          <a:solidFill>
            <a:schemeClr val="bg1"/>
          </a:solidFill>
        </p:spPr>
        <p:txBody>
          <a:bodyPr/>
          <a:lstStyle>
            <a:lvl1pPr>
              <a:defRPr sz="1600"/>
            </a:lvl1pPr>
          </a:lstStyle>
          <a:p>
            <a:pPr lvl="0"/>
            <a:r>
              <a:rPr lang="en-US"/>
              <a:t>Edit Master text styles</a:t>
            </a:r>
          </a:p>
        </p:txBody>
      </p:sp>
      <p:sp>
        <p:nvSpPr>
          <p:cNvPr id="15" name="Text Placeholder 16"/>
          <p:cNvSpPr>
            <a:spLocks noGrp="1"/>
          </p:cNvSpPr>
          <p:nvPr>
            <p:ph type="body" sz="quarter" idx="12"/>
          </p:nvPr>
        </p:nvSpPr>
        <p:spPr>
          <a:xfrm>
            <a:off x="539552" y="1268760"/>
            <a:ext cx="3888432" cy="504825"/>
          </a:xfrm>
        </p:spPr>
        <p:txBody>
          <a:bodyPr/>
          <a:lstStyle>
            <a:lvl1pPr>
              <a:buNone/>
              <a:defRPr sz="1800">
                <a:solidFill>
                  <a:srgbClr val="B7002F"/>
                </a:solidFill>
              </a:defRPr>
            </a:lvl1pPr>
          </a:lstStyle>
          <a:p>
            <a:pPr lvl="0"/>
            <a:r>
              <a:rPr lang="en-US"/>
              <a:t>Edit Master text styles</a:t>
            </a:r>
          </a:p>
        </p:txBody>
      </p:sp>
      <p:sp>
        <p:nvSpPr>
          <p:cNvPr id="10" name="Rectangle 29">
            <a:extLst>
              <a:ext uri="{FF2B5EF4-FFF2-40B4-BE49-F238E27FC236}">
                <a16:creationId xmlns:a16="http://schemas.microsoft.com/office/drawing/2014/main" id="{BDC6F17D-5478-4C83-8755-498CFAFD8F93}"/>
              </a:ext>
            </a:extLst>
          </p:cNvPr>
          <p:cNvSpPr>
            <a:spLocks noChangeArrowheads="1"/>
          </p:cNvSpPr>
          <p:nvPr userDrawn="1"/>
        </p:nvSpPr>
        <p:spPr bwMode="auto">
          <a:xfrm>
            <a:off x="323528" y="246658"/>
            <a:ext cx="8820472" cy="720000"/>
          </a:xfrm>
          <a:prstGeom prst="rect">
            <a:avLst/>
          </a:prstGeom>
          <a:solidFill>
            <a:schemeClr val="accent5">
              <a:lumMod val="40000"/>
              <a:lumOff val="60000"/>
            </a:schemeClr>
          </a:solidFill>
          <a:ln w="9525">
            <a:noFill/>
            <a:miter lim="800000"/>
            <a:headEnd/>
            <a:tailEnd/>
          </a:ln>
        </p:spPr>
        <p:txBody>
          <a:bodyPr wrap="none" anchor="ctr"/>
          <a:lstStyle/>
          <a:p>
            <a:pPr algn="l" eaLnBrk="0" hangingPunct="0"/>
            <a:endParaRPr lang="en-US" sz="2000" b="1" dirty="0">
              <a:latin typeface="Helvetica" pitchFamily="34" charset="0"/>
            </a:endParaRPr>
          </a:p>
        </p:txBody>
      </p:sp>
      <p:sp>
        <p:nvSpPr>
          <p:cNvPr id="16" name="Rectangle 29">
            <a:extLst>
              <a:ext uri="{FF2B5EF4-FFF2-40B4-BE49-F238E27FC236}">
                <a16:creationId xmlns:a16="http://schemas.microsoft.com/office/drawing/2014/main" id="{022AACB5-91F3-4A25-A5D0-16C20C7BA90B}"/>
              </a:ext>
            </a:extLst>
          </p:cNvPr>
          <p:cNvSpPr>
            <a:spLocks noChangeArrowheads="1"/>
          </p:cNvSpPr>
          <p:nvPr userDrawn="1"/>
        </p:nvSpPr>
        <p:spPr bwMode="auto">
          <a:xfrm>
            <a:off x="0" y="246658"/>
            <a:ext cx="251520" cy="720000"/>
          </a:xfrm>
          <a:prstGeom prst="rect">
            <a:avLst/>
          </a:prstGeom>
          <a:solidFill>
            <a:schemeClr val="tx1"/>
          </a:solidFill>
          <a:ln w="9525">
            <a:noFill/>
            <a:miter lim="800000"/>
            <a:headEnd/>
            <a:tailEnd/>
          </a:ln>
        </p:spPr>
        <p:txBody>
          <a:bodyPr wrap="none" anchor="ctr"/>
          <a:lstStyle/>
          <a:p>
            <a:pPr algn="ctr" eaLnBrk="0" hangingPunct="0"/>
            <a:endParaRPr lang="en-US" dirty="0">
              <a:latin typeface="Calibri" pitchFamily="34" charset="0"/>
            </a:endParaRPr>
          </a:p>
        </p:txBody>
      </p:sp>
      <p:sp>
        <p:nvSpPr>
          <p:cNvPr id="18" name="Rectangle 29">
            <a:extLst>
              <a:ext uri="{FF2B5EF4-FFF2-40B4-BE49-F238E27FC236}">
                <a16:creationId xmlns:a16="http://schemas.microsoft.com/office/drawing/2014/main" id="{627949F7-4E20-448E-BEA9-9B7C8457C456}"/>
              </a:ext>
            </a:extLst>
          </p:cNvPr>
          <p:cNvSpPr>
            <a:spLocks noChangeArrowheads="1"/>
          </p:cNvSpPr>
          <p:nvPr userDrawn="1"/>
        </p:nvSpPr>
        <p:spPr bwMode="auto">
          <a:xfrm>
            <a:off x="323528" y="1196752"/>
            <a:ext cx="4140000" cy="4857817"/>
          </a:xfrm>
          <a:prstGeom prst="rect">
            <a:avLst/>
          </a:prstGeom>
          <a:solidFill>
            <a:schemeClr val="accent5">
              <a:lumMod val="40000"/>
              <a:lumOff val="60000"/>
            </a:schemeClr>
          </a:solidFill>
          <a:ln w="9525">
            <a:noFill/>
            <a:miter lim="800000"/>
            <a:headEnd/>
            <a:tailEnd/>
          </a:ln>
        </p:spPr>
        <p:txBody>
          <a:bodyPr wrap="none" anchor="ctr"/>
          <a:lstStyle/>
          <a:p>
            <a:pPr algn="ctr" eaLnBrk="0" hangingPunct="0"/>
            <a:endParaRPr lang="en-US" dirty="0">
              <a:latin typeface="Calibri" pitchFamily="34" charset="0"/>
            </a:endParaRPr>
          </a:p>
        </p:txBody>
      </p:sp>
    </p:spTree>
    <p:extLst>
      <p:ext uri="{BB962C8B-B14F-4D97-AF65-F5344CB8AC3E}">
        <p14:creationId xmlns:p14="http://schemas.microsoft.com/office/powerpoint/2010/main" val="116606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0" y="2901061"/>
            <a:ext cx="4032448" cy="900000"/>
          </a:xfrm>
        </p:spPr>
        <p:txBody>
          <a:bodyPr anchor="ctr"/>
          <a:lstStyle>
            <a:lvl1pPr algn="ctr">
              <a:defRPr sz="2400" b="1" cap="all">
                <a:solidFill>
                  <a:schemeClr val="tx1"/>
                </a:solidFill>
                <a:latin typeface="Helvetica" pitchFamily="34" charset="0"/>
              </a:defRPr>
            </a:lvl1pPr>
          </a:lstStyle>
          <a:p>
            <a:r>
              <a:rPr lang="en-US" dirty="0"/>
              <a:t>CHAPTER #</a:t>
            </a:r>
            <a:endParaRPr lang="nl-BE" dirty="0"/>
          </a:p>
        </p:txBody>
      </p:sp>
      <p:sp>
        <p:nvSpPr>
          <p:cNvPr id="8" name="Rectangle 10"/>
          <p:cNvSpPr>
            <a:spLocks noChangeArrowheads="1"/>
          </p:cNvSpPr>
          <p:nvPr/>
        </p:nvSpPr>
        <p:spPr bwMode="auto">
          <a:xfrm>
            <a:off x="4284663" y="2894013"/>
            <a:ext cx="4859337" cy="900000"/>
          </a:xfrm>
          <a:prstGeom prst="rect">
            <a:avLst/>
          </a:prstGeom>
          <a:solidFill>
            <a:srgbClr val="700000"/>
          </a:solidFill>
          <a:ln w="9525">
            <a:noFill/>
            <a:miter lim="800000"/>
            <a:headEnd/>
            <a:tailEnd/>
          </a:ln>
        </p:spPr>
        <p:txBody>
          <a:bodyPr wrap="none" anchor="ctr"/>
          <a:lstStyle/>
          <a:p>
            <a:pPr algn="ctr" eaLnBrk="0" hangingPunct="0"/>
            <a:endParaRPr lang="en-US" dirty="0">
              <a:latin typeface="Helvetica" pitchFamily="34" charset="0"/>
            </a:endParaRPr>
          </a:p>
        </p:txBody>
      </p:sp>
      <p:sp>
        <p:nvSpPr>
          <p:cNvPr id="20" name="Text Placeholder 19"/>
          <p:cNvSpPr>
            <a:spLocks noGrp="1"/>
          </p:cNvSpPr>
          <p:nvPr>
            <p:ph type="body" sz="quarter" idx="10" hasCustomPrompt="1"/>
          </p:nvPr>
        </p:nvSpPr>
        <p:spPr>
          <a:xfrm>
            <a:off x="4284663" y="2896069"/>
            <a:ext cx="4859337" cy="900000"/>
          </a:xfrm>
          <a:solidFill>
            <a:srgbClr val="700000"/>
          </a:solidFill>
          <a:ln w="9525">
            <a:noFill/>
            <a:miter lim="800000"/>
            <a:headEnd/>
            <a:tailEnd/>
          </a:ln>
        </p:spPr>
        <p:txBody>
          <a:bodyPr wrap="none" anchor="ctr"/>
          <a:lstStyle>
            <a:lvl1pPr marL="0" indent="0">
              <a:buNone/>
              <a:defRPr lang="nl-BE" dirty="0">
                <a:solidFill>
                  <a:schemeClr val="bg1"/>
                </a:solidFill>
                <a:latin typeface="Calibri" pitchFamily="34" charset="0"/>
                <a:cs typeface="Arial" charset="0"/>
              </a:defRPr>
            </a:lvl1pPr>
          </a:lstStyle>
          <a:p>
            <a:pPr lvl="0" algn="ctr" eaLnBrk="0" hangingPunct="0">
              <a:spcBef>
                <a:spcPct val="0"/>
              </a:spcBef>
            </a:pPr>
            <a:r>
              <a:rPr lang="en-US" dirty="0"/>
              <a:t>Click to edit subtitle</a:t>
            </a:r>
            <a:endParaRPr lang="nl-BE" dirty="0"/>
          </a:p>
        </p:txBody>
      </p:sp>
      <p:sp>
        <p:nvSpPr>
          <p:cNvPr id="9" name="Rectangle 29"/>
          <p:cNvSpPr>
            <a:spLocks noChangeArrowheads="1"/>
          </p:cNvSpPr>
          <p:nvPr/>
        </p:nvSpPr>
        <p:spPr bwMode="auto">
          <a:xfrm>
            <a:off x="0" y="2896689"/>
            <a:ext cx="251520" cy="900000"/>
          </a:xfrm>
          <a:prstGeom prst="rect">
            <a:avLst/>
          </a:prstGeom>
          <a:solidFill>
            <a:srgbClr val="700000"/>
          </a:solidFill>
          <a:ln w="9525">
            <a:noFill/>
            <a:miter lim="800000"/>
            <a:headEnd/>
            <a:tailEnd/>
          </a:ln>
        </p:spPr>
        <p:txBody>
          <a:bodyPr wrap="none" anchor="ctr"/>
          <a:lstStyle/>
          <a:p>
            <a:pPr lvl="0" algn="ctr" eaLnBrk="0" hangingPunct="0"/>
            <a:endParaRPr lang="en-US" dirty="0">
              <a:latin typeface="Calibri" pitchFamily="34" charset="0"/>
            </a:endParaRPr>
          </a:p>
        </p:txBody>
      </p:sp>
      <p:sp>
        <p:nvSpPr>
          <p:cNvPr id="6" name="Rectangle 10">
            <a:extLst>
              <a:ext uri="{FF2B5EF4-FFF2-40B4-BE49-F238E27FC236}">
                <a16:creationId xmlns:a16="http://schemas.microsoft.com/office/drawing/2014/main" id="{4A5AAA57-5934-4659-9A3A-140CF37855F7}"/>
              </a:ext>
            </a:extLst>
          </p:cNvPr>
          <p:cNvSpPr>
            <a:spLocks noChangeArrowheads="1"/>
          </p:cNvSpPr>
          <p:nvPr userDrawn="1"/>
        </p:nvSpPr>
        <p:spPr bwMode="auto">
          <a:xfrm>
            <a:off x="4284663" y="2894013"/>
            <a:ext cx="4859337" cy="900000"/>
          </a:xfrm>
          <a:prstGeom prst="rect">
            <a:avLst/>
          </a:prstGeom>
          <a:solidFill>
            <a:schemeClr val="tx1"/>
          </a:solidFill>
          <a:ln w="9525">
            <a:noFill/>
            <a:miter lim="800000"/>
            <a:headEnd/>
            <a:tailEnd/>
          </a:ln>
        </p:spPr>
        <p:txBody>
          <a:bodyPr wrap="none" anchor="ctr"/>
          <a:lstStyle/>
          <a:p>
            <a:pPr algn="ctr" eaLnBrk="0" hangingPunct="0"/>
            <a:endParaRPr lang="en-US" dirty="0">
              <a:latin typeface="Helvetica" pitchFamily="34" charset="0"/>
            </a:endParaRPr>
          </a:p>
        </p:txBody>
      </p:sp>
      <p:sp>
        <p:nvSpPr>
          <p:cNvPr id="7" name="Rectangle 29">
            <a:extLst>
              <a:ext uri="{FF2B5EF4-FFF2-40B4-BE49-F238E27FC236}">
                <a16:creationId xmlns:a16="http://schemas.microsoft.com/office/drawing/2014/main" id="{CF4DDAF0-8212-48DA-8701-5A50192D77AE}"/>
              </a:ext>
            </a:extLst>
          </p:cNvPr>
          <p:cNvSpPr>
            <a:spLocks noChangeArrowheads="1"/>
          </p:cNvSpPr>
          <p:nvPr userDrawn="1"/>
        </p:nvSpPr>
        <p:spPr bwMode="auto">
          <a:xfrm>
            <a:off x="0" y="2896689"/>
            <a:ext cx="251520" cy="900000"/>
          </a:xfrm>
          <a:prstGeom prst="rect">
            <a:avLst/>
          </a:prstGeom>
          <a:solidFill>
            <a:schemeClr val="tx1"/>
          </a:solidFill>
          <a:ln w="9525">
            <a:noFill/>
            <a:miter lim="800000"/>
            <a:headEnd/>
            <a:tailEnd/>
          </a:ln>
        </p:spPr>
        <p:txBody>
          <a:bodyPr wrap="none" anchor="ctr"/>
          <a:lstStyle/>
          <a:p>
            <a:pPr algn="ctr" eaLnBrk="0" hangingPunct="0"/>
            <a:endParaRPr lang="en-US" dirty="0">
              <a:latin typeface="Calibri" pitchFamily="34" charset="0"/>
            </a:endParaRPr>
          </a:p>
        </p:txBody>
      </p:sp>
    </p:spTree>
    <p:extLst>
      <p:ext uri="{BB962C8B-B14F-4D97-AF65-F5344CB8AC3E}">
        <p14:creationId xmlns:p14="http://schemas.microsoft.com/office/powerpoint/2010/main" val="2530563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1AB55D-73E2-4098-A511-FB94F28B9428}"/>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Lst>
          </a:blip>
          <a:stretch>
            <a:fillRect/>
          </a:stretch>
        </p:blipFill>
        <p:spPr>
          <a:xfrm>
            <a:off x="417232" y="951082"/>
            <a:ext cx="8648392" cy="5140905"/>
          </a:xfrm>
          <a:prstGeom prst="rect">
            <a:avLst/>
          </a:prstGeom>
        </p:spPr>
      </p:pic>
      <p:sp>
        <p:nvSpPr>
          <p:cNvPr id="14" name="Rectangle 29"/>
          <p:cNvSpPr>
            <a:spLocks noChangeArrowheads="1"/>
          </p:cNvSpPr>
          <p:nvPr/>
        </p:nvSpPr>
        <p:spPr bwMode="auto">
          <a:xfrm>
            <a:off x="323528" y="246658"/>
            <a:ext cx="8820472" cy="720000"/>
          </a:xfrm>
          <a:prstGeom prst="rect">
            <a:avLst/>
          </a:prstGeom>
          <a:solidFill>
            <a:schemeClr val="accent5">
              <a:lumMod val="40000"/>
              <a:lumOff val="60000"/>
            </a:schemeClr>
          </a:solidFill>
          <a:ln w="9525">
            <a:noFill/>
            <a:miter lim="800000"/>
            <a:headEnd/>
            <a:tailEnd/>
          </a:ln>
        </p:spPr>
        <p:txBody>
          <a:bodyPr wrap="none" anchor="ctr"/>
          <a:lstStyle/>
          <a:p>
            <a:pPr algn="l" eaLnBrk="0" hangingPunct="0"/>
            <a:endParaRPr lang="en-US" sz="2000" b="1" dirty="0">
              <a:latin typeface="Helvetica" pitchFamily="34" charset="0"/>
            </a:endParaRPr>
          </a:p>
        </p:txBody>
      </p:sp>
      <p:sp>
        <p:nvSpPr>
          <p:cNvPr id="16" name="Rectangle 29"/>
          <p:cNvSpPr>
            <a:spLocks noChangeArrowheads="1"/>
          </p:cNvSpPr>
          <p:nvPr/>
        </p:nvSpPr>
        <p:spPr bwMode="auto">
          <a:xfrm>
            <a:off x="0" y="246658"/>
            <a:ext cx="251520" cy="720000"/>
          </a:xfrm>
          <a:prstGeom prst="rect">
            <a:avLst/>
          </a:prstGeom>
          <a:solidFill>
            <a:srgbClr val="700000"/>
          </a:solidFill>
          <a:ln w="9525">
            <a:noFill/>
            <a:miter lim="800000"/>
            <a:headEnd/>
            <a:tailEnd/>
          </a:ln>
        </p:spPr>
        <p:txBody>
          <a:bodyPr wrap="none" anchor="ctr"/>
          <a:lstStyle/>
          <a:p>
            <a:pPr lvl="0" algn="ctr" eaLnBrk="0" hangingPunct="0"/>
            <a:endParaRPr lang="en-US" dirty="0">
              <a:latin typeface="Calibri" pitchFamily="34" charset="0"/>
            </a:endParaRPr>
          </a:p>
        </p:txBody>
      </p:sp>
      <p:sp>
        <p:nvSpPr>
          <p:cNvPr id="17" name="Title 13"/>
          <p:cNvSpPr>
            <a:spLocks noGrp="1"/>
          </p:cNvSpPr>
          <p:nvPr>
            <p:ph type="title"/>
          </p:nvPr>
        </p:nvSpPr>
        <p:spPr>
          <a:xfrm>
            <a:off x="457200" y="274638"/>
            <a:ext cx="8229600" cy="720000"/>
          </a:xfrm>
        </p:spPr>
        <p:txBody>
          <a:bodyPr/>
          <a:lstStyle/>
          <a:p>
            <a:r>
              <a:rPr lang="en-US"/>
              <a:t>Click to edit Master title style</a:t>
            </a:r>
            <a:endParaRPr lang="en-US" dirty="0"/>
          </a:p>
        </p:txBody>
      </p:sp>
      <p:sp>
        <p:nvSpPr>
          <p:cNvPr id="18" name="Content Placeholder 2"/>
          <p:cNvSpPr>
            <a:spLocks noGrp="1"/>
          </p:cNvSpPr>
          <p:nvPr>
            <p:ph idx="1"/>
          </p:nvPr>
        </p:nvSpPr>
        <p:spPr>
          <a:xfrm>
            <a:off x="467544" y="1268761"/>
            <a:ext cx="8280920" cy="4795610"/>
          </a:xfrm>
        </p:spPr>
        <p:txBody>
          <a:bodyPr/>
          <a:lstStyle>
            <a:lvl1pPr>
              <a:defRPr sz="2400">
                <a:solidFill>
                  <a:schemeClr val="tx1"/>
                </a:solidFill>
                <a:latin typeface="Helvetica" pitchFamily="34" charset="0"/>
              </a:defRPr>
            </a:lvl1pPr>
            <a:lvl2pPr>
              <a:defRPr sz="2000">
                <a:solidFill>
                  <a:schemeClr val="tx1"/>
                </a:solidFill>
                <a:latin typeface="Helvetica" pitchFamily="34" charset="0"/>
              </a:defRPr>
            </a:lvl2pPr>
            <a:lvl3pPr>
              <a:defRPr sz="1800">
                <a:solidFill>
                  <a:schemeClr val="tx1"/>
                </a:solidFill>
                <a:latin typeface="Helvetica" pitchFamily="34" charset="0"/>
              </a:defRPr>
            </a:lvl3pPr>
            <a:lvl4pPr>
              <a:defRPr sz="1600">
                <a:solidFill>
                  <a:schemeClr val="tx1"/>
                </a:solidFill>
                <a:latin typeface="Helvetica" pitchFamily="34" charset="0"/>
              </a:defRPr>
            </a:lvl4pPr>
            <a:lvl5pPr>
              <a:defRPr sz="1600">
                <a:solidFill>
                  <a:schemeClr val="tx1"/>
                </a:solidFill>
                <a:latin typeface="Helvetic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7" name="Rectangle 29">
            <a:extLst>
              <a:ext uri="{FF2B5EF4-FFF2-40B4-BE49-F238E27FC236}">
                <a16:creationId xmlns:a16="http://schemas.microsoft.com/office/drawing/2014/main" id="{B0A74CC8-4402-4B4B-8671-2DDBF77F9226}"/>
              </a:ext>
            </a:extLst>
          </p:cNvPr>
          <p:cNvSpPr>
            <a:spLocks noChangeArrowheads="1"/>
          </p:cNvSpPr>
          <p:nvPr userDrawn="1"/>
        </p:nvSpPr>
        <p:spPr bwMode="auto">
          <a:xfrm>
            <a:off x="323528" y="246658"/>
            <a:ext cx="8820472" cy="720000"/>
          </a:xfrm>
          <a:prstGeom prst="rect">
            <a:avLst/>
          </a:prstGeom>
          <a:solidFill>
            <a:schemeClr val="accent5">
              <a:lumMod val="40000"/>
              <a:lumOff val="60000"/>
            </a:schemeClr>
          </a:solidFill>
          <a:ln w="9525">
            <a:noFill/>
            <a:miter lim="800000"/>
            <a:headEnd/>
            <a:tailEnd/>
          </a:ln>
        </p:spPr>
        <p:txBody>
          <a:bodyPr wrap="none" anchor="ctr"/>
          <a:lstStyle/>
          <a:p>
            <a:pPr algn="l" eaLnBrk="0" hangingPunct="0"/>
            <a:endParaRPr lang="en-US" sz="2000" b="1" dirty="0">
              <a:latin typeface="Helvetica" pitchFamily="34" charset="0"/>
            </a:endParaRPr>
          </a:p>
        </p:txBody>
      </p:sp>
      <p:sp>
        <p:nvSpPr>
          <p:cNvPr id="8" name="Rectangle 29">
            <a:extLst>
              <a:ext uri="{FF2B5EF4-FFF2-40B4-BE49-F238E27FC236}">
                <a16:creationId xmlns:a16="http://schemas.microsoft.com/office/drawing/2014/main" id="{B3D588FB-F4A3-40B1-AD5F-ADB414333F3D}"/>
              </a:ext>
            </a:extLst>
          </p:cNvPr>
          <p:cNvSpPr>
            <a:spLocks noChangeArrowheads="1"/>
          </p:cNvSpPr>
          <p:nvPr userDrawn="1"/>
        </p:nvSpPr>
        <p:spPr bwMode="auto">
          <a:xfrm>
            <a:off x="0" y="246658"/>
            <a:ext cx="251520" cy="720000"/>
          </a:xfrm>
          <a:prstGeom prst="rect">
            <a:avLst/>
          </a:prstGeom>
          <a:solidFill>
            <a:schemeClr val="tx1"/>
          </a:solidFill>
          <a:ln w="9525">
            <a:noFill/>
            <a:miter lim="800000"/>
            <a:headEnd/>
            <a:tailEnd/>
          </a:ln>
        </p:spPr>
        <p:txBody>
          <a:bodyPr wrap="none" anchor="ctr"/>
          <a:lstStyle/>
          <a:p>
            <a:pPr algn="ctr" eaLnBrk="0" hangingPunct="0"/>
            <a:endParaRPr lang="en-US" dirty="0">
              <a:latin typeface="Calibri" pitchFamily="34" charset="0"/>
            </a:endParaRPr>
          </a:p>
        </p:txBody>
      </p:sp>
    </p:spTree>
    <p:extLst>
      <p:ext uri="{BB962C8B-B14F-4D97-AF65-F5344CB8AC3E}">
        <p14:creationId xmlns:p14="http://schemas.microsoft.com/office/powerpoint/2010/main" val="376991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14" name="Rectangle 29"/>
          <p:cNvSpPr>
            <a:spLocks noChangeArrowheads="1"/>
          </p:cNvSpPr>
          <p:nvPr/>
        </p:nvSpPr>
        <p:spPr bwMode="auto">
          <a:xfrm>
            <a:off x="323528" y="246658"/>
            <a:ext cx="8820472" cy="720000"/>
          </a:xfrm>
          <a:prstGeom prst="rect">
            <a:avLst/>
          </a:prstGeom>
          <a:solidFill>
            <a:schemeClr val="accent5">
              <a:lumMod val="40000"/>
              <a:lumOff val="60000"/>
            </a:schemeClr>
          </a:solidFill>
          <a:ln w="9525">
            <a:noFill/>
            <a:miter lim="800000"/>
            <a:headEnd/>
            <a:tailEnd/>
          </a:ln>
        </p:spPr>
        <p:txBody>
          <a:bodyPr wrap="none" anchor="ctr"/>
          <a:lstStyle/>
          <a:p>
            <a:pPr algn="l" eaLnBrk="0" hangingPunct="0"/>
            <a:endParaRPr lang="en-US" sz="2000" b="1" dirty="0">
              <a:latin typeface="Helvetica" pitchFamily="34" charset="0"/>
            </a:endParaRPr>
          </a:p>
        </p:txBody>
      </p:sp>
      <p:sp>
        <p:nvSpPr>
          <p:cNvPr id="16" name="Rectangle 29"/>
          <p:cNvSpPr>
            <a:spLocks noChangeArrowheads="1"/>
          </p:cNvSpPr>
          <p:nvPr/>
        </p:nvSpPr>
        <p:spPr bwMode="auto">
          <a:xfrm>
            <a:off x="0" y="246658"/>
            <a:ext cx="251520" cy="720000"/>
          </a:xfrm>
          <a:prstGeom prst="rect">
            <a:avLst/>
          </a:prstGeom>
          <a:solidFill>
            <a:schemeClr val="tx1"/>
          </a:solidFill>
          <a:ln w="9525">
            <a:noFill/>
            <a:miter lim="800000"/>
            <a:headEnd/>
            <a:tailEnd/>
          </a:ln>
        </p:spPr>
        <p:txBody>
          <a:bodyPr wrap="none" anchor="ctr"/>
          <a:lstStyle/>
          <a:p>
            <a:pPr lvl="0" algn="ctr" eaLnBrk="0" hangingPunct="0"/>
            <a:endParaRPr lang="en-US" dirty="0">
              <a:latin typeface="Calibri" pitchFamily="34" charset="0"/>
            </a:endParaRPr>
          </a:p>
        </p:txBody>
      </p:sp>
      <p:sp>
        <p:nvSpPr>
          <p:cNvPr id="17" name="Title 13"/>
          <p:cNvSpPr>
            <a:spLocks noGrp="1"/>
          </p:cNvSpPr>
          <p:nvPr>
            <p:ph type="title"/>
          </p:nvPr>
        </p:nvSpPr>
        <p:spPr>
          <a:xfrm>
            <a:off x="457200" y="274638"/>
            <a:ext cx="8229600" cy="720000"/>
          </a:xfrm>
        </p:spPr>
        <p:txBody>
          <a:bodyPr/>
          <a:lstStyle/>
          <a:p>
            <a:r>
              <a:rPr lang="en-US"/>
              <a:t>Click to edit Master title style</a:t>
            </a:r>
            <a:endParaRPr lang="en-US" dirty="0"/>
          </a:p>
        </p:txBody>
      </p:sp>
      <p:pic>
        <p:nvPicPr>
          <p:cNvPr id="5" name="Picture 4">
            <a:extLst>
              <a:ext uri="{FF2B5EF4-FFF2-40B4-BE49-F238E27FC236}">
                <a16:creationId xmlns:a16="http://schemas.microsoft.com/office/drawing/2014/main" id="{B067120B-1405-47D8-B167-597F05D4B719}"/>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Lst>
          </a:blip>
          <a:stretch>
            <a:fillRect/>
          </a:stretch>
        </p:blipFill>
        <p:spPr>
          <a:xfrm>
            <a:off x="417232" y="951082"/>
            <a:ext cx="8648392" cy="5140905"/>
          </a:xfrm>
          <a:prstGeom prst="rect">
            <a:avLst/>
          </a:prstGeom>
        </p:spPr>
      </p:pic>
    </p:spTree>
    <p:extLst>
      <p:ext uri="{BB962C8B-B14F-4D97-AF65-F5344CB8AC3E}">
        <p14:creationId xmlns:p14="http://schemas.microsoft.com/office/powerpoint/2010/main" val="202621541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378509-1C6A-4724-8A91-4E53A9EF6CF0}"/>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Lst>
          </a:blip>
          <a:stretch>
            <a:fillRect/>
          </a:stretch>
        </p:blipFill>
        <p:spPr>
          <a:xfrm>
            <a:off x="417232" y="951082"/>
            <a:ext cx="8648392" cy="5140905"/>
          </a:xfrm>
          <a:prstGeom prst="rect">
            <a:avLst/>
          </a:prstGeom>
        </p:spPr>
      </p:pic>
      <p:sp>
        <p:nvSpPr>
          <p:cNvPr id="12" name="Rectangle 29"/>
          <p:cNvSpPr>
            <a:spLocks noChangeArrowheads="1"/>
          </p:cNvSpPr>
          <p:nvPr/>
        </p:nvSpPr>
        <p:spPr bwMode="auto">
          <a:xfrm>
            <a:off x="323528" y="246658"/>
            <a:ext cx="8820472" cy="720000"/>
          </a:xfrm>
          <a:prstGeom prst="rect">
            <a:avLst/>
          </a:prstGeom>
          <a:solidFill>
            <a:schemeClr val="accent5">
              <a:lumMod val="40000"/>
              <a:lumOff val="60000"/>
            </a:schemeClr>
          </a:solidFill>
          <a:ln w="9525">
            <a:noFill/>
            <a:miter lim="800000"/>
            <a:headEnd/>
            <a:tailEnd/>
          </a:ln>
        </p:spPr>
        <p:txBody>
          <a:bodyPr wrap="none" anchor="ctr"/>
          <a:lstStyle/>
          <a:p>
            <a:pPr algn="l" eaLnBrk="0" hangingPunct="0"/>
            <a:endParaRPr lang="en-US" sz="2000" b="1" dirty="0">
              <a:latin typeface="Helvetica" pitchFamily="34" charset="0"/>
            </a:endParaRPr>
          </a:p>
        </p:txBody>
      </p:sp>
      <p:sp>
        <p:nvSpPr>
          <p:cNvPr id="13" name="Rectangle 29"/>
          <p:cNvSpPr>
            <a:spLocks noChangeArrowheads="1"/>
          </p:cNvSpPr>
          <p:nvPr/>
        </p:nvSpPr>
        <p:spPr bwMode="auto">
          <a:xfrm>
            <a:off x="0" y="246658"/>
            <a:ext cx="251520" cy="720000"/>
          </a:xfrm>
          <a:prstGeom prst="rect">
            <a:avLst/>
          </a:prstGeom>
          <a:solidFill>
            <a:schemeClr val="tx1"/>
          </a:solidFill>
          <a:ln w="9525">
            <a:noFill/>
            <a:miter lim="800000"/>
            <a:headEnd/>
            <a:tailEnd/>
          </a:ln>
        </p:spPr>
        <p:txBody>
          <a:bodyPr wrap="none" anchor="ctr"/>
          <a:lstStyle/>
          <a:p>
            <a:pPr lvl="0" algn="ctr" eaLnBrk="0" hangingPunct="0"/>
            <a:endParaRPr lang="en-US" dirty="0">
              <a:latin typeface="Calibri" pitchFamily="34" charset="0"/>
            </a:endParaRPr>
          </a:p>
        </p:txBody>
      </p:sp>
      <p:sp>
        <p:nvSpPr>
          <p:cNvPr id="18" name="Title 13"/>
          <p:cNvSpPr>
            <a:spLocks noGrp="1"/>
          </p:cNvSpPr>
          <p:nvPr>
            <p:ph type="title"/>
          </p:nvPr>
        </p:nvSpPr>
        <p:spPr>
          <a:xfrm>
            <a:off x="457200" y="274638"/>
            <a:ext cx="8229600" cy="720000"/>
          </a:xfrm>
        </p:spPr>
        <p:txBody>
          <a:bodyPr/>
          <a:lstStyle/>
          <a:p>
            <a:r>
              <a:rPr lang="en-US"/>
              <a:t>Click to edit Master title style</a:t>
            </a:r>
            <a:endParaRPr lang="en-US" dirty="0"/>
          </a:p>
        </p:txBody>
      </p:sp>
      <p:sp>
        <p:nvSpPr>
          <p:cNvPr id="20" name="Rectangle 29"/>
          <p:cNvSpPr>
            <a:spLocks noChangeArrowheads="1"/>
          </p:cNvSpPr>
          <p:nvPr/>
        </p:nvSpPr>
        <p:spPr bwMode="auto">
          <a:xfrm>
            <a:off x="323528" y="1196752"/>
            <a:ext cx="4140000" cy="4840565"/>
          </a:xfrm>
          <a:prstGeom prst="rect">
            <a:avLst/>
          </a:prstGeom>
          <a:solidFill>
            <a:schemeClr val="bg1"/>
          </a:solidFill>
          <a:ln w="9525">
            <a:noFill/>
            <a:miter lim="800000"/>
            <a:headEnd/>
            <a:tailEnd/>
          </a:ln>
        </p:spPr>
        <p:txBody>
          <a:bodyPr wrap="none" anchor="ctr"/>
          <a:lstStyle/>
          <a:p>
            <a:pPr algn="ctr" eaLnBrk="0" hangingPunct="0"/>
            <a:endParaRPr lang="en-US" dirty="0">
              <a:latin typeface="Calibri" pitchFamily="34" charset="0"/>
            </a:endParaRPr>
          </a:p>
        </p:txBody>
      </p:sp>
      <p:sp>
        <p:nvSpPr>
          <p:cNvPr id="21" name="Picture Placeholder 16"/>
          <p:cNvSpPr>
            <a:spLocks noGrp="1"/>
          </p:cNvSpPr>
          <p:nvPr>
            <p:ph type="pic" sz="quarter" idx="10"/>
          </p:nvPr>
        </p:nvSpPr>
        <p:spPr>
          <a:xfrm>
            <a:off x="4660786" y="1197926"/>
            <a:ext cx="4140000" cy="4840565"/>
          </a:xfrm>
        </p:spPr>
        <p:txBody>
          <a:bodyPr/>
          <a:lstStyle/>
          <a:p>
            <a:r>
              <a:rPr lang="en-US" dirty="0"/>
              <a:t>Click icon to add picture</a:t>
            </a:r>
            <a:endParaRPr lang="nl-BE"/>
          </a:p>
        </p:txBody>
      </p:sp>
      <p:sp>
        <p:nvSpPr>
          <p:cNvPr id="14" name="Text Placeholder 14"/>
          <p:cNvSpPr>
            <a:spLocks noGrp="1"/>
          </p:cNvSpPr>
          <p:nvPr>
            <p:ph type="body" sz="quarter" idx="11"/>
          </p:nvPr>
        </p:nvSpPr>
        <p:spPr>
          <a:xfrm>
            <a:off x="539552" y="1916832"/>
            <a:ext cx="3887986" cy="4121659"/>
          </a:xfrm>
        </p:spPr>
        <p:txBody>
          <a:bodyPr/>
          <a:lstStyle>
            <a:lvl1pPr>
              <a:defRPr sz="1600"/>
            </a:lvl1pPr>
          </a:lstStyle>
          <a:p>
            <a:pPr lvl="0"/>
            <a:r>
              <a:rPr lang="en-US"/>
              <a:t>Edit Master text styles</a:t>
            </a:r>
          </a:p>
        </p:txBody>
      </p:sp>
      <p:sp>
        <p:nvSpPr>
          <p:cNvPr id="15" name="Text Placeholder 16"/>
          <p:cNvSpPr>
            <a:spLocks noGrp="1"/>
          </p:cNvSpPr>
          <p:nvPr>
            <p:ph type="body" sz="quarter" idx="12"/>
          </p:nvPr>
        </p:nvSpPr>
        <p:spPr>
          <a:xfrm>
            <a:off x="539552" y="1268760"/>
            <a:ext cx="3888432" cy="504825"/>
          </a:xfrm>
        </p:spPr>
        <p:txBody>
          <a:bodyPr/>
          <a:lstStyle>
            <a:lvl1pPr>
              <a:buNone/>
              <a:defRPr sz="1800">
                <a:solidFill>
                  <a:srgbClr val="B7002F"/>
                </a:solidFill>
              </a:defRPr>
            </a:lvl1pPr>
          </a:lstStyle>
          <a:p>
            <a:pPr lvl="0"/>
            <a:r>
              <a:rPr lang="en-US"/>
              <a:t>Edit Master text styles</a:t>
            </a:r>
          </a:p>
        </p:txBody>
      </p:sp>
    </p:spTree>
    <p:extLst>
      <p:ext uri="{BB962C8B-B14F-4D97-AF65-F5344CB8AC3E}">
        <p14:creationId xmlns:p14="http://schemas.microsoft.com/office/powerpoint/2010/main" val="282825195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0" y="2901061"/>
            <a:ext cx="4032448" cy="900000"/>
          </a:xfrm>
        </p:spPr>
        <p:txBody>
          <a:bodyPr anchor="ctr"/>
          <a:lstStyle>
            <a:lvl1pPr algn="ctr">
              <a:defRPr sz="2400" b="1" cap="all">
                <a:solidFill>
                  <a:schemeClr val="tx1"/>
                </a:solidFill>
                <a:latin typeface="Helvetica" pitchFamily="34" charset="0"/>
              </a:defRPr>
            </a:lvl1pPr>
          </a:lstStyle>
          <a:p>
            <a:r>
              <a:rPr lang="en-US" dirty="0"/>
              <a:t>CHAPTER #</a:t>
            </a:r>
            <a:endParaRPr lang="nl-BE" dirty="0"/>
          </a:p>
        </p:txBody>
      </p:sp>
      <p:sp>
        <p:nvSpPr>
          <p:cNvPr id="8" name="Rectangle 10"/>
          <p:cNvSpPr>
            <a:spLocks noChangeArrowheads="1"/>
          </p:cNvSpPr>
          <p:nvPr/>
        </p:nvSpPr>
        <p:spPr bwMode="auto">
          <a:xfrm>
            <a:off x="4284663" y="2894013"/>
            <a:ext cx="4859337" cy="900000"/>
          </a:xfrm>
          <a:prstGeom prst="rect">
            <a:avLst/>
          </a:prstGeom>
          <a:solidFill>
            <a:schemeClr val="tx1"/>
          </a:solidFill>
          <a:ln w="9525">
            <a:noFill/>
            <a:miter lim="800000"/>
            <a:headEnd/>
            <a:tailEnd/>
          </a:ln>
        </p:spPr>
        <p:txBody>
          <a:bodyPr wrap="none" anchor="ctr"/>
          <a:lstStyle/>
          <a:p>
            <a:pPr algn="ctr" eaLnBrk="0" hangingPunct="0"/>
            <a:endParaRPr lang="en-US" dirty="0">
              <a:latin typeface="Helvetica" pitchFamily="34" charset="0"/>
            </a:endParaRPr>
          </a:p>
        </p:txBody>
      </p:sp>
      <p:sp>
        <p:nvSpPr>
          <p:cNvPr id="20" name="Text Placeholder 19"/>
          <p:cNvSpPr>
            <a:spLocks noGrp="1"/>
          </p:cNvSpPr>
          <p:nvPr>
            <p:ph type="body" sz="quarter" idx="10" hasCustomPrompt="1"/>
          </p:nvPr>
        </p:nvSpPr>
        <p:spPr>
          <a:xfrm>
            <a:off x="4284663" y="2896069"/>
            <a:ext cx="4859337" cy="900000"/>
          </a:xfrm>
        </p:spPr>
        <p:txBody>
          <a:bodyPr anchor="ctr" anchorCtr="1"/>
          <a:lstStyle>
            <a:lvl1pPr algn="ctr">
              <a:buNone/>
              <a:defRPr sz="2400" baseline="0">
                <a:solidFill>
                  <a:schemeClr val="bg1"/>
                </a:solidFill>
              </a:defRPr>
            </a:lvl1pPr>
          </a:lstStyle>
          <a:p>
            <a:pPr lvl="0"/>
            <a:r>
              <a:rPr lang="en-US" dirty="0"/>
              <a:t>Click to edit subtitle</a:t>
            </a:r>
            <a:endParaRPr lang="nl-BE" dirty="0"/>
          </a:p>
        </p:txBody>
      </p:sp>
      <p:sp>
        <p:nvSpPr>
          <p:cNvPr id="9" name="Rectangle 29"/>
          <p:cNvSpPr>
            <a:spLocks noChangeArrowheads="1"/>
          </p:cNvSpPr>
          <p:nvPr/>
        </p:nvSpPr>
        <p:spPr bwMode="auto">
          <a:xfrm>
            <a:off x="0" y="2896689"/>
            <a:ext cx="251520" cy="900000"/>
          </a:xfrm>
          <a:prstGeom prst="rect">
            <a:avLst/>
          </a:prstGeom>
          <a:solidFill>
            <a:schemeClr val="tx1"/>
          </a:solidFill>
          <a:ln w="9525">
            <a:noFill/>
            <a:miter lim="800000"/>
            <a:headEnd/>
            <a:tailEnd/>
          </a:ln>
        </p:spPr>
        <p:txBody>
          <a:bodyPr wrap="none" anchor="ctr"/>
          <a:lstStyle/>
          <a:p>
            <a:pPr lvl="0" algn="ctr" eaLnBrk="0" hangingPunct="0"/>
            <a:endParaRPr lang="en-US" dirty="0">
              <a:latin typeface="Calibri" pitchFamily="34" charset="0"/>
            </a:endParaRPr>
          </a:p>
        </p:txBody>
      </p:sp>
    </p:spTree>
    <p:extLst>
      <p:ext uri="{BB962C8B-B14F-4D97-AF65-F5344CB8AC3E}">
        <p14:creationId xmlns:p14="http://schemas.microsoft.com/office/powerpoint/2010/main" val="234787233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F1C8E0-C9B8-42CE-95A1-F124749A250C}"/>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Lst>
          </a:blip>
          <a:stretch>
            <a:fillRect/>
          </a:stretch>
        </p:blipFill>
        <p:spPr>
          <a:xfrm>
            <a:off x="417232" y="951082"/>
            <a:ext cx="8648392" cy="5140905"/>
          </a:xfrm>
          <a:prstGeom prst="rect">
            <a:avLst/>
          </a:prstGeom>
        </p:spPr>
      </p:pic>
      <p:sp>
        <p:nvSpPr>
          <p:cNvPr id="14" name="Rectangle 29"/>
          <p:cNvSpPr>
            <a:spLocks noChangeArrowheads="1"/>
          </p:cNvSpPr>
          <p:nvPr/>
        </p:nvSpPr>
        <p:spPr bwMode="auto">
          <a:xfrm>
            <a:off x="323528" y="246658"/>
            <a:ext cx="8820472" cy="720000"/>
          </a:xfrm>
          <a:prstGeom prst="rect">
            <a:avLst/>
          </a:prstGeom>
          <a:solidFill>
            <a:schemeClr val="accent5">
              <a:lumMod val="40000"/>
              <a:lumOff val="60000"/>
            </a:schemeClr>
          </a:solidFill>
          <a:ln w="9525">
            <a:noFill/>
            <a:miter lim="800000"/>
            <a:headEnd/>
            <a:tailEnd/>
          </a:ln>
        </p:spPr>
        <p:txBody>
          <a:bodyPr wrap="none" anchor="ctr"/>
          <a:lstStyle/>
          <a:p>
            <a:pPr algn="l" eaLnBrk="0" hangingPunct="0"/>
            <a:endParaRPr lang="en-US" sz="2000" b="1" dirty="0">
              <a:latin typeface="Helvetica" pitchFamily="34" charset="0"/>
            </a:endParaRPr>
          </a:p>
        </p:txBody>
      </p:sp>
      <p:sp>
        <p:nvSpPr>
          <p:cNvPr id="16" name="Rectangle 29"/>
          <p:cNvSpPr>
            <a:spLocks noChangeArrowheads="1"/>
          </p:cNvSpPr>
          <p:nvPr/>
        </p:nvSpPr>
        <p:spPr bwMode="auto">
          <a:xfrm>
            <a:off x="0" y="246658"/>
            <a:ext cx="251520" cy="720000"/>
          </a:xfrm>
          <a:prstGeom prst="rect">
            <a:avLst/>
          </a:prstGeom>
          <a:solidFill>
            <a:schemeClr val="tx1"/>
          </a:solidFill>
          <a:ln w="9525">
            <a:noFill/>
            <a:miter lim="800000"/>
            <a:headEnd/>
            <a:tailEnd/>
          </a:ln>
        </p:spPr>
        <p:txBody>
          <a:bodyPr wrap="none" anchor="ctr"/>
          <a:lstStyle/>
          <a:p>
            <a:pPr lvl="0" algn="ctr" eaLnBrk="0" hangingPunct="0"/>
            <a:endParaRPr lang="en-US" dirty="0">
              <a:latin typeface="Calibri" pitchFamily="34" charset="0"/>
            </a:endParaRPr>
          </a:p>
        </p:txBody>
      </p:sp>
      <p:sp>
        <p:nvSpPr>
          <p:cNvPr id="17" name="Title 13"/>
          <p:cNvSpPr>
            <a:spLocks noGrp="1"/>
          </p:cNvSpPr>
          <p:nvPr>
            <p:ph type="title"/>
          </p:nvPr>
        </p:nvSpPr>
        <p:spPr>
          <a:xfrm>
            <a:off x="457200" y="274638"/>
            <a:ext cx="8229600" cy="720000"/>
          </a:xfrm>
        </p:spPr>
        <p:txBody>
          <a:bodyPr/>
          <a:lstStyle/>
          <a:p>
            <a:r>
              <a:rPr lang="en-US"/>
              <a:t>Click to edit Master title style</a:t>
            </a:r>
            <a:endParaRPr lang="en-US" dirty="0"/>
          </a:p>
        </p:txBody>
      </p:sp>
      <p:sp>
        <p:nvSpPr>
          <p:cNvPr id="18" name="Content Placeholder 2"/>
          <p:cNvSpPr>
            <a:spLocks noGrp="1"/>
          </p:cNvSpPr>
          <p:nvPr>
            <p:ph idx="1"/>
          </p:nvPr>
        </p:nvSpPr>
        <p:spPr>
          <a:xfrm>
            <a:off x="467544" y="1268761"/>
            <a:ext cx="8280920" cy="4795610"/>
          </a:xfrm>
        </p:spPr>
        <p:txBody>
          <a:bodyPr/>
          <a:lstStyle>
            <a:lvl1pPr>
              <a:defRPr sz="2400">
                <a:latin typeface="Helvetica" pitchFamily="34" charset="0"/>
              </a:defRPr>
            </a:lvl1pPr>
            <a:lvl2pPr>
              <a:defRPr sz="2000">
                <a:latin typeface="Helvetica" pitchFamily="34" charset="0"/>
              </a:defRPr>
            </a:lvl2pPr>
            <a:lvl3pPr>
              <a:defRPr sz="1800">
                <a:latin typeface="Helvetica" pitchFamily="34" charset="0"/>
              </a:defRPr>
            </a:lvl3pPr>
            <a:lvl4pPr>
              <a:defRPr sz="1600">
                <a:latin typeface="Helvetica" pitchFamily="34" charset="0"/>
              </a:defRPr>
            </a:lvl4pPr>
            <a:lvl5pPr>
              <a:defRPr sz="1600">
                <a:latin typeface="Helvetic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Tree>
    <p:extLst>
      <p:ext uri="{BB962C8B-B14F-4D97-AF65-F5344CB8AC3E}">
        <p14:creationId xmlns:p14="http://schemas.microsoft.com/office/powerpoint/2010/main" val="308707990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720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nl-BE"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9" name="TextBox 8">
            <a:extLst>
              <a:ext uri="{FF2B5EF4-FFF2-40B4-BE49-F238E27FC236}">
                <a16:creationId xmlns:a16="http://schemas.microsoft.com/office/drawing/2014/main" id="{E760E5A7-E950-450D-8892-05FAFF0DCF8E}"/>
              </a:ext>
            </a:extLst>
          </p:cNvPr>
          <p:cNvSpPr txBox="1"/>
          <p:nvPr/>
        </p:nvSpPr>
        <p:spPr>
          <a:xfrm>
            <a:off x="6019800" y="6304470"/>
            <a:ext cx="2728663" cy="325620"/>
          </a:xfrm>
          <a:prstGeom prst="rect">
            <a:avLst/>
          </a:prstGeom>
          <a:solidFill>
            <a:schemeClr val="bg1"/>
          </a:solidFill>
          <a:ln w="9525">
            <a:noFill/>
            <a:miter lim="800000"/>
            <a:headEnd/>
            <a:tailEnd/>
          </a:ln>
        </p:spPr>
        <p:txBody>
          <a:bodyPr wrap="none" anchor="ctr"/>
          <a:lstStyle>
            <a:defPPr>
              <a:defRPr lang="nl-BE"/>
            </a:defPPr>
            <a:lvl1pPr algn="ctr" eaLnBrk="0" hangingPunct="0">
              <a:defRPr>
                <a:latin typeface="Calibri" pitchFamily="34" charset="0"/>
              </a:defRPr>
            </a:lvl1pPr>
          </a:lstStyle>
          <a:p>
            <a:pPr lvl="0"/>
            <a:r>
              <a:rPr lang="en-US" sz="2000" b="1" kern="1200" dirty="0">
                <a:solidFill>
                  <a:srgbClr val="FF0000"/>
                </a:solidFill>
                <a:latin typeface="Helvetica" pitchFamily="34" charset="0"/>
                <a:ea typeface="+mj-ea"/>
                <a:cs typeface="+mj-cs"/>
              </a:rPr>
              <a:t>Zimba</a:t>
            </a:r>
            <a:r>
              <a:rPr lang="en-US" sz="2000" b="1" kern="1200" dirty="0">
                <a:solidFill>
                  <a:srgbClr val="00B050"/>
                </a:solidFill>
                <a:latin typeface="Helvetica" pitchFamily="34" charset="0"/>
                <a:ea typeface="+mj-ea"/>
                <a:cs typeface="+mj-cs"/>
              </a:rPr>
              <a:t>Trading</a:t>
            </a:r>
            <a:r>
              <a:rPr lang="en-US" sz="2000" b="1" kern="1200" dirty="0">
                <a:solidFill>
                  <a:schemeClr val="tx1"/>
                </a:solidFill>
                <a:latin typeface="Helvetica" pitchFamily="34" charset="0"/>
                <a:ea typeface="+mj-ea"/>
                <a:cs typeface="+mj-cs"/>
              </a:rPr>
              <a:t>.com</a:t>
            </a:r>
          </a:p>
        </p:txBody>
      </p:sp>
      <p:sp>
        <p:nvSpPr>
          <p:cNvPr id="14" name="Line 14">
            <a:extLst>
              <a:ext uri="{FF2B5EF4-FFF2-40B4-BE49-F238E27FC236}">
                <a16:creationId xmlns:a16="http://schemas.microsoft.com/office/drawing/2014/main" id="{E9615C63-4BAC-4943-9118-BDEF7CE7F0E8}"/>
              </a:ext>
            </a:extLst>
          </p:cNvPr>
          <p:cNvSpPr>
            <a:spLocks noChangeShapeType="1"/>
          </p:cNvSpPr>
          <p:nvPr/>
        </p:nvSpPr>
        <p:spPr bwMode="auto">
          <a:xfrm>
            <a:off x="323528" y="6129620"/>
            <a:ext cx="8820472" cy="0"/>
          </a:xfrm>
          <a:prstGeom prst="line">
            <a:avLst/>
          </a:prstGeom>
          <a:noFill/>
          <a:ln w="38100">
            <a:solidFill>
              <a:schemeClr val="tx1"/>
            </a:solidFill>
            <a:round/>
            <a:headEnd/>
            <a:tailEnd/>
          </a:ln>
          <a:effectLst/>
        </p:spPr>
        <p:txBody>
          <a:bodyPr wrap="none" lIns="90000" tIns="46800" rIns="90000" bIns="46800" anchor="ctr"/>
          <a:lstStyle/>
          <a:p>
            <a:pPr eaLnBrk="0" hangingPunct="0">
              <a:defRPr/>
            </a:pPr>
            <a:endParaRPr lang="en-US" dirty="0">
              <a:latin typeface="Helvetica" pitchFamily="34" charset="0"/>
              <a:cs typeface="+mn-cs"/>
            </a:endParaRPr>
          </a:p>
        </p:txBody>
      </p:sp>
      <p:pic>
        <p:nvPicPr>
          <p:cNvPr id="7" name="Picture 6">
            <a:extLst>
              <a:ext uri="{FF2B5EF4-FFF2-40B4-BE49-F238E27FC236}">
                <a16:creationId xmlns:a16="http://schemas.microsoft.com/office/drawing/2014/main" id="{C962C8B3-BBD9-4E14-AED4-479ED5D47938}"/>
              </a:ext>
            </a:extLst>
          </p:cNvPr>
          <p:cNvPicPr>
            <a:picLocks noChangeAspect="1"/>
          </p:cNvPicPr>
          <p:nvPr userDrawn="1"/>
        </p:nvPicPr>
        <p:blipFill>
          <a:blip r:embed="rId14"/>
          <a:stretch>
            <a:fillRect/>
          </a:stretch>
        </p:blipFill>
        <p:spPr>
          <a:xfrm>
            <a:off x="457200" y="6126163"/>
            <a:ext cx="1018072" cy="762588"/>
          </a:xfrm>
          <a:prstGeom prst="rect">
            <a:avLst/>
          </a:prstGeom>
        </p:spPr>
      </p:pic>
    </p:spTree>
    <p:extLst>
      <p:ext uri="{BB962C8B-B14F-4D97-AF65-F5344CB8AC3E}">
        <p14:creationId xmlns:p14="http://schemas.microsoft.com/office/powerpoint/2010/main" val="23028136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l" rtl="0" eaLnBrk="1" fontAlgn="base" hangingPunct="1">
        <a:spcBef>
          <a:spcPct val="0"/>
        </a:spcBef>
        <a:spcAft>
          <a:spcPct val="0"/>
        </a:spcAft>
        <a:defRPr sz="2200" b="1" kern="1200">
          <a:solidFill>
            <a:schemeClr val="accent3">
              <a:lumMod val="75000"/>
            </a:schemeClr>
          </a:solidFill>
          <a:latin typeface="Helvetica"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Tx/>
        <a:buFont typeface="Arial" panose="020B0604020202020204" pitchFamily="34" charset="0"/>
        <a:buChar char="•"/>
        <a:defRPr sz="3200" kern="1200">
          <a:solidFill>
            <a:schemeClr val="tx1"/>
          </a:solidFill>
          <a:latin typeface="Helvetica" pitchFamily="34" charset="0"/>
          <a:ea typeface="+mn-ea"/>
          <a:cs typeface="+mn-cs"/>
        </a:defRPr>
      </a:lvl1pPr>
      <a:lvl2pPr marL="742950" indent="-285750" algn="l" rtl="0" eaLnBrk="1" fontAlgn="base" hangingPunct="1">
        <a:spcBef>
          <a:spcPct val="20000"/>
        </a:spcBef>
        <a:spcAft>
          <a:spcPct val="0"/>
        </a:spcAft>
        <a:buClrTx/>
        <a:buFont typeface="Arial" panose="020B0604020202020204" pitchFamily="34" charset="0"/>
        <a:buChar char="•"/>
        <a:defRPr sz="2800" kern="1200">
          <a:solidFill>
            <a:schemeClr val="tx1"/>
          </a:solidFill>
          <a:latin typeface="Helvetica" pitchFamily="34" charset="0"/>
          <a:ea typeface="+mn-ea"/>
          <a:cs typeface="+mn-cs"/>
        </a:defRPr>
      </a:lvl2pPr>
      <a:lvl3pPr marL="1143000" indent="-228600" algn="l" rtl="0" eaLnBrk="1" fontAlgn="base" hangingPunct="1">
        <a:spcBef>
          <a:spcPct val="20000"/>
        </a:spcBef>
        <a:spcAft>
          <a:spcPct val="0"/>
        </a:spcAft>
        <a:buClrTx/>
        <a:buFont typeface="Arial" panose="020B0604020202020204" pitchFamily="34" charset="0"/>
        <a:buChar char="•"/>
        <a:defRPr sz="2400" kern="1200">
          <a:solidFill>
            <a:schemeClr val="tx1"/>
          </a:solidFill>
          <a:latin typeface="Helvetica" pitchFamily="34" charset="0"/>
          <a:ea typeface="+mn-ea"/>
          <a:cs typeface="+mn-cs"/>
        </a:defRPr>
      </a:lvl3pPr>
      <a:lvl4pPr marL="1600200" indent="-228600" algn="l" rtl="0" eaLnBrk="1" fontAlgn="base" hangingPunct="1">
        <a:spcBef>
          <a:spcPct val="20000"/>
        </a:spcBef>
        <a:spcAft>
          <a:spcPct val="0"/>
        </a:spcAft>
        <a:buClrTx/>
        <a:buFont typeface="Arial" panose="020B0604020202020204" pitchFamily="34" charset="0"/>
        <a:buChar char="•"/>
        <a:defRPr sz="2000" kern="1200">
          <a:solidFill>
            <a:schemeClr val="tx1"/>
          </a:solidFill>
          <a:latin typeface="Helvetica" pitchFamily="34" charset="0"/>
          <a:ea typeface="+mn-ea"/>
          <a:cs typeface="+mn-cs"/>
        </a:defRPr>
      </a:lvl4pPr>
      <a:lvl5pPr marL="2057400" indent="-228600" algn="l" rtl="0" eaLnBrk="1" fontAlgn="base" hangingPunct="1">
        <a:spcBef>
          <a:spcPct val="20000"/>
        </a:spcBef>
        <a:spcAft>
          <a:spcPct val="0"/>
        </a:spcAft>
        <a:buClrTx/>
        <a:buFont typeface="Arial" panose="020B0604020202020204"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hyperlink" Target="https://zimbatrading.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zimbatrading.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8354"/>
            <a:ext cx="9144000" cy="809897"/>
          </a:xfrm>
          <a:solidFill>
            <a:schemeClr val="tx1"/>
          </a:solidFill>
        </p:spPr>
        <p:txBody>
          <a:bodyPr/>
          <a:lstStyle/>
          <a:p>
            <a:r>
              <a:rPr lang="es-MX" b="0" dirty="0" err="1"/>
              <a:t>ATMs</a:t>
            </a:r>
            <a:endParaRPr lang="es-MX" dirty="0"/>
          </a:p>
        </p:txBody>
      </p:sp>
    </p:spTree>
    <p:extLst>
      <p:ext uri="{BB962C8B-B14F-4D97-AF65-F5344CB8AC3E}">
        <p14:creationId xmlns:p14="http://schemas.microsoft.com/office/powerpoint/2010/main" val="257961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0D1A94-3F4D-4906-9E13-BE34AF86B81A}"/>
              </a:ext>
            </a:extLst>
          </p:cNvPr>
          <p:cNvSpPr>
            <a:spLocks noGrp="1"/>
          </p:cNvSpPr>
          <p:nvPr>
            <p:ph type="title"/>
          </p:nvPr>
        </p:nvSpPr>
        <p:spPr/>
        <p:txBody>
          <a:bodyPr/>
          <a:lstStyle/>
          <a:p>
            <a:r>
              <a:rPr lang="en-US" dirty="0"/>
              <a:t>ES</a:t>
            </a:r>
          </a:p>
        </p:txBody>
      </p:sp>
      <p:pic>
        <p:nvPicPr>
          <p:cNvPr id="4" name="Picture 3">
            <a:extLst>
              <a:ext uri="{FF2B5EF4-FFF2-40B4-BE49-F238E27FC236}">
                <a16:creationId xmlns:a16="http://schemas.microsoft.com/office/drawing/2014/main" id="{66DC1CDC-287C-40BD-A06D-65D8CCCC5C9C}"/>
              </a:ext>
            </a:extLst>
          </p:cNvPr>
          <p:cNvPicPr>
            <a:picLocks noChangeAspect="1"/>
          </p:cNvPicPr>
          <p:nvPr/>
        </p:nvPicPr>
        <p:blipFill>
          <a:blip r:embed="rId2"/>
          <a:stretch>
            <a:fillRect/>
          </a:stretch>
        </p:blipFill>
        <p:spPr>
          <a:xfrm>
            <a:off x="4844761" y="1057142"/>
            <a:ext cx="4165393" cy="4988057"/>
          </a:xfrm>
          <a:prstGeom prst="rect">
            <a:avLst/>
          </a:prstGeom>
        </p:spPr>
        <p:style>
          <a:lnRef idx="2">
            <a:schemeClr val="dk1"/>
          </a:lnRef>
          <a:fillRef idx="1">
            <a:schemeClr val="lt1"/>
          </a:fillRef>
          <a:effectRef idx="0">
            <a:schemeClr val="dk1"/>
          </a:effectRef>
          <a:fontRef idx="minor">
            <a:schemeClr val="dk1"/>
          </a:fontRef>
        </p:style>
      </p:pic>
      <p:pic>
        <p:nvPicPr>
          <p:cNvPr id="7" name="Picture 6">
            <a:extLst>
              <a:ext uri="{FF2B5EF4-FFF2-40B4-BE49-F238E27FC236}">
                <a16:creationId xmlns:a16="http://schemas.microsoft.com/office/drawing/2014/main" id="{00F6F4F0-7FA4-4D04-9A54-68A6BD7946B3}"/>
              </a:ext>
            </a:extLst>
          </p:cNvPr>
          <p:cNvPicPr>
            <a:picLocks noChangeAspect="1"/>
          </p:cNvPicPr>
          <p:nvPr/>
        </p:nvPicPr>
        <p:blipFill>
          <a:blip r:embed="rId3"/>
          <a:stretch>
            <a:fillRect/>
          </a:stretch>
        </p:blipFill>
        <p:spPr>
          <a:xfrm>
            <a:off x="457200" y="1219416"/>
            <a:ext cx="4114800" cy="2390582"/>
          </a:xfrm>
          <a:prstGeom prst="rect">
            <a:avLst/>
          </a:prstGeom>
        </p:spPr>
      </p:pic>
      <p:pic>
        <p:nvPicPr>
          <p:cNvPr id="8" name="Picture 7">
            <a:extLst>
              <a:ext uri="{FF2B5EF4-FFF2-40B4-BE49-F238E27FC236}">
                <a16:creationId xmlns:a16="http://schemas.microsoft.com/office/drawing/2014/main" id="{F44A7FCE-4E1D-46E5-98B1-59C0F2128682}"/>
              </a:ext>
            </a:extLst>
          </p:cNvPr>
          <p:cNvPicPr>
            <a:picLocks noChangeAspect="1"/>
          </p:cNvPicPr>
          <p:nvPr/>
        </p:nvPicPr>
        <p:blipFill>
          <a:blip r:embed="rId4"/>
          <a:stretch>
            <a:fillRect/>
          </a:stretch>
        </p:blipFill>
        <p:spPr>
          <a:xfrm>
            <a:off x="1346415" y="3823695"/>
            <a:ext cx="2641386" cy="2091098"/>
          </a:xfrm>
          <a:prstGeom prst="rect">
            <a:avLst/>
          </a:prstGeom>
        </p:spPr>
      </p:pic>
    </p:spTree>
    <p:extLst>
      <p:ext uri="{BB962C8B-B14F-4D97-AF65-F5344CB8AC3E}">
        <p14:creationId xmlns:p14="http://schemas.microsoft.com/office/powerpoint/2010/main" val="2245720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743B00-9171-40E6-8606-6E6062DB4FE8}"/>
              </a:ext>
            </a:extLst>
          </p:cNvPr>
          <p:cNvSpPr>
            <a:spLocks noGrp="1"/>
          </p:cNvSpPr>
          <p:nvPr>
            <p:ph type="title"/>
          </p:nvPr>
        </p:nvSpPr>
        <p:spPr/>
        <p:txBody>
          <a:bodyPr/>
          <a:lstStyle/>
          <a:p>
            <a:r>
              <a:rPr lang="es-MX" dirty="0"/>
              <a:t>ES </a:t>
            </a:r>
            <a:r>
              <a:rPr lang="en-US" dirty="0"/>
              <a:t>– Risk 1 : Reward 2.5</a:t>
            </a:r>
            <a:endParaRPr lang="es-MX" dirty="0"/>
          </a:p>
        </p:txBody>
      </p:sp>
      <p:pic>
        <p:nvPicPr>
          <p:cNvPr id="8" name="Picture 7">
            <a:extLst>
              <a:ext uri="{FF2B5EF4-FFF2-40B4-BE49-F238E27FC236}">
                <a16:creationId xmlns:a16="http://schemas.microsoft.com/office/drawing/2014/main" id="{FD304148-C752-487A-8E6C-1B5473E0BEB3}"/>
              </a:ext>
            </a:extLst>
          </p:cNvPr>
          <p:cNvPicPr>
            <a:picLocks noChangeAspect="1"/>
          </p:cNvPicPr>
          <p:nvPr/>
        </p:nvPicPr>
        <p:blipFill>
          <a:blip r:embed="rId2"/>
          <a:stretch>
            <a:fillRect/>
          </a:stretch>
        </p:blipFill>
        <p:spPr>
          <a:xfrm>
            <a:off x="5678751" y="1077216"/>
            <a:ext cx="3220329" cy="4819374"/>
          </a:xfrm>
          <a:prstGeom prst="rect">
            <a:avLst/>
          </a:prstGeom>
        </p:spPr>
      </p:pic>
      <p:pic>
        <p:nvPicPr>
          <p:cNvPr id="9" name="Picture 8">
            <a:extLst>
              <a:ext uri="{FF2B5EF4-FFF2-40B4-BE49-F238E27FC236}">
                <a16:creationId xmlns:a16="http://schemas.microsoft.com/office/drawing/2014/main" id="{12454858-A7C6-46C0-99EB-62CA4F3C4C32}"/>
              </a:ext>
            </a:extLst>
          </p:cNvPr>
          <p:cNvPicPr>
            <a:picLocks noChangeAspect="1"/>
          </p:cNvPicPr>
          <p:nvPr/>
        </p:nvPicPr>
        <p:blipFill>
          <a:blip r:embed="rId3"/>
          <a:stretch>
            <a:fillRect/>
          </a:stretch>
        </p:blipFill>
        <p:spPr>
          <a:xfrm>
            <a:off x="1002140" y="3799172"/>
            <a:ext cx="3449738" cy="2286272"/>
          </a:xfrm>
          <a:prstGeom prst="rect">
            <a:avLst/>
          </a:prstGeom>
        </p:spPr>
      </p:pic>
      <p:pic>
        <p:nvPicPr>
          <p:cNvPr id="10" name="Picture 9">
            <a:extLst>
              <a:ext uri="{FF2B5EF4-FFF2-40B4-BE49-F238E27FC236}">
                <a16:creationId xmlns:a16="http://schemas.microsoft.com/office/drawing/2014/main" id="{E3075EB3-43A2-45EF-9AF6-462F1BC62C37}"/>
              </a:ext>
            </a:extLst>
          </p:cNvPr>
          <p:cNvPicPr>
            <a:picLocks noChangeAspect="1"/>
          </p:cNvPicPr>
          <p:nvPr/>
        </p:nvPicPr>
        <p:blipFill>
          <a:blip r:embed="rId4"/>
          <a:stretch>
            <a:fillRect/>
          </a:stretch>
        </p:blipFill>
        <p:spPr>
          <a:xfrm>
            <a:off x="214309" y="1215674"/>
            <a:ext cx="5025400" cy="2362462"/>
          </a:xfrm>
          <a:prstGeom prst="rect">
            <a:avLst/>
          </a:prstGeom>
        </p:spPr>
      </p:pic>
    </p:spTree>
    <p:extLst>
      <p:ext uri="{BB962C8B-B14F-4D97-AF65-F5344CB8AC3E}">
        <p14:creationId xmlns:p14="http://schemas.microsoft.com/office/powerpoint/2010/main" val="13859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743B00-9171-40E6-8606-6E6062DB4FE8}"/>
              </a:ext>
            </a:extLst>
          </p:cNvPr>
          <p:cNvSpPr>
            <a:spLocks noGrp="1"/>
          </p:cNvSpPr>
          <p:nvPr>
            <p:ph type="title"/>
          </p:nvPr>
        </p:nvSpPr>
        <p:spPr/>
        <p:txBody>
          <a:bodyPr/>
          <a:lstStyle/>
          <a:p>
            <a:r>
              <a:rPr lang="es-MX" dirty="0"/>
              <a:t>ES </a:t>
            </a:r>
            <a:r>
              <a:rPr lang="en-US" dirty="0"/>
              <a:t>– Risk 1 : Reward 2.5</a:t>
            </a:r>
            <a:endParaRPr lang="es-MX" dirty="0"/>
          </a:p>
        </p:txBody>
      </p:sp>
      <p:pic>
        <p:nvPicPr>
          <p:cNvPr id="6" name="Picture 5">
            <a:extLst>
              <a:ext uri="{FF2B5EF4-FFF2-40B4-BE49-F238E27FC236}">
                <a16:creationId xmlns:a16="http://schemas.microsoft.com/office/drawing/2014/main" id="{5DAF0DBF-7107-4B24-A29E-1D296CBB22A3}"/>
              </a:ext>
            </a:extLst>
          </p:cNvPr>
          <p:cNvPicPr>
            <a:picLocks noChangeAspect="1"/>
          </p:cNvPicPr>
          <p:nvPr/>
        </p:nvPicPr>
        <p:blipFill>
          <a:blip r:embed="rId2"/>
          <a:stretch>
            <a:fillRect/>
          </a:stretch>
        </p:blipFill>
        <p:spPr>
          <a:xfrm>
            <a:off x="1665763" y="3726744"/>
            <a:ext cx="3407404" cy="2351616"/>
          </a:xfrm>
          <a:prstGeom prst="rect">
            <a:avLst/>
          </a:prstGeom>
        </p:spPr>
      </p:pic>
      <p:pic>
        <p:nvPicPr>
          <p:cNvPr id="7" name="Picture 6">
            <a:extLst>
              <a:ext uri="{FF2B5EF4-FFF2-40B4-BE49-F238E27FC236}">
                <a16:creationId xmlns:a16="http://schemas.microsoft.com/office/drawing/2014/main" id="{1849AABF-299A-461C-B450-47DEE6266CCF}"/>
              </a:ext>
            </a:extLst>
          </p:cNvPr>
          <p:cNvPicPr>
            <a:picLocks noChangeAspect="1"/>
          </p:cNvPicPr>
          <p:nvPr/>
        </p:nvPicPr>
        <p:blipFill>
          <a:blip r:embed="rId3"/>
          <a:stretch>
            <a:fillRect/>
          </a:stretch>
        </p:blipFill>
        <p:spPr>
          <a:xfrm>
            <a:off x="205003" y="1165453"/>
            <a:ext cx="5238095" cy="2390476"/>
          </a:xfrm>
          <a:prstGeom prst="rect">
            <a:avLst/>
          </a:prstGeom>
        </p:spPr>
      </p:pic>
      <p:pic>
        <p:nvPicPr>
          <p:cNvPr id="11" name="Picture 10">
            <a:extLst>
              <a:ext uri="{FF2B5EF4-FFF2-40B4-BE49-F238E27FC236}">
                <a16:creationId xmlns:a16="http://schemas.microsoft.com/office/drawing/2014/main" id="{3B98E48D-A487-49D1-A90A-EADEC1710DF4}"/>
              </a:ext>
            </a:extLst>
          </p:cNvPr>
          <p:cNvPicPr>
            <a:picLocks noChangeAspect="1"/>
          </p:cNvPicPr>
          <p:nvPr/>
        </p:nvPicPr>
        <p:blipFill>
          <a:blip r:embed="rId4"/>
          <a:stretch>
            <a:fillRect/>
          </a:stretch>
        </p:blipFill>
        <p:spPr>
          <a:xfrm>
            <a:off x="5563038" y="1150521"/>
            <a:ext cx="3123762" cy="4788552"/>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688683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1EC0A6-DDFF-4652-B84F-BFBCC83B04BE}"/>
              </a:ext>
            </a:extLst>
          </p:cNvPr>
          <p:cNvSpPr txBox="1">
            <a:spLocks/>
          </p:cNvSpPr>
          <p:nvPr/>
        </p:nvSpPr>
        <p:spPr>
          <a:xfrm>
            <a:off x="0" y="20365"/>
            <a:ext cx="9144000" cy="10856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dirty="0">
                <a:solidFill>
                  <a:schemeClr val="bg1"/>
                </a:solidFill>
                <a:latin typeface="Alien Encounters" panose="00000400000000000000" pitchFamily="2" charset="0"/>
              </a:rPr>
              <a:t>  ES - A T M</a:t>
            </a:r>
          </a:p>
        </p:txBody>
      </p:sp>
      <p:pic>
        <p:nvPicPr>
          <p:cNvPr id="6" name="Picture 5">
            <a:extLst>
              <a:ext uri="{FF2B5EF4-FFF2-40B4-BE49-F238E27FC236}">
                <a16:creationId xmlns:a16="http://schemas.microsoft.com/office/drawing/2014/main" id="{7C7C82A5-9F07-4576-991F-C8F7EBAB1F4A}"/>
              </a:ext>
            </a:extLst>
          </p:cNvPr>
          <p:cNvPicPr>
            <a:picLocks noChangeAspect="1"/>
          </p:cNvPicPr>
          <p:nvPr/>
        </p:nvPicPr>
        <p:blipFill>
          <a:blip r:embed="rId2"/>
          <a:stretch>
            <a:fillRect/>
          </a:stretch>
        </p:blipFill>
        <p:spPr>
          <a:xfrm>
            <a:off x="104501" y="-17933"/>
            <a:ext cx="1500461" cy="1123922"/>
          </a:xfrm>
          <a:prstGeom prst="rect">
            <a:avLst/>
          </a:prstGeom>
        </p:spPr>
      </p:pic>
      <p:pic>
        <p:nvPicPr>
          <p:cNvPr id="2" name="Picture 1">
            <a:extLst>
              <a:ext uri="{FF2B5EF4-FFF2-40B4-BE49-F238E27FC236}">
                <a16:creationId xmlns:a16="http://schemas.microsoft.com/office/drawing/2014/main" id="{22071FE6-64FA-497E-A99F-51751FE18D2D}"/>
              </a:ext>
            </a:extLst>
          </p:cNvPr>
          <p:cNvPicPr>
            <a:picLocks noChangeAspect="1"/>
          </p:cNvPicPr>
          <p:nvPr/>
        </p:nvPicPr>
        <p:blipFill>
          <a:blip r:embed="rId3"/>
          <a:stretch>
            <a:fillRect/>
          </a:stretch>
        </p:blipFill>
        <p:spPr>
          <a:xfrm>
            <a:off x="1933905" y="1272854"/>
            <a:ext cx="5276190" cy="2866667"/>
          </a:xfrm>
          <a:prstGeom prst="rect">
            <a:avLst/>
          </a:prstGeom>
        </p:spPr>
      </p:pic>
      <p:pic>
        <p:nvPicPr>
          <p:cNvPr id="5" name="Picture 4">
            <a:extLst>
              <a:ext uri="{FF2B5EF4-FFF2-40B4-BE49-F238E27FC236}">
                <a16:creationId xmlns:a16="http://schemas.microsoft.com/office/drawing/2014/main" id="{2A10EB03-E296-4561-A250-5D0BE4306C34}"/>
              </a:ext>
            </a:extLst>
          </p:cNvPr>
          <p:cNvPicPr>
            <a:picLocks noChangeAspect="1"/>
          </p:cNvPicPr>
          <p:nvPr/>
        </p:nvPicPr>
        <p:blipFill>
          <a:blip r:embed="rId4"/>
          <a:stretch>
            <a:fillRect/>
          </a:stretch>
        </p:blipFill>
        <p:spPr>
          <a:xfrm>
            <a:off x="2857714" y="4227080"/>
            <a:ext cx="3428571" cy="2514286"/>
          </a:xfrm>
          <a:prstGeom prst="rect">
            <a:avLst/>
          </a:prstGeom>
        </p:spPr>
      </p:pic>
    </p:spTree>
    <p:extLst>
      <p:ext uri="{BB962C8B-B14F-4D97-AF65-F5344CB8AC3E}">
        <p14:creationId xmlns:p14="http://schemas.microsoft.com/office/powerpoint/2010/main" val="4043616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2C45-9EE1-42D1-8FAD-A2DA40F746B6}"/>
              </a:ext>
            </a:extLst>
          </p:cNvPr>
          <p:cNvSpPr>
            <a:spLocks noGrp="1"/>
          </p:cNvSpPr>
          <p:nvPr>
            <p:ph type="title"/>
          </p:nvPr>
        </p:nvSpPr>
        <p:spPr>
          <a:xfrm>
            <a:off x="251519" y="2901061"/>
            <a:ext cx="4030770" cy="900000"/>
          </a:xfrm>
        </p:spPr>
        <p:txBody>
          <a:bodyPr/>
          <a:lstStyle/>
          <a:p>
            <a:r>
              <a:rPr lang="en-US" sz="5400" dirty="0"/>
              <a:t>CL &amp; GC &amp; NG</a:t>
            </a:r>
          </a:p>
        </p:txBody>
      </p:sp>
    </p:spTree>
    <p:extLst>
      <p:ext uri="{BB962C8B-B14F-4D97-AF65-F5344CB8AC3E}">
        <p14:creationId xmlns:p14="http://schemas.microsoft.com/office/powerpoint/2010/main" val="2458989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FCEBFC-6EF8-4868-BCAE-000F669825DD}"/>
              </a:ext>
            </a:extLst>
          </p:cNvPr>
          <p:cNvSpPr>
            <a:spLocks noGrp="1"/>
          </p:cNvSpPr>
          <p:nvPr>
            <p:ph type="title"/>
          </p:nvPr>
        </p:nvSpPr>
        <p:spPr/>
        <p:txBody>
          <a:bodyPr/>
          <a:lstStyle/>
          <a:p>
            <a:r>
              <a:rPr lang="en-US" dirty="0"/>
              <a:t>CL &amp; GC &amp; NG</a:t>
            </a:r>
          </a:p>
        </p:txBody>
      </p:sp>
      <p:pic>
        <p:nvPicPr>
          <p:cNvPr id="4" name="Picture 3">
            <a:extLst>
              <a:ext uri="{FF2B5EF4-FFF2-40B4-BE49-F238E27FC236}">
                <a16:creationId xmlns:a16="http://schemas.microsoft.com/office/drawing/2014/main" id="{429DB6C7-463C-44FD-8A03-C517818E09A3}"/>
              </a:ext>
            </a:extLst>
          </p:cNvPr>
          <p:cNvPicPr>
            <a:picLocks noChangeAspect="1"/>
          </p:cNvPicPr>
          <p:nvPr/>
        </p:nvPicPr>
        <p:blipFill>
          <a:blip r:embed="rId2"/>
          <a:stretch>
            <a:fillRect/>
          </a:stretch>
        </p:blipFill>
        <p:spPr>
          <a:xfrm>
            <a:off x="163513" y="1268760"/>
            <a:ext cx="4217988" cy="2428245"/>
          </a:xfrm>
          <a:prstGeom prst="rect">
            <a:avLst/>
          </a:prstGeom>
        </p:spPr>
      </p:pic>
      <p:pic>
        <p:nvPicPr>
          <p:cNvPr id="5" name="Picture 4">
            <a:extLst>
              <a:ext uri="{FF2B5EF4-FFF2-40B4-BE49-F238E27FC236}">
                <a16:creationId xmlns:a16="http://schemas.microsoft.com/office/drawing/2014/main" id="{CBEA9382-D3BE-48E2-A6F7-A877DE777CE0}"/>
              </a:ext>
            </a:extLst>
          </p:cNvPr>
          <p:cNvPicPr>
            <a:picLocks noChangeAspect="1"/>
          </p:cNvPicPr>
          <p:nvPr/>
        </p:nvPicPr>
        <p:blipFill>
          <a:blip r:embed="rId3"/>
          <a:stretch>
            <a:fillRect/>
          </a:stretch>
        </p:blipFill>
        <p:spPr>
          <a:xfrm>
            <a:off x="887503" y="3804351"/>
            <a:ext cx="2770007" cy="2192923"/>
          </a:xfrm>
          <a:prstGeom prst="rect">
            <a:avLst/>
          </a:prstGeom>
        </p:spPr>
      </p:pic>
      <p:pic>
        <p:nvPicPr>
          <p:cNvPr id="6" name="Picture 5">
            <a:extLst>
              <a:ext uri="{FF2B5EF4-FFF2-40B4-BE49-F238E27FC236}">
                <a16:creationId xmlns:a16="http://schemas.microsoft.com/office/drawing/2014/main" id="{3386A9AE-0776-40C4-97F8-0DB038E6DE33}"/>
              </a:ext>
            </a:extLst>
          </p:cNvPr>
          <p:cNvPicPr>
            <a:picLocks noChangeAspect="1"/>
          </p:cNvPicPr>
          <p:nvPr/>
        </p:nvPicPr>
        <p:blipFill>
          <a:blip r:embed="rId4"/>
          <a:stretch>
            <a:fillRect/>
          </a:stretch>
        </p:blipFill>
        <p:spPr>
          <a:xfrm>
            <a:off x="4572000" y="1078066"/>
            <a:ext cx="4305299" cy="502080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677092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743B00-9171-40E6-8606-6E6062DB4FE8}"/>
              </a:ext>
            </a:extLst>
          </p:cNvPr>
          <p:cNvSpPr>
            <a:spLocks noGrp="1"/>
          </p:cNvSpPr>
          <p:nvPr>
            <p:ph type="title"/>
          </p:nvPr>
        </p:nvSpPr>
        <p:spPr/>
        <p:txBody>
          <a:bodyPr/>
          <a:lstStyle/>
          <a:p>
            <a:r>
              <a:rPr lang="es-MX" dirty="0"/>
              <a:t>CL </a:t>
            </a:r>
            <a:r>
              <a:rPr lang="en-US" dirty="0"/>
              <a:t>– Risk 1 : Reward 2.5</a:t>
            </a:r>
            <a:endParaRPr lang="es-MX" dirty="0"/>
          </a:p>
        </p:txBody>
      </p:sp>
      <p:pic>
        <p:nvPicPr>
          <p:cNvPr id="8" name="Picture 7">
            <a:extLst>
              <a:ext uri="{FF2B5EF4-FFF2-40B4-BE49-F238E27FC236}">
                <a16:creationId xmlns:a16="http://schemas.microsoft.com/office/drawing/2014/main" id="{FD304148-C752-487A-8E6C-1B5473E0BEB3}"/>
              </a:ext>
            </a:extLst>
          </p:cNvPr>
          <p:cNvPicPr>
            <a:picLocks noChangeAspect="1"/>
          </p:cNvPicPr>
          <p:nvPr/>
        </p:nvPicPr>
        <p:blipFill>
          <a:blip r:embed="rId2"/>
          <a:stretch>
            <a:fillRect/>
          </a:stretch>
        </p:blipFill>
        <p:spPr>
          <a:xfrm>
            <a:off x="5678751" y="1077216"/>
            <a:ext cx="3220329" cy="4819374"/>
          </a:xfrm>
          <a:prstGeom prst="rect">
            <a:avLst/>
          </a:prstGeom>
        </p:spPr>
      </p:pic>
      <p:pic>
        <p:nvPicPr>
          <p:cNvPr id="9" name="Picture 8">
            <a:extLst>
              <a:ext uri="{FF2B5EF4-FFF2-40B4-BE49-F238E27FC236}">
                <a16:creationId xmlns:a16="http://schemas.microsoft.com/office/drawing/2014/main" id="{C4FC51C5-AB4B-4F11-AAD5-21D49FE43F91}"/>
              </a:ext>
            </a:extLst>
          </p:cNvPr>
          <p:cNvPicPr>
            <a:picLocks noChangeAspect="1"/>
          </p:cNvPicPr>
          <p:nvPr/>
        </p:nvPicPr>
        <p:blipFill>
          <a:blip r:embed="rId3"/>
          <a:stretch>
            <a:fillRect/>
          </a:stretch>
        </p:blipFill>
        <p:spPr>
          <a:xfrm>
            <a:off x="1276171" y="3687907"/>
            <a:ext cx="2978958" cy="2208683"/>
          </a:xfrm>
          <a:prstGeom prst="rect">
            <a:avLst/>
          </a:prstGeom>
        </p:spPr>
      </p:pic>
      <p:pic>
        <p:nvPicPr>
          <p:cNvPr id="10" name="Picture 9">
            <a:extLst>
              <a:ext uri="{FF2B5EF4-FFF2-40B4-BE49-F238E27FC236}">
                <a16:creationId xmlns:a16="http://schemas.microsoft.com/office/drawing/2014/main" id="{188B9C72-82DC-4DFD-A9A2-DC7D2694B1B5}"/>
              </a:ext>
            </a:extLst>
          </p:cNvPr>
          <p:cNvPicPr>
            <a:picLocks noChangeAspect="1"/>
          </p:cNvPicPr>
          <p:nvPr/>
        </p:nvPicPr>
        <p:blipFill>
          <a:blip r:embed="rId4"/>
          <a:stretch>
            <a:fillRect/>
          </a:stretch>
        </p:blipFill>
        <p:spPr>
          <a:xfrm>
            <a:off x="198341" y="1112614"/>
            <a:ext cx="5041088" cy="2374289"/>
          </a:xfrm>
          <a:prstGeom prst="rect">
            <a:avLst/>
          </a:prstGeom>
        </p:spPr>
      </p:pic>
    </p:spTree>
    <p:extLst>
      <p:ext uri="{BB962C8B-B14F-4D97-AF65-F5344CB8AC3E}">
        <p14:creationId xmlns:p14="http://schemas.microsoft.com/office/powerpoint/2010/main" val="2348323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743B00-9171-40E6-8606-6E6062DB4FE8}"/>
              </a:ext>
            </a:extLst>
          </p:cNvPr>
          <p:cNvSpPr>
            <a:spLocks noGrp="1"/>
          </p:cNvSpPr>
          <p:nvPr>
            <p:ph type="title"/>
          </p:nvPr>
        </p:nvSpPr>
        <p:spPr/>
        <p:txBody>
          <a:bodyPr/>
          <a:lstStyle/>
          <a:p>
            <a:r>
              <a:rPr lang="es-MX" dirty="0"/>
              <a:t>CL </a:t>
            </a:r>
            <a:r>
              <a:rPr lang="en-US" dirty="0"/>
              <a:t>– Risk 1 : Reward 2.5</a:t>
            </a:r>
            <a:endParaRPr lang="es-MX" dirty="0"/>
          </a:p>
        </p:txBody>
      </p:sp>
      <p:pic>
        <p:nvPicPr>
          <p:cNvPr id="6" name="Picture 5">
            <a:extLst>
              <a:ext uri="{FF2B5EF4-FFF2-40B4-BE49-F238E27FC236}">
                <a16:creationId xmlns:a16="http://schemas.microsoft.com/office/drawing/2014/main" id="{D5A87794-4112-4694-8457-1FDC83E722A7}"/>
              </a:ext>
            </a:extLst>
          </p:cNvPr>
          <p:cNvPicPr>
            <a:picLocks noChangeAspect="1"/>
          </p:cNvPicPr>
          <p:nvPr/>
        </p:nvPicPr>
        <p:blipFill>
          <a:blip r:embed="rId2"/>
          <a:stretch>
            <a:fillRect/>
          </a:stretch>
        </p:blipFill>
        <p:spPr>
          <a:xfrm>
            <a:off x="1116644" y="3712307"/>
            <a:ext cx="3407404" cy="2305820"/>
          </a:xfrm>
          <a:prstGeom prst="rect">
            <a:avLst/>
          </a:prstGeom>
        </p:spPr>
      </p:pic>
      <p:pic>
        <p:nvPicPr>
          <p:cNvPr id="7" name="Picture 6">
            <a:extLst>
              <a:ext uri="{FF2B5EF4-FFF2-40B4-BE49-F238E27FC236}">
                <a16:creationId xmlns:a16="http://schemas.microsoft.com/office/drawing/2014/main" id="{7E780F5D-F9A5-44BE-A0C7-0841D4F4093C}"/>
              </a:ext>
            </a:extLst>
          </p:cNvPr>
          <p:cNvPicPr>
            <a:picLocks noChangeAspect="1"/>
          </p:cNvPicPr>
          <p:nvPr/>
        </p:nvPicPr>
        <p:blipFill>
          <a:blip r:embed="rId3"/>
          <a:stretch>
            <a:fillRect/>
          </a:stretch>
        </p:blipFill>
        <p:spPr>
          <a:xfrm>
            <a:off x="215586" y="1099908"/>
            <a:ext cx="5209520" cy="2382010"/>
          </a:xfrm>
          <a:prstGeom prst="rect">
            <a:avLst/>
          </a:prstGeom>
        </p:spPr>
      </p:pic>
      <p:pic>
        <p:nvPicPr>
          <p:cNvPr id="11" name="Picture 10">
            <a:extLst>
              <a:ext uri="{FF2B5EF4-FFF2-40B4-BE49-F238E27FC236}">
                <a16:creationId xmlns:a16="http://schemas.microsoft.com/office/drawing/2014/main" id="{184C06C0-9FEB-48E2-A388-081C641065D4}"/>
              </a:ext>
            </a:extLst>
          </p:cNvPr>
          <p:cNvPicPr>
            <a:picLocks noChangeAspect="1"/>
          </p:cNvPicPr>
          <p:nvPr/>
        </p:nvPicPr>
        <p:blipFill>
          <a:blip r:embed="rId4"/>
          <a:stretch>
            <a:fillRect/>
          </a:stretch>
        </p:blipFill>
        <p:spPr>
          <a:xfrm>
            <a:off x="5563038" y="1150521"/>
            <a:ext cx="3123762" cy="4788552"/>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641546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1EC0A6-DDFF-4652-B84F-BFBCC83B04BE}"/>
              </a:ext>
            </a:extLst>
          </p:cNvPr>
          <p:cNvSpPr txBox="1">
            <a:spLocks/>
          </p:cNvSpPr>
          <p:nvPr/>
        </p:nvSpPr>
        <p:spPr>
          <a:xfrm>
            <a:off x="0" y="20365"/>
            <a:ext cx="9144000" cy="10856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dirty="0">
                <a:solidFill>
                  <a:schemeClr val="bg1"/>
                </a:solidFill>
                <a:latin typeface="Alien Encounters" panose="00000400000000000000" pitchFamily="2" charset="0"/>
              </a:rPr>
              <a:t>    GC - A T M </a:t>
            </a:r>
          </a:p>
        </p:txBody>
      </p:sp>
      <p:pic>
        <p:nvPicPr>
          <p:cNvPr id="6" name="Picture 5">
            <a:extLst>
              <a:ext uri="{FF2B5EF4-FFF2-40B4-BE49-F238E27FC236}">
                <a16:creationId xmlns:a16="http://schemas.microsoft.com/office/drawing/2014/main" id="{7C7C82A5-9F07-4576-991F-C8F7EBAB1F4A}"/>
              </a:ext>
            </a:extLst>
          </p:cNvPr>
          <p:cNvPicPr>
            <a:picLocks noChangeAspect="1"/>
          </p:cNvPicPr>
          <p:nvPr/>
        </p:nvPicPr>
        <p:blipFill>
          <a:blip r:embed="rId2"/>
          <a:stretch>
            <a:fillRect/>
          </a:stretch>
        </p:blipFill>
        <p:spPr>
          <a:xfrm>
            <a:off x="104501" y="-17933"/>
            <a:ext cx="1500461" cy="1123922"/>
          </a:xfrm>
          <a:prstGeom prst="rect">
            <a:avLst/>
          </a:prstGeom>
        </p:spPr>
      </p:pic>
      <p:pic>
        <p:nvPicPr>
          <p:cNvPr id="3" name="Picture 2">
            <a:extLst>
              <a:ext uri="{FF2B5EF4-FFF2-40B4-BE49-F238E27FC236}">
                <a16:creationId xmlns:a16="http://schemas.microsoft.com/office/drawing/2014/main" id="{1410D5DC-74A3-44F1-BFA8-0337E4DE72A5}"/>
              </a:ext>
            </a:extLst>
          </p:cNvPr>
          <p:cNvPicPr>
            <a:picLocks noChangeAspect="1"/>
          </p:cNvPicPr>
          <p:nvPr/>
        </p:nvPicPr>
        <p:blipFill>
          <a:blip r:embed="rId3"/>
          <a:stretch>
            <a:fillRect/>
          </a:stretch>
        </p:blipFill>
        <p:spPr>
          <a:xfrm>
            <a:off x="2073243" y="1281564"/>
            <a:ext cx="4318504" cy="2346336"/>
          </a:xfrm>
          <a:prstGeom prst="rect">
            <a:avLst/>
          </a:prstGeom>
        </p:spPr>
      </p:pic>
      <p:pic>
        <p:nvPicPr>
          <p:cNvPr id="5" name="Picture 4">
            <a:extLst>
              <a:ext uri="{FF2B5EF4-FFF2-40B4-BE49-F238E27FC236}">
                <a16:creationId xmlns:a16="http://schemas.microsoft.com/office/drawing/2014/main" id="{E6C18205-5FC0-4018-91C0-6D2850904B2B}"/>
              </a:ext>
            </a:extLst>
          </p:cNvPr>
          <p:cNvPicPr>
            <a:picLocks noChangeAspect="1"/>
          </p:cNvPicPr>
          <p:nvPr/>
        </p:nvPicPr>
        <p:blipFill>
          <a:blip r:embed="rId4"/>
          <a:stretch>
            <a:fillRect/>
          </a:stretch>
        </p:blipFill>
        <p:spPr>
          <a:xfrm>
            <a:off x="2757453" y="3803475"/>
            <a:ext cx="2950084" cy="2163395"/>
          </a:xfrm>
          <a:prstGeom prst="rect">
            <a:avLst/>
          </a:prstGeom>
        </p:spPr>
      </p:pic>
    </p:spTree>
    <p:extLst>
      <p:ext uri="{BB962C8B-B14F-4D97-AF65-F5344CB8AC3E}">
        <p14:creationId xmlns:p14="http://schemas.microsoft.com/office/powerpoint/2010/main" val="219332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894511-107E-483F-AF28-38398F58FAFC}"/>
              </a:ext>
            </a:extLst>
          </p:cNvPr>
          <p:cNvPicPr>
            <a:picLocks noChangeAspect="1"/>
          </p:cNvPicPr>
          <p:nvPr/>
        </p:nvPicPr>
        <p:blipFill>
          <a:blip r:embed="rId2"/>
          <a:stretch>
            <a:fillRect/>
          </a:stretch>
        </p:blipFill>
        <p:spPr>
          <a:xfrm>
            <a:off x="479834" y="1010013"/>
            <a:ext cx="4280761" cy="4990738"/>
          </a:xfrm>
          <a:prstGeom prst="rect">
            <a:avLst/>
          </a:prstGeom>
        </p:spPr>
      </p:pic>
      <p:pic>
        <p:nvPicPr>
          <p:cNvPr id="4" name="Picture 3">
            <a:extLst>
              <a:ext uri="{FF2B5EF4-FFF2-40B4-BE49-F238E27FC236}">
                <a16:creationId xmlns:a16="http://schemas.microsoft.com/office/drawing/2014/main" id="{4866D626-AE42-4F69-9061-AFBD3C6D5342}"/>
              </a:ext>
            </a:extLst>
          </p:cNvPr>
          <p:cNvPicPr>
            <a:picLocks noChangeAspect="1"/>
          </p:cNvPicPr>
          <p:nvPr/>
        </p:nvPicPr>
        <p:blipFill>
          <a:blip r:embed="rId3"/>
          <a:stretch>
            <a:fillRect/>
          </a:stretch>
        </p:blipFill>
        <p:spPr>
          <a:xfrm>
            <a:off x="5160177" y="3892991"/>
            <a:ext cx="3503989" cy="1897994"/>
          </a:xfrm>
          <a:prstGeom prst="rect">
            <a:avLst/>
          </a:prstGeom>
        </p:spPr>
      </p:pic>
      <p:pic>
        <p:nvPicPr>
          <p:cNvPr id="5" name="Picture 4">
            <a:extLst>
              <a:ext uri="{FF2B5EF4-FFF2-40B4-BE49-F238E27FC236}">
                <a16:creationId xmlns:a16="http://schemas.microsoft.com/office/drawing/2014/main" id="{76BB7BE8-3DF9-464E-B94D-2C5CFE982A72}"/>
              </a:ext>
            </a:extLst>
          </p:cNvPr>
          <p:cNvPicPr>
            <a:picLocks noChangeAspect="1"/>
          </p:cNvPicPr>
          <p:nvPr/>
        </p:nvPicPr>
        <p:blipFill>
          <a:blip r:embed="rId4"/>
          <a:stretch>
            <a:fillRect/>
          </a:stretch>
        </p:blipFill>
        <p:spPr>
          <a:xfrm>
            <a:off x="4914899" y="1275247"/>
            <a:ext cx="3971753" cy="2277796"/>
          </a:xfrm>
          <a:prstGeom prst="rect">
            <a:avLst/>
          </a:prstGeom>
        </p:spPr>
      </p:pic>
      <p:sp>
        <p:nvSpPr>
          <p:cNvPr id="6" name="Title 1">
            <a:extLst>
              <a:ext uri="{FF2B5EF4-FFF2-40B4-BE49-F238E27FC236}">
                <a16:creationId xmlns:a16="http://schemas.microsoft.com/office/drawing/2014/main" id="{B74ECE80-AE6A-4144-A33E-601A785A353C}"/>
              </a:ext>
            </a:extLst>
          </p:cNvPr>
          <p:cNvSpPr txBox="1">
            <a:spLocks/>
          </p:cNvSpPr>
          <p:nvPr/>
        </p:nvSpPr>
        <p:spPr>
          <a:xfrm>
            <a:off x="0" y="26752"/>
            <a:ext cx="9144000" cy="814218"/>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9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300" dirty="0"/>
              <a:t>ATM</a:t>
            </a:r>
          </a:p>
          <a:p>
            <a:pPr algn="ctr"/>
            <a:r>
              <a:rPr lang="en-US" sz="3300" dirty="0"/>
              <a:t>        Advance Trade Management</a:t>
            </a:r>
          </a:p>
        </p:txBody>
      </p:sp>
      <p:pic>
        <p:nvPicPr>
          <p:cNvPr id="7" name="Picture 6">
            <a:extLst>
              <a:ext uri="{FF2B5EF4-FFF2-40B4-BE49-F238E27FC236}">
                <a16:creationId xmlns:a16="http://schemas.microsoft.com/office/drawing/2014/main" id="{B2DAB1E3-1BCC-42DB-B9B2-D7D4D9581BE0}"/>
              </a:ext>
            </a:extLst>
          </p:cNvPr>
          <p:cNvPicPr>
            <a:picLocks noChangeAspect="1"/>
          </p:cNvPicPr>
          <p:nvPr/>
        </p:nvPicPr>
        <p:blipFill>
          <a:blip r:embed="rId5"/>
          <a:stretch>
            <a:fillRect/>
          </a:stretch>
        </p:blipFill>
        <p:spPr>
          <a:xfrm>
            <a:off x="116855" y="0"/>
            <a:ext cx="1125346" cy="842942"/>
          </a:xfrm>
          <a:prstGeom prst="rect">
            <a:avLst/>
          </a:prstGeom>
        </p:spPr>
      </p:pic>
    </p:spTree>
    <p:extLst>
      <p:ext uri="{BB962C8B-B14F-4D97-AF65-F5344CB8AC3E}">
        <p14:creationId xmlns:p14="http://schemas.microsoft.com/office/powerpoint/2010/main" val="800516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788E2-5740-45A6-8001-7E856B6097EC}"/>
              </a:ext>
            </a:extLst>
          </p:cNvPr>
          <p:cNvSpPr>
            <a:spLocks noGrp="1"/>
          </p:cNvSpPr>
          <p:nvPr>
            <p:ph type="title"/>
          </p:nvPr>
        </p:nvSpPr>
        <p:spPr/>
        <p:txBody>
          <a:bodyPr/>
          <a:lstStyle/>
          <a:p>
            <a:r>
              <a:rPr lang="en-US" dirty="0"/>
              <a:t>DISCLAIMER - </a:t>
            </a:r>
            <a:r>
              <a:rPr lang="en-US" altLang="en-US" sz="2400" u="sng" dirty="0">
                <a:solidFill>
                  <a:schemeClr val="tx1"/>
                </a:solidFill>
                <a:latin typeface="inherit" charset="0"/>
                <a:ea typeface="Times New Roman" panose="02020603050405020304" pitchFamily="18" charset="0"/>
                <a:cs typeface="Helvetica" panose="020B0604020202020204" pitchFamily="34" charset="0"/>
                <a:hlinkClick r:id="rId2"/>
              </a:rPr>
              <a:t>ZimbaTrading.com</a:t>
            </a:r>
            <a:r>
              <a:rPr lang="en-US" altLang="en-US" sz="2400" u="sng" dirty="0">
                <a:solidFill>
                  <a:srgbClr val="000000"/>
                </a:solidFill>
                <a:latin typeface="inherit" charset="0"/>
                <a:ea typeface="Times New Roman" panose="02020603050405020304" pitchFamily="18" charset="0"/>
                <a:cs typeface="Helvetica" panose="020B0604020202020204" pitchFamily="34" charset="0"/>
              </a:rPr>
              <a:t> IS AN EDUCATION SERVICE</a:t>
            </a:r>
            <a:endParaRPr lang="en-US" dirty="0"/>
          </a:p>
        </p:txBody>
      </p:sp>
      <p:sp>
        <p:nvSpPr>
          <p:cNvPr id="10" name="Rectangle 6">
            <a:extLst>
              <a:ext uri="{FF2B5EF4-FFF2-40B4-BE49-F238E27FC236}">
                <a16:creationId xmlns:a16="http://schemas.microsoft.com/office/drawing/2014/main" id="{71BD3EE9-43A9-45E1-AF51-64339A6EA791}"/>
              </a:ext>
            </a:extLst>
          </p:cNvPr>
          <p:cNvSpPr>
            <a:spLocks noChangeArrowheads="1"/>
          </p:cNvSpPr>
          <p:nvPr/>
        </p:nvSpPr>
        <p:spPr bwMode="auto">
          <a:xfrm>
            <a:off x="160594" y="1098477"/>
            <a:ext cx="8822812" cy="510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1568"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inherit" charset="0"/>
                <a:ea typeface="Times New Roman" panose="02020603050405020304" pitchFamily="18" charset="0"/>
                <a:cs typeface="Helvetica" panose="020B0604020202020204" pitchFamily="34" charset="0"/>
              </a:rPr>
              <a:t>The bottom line is that trading is a risky endeavor </a:t>
            </a:r>
            <a:r>
              <a:rPr kumimoji="0" lang="en-US"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a:t>
            </a:r>
            <a:r>
              <a:rPr kumimoji="0" lang="en-US" altLang="en-US" sz="1100" b="0" i="0" u="none" strike="noStrike" cap="none" normalizeH="0" baseline="0" dirty="0">
                <a:ln>
                  <a:noFill/>
                </a:ln>
                <a:solidFill>
                  <a:srgbClr val="000000"/>
                </a:solidFill>
                <a:effectLst/>
                <a:latin typeface="inherit" charset="0"/>
                <a:ea typeface="Times New Roman" panose="02020603050405020304" pitchFamily="18" charset="0"/>
                <a:cs typeface="Helvetica" panose="020B0604020202020204" pitchFamily="34" charset="0"/>
              </a:rPr>
              <a:t> if it were so easy, everyone would be doing it and making money.</a:t>
            </a:r>
            <a:r>
              <a:rPr kumimoji="0" lang="en-US"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 </a:t>
            </a:r>
            <a:r>
              <a:rPr kumimoji="0" lang="en-US" altLang="en-US" sz="1100" b="0" i="0" u="none" strike="noStrike" cap="none" normalizeH="0" baseline="0" dirty="0">
                <a:ln>
                  <a:noFill/>
                </a:ln>
                <a:solidFill>
                  <a:srgbClr val="000000"/>
                </a:solidFill>
                <a:effectLst/>
                <a:latin typeface="inherit" charset="0"/>
                <a:ea typeface="Times New Roman" panose="02020603050405020304" pitchFamily="18" charset="0"/>
                <a:cs typeface="Helvetica" panose="020B0604020202020204" pitchFamily="34" charset="0"/>
              </a:rPr>
              <a:t> Please read this disclaimer very carefully and consult with your financial professional or adviser before making any trading or investment decision.</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inherit" charset="0"/>
                <a:ea typeface="Times New Roman" panose="02020603050405020304" pitchFamily="18" charset="0"/>
                <a:cs typeface="Helvetica" panose="020B0604020202020204" pitchFamily="34" charset="0"/>
              </a:rPr>
              <a:t>GOVERNMENT REGULATIONS REQUIRE DISCLOSURE OF THE FACT THAT WHILE THESE METHODS MAY HAVE WORKED IN THE PAST, PAST RESULTS ARE NOT NECESSARILY INDICATIVE OF FUTURE RESULTS. WHILE THERE IS A POTENTIAL FOR PROFITS THERE IS ALSO A RISK OF LOSS. A LOSS INCURRED IN CONNECTION WITH TRADING FUTURES CONTRACTS CAN BE SIGNIFICANT. YOU SHOULD THEREFORE CAREFULLY CONSIDER WHETHER SUCH TRADING IS SUITABLE FOR YOU IN LIGHT OF YOUR FINANCIAL CONDITION SINCE ALL SPECULATIVE TRADING IS INHERENTLY RISKY AND SHOULD ONLY BE UNDERTAKEN BY INDIVIDUALS WITH ADEQUATE RISK CAPITAL.</a:t>
            </a:r>
            <a:endParaRPr kumimoji="0" lang="en-US" altLang="en-US" sz="1100" b="0" i="0" u="none" strike="noStrike" cap="none" normalizeH="0" baseline="0" dirty="0">
              <a:ln>
                <a:noFill/>
              </a:ln>
              <a:solidFill>
                <a:schemeClr val="tx1"/>
              </a:solidFill>
              <a:effectLst/>
            </a:endParaRPr>
          </a:p>
          <a:p>
            <a:pPr lvl="0" algn="just" eaLnBrk="0" hangingPunct="0"/>
            <a:r>
              <a:rPr kumimoji="0" lang="en-US" altLang="en-US" sz="1100" b="0" i="0" u="none" strike="noStrike" cap="none" normalizeH="0" baseline="0" dirty="0">
                <a:ln>
                  <a:noFill/>
                </a:ln>
                <a:solidFill>
                  <a:srgbClr val="000000"/>
                </a:solidFill>
                <a:effectLst/>
                <a:latin typeface="inherit" charset="0"/>
                <a:ea typeface="Times New Roman" panose="02020603050405020304" pitchFamily="18" charset="0"/>
                <a:cs typeface="Helvetica" panose="020B0604020202020204" pitchFamily="34" charset="0"/>
              </a:rPr>
              <a:t>THERE IS SUBSTANTIAL RISK IN TRADING. A LOSS INCURRED IN CONNECTION WITH FUTURES TRADING CAN BE SIGNIFICANT. </a:t>
            </a:r>
            <a:r>
              <a:rPr lang="en-US" altLang="en-US" sz="1100" dirty="0">
                <a:latin typeface="inherit" charset="0"/>
                <a:ea typeface="Times New Roman" panose="02020603050405020304" pitchFamily="18" charset="0"/>
                <a:cs typeface="Helvetica" panose="020B0604020202020204" pitchFamily="34" charset="0"/>
                <a:hlinkClick r:id="rId2"/>
              </a:rPr>
              <a:t>ZimbaTrading.com</a:t>
            </a:r>
            <a:r>
              <a:rPr lang="en-US" altLang="en-US" sz="1100" dirty="0">
                <a:solidFill>
                  <a:srgbClr val="000000"/>
                </a:solidFill>
                <a:latin typeface="inherit" charset="0"/>
                <a:ea typeface="Times New Roman" panose="02020603050405020304" pitchFamily="18" charset="0"/>
                <a:cs typeface="Helvetica" panose="020B060402020202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 </a:t>
            </a:r>
            <a:r>
              <a:rPr kumimoji="0" lang="en-US" altLang="en-US" sz="1100" b="0" i="0" u="none" strike="noStrike" cap="none" normalizeH="0" baseline="0" dirty="0">
                <a:ln>
                  <a:noFill/>
                </a:ln>
                <a:solidFill>
                  <a:srgbClr val="000000"/>
                </a:solidFill>
                <a:effectLst/>
                <a:latin typeface="inherit" charset="0"/>
                <a:ea typeface="Times New Roman" panose="02020603050405020304" pitchFamily="18" charset="0"/>
                <a:cs typeface="Helvetica" panose="020B0604020202020204" pitchFamily="34" charset="0"/>
              </a:rPr>
              <a:t> MAKES NO CLAIMS WHATSOEVER REGARDING PAST OR FUTURE PERFORMANCE. ALL EXAMPLES, DIAGRAMS, DISCUSSIONS, LESSONS, OR RECOMMENDATIONS ARE FOR EDUCATIONAL OR ENTERTAINMENT PURPOSES ONLY.</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inherit" charset="0"/>
                <a:ea typeface="Times New Roman" panose="02020603050405020304" pitchFamily="18" charset="0"/>
                <a:cs typeface="Helvetica" panose="020B0604020202020204" pitchFamily="34" charset="0"/>
              </a:rPr>
              <a:t>Any trades or hedges you make are taken at your own risk for your own account. Past performance is no guarantee of future results. While there is great potential for reward trading commodity futures, stocks, ETFs, options, and FOREX, there is also substantial risk of loss in all types of market trading. You must decide your own suitability to trade. Future trading results can never be guaranteed. This is not an offer to buy or sell futures, options or commodity interests.</a:t>
            </a:r>
            <a:r>
              <a:rPr kumimoji="0" lang="en-US"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 </a:t>
            </a:r>
            <a:r>
              <a:rPr kumimoji="0" lang="en-US" altLang="en-US" sz="1100" b="0" i="0" u="none" strike="noStrike" cap="none" normalizeH="0" baseline="0" dirty="0">
                <a:ln>
                  <a:noFill/>
                </a:ln>
                <a:solidFill>
                  <a:srgbClr val="000000"/>
                </a:solidFill>
                <a:effectLst/>
                <a:latin typeface="inherit" charset="0"/>
                <a:ea typeface="Times New Roman" panose="02020603050405020304" pitchFamily="18" charset="0"/>
                <a:cs typeface="Helvetica" panose="020B0604020202020204" pitchFamily="34" charset="0"/>
              </a:rPr>
              <a:t> Neither </a:t>
            </a:r>
            <a:r>
              <a:rPr kumimoji="0" lang="en-US" altLang="en-US" sz="1100" b="0" i="0" u="none" strike="noStrike" cap="none" normalizeH="0" baseline="0" dirty="0">
                <a:ln>
                  <a:noFill/>
                </a:ln>
                <a:solidFill>
                  <a:schemeClr val="tx1"/>
                </a:solidFill>
                <a:effectLst/>
                <a:latin typeface="inherit" charset="0"/>
                <a:ea typeface="Times New Roman" panose="02020603050405020304" pitchFamily="18" charset="0"/>
                <a:cs typeface="Helvetica" panose="020B0604020202020204" pitchFamily="34" charset="0"/>
                <a:hlinkClick r:id="rId2"/>
              </a:rPr>
              <a:t>ZimbaTrading.com</a:t>
            </a:r>
            <a:r>
              <a:rPr kumimoji="0" lang="en-US" altLang="en-US" sz="1100" b="0" i="0" u="none" strike="noStrike" cap="none" normalizeH="0" baseline="0" dirty="0">
                <a:ln>
                  <a:noFill/>
                </a:ln>
                <a:solidFill>
                  <a:srgbClr val="000000"/>
                </a:solidFill>
                <a:effectLst/>
                <a:latin typeface="inherit" charset="0"/>
                <a:ea typeface="Times New Roman" panose="02020603050405020304" pitchFamily="18" charset="0"/>
                <a:cs typeface="Helvetica" panose="020B0604020202020204" pitchFamily="34" charset="0"/>
              </a:rPr>
              <a:t> nor members are a licensed investment adviser or commodity trading adviser nor is licensed as such with any federal or state regulatory agency.</a:t>
            </a:r>
            <a:r>
              <a:rPr kumimoji="0" lang="en-US"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1100" dirty="0">
              <a:solidFill>
                <a:srgbClr val="000000"/>
              </a:solidFill>
              <a:highlight>
                <a:srgbClr val="FFFF00"/>
              </a:highlight>
              <a:latin typeface="Calibri" panose="020F0502020204030204" pitchFamily="34" charset="0"/>
              <a:ea typeface="Times New Roman" panose="02020603050405020304" pitchFamily="18" charset="0"/>
              <a:cs typeface="Helvetica" panose="020B0604020202020204" pitchFamily="34" charset="0"/>
              <a:hlinkClick r:id="rId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1" i="0" u="sng" strike="noStrike" cap="none" normalizeH="0" baseline="0" dirty="0">
                <a:ln>
                  <a:noFill/>
                </a:ln>
                <a:solidFill>
                  <a:schemeClr val="tx1"/>
                </a:solidFill>
                <a:effectLst/>
                <a:highlight>
                  <a:srgbClr val="FFFF00"/>
                </a:highlight>
                <a:latin typeface="inherit" charset="0"/>
                <a:ea typeface="Times New Roman" panose="02020603050405020304" pitchFamily="18" charset="0"/>
                <a:cs typeface="Helvetica" panose="020B0604020202020204" pitchFamily="34" charset="0"/>
                <a:hlinkClick r:id="rId2"/>
              </a:rPr>
              <a:t>ZimbaTrading.com</a:t>
            </a:r>
            <a:r>
              <a:rPr kumimoji="0" lang="en-US" altLang="en-US" sz="1300" b="1" i="0" u="sng" strike="noStrike" cap="none" normalizeH="0" baseline="0" dirty="0">
                <a:ln>
                  <a:noFill/>
                </a:ln>
                <a:solidFill>
                  <a:srgbClr val="000000"/>
                </a:solidFill>
                <a:effectLst/>
                <a:highlight>
                  <a:srgbClr val="FFFF00"/>
                </a:highlight>
                <a:latin typeface="inherit" charset="0"/>
                <a:ea typeface="Times New Roman" panose="02020603050405020304" pitchFamily="18" charset="0"/>
                <a:cs typeface="Helvetica" panose="020B0604020202020204" pitchFamily="34" charset="0"/>
              </a:rPr>
              <a:t> IS AN EDUCATION SERVICE</a:t>
            </a:r>
            <a:r>
              <a:rPr kumimoji="0" lang="en-US" altLang="en-US" sz="1300" b="1" i="0" u="none" strike="noStrike" cap="none" normalizeH="0" baseline="0" dirty="0">
                <a:ln>
                  <a:noFill/>
                </a:ln>
                <a:solidFill>
                  <a:srgbClr val="000000"/>
                </a:solidFill>
                <a:effectLst/>
                <a:highlight>
                  <a:srgbClr val="FFFF00"/>
                </a:highlight>
                <a:latin typeface="inherit" charset="0"/>
                <a:ea typeface="Times New Roman" panose="02020603050405020304" pitchFamily="18" charset="0"/>
                <a:cs typeface="Helvetica" panose="020B0604020202020204" pitchFamily="34" charset="0"/>
              </a:rPr>
              <a:t>, not an advisory or stock recommendation service.</a:t>
            </a:r>
            <a:r>
              <a:rPr kumimoji="0" lang="en-US" altLang="en-US" sz="1300" b="1" i="0" u="none" strike="noStrike" cap="none" normalizeH="0" baseline="0" dirty="0">
                <a:ln>
                  <a:noFill/>
                </a:ln>
                <a:solidFill>
                  <a:srgbClr val="000000"/>
                </a:solidFill>
                <a:effectLst/>
                <a:highlight>
                  <a:srgbClr val="FFFF00"/>
                </a:highlight>
                <a:latin typeface="Calibri" panose="020F0502020204030204" pitchFamily="34" charset="0"/>
                <a:ea typeface="Times New Roman" panose="02020603050405020304" pitchFamily="18" charset="0"/>
                <a:cs typeface="Helvetica" panose="020B0604020202020204" pitchFamily="34" charset="0"/>
              </a:rPr>
              <a:t> </a:t>
            </a:r>
            <a:r>
              <a:rPr kumimoji="0" lang="en-US" altLang="en-US" sz="1300" b="1" i="0" u="none" strike="noStrike" cap="none" normalizeH="0" baseline="0" dirty="0">
                <a:ln>
                  <a:noFill/>
                </a:ln>
                <a:solidFill>
                  <a:srgbClr val="000000"/>
                </a:solidFill>
                <a:effectLst/>
                <a:highlight>
                  <a:srgbClr val="FFFF00"/>
                </a:highlight>
                <a:latin typeface="inherit" charset="0"/>
                <a:ea typeface="Times New Roman" panose="02020603050405020304" pitchFamily="18" charset="0"/>
                <a:cs typeface="Helvetica" panose="020B0604020202020204" pitchFamily="34" charset="0"/>
              </a:rPr>
              <a:t> At times, </a:t>
            </a:r>
            <a:r>
              <a:rPr kumimoji="0" lang="en-US" altLang="en-US" sz="1300" b="1" i="0" u="none" strike="noStrike" cap="none" normalizeH="0" baseline="0" dirty="0">
                <a:ln>
                  <a:noFill/>
                </a:ln>
                <a:solidFill>
                  <a:schemeClr val="tx1"/>
                </a:solidFill>
                <a:effectLst/>
                <a:highlight>
                  <a:srgbClr val="FFFF00"/>
                </a:highlight>
                <a:latin typeface="inherit" charset="0"/>
                <a:ea typeface="Times New Roman" panose="02020603050405020304" pitchFamily="18" charset="0"/>
                <a:cs typeface="Helvetica" panose="020B0604020202020204" pitchFamily="34" charset="0"/>
                <a:hlinkClick r:id="rId2"/>
              </a:rPr>
              <a:t>ZimbaTrading.com</a:t>
            </a:r>
            <a:r>
              <a:rPr kumimoji="0" lang="en-US" altLang="en-US" sz="1300" b="1" i="0" u="none" strike="noStrike" cap="none" normalizeH="0" baseline="0" dirty="0">
                <a:ln>
                  <a:noFill/>
                </a:ln>
                <a:solidFill>
                  <a:srgbClr val="000000"/>
                </a:solidFill>
                <a:effectLst/>
                <a:highlight>
                  <a:srgbClr val="FFFF00"/>
                </a:highlight>
                <a:latin typeface="inherit" charset="0"/>
                <a:ea typeface="Times New Roman" panose="02020603050405020304" pitchFamily="18" charset="0"/>
                <a:cs typeface="Helvetica" panose="020B0604020202020204" pitchFamily="34" charset="0"/>
              </a:rPr>
              <a:t> will analyze the technical structure (chart) of various stocks or financial markets, but he is in no way compensated by the companies he</a:t>
            </a:r>
            <a:r>
              <a:rPr kumimoji="0" lang="en-US" altLang="en-US" sz="1300" b="1" i="0" u="none" strike="noStrike" cap="none" normalizeH="0" baseline="0" dirty="0">
                <a:ln>
                  <a:noFill/>
                </a:ln>
                <a:solidFill>
                  <a:srgbClr val="000000"/>
                </a:solidFill>
                <a:effectLst/>
                <a:highlight>
                  <a:srgbClr val="FFFF00"/>
                </a:highlight>
                <a:latin typeface="Calibri" panose="020F0502020204030204" pitchFamily="34" charset="0"/>
                <a:ea typeface="Times New Roman" panose="02020603050405020304" pitchFamily="18" charset="0"/>
                <a:cs typeface="Helvetica" panose="020B0604020202020204" pitchFamily="34" charset="0"/>
              </a:rPr>
              <a:t> </a:t>
            </a:r>
            <a:r>
              <a:rPr kumimoji="0" lang="en-US" altLang="en-US" sz="1300" b="1" i="0" u="none" strike="noStrike" cap="none" normalizeH="0" baseline="0" dirty="0">
                <a:ln>
                  <a:noFill/>
                </a:ln>
                <a:solidFill>
                  <a:srgbClr val="000000"/>
                </a:solidFill>
                <a:effectLst/>
                <a:highlight>
                  <a:srgbClr val="FFFF00"/>
                </a:highlight>
                <a:latin typeface="inherit" charset="0"/>
                <a:ea typeface="Times New Roman" panose="02020603050405020304" pitchFamily="18" charset="0"/>
                <a:cs typeface="Helvetica" panose="020B0604020202020204" pitchFamily="34" charset="0"/>
              </a:rPr>
              <a:t>analyzes either in reports or daily commentaries.</a:t>
            </a:r>
            <a:r>
              <a:rPr kumimoji="0" lang="en-US" altLang="en-US" sz="1300" b="1" i="0" u="none" strike="noStrike" cap="none" normalizeH="0" baseline="0" dirty="0">
                <a:ln>
                  <a:noFill/>
                </a:ln>
                <a:solidFill>
                  <a:srgbClr val="000000"/>
                </a:solidFill>
                <a:effectLst/>
                <a:highlight>
                  <a:srgbClr val="FFFF00"/>
                </a:highlight>
                <a:latin typeface="Calibri" panose="020F0502020204030204" pitchFamily="34" charset="0"/>
                <a:ea typeface="Times New Roman" panose="02020603050405020304" pitchFamily="18" charset="0"/>
                <a:cs typeface="Helvetica" panose="020B0604020202020204" pitchFamily="34" charset="0"/>
              </a:rPr>
              <a:t> </a:t>
            </a:r>
            <a:r>
              <a:rPr kumimoji="0" lang="en-US" altLang="en-US" sz="1300" b="1" i="0" u="none" strike="noStrike" cap="none" normalizeH="0" baseline="0" dirty="0">
                <a:ln>
                  <a:noFill/>
                </a:ln>
                <a:solidFill>
                  <a:srgbClr val="000000"/>
                </a:solidFill>
                <a:effectLst/>
                <a:highlight>
                  <a:srgbClr val="FFFF00"/>
                </a:highlight>
                <a:latin typeface="inherit" charset="0"/>
                <a:ea typeface="Times New Roman" panose="02020603050405020304" pitchFamily="18" charset="0"/>
                <a:cs typeface="Helvetica" panose="020B0604020202020204" pitchFamily="34" charset="0"/>
              </a:rPr>
              <a:t> </a:t>
            </a:r>
            <a:r>
              <a:rPr kumimoji="0" lang="en-US" altLang="en-US" sz="1300" b="1" i="0" u="sng" strike="noStrike" cap="none" normalizeH="0" baseline="0" dirty="0">
                <a:ln>
                  <a:noFill/>
                </a:ln>
                <a:solidFill>
                  <a:srgbClr val="000000"/>
                </a:solidFill>
                <a:effectLst/>
                <a:highlight>
                  <a:srgbClr val="FFFF00"/>
                </a:highlight>
                <a:latin typeface="inherit" charset="0"/>
                <a:ea typeface="Times New Roman" panose="02020603050405020304" pitchFamily="18" charset="0"/>
                <a:cs typeface="Helvetica" panose="020B0604020202020204" pitchFamily="34" charset="0"/>
              </a:rPr>
              <a:t>All examples are provided for educational purposes</a:t>
            </a:r>
            <a:r>
              <a:rPr kumimoji="0" lang="en-US" altLang="en-US" sz="1300" b="1" i="0" u="none" strike="noStrike" cap="none" normalizeH="0" baseline="0" dirty="0">
                <a:ln>
                  <a:noFill/>
                </a:ln>
                <a:solidFill>
                  <a:srgbClr val="000000"/>
                </a:solidFill>
                <a:effectLst/>
                <a:highlight>
                  <a:srgbClr val="FFFF00"/>
                </a:highlight>
                <a:latin typeface="inherit" charset="0"/>
                <a:ea typeface="Times New Roman" panose="02020603050405020304" pitchFamily="18" charset="0"/>
                <a:cs typeface="Helvetica"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highlight>
                <a:srgbClr val="FFFF00"/>
              </a:highligh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inherit" charset="0"/>
                <a:ea typeface="Times New Roman" panose="02020603050405020304" pitchFamily="18" charset="0"/>
                <a:cs typeface="Helvetica" panose="020B0604020202020204" pitchFamily="34" charset="0"/>
                <a:hlinkClick r:id="rId2"/>
              </a:rPr>
              <a:t>ZimbaTrading.com</a:t>
            </a:r>
            <a:r>
              <a:rPr kumimoji="0" lang="en-US" altLang="en-US" sz="1100" b="0" i="0" u="none" strike="noStrike" cap="none" normalizeH="0" baseline="0" dirty="0">
                <a:ln>
                  <a:noFill/>
                </a:ln>
                <a:solidFill>
                  <a:srgbClr val="000000"/>
                </a:solidFill>
                <a:effectLst/>
                <a:latin typeface="inherit" charset="0"/>
                <a:ea typeface="Times New Roman" panose="02020603050405020304" pitchFamily="18" charset="0"/>
                <a:cs typeface="Helvetica" panose="020B0604020202020204" pitchFamily="34" charset="0"/>
              </a:rPr>
              <a:t> and members  relies upon the </a:t>
            </a:r>
            <a:r>
              <a:rPr kumimoji="0" lang="en-US"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a:t>
            </a:r>
            <a:r>
              <a:rPr kumimoji="0" lang="en-US" altLang="en-US" sz="1100" b="0" i="0" u="none" strike="noStrike" cap="none" normalizeH="0" baseline="0" dirty="0">
                <a:ln>
                  <a:noFill/>
                </a:ln>
                <a:solidFill>
                  <a:srgbClr val="000000"/>
                </a:solidFill>
                <a:effectLst/>
                <a:latin typeface="inherit" charset="0"/>
                <a:ea typeface="Times New Roman" panose="02020603050405020304" pitchFamily="18" charset="0"/>
                <a:cs typeface="Helvetica" panose="020B0604020202020204" pitchFamily="34" charset="0"/>
              </a:rPr>
              <a:t>publisher</a:t>
            </a:r>
            <a:r>
              <a:rPr kumimoji="0" lang="en-US"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a:t>
            </a:r>
            <a:r>
              <a:rPr kumimoji="0" lang="en-US" altLang="en-US" sz="1100" b="0" i="0" u="none" strike="noStrike" cap="none" normalizeH="0" baseline="0" dirty="0">
                <a:ln>
                  <a:noFill/>
                </a:ln>
                <a:solidFill>
                  <a:srgbClr val="000000"/>
                </a:solidFill>
                <a:effectLst/>
                <a:latin typeface="inherit" charset="0"/>
                <a:ea typeface="Times New Roman" panose="02020603050405020304" pitchFamily="18" charset="0"/>
                <a:cs typeface="Helvetica" panose="020B0604020202020204" pitchFamily="34" charset="0"/>
              </a:rPr>
              <a:t>s exclusion</a:t>
            </a:r>
            <a:r>
              <a:rPr kumimoji="0" lang="en-US"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a:t>
            </a:r>
            <a:r>
              <a:rPr kumimoji="0" lang="en-US" altLang="en-US" sz="1100" b="0" i="0" u="none" strike="noStrike" cap="none" normalizeH="0" baseline="0" dirty="0">
                <a:ln>
                  <a:noFill/>
                </a:ln>
                <a:solidFill>
                  <a:srgbClr val="000000"/>
                </a:solidFill>
                <a:effectLst/>
                <a:latin typeface="inherit" charset="0"/>
                <a:ea typeface="Times New Roman" panose="02020603050405020304" pitchFamily="18" charset="0"/>
                <a:cs typeface="Helvetica" panose="020B0604020202020204" pitchFamily="34" charset="0"/>
              </a:rPr>
              <a:t> from the definition of </a:t>
            </a:r>
            <a:r>
              <a:rPr kumimoji="0" lang="en-US"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a:t>
            </a:r>
            <a:r>
              <a:rPr kumimoji="0" lang="en-US" altLang="en-US" sz="1100" b="0" i="0" u="none" strike="noStrike" cap="none" normalizeH="0" baseline="0" dirty="0">
                <a:ln>
                  <a:noFill/>
                </a:ln>
                <a:solidFill>
                  <a:srgbClr val="000000"/>
                </a:solidFill>
                <a:effectLst/>
                <a:latin typeface="inherit" charset="0"/>
                <a:ea typeface="Times New Roman" panose="02020603050405020304" pitchFamily="18" charset="0"/>
                <a:cs typeface="Helvetica" panose="020B0604020202020204" pitchFamily="34" charset="0"/>
              </a:rPr>
              <a:t>investment adviser</a:t>
            </a:r>
            <a:r>
              <a:rPr kumimoji="0" lang="en-US"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a:t>
            </a:r>
            <a:r>
              <a:rPr kumimoji="0" lang="en-US" altLang="en-US" sz="1100" b="0" i="0" u="none" strike="noStrike" cap="none" normalizeH="0" baseline="0" dirty="0">
                <a:ln>
                  <a:noFill/>
                </a:ln>
                <a:solidFill>
                  <a:srgbClr val="000000"/>
                </a:solidFill>
                <a:effectLst/>
                <a:latin typeface="inherit" charset="0"/>
                <a:ea typeface="Times New Roman" panose="02020603050405020304" pitchFamily="18" charset="0"/>
                <a:cs typeface="Helvetica" panose="020B0604020202020204" pitchFamily="34" charset="0"/>
              </a:rPr>
              <a:t> as provided under Section 202(a)(11) of the Investment Advisers Act of 1940 and corresponding state securities laws. To the extent any of the content published on the website including e-mail transmissions, faxes, recorded voice messages, and any other associated messages/media (hereinafter collectively referred to as </a:t>
            </a:r>
            <a:r>
              <a:rPr kumimoji="0" lang="en-US"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a:t>
            </a:r>
            <a:r>
              <a:rPr kumimoji="0" lang="en-US" altLang="en-US" sz="1100" b="0" i="0" u="none" strike="noStrike" cap="none" normalizeH="0" baseline="0" dirty="0">
                <a:ln>
                  <a:noFill/>
                </a:ln>
                <a:solidFill>
                  <a:srgbClr val="000000"/>
                </a:solidFill>
                <a:effectLst/>
                <a:latin typeface="inherit" charset="0"/>
                <a:ea typeface="Times New Roman" panose="02020603050405020304" pitchFamily="18" charset="0"/>
                <a:cs typeface="Helvetica" panose="020B0604020202020204" pitchFamily="34" charset="0"/>
              </a:rPr>
              <a:t>Information</a:t>
            </a:r>
            <a:r>
              <a:rPr kumimoji="0" lang="en-US"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a:t>
            </a:r>
            <a:r>
              <a:rPr kumimoji="0" lang="en-US" altLang="en-US" sz="1100" b="0" i="0" u="none" strike="noStrike" cap="none" normalizeH="0" baseline="0" dirty="0">
                <a:ln>
                  <a:noFill/>
                </a:ln>
                <a:solidFill>
                  <a:srgbClr val="000000"/>
                </a:solidFill>
                <a:effectLst/>
                <a:latin typeface="inherit" charset="0"/>
                <a:ea typeface="Times New Roman" panose="02020603050405020304" pitchFamily="18" charset="0"/>
                <a:cs typeface="Helvetica" panose="020B0604020202020204" pitchFamily="34" charset="0"/>
              </a:rPr>
              <a:t>) may be deemed to be investment advice, such information is impersonal and not tailored to the investment needs of any specific person. The information contained within this Web site, including e-mail transmissions, faxes, recorded voice messages, and any other associated messages/media (hereinafter collectively referred to as </a:t>
            </a:r>
            <a:r>
              <a:rPr kumimoji="0" lang="en-US"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a:t>
            </a:r>
            <a:r>
              <a:rPr kumimoji="0" lang="en-US" altLang="en-US" sz="1100" b="0" i="0" u="none" strike="noStrike" cap="none" normalizeH="0" baseline="0" dirty="0">
                <a:ln>
                  <a:noFill/>
                </a:ln>
                <a:solidFill>
                  <a:srgbClr val="000000"/>
                </a:solidFill>
                <a:effectLst/>
                <a:latin typeface="inherit" charset="0"/>
                <a:ea typeface="Times New Roman" panose="02020603050405020304" pitchFamily="18" charset="0"/>
                <a:cs typeface="Helvetica" panose="020B0604020202020204" pitchFamily="34" charset="0"/>
              </a:rPr>
              <a:t>Information</a:t>
            </a:r>
            <a:r>
              <a:rPr kumimoji="0" lang="en-US"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a:t>
            </a:r>
            <a:r>
              <a:rPr kumimoji="0" lang="en-US" altLang="en-US" sz="1100" b="0" i="0" u="none" strike="noStrike" cap="none" normalizeH="0" baseline="0" dirty="0">
                <a:ln>
                  <a:noFill/>
                </a:ln>
                <a:solidFill>
                  <a:srgbClr val="000000"/>
                </a:solidFill>
                <a:effectLst/>
                <a:latin typeface="inherit" charset="0"/>
                <a:ea typeface="Times New Roman" panose="02020603050405020304" pitchFamily="18" charset="0"/>
                <a:cs typeface="Helvetica" panose="020B0604020202020204" pitchFamily="34" charset="0"/>
              </a:rPr>
              <a:t>) is provided for informational and educational purposes only. The Information should not be construed as investment/trading advice and is not meant to be a solicitation or recommendation to buy, sell, or hold any securities mentioned. A portion of text is hereby included from the Securities and Exchange Commissions description of </a:t>
            </a:r>
            <a:r>
              <a:rPr kumimoji="0" lang="en-US"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a:t>
            </a:r>
            <a:r>
              <a:rPr kumimoji="0" lang="en-US" altLang="en-US" sz="1100" b="0" i="0" u="none" strike="noStrike" cap="none" normalizeH="0" baseline="0" dirty="0">
                <a:ln>
                  <a:noFill/>
                </a:ln>
                <a:solidFill>
                  <a:srgbClr val="000000"/>
                </a:solidFill>
                <a:effectLst/>
                <a:latin typeface="inherit" charset="0"/>
                <a:ea typeface="Times New Roman" panose="02020603050405020304" pitchFamily="18" charset="0"/>
                <a:cs typeface="Helvetica" panose="020B0604020202020204" pitchFamily="34" charset="0"/>
              </a:rPr>
              <a:t>Newsletters:</a:t>
            </a:r>
            <a:r>
              <a:rPr kumimoji="0" lang="en-US"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 </a:t>
            </a:r>
            <a:r>
              <a:rPr kumimoji="0" lang="en-US" altLang="en-US" sz="1100" b="0" i="0" u="none" strike="noStrike" cap="none" normalizeH="0" baseline="0" dirty="0">
                <a:ln>
                  <a:noFill/>
                </a:ln>
                <a:solidFill>
                  <a:srgbClr val="000000"/>
                </a:solidFill>
                <a:effectLst/>
                <a:latin typeface="inherit" charset="0"/>
                <a:ea typeface="Times New Roman" panose="02020603050405020304" pitchFamily="18" charset="0"/>
                <a:cs typeface="Helvetica" panose="020B0604020202020204" pitchFamily="34" charset="0"/>
              </a:rPr>
              <a:t>However, expressly excluded from the definition is </a:t>
            </a:r>
            <a:r>
              <a:rPr kumimoji="0" lang="en-US"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a:t>
            </a:r>
            <a:r>
              <a:rPr kumimoji="0" lang="en-US" altLang="en-US" sz="1100" b="0" i="0" u="none" strike="noStrike" cap="none" normalizeH="0" baseline="0" dirty="0">
                <a:ln>
                  <a:noFill/>
                </a:ln>
                <a:solidFill>
                  <a:srgbClr val="000000"/>
                </a:solidFill>
                <a:effectLst/>
                <a:latin typeface="inherit" charset="0"/>
                <a:ea typeface="Times New Roman" panose="02020603050405020304" pitchFamily="18" charset="0"/>
                <a:cs typeface="Helvetica" panose="020B0604020202020204" pitchFamily="34" charset="0"/>
              </a:rPr>
              <a:t>the publisher of bona fide newspaper, news magazine or business or financial publication of general and regular circulation.</a:t>
            </a:r>
            <a:r>
              <a:rPr kumimoji="0" lang="en-US"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554354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DEDF90-A8B8-40FE-A96D-A3093177943C}"/>
              </a:ext>
            </a:extLst>
          </p:cNvPr>
          <p:cNvPicPr>
            <a:picLocks noChangeAspect="1"/>
          </p:cNvPicPr>
          <p:nvPr/>
        </p:nvPicPr>
        <p:blipFill rotWithShape="1">
          <a:blip r:embed="rId2"/>
          <a:srcRect l="13021"/>
          <a:stretch/>
        </p:blipFill>
        <p:spPr>
          <a:xfrm>
            <a:off x="138025" y="928177"/>
            <a:ext cx="3888599" cy="4952752"/>
          </a:xfrm>
          <a:prstGeom prst="rect">
            <a:avLst/>
          </a:prstGeom>
        </p:spPr>
      </p:pic>
      <p:pic>
        <p:nvPicPr>
          <p:cNvPr id="3" name="Picture 2">
            <a:extLst>
              <a:ext uri="{FF2B5EF4-FFF2-40B4-BE49-F238E27FC236}">
                <a16:creationId xmlns:a16="http://schemas.microsoft.com/office/drawing/2014/main" id="{4D4E1AA4-24C6-4A25-8115-3533572D2654}"/>
              </a:ext>
            </a:extLst>
          </p:cNvPr>
          <p:cNvPicPr>
            <a:picLocks noChangeAspect="1"/>
          </p:cNvPicPr>
          <p:nvPr/>
        </p:nvPicPr>
        <p:blipFill>
          <a:blip r:embed="rId3"/>
          <a:stretch>
            <a:fillRect/>
          </a:stretch>
        </p:blipFill>
        <p:spPr>
          <a:xfrm>
            <a:off x="4892766" y="988618"/>
            <a:ext cx="3479426" cy="1779411"/>
          </a:xfrm>
          <a:prstGeom prst="rect">
            <a:avLst/>
          </a:prstGeom>
        </p:spPr>
      </p:pic>
      <p:sp>
        <p:nvSpPr>
          <p:cNvPr id="4" name="TextBox 3">
            <a:extLst>
              <a:ext uri="{FF2B5EF4-FFF2-40B4-BE49-F238E27FC236}">
                <a16:creationId xmlns:a16="http://schemas.microsoft.com/office/drawing/2014/main" id="{C94A94AE-B198-4EBA-87F9-979079035D4D}"/>
              </a:ext>
            </a:extLst>
          </p:cNvPr>
          <p:cNvSpPr txBox="1"/>
          <p:nvPr/>
        </p:nvSpPr>
        <p:spPr>
          <a:xfrm>
            <a:off x="4295502" y="2979098"/>
            <a:ext cx="1623073" cy="1754326"/>
          </a:xfrm>
          <a:prstGeom prst="rect">
            <a:avLst/>
          </a:prstGeom>
          <a:noFill/>
        </p:spPr>
        <p:txBody>
          <a:bodyPr wrap="none" rtlCol="0">
            <a:spAutoFit/>
          </a:bodyPr>
          <a:lstStyle/>
          <a:p>
            <a:r>
              <a:rPr lang="en-US" dirty="0"/>
              <a:t>T1 = $250</a:t>
            </a:r>
          </a:p>
          <a:p>
            <a:r>
              <a:rPr lang="en-US" dirty="0"/>
              <a:t>T2= $400</a:t>
            </a:r>
          </a:p>
          <a:p>
            <a:r>
              <a:rPr lang="en-US" dirty="0"/>
              <a:t>T3 = $500</a:t>
            </a:r>
          </a:p>
          <a:p>
            <a:r>
              <a:rPr lang="en-US" dirty="0"/>
              <a:t>T4 = $800</a:t>
            </a:r>
          </a:p>
          <a:p>
            <a:endParaRPr lang="en-US" dirty="0"/>
          </a:p>
          <a:p>
            <a:r>
              <a:rPr lang="en-US" b="1" dirty="0"/>
              <a:t>Total = $1950</a:t>
            </a:r>
          </a:p>
        </p:txBody>
      </p:sp>
      <p:pic>
        <p:nvPicPr>
          <p:cNvPr id="5" name="Picture 4">
            <a:extLst>
              <a:ext uri="{FF2B5EF4-FFF2-40B4-BE49-F238E27FC236}">
                <a16:creationId xmlns:a16="http://schemas.microsoft.com/office/drawing/2014/main" id="{1B960CCD-C942-47DB-86ED-433DB66EC887}"/>
              </a:ext>
            </a:extLst>
          </p:cNvPr>
          <p:cNvPicPr>
            <a:picLocks noChangeAspect="1"/>
          </p:cNvPicPr>
          <p:nvPr/>
        </p:nvPicPr>
        <p:blipFill>
          <a:blip r:embed="rId4"/>
          <a:stretch>
            <a:fillRect/>
          </a:stretch>
        </p:blipFill>
        <p:spPr>
          <a:xfrm>
            <a:off x="5413534" y="4849246"/>
            <a:ext cx="2109896" cy="1213190"/>
          </a:xfrm>
          <a:prstGeom prst="rect">
            <a:avLst/>
          </a:prstGeom>
        </p:spPr>
      </p:pic>
      <p:sp>
        <p:nvSpPr>
          <p:cNvPr id="6" name="TextBox 5">
            <a:extLst>
              <a:ext uri="{FF2B5EF4-FFF2-40B4-BE49-F238E27FC236}">
                <a16:creationId xmlns:a16="http://schemas.microsoft.com/office/drawing/2014/main" id="{0FACE635-DA2E-4C70-B572-9F2927A52175}"/>
              </a:ext>
            </a:extLst>
          </p:cNvPr>
          <p:cNvSpPr txBox="1"/>
          <p:nvPr/>
        </p:nvSpPr>
        <p:spPr>
          <a:xfrm>
            <a:off x="6011501" y="3000925"/>
            <a:ext cx="3132499" cy="1754326"/>
          </a:xfrm>
          <a:prstGeom prst="rect">
            <a:avLst/>
          </a:prstGeom>
          <a:noFill/>
        </p:spPr>
        <p:txBody>
          <a:bodyPr wrap="square" rtlCol="0">
            <a:spAutoFit/>
          </a:bodyPr>
          <a:lstStyle/>
          <a:p>
            <a:r>
              <a:rPr lang="en-US" b="1" dirty="0"/>
              <a:t>BE = 41 Ticks</a:t>
            </a:r>
          </a:p>
          <a:p>
            <a:pPr marL="214313" indent="-214313">
              <a:buFont typeface="Arial" panose="020B0604020202020204" pitchFamily="34" charset="0"/>
              <a:buChar char="•"/>
            </a:pPr>
            <a:r>
              <a:rPr lang="en-US" dirty="0"/>
              <a:t>NQ = 41 * 5 = $205</a:t>
            </a:r>
          </a:p>
          <a:p>
            <a:pPr marL="214313" indent="-214313">
              <a:buFont typeface="Arial" panose="020B0604020202020204" pitchFamily="34" charset="0"/>
              <a:buChar char="•"/>
            </a:pPr>
            <a:r>
              <a:rPr lang="en-US" dirty="0"/>
              <a:t>ES   = 41 * 5 = $512</a:t>
            </a:r>
          </a:p>
          <a:p>
            <a:pPr marL="214313" indent="-214313">
              <a:buFont typeface="Arial" panose="020B0604020202020204" pitchFamily="34" charset="0"/>
              <a:buChar char="•"/>
            </a:pPr>
            <a:r>
              <a:rPr lang="en-US" dirty="0"/>
              <a:t>CL &amp; GC = 41* $10 = $410</a:t>
            </a:r>
          </a:p>
          <a:p>
            <a:endParaRPr lang="en-US" dirty="0"/>
          </a:p>
          <a:p>
            <a:r>
              <a:rPr lang="en-US" b="1" dirty="0">
                <a:solidFill>
                  <a:srgbClr val="FF0000"/>
                </a:solidFill>
              </a:rPr>
              <a:t>SL = $150</a:t>
            </a:r>
          </a:p>
        </p:txBody>
      </p:sp>
      <p:sp>
        <p:nvSpPr>
          <p:cNvPr id="7" name="Title 1">
            <a:extLst>
              <a:ext uri="{FF2B5EF4-FFF2-40B4-BE49-F238E27FC236}">
                <a16:creationId xmlns:a16="http://schemas.microsoft.com/office/drawing/2014/main" id="{9218FD50-1CB4-4BA9-B38D-384CDDFD2FA5}"/>
              </a:ext>
            </a:extLst>
          </p:cNvPr>
          <p:cNvSpPr txBox="1">
            <a:spLocks/>
          </p:cNvSpPr>
          <p:nvPr/>
        </p:nvSpPr>
        <p:spPr>
          <a:xfrm>
            <a:off x="0" y="-6328"/>
            <a:ext cx="9144000" cy="814218"/>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9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300" dirty="0"/>
              <a:t>ATM</a:t>
            </a:r>
          </a:p>
          <a:p>
            <a:pPr algn="ctr"/>
            <a:r>
              <a:rPr lang="en-US" sz="3300" dirty="0"/>
              <a:t>        Advance Trade Management</a:t>
            </a:r>
          </a:p>
        </p:txBody>
      </p:sp>
      <p:pic>
        <p:nvPicPr>
          <p:cNvPr id="8" name="Picture 7">
            <a:extLst>
              <a:ext uri="{FF2B5EF4-FFF2-40B4-BE49-F238E27FC236}">
                <a16:creationId xmlns:a16="http://schemas.microsoft.com/office/drawing/2014/main" id="{CD6672A5-F37A-4DC2-93A8-66C501105FA8}"/>
              </a:ext>
            </a:extLst>
          </p:cNvPr>
          <p:cNvPicPr>
            <a:picLocks noChangeAspect="1"/>
          </p:cNvPicPr>
          <p:nvPr/>
        </p:nvPicPr>
        <p:blipFill>
          <a:blip r:embed="rId5"/>
          <a:stretch>
            <a:fillRect/>
          </a:stretch>
        </p:blipFill>
        <p:spPr>
          <a:xfrm>
            <a:off x="107801" y="-20690"/>
            <a:ext cx="1125346" cy="842942"/>
          </a:xfrm>
          <a:prstGeom prst="rect">
            <a:avLst/>
          </a:prstGeom>
        </p:spPr>
      </p:pic>
    </p:spTree>
    <p:extLst>
      <p:ext uri="{BB962C8B-B14F-4D97-AF65-F5344CB8AC3E}">
        <p14:creationId xmlns:p14="http://schemas.microsoft.com/office/powerpoint/2010/main" val="3205097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a:t>
            </a:r>
          </a:p>
        </p:txBody>
      </p:sp>
      <p:sp>
        <p:nvSpPr>
          <p:cNvPr id="5" name="Text Placeholder 4">
            <a:extLst>
              <a:ext uri="{FF2B5EF4-FFF2-40B4-BE49-F238E27FC236}">
                <a16:creationId xmlns:a16="http://schemas.microsoft.com/office/drawing/2014/main" id="{4A41C51B-4768-49F4-9E3E-C42A5C0A8AD9}"/>
              </a:ext>
            </a:extLst>
          </p:cNvPr>
          <p:cNvSpPr>
            <a:spLocks noGrp="1"/>
          </p:cNvSpPr>
          <p:nvPr>
            <p:ph type="body" sz="quarter" idx="10"/>
          </p:nvPr>
        </p:nvSpPr>
        <p:spPr>
          <a:solidFill>
            <a:schemeClr val="tx1"/>
          </a:solidFill>
        </p:spPr>
        <p:txBody>
          <a:bodyPr/>
          <a:lstStyle/>
          <a:p>
            <a:endParaRPr lang="en-US" dirty="0"/>
          </a:p>
        </p:txBody>
      </p:sp>
    </p:spTree>
    <p:extLst>
      <p:ext uri="{BB962C8B-B14F-4D97-AF65-F5344CB8AC3E}">
        <p14:creationId xmlns:p14="http://schemas.microsoft.com/office/powerpoint/2010/main" val="1660874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788E2-5740-45A6-8001-7E856B6097EC}"/>
              </a:ext>
            </a:extLst>
          </p:cNvPr>
          <p:cNvSpPr>
            <a:spLocks noGrp="1"/>
          </p:cNvSpPr>
          <p:nvPr>
            <p:ph type="title"/>
          </p:nvPr>
        </p:nvSpPr>
        <p:spPr/>
        <p:txBody>
          <a:bodyPr/>
          <a:lstStyle/>
          <a:p>
            <a:r>
              <a:rPr lang="en-US" dirty="0"/>
              <a:t>Descargo de Responsabilidad </a:t>
            </a:r>
            <a:br>
              <a:rPr lang="en-US" dirty="0"/>
            </a:br>
            <a:r>
              <a:rPr lang="en-US" altLang="en-US" sz="2400" u="sng" dirty="0">
                <a:solidFill>
                  <a:schemeClr val="tx1"/>
                </a:solidFill>
                <a:latin typeface="inherit" charset="0"/>
                <a:ea typeface="Times New Roman" panose="02020603050405020304" pitchFamily="18" charset="0"/>
                <a:cs typeface="Helvetica" panose="020B0604020202020204" pitchFamily="34" charset="0"/>
                <a:hlinkClick r:id="rId2"/>
              </a:rPr>
              <a:t>ZimbaTrading.com</a:t>
            </a:r>
            <a:r>
              <a:rPr lang="en-US" altLang="en-US" sz="2400" u="sng" dirty="0">
                <a:solidFill>
                  <a:srgbClr val="000000"/>
                </a:solidFill>
                <a:latin typeface="inherit" charset="0"/>
                <a:ea typeface="Times New Roman" panose="02020603050405020304" pitchFamily="18" charset="0"/>
                <a:cs typeface="Helvetica" panose="020B0604020202020204" pitchFamily="34" charset="0"/>
              </a:rPr>
              <a:t> ES UN SERVICIO EDUCACIONAL</a:t>
            </a:r>
            <a:endParaRPr lang="en-US" dirty="0"/>
          </a:p>
        </p:txBody>
      </p:sp>
      <p:sp>
        <p:nvSpPr>
          <p:cNvPr id="10" name="Rectangle 6">
            <a:extLst>
              <a:ext uri="{FF2B5EF4-FFF2-40B4-BE49-F238E27FC236}">
                <a16:creationId xmlns:a16="http://schemas.microsoft.com/office/drawing/2014/main" id="{71BD3EE9-43A9-45E1-AF51-64339A6EA791}"/>
              </a:ext>
            </a:extLst>
          </p:cNvPr>
          <p:cNvSpPr>
            <a:spLocks noChangeArrowheads="1"/>
          </p:cNvSpPr>
          <p:nvPr/>
        </p:nvSpPr>
        <p:spPr bwMode="auto">
          <a:xfrm>
            <a:off x="160594" y="921501"/>
            <a:ext cx="8822812" cy="545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1568" numCol="1" anchor="ctr" anchorCtr="0" compatLnSpc="1">
            <a:prstTxWarp prst="textNoShape">
              <a:avLst/>
            </a:prstTxWarp>
            <a:spAutoFit/>
          </a:bodyPr>
          <a:lstStyle/>
          <a:p>
            <a:pPr lvl="0" algn="just" eaLnBrk="0" hangingPunct="0"/>
            <a:r>
              <a:rPr lang="es-ES" altLang="en-US" sz="1200" dirty="0">
                <a:solidFill>
                  <a:srgbClr val="000000"/>
                </a:solidFill>
                <a:latin typeface="inherit" charset="0"/>
                <a:ea typeface="Times New Roman" panose="02020603050405020304" pitchFamily="18" charset="0"/>
                <a:cs typeface="Helvetica" panose="020B0604020202020204" pitchFamily="34" charset="0"/>
              </a:rPr>
              <a:t>La conclusión es que el “TRADING” es un negocio muy arriesgado: si fuera tan fácil, todos lo harían y ganarían dinero. Lea este descargo de responsabilidad con mucho cuidado y consulte a su profesional financiero o asesor antes de tomar cualquier decisión comercial o de inversión.</a:t>
            </a:r>
          </a:p>
          <a:p>
            <a:pPr lvl="0" algn="just" eaLnBrk="0" hangingPunct="0"/>
            <a:endParaRPr lang="es-ES" altLang="en-US" sz="1200" dirty="0">
              <a:solidFill>
                <a:srgbClr val="000000"/>
              </a:solidFill>
              <a:latin typeface="inherit" charset="0"/>
              <a:ea typeface="Times New Roman" panose="02020603050405020304" pitchFamily="18" charset="0"/>
              <a:cs typeface="Helvetica" panose="020B0604020202020204" pitchFamily="34" charset="0"/>
            </a:endParaRPr>
          </a:p>
          <a:p>
            <a:pPr lvl="0" algn="just" eaLnBrk="0" hangingPunct="0"/>
            <a:r>
              <a:rPr lang="es-ES" altLang="en-US" sz="1200" dirty="0">
                <a:solidFill>
                  <a:srgbClr val="000000"/>
                </a:solidFill>
                <a:latin typeface="inherit" charset="0"/>
                <a:ea typeface="Times New Roman" panose="02020603050405020304" pitchFamily="18" charset="0"/>
                <a:cs typeface="Helvetica" panose="020B0604020202020204" pitchFamily="34" charset="0"/>
              </a:rPr>
              <a:t>LAS REGULACIONES GUBERNAMENTALES REQUIEREN LA DIVULGACIÓN DEL HECHO DE QUE, AUNQUE ESTOS MÉTODOS PUEDAN HABER FUNCIONADO EN EL PASADO, LOS RESULTADOS ANTERIORES NO SON NECESARIAMENTE INDICATIVOS DE RESULTADOS FUTUROS. MIENTRAS HAY UN POTENCIAL DE GANANCIAS, TAMBIÉN EXISTE UN RIESGO DE PÉRDIDA. UNA PÉRDIDA INCURRIDA EN RELACIÓN CON LOS CONTRATOS DE FUTUROS COMERCIALES PUEDE SER SIGNIFICATIVA. POR CONSIGUIENTE, DEBE CONSIDERAR CUIDADOSAMENTE SI DICHO COMERCIO ES ADECUADO PARA USTED A LA LUZ DE SU CONDICIÓN FINANCIERA, YA QUE TODA OPERACIÓN ESPECULATIVA ES INHERENTEMENTE RIESGOSA Y SOLO DEBERÁ SER REALIZADA POR INDIVIDUOS CON EL CAPITAL DE RIESGO ADECUADO.</a:t>
            </a:r>
          </a:p>
          <a:p>
            <a:pPr lvl="0" algn="just" eaLnBrk="0" hangingPunct="0"/>
            <a:endParaRPr lang="es-ES" altLang="en-US" sz="1200" dirty="0">
              <a:solidFill>
                <a:srgbClr val="000000"/>
              </a:solidFill>
              <a:latin typeface="inherit" charset="0"/>
              <a:ea typeface="Times New Roman" panose="02020603050405020304" pitchFamily="18" charset="0"/>
              <a:cs typeface="Helvetica" panose="020B0604020202020204" pitchFamily="34" charset="0"/>
            </a:endParaRPr>
          </a:p>
          <a:p>
            <a:pPr lvl="0" algn="just" eaLnBrk="0" hangingPunct="0"/>
            <a:r>
              <a:rPr lang="es-ES" altLang="en-US" sz="1200" dirty="0">
                <a:solidFill>
                  <a:srgbClr val="000000"/>
                </a:solidFill>
                <a:latin typeface="inherit" charset="0"/>
                <a:ea typeface="Times New Roman" panose="02020603050405020304" pitchFamily="18" charset="0"/>
                <a:cs typeface="Helvetica" panose="020B0604020202020204" pitchFamily="34" charset="0"/>
              </a:rPr>
              <a:t>HAY RIESGO SUSTANCIAL EN EL “TRADING”. UNA PÉRDIDA INCURRIDA EN RELACIÓN CON FUTUROS COMERCIALES PUEDE SER SIGNIFICATIVA. </a:t>
            </a:r>
            <a:r>
              <a:rPr lang="es-ES" altLang="en-US" sz="1200" b="1" dirty="0">
                <a:solidFill>
                  <a:srgbClr val="000000"/>
                </a:solidFill>
                <a:latin typeface="inherit" charset="0"/>
                <a:ea typeface="Times New Roman" panose="02020603050405020304" pitchFamily="18" charset="0"/>
                <a:cs typeface="Helvetica" panose="020B0604020202020204" pitchFamily="34" charset="0"/>
              </a:rPr>
              <a:t>ZimbaTrading.com </a:t>
            </a:r>
            <a:r>
              <a:rPr lang="es-ES" altLang="en-US" sz="1200" dirty="0">
                <a:solidFill>
                  <a:srgbClr val="000000"/>
                </a:solidFill>
                <a:latin typeface="inherit" charset="0"/>
                <a:ea typeface="Times New Roman" panose="02020603050405020304" pitchFamily="18" charset="0"/>
                <a:cs typeface="Helvetica" panose="020B0604020202020204" pitchFamily="34" charset="0"/>
              </a:rPr>
              <a:t>NO SE HACE NINGUNA RECLAMACIÓN CON RESPECTO AL RENDIMIENTO PASADO O FUTURO. </a:t>
            </a:r>
          </a:p>
          <a:p>
            <a:pPr lvl="0" algn="just" eaLnBrk="0" hangingPunct="0"/>
            <a:endParaRPr lang="es-ES" altLang="en-US" sz="1200" b="1" dirty="0">
              <a:solidFill>
                <a:srgbClr val="000000"/>
              </a:solidFill>
              <a:latin typeface="inherit" charset="0"/>
              <a:ea typeface="Times New Roman" panose="02020603050405020304" pitchFamily="18" charset="0"/>
              <a:cs typeface="Helvetica" panose="020B0604020202020204" pitchFamily="34" charset="0"/>
            </a:endParaRPr>
          </a:p>
          <a:p>
            <a:pPr lvl="0" algn="just" eaLnBrk="0" hangingPunct="0"/>
            <a:r>
              <a:rPr lang="es-ES" altLang="en-US" sz="1400" b="1" dirty="0">
                <a:solidFill>
                  <a:srgbClr val="FF0000"/>
                </a:solidFill>
                <a:highlight>
                  <a:srgbClr val="FFFF00"/>
                </a:highlight>
                <a:latin typeface="inherit" charset="0"/>
                <a:ea typeface="Times New Roman" panose="02020603050405020304" pitchFamily="18" charset="0"/>
                <a:cs typeface="Helvetica" panose="020B0604020202020204" pitchFamily="34" charset="0"/>
              </a:rPr>
              <a:t>TODOS LOS EJEMPLOS, DIAGRAMAS, DISCUSIONES, LECCIONES O RECOMENDACIONES SON SÓLO PARA FINES EDUCATIVOS O DE ENTRETENIMIENTO.</a:t>
            </a:r>
          </a:p>
          <a:p>
            <a:pPr lvl="0" algn="just" eaLnBrk="0" hangingPunct="0"/>
            <a:endParaRPr lang="es-ES" altLang="en-US" sz="1200" dirty="0">
              <a:solidFill>
                <a:srgbClr val="000000"/>
              </a:solidFill>
              <a:latin typeface="inherit" charset="0"/>
              <a:ea typeface="Times New Roman" panose="02020603050405020304" pitchFamily="18" charset="0"/>
              <a:cs typeface="Helvetica" panose="020B0604020202020204" pitchFamily="34" charset="0"/>
            </a:endParaRPr>
          </a:p>
          <a:p>
            <a:pPr lvl="0" algn="just" eaLnBrk="0" hangingPunct="0"/>
            <a:r>
              <a:rPr lang="es-ES" altLang="en-US" sz="1200" dirty="0">
                <a:solidFill>
                  <a:srgbClr val="000000"/>
                </a:solidFill>
                <a:latin typeface="inherit" charset="0"/>
                <a:ea typeface="Times New Roman" panose="02020603050405020304" pitchFamily="18" charset="0"/>
                <a:cs typeface="Helvetica" panose="020B0604020202020204" pitchFamily="34" charset="0"/>
              </a:rPr>
              <a:t>Cualquier operación o cobertura que haga se tomará bajo su propio riesgo para su propia cuenta. El rendimiento pasado no es garantía de resultados futuros. Si bien existe un gran potencial de negociación de futuros de materias primas, acciones, ETF, opciones y FOREX, también existe un riesgo sustancial de pérdida en todos los tipos de negociación en el mercado. Los resultados comerciales futuros nunca pueden ser garantizados. </a:t>
            </a:r>
            <a:r>
              <a:rPr lang="es-ES" altLang="en-US" sz="1200" u="sng" dirty="0">
                <a:solidFill>
                  <a:srgbClr val="000000"/>
                </a:solidFill>
                <a:latin typeface="inherit" charset="0"/>
                <a:ea typeface="Times New Roman" panose="02020603050405020304" pitchFamily="18" charset="0"/>
                <a:cs typeface="Helvetica" panose="020B0604020202020204" pitchFamily="34" charset="0"/>
              </a:rPr>
              <a:t>Esta no es una oferta para comprar o vender futuros, opciones o intereses de productos básicos. </a:t>
            </a:r>
            <a:r>
              <a:rPr lang="es-ES" altLang="en-US" sz="1200" dirty="0">
                <a:solidFill>
                  <a:srgbClr val="000000"/>
                </a:solidFill>
                <a:latin typeface="inherit" charset="0"/>
                <a:ea typeface="Times New Roman" panose="02020603050405020304" pitchFamily="18" charset="0"/>
                <a:cs typeface="Helvetica" panose="020B0604020202020204" pitchFamily="34" charset="0"/>
              </a:rPr>
              <a:t>Ni </a:t>
            </a:r>
            <a:r>
              <a:rPr lang="es-ES" altLang="en-US" sz="1200" b="1" dirty="0">
                <a:solidFill>
                  <a:srgbClr val="000000"/>
                </a:solidFill>
                <a:latin typeface="inherit" charset="0"/>
                <a:ea typeface="Times New Roman" panose="02020603050405020304" pitchFamily="18" charset="0"/>
                <a:cs typeface="Helvetica" panose="020B0604020202020204" pitchFamily="34" charset="0"/>
              </a:rPr>
              <a:t>ZimbaTrading.com</a:t>
            </a:r>
            <a:r>
              <a:rPr lang="es-ES" altLang="en-US" sz="1200" dirty="0">
                <a:solidFill>
                  <a:srgbClr val="000000"/>
                </a:solidFill>
                <a:latin typeface="inherit" charset="0"/>
                <a:ea typeface="Times New Roman" panose="02020603050405020304" pitchFamily="18" charset="0"/>
                <a:cs typeface="Helvetica" panose="020B0604020202020204" pitchFamily="34" charset="0"/>
              </a:rPr>
              <a:t> ni sus miembros son asesores de inversiones autorizados ni asesores de comercio de materias primas, ni tienen licencia como tal en ninguna agencia reguladora federal o estatal. </a:t>
            </a:r>
          </a:p>
          <a:p>
            <a:pPr lvl="0" algn="just" eaLnBrk="0" hangingPunct="0"/>
            <a:endParaRPr kumimoji="0" lang="en-US" altLang="en-US" sz="1200" b="0" i="0" u="none" strike="noStrike" cap="none" normalizeH="0" baseline="0" dirty="0">
              <a:ln>
                <a:noFill/>
              </a:ln>
              <a:solidFill>
                <a:srgbClr val="000000"/>
              </a:solidFill>
              <a:effectLst/>
              <a:latin typeface="inherit" charset="0"/>
              <a:ea typeface="Times New Roman" panose="02020603050405020304" pitchFamily="18" charset="0"/>
              <a:cs typeface="Helvetica" panose="020B0604020202020204" pitchFamily="34" charset="0"/>
            </a:endParaRPr>
          </a:p>
          <a:p>
            <a:pPr lvl="0" algn="just" eaLnBrk="0" hangingPunct="0"/>
            <a:r>
              <a:rPr lang="es-ES" altLang="en-US" sz="1400" b="1" u="sng" dirty="0">
                <a:highlight>
                  <a:srgbClr val="FFFF00"/>
                </a:highlight>
                <a:latin typeface="inherit" charset="0"/>
                <a:ea typeface="Times New Roman" panose="02020603050405020304" pitchFamily="18" charset="0"/>
                <a:cs typeface="Helvetica" panose="020B0604020202020204" pitchFamily="34" charset="0"/>
                <a:hlinkClick r:id="rId2"/>
              </a:rPr>
              <a:t>ZimbaTrading.com ES UN SERVICIO DE EDUCACIÓN, </a:t>
            </a:r>
            <a:r>
              <a:rPr lang="es-ES" altLang="en-US" sz="1400" dirty="0">
                <a:latin typeface="inherit" charset="0"/>
                <a:ea typeface="Times New Roman" panose="02020603050405020304" pitchFamily="18" charset="0"/>
                <a:cs typeface="Helvetica" panose="020B0604020202020204" pitchFamily="34" charset="0"/>
                <a:hlinkClick r:id="rId2"/>
              </a:rPr>
              <a:t>no un servicio de asesoría o recomendación de acciones. En ocasiones, ZimbaTrading.com analizará la estructura técnica (gráfico) de diversas acciones o mercados financieros, pero las compañías que analiza no lo compensa de ninguna manera ni en los informes ni en los comentarios diarios. Todos los ejemplos se proporcionan con fines educativos.</a:t>
            </a:r>
            <a:endParaRPr kumimoji="0" lang="es-ES" altLang="en-US" sz="1400" i="0" strike="noStrike" cap="none" normalizeH="0" baseline="0" dirty="0">
              <a:ln>
                <a:noFill/>
              </a:ln>
              <a:effectLst/>
              <a:latin typeface="inherit" charset="0"/>
              <a:ea typeface="Times New Roman" panose="02020603050405020304" pitchFamily="18" charset="0"/>
              <a:cs typeface="Helvetica" panose="020B0604020202020204" pitchFamily="34" charset="0"/>
              <a:hlinkClick r:id="rId2"/>
            </a:endParaRPr>
          </a:p>
        </p:txBody>
      </p:sp>
    </p:spTree>
    <p:extLst>
      <p:ext uri="{BB962C8B-B14F-4D97-AF65-F5344CB8AC3E}">
        <p14:creationId xmlns:p14="http://schemas.microsoft.com/office/powerpoint/2010/main" val="1731578951"/>
      </p:ext>
    </p:extLst>
  </p:cSld>
  <p:clrMapOvr>
    <a:masterClrMapping/>
  </p:clrMapOvr>
  <mc:AlternateContent xmlns:mc="http://schemas.openxmlformats.org/markup-compatibility/2006" xmlns:p14="http://schemas.microsoft.com/office/powerpoint/2010/main">
    <mc:Choice Requires="p14">
      <p:transition p14:dur="10" advTm="5000"/>
    </mc:Choice>
    <mc:Fallback xmlns="">
      <p:transition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2C45-9EE1-42D1-8FAD-A2DA40F746B6}"/>
              </a:ext>
            </a:extLst>
          </p:cNvPr>
          <p:cNvSpPr>
            <a:spLocks noGrp="1"/>
          </p:cNvSpPr>
          <p:nvPr>
            <p:ph type="title"/>
          </p:nvPr>
        </p:nvSpPr>
        <p:spPr/>
        <p:txBody>
          <a:bodyPr/>
          <a:lstStyle/>
          <a:p>
            <a:r>
              <a:rPr lang="en-US" sz="5400" dirty="0"/>
              <a:t>NQ</a:t>
            </a:r>
          </a:p>
        </p:txBody>
      </p:sp>
      <p:sp>
        <p:nvSpPr>
          <p:cNvPr id="3" name="Text Placeholder 2">
            <a:extLst>
              <a:ext uri="{FF2B5EF4-FFF2-40B4-BE49-F238E27FC236}">
                <a16:creationId xmlns:a16="http://schemas.microsoft.com/office/drawing/2014/main" id="{9AB44558-16CC-4C7C-976C-C08BE3F02F43}"/>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137237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1162ED-A220-4FE9-9993-64F22504CD13}"/>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E9E80A35-BAB3-40F2-A644-3322A8F34D21}"/>
              </a:ext>
            </a:extLst>
          </p:cNvPr>
          <p:cNvSpPr>
            <a:spLocks noGrp="1"/>
          </p:cNvSpPr>
          <p:nvPr>
            <p:ph type="title"/>
          </p:nvPr>
        </p:nvSpPr>
        <p:spPr/>
        <p:txBody>
          <a:bodyPr/>
          <a:lstStyle/>
          <a:p>
            <a:r>
              <a:rPr lang="en-US" dirty="0"/>
              <a:t>NQ</a:t>
            </a:r>
          </a:p>
        </p:txBody>
      </p:sp>
      <p:pic>
        <p:nvPicPr>
          <p:cNvPr id="4" name="Picture 3">
            <a:extLst>
              <a:ext uri="{FF2B5EF4-FFF2-40B4-BE49-F238E27FC236}">
                <a16:creationId xmlns:a16="http://schemas.microsoft.com/office/drawing/2014/main" id="{2D2D3200-AC17-4227-B7F3-55A150C2B733}"/>
              </a:ext>
            </a:extLst>
          </p:cNvPr>
          <p:cNvPicPr>
            <a:picLocks noChangeAspect="1"/>
          </p:cNvPicPr>
          <p:nvPr/>
        </p:nvPicPr>
        <p:blipFill>
          <a:blip r:embed="rId2"/>
          <a:stretch>
            <a:fillRect/>
          </a:stretch>
        </p:blipFill>
        <p:spPr>
          <a:xfrm>
            <a:off x="395535" y="1268760"/>
            <a:ext cx="3752451" cy="2160240"/>
          </a:xfrm>
          <a:prstGeom prst="rect">
            <a:avLst/>
          </a:prstGeom>
        </p:spPr>
      </p:pic>
      <p:pic>
        <p:nvPicPr>
          <p:cNvPr id="5" name="Picture 4">
            <a:extLst>
              <a:ext uri="{FF2B5EF4-FFF2-40B4-BE49-F238E27FC236}">
                <a16:creationId xmlns:a16="http://schemas.microsoft.com/office/drawing/2014/main" id="{91405695-0699-49D9-A7B4-24B8B2EB7750}"/>
              </a:ext>
            </a:extLst>
          </p:cNvPr>
          <p:cNvPicPr>
            <a:picLocks noChangeAspect="1"/>
          </p:cNvPicPr>
          <p:nvPr/>
        </p:nvPicPr>
        <p:blipFill>
          <a:blip r:embed="rId3"/>
          <a:stretch>
            <a:fillRect/>
          </a:stretch>
        </p:blipFill>
        <p:spPr>
          <a:xfrm>
            <a:off x="838200" y="3703122"/>
            <a:ext cx="2603500" cy="2061105"/>
          </a:xfrm>
          <a:prstGeom prst="rect">
            <a:avLst/>
          </a:prstGeom>
        </p:spPr>
      </p:pic>
      <p:pic>
        <p:nvPicPr>
          <p:cNvPr id="6" name="Picture 5">
            <a:extLst>
              <a:ext uri="{FF2B5EF4-FFF2-40B4-BE49-F238E27FC236}">
                <a16:creationId xmlns:a16="http://schemas.microsoft.com/office/drawing/2014/main" id="{E5982635-ECA9-4349-8C6A-B17644093817}"/>
              </a:ext>
            </a:extLst>
          </p:cNvPr>
          <p:cNvPicPr>
            <a:picLocks noChangeAspect="1"/>
          </p:cNvPicPr>
          <p:nvPr/>
        </p:nvPicPr>
        <p:blipFill>
          <a:blip r:embed="rId4"/>
          <a:stretch>
            <a:fillRect/>
          </a:stretch>
        </p:blipFill>
        <p:spPr>
          <a:xfrm>
            <a:off x="4518643" y="1232332"/>
            <a:ext cx="4166348" cy="485876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582900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743B00-9171-40E6-8606-6E6062DB4FE8}"/>
              </a:ext>
            </a:extLst>
          </p:cNvPr>
          <p:cNvSpPr>
            <a:spLocks noGrp="1"/>
          </p:cNvSpPr>
          <p:nvPr>
            <p:ph type="title"/>
          </p:nvPr>
        </p:nvSpPr>
        <p:spPr/>
        <p:txBody>
          <a:bodyPr/>
          <a:lstStyle/>
          <a:p>
            <a:r>
              <a:rPr lang="en-US" dirty="0"/>
              <a:t>NQ – Risk 1 : Reward 2.5</a:t>
            </a:r>
          </a:p>
        </p:txBody>
      </p:sp>
      <p:pic>
        <p:nvPicPr>
          <p:cNvPr id="6" name="Picture 5">
            <a:extLst>
              <a:ext uri="{FF2B5EF4-FFF2-40B4-BE49-F238E27FC236}">
                <a16:creationId xmlns:a16="http://schemas.microsoft.com/office/drawing/2014/main" id="{09A37ACB-2AEE-481B-BD6A-4E4CC29609EA}"/>
              </a:ext>
            </a:extLst>
          </p:cNvPr>
          <p:cNvPicPr>
            <a:picLocks noChangeAspect="1"/>
          </p:cNvPicPr>
          <p:nvPr/>
        </p:nvPicPr>
        <p:blipFill>
          <a:blip r:embed="rId2"/>
          <a:stretch>
            <a:fillRect/>
          </a:stretch>
        </p:blipFill>
        <p:spPr>
          <a:xfrm>
            <a:off x="244920" y="1077216"/>
            <a:ext cx="5006974" cy="2351784"/>
          </a:xfrm>
          <a:prstGeom prst="rect">
            <a:avLst/>
          </a:prstGeom>
        </p:spPr>
      </p:pic>
      <p:pic>
        <p:nvPicPr>
          <p:cNvPr id="7" name="Picture 6">
            <a:extLst>
              <a:ext uri="{FF2B5EF4-FFF2-40B4-BE49-F238E27FC236}">
                <a16:creationId xmlns:a16="http://schemas.microsoft.com/office/drawing/2014/main" id="{6B60B5AC-F6DF-421E-8DAE-E8B75DEBB89D}"/>
              </a:ext>
            </a:extLst>
          </p:cNvPr>
          <p:cNvPicPr>
            <a:picLocks noChangeAspect="1"/>
          </p:cNvPicPr>
          <p:nvPr/>
        </p:nvPicPr>
        <p:blipFill>
          <a:blip r:embed="rId3"/>
          <a:stretch>
            <a:fillRect/>
          </a:stretch>
        </p:blipFill>
        <p:spPr>
          <a:xfrm>
            <a:off x="913557" y="3612186"/>
            <a:ext cx="3449738" cy="2284404"/>
          </a:xfrm>
          <a:prstGeom prst="rect">
            <a:avLst/>
          </a:prstGeom>
        </p:spPr>
      </p:pic>
      <p:pic>
        <p:nvPicPr>
          <p:cNvPr id="8" name="Picture 7">
            <a:extLst>
              <a:ext uri="{FF2B5EF4-FFF2-40B4-BE49-F238E27FC236}">
                <a16:creationId xmlns:a16="http://schemas.microsoft.com/office/drawing/2014/main" id="{FD304148-C752-487A-8E6C-1B5473E0BEB3}"/>
              </a:ext>
            </a:extLst>
          </p:cNvPr>
          <p:cNvPicPr>
            <a:picLocks noChangeAspect="1"/>
          </p:cNvPicPr>
          <p:nvPr/>
        </p:nvPicPr>
        <p:blipFill>
          <a:blip r:embed="rId4"/>
          <a:stretch>
            <a:fillRect/>
          </a:stretch>
        </p:blipFill>
        <p:spPr>
          <a:xfrm>
            <a:off x="5678751" y="1077216"/>
            <a:ext cx="3220329" cy="4819374"/>
          </a:xfrm>
          <a:prstGeom prst="rect">
            <a:avLst/>
          </a:prstGeom>
        </p:spPr>
      </p:pic>
    </p:spTree>
    <p:extLst>
      <p:ext uri="{BB962C8B-B14F-4D97-AF65-F5344CB8AC3E}">
        <p14:creationId xmlns:p14="http://schemas.microsoft.com/office/powerpoint/2010/main" val="2454631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743B00-9171-40E6-8606-6E6062DB4FE8}"/>
              </a:ext>
            </a:extLst>
          </p:cNvPr>
          <p:cNvSpPr>
            <a:spLocks noGrp="1"/>
          </p:cNvSpPr>
          <p:nvPr>
            <p:ph type="title"/>
          </p:nvPr>
        </p:nvSpPr>
        <p:spPr/>
        <p:txBody>
          <a:bodyPr/>
          <a:lstStyle/>
          <a:p>
            <a:r>
              <a:rPr lang="en-US" dirty="0"/>
              <a:t>NQ – Risk 1 : Reward 5</a:t>
            </a:r>
          </a:p>
        </p:txBody>
      </p:sp>
      <p:pic>
        <p:nvPicPr>
          <p:cNvPr id="9" name="Picture 8">
            <a:extLst>
              <a:ext uri="{FF2B5EF4-FFF2-40B4-BE49-F238E27FC236}">
                <a16:creationId xmlns:a16="http://schemas.microsoft.com/office/drawing/2014/main" id="{DB680CA1-14F5-420C-B55F-81508E2CD0D9}"/>
              </a:ext>
            </a:extLst>
          </p:cNvPr>
          <p:cNvPicPr>
            <a:picLocks noChangeAspect="1"/>
          </p:cNvPicPr>
          <p:nvPr/>
        </p:nvPicPr>
        <p:blipFill>
          <a:blip r:embed="rId2"/>
          <a:stretch>
            <a:fillRect/>
          </a:stretch>
        </p:blipFill>
        <p:spPr>
          <a:xfrm>
            <a:off x="1497510" y="3690530"/>
            <a:ext cx="3407404" cy="2320636"/>
          </a:xfrm>
          <a:prstGeom prst="rect">
            <a:avLst/>
          </a:prstGeom>
        </p:spPr>
      </p:pic>
      <p:pic>
        <p:nvPicPr>
          <p:cNvPr id="10" name="Picture 9">
            <a:extLst>
              <a:ext uri="{FF2B5EF4-FFF2-40B4-BE49-F238E27FC236}">
                <a16:creationId xmlns:a16="http://schemas.microsoft.com/office/drawing/2014/main" id="{DE7D258B-6645-459F-8B46-B9232D103C8F}"/>
              </a:ext>
            </a:extLst>
          </p:cNvPr>
          <p:cNvPicPr>
            <a:picLocks noChangeAspect="1"/>
          </p:cNvPicPr>
          <p:nvPr/>
        </p:nvPicPr>
        <p:blipFill>
          <a:blip r:embed="rId3"/>
          <a:stretch>
            <a:fillRect/>
          </a:stretch>
        </p:blipFill>
        <p:spPr>
          <a:xfrm>
            <a:off x="210294" y="1150521"/>
            <a:ext cx="5228570" cy="2384126"/>
          </a:xfrm>
          <a:prstGeom prst="rect">
            <a:avLst/>
          </a:prstGeom>
        </p:spPr>
      </p:pic>
      <p:pic>
        <p:nvPicPr>
          <p:cNvPr id="2" name="Picture 1">
            <a:extLst>
              <a:ext uri="{FF2B5EF4-FFF2-40B4-BE49-F238E27FC236}">
                <a16:creationId xmlns:a16="http://schemas.microsoft.com/office/drawing/2014/main" id="{87078600-E50E-4D0A-8325-F589CD945FA7}"/>
              </a:ext>
            </a:extLst>
          </p:cNvPr>
          <p:cNvPicPr>
            <a:picLocks noChangeAspect="1"/>
          </p:cNvPicPr>
          <p:nvPr/>
        </p:nvPicPr>
        <p:blipFill>
          <a:blip r:embed="rId4"/>
          <a:stretch>
            <a:fillRect/>
          </a:stretch>
        </p:blipFill>
        <p:spPr>
          <a:xfrm>
            <a:off x="5563038" y="1150521"/>
            <a:ext cx="3123762" cy="4788552"/>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84180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A5CDC0-4C55-4023-AFDC-EAF4C4BC4A54}"/>
              </a:ext>
            </a:extLst>
          </p:cNvPr>
          <p:cNvPicPr>
            <a:picLocks noChangeAspect="1"/>
          </p:cNvPicPr>
          <p:nvPr/>
        </p:nvPicPr>
        <p:blipFill>
          <a:blip r:embed="rId2"/>
          <a:stretch>
            <a:fillRect/>
          </a:stretch>
        </p:blipFill>
        <p:spPr>
          <a:xfrm>
            <a:off x="0" y="1362885"/>
            <a:ext cx="9144000" cy="4999815"/>
          </a:xfrm>
          <a:prstGeom prst="rect">
            <a:avLst/>
          </a:prstGeom>
        </p:spPr>
      </p:pic>
      <p:sp>
        <p:nvSpPr>
          <p:cNvPr id="4" name="Title 1">
            <a:extLst>
              <a:ext uri="{FF2B5EF4-FFF2-40B4-BE49-F238E27FC236}">
                <a16:creationId xmlns:a16="http://schemas.microsoft.com/office/drawing/2014/main" id="{4F1EC0A6-DDFF-4652-B84F-BFBCC83B04BE}"/>
              </a:ext>
            </a:extLst>
          </p:cNvPr>
          <p:cNvSpPr txBox="1">
            <a:spLocks/>
          </p:cNvSpPr>
          <p:nvPr/>
        </p:nvSpPr>
        <p:spPr>
          <a:xfrm>
            <a:off x="0" y="20365"/>
            <a:ext cx="9144000" cy="10856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dirty="0">
                <a:solidFill>
                  <a:schemeClr val="bg1"/>
                </a:solidFill>
                <a:latin typeface="Alien Encounters" panose="00000400000000000000" pitchFamily="2" charset="0"/>
              </a:rPr>
              <a:t>        NQ - A T M </a:t>
            </a:r>
          </a:p>
        </p:txBody>
      </p:sp>
      <p:pic>
        <p:nvPicPr>
          <p:cNvPr id="6" name="Picture 5">
            <a:extLst>
              <a:ext uri="{FF2B5EF4-FFF2-40B4-BE49-F238E27FC236}">
                <a16:creationId xmlns:a16="http://schemas.microsoft.com/office/drawing/2014/main" id="{7C7C82A5-9F07-4576-991F-C8F7EBAB1F4A}"/>
              </a:ext>
            </a:extLst>
          </p:cNvPr>
          <p:cNvPicPr>
            <a:picLocks noChangeAspect="1"/>
          </p:cNvPicPr>
          <p:nvPr/>
        </p:nvPicPr>
        <p:blipFill>
          <a:blip r:embed="rId3"/>
          <a:stretch>
            <a:fillRect/>
          </a:stretch>
        </p:blipFill>
        <p:spPr>
          <a:xfrm>
            <a:off x="104501" y="-17933"/>
            <a:ext cx="1500461" cy="1123922"/>
          </a:xfrm>
          <a:prstGeom prst="rect">
            <a:avLst/>
          </a:prstGeom>
        </p:spPr>
      </p:pic>
    </p:spTree>
    <p:extLst>
      <p:ext uri="{BB962C8B-B14F-4D97-AF65-F5344CB8AC3E}">
        <p14:creationId xmlns:p14="http://schemas.microsoft.com/office/powerpoint/2010/main" val="169071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2C45-9EE1-42D1-8FAD-A2DA40F746B6}"/>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sz="5400" dirty="0"/>
              <a:t>ES</a:t>
            </a:r>
          </a:p>
        </p:txBody>
      </p:sp>
      <p:sp>
        <p:nvSpPr>
          <p:cNvPr id="3" name="Text Placeholder 2">
            <a:extLst>
              <a:ext uri="{FF2B5EF4-FFF2-40B4-BE49-F238E27FC236}">
                <a16:creationId xmlns:a16="http://schemas.microsoft.com/office/drawing/2014/main" id="{9AB44558-16CC-4C7C-976C-C08BE3F02F4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76735267"/>
      </p:ext>
    </p:extLst>
  </p:cSld>
  <p:clrMapOvr>
    <a:masterClrMapping/>
  </p:clrMapOvr>
</p:sld>
</file>

<file path=ppt/theme/theme1.xml><?xml version="1.0" encoding="utf-8"?>
<a:theme xmlns:a="http://schemas.openxmlformats.org/drawingml/2006/main" name="ZimbaTrade Template">
  <a:themeElements>
    <a:clrScheme name="Betafence template 2014">
      <a:dk1>
        <a:sysClr val="windowText" lastClr="000000"/>
      </a:dk1>
      <a:lt1>
        <a:sysClr val="window" lastClr="FFFFFF"/>
      </a:lt1>
      <a:dk2>
        <a:srgbClr val="7F7F7F"/>
      </a:dk2>
      <a:lt2>
        <a:srgbClr val="EEECE1"/>
      </a:lt2>
      <a:accent1>
        <a:srgbClr val="E5E5E5"/>
      </a:accent1>
      <a:accent2>
        <a:srgbClr val="B7002F"/>
      </a:accent2>
      <a:accent3>
        <a:srgbClr val="595959"/>
      </a:accent3>
      <a:accent4>
        <a:srgbClr val="262626"/>
      </a:accent4>
      <a:accent5>
        <a:srgbClr val="BFBFBF"/>
      </a:accent5>
      <a:accent6>
        <a:srgbClr val="DDDDDD"/>
      </a:accent6>
      <a:hlink>
        <a:srgbClr val="B7002F"/>
      </a:hlink>
      <a:folHlink>
        <a:srgbClr val="D8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a:solidFill>
            <a:schemeClr val="accent1">
              <a:lumMod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ZimbaTrade Template" id="{4296631A-CFBE-4329-808A-C35744AC4AE3}" vid="{01E14675-BD48-4294-998D-48458B1006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TM10001114[[fn=Gallery]]</Template>
  <TotalTime>28445</TotalTime>
  <Words>1171</Words>
  <Application>Microsoft Office PowerPoint</Application>
  <PresentationFormat>On-screen Show (4:3)</PresentationFormat>
  <Paragraphs>54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Alien Encounters</vt:lpstr>
      <vt:lpstr>Arial</vt:lpstr>
      <vt:lpstr>Calibri</vt:lpstr>
      <vt:lpstr>Helvetica</vt:lpstr>
      <vt:lpstr>inherit</vt:lpstr>
      <vt:lpstr>ZimbaTrade Template</vt:lpstr>
      <vt:lpstr>ATMs</vt:lpstr>
      <vt:lpstr>DISCLAIMER - ZimbaTrading.com IS AN EDUCATION SERVICE</vt:lpstr>
      <vt:lpstr>Descargo de Responsabilidad  ZimbaTrading.com ES UN SERVICIO EDUCACIONAL</vt:lpstr>
      <vt:lpstr>NQ</vt:lpstr>
      <vt:lpstr>NQ</vt:lpstr>
      <vt:lpstr>NQ – Risk 1 : Reward 2.5</vt:lpstr>
      <vt:lpstr>NQ – Risk 1 : Reward 5</vt:lpstr>
      <vt:lpstr>PowerPoint Presentation</vt:lpstr>
      <vt:lpstr>ES</vt:lpstr>
      <vt:lpstr>ES</vt:lpstr>
      <vt:lpstr>ES – Risk 1 : Reward 2.5</vt:lpstr>
      <vt:lpstr>ES – Risk 1 : Reward 2.5</vt:lpstr>
      <vt:lpstr>PowerPoint Presentation</vt:lpstr>
      <vt:lpstr>CL &amp; GC &amp; NG</vt:lpstr>
      <vt:lpstr>CL &amp; GC &amp; NG</vt:lpstr>
      <vt:lpstr>CL – Risk 1 : Reward 2.5</vt:lpstr>
      <vt:lpstr>CL – Risk 1 : Reward 2.5</vt:lpstr>
      <vt:lpstr>PowerPoint Presentation</vt:lpstr>
      <vt:lpstr>PowerPoint Presentation</vt:lpstr>
      <vt:lpstr>PowerPoint Presentation</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Management Cycle; Goals &amp; Objectives</dc:title>
  <dc:creator>Steven.OptRoodt</dc:creator>
  <cp:lastModifiedBy>Roel Lopez</cp:lastModifiedBy>
  <cp:revision>830</cp:revision>
  <cp:lastPrinted>2016-08-04T15:23:01Z</cp:lastPrinted>
  <dcterms:created xsi:type="dcterms:W3CDTF">2014-09-23T09:33:40Z</dcterms:created>
  <dcterms:modified xsi:type="dcterms:W3CDTF">2020-12-31T20:58:50Z</dcterms:modified>
</cp:coreProperties>
</file>