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2"/>
  </p:notesMasterIdLst>
  <p:handoutMasterIdLst>
    <p:handoutMasterId r:id="rId23"/>
  </p:handoutMasterIdLst>
  <p:sldIdLst>
    <p:sldId id="577" r:id="rId6"/>
    <p:sldId id="578" r:id="rId7"/>
    <p:sldId id="586" r:id="rId8"/>
    <p:sldId id="587" r:id="rId9"/>
    <p:sldId id="588" r:id="rId10"/>
    <p:sldId id="589" r:id="rId11"/>
    <p:sldId id="590" r:id="rId12"/>
    <p:sldId id="579" r:id="rId13"/>
    <p:sldId id="580" r:id="rId14"/>
    <p:sldId id="581" r:id="rId15"/>
    <p:sldId id="593" r:id="rId16"/>
    <p:sldId id="594" r:id="rId17"/>
    <p:sldId id="595" r:id="rId18"/>
    <p:sldId id="596" r:id="rId19"/>
    <p:sldId id="592" r:id="rId20"/>
    <p:sldId id="585"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217" userDrawn="1">
          <p15:clr>
            <a:srgbClr val="A4A3A4"/>
          </p15:clr>
        </p15:guide>
        <p15:guide id="4" orient="horz" pos="3889" userDrawn="1">
          <p15:clr>
            <a:srgbClr val="A4A3A4"/>
          </p15:clr>
        </p15:guide>
        <p15:guide id="5" orient="horz" pos="1080" userDrawn="1">
          <p15:clr>
            <a:srgbClr val="A4A3A4"/>
          </p15:clr>
        </p15:guide>
        <p15:guide id="6" orient="horz" pos="2744" userDrawn="1">
          <p15:clr>
            <a:srgbClr val="A4A3A4"/>
          </p15:clr>
        </p15:guide>
        <p15:guide id="7" pos="634" userDrawn="1">
          <p15:clr>
            <a:srgbClr val="A4A3A4"/>
          </p15:clr>
        </p15:guide>
        <p15:guide id="8" pos="3019" userDrawn="1">
          <p15:clr>
            <a:srgbClr val="A4A3A4"/>
          </p15:clr>
        </p15:guide>
        <p15:guide id="9" pos="5421" userDrawn="1">
          <p15:clr>
            <a:srgbClr val="A4A3A4"/>
          </p15:clr>
        </p15:guide>
        <p15:guide id="10" pos="187" userDrawn="1">
          <p15:clr>
            <a:srgbClr val="A4A3A4"/>
          </p15:clr>
        </p15:guide>
        <p15:guide id="11" pos="5575"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D40"/>
    <a:srgbClr val="FFFFFF"/>
    <a:srgbClr val="6E7581"/>
    <a:srgbClr val="898989"/>
    <a:srgbClr val="F9932F"/>
    <a:srgbClr val="C4CED4"/>
    <a:srgbClr val="00519B"/>
    <a:srgbClr val="00529B"/>
    <a:srgbClr val="707176"/>
    <a:srgbClr val="55A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7" autoAdjust="0"/>
    <p:restoredTop sz="95707" autoAdjust="0"/>
  </p:normalViewPr>
  <p:slideViewPr>
    <p:cSldViewPr snapToGrid="0">
      <p:cViewPr varScale="1">
        <p:scale>
          <a:sx n="67" d="100"/>
          <a:sy n="67" d="100"/>
        </p:scale>
        <p:origin x="1304" y="44"/>
      </p:cViewPr>
      <p:guideLst>
        <p:guide orient="horz" pos="2160"/>
        <p:guide pos="2880"/>
        <p:guide orient="horz" pos="2217"/>
        <p:guide orient="horz" pos="3889"/>
        <p:guide orient="horz" pos="1080"/>
        <p:guide orient="horz" pos="2744"/>
        <p:guide pos="634"/>
        <p:guide pos="3019"/>
        <p:guide pos="5421"/>
        <p:guide pos="187"/>
        <p:guide pos="5575"/>
      </p:guideLst>
    </p:cSldViewPr>
  </p:slideViewPr>
  <p:outlineViewPr>
    <p:cViewPr>
      <p:scale>
        <a:sx n="33" d="100"/>
        <a:sy n="33" d="100"/>
      </p:scale>
      <p:origin x="0" y="6690"/>
    </p:cViewPr>
  </p:outlineViewPr>
  <p:notesTextViewPr>
    <p:cViewPr>
      <p:scale>
        <a:sx n="100" d="100"/>
        <a:sy n="100" d="100"/>
      </p:scale>
      <p:origin x="0" y="0"/>
    </p:cViewPr>
  </p:notesTextViewPr>
  <p:sorterViewPr>
    <p:cViewPr>
      <p:scale>
        <a:sx n="100" d="100"/>
        <a:sy n="100" d="100"/>
      </p:scale>
      <p:origin x="0" y="606"/>
    </p:cViewPr>
  </p:sorterViewPr>
  <p:notesViewPr>
    <p:cSldViewPr snapToGrid="0">
      <p:cViewPr varScale="1">
        <p:scale>
          <a:sx n="95" d="100"/>
          <a:sy n="95" d="100"/>
        </p:scale>
        <p:origin x="-3444"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3649" cy="464839"/>
          </a:xfrm>
          <a:prstGeom prst="rect">
            <a:avLst/>
          </a:prstGeom>
        </p:spPr>
        <p:txBody>
          <a:bodyPr vert="horz" lIns="88267" tIns="44133" rIns="88267" bIns="44133" rtlCol="0"/>
          <a:lstStyle>
            <a:lvl1pPr algn="l">
              <a:defRPr sz="1200"/>
            </a:lvl1pPr>
          </a:lstStyle>
          <a:p>
            <a:endParaRPr lang="en-US" dirty="0"/>
          </a:p>
        </p:txBody>
      </p:sp>
      <p:sp>
        <p:nvSpPr>
          <p:cNvPr id="3" name="Date Placeholder 2"/>
          <p:cNvSpPr>
            <a:spLocks noGrp="1"/>
          </p:cNvSpPr>
          <p:nvPr>
            <p:ph type="dt" sz="quarter" idx="1"/>
          </p:nvPr>
        </p:nvSpPr>
        <p:spPr>
          <a:xfrm>
            <a:off x="3977929" y="2"/>
            <a:ext cx="3043649" cy="464839"/>
          </a:xfrm>
          <a:prstGeom prst="rect">
            <a:avLst/>
          </a:prstGeom>
        </p:spPr>
        <p:txBody>
          <a:bodyPr vert="horz" lIns="88267" tIns="44133" rIns="88267" bIns="44133" rtlCol="0"/>
          <a:lstStyle>
            <a:lvl1pPr algn="r">
              <a:defRPr sz="1200"/>
            </a:lvl1pPr>
          </a:lstStyle>
          <a:p>
            <a:fld id="{F743B546-532C-4BC3-856B-DBF597EDC526}" type="datetimeFigureOut">
              <a:rPr lang="en-US" smtClean="0"/>
              <a:t>1/25/2024</a:t>
            </a:fld>
            <a:endParaRPr lang="en-US" dirty="0"/>
          </a:p>
        </p:txBody>
      </p:sp>
      <p:sp>
        <p:nvSpPr>
          <p:cNvPr id="4" name="Footer Placeholder 3"/>
          <p:cNvSpPr>
            <a:spLocks noGrp="1"/>
          </p:cNvSpPr>
          <p:nvPr>
            <p:ph type="ftr" sz="quarter" idx="2"/>
          </p:nvPr>
        </p:nvSpPr>
        <p:spPr>
          <a:xfrm>
            <a:off x="1" y="8842724"/>
            <a:ext cx="3043649" cy="464839"/>
          </a:xfrm>
          <a:prstGeom prst="rect">
            <a:avLst/>
          </a:prstGeom>
        </p:spPr>
        <p:txBody>
          <a:bodyPr vert="horz" lIns="88267" tIns="44133" rIns="88267" bIns="4413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929" y="8842724"/>
            <a:ext cx="3043649" cy="464839"/>
          </a:xfrm>
          <a:prstGeom prst="rect">
            <a:avLst/>
          </a:prstGeom>
        </p:spPr>
        <p:txBody>
          <a:bodyPr vert="horz" lIns="88267" tIns="44133" rIns="88267" bIns="44133" rtlCol="0" anchor="b"/>
          <a:lstStyle>
            <a:lvl1pPr algn="r">
              <a:defRPr sz="1200"/>
            </a:lvl1pPr>
          </a:lstStyle>
          <a:p>
            <a:fld id="{80776E1F-AFB0-4208-B8BA-935EE99EC7B3}" type="slidenum">
              <a:rPr lang="en-US" smtClean="0"/>
              <a:t>‹#›</a:t>
            </a:fld>
            <a:endParaRPr lang="en-US" dirty="0"/>
          </a:p>
        </p:txBody>
      </p:sp>
    </p:spTree>
    <p:extLst>
      <p:ext uri="{BB962C8B-B14F-4D97-AF65-F5344CB8AC3E}">
        <p14:creationId xmlns:p14="http://schemas.microsoft.com/office/powerpoint/2010/main" val="2546790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5138"/>
          </a:xfrm>
          <a:prstGeom prst="rect">
            <a:avLst/>
          </a:prstGeom>
        </p:spPr>
        <p:txBody>
          <a:bodyPr vert="horz" lIns="91406" tIns="45703" rIns="91406" bIns="45703" rtlCol="0"/>
          <a:lstStyle>
            <a:lvl1pPr algn="l">
              <a:defRPr sz="1200"/>
            </a:lvl1pPr>
          </a:lstStyle>
          <a:p>
            <a:endParaRPr lang="en-US" dirty="0"/>
          </a:p>
        </p:txBody>
      </p:sp>
      <p:sp>
        <p:nvSpPr>
          <p:cNvPr id="3" name="Date Placeholder 2"/>
          <p:cNvSpPr>
            <a:spLocks noGrp="1"/>
          </p:cNvSpPr>
          <p:nvPr>
            <p:ph type="dt" idx="1"/>
          </p:nvPr>
        </p:nvSpPr>
        <p:spPr>
          <a:xfrm>
            <a:off x="3978276" y="0"/>
            <a:ext cx="3043238" cy="465138"/>
          </a:xfrm>
          <a:prstGeom prst="rect">
            <a:avLst/>
          </a:prstGeom>
        </p:spPr>
        <p:txBody>
          <a:bodyPr vert="horz" lIns="91406" tIns="45703" rIns="91406" bIns="45703" rtlCol="0"/>
          <a:lstStyle>
            <a:lvl1pPr algn="r">
              <a:defRPr sz="1200"/>
            </a:lvl1pPr>
          </a:lstStyle>
          <a:p>
            <a:fld id="{D2E5C719-CA3A-4A10-8F7C-C2A910C85BA1}" type="datetimeFigureOut">
              <a:rPr lang="en-US" smtClean="0"/>
              <a:t>1/25/2024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06" tIns="45703" rIns="91406" bIns="45703" rtlCol="0" anchor="ctr"/>
          <a:lstStyle/>
          <a:p>
            <a:endParaRPr lang="en-US" dirty="0"/>
          </a:p>
        </p:txBody>
      </p:sp>
      <p:sp>
        <p:nvSpPr>
          <p:cNvPr id="5" name="Notes Placeholder 4"/>
          <p:cNvSpPr>
            <a:spLocks noGrp="1"/>
          </p:cNvSpPr>
          <p:nvPr>
            <p:ph type="body" sz="quarter" idx="3"/>
          </p:nvPr>
        </p:nvSpPr>
        <p:spPr>
          <a:xfrm>
            <a:off x="701677" y="4421190"/>
            <a:ext cx="5619750" cy="4189412"/>
          </a:xfrm>
          <a:prstGeom prst="rect">
            <a:avLst/>
          </a:prstGeom>
        </p:spPr>
        <p:txBody>
          <a:bodyPr vert="horz" lIns="91406" tIns="45703" rIns="91406" bIns="457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76"/>
            <a:ext cx="3043238" cy="465138"/>
          </a:xfrm>
          <a:prstGeom prst="rect">
            <a:avLst/>
          </a:prstGeom>
        </p:spPr>
        <p:txBody>
          <a:bodyPr vert="horz" lIns="91406" tIns="45703" rIns="91406" bIns="4570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6" y="8842376"/>
            <a:ext cx="3043238" cy="465138"/>
          </a:xfrm>
          <a:prstGeom prst="rect">
            <a:avLst/>
          </a:prstGeom>
        </p:spPr>
        <p:txBody>
          <a:bodyPr vert="horz" lIns="91406" tIns="45703" rIns="91406" bIns="45703" rtlCol="0" anchor="b"/>
          <a:lstStyle>
            <a:lvl1pPr algn="r">
              <a:defRPr sz="1200"/>
            </a:lvl1pPr>
          </a:lstStyle>
          <a:p>
            <a:fld id="{B6DBDFF6-3EA6-4604-ABE2-B4FF0C52B44C}" type="slidenum">
              <a:rPr lang="en-US" smtClean="0"/>
              <a:t>‹#›</a:t>
            </a:fld>
            <a:endParaRPr lang="en-US" dirty="0"/>
          </a:p>
        </p:txBody>
      </p:sp>
    </p:spTree>
    <p:extLst>
      <p:ext uri="{BB962C8B-B14F-4D97-AF65-F5344CB8AC3E}">
        <p14:creationId xmlns:p14="http://schemas.microsoft.com/office/powerpoint/2010/main" val="358554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wmf"/><Relationship Id="rId18" Type="http://schemas.openxmlformats.org/officeDocument/2006/relationships/image" Target="../media/image9.png"/><Relationship Id="rId3" Type="http://schemas.openxmlformats.org/officeDocument/2006/relationships/tags" Target="../tags/tag3.xml"/><Relationship Id="rId21" Type="http://schemas.openxmlformats.org/officeDocument/2006/relationships/image" Target="../media/image12.png"/><Relationship Id="rId7" Type="http://schemas.openxmlformats.org/officeDocument/2006/relationships/tags" Target="../tags/tag7.xml"/><Relationship Id="rId12" Type="http://schemas.openxmlformats.org/officeDocument/2006/relationships/image" Target="../media/image3.wmf"/><Relationship Id="rId17" Type="http://schemas.openxmlformats.org/officeDocument/2006/relationships/image" Target="../media/image8.png"/><Relationship Id="rId2" Type="http://schemas.openxmlformats.org/officeDocument/2006/relationships/tags" Target="../tags/tag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Master" Target="../slideMasters/slideMaster1.xml"/><Relationship Id="rId5" Type="http://schemas.openxmlformats.org/officeDocument/2006/relationships/tags" Target="../tags/tag5.xml"/><Relationship Id="rId15" Type="http://schemas.openxmlformats.org/officeDocument/2006/relationships/image" Target="../media/image6.png"/><Relationship Id="rId10" Type="http://schemas.openxmlformats.org/officeDocument/2006/relationships/tags" Target="../tags/tag10.xml"/><Relationship Id="rId19" Type="http://schemas.openxmlformats.org/officeDocument/2006/relationships/image" Target="../media/image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png"/><Relationship Id="rId2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0"/>
            <a:ext cx="5852160" cy="749808"/>
          </a:xfrm>
        </p:spPr>
        <p:txBody>
          <a:bodyPr>
            <a:normAutofit/>
          </a:bodyPr>
          <a:lstStyle>
            <a:lvl1pPr marL="0" indent="0" algn="l" defTabSz="342900" rtl="0" eaLnBrk="1" latinLnBrk="0" hangingPunct="1">
              <a:lnSpc>
                <a:spcPct val="100000"/>
              </a:lnSpc>
              <a:spcBef>
                <a:spcPts val="0"/>
              </a:spcBef>
              <a:buFont typeface="Arial"/>
              <a:buNone/>
              <a:defRPr lang="en-US" sz="1650" b="0" kern="1200" baseline="0" dirty="0" smtClean="0">
                <a:solidFill>
                  <a:srgbClr val="00529B"/>
                </a:solidFill>
                <a:latin typeface="Calibri" panose="020F0502020204030204" pitchFamily="34" charset="0"/>
                <a:ea typeface="+mn-ea"/>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274320" y="1968548"/>
            <a:ext cx="5943600" cy="1602788"/>
          </a:xfrm>
        </p:spPr>
        <p:txBody>
          <a:bodyPr/>
          <a:lstStyle>
            <a:lvl1pPr algn="l">
              <a:lnSpc>
                <a:spcPct val="100000"/>
              </a:lnSpc>
              <a:spcBef>
                <a:spcPts val="2250"/>
              </a:spcBef>
              <a:defRPr>
                <a:solidFill>
                  <a:srgbClr val="00529B"/>
                </a:solidFill>
              </a:defRPr>
            </a:lvl1pPr>
          </a:lstStyle>
          <a:p>
            <a:r>
              <a:rPr lang="en-US" dirty="0"/>
              <a:t>Click to edit Master title style</a:t>
            </a:r>
          </a:p>
        </p:txBody>
      </p:sp>
    </p:spTree>
    <p:extLst>
      <p:ext uri="{BB962C8B-B14F-4D97-AF65-F5344CB8AC3E}">
        <p14:creationId xmlns:p14="http://schemas.microsoft.com/office/powerpoint/2010/main" val="173237531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ubhead Content 2">
    <p:spTree>
      <p:nvGrpSpPr>
        <p:cNvPr id="1" name=""/>
        <p:cNvGrpSpPr/>
        <p:nvPr/>
      </p:nvGrpSpPr>
      <p:grpSpPr>
        <a:xfrm>
          <a:off x="0" y="0"/>
          <a:ext cx="0" cy="0"/>
          <a:chOff x="0" y="0"/>
          <a:chExt cx="0" cy="0"/>
        </a:xfrm>
      </p:grpSpPr>
      <p:sp>
        <p:nvSpPr>
          <p:cNvPr id="8" name="Content Placeholder 2"/>
          <p:cNvSpPr>
            <a:spLocks noGrp="1"/>
          </p:cNvSpPr>
          <p:nvPr>
            <p:ph idx="14"/>
          </p:nvPr>
        </p:nvSpPr>
        <p:spPr>
          <a:xfrm>
            <a:off x="274320" y="4160521"/>
            <a:ext cx="8686800" cy="19670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lIns="91440" tIns="45720" rIns="91440" bIns="45720" rtlCol="0" anchor="b" anchorCtr="0">
            <a:noAutofit/>
          </a:bodyPr>
          <a:lstStyle>
            <a:lvl1pPr>
              <a:lnSpc>
                <a:spcPct val="80000"/>
              </a:lnSpc>
              <a:defRPr lang="en-US" dirty="0"/>
            </a:lvl1pPr>
          </a:lstStyle>
          <a:p>
            <a:pPr lvl="0" algn="l"/>
            <a:r>
              <a:rPr lang="en-US" dirty="0"/>
              <a:t>Click to edit Master title style</a:t>
            </a:r>
          </a:p>
        </p:txBody>
      </p:sp>
      <p:sp>
        <p:nvSpPr>
          <p:cNvPr id="3" name="Content Placeholder 2"/>
          <p:cNvSpPr>
            <a:spLocks noGrp="1"/>
          </p:cNvSpPr>
          <p:nvPr>
            <p:ph idx="1"/>
          </p:nvPr>
        </p:nvSpPr>
        <p:spPr>
          <a:xfrm>
            <a:off x="274320" y="1783080"/>
            <a:ext cx="8686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274320" y="1234440"/>
            <a:ext cx="8686800" cy="411480"/>
          </a:xfrm>
        </p:spPr>
        <p:txBody>
          <a:bodyPr>
            <a:noAutofit/>
          </a:bodyPr>
          <a:lstStyle>
            <a:lvl1pPr marL="0" marR="0" indent="0" algn="l" defTabSz="342900" rtl="0" eaLnBrk="1" fontAlgn="auto" latinLnBrk="0" hangingPunct="1">
              <a:lnSpc>
                <a:spcPct val="90000"/>
              </a:lnSpc>
              <a:spcBef>
                <a:spcPts val="1350"/>
              </a:spcBef>
              <a:spcAft>
                <a:spcPts val="0"/>
              </a:spcAft>
              <a:buClrTx/>
              <a:buSzTx/>
              <a:buFont typeface="Arial"/>
              <a:buNone/>
              <a:tabLst/>
              <a:defRPr sz="1500" baseline="0">
                <a:solidFill>
                  <a:srgbClr val="4FA800"/>
                </a:solidFill>
              </a:defRPr>
            </a:lvl1pPr>
          </a:lstStyle>
          <a:p>
            <a:pPr marL="0" marR="0" lvl="0" indent="0" algn="l" defTabSz="342900" rtl="0" eaLnBrk="1" fontAlgn="auto" latinLnBrk="0" hangingPunct="1">
              <a:lnSpc>
                <a:spcPct val="90000"/>
              </a:lnSpc>
              <a:spcBef>
                <a:spcPts val="1350"/>
              </a:spcBef>
              <a:spcAft>
                <a:spcPts val="0"/>
              </a:spcAft>
              <a:buClrTx/>
              <a:buSzTx/>
              <a:buFont typeface="Arial"/>
              <a:buNone/>
              <a:tabLst/>
              <a:defRPr/>
            </a:pPr>
            <a:r>
              <a:rPr lang="en-US" dirty="0"/>
              <a:t>Click to edit the Subhead</a:t>
            </a:r>
          </a:p>
        </p:txBody>
      </p:sp>
      <p:sp>
        <p:nvSpPr>
          <p:cNvPr id="11" name="Footer Placeholder 5">
            <a:extLst>
              <a:ext uri="{FF2B5EF4-FFF2-40B4-BE49-F238E27FC236}">
                <a16:creationId xmlns:a16="http://schemas.microsoft.com/office/drawing/2014/main" id="{CFE1AC9B-1559-C746-B0EF-E32A051C3DDF}"/>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2" name="Slide Number Placeholder 4">
            <a:extLst>
              <a:ext uri="{FF2B5EF4-FFF2-40B4-BE49-F238E27FC236}">
                <a16:creationId xmlns:a16="http://schemas.microsoft.com/office/drawing/2014/main" id="{21BD0454-21B4-6441-85D6-1FC0C3A6A6AB}"/>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3973280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lnSpc>
                <a:spcPct val="80000"/>
              </a:lnSpc>
              <a:defRPr lang="en-US" dirty="0"/>
            </a:lvl1pPr>
          </a:lstStyle>
          <a:p>
            <a:pPr lvl="0" algn="l"/>
            <a:r>
              <a:rPr lang="en-US" dirty="0"/>
              <a:t>Click to edit Master title style</a:t>
            </a:r>
          </a:p>
        </p:txBody>
      </p:sp>
      <p:sp>
        <p:nvSpPr>
          <p:cNvPr id="3" name="Content Placeholder 2"/>
          <p:cNvSpPr>
            <a:spLocks noGrp="1"/>
          </p:cNvSpPr>
          <p:nvPr>
            <p:ph idx="1"/>
          </p:nvPr>
        </p:nvSpPr>
        <p:spPr>
          <a:xfrm>
            <a:off x="274320" y="1417320"/>
            <a:ext cx="8686800" cy="32918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4"/>
          </p:nvPr>
        </p:nvSpPr>
        <p:spPr>
          <a:xfrm>
            <a:off x="3070860" y="4800600"/>
            <a:ext cx="265176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5"/>
          </p:nvPr>
        </p:nvSpPr>
        <p:spPr>
          <a:xfrm>
            <a:off x="274320" y="4800600"/>
            <a:ext cx="2651760" cy="1737360"/>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6"/>
          </p:nvPr>
        </p:nvSpPr>
        <p:spPr>
          <a:xfrm>
            <a:off x="5867400" y="4800600"/>
            <a:ext cx="2651760" cy="1737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a:xfrm>
            <a:off x="5400924"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0" name="Slide Number Placeholder 4"/>
          <p:cNvSpPr>
            <a:spLocks noGrp="1"/>
          </p:cNvSpPr>
          <p:nvPr>
            <p:ph type="sldNum" sz="quarter" idx="4"/>
          </p:nvPr>
        </p:nvSpPr>
        <p:spPr>
          <a:xfrm>
            <a:off x="7607232"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402030030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2-side">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274320" y="1417320"/>
            <a:ext cx="4251960" cy="51206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4709160" y="1417320"/>
            <a:ext cx="4251960" cy="45105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5">
            <a:extLst>
              <a:ext uri="{FF2B5EF4-FFF2-40B4-BE49-F238E27FC236}">
                <a16:creationId xmlns:a16="http://schemas.microsoft.com/office/drawing/2014/main" id="{EB155969-3AAE-CE4A-9357-ADCC07ACA400}"/>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9" name="Slide Number Placeholder 4">
            <a:extLst>
              <a:ext uri="{FF2B5EF4-FFF2-40B4-BE49-F238E27FC236}">
                <a16:creationId xmlns:a16="http://schemas.microsoft.com/office/drawing/2014/main" id="{148BE198-E09F-B842-B1AB-21DE4E8699EB}"/>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90655634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head Content 2-side">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274320" y="1783080"/>
            <a:ext cx="4251960"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4709160" y="1783080"/>
            <a:ext cx="4251960"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7"/>
          </p:nvPr>
        </p:nvSpPr>
        <p:spPr>
          <a:xfrm>
            <a:off x="274320" y="1234440"/>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7" name="Content Placeholder 3"/>
          <p:cNvSpPr>
            <a:spLocks noGrp="1"/>
          </p:cNvSpPr>
          <p:nvPr>
            <p:ph sz="quarter" idx="18"/>
          </p:nvPr>
        </p:nvSpPr>
        <p:spPr>
          <a:xfrm>
            <a:off x="4709160" y="1234440"/>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10" name="Footer Placeholder 5">
            <a:extLst>
              <a:ext uri="{FF2B5EF4-FFF2-40B4-BE49-F238E27FC236}">
                <a16:creationId xmlns:a16="http://schemas.microsoft.com/office/drawing/2014/main" id="{6914D7D6-133F-CA43-A075-813643332E8F}"/>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1" name="Slide Number Placeholder 4">
            <a:extLst>
              <a:ext uri="{FF2B5EF4-FFF2-40B4-BE49-F238E27FC236}">
                <a16:creationId xmlns:a16="http://schemas.microsoft.com/office/drawing/2014/main" id="{84C0A154-60C7-C941-B68B-614A3C086021}"/>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152342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274320" y="1417320"/>
            <a:ext cx="4251960" cy="2468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4709160" y="1417320"/>
            <a:ext cx="4251960" cy="2468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p:cNvSpPr>
            <a:spLocks noGrp="1"/>
          </p:cNvSpPr>
          <p:nvPr>
            <p:ph sz="quarter" idx="15"/>
          </p:nvPr>
        </p:nvSpPr>
        <p:spPr>
          <a:xfrm>
            <a:off x="274320" y="4023360"/>
            <a:ext cx="4251960" cy="2468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6"/>
          </p:nvPr>
        </p:nvSpPr>
        <p:spPr>
          <a:xfrm>
            <a:off x="4709160" y="4023361"/>
            <a:ext cx="4251960" cy="20305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a:extLst>
              <a:ext uri="{FF2B5EF4-FFF2-40B4-BE49-F238E27FC236}">
                <a16:creationId xmlns:a16="http://schemas.microsoft.com/office/drawing/2014/main" id="{492CEBF2-D293-8B49-902D-44D80D46AF4B}"/>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1" name="Slide Number Placeholder 4">
            <a:extLst>
              <a:ext uri="{FF2B5EF4-FFF2-40B4-BE49-F238E27FC236}">
                <a16:creationId xmlns:a16="http://schemas.microsoft.com/office/drawing/2014/main" id="{D13B2398-9135-484E-955F-921B30172914}"/>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615346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Key Takeway">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274320" y="1417320"/>
            <a:ext cx="425196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4709160" y="1417320"/>
            <a:ext cx="425196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p:cNvSpPr>
            <a:spLocks noGrp="1"/>
          </p:cNvSpPr>
          <p:nvPr>
            <p:ph sz="quarter" idx="15"/>
          </p:nvPr>
        </p:nvSpPr>
        <p:spPr>
          <a:xfrm>
            <a:off x="274320" y="3804760"/>
            <a:ext cx="425196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6"/>
          </p:nvPr>
        </p:nvSpPr>
        <p:spPr>
          <a:xfrm>
            <a:off x="4709160" y="3804760"/>
            <a:ext cx="425196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5">
            <a:extLst>
              <a:ext uri="{FF2B5EF4-FFF2-40B4-BE49-F238E27FC236}">
                <a16:creationId xmlns:a16="http://schemas.microsoft.com/office/drawing/2014/main" id="{A94C2DCD-C2E9-ED42-91E1-7158F9F5D6FB}"/>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3" name="Slide Number Placeholder 4">
            <a:extLst>
              <a:ext uri="{FF2B5EF4-FFF2-40B4-BE49-F238E27FC236}">
                <a16:creationId xmlns:a16="http://schemas.microsoft.com/office/drawing/2014/main" id="{63D933D5-8657-244F-90DE-5FFC50463B3C}"/>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2444854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 Content 4">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274320" y="1783080"/>
            <a:ext cx="4251960" cy="2103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4709160" y="1783080"/>
            <a:ext cx="4251960" cy="2103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p:cNvSpPr>
            <a:spLocks noGrp="1"/>
          </p:cNvSpPr>
          <p:nvPr>
            <p:ph sz="quarter" idx="15"/>
          </p:nvPr>
        </p:nvSpPr>
        <p:spPr>
          <a:xfrm>
            <a:off x="274320" y="4419601"/>
            <a:ext cx="4251960" cy="15292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p:cNvSpPr>
            <a:spLocks noGrp="1"/>
          </p:cNvSpPr>
          <p:nvPr>
            <p:ph sz="quarter" idx="16"/>
          </p:nvPr>
        </p:nvSpPr>
        <p:spPr>
          <a:xfrm>
            <a:off x="4709160" y="4419601"/>
            <a:ext cx="4251960" cy="1529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7"/>
          </p:nvPr>
        </p:nvSpPr>
        <p:spPr>
          <a:xfrm>
            <a:off x="274320" y="1371599"/>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16" name="Content Placeholder 3"/>
          <p:cNvSpPr>
            <a:spLocks noGrp="1"/>
          </p:cNvSpPr>
          <p:nvPr>
            <p:ph sz="quarter" idx="18"/>
          </p:nvPr>
        </p:nvSpPr>
        <p:spPr>
          <a:xfrm>
            <a:off x="4709160" y="1371599"/>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17" name="Content Placeholder 3"/>
          <p:cNvSpPr>
            <a:spLocks noGrp="1"/>
          </p:cNvSpPr>
          <p:nvPr>
            <p:ph sz="quarter" idx="19"/>
          </p:nvPr>
        </p:nvSpPr>
        <p:spPr>
          <a:xfrm>
            <a:off x="274320" y="3977640"/>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18" name="Content Placeholder 3"/>
          <p:cNvSpPr>
            <a:spLocks noGrp="1"/>
          </p:cNvSpPr>
          <p:nvPr>
            <p:ph sz="quarter" idx="20"/>
          </p:nvPr>
        </p:nvSpPr>
        <p:spPr>
          <a:xfrm>
            <a:off x="4709160" y="3977640"/>
            <a:ext cx="425196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13" name="Text Placeholder 6">
            <a:extLst>
              <a:ext uri="{FF2B5EF4-FFF2-40B4-BE49-F238E27FC236}">
                <a16:creationId xmlns:a16="http://schemas.microsoft.com/office/drawing/2014/main" id="{147064ED-666F-5A4C-8920-E06C8ECD8E78}"/>
              </a:ext>
            </a:extLst>
          </p:cNvPr>
          <p:cNvSpPr>
            <a:spLocks noGrp="1"/>
          </p:cNvSpPr>
          <p:nvPr>
            <p:ph type="body" sz="quarter" idx="14" hasCustomPrompt="1"/>
          </p:nvPr>
        </p:nvSpPr>
        <p:spPr>
          <a:xfrm>
            <a:off x="274320" y="6150012"/>
            <a:ext cx="7356904" cy="392415"/>
          </a:xfrm>
          <a:solidFill>
            <a:schemeClr val="accent1"/>
          </a:solidFill>
          <a:ln>
            <a:noFill/>
          </a:ln>
        </p:spPr>
        <p:txBody>
          <a:bodyPr wrap="square" lIns="91440" tIns="91440" rIns="91440" bIns="91440" anchor="b" anchorCtr="0">
            <a:spAutoFit/>
          </a:bodyPr>
          <a:lstStyle>
            <a:lvl1pPr marL="0" indent="0" algn="ctr">
              <a:buNone/>
              <a:defRPr lang="en-US" sz="1500" b="1" i="1" dirty="0">
                <a:solidFill>
                  <a:schemeClr val="bg1"/>
                </a:solidFill>
                <a:latin typeface="+mn-lt"/>
                <a:ea typeface="ＭＳ Ｐゴシック" pitchFamily="34" charset="-128"/>
                <a:cs typeface="+mn-cs"/>
              </a:defRPr>
            </a:lvl1pPr>
          </a:lstStyle>
          <a:p>
            <a:pPr marL="0" lvl="0" indent="203597" algn="ctr">
              <a:spcBef>
                <a:spcPct val="50000"/>
              </a:spcBef>
            </a:pPr>
            <a:r>
              <a:rPr lang="en-US" dirty="0"/>
              <a:t>Click to edit Key Takeaway</a:t>
            </a:r>
          </a:p>
        </p:txBody>
      </p:sp>
      <p:sp>
        <p:nvSpPr>
          <p:cNvPr id="15" name="Footer Placeholder 5">
            <a:extLst>
              <a:ext uri="{FF2B5EF4-FFF2-40B4-BE49-F238E27FC236}">
                <a16:creationId xmlns:a16="http://schemas.microsoft.com/office/drawing/2014/main" id="{08F6F696-AED0-2746-A738-EF240F375781}"/>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9" name="Slide Number Placeholder 4">
            <a:extLst>
              <a:ext uri="{FF2B5EF4-FFF2-40B4-BE49-F238E27FC236}">
                <a16:creationId xmlns:a16="http://schemas.microsoft.com/office/drawing/2014/main" id="{753ACF3A-5D78-B648-948C-5FCED14BF0DA}"/>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8857811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gn="l">
              <a:lnSpc>
                <a:spcPct val="80000"/>
              </a:lnSpc>
              <a:defRPr lang="fr-CA" dirty="0"/>
            </a:lvl1pPr>
          </a:lstStyle>
          <a:p>
            <a:pPr lvl="0" algn="l"/>
            <a:r>
              <a:rPr lang="en-US" dirty="0"/>
              <a:t>Click to edit Master title style</a:t>
            </a:r>
            <a:endParaRPr lang="fr-CA" dirty="0"/>
          </a:p>
        </p:txBody>
      </p:sp>
      <p:sp>
        <p:nvSpPr>
          <p:cNvPr id="6" name="Content Placeholder 5"/>
          <p:cNvSpPr>
            <a:spLocks noGrp="1"/>
          </p:cNvSpPr>
          <p:nvPr>
            <p:ph sz="quarter" idx="13"/>
          </p:nvPr>
        </p:nvSpPr>
        <p:spPr>
          <a:xfrm>
            <a:off x="1325880" y="1783080"/>
            <a:ext cx="374904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4"/>
          </p:nvPr>
        </p:nvSpPr>
        <p:spPr>
          <a:xfrm>
            <a:off x="5212080" y="1783080"/>
            <a:ext cx="374904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7"/>
          </p:nvPr>
        </p:nvSpPr>
        <p:spPr>
          <a:xfrm>
            <a:off x="1325880" y="1371599"/>
            <a:ext cx="374904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7" name="Content Placeholder 3"/>
          <p:cNvSpPr>
            <a:spLocks noGrp="1"/>
          </p:cNvSpPr>
          <p:nvPr>
            <p:ph sz="quarter" idx="18"/>
          </p:nvPr>
        </p:nvSpPr>
        <p:spPr>
          <a:xfrm>
            <a:off x="5212080" y="1371599"/>
            <a:ext cx="3749040" cy="411480"/>
          </a:xfrm>
        </p:spPr>
        <p:txBody>
          <a:bodyPr>
            <a:noAutofit/>
          </a:bodyPr>
          <a:lstStyle>
            <a:lvl1pPr marL="0" indent="0">
              <a:buNone/>
              <a:defRPr sz="1500">
                <a:solidFill>
                  <a:srgbClr val="5BB73A"/>
                </a:solidFill>
              </a:defRPr>
            </a:lvl1pPr>
            <a:lvl2pPr>
              <a:defRPr sz="1350">
                <a:solidFill>
                  <a:srgbClr val="5BB73A"/>
                </a:solidFill>
              </a:defRPr>
            </a:lvl2pPr>
            <a:lvl3pPr>
              <a:defRPr sz="1350">
                <a:solidFill>
                  <a:srgbClr val="5BB73A"/>
                </a:solidFill>
              </a:defRPr>
            </a:lvl3pPr>
            <a:lvl4pPr>
              <a:defRPr sz="1350">
                <a:solidFill>
                  <a:srgbClr val="5BB73A"/>
                </a:solidFill>
              </a:defRPr>
            </a:lvl4pPr>
            <a:lvl5pPr>
              <a:defRPr sz="1350">
                <a:solidFill>
                  <a:srgbClr val="5BB73A"/>
                </a:solidFill>
              </a:defRPr>
            </a:lvl5pPr>
          </a:lstStyle>
          <a:p>
            <a:pPr lvl="0"/>
            <a:r>
              <a:rPr lang="en-US" dirty="0"/>
              <a:t>Click to edit Master text styles</a:t>
            </a:r>
          </a:p>
        </p:txBody>
      </p:sp>
      <p:sp>
        <p:nvSpPr>
          <p:cNvPr id="9" name="Content Placeholder 8"/>
          <p:cNvSpPr>
            <a:spLocks noGrp="1"/>
          </p:cNvSpPr>
          <p:nvPr>
            <p:ph sz="quarter" idx="20"/>
          </p:nvPr>
        </p:nvSpPr>
        <p:spPr>
          <a:xfrm>
            <a:off x="274320" y="1371600"/>
            <a:ext cx="914400" cy="838200"/>
          </a:xfrm>
          <a:solidFill>
            <a:schemeClr val="accent3"/>
          </a:solidFill>
        </p:spPr>
        <p:txBody>
          <a:bodyPr/>
          <a:lstStyle>
            <a:lvl1pPr marL="0" indent="0">
              <a:lnSpc>
                <a:spcPct val="85000"/>
              </a:lnSpc>
              <a:spcBef>
                <a:spcPts val="225"/>
              </a:spcBef>
              <a:buNone/>
              <a:defRPr sz="1125">
                <a:solidFill>
                  <a:schemeClr val="bg1"/>
                </a:solidFill>
              </a:defRPr>
            </a:lvl1pPr>
            <a:lvl2pPr marL="171450" indent="0">
              <a:buNone/>
              <a:defRPr>
                <a:solidFill>
                  <a:schemeClr val="bg1"/>
                </a:solidFill>
              </a:defRPr>
            </a:lvl2pPr>
            <a:lvl3pPr marL="305991" indent="0">
              <a:buNone/>
              <a:defRPr>
                <a:solidFill>
                  <a:schemeClr val="bg1"/>
                </a:solidFill>
              </a:defRPr>
            </a:lvl3pPr>
            <a:lvl4pPr marL="475059" indent="0">
              <a:buNone/>
              <a:defRPr>
                <a:solidFill>
                  <a:schemeClr val="bg1"/>
                </a:solidFill>
              </a:defRPr>
            </a:lvl4pPr>
            <a:lvl5pPr marL="638175" indent="0">
              <a:buNone/>
              <a:defRPr>
                <a:solidFill>
                  <a:schemeClr val="bg1"/>
                </a:solidFill>
              </a:defRPr>
            </a:lvl5pPr>
          </a:lstStyle>
          <a:p>
            <a:pPr lvl="0"/>
            <a:r>
              <a:rPr lang="en-US" dirty="0"/>
              <a:t>Click to edit Master text styles</a:t>
            </a:r>
          </a:p>
        </p:txBody>
      </p:sp>
      <p:sp>
        <p:nvSpPr>
          <p:cNvPr id="11" name="Content Placeholder 8"/>
          <p:cNvSpPr>
            <a:spLocks noGrp="1"/>
          </p:cNvSpPr>
          <p:nvPr>
            <p:ph sz="quarter" idx="21"/>
          </p:nvPr>
        </p:nvSpPr>
        <p:spPr>
          <a:xfrm>
            <a:off x="274320" y="3255264"/>
            <a:ext cx="914400" cy="838200"/>
          </a:xfrm>
          <a:solidFill>
            <a:schemeClr val="accent3"/>
          </a:solidFill>
        </p:spPr>
        <p:txBody>
          <a:bodyPr/>
          <a:lstStyle>
            <a:lvl1pPr marL="0" indent="0">
              <a:lnSpc>
                <a:spcPct val="85000"/>
              </a:lnSpc>
              <a:spcBef>
                <a:spcPts val="225"/>
              </a:spcBef>
              <a:buNone/>
              <a:defRPr sz="1125">
                <a:solidFill>
                  <a:schemeClr val="bg1"/>
                </a:solidFill>
              </a:defRPr>
            </a:lvl1pPr>
            <a:lvl2pPr marL="171450" indent="0">
              <a:buNone/>
              <a:defRPr>
                <a:solidFill>
                  <a:schemeClr val="bg1"/>
                </a:solidFill>
              </a:defRPr>
            </a:lvl2pPr>
            <a:lvl3pPr marL="305991" indent="0">
              <a:buNone/>
              <a:defRPr>
                <a:solidFill>
                  <a:schemeClr val="bg1"/>
                </a:solidFill>
              </a:defRPr>
            </a:lvl3pPr>
            <a:lvl4pPr marL="475059" indent="0">
              <a:buNone/>
              <a:defRPr>
                <a:solidFill>
                  <a:schemeClr val="bg1"/>
                </a:solidFill>
              </a:defRPr>
            </a:lvl4pPr>
            <a:lvl5pPr marL="638175" indent="0">
              <a:buNone/>
              <a:defRPr>
                <a:solidFill>
                  <a:schemeClr val="bg1"/>
                </a:solidFill>
              </a:defRPr>
            </a:lvl5pPr>
          </a:lstStyle>
          <a:p>
            <a:pPr lvl="0"/>
            <a:r>
              <a:rPr lang="en-US" dirty="0"/>
              <a:t>Click to edit Master text styles</a:t>
            </a:r>
          </a:p>
        </p:txBody>
      </p:sp>
      <p:sp>
        <p:nvSpPr>
          <p:cNvPr id="13" name="Content Placeholder 8"/>
          <p:cNvSpPr>
            <a:spLocks noGrp="1"/>
          </p:cNvSpPr>
          <p:nvPr>
            <p:ph sz="quarter" idx="22"/>
          </p:nvPr>
        </p:nvSpPr>
        <p:spPr>
          <a:xfrm>
            <a:off x="274320" y="4197096"/>
            <a:ext cx="914400" cy="838200"/>
          </a:xfrm>
          <a:solidFill>
            <a:schemeClr val="accent3"/>
          </a:solidFill>
        </p:spPr>
        <p:txBody>
          <a:bodyPr/>
          <a:lstStyle>
            <a:lvl1pPr marL="0" indent="0">
              <a:lnSpc>
                <a:spcPct val="85000"/>
              </a:lnSpc>
              <a:spcBef>
                <a:spcPts val="225"/>
              </a:spcBef>
              <a:buNone/>
              <a:defRPr sz="1125">
                <a:solidFill>
                  <a:schemeClr val="bg1"/>
                </a:solidFill>
              </a:defRPr>
            </a:lvl1pPr>
            <a:lvl2pPr marL="171450" indent="0">
              <a:buNone/>
              <a:defRPr>
                <a:solidFill>
                  <a:schemeClr val="bg1"/>
                </a:solidFill>
              </a:defRPr>
            </a:lvl2pPr>
            <a:lvl3pPr marL="305991" indent="0">
              <a:buNone/>
              <a:defRPr>
                <a:solidFill>
                  <a:schemeClr val="bg1"/>
                </a:solidFill>
              </a:defRPr>
            </a:lvl3pPr>
            <a:lvl4pPr marL="475059" indent="0">
              <a:buNone/>
              <a:defRPr>
                <a:solidFill>
                  <a:schemeClr val="bg1"/>
                </a:solidFill>
              </a:defRPr>
            </a:lvl4pPr>
            <a:lvl5pPr marL="638175" indent="0">
              <a:buNone/>
              <a:defRPr>
                <a:solidFill>
                  <a:schemeClr val="bg1"/>
                </a:solidFill>
              </a:defRPr>
            </a:lvl5pPr>
          </a:lstStyle>
          <a:p>
            <a:pPr lvl="0"/>
            <a:r>
              <a:rPr lang="en-US" dirty="0"/>
              <a:t>Click to edit Master text styles</a:t>
            </a:r>
          </a:p>
        </p:txBody>
      </p:sp>
      <p:sp>
        <p:nvSpPr>
          <p:cNvPr id="14" name="Content Placeholder 8"/>
          <p:cNvSpPr>
            <a:spLocks noGrp="1"/>
          </p:cNvSpPr>
          <p:nvPr>
            <p:ph sz="quarter" idx="23"/>
          </p:nvPr>
        </p:nvSpPr>
        <p:spPr>
          <a:xfrm>
            <a:off x="274320" y="5138928"/>
            <a:ext cx="914400" cy="838200"/>
          </a:xfrm>
          <a:solidFill>
            <a:schemeClr val="accent3"/>
          </a:solidFill>
        </p:spPr>
        <p:txBody>
          <a:bodyPr/>
          <a:lstStyle>
            <a:lvl1pPr marL="0" indent="0">
              <a:lnSpc>
                <a:spcPct val="85000"/>
              </a:lnSpc>
              <a:spcBef>
                <a:spcPts val="225"/>
              </a:spcBef>
              <a:buNone/>
              <a:defRPr sz="1125">
                <a:solidFill>
                  <a:schemeClr val="bg1"/>
                </a:solidFill>
              </a:defRPr>
            </a:lvl1pPr>
            <a:lvl2pPr marL="171450" indent="0">
              <a:buNone/>
              <a:defRPr>
                <a:solidFill>
                  <a:schemeClr val="bg1"/>
                </a:solidFill>
              </a:defRPr>
            </a:lvl2pPr>
            <a:lvl3pPr marL="305991" indent="0">
              <a:buNone/>
              <a:defRPr>
                <a:solidFill>
                  <a:schemeClr val="bg1"/>
                </a:solidFill>
              </a:defRPr>
            </a:lvl3pPr>
            <a:lvl4pPr marL="475059" indent="0">
              <a:buNone/>
              <a:defRPr>
                <a:solidFill>
                  <a:schemeClr val="bg1"/>
                </a:solidFill>
              </a:defRPr>
            </a:lvl4pPr>
            <a:lvl5pPr marL="638175" indent="0">
              <a:buNone/>
              <a:defRPr>
                <a:solidFill>
                  <a:schemeClr val="bg1"/>
                </a:solidFill>
              </a:defRPr>
            </a:lvl5pPr>
          </a:lstStyle>
          <a:p>
            <a:pPr lvl="0"/>
            <a:r>
              <a:rPr lang="en-US" dirty="0"/>
              <a:t>Click to edit Master text styles</a:t>
            </a:r>
          </a:p>
        </p:txBody>
      </p:sp>
      <p:sp>
        <p:nvSpPr>
          <p:cNvPr id="15" name="Content Placeholder 8"/>
          <p:cNvSpPr>
            <a:spLocks noGrp="1"/>
          </p:cNvSpPr>
          <p:nvPr>
            <p:ph sz="quarter" idx="24"/>
          </p:nvPr>
        </p:nvSpPr>
        <p:spPr>
          <a:xfrm>
            <a:off x="274320" y="2313432"/>
            <a:ext cx="914400" cy="838200"/>
          </a:xfrm>
          <a:solidFill>
            <a:schemeClr val="accent3"/>
          </a:solidFill>
        </p:spPr>
        <p:txBody>
          <a:bodyPr/>
          <a:lstStyle>
            <a:lvl1pPr marL="0" indent="0">
              <a:lnSpc>
                <a:spcPct val="85000"/>
              </a:lnSpc>
              <a:spcBef>
                <a:spcPts val="225"/>
              </a:spcBef>
              <a:buNone/>
              <a:defRPr sz="1125">
                <a:solidFill>
                  <a:schemeClr val="bg1"/>
                </a:solidFill>
              </a:defRPr>
            </a:lvl1pPr>
            <a:lvl2pPr marL="171450" indent="0">
              <a:buNone/>
              <a:defRPr>
                <a:solidFill>
                  <a:schemeClr val="bg1"/>
                </a:solidFill>
              </a:defRPr>
            </a:lvl2pPr>
            <a:lvl3pPr marL="305991" indent="0">
              <a:buNone/>
              <a:defRPr>
                <a:solidFill>
                  <a:schemeClr val="bg1"/>
                </a:solidFill>
              </a:defRPr>
            </a:lvl3pPr>
            <a:lvl4pPr marL="475059" indent="0">
              <a:buNone/>
              <a:defRPr>
                <a:solidFill>
                  <a:schemeClr val="bg1"/>
                </a:solidFill>
              </a:defRPr>
            </a:lvl4pPr>
            <a:lvl5pPr marL="638175" indent="0">
              <a:buNone/>
              <a:defRPr>
                <a:solidFill>
                  <a:schemeClr val="bg1"/>
                </a:solidFill>
              </a:defRPr>
            </a:lvl5pPr>
          </a:lstStyle>
          <a:p>
            <a:pPr lvl="0"/>
            <a:r>
              <a:rPr lang="en-US" dirty="0"/>
              <a:t>Click to edit Master text styles</a:t>
            </a:r>
          </a:p>
        </p:txBody>
      </p:sp>
      <p:sp>
        <p:nvSpPr>
          <p:cNvPr id="16" name="Footer Placeholder 5">
            <a:extLst>
              <a:ext uri="{FF2B5EF4-FFF2-40B4-BE49-F238E27FC236}">
                <a16:creationId xmlns:a16="http://schemas.microsoft.com/office/drawing/2014/main" id="{03C6291C-B9C9-5742-92A1-8A87A6EB1509}"/>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8" name="Slide Number Placeholder 4">
            <a:extLst>
              <a:ext uri="{FF2B5EF4-FFF2-40B4-BE49-F238E27FC236}">
                <a16:creationId xmlns:a16="http://schemas.microsoft.com/office/drawing/2014/main" id="{16B62A12-7537-D447-8783-5A1813B83F0A}"/>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
        <p:nvSpPr>
          <p:cNvPr id="19" name="Text Placeholder 6">
            <a:extLst>
              <a:ext uri="{FF2B5EF4-FFF2-40B4-BE49-F238E27FC236}">
                <a16:creationId xmlns:a16="http://schemas.microsoft.com/office/drawing/2014/main" id="{59E93724-2CE6-D04D-ADA9-5DB5BEC5583A}"/>
              </a:ext>
            </a:extLst>
          </p:cNvPr>
          <p:cNvSpPr>
            <a:spLocks noGrp="1"/>
          </p:cNvSpPr>
          <p:nvPr>
            <p:ph type="body" sz="quarter" idx="25" hasCustomPrompt="1"/>
          </p:nvPr>
        </p:nvSpPr>
        <p:spPr>
          <a:xfrm>
            <a:off x="274320" y="6150012"/>
            <a:ext cx="7356904" cy="392415"/>
          </a:xfrm>
          <a:solidFill>
            <a:schemeClr val="accent1"/>
          </a:solidFill>
          <a:ln>
            <a:noFill/>
          </a:ln>
        </p:spPr>
        <p:txBody>
          <a:bodyPr wrap="square" lIns="91440" tIns="91440" rIns="91440" bIns="91440" anchor="b" anchorCtr="0">
            <a:spAutoFit/>
          </a:bodyPr>
          <a:lstStyle>
            <a:lvl1pPr marL="0" indent="0" algn="ctr">
              <a:buNone/>
              <a:defRPr lang="en-US" sz="1500" b="1" i="1" dirty="0">
                <a:solidFill>
                  <a:schemeClr val="bg1"/>
                </a:solidFill>
                <a:latin typeface="+mn-lt"/>
                <a:ea typeface="ＭＳ Ｐゴシック" pitchFamily="34" charset="-128"/>
                <a:cs typeface="+mn-cs"/>
              </a:defRPr>
            </a:lvl1pPr>
          </a:lstStyle>
          <a:p>
            <a:pPr marL="0" lvl="0" indent="203597" algn="ctr">
              <a:spcBef>
                <a:spcPct val="50000"/>
              </a:spcBef>
            </a:pPr>
            <a:r>
              <a:rPr lang="en-US" dirty="0"/>
              <a:t>Click to edit Key Takeaway</a:t>
            </a:r>
          </a:p>
        </p:txBody>
      </p:sp>
    </p:spTree>
    <p:extLst>
      <p:ext uri="{BB962C8B-B14F-4D97-AF65-F5344CB8AC3E}">
        <p14:creationId xmlns:p14="http://schemas.microsoft.com/office/powerpoint/2010/main" val="24368874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 y="640080"/>
            <a:ext cx="8686800" cy="502920"/>
          </a:xfrm>
        </p:spPr>
        <p:txBody>
          <a:bodyPr vert="horz" lIns="91440" tIns="45720" rIns="91440" bIns="45720" rtlCol="0" anchor="b" anchorCtr="0">
            <a:noAutofit/>
          </a:bodyPr>
          <a:lstStyle>
            <a:lvl1pPr>
              <a:lnSpc>
                <a:spcPct val="80000"/>
              </a:lnSpc>
              <a:defRPr lang="en-US" dirty="0"/>
            </a:lvl1pPr>
          </a:lstStyle>
          <a:p>
            <a:pPr lvl="0" algn="l"/>
            <a:r>
              <a:rPr lang="en-US" dirty="0"/>
              <a:t>Click to edit Master title style</a:t>
            </a:r>
          </a:p>
        </p:txBody>
      </p:sp>
      <p:sp>
        <p:nvSpPr>
          <p:cNvPr id="5" name="Content Placeholder 4"/>
          <p:cNvSpPr>
            <a:spLocks noGrp="1"/>
          </p:cNvSpPr>
          <p:nvPr>
            <p:ph sz="quarter" idx="11"/>
          </p:nvPr>
        </p:nvSpPr>
        <p:spPr>
          <a:xfrm>
            <a:off x="274320" y="1417321"/>
            <a:ext cx="6858000" cy="45630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12"/>
          </p:nvPr>
        </p:nvSpPr>
        <p:spPr>
          <a:xfrm>
            <a:off x="7223760" y="1417321"/>
            <a:ext cx="1737360" cy="45630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5">
            <a:extLst>
              <a:ext uri="{FF2B5EF4-FFF2-40B4-BE49-F238E27FC236}">
                <a16:creationId xmlns:a16="http://schemas.microsoft.com/office/drawing/2014/main" id="{39F4AFB7-5BA4-D840-9607-E4D3EE187025}"/>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0" name="Slide Number Placeholder 4">
            <a:extLst>
              <a:ext uri="{FF2B5EF4-FFF2-40B4-BE49-F238E27FC236}">
                <a16:creationId xmlns:a16="http://schemas.microsoft.com/office/drawing/2014/main" id="{3A217C30-8B37-E94D-990E-9FC83EBC7765}"/>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9505162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lgn="l">
              <a:lnSpc>
                <a:spcPct val="80000"/>
              </a:lnSpc>
              <a:defRPr lang="en-US" dirty="0"/>
            </a:lvl1pPr>
          </a:lstStyle>
          <a:p>
            <a:pPr lvl="0" algn="l"/>
            <a:r>
              <a:rPr lang="en-US" dirty="0"/>
              <a:t>Click to edit Master title style</a:t>
            </a:r>
          </a:p>
        </p:txBody>
      </p:sp>
      <p:sp>
        <p:nvSpPr>
          <p:cNvPr id="5" name="Footer Placeholder 5">
            <a:extLst>
              <a:ext uri="{FF2B5EF4-FFF2-40B4-BE49-F238E27FC236}">
                <a16:creationId xmlns:a16="http://schemas.microsoft.com/office/drawing/2014/main" id="{DC56EE5B-05FA-204C-B492-DA44E31D1DA3}"/>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7" name="Slide Number Placeholder 4">
            <a:extLst>
              <a:ext uri="{FF2B5EF4-FFF2-40B4-BE49-F238E27FC236}">
                <a16:creationId xmlns:a16="http://schemas.microsoft.com/office/drawing/2014/main" id="{1A72A834-196C-6D42-B1EB-A55C2C90F684}"/>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4228458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vider slide 1">
    <p:spTree>
      <p:nvGrpSpPr>
        <p:cNvPr id="1" name=""/>
        <p:cNvGrpSpPr/>
        <p:nvPr/>
      </p:nvGrpSpPr>
      <p:grpSpPr>
        <a:xfrm>
          <a:off x="0" y="0"/>
          <a:ext cx="0" cy="0"/>
          <a:chOff x="0" y="0"/>
          <a:chExt cx="0" cy="0"/>
        </a:xfrm>
      </p:grpSpPr>
      <p:sp>
        <p:nvSpPr>
          <p:cNvPr id="3" name="Subtitle 2"/>
          <p:cNvSpPr>
            <a:spLocks noGrp="1"/>
          </p:cNvSpPr>
          <p:nvPr>
            <p:ph type="subTitle" idx="1"/>
          </p:nvPr>
        </p:nvSpPr>
        <p:spPr bwMode="white">
          <a:xfrm>
            <a:off x="5671135" y="5751576"/>
            <a:ext cx="3289985" cy="749808"/>
          </a:xfrm>
        </p:spPr>
        <p:txBody>
          <a:bodyPr>
            <a:normAutofit/>
          </a:bodyPr>
          <a:lstStyle>
            <a:lvl1pPr marL="0" indent="0" algn="r" defTabSz="342900" rtl="0" eaLnBrk="1" latinLnBrk="0" hangingPunct="1">
              <a:lnSpc>
                <a:spcPct val="90000"/>
              </a:lnSpc>
              <a:spcBef>
                <a:spcPts val="1800"/>
              </a:spcBef>
              <a:buFont typeface="Arial"/>
              <a:buNone/>
              <a:defRPr lang="en-US" sz="1650" b="0" kern="1200" dirty="0" smtClean="0">
                <a:solidFill>
                  <a:srgbClr val="00529B"/>
                </a:solidFill>
                <a:latin typeface="Calibri" panose="020F0502020204030204" pitchFamily="34" charset="0"/>
                <a:ea typeface="+mn-ea"/>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white">
          <a:xfrm>
            <a:off x="4966138" y="4206240"/>
            <a:ext cx="3994982" cy="1463040"/>
          </a:xfrm>
        </p:spPr>
        <p:txBody>
          <a:bodyPr anchor="b" anchorCtr="0">
            <a:noAutofit/>
          </a:bodyPr>
          <a:lstStyle>
            <a:lvl1pPr algn="r">
              <a:defRPr lang="en-US" sz="2250" b="1" kern="1200" cap="none" smtClean="0">
                <a:solidFill>
                  <a:srgbClr val="00529B"/>
                </a:solidFill>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DABEF4A-82A8-614A-A1B0-18D9647EFF7B}"/>
              </a:ext>
            </a:extLst>
          </p:cNvPr>
          <p:cNvSpPr/>
          <p:nvPr userDrawn="1"/>
        </p:nvSpPr>
        <p:spPr>
          <a:xfrm>
            <a:off x="0" y="0"/>
            <a:ext cx="4611414" cy="6858000"/>
          </a:xfrm>
          <a:prstGeom prst="rect">
            <a:avLst/>
          </a:prstGeom>
          <a:solidFill>
            <a:srgbClr val="00529B"/>
          </a:solidFill>
          <a:ln w="127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35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585EA08-1A8B-B447-880B-53665D786F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559" y="5715079"/>
            <a:ext cx="1166496" cy="673975"/>
          </a:xfrm>
          <a:prstGeom prst="rect">
            <a:avLst/>
          </a:prstGeom>
        </p:spPr>
      </p:pic>
    </p:spTree>
    <p:extLst>
      <p:ext uri="{BB962C8B-B14F-4D97-AF65-F5344CB8AC3E}">
        <p14:creationId xmlns:p14="http://schemas.microsoft.com/office/powerpoint/2010/main" val="51615601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92E151-5C0A-FB4C-860C-4B4D6C612DD7}"/>
              </a:ext>
            </a:extLst>
          </p:cNvPr>
          <p:cNvSpPr/>
          <p:nvPr userDrawn="1"/>
        </p:nvSpPr>
        <p:spPr>
          <a:xfrm>
            <a:off x="0" y="0"/>
            <a:ext cx="9144000" cy="6858000"/>
          </a:xfrm>
          <a:prstGeom prst="rect">
            <a:avLst/>
          </a:prstGeom>
          <a:solidFill>
            <a:schemeClr val="tx2"/>
          </a:solidFill>
          <a:ln w="12700">
            <a:noFill/>
            <a:miter lim="800000"/>
          </a:ln>
          <a:effectLst/>
        </p:spPr>
        <p:style>
          <a:lnRef idx="1">
            <a:schemeClr val="accent1"/>
          </a:lnRef>
          <a:fillRef idx="3">
            <a:schemeClr val="accent1"/>
          </a:fillRef>
          <a:effectRef idx="2">
            <a:schemeClr val="accent1"/>
          </a:effectRef>
          <a:fontRef idx="minor">
            <a:schemeClr val="lt1"/>
          </a:fontRef>
        </p:style>
        <p:txBody>
          <a:bodyPr tIns="68580" bIns="68580" rtlCol="0" anchor="ctr"/>
          <a:lstStyle/>
          <a:p>
            <a:pPr algn="ctr"/>
            <a:endParaRPr lang="en-US" sz="1350" dirty="0"/>
          </a:p>
        </p:txBody>
      </p:sp>
      <p:pic>
        <p:nvPicPr>
          <p:cNvPr id="3" name="Picture 2">
            <a:extLst>
              <a:ext uri="{FF2B5EF4-FFF2-40B4-BE49-F238E27FC236}">
                <a16:creationId xmlns:a16="http://schemas.microsoft.com/office/drawing/2014/main" id="{3D3A7945-A8A7-D245-A3B1-6978911DF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0149" y="278296"/>
            <a:ext cx="6543702" cy="5023785"/>
          </a:xfrm>
          <a:prstGeom prst="rect">
            <a:avLst/>
          </a:prstGeom>
        </p:spPr>
      </p:pic>
      <p:pic>
        <p:nvPicPr>
          <p:cNvPr id="10" name="Picture 9">
            <a:extLst>
              <a:ext uri="{FF2B5EF4-FFF2-40B4-BE49-F238E27FC236}">
                <a16:creationId xmlns:a16="http://schemas.microsoft.com/office/drawing/2014/main" id="{61F200D8-A55A-5448-99C3-A3CFDB1AC8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99254" y="4906778"/>
            <a:ext cx="2945491" cy="2276061"/>
          </a:xfrm>
          <a:prstGeom prst="rect">
            <a:avLst/>
          </a:prstGeom>
        </p:spPr>
      </p:pic>
    </p:spTree>
    <p:extLst>
      <p:ext uri="{BB962C8B-B14F-4D97-AF65-F5344CB8AC3E}">
        <p14:creationId xmlns:p14="http://schemas.microsoft.com/office/powerpoint/2010/main" val="7393364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4000" y="620714"/>
            <a:ext cx="8229600" cy="504825"/>
          </a:xfrm>
        </p:spPr>
        <p:txBody>
          <a:bodyPr/>
          <a:lstStyle/>
          <a:p>
            <a:r>
              <a:rPr lang="en-US"/>
              <a:t>Click to edit Master title style</a:t>
            </a:r>
          </a:p>
        </p:txBody>
      </p:sp>
      <p:sp>
        <p:nvSpPr>
          <p:cNvPr id="3" name="Table Placeholder 2"/>
          <p:cNvSpPr>
            <a:spLocks noGrp="1"/>
          </p:cNvSpPr>
          <p:nvPr>
            <p:ph type="tbl" idx="1"/>
          </p:nvPr>
        </p:nvSpPr>
        <p:spPr>
          <a:xfrm>
            <a:off x="254000" y="1600202"/>
            <a:ext cx="8229600" cy="4525963"/>
          </a:xfrm>
        </p:spPr>
        <p:txBody>
          <a:bodyPr/>
          <a:lstStyle/>
          <a:p>
            <a:pPr lvl="0"/>
            <a:endParaRPr lang="en-US" noProof="0" dirty="0"/>
          </a:p>
        </p:txBody>
      </p:sp>
      <p:sp>
        <p:nvSpPr>
          <p:cNvPr id="6" name="Footer Placeholder 5">
            <a:extLst>
              <a:ext uri="{FF2B5EF4-FFF2-40B4-BE49-F238E27FC236}">
                <a16:creationId xmlns:a16="http://schemas.microsoft.com/office/drawing/2014/main" id="{26FCC87A-0813-D14D-96B6-E7651063D2F4}"/>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7" name="Slide Number Placeholder 4">
            <a:extLst>
              <a:ext uri="{FF2B5EF4-FFF2-40B4-BE49-F238E27FC236}">
                <a16:creationId xmlns:a16="http://schemas.microsoft.com/office/drawing/2014/main" id="{5740329F-5214-1246-8729-0F7BE0CDAEF5}"/>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4068430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 y="620714"/>
            <a:ext cx="8229600" cy="504825"/>
          </a:xfrm>
        </p:spPr>
        <p:txBody>
          <a:bodyPr/>
          <a:lstStyle/>
          <a:p>
            <a:r>
              <a:rPr lang="en-US"/>
              <a:t>Click to edit Master title style</a:t>
            </a:r>
          </a:p>
        </p:txBody>
      </p:sp>
      <p:sp>
        <p:nvSpPr>
          <p:cNvPr id="3" name="Content Placeholder 2"/>
          <p:cNvSpPr>
            <a:spLocks noGrp="1"/>
          </p:cNvSpPr>
          <p:nvPr>
            <p:ph sz="half" idx="1"/>
          </p:nvPr>
        </p:nvSpPr>
        <p:spPr>
          <a:xfrm>
            <a:off x="2540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450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450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CC4F53A3-10E2-914B-ADFC-B8D52F4D9E43}"/>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9" name="Slide Number Placeholder 4">
            <a:extLst>
              <a:ext uri="{FF2B5EF4-FFF2-40B4-BE49-F238E27FC236}">
                <a16:creationId xmlns:a16="http://schemas.microsoft.com/office/drawing/2014/main" id="{33478997-4A4C-C641-A95C-5CA2E71C6008}"/>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746041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4" name="Slide Number Placeholder 3"/>
          <p:cNvSpPr>
            <a:spLocks noGrp="1"/>
          </p:cNvSpPr>
          <p:nvPr>
            <p:ph type="sldNum" sz="quarter" idx="11"/>
          </p:nvPr>
        </p:nvSpPr>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90375932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vider slide 2">
    <p:spTree>
      <p:nvGrpSpPr>
        <p:cNvPr id="1" name=""/>
        <p:cNvGrpSpPr/>
        <p:nvPr/>
      </p:nvGrpSpPr>
      <p:grpSpPr>
        <a:xfrm>
          <a:off x="0" y="0"/>
          <a:ext cx="0" cy="0"/>
          <a:chOff x="0" y="0"/>
          <a:chExt cx="0" cy="0"/>
        </a:xfrm>
      </p:grpSpPr>
      <p:sp>
        <p:nvSpPr>
          <p:cNvPr id="3" name="Subtitle 2"/>
          <p:cNvSpPr>
            <a:spLocks noGrp="1"/>
          </p:cNvSpPr>
          <p:nvPr>
            <p:ph type="subTitle" idx="1"/>
          </p:nvPr>
        </p:nvSpPr>
        <p:spPr bwMode="white">
          <a:xfrm>
            <a:off x="375425" y="1736624"/>
            <a:ext cx="3423545" cy="749808"/>
          </a:xfrm>
        </p:spPr>
        <p:txBody>
          <a:bodyPr>
            <a:normAutofit/>
          </a:bodyPr>
          <a:lstStyle>
            <a:lvl1pPr marL="0" indent="0" algn="l" defTabSz="342900" rtl="0" eaLnBrk="1" latinLnBrk="0" hangingPunct="1">
              <a:lnSpc>
                <a:spcPct val="90000"/>
              </a:lnSpc>
              <a:spcBef>
                <a:spcPts val="1800"/>
              </a:spcBef>
              <a:buFont typeface="Arial"/>
              <a:buNone/>
              <a:defRPr lang="en-US" sz="1650" b="0" kern="1200" dirty="0" smtClean="0">
                <a:solidFill>
                  <a:srgbClr val="00529B"/>
                </a:solidFill>
                <a:latin typeface="Calibri" panose="020F0502020204030204" pitchFamily="34" charset="0"/>
                <a:ea typeface="+mn-ea"/>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bwMode="white">
          <a:xfrm>
            <a:off x="375426" y="191288"/>
            <a:ext cx="4157161" cy="1463040"/>
          </a:xfrm>
        </p:spPr>
        <p:txBody>
          <a:bodyPr anchor="b" anchorCtr="0">
            <a:noAutofit/>
          </a:bodyPr>
          <a:lstStyle>
            <a:lvl1pPr algn="l">
              <a:defRPr lang="en-US" sz="2250" b="1" kern="1200" cap="none" smtClean="0">
                <a:solidFill>
                  <a:srgbClr val="00529B"/>
                </a:solidFill>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C820EECD-CB70-8C4B-B701-015B47B7224B}"/>
              </a:ext>
            </a:extLst>
          </p:cNvPr>
          <p:cNvSpPr/>
          <p:nvPr userDrawn="1"/>
        </p:nvSpPr>
        <p:spPr>
          <a:xfrm>
            <a:off x="4532586" y="0"/>
            <a:ext cx="4611414" cy="6858000"/>
          </a:xfrm>
          <a:prstGeom prst="rect">
            <a:avLst/>
          </a:prstGeom>
          <a:solidFill>
            <a:srgbClr val="00529B"/>
          </a:solidFill>
          <a:ln w="127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35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7112354-9E3E-5C4B-AE9C-9D48690584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33028" y="5943679"/>
            <a:ext cx="1166496" cy="673975"/>
          </a:xfrm>
          <a:prstGeom prst="rect">
            <a:avLst/>
          </a:prstGeom>
        </p:spPr>
      </p:pic>
    </p:spTree>
    <p:extLst>
      <p:ext uri="{BB962C8B-B14F-4D97-AF65-F5344CB8AC3E}">
        <p14:creationId xmlns:p14="http://schemas.microsoft.com/office/powerpoint/2010/main" val="25549281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d_Title Slide">
    <p:spTree>
      <p:nvGrpSpPr>
        <p:cNvPr id="1" name=""/>
        <p:cNvGrpSpPr/>
        <p:nvPr/>
      </p:nvGrpSpPr>
      <p:grpSpPr>
        <a:xfrm>
          <a:off x="0" y="0"/>
          <a:ext cx="0" cy="0"/>
          <a:chOff x="0" y="0"/>
          <a:chExt cx="0" cy="0"/>
        </a:xfrm>
      </p:grpSpPr>
      <p:pic>
        <p:nvPicPr>
          <p:cNvPr id="4" name="Picture 2" hidden="1"/>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a:ext>
            </a:extLst>
          </a:blip>
          <a:srcRect/>
          <a:stretch>
            <a:fillRect/>
          </a:stretch>
        </p:blipFill>
        <p:spPr bwMode="blackGray">
          <a:xfrm>
            <a:off x="-2285999" y="3776665"/>
            <a:ext cx="2085975" cy="180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hidden="1"/>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a:ext>
            </a:extLst>
          </a:blip>
          <a:srcRect/>
          <a:stretch>
            <a:fillRect/>
          </a:stretch>
        </p:blipFill>
        <p:spPr bwMode="blackGray">
          <a:xfrm>
            <a:off x="-1819275" y="4219577"/>
            <a:ext cx="1619250" cy="2968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Logo2004_JPM-Cazenove_C" hidden="1"/>
          <p:cNvPicPr>
            <a:picLocks noChangeAspect="1" noChangeArrowheads="1"/>
          </p:cNvPicPr>
          <p:nvPr>
            <p:custDataLst>
              <p:tags r:id="rId3"/>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263649" y="5648327"/>
            <a:ext cx="10636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ogo2005_JPMPB_C_Blue300" hidden="1"/>
          <p:cNvPicPr>
            <a:picLocks noChangeAspect="1" noChangeArrowheads="1"/>
          </p:cNvPicPr>
          <p:nvPr>
            <p:custDataLst>
              <p:tags r:id="rId4"/>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1341437" y="2690815"/>
            <a:ext cx="114141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Logo2005_Chase_C_Blue300" hidden="1"/>
          <p:cNvPicPr>
            <a:picLocks noChangeAspect="1" noChangeArrowheads="1"/>
          </p:cNvPicPr>
          <p:nvPr>
            <p:custDataLst>
              <p:tags r:id="rId5"/>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1141413" y="5213350"/>
            <a:ext cx="9413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Logo2005_JPM_C_Blue300" hidden="1"/>
          <p:cNvPicPr>
            <a:picLocks noChangeAspect="1" noChangeArrowheads="1"/>
          </p:cNvPicPr>
          <p:nvPr>
            <p:custDataLst>
              <p:tags r:id="rId6"/>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1627187" y="1655763"/>
            <a:ext cx="14271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Logo2005_JPMAM_C_Blue300" hidden="1"/>
          <p:cNvPicPr>
            <a:picLocks noChangeAspect="1" noChangeArrowheads="1"/>
          </p:cNvPicPr>
          <p:nvPr>
            <p:custDataLst>
              <p:tags r:id="rId7"/>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341437" y="2132015"/>
            <a:ext cx="11414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o2005_JPMC_C_Blue300" hidden="1"/>
          <p:cNvPicPr>
            <a:picLocks noChangeAspect="1" noChangeArrowheads="1"/>
          </p:cNvPicPr>
          <p:nvPr>
            <p:custDataLst>
              <p:tags r:id="rId8"/>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1889125" y="4779963"/>
            <a:ext cx="16891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Logo2005_JPMP_C_Blue300" hidden="1"/>
          <p:cNvPicPr>
            <a:picLocks noChangeAspect="1" noChangeArrowheads="1"/>
          </p:cNvPicPr>
          <p:nvPr>
            <p:custDataLst>
              <p:tags r:id="rId9"/>
            </p:custDataLst>
          </p:nvPr>
        </p:nvPicPr>
        <p:blipFill>
          <a:blip r:embed="rId20" cstate="screen">
            <a:extLst>
              <a:ext uri="{28A0092B-C50C-407E-A947-70E740481C1C}">
                <a14:useLocalDpi xmlns:a14="http://schemas.microsoft.com/office/drawing/2010/main"/>
              </a:ext>
            </a:extLst>
          </a:blip>
          <a:srcRect/>
          <a:stretch>
            <a:fillRect/>
          </a:stretch>
        </p:blipFill>
        <p:spPr bwMode="auto">
          <a:xfrm>
            <a:off x="-1341437" y="3235327"/>
            <a:ext cx="1141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azenove_logo_prescovr" hidden="1"/>
          <p:cNvPicPr>
            <a:picLocks noChangeAspect="1" noChangeArrowheads="1"/>
          </p:cNvPicPr>
          <p:nvPr>
            <p:custDataLst>
              <p:tags r:id="rId10"/>
            </p:custDataLst>
          </p:nvPr>
        </p:nvPicPr>
        <p:blipFill>
          <a:blip r:embed="rId21">
            <a:extLst>
              <a:ext uri="{28A0092B-C50C-407E-A947-70E740481C1C}">
                <a14:useLocalDpi xmlns:a14="http://schemas.microsoft.com/office/drawing/2010/main"/>
              </a:ext>
            </a:extLst>
          </a:blip>
          <a:srcRect/>
          <a:stretch>
            <a:fillRect/>
          </a:stretch>
        </p:blipFill>
        <p:spPr bwMode="auto">
          <a:xfrm>
            <a:off x="-2008188" y="1277938"/>
            <a:ext cx="16700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CA89D849-641C-F04D-B731-F4EB3798EDC5}"/>
              </a:ext>
            </a:extLst>
          </p:cNvPr>
          <p:cNvSpPr/>
          <p:nvPr userDrawn="1"/>
        </p:nvSpPr>
        <p:spPr>
          <a:xfrm>
            <a:off x="0" y="4204138"/>
            <a:ext cx="9144000" cy="2653862"/>
          </a:xfrm>
          <a:prstGeom prst="rect">
            <a:avLst/>
          </a:prstGeom>
          <a:solidFill>
            <a:srgbClr val="00529B"/>
          </a:solidFill>
          <a:ln w="127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350" dirty="0">
              <a:latin typeface="Calibri" panose="020F0502020204030204" pitchFamily="34" charset="0"/>
              <a:cs typeface="Calibri" panose="020F0502020204030204" pitchFamily="34" charset="0"/>
            </a:endParaRPr>
          </a:p>
        </p:txBody>
      </p:sp>
      <p:sp>
        <p:nvSpPr>
          <p:cNvPr id="17" name="Subtitle 2">
            <a:extLst>
              <a:ext uri="{FF2B5EF4-FFF2-40B4-BE49-F238E27FC236}">
                <a16:creationId xmlns:a16="http://schemas.microsoft.com/office/drawing/2014/main" id="{9E25B68A-25B7-184E-BBBE-3502A3D49763}"/>
              </a:ext>
            </a:extLst>
          </p:cNvPr>
          <p:cNvSpPr>
            <a:spLocks noGrp="1"/>
          </p:cNvSpPr>
          <p:nvPr>
            <p:ph type="subTitle" idx="1"/>
          </p:nvPr>
        </p:nvSpPr>
        <p:spPr bwMode="white">
          <a:xfrm>
            <a:off x="517314" y="2439556"/>
            <a:ext cx="8137955" cy="749808"/>
          </a:xfrm>
        </p:spPr>
        <p:txBody>
          <a:bodyPr>
            <a:normAutofit/>
          </a:bodyPr>
          <a:lstStyle>
            <a:lvl1pPr marL="0" indent="0" algn="ctr" defTabSz="342900" rtl="0" eaLnBrk="1" latinLnBrk="0" hangingPunct="1">
              <a:lnSpc>
                <a:spcPct val="90000"/>
              </a:lnSpc>
              <a:spcBef>
                <a:spcPts val="1800"/>
              </a:spcBef>
              <a:buFont typeface="Arial"/>
              <a:buNone/>
              <a:defRPr lang="en-US" sz="1650" b="0" kern="1200" dirty="0" smtClean="0">
                <a:solidFill>
                  <a:srgbClr val="00529B"/>
                </a:solidFill>
                <a:latin typeface="Calibri" panose="020F0502020204030204" pitchFamily="34" charset="0"/>
                <a:ea typeface="+mn-ea"/>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8" name="Title 1">
            <a:extLst>
              <a:ext uri="{FF2B5EF4-FFF2-40B4-BE49-F238E27FC236}">
                <a16:creationId xmlns:a16="http://schemas.microsoft.com/office/drawing/2014/main" id="{7E9EFC23-7D1A-4A4B-83B0-669241CBE2EA}"/>
              </a:ext>
            </a:extLst>
          </p:cNvPr>
          <p:cNvSpPr>
            <a:spLocks noGrp="1"/>
          </p:cNvSpPr>
          <p:nvPr>
            <p:ph type="ctrTitle"/>
          </p:nvPr>
        </p:nvSpPr>
        <p:spPr bwMode="white">
          <a:xfrm>
            <a:off x="517315" y="894220"/>
            <a:ext cx="8137954" cy="1463040"/>
          </a:xfrm>
        </p:spPr>
        <p:txBody>
          <a:bodyPr anchor="b" anchorCtr="0">
            <a:noAutofit/>
          </a:bodyPr>
          <a:lstStyle>
            <a:lvl1pPr algn="ctr">
              <a:defRPr lang="en-US" sz="2250" b="1" kern="1200" cap="none" smtClean="0">
                <a:solidFill>
                  <a:srgbClr val="00529B"/>
                </a:solidFill>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pic>
        <p:nvPicPr>
          <p:cNvPr id="19" name="Picture 18">
            <a:extLst>
              <a:ext uri="{FF2B5EF4-FFF2-40B4-BE49-F238E27FC236}">
                <a16:creationId xmlns:a16="http://schemas.microsoft.com/office/drawing/2014/main" id="{91707B54-1C29-D74D-B98D-431E11BA6077}"/>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733028" y="5943679"/>
            <a:ext cx="1166496" cy="673975"/>
          </a:xfrm>
          <a:prstGeom prst="rect">
            <a:avLst/>
          </a:prstGeom>
        </p:spPr>
      </p:pic>
    </p:spTree>
    <p:extLst>
      <p:ext uri="{BB962C8B-B14F-4D97-AF65-F5344CB8AC3E}">
        <p14:creationId xmlns:p14="http://schemas.microsoft.com/office/powerpoint/2010/main" val="356457152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lnSpc>
                <a:spcPct val="80000"/>
              </a:lnSpc>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7" name="Slide Number Placeholder 4"/>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7785228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 Sub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368" y="1783080"/>
            <a:ext cx="8686800"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ormAutofit/>
          </a:bodyPr>
          <a:lstStyle>
            <a:lvl1pPr algn="l">
              <a:lnSpc>
                <a:spcPct val="80000"/>
              </a:lnSpc>
              <a:defRPr/>
            </a:lvl1pPr>
          </a:lstStyle>
          <a:p>
            <a:r>
              <a:rPr lang="en-US" dirty="0"/>
              <a:t>Click to edit Master title style</a:t>
            </a:r>
          </a:p>
        </p:txBody>
      </p:sp>
      <p:sp>
        <p:nvSpPr>
          <p:cNvPr id="9" name="Content Placeholder 8"/>
          <p:cNvSpPr>
            <a:spLocks noGrp="1"/>
          </p:cNvSpPr>
          <p:nvPr>
            <p:ph sz="quarter" idx="13" hasCustomPrompt="1"/>
          </p:nvPr>
        </p:nvSpPr>
        <p:spPr>
          <a:xfrm>
            <a:off x="277367" y="1234440"/>
            <a:ext cx="8686800" cy="411480"/>
          </a:xfrm>
        </p:spPr>
        <p:txBody>
          <a:bodyPr lIns="91440">
            <a:noAutofit/>
          </a:bodyPr>
          <a:lstStyle>
            <a:lvl1pPr marL="0" marR="0" indent="0" algn="l" defTabSz="342900" rtl="0" eaLnBrk="1" fontAlgn="auto" latinLnBrk="0" hangingPunct="1">
              <a:lnSpc>
                <a:spcPct val="90000"/>
              </a:lnSpc>
              <a:spcBef>
                <a:spcPts val="1350"/>
              </a:spcBef>
              <a:spcAft>
                <a:spcPts val="0"/>
              </a:spcAft>
              <a:buClrTx/>
              <a:buSzTx/>
              <a:buFont typeface="Arial"/>
              <a:buNone/>
              <a:tabLst/>
              <a:defRPr sz="1500" baseline="0">
                <a:solidFill>
                  <a:srgbClr val="59AD40"/>
                </a:solidFill>
              </a:defRPr>
            </a:lvl1pPr>
          </a:lstStyle>
          <a:p>
            <a:pPr marL="0" marR="0" lvl="0" indent="0" algn="l" defTabSz="342900" rtl="0" eaLnBrk="1" fontAlgn="auto" latinLnBrk="0" hangingPunct="1">
              <a:lnSpc>
                <a:spcPct val="90000"/>
              </a:lnSpc>
              <a:spcBef>
                <a:spcPts val="1350"/>
              </a:spcBef>
              <a:spcAft>
                <a:spcPts val="0"/>
              </a:spcAft>
              <a:buClrTx/>
              <a:buSzTx/>
              <a:buFont typeface="Arial"/>
              <a:buNone/>
              <a:tabLst/>
              <a:defRPr/>
            </a:pPr>
            <a:r>
              <a:rPr lang="en-US" dirty="0"/>
              <a:t>Click to edit the Subhead</a:t>
            </a:r>
          </a:p>
        </p:txBody>
      </p:sp>
      <p:sp>
        <p:nvSpPr>
          <p:cNvPr id="8" name="Footer Placeholder 5">
            <a:extLst>
              <a:ext uri="{FF2B5EF4-FFF2-40B4-BE49-F238E27FC236}">
                <a16:creationId xmlns:a16="http://schemas.microsoft.com/office/drawing/2014/main" id="{F3ADC6C7-87B1-6C49-98CF-6E264FCD3610}"/>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0" name="Slide Number Placeholder 4">
            <a:extLst>
              <a:ext uri="{FF2B5EF4-FFF2-40B4-BE49-F238E27FC236}">
                <a16:creationId xmlns:a16="http://schemas.microsoft.com/office/drawing/2014/main" id="{98662CCA-D89D-0349-B52E-2E1B6BB2D593}"/>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9926970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Key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lnSpc>
                <a:spcPct val="80000"/>
              </a:lnSpc>
              <a:defRPr/>
            </a:lvl1pPr>
          </a:lstStyle>
          <a:p>
            <a:r>
              <a:rPr lang="en-US" dirty="0"/>
              <a:t>Click to edit Master title style</a:t>
            </a:r>
          </a:p>
        </p:txBody>
      </p:sp>
      <p:sp>
        <p:nvSpPr>
          <p:cNvPr id="3" name="Content Placeholder 2"/>
          <p:cNvSpPr>
            <a:spLocks noGrp="1"/>
          </p:cNvSpPr>
          <p:nvPr>
            <p:ph idx="1"/>
          </p:nvPr>
        </p:nvSpPr>
        <p:spPr>
          <a:xfrm>
            <a:off x="274320" y="1417320"/>
            <a:ext cx="8686800" cy="466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hasCustomPrompt="1"/>
          </p:nvPr>
        </p:nvSpPr>
        <p:spPr>
          <a:xfrm>
            <a:off x="274320" y="6150012"/>
            <a:ext cx="7356904" cy="392415"/>
          </a:xfrm>
          <a:solidFill>
            <a:schemeClr val="accent1"/>
          </a:solidFill>
          <a:ln>
            <a:noFill/>
          </a:ln>
        </p:spPr>
        <p:txBody>
          <a:bodyPr wrap="square" lIns="91440" tIns="91440" rIns="91440" bIns="91440" anchor="b" anchorCtr="0">
            <a:spAutoFit/>
          </a:bodyPr>
          <a:lstStyle>
            <a:lvl1pPr marL="0" indent="0" algn="ctr">
              <a:buNone/>
              <a:defRPr lang="en-US" sz="1500" b="1" i="1" dirty="0">
                <a:solidFill>
                  <a:schemeClr val="bg1"/>
                </a:solidFill>
                <a:latin typeface="+mn-lt"/>
                <a:ea typeface="ＭＳ Ｐゴシック" pitchFamily="34" charset="-128"/>
                <a:cs typeface="+mn-cs"/>
              </a:defRPr>
            </a:lvl1pPr>
          </a:lstStyle>
          <a:p>
            <a:pPr marL="0" lvl="0" indent="203597" algn="ctr">
              <a:spcBef>
                <a:spcPct val="50000"/>
              </a:spcBef>
            </a:pPr>
            <a:r>
              <a:rPr lang="en-US" dirty="0"/>
              <a:t>Click to edit Key Takeaway</a:t>
            </a:r>
          </a:p>
        </p:txBody>
      </p:sp>
      <p:sp>
        <p:nvSpPr>
          <p:cNvPr id="9" name="Footer Placeholder 5">
            <a:extLst>
              <a:ext uri="{FF2B5EF4-FFF2-40B4-BE49-F238E27FC236}">
                <a16:creationId xmlns:a16="http://schemas.microsoft.com/office/drawing/2014/main" id="{69C9CE41-38E7-284C-8578-A68CF6E5B556}"/>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0" name="Slide Number Placeholder 4">
            <a:extLst>
              <a:ext uri="{FF2B5EF4-FFF2-40B4-BE49-F238E27FC236}">
                <a16:creationId xmlns:a16="http://schemas.microsoft.com/office/drawing/2014/main" id="{6116C2A2-9B67-C740-9366-B3851CEA2EF6}"/>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3832772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head Content  Key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lnSpc>
                <a:spcPct val="80000"/>
              </a:lnSpc>
              <a:defRPr/>
            </a:lvl1pPr>
          </a:lstStyle>
          <a:p>
            <a:r>
              <a:rPr lang="en-US" dirty="0"/>
              <a:t>Click to edit Master title style</a:t>
            </a:r>
          </a:p>
        </p:txBody>
      </p:sp>
      <p:sp>
        <p:nvSpPr>
          <p:cNvPr id="3" name="Content Placeholder 2"/>
          <p:cNvSpPr>
            <a:spLocks noGrp="1"/>
          </p:cNvSpPr>
          <p:nvPr>
            <p:ph idx="1"/>
          </p:nvPr>
        </p:nvSpPr>
        <p:spPr>
          <a:xfrm>
            <a:off x="274320" y="1783080"/>
            <a:ext cx="8695944" cy="42336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274321" y="1234440"/>
            <a:ext cx="8686897" cy="411480"/>
          </a:xfrm>
        </p:spPr>
        <p:txBody>
          <a:bodyPr lIns="91440">
            <a:noAutofit/>
          </a:bodyPr>
          <a:lstStyle>
            <a:lvl1pPr marL="0" marR="0" indent="0" algn="l" defTabSz="342900" rtl="0" eaLnBrk="1" fontAlgn="auto" latinLnBrk="0" hangingPunct="1">
              <a:lnSpc>
                <a:spcPct val="90000"/>
              </a:lnSpc>
              <a:spcBef>
                <a:spcPts val="1350"/>
              </a:spcBef>
              <a:spcAft>
                <a:spcPts val="0"/>
              </a:spcAft>
              <a:buClrTx/>
              <a:buSzTx/>
              <a:buFont typeface="Arial"/>
              <a:buNone/>
              <a:tabLst/>
              <a:defRPr sz="1500" baseline="0">
                <a:solidFill>
                  <a:srgbClr val="4FA800"/>
                </a:solidFill>
              </a:defRPr>
            </a:lvl1pPr>
          </a:lstStyle>
          <a:p>
            <a:pPr marL="0" marR="0" lvl="0" indent="0" algn="l" defTabSz="342900" rtl="0" eaLnBrk="1" fontAlgn="auto" latinLnBrk="0" hangingPunct="1">
              <a:lnSpc>
                <a:spcPct val="90000"/>
              </a:lnSpc>
              <a:spcBef>
                <a:spcPts val="1350"/>
              </a:spcBef>
              <a:spcAft>
                <a:spcPts val="0"/>
              </a:spcAft>
              <a:buClrTx/>
              <a:buSzTx/>
              <a:buFont typeface="Arial"/>
              <a:buNone/>
              <a:tabLst/>
              <a:defRPr/>
            </a:pPr>
            <a:r>
              <a:rPr lang="en-US" dirty="0"/>
              <a:t>Click to edit the Subhead</a:t>
            </a:r>
          </a:p>
        </p:txBody>
      </p:sp>
      <p:sp>
        <p:nvSpPr>
          <p:cNvPr id="11" name="Text Placeholder 6">
            <a:extLst>
              <a:ext uri="{FF2B5EF4-FFF2-40B4-BE49-F238E27FC236}">
                <a16:creationId xmlns:a16="http://schemas.microsoft.com/office/drawing/2014/main" id="{533D8172-D7DC-664E-AB19-B9EEA8EAB1E7}"/>
              </a:ext>
            </a:extLst>
          </p:cNvPr>
          <p:cNvSpPr>
            <a:spLocks noGrp="1"/>
          </p:cNvSpPr>
          <p:nvPr>
            <p:ph type="body" sz="quarter" idx="14" hasCustomPrompt="1"/>
          </p:nvPr>
        </p:nvSpPr>
        <p:spPr>
          <a:xfrm>
            <a:off x="274320" y="6150012"/>
            <a:ext cx="7356904" cy="392415"/>
          </a:xfrm>
          <a:solidFill>
            <a:schemeClr val="accent1"/>
          </a:solidFill>
          <a:ln>
            <a:noFill/>
          </a:ln>
        </p:spPr>
        <p:txBody>
          <a:bodyPr wrap="square" lIns="91440" tIns="91440" rIns="91440" bIns="91440" anchor="b" anchorCtr="0">
            <a:spAutoFit/>
          </a:bodyPr>
          <a:lstStyle>
            <a:lvl1pPr marL="0" indent="0" algn="ctr">
              <a:buNone/>
              <a:defRPr lang="en-US" sz="1500" b="1" i="1" dirty="0">
                <a:solidFill>
                  <a:schemeClr val="bg1"/>
                </a:solidFill>
                <a:latin typeface="+mn-lt"/>
                <a:ea typeface="ＭＳ Ｐゴシック" pitchFamily="34" charset="-128"/>
                <a:cs typeface="+mn-cs"/>
              </a:defRPr>
            </a:lvl1pPr>
          </a:lstStyle>
          <a:p>
            <a:pPr marL="0" lvl="0" indent="203597" algn="ctr">
              <a:spcBef>
                <a:spcPct val="50000"/>
              </a:spcBef>
            </a:pPr>
            <a:r>
              <a:rPr lang="en-US" dirty="0"/>
              <a:t>Click to edit Key Takeaway</a:t>
            </a:r>
          </a:p>
        </p:txBody>
      </p:sp>
      <p:sp>
        <p:nvSpPr>
          <p:cNvPr id="12" name="Footer Placeholder 5">
            <a:extLst>
              <a:ext uri="{FF2B5EF4-FFF2-40B4-BE49-F238E27FC236}">
                <a16:creationId xmlns:a16="http://schemas.microsoft.com/office/drawing/2014/main" id="{6F595EED-5F55-304E-99B8-DF782AEB5ED7}"/>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3" name="Slide Number Placeholder 4">
            <a:extLst>
              <a:ext uri="{FF2B5EF4-FFF2-40B4-BE49-F238E27FC236}">
                <a16:creationId xmlns:a16="http://schemas.microsoft.com/office/drawing/2014/main" id="{DAFD93EF-6007-764F-B4E3-9F1BE65FC76E}"/>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8306800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head Content 3">
    <p:spTree>
      <p:nvGrpSpPr>
        <p:cNvPr id="1" name=""/>
        <p:cNvGrpSpPr/>
        <p:nvPr/>
      </p:nvGrpSpPr>
      <p:grpSpPr>
        <a:xfrm>
          <a:off x="0" y="0"/>
          <a:ext cx="0" cy="0"/>
          <a:chOff x="0" y="0"/>
          <a:chExt cx="0" cy="0"/>
        </a:xfrm>
      </p:grpSpPr>
      <p:sp>
        <p:nvSpPr>
          <p:cNvPr id="8" name="Content Placeholder 2"/>
          <p:cNvSpPr>
            <a:spLocks noGrp="1"/>
          </p:cNvSpPr>
          <p:nvPr>
            <p:ph idx="14"/>
          </p:nvPr>
        </p:nvSpPr>
        <p:spPr>
          <a:xfrm>
            <a:off x="4663440" y="4160520"/>
            <a:ext cx="4297680" cy="187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vert="horz" lIns="91440" tIns="45720" rIns="91440" bIns="45720" rtlCol="0" anchor="b" anchorCtr="0">
            <a:noAutofit/>
          </a:bodyPr>
          <a:lstStyle>
            <a:lvl1pPr>
              <a:lnSpc>
                <a:spcPct val="80000"/>
              </a:lnSpc>
              <a:defRPr lang="en-US" dirty="0"/>
            </a:lvl1pPr>
          </a:lstStyle>
          <a:p>
            <a:pPr lvl="0" algn="l"/>
            <a:r>
              <a:rPr lang="en-US" dirty="0"/>
              <a:t>Click to edit Master title style</a:t>
            </a:r>
          </a:p>
        </p:txBody>
      </p:sp>
      <p:sp>
        <p:nvSpPr>
          <p:cNvPr id="3" name="Content Placeholder 2"/>
          <p:cNvSpPr>
            <a:spLocks noGrp="1"/>
          </p:cNvSpPr>
          <p:nvPr>
            <p:ph idx="1"/>
          </p:nvPr>
        </p:nvSpPr>
        <p:spPr>
          <a:xfrm>
            <a:off x="274320" y="1783080"/>
            <a:ext cx="8686800" cy="228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274320" y="1234440"/>
            <a:ext cx="8686800" cy="411480"/>
          </a:xfrm>
        </p:spPr>
        <p:txBody>
          <a:bodyPr>
            <a:noAutofit/>
          </a:bodyPr>
          <a:lstStyle>
            <a:lvl1pPr marL="0" marR="0" indent="0" algn="l" defTabSz="342900" rtl="0" eaLnBrk="1" fontAlgn="auto" latinLnBrk="0" hangingPunct="1">
              <a:lnSpc>
                <a:spcPct val="90000"/>
              </a:lnSpc>
              <a:spcBef>
                <a:spcPts val="1350"/>
              </a:spcBef>
              <a:spcAft>
                <a:spcPts val="0"/>
              </a:spcAft>
              <a:buClrTx/>
              <a:buSzTx/>
              <a:buFont typeface="Arial"/>
              <a:buNone/>
              <a:tabLst/>
              <a:defRPr sz="1500" baseline="0">
                <a:solidFill>
                  <a:srgbClr val="4FA800"/>
                </a:solidFill>
              </a:defRPr>
            </a:lvl1pPr>
          </a:lstStyle>
          <a:p>
            <a:pPr marL="0" marR="0" lvl="0" indent="0" algn="l" defTabSz="342900" rtl="0" eaLnBrk="1" fontAlgn="auto" latinLnBrk="0" hangingPunct="1">
              <a:lnSpc>
                <a:spcPct val="90000"/>
              </a:lnSpc>
              <a:spcBef>
                <a:spcPts val="1350"/>
              </a:spcBef>
              <a:spcAft>
                <a:spcPts val="0"/>
              </a:spcAft>
              <a:buClrTx/>
              <a:buSzTx/>
              <a:buFont typeface="Arial"/>
              <a:buNone/>
              <a:tabLst/>
              <a:defRPr/>
            </a:pPr>
            <a:r>
              <a:rPr lang="en-US" dirty="0"/>
              <a:t>Click to edit the Subhead</a:t>
            </a:r>
          </a:p>
        </p:txBody>
      </p:sp>
      <p:sp>
        <p:nvSpPr>
          <p:cNvPr id="10" name="Content Placeholder 2"/>
          <p:cNvSpPr>
            <a:spLocks noGrp="1"/>
          </p:cNvSpPr>
          <p:nvPr>
            <p:ph idx="15"/>
          </p:nvPr>
        </p:nvSpPr>
        <p:spPr>
          <a:xfrm>
            <a:off x="274320" y="4160520"/>
            <a:ext cx="4297680" cy="2514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5">
            <a:extLst>
              <a:ext uri="{FF2B5EF4-FFF2-40B4-BE49-F238E27FC236}">
                <a16:creationId xmlns:a16="http://schemas.microsoft.com/office/drawing/2014/main" id="{6381851D-9E27-6E4D-86BA-7697314C6501}"/>
              </a:ext>
            </a:extLst>
          </p:cNvPr>
          <p:cNvSpPr>
            <a:spLocks noGrp="1"/>
          </p:cNvSpPr>
          <p:nvPr>
            <p:ph type="ftr" sz="quarter" idx="10"/>
          </p:nvPr>
        </p:nvSpPr>
        <p:spPr>
          <a:xfrm>
            <a:off x="5424916" y="6574536"/>
            <a:ext cx="2194560" cy="228600"/>
          </a:xfrm>
        </p:spPr>
        <p:txBody>
          <a:body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14" name="Slide Number Placeholder 4">
            <a:extLst>
              <a:ext uri="{FF2B5EF4-FFF2-40B4-BE49-F238E27FC236}">
                <a16:creationId xmlns:a16="http://schemas.microsoft.com/office/drawing/2014/main" id="{C5DFEA9D-FB8A-1845-B147-471E7433CFC8}"/>
              </a:ext>
            </a:extLst>
          </p:cNvPr>
          <p:cNvSpPr>
            <a:spLocks noGrp="1"/>
          </p:cNvSpPr>
          <p:nvPr>
            <p:ph type="sldNum" sz="quarter" idx="4"/>
          </p:nvPr>
        </p:nvSpPr>
        <p:spPr>
          <a:xfrm>
            <a:off x="7631224" y="6574536"/>
            <a:ext cx="457200" cy="228600"/>
          </a:xfrm>
          <a:prstGeom prst="rect">
            <a:avLst/>
          </a:prstGeom>
        </p:spPr>
        <p:txBody>
          <a:bodyPr vert="horz" lIns="91440" tIns="45720" rIns="91440" bIns="54864" rtlCol="0" anchor="b" anchorCtr="0"/>
          <a:lstStyle>
            <a:lvl1pPr>
              <a:defRPr lang="en-US" smtClean="0"/>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Tree>
    <p:extLst>
      <p:ext uri="{BB962C8B-B14F-4D97-AF65-F5344CB8AC3E}">
        <p14:creationId xmlns:p14="http://schemas.microsoft.com/office/powerpoint/2010/main" val="29518143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15FD51-81A5-0A4C-88E3-752D882F55C7}"/>
              </a:ext>
            </a:extLst>
          </p:cNvPr>
          <p:cNvSpPr/>
          <p:nvPr userDrawn="1"/>
        </p:nvSpPr>
        <p:spPr>
          <a:xfrm>
            <a:off x="0" y="0"/>
            <a:ext cx="9144000" cy="1143000"/>
          </a:xfrm>
          <a:prstGeom prst="rect">
            <a:avLst/>
          </a:prstGeom>
          <a:solidFill>
            <a:srgbClr val="00529B"/>
          </a:solidFill>
          <a:ln w="127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algn="ctr"/>
            <a:endParaRPr lang="en-US" sz="1350" dirty="0">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274320" y="640080"/>
            <a:ext cx="8686800" cy="502920"/>
          </a:xfrm>
          <a:prstGeom prst="rect">
            <a:avLst/>
          </a:prstGeom>
        </p:spPr>
        <p:txBody>
          <a:bodyPr vert="horz" lIns="91440" tIns="45720" rIns="91440" bIns="45720" rtlCol="0" anchor="b" anchorCtr="0">
            <a:noAutofit/>
          </a:bodyPr>
          <a:lstStyle/>
          <a:p>
            <a:pPr marL="0" marR="0" lvl="0" indent="0" algn="l" defTabSz="342900" rtl="0" eaLnBrk="0" fontAlgn="base" latinLnBrk="0" hangingPunct="0">
              <a:lnSpc>
                <a:spcPct val="90000"/>
              </a:lnSpc>
              <a:spcBef>
                <a:spcPct val="0"/>
              </a:spcBef>
              <a:spcAft>
                <a:spcPct val="0"/>
              </a:spcAft>
              <a:buNone/>
            </a:pPr>
            <a:r>
              <a:rPr lang="en-US" dirty="0"/>
              <a:t>Click to edit Master title style</a:t>
            </a:r>
          </a:p>
        </p:txBody>
      </p:sp>
      <p:sp>
        <p:nvSpPr>
          <p:cNvPr id="3" name="Text Placeholder 2"/>
          <p:cNvSpPr>
            <a:spLocks noGrp="1"/>
          </p:cNvSpPr>
          <p:nvPr>
            <p:ph type="body" idx="1"/>
          </p:nvPr>
        </p:nvSpPr>
        <p:spPr>
          <a:xfrm>
            <a:off x="274320" y="1417320"/>
            <a:ext cx="8686800" cy="5120640"/>
          </a:xfrm>
          <a:prstGeom prst="rect">
            <a:avLst/>
          </a:prstGeom>
        </p:spPr>
        <p:txBody>
          <a:bodyPr vert="horz" lIns="91440" tIns="45720" rIns="91440" bIns="4572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p:cNvSpPr>
            <a:spLocks noGrp="1"/>
          </p:cNvSpPr>
          <p:nvPr>
            <p:ph type="ftr" sz="quarter" idx="3"/>
          </p:nvPr>
        </p:nvSpPr>
        <p:spPr>
          <a:xfrm>
            <a:off x="5330323" y="6574536"/>
            <a:ext cx="2194560" cy="228600"/>
          </a:xfrm>
          <a:prstGeom prst="rect">
            <a:avLst/>
          </a:prstGeom>
        </p:spPr>
        <p:txBody>
          <a:bodyPr vert="horz" lIns="0" tIns="45720" rIns="0" bIns="54864" rtlCol="0" anchor="b" anchorCtr="0"/>
          <a:lstStyle>
            <a:lvl1pPr algn="r">
              <a:defRPr lang="en-US" sz="600" smtClean="0">
                <a:solidFill>
                  <a:schemeClr val="accent6"/>
                </a:solidFill>
                <a:latin typeface="Calibri" panose="020F0502020204030204" pitchFamily="34" charset="0"/>
                <a:cs typeface="Calibri" panose="020F0502020204030204" pitchFamily="34" charset="0"/>
              </a:defRPr>
            </a:lvl1pPr>
          </a:lstStyle>
          <a:p>
            <a:pPr defTabSz="342900" fontAlgn="base">
              <a:lnSpc>
                <a:spcPct val="90000"/>
              </a:lnSpc>
              <a:spcBef>
                <a:spcPts val="150"/>
              </a:spcBef>
              <a:spcAft>
                <a:spcPct val="0"/>
              </a:spcAft>
              <a:tabLst>
                <a:tab pos="42863" algn="l"/>
                <a:tab pos="3495675" algn="r"/>
              </a:tabLst>
            </a:pPr>
            <a:r>
              <a:rPr lang="en-US" dirty="0"/>
              <a:t>STRICTLY PRIVATE AND CONFIDENTIAL</a:t>
            </a:r>
          </a:p>
        </p:txBody>
      </p:sp>
      <p:sp>
        <p:nvSpPr>
          <p:cNvPr id="5" name="Slide Number Placeholder 4"/>
          <p:cNvSpPr>
            <a:spLocks noGrp="1"/>
          </p:cNvSpPr>
          <p:nvPr>
            <p:ph type="sldNum" sz="quarter" idx="4"/>
          </p:nvPr>
        </p:nvSpPr>
        <p:spPr>
          <a:xfrm>
            <a:off x="7536631" y="6574536"/>
            <a:ext cx="457200" cy="228600"/>
          </a:xfrm>
          <a:prstGeom prst="rect">
            <a:avLst/>
          </a:prstGeom>
        </p:spPr>
        <p:txBody>
          <a:bodyPr vert="horz" lIns="91440" tIns="45720" rIns="91440" bIns="54864" rtlCol="0" anchor="b" anchorCtr="0"/>
          <a:lstStyle>
            <a:lvl1pPr algn="r">
              <a:defRPr lang="en-US" sz="600" smtClean="0">
                <a:solidFill>
                  <a:schemeClr val="accent6"/>
                </a:solidFill>
                <a:latin typeface="Calibri" panose="020F0502020204030204" pitchFamily="34" charset="0"/>
                <a:cs typeface="Calibri" panose="020F0502020204030204" pitchFamily="34" charset="0"/>
              </a:defRPr>
            </a:lvl1p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a:t>
            </a:fld>
            <a:endParaRPr lang="en-US" dirty="0"/>
          </a:p>
        </p:txBody>
      </p:sp>
      <p:sp>
        <p:nvSpPr>
          <p:cNvPr id="9" name="Text Box 12"/>
          <p:cNvSpPr txBox="1">
            <a:spLocks noChangeArrowheads="1"/>
          </p:cNvSpPr>
          <p:nvPr userDrawn="1"/>
        </p:nvSpPr>
        <p:spPr bwMode="auto">
          <a:xfrm>
            <a:off x="2326641" y="45720"/>
            <a:ext cx="6451600" cy="161583"/>
          </a:xfrm>
          <a:prstGeom prst="rect">
            <a:avLst/>
          </a:prstGeom>
          <a:noFill/>
          <a:ln w="9525">
            <a:noFill/>
            <a:miter lim="800000"/>
            <a:headEnd/>
            <a:tailEnd/>
          </a:ln>
          <a:effectLst/>
        </p:spPr>
        <p:txBody>
          <a:bodyPr lIns="68580" tIns="34290" rIns="68580" bIns="34290">
            <a:spAutoFit/>
          </a:bodyP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marL="0" marR="0" indent="0" algn="r">
              <a:spcBef>
                <a:spcPct val="50000"/>
              </a:spcBef>
              <a:defRPr/>
            </a:pPr>
            <a:r>
              <a:rPr lang="en-US" altLang="en-US" sz="600" dirty="0">
                <a:solidFill>
                  <a:schemeClr val="bg1"/>
                </a:solidFill>
                <a:latin typeface="Calibri" panose="020F0502020204030204" pitchFamily="34" charset="0"/>
                <a:ea typeface="ＭＳ Ｐゴシック" pitchFamily="34" charset="-128"/>
                <a:cs typeface="Calibri" panose="020F0502020204030204" pitchFamily="34" charset="0"/>
              </a:rPr>
              <a:t>[ ADD CONFERENCE NAME AND DATE HERE ]</a:t>
            </a:r>
            <a:endParaRPr lang="fr-FR" altLang="en-US" sz="600" kern="1200" dirty="0">
              <a:solidFill>
                <a:schemeClr val="bg1"/>
              </a:solidFill>
              <a:latin typeface="Calibri" panose="020F0502020204030204" pitchFamily="34" charset="0"/>
              <a:ea typeface="ＭＳ Ｐゴシック" pitchFamily="34" charset="-128"/>
              <a:cs typeface="Calibri" panose="020F0502020204030204" pitchFamily="34" charset="0"/>
            </a:endParaRPr>
          </a:p>
        </p:txBody>
      </p:sp>
      <p:pic>
        <p:nvPicPr>
          <p:cNvPr id="8" name="Picture 7">
            <a:extLst>
              <a:ext uri="{FF2B5EF4-FFF2-40B4-BE49-F238E27FC236}">
                <a16:creationId xmlns:a16="http://schemas.microsoft.com/office/drawing/2014/main" id="{3D99706B-DF26-A447-92DA-30BA6690FFC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65213" y="6206419"/>
            <a:ext cx="967289" cy="558878"/>
          </a:xfrm>
          <a:prstGeom prst="rect">
            <a:avLst/>
          </a:prstGeom>
        </p:spPr>
      </p:pic>
    </p:spTree>
    <p:extLst>
      <p:ext uri="{BB962C8B-B14F-4D97-AF65-F5344CB8AC3E}">
        <p14:creationId xmlns:p14="http://schemas.microsoft.com/office/powerpoint/2010/main" val="4012060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2" r:id="rId11"/>
    <p:sldLayoutId id="2147483673" r:id="rId12"/>
    <p:sldLayoutId id="2147483674" r:id="rId13"/>
    <p:sldLayoutId id="2147483676" r:id="rId14"/>
    <p:sldLayoutId id="2147483677" r:id="rId15"/>
    <p:sldLayoutId id="2147483678" r:id="rId16"/>
    <p:sldLayoutId id="2147483675" r:id="rId17"/>
    <p:sldLayoutId id="2147483679" r:id="rId18"/>
    <p:sldLayoutId id="2147483680" r:id="rId19"/>
    <p:sldLayoutId id="2147483683" r:id="rId20"/>
    <p:sldLayoutId id="2147483684" r:id="rId21"/>
    <p:sldLayoutId id="2147483686" r:id="rId22"/>
    <p:sldLayoutId id="2147483687" r:id="rId23"/>
  </p:sldLayoutIdLst>
  <p:transition>
    <p:fade/>
  </p:transition>
  <p:hf hdr="0" dt="0"/>
  <p:txStyles>
    <p:titleStyle>
      <a:lvl1pPr algn="ctr" defTabSz="342900" rtl="0" eaLnBrk="1" latinLnBrk="0" hangingPunct="1">
        <a:lnSpc>
          <a:spcPct val="150000"/>
        </a:lnSpc>
        <a:spcBef>
          <a:spcPts val="1350"/>
        </a:spcBef>
        <a:buNone/>
        <a:defRPr lang="en-US" sz="2400" b="1" kern="1200" cap="all" dirty="0">
          <a:solidFill>
            <a:schemeClr val="bg1"/>
          </a:solidFill>
          <a:latin typeface="Calibri" panose="020F0502020204030204" pitchFamily="34" charset="0"/>
          <a:ea typeface="+mj-ea"/>
          <a:cs typeface="Calibri" panose="020F0502020204030204" pitchFamily="34" charset="0"/>
        </a:defRPr>
      </a:lvl1pPr>
    </p:titleStyle>
    <p:bodyStyle>
      <a:lvl1pPr marL="175022" indent="-175022" algn="l" defTabSz="342900" rtl="0" eaLnBrk="1" latinLnBrk="0" hangingPunct="1">
        <a:lnSpc>
          <a:spcPct val="90000"/>
        </a:lnSpc>
        <a:spcBef>
          <a:spcPts val="1350"/>
        </a:spcBef>
        <a:buClr>
          <a:srgbClr val="00529B"/>
        </a:buClr>
        <a:buSzPct val="70000"/>
        <a:buFont typeface="Wingdings" panose="05000000000000000000" pitchFamily="2" charset="2"/>
        <a:buChar char="n"/>
        <a:defRPr sz="1500" b="0" kern="1200">
          <a:solidFill>
            <a:schemeClr val="tx1"/>
          </a:solidFill>
          <a:latin typeface="Calibri" panose="020F0502020204030204" pitchFamily="34" charset="0"/>
          <a:ea typeface="+mn-ea"/>
          <a:cs typeface="Calibri" panose="020F0502020204030204" pitchFamily="34" charset="0"/>
        </a:defRPr>
      </a:lvl1pPr>
      <a:lvl2pPr marL="297656" indent="-122635" algn="l" defTabSz="342900" rtl="0" eaLnBrk="1" latinLnBrk="0" hangingPunct="1">
        <a:lnSpc>
          <a:spcPct val="90000"/>
        </a:lnSpc>
        <a:spcBef>
          <a:spcPts val="225"/>
        </a:spcBef>
        <a:buClr>
          <a:schemeClr val="tx1">
            <a:lumMod val="50000"/>
            <a:lumOff val="50000"/>
          </a:schemeClr>
        </a:buClr>
        <a:buSzPct val="75000"/>
        <a:buFont typeface="Arial Narrow" panose="020B0606020202030204" pitchFamily="34" charset="0"/>
        <a:buChar char="■"/>
        <a:defRPr sz="1350" kern="1200">
          <a:solidFill>
            <a:schemeClr val="tx1"/>
          </a:solidFill>
          <a:latin typeface="Calibri" panose="020F0502020204030204" pitchFamily="34" charset="0"/>
          <a:ea typeface="+mn-ea"/>
          <a:cs typeface="Calibri" panose="020F0502020204030204" pitchFamily="34" charset="0"/>
        </a:defRPr>
      </a:lvl2pPr>
      <a:lvl3pPr marL="434579" indent="-128588" algn="l" defTabSz="342900" rtl="0" eaLnBrk="1" latinLnBrk="0" hangingPunct="1">
        <a:lnSpc>
          <a:spcPct val="90000"/>
        </a:lnSpc>
        <a:spcBef>
          <a:spcPts val="225"/>
        </a:spcBef>
        <a:buClr>
          <a:schemeClr val="tx2"/>
        </a:buClr>
        <a:buFont typeface="Arial Narrow" panose="020B0606020202030204" pitchFamily="34" charset="0"/>
        <a:buChar char="–"/>
        <a:defRPr sz="1200" kern="1200">
          <a:solidFill>
            <a:schemeClr val="tx1"/>
          </a:solidFill>
          <a:latin typeface="Calibri" panose="020F0502020204030204" pitchFamily="34" charset="0"/>
          <a:ea typeface="+mn-ea"/>
          <a:cs typeface="Calibri" panose="020F0502020204030204" pitchFamily="34" charset="0"/>
        </a:defRPr>
      </a:lvl3pPr>
      <a:lvl4pPr marL="602456" indent="-127397" algn="l" defTabSz="342900" rtl="0" eaLnBrk="1" latinLnBrk="0" hangingPunct="1">
        <a:lnSpc>
          <a:spcPct val="90000"/>
        </a:lnSpc>
        <a:spcBef>
          <a:spcPts val="225"/>
        </a:spcBef>
        <a:buClr>
          <a:schemeClr val="tx2"/>
        </a:buClr>
        <a:buFont typeface="Arial Narrow" panose="020B0606020202030204" pitchFamily="34" charset="0"/>
        <a:buChar char="–"/>
        <a:defRPr sz="975" kern="1200">
          <a:solidFill>
            <a:schemeClr val="tx1"/>
          </a:solidFill>
          <a:latin typeface="Calibri" panose="020F0502020204030204" pitchFamily="34" charset="0"/>
          <a:ea typeface="+mn-ea"/>
          <a:cs typeface="Calibri" panose="020F0502020204030204" pitchFamily="34" charset="0"/>
        </a:defRPr>
      </a:lvl4pPr>
      <a:lvl5pPr marL="725091" indent="-86916" algn="l" defTabSz="342900" rtl="0" eaLnBrk="1" latinLnBrk="0" hangingPunct="1">
        <a:lnSpc>
          <a:spcPct val="90000"/>
        </a:lnSpc>
        <a:spcBef>
          <a:spcPts val="225"/>
        </a:spcBef>
        <a:buFont typeface="Arial Narrow" panose="020B0606020202030204" pitchFamily="34" charset="0"/>
        <a:buChar char="–"/>
        <a:defRPr sz="975" kern="1200">
          <a:solidFill>
            <a:schemeClr val="tx1"/>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2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urldefense.com/v3/__https:/www.dropbox.com/scl/fi/ukj6onut2a2cxzn3puek7/Domtar-InterviewVideo-September-23-3.5-minute-r2.mp4?rlkey=0uksasmdc5cly8ndjsi41hxqu&amp;dl=0__;!!PcNSCHE!YiO9U5CxQf61njUCkvct0F5ucR1b_uTHkb9wtYUnSODeqhI9gMRU-GHbDg68_23HdL3xG_cpKuX-ZORrD08UPQ$"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5C96-9E93-45BA-9F44-03051F46DB74}"/>
              </a:ext>
            </a:extLst>
          </p:cNvPr>
          <p:cNvSpPr>
            <a:spLocks noGrp="1"/>
          </p:cNvSpPr>
          <p:nvPr>
            <p:ph type="title"/>
          </p:nvPr>
        </p:nvSpPr>
        <p:spPr>
          <a:xfrm>
            <a:off x="274320" y="640080"/>
            <a:ext cx="8686800" cy="502920"/>
          </a:xfrm>
        </p:spPr>
        <p:txBody>
          <a:bodyPr anchor="b">
            <a:normAutofit/>
          </a:bodyPr>
          <a:lstStyle/>
          <a:p>
            <a:pPr algn="l"/>
            <a:r>
              <a:rPr lang="en-US"/>
              <a:t>FSTOA Annual Meeting </a:t>
            </a:r>
            <a:endParaRPr lang="en-US">
              <a:highlight>
                <a:srgbClr val="FFFF00"/>
              </a:highlight>
            </a:endParaRPr>
          </a:p>
        </p:txBody>
      </p:sp>
      <p:pic>
        <p:nvPicPr>
          <p:cNvPr id="3" name="Picture 2">
            <a:extLst>
              <a:ext uri="{FF2B5EF4-FFF2-40B4-BE49-F238E27FC236}">
                <a16:creationId xmlns:a16="http://schemas.microsoft.com/office/drawing/2014/main" id="{7DECB763-4B99-4466-B843-185C6E9D236C}"/>
              </a:ext>
            </a:extLst>
          </p:cNvPr>
          <p:cNvPicPr>
            <a:picLocks noChangeAspect="1"/>
          </p:cNvPicPr>
          <p:nvPr/>
        </p:nvPicPr>
        <p:blipFill rotWithShape="1">
          <a:blip r:embed="rId2"/>
          <a:srcRect r="-3" b="6965"/>
          <a:stretch/>
        </p:blipFill>
        <p:spPr>
          <a:xfrm>
            <a:off x="274320" y="1417320"/>
            <a:ext cx="4251960" cy="5120640"/>
          </a:xfrm>
          <a:prstGeom prst="rect">
            <a:avLst/>
          </a:prstGeom>
          <a:noFill/>
        </p:spPr>
      </p:pic>
      <p:sp>
        <p:nvSpPr>
          <p:cNvPr id="14" name="Content Placeholder 3">
            <a:extLst>
              <a:ext uri="{FF2B5EF4-FFF2-40B4-BE49-F238E27FC236}">
                <a16:creationId xmlns:a16="http://schemas.microsoft.com/office/drawing/2014/main" id="{1C61105A-BF0C-98DB-85B4-2291B9716C9D}"/>
              </a:ext>
            </a:extLst>
          </p:cNvPr>
          <p:cNvSpPr>
            <a:spLocks noGrp="1"/>
          </p:cNvSpPr>
          <p:nvPr>
            <p:ph sz="quarter" idx="14"/>
          </p:nvPr>
        </p:nvSpPr>
        <p:spPr>
          <a:xfrm>
            <a:off x="4709160" y="1417320"/>
            <a:ext cx="4251960" cy="4510514"/>
          </a:xfrm>
        </p:spPr>
        <p:txBody>
          <a:bodyPr anchor="ctr"/>
          <a:lstStyle/>
          <a:p>
            <a:pPr marL="0" indent="0" algn="ctr">
              <a:buNone/>
            </a:pPr>
            <a:r>
              <a:rPr lang="en-US" sz="8000" dirty="0">
                <a:solidFill>
                  <a:srgbClr val="59AD40"/>
                </a:solidFill>
              </a:rPr>
              <a:t>Welcome FSTOA Members</a:t>
            </a:r>
          </a:p>
        </p:txBody>
      </p:sp>
      <p:sp>
        <p:nvSpPr>
          <p:cNvPr id="19" name="Slide Number Placeholder 5">
            <a:extLst>
              <a:ext uri="{FF2B5EF4-FFF2-40B4-BE49-F238E27FC236}">
                <a16:creationId xmlns:a16="http://schemas.microsoft.com/office/drawing/2014/main" id="{4F98106E-F835-AA12-8033-73C037AECDAC}"/>
              </a:ext>
            </a:extLst>
          </p:cNvPr>
          <p:cNvSpPr>
            <a:spLocks noGrp="1"/>
          </p:cNvSpPr>
          <p:nvPr>
            <p:ph type="sldNum" sz="quarter" idx="4"/>
          </p:nvPr>
        </p:nvSpPr>
        <p:spPr>
          <a:xfrm>
            <a:off x="7631224" y="6574536"/>
            <a:ext cx="457200" cy="228600"/>
          </a:xfrm>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a:t>
            </a:fld>
            <a:endParaRPr lang="en-US"/>
          </a:p>
        </p:txBody>
      </p:sp>
    </p:spTree>
    <p:extLst>
      <p:ext uri="{BB962C8B-B14F-4D97-AF65-F5344CB8AC3E}">
        <p14:creationId xmlns:p14="http://schemas.microsoft.com/office/powerpoint/2010/main" val="20877782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EB041-7B44-4DED-AB0A-8EAF3E71D0D1}"/>
              </a:ext>
            </a:extLst>
          </p:cNvPr>
          <p:cNvSpPr>
            <a:spLocks noGrp="1"/>
          </p:cNvSpPr>
          <p:nvPr>
            <p:ph type="title"/>
          </p:nvPr>
        </p:nvSpPr>
        <p:spPr>
          <a:xfrm>
            <a:off x="274320" y="640080"/>
            <a:ext cx="8686800" cy="502920"/>
          </a:xfrm>
        </p:spPr>
        <p:txBody>
          <a:bodyPr anchor="b">
            <a:normAutofit/>
          </a:bodyPr>
          <a:lstStyle/>
          <a:p>
            <a:r>
              <a:rPr lang="en-US" dirty="0"/>
              <a:t>FSC Pesticide Policy</a:t>
            </a:r>
          </a:p>
        </p:txBody>
      </p:sp>
      <p:pic>
        <p:nvPicPr>
          <p:cNvPr id="6" name="Content Placeholder 4" descr="A picture containing text&#10;&#10;Description automatically generated">
            <a:extLst>
              <a:ext uri="{FF2B5EF4-FFF2-40B4-BE49-F238E27FC236}">
                <a16:creationId xmlns:a16="http://schemas.microsoft.com/office/drawing/2014/main" id="{38C477F3-F5FC-1C3A-9533-A6E4BCCBE2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638" y="1936607"/>
            <a:ext cx="8686800" cy="4081749"/>
          </a:xfrm>
          <a:noFill/>
        </p:spPr>
      </p:pic>
      <p:sp>
        <p:nvSpPr>
          <p:cNvPr id="4" name="Footer Placeholder 3">
            <a:extLst>
              <a:ext uri="{FF2B5EF4-FFF2-40B4-BE49-F238E27FC236}">
                <a16:creationId xmlns:a16="http://schemas.microsoft.com/office/drawing/2014/main" id="{D6C4C1B4-A459-4100-905E-175D905C24F7}"/>
              </a:ext>
            </a:extLst>
          </p:cNvPr>
          <p:cNvSpPr>
            <a:spLocks noGrp="1"/>
          </p:cNvSpPr>
          <p:nvPr>
            <p:ph type="ftr" sz="quarter" idx="10"/>
          </p:nvPr>
        </p:nvSpPr>
        <p:spPr>
          <a:xfrm>
            <a:off x="5424916" y="6574536"/>
            <a:ext cx="2194560" cy="228600"/>
          </a:xfrm>
        </p:spPr>
        <p:txBody>
          <a:bodyPr anchor="b">
            <a:normAutofit/>
          </a:bodyPr>
          <a:lstStyle/>
          <a:p>
            <a:pPr defTabSz="342900" fontAlgn="base">
              <a:spcBef>
                <a:spcPts val="150"/>
              </a:spcBef>
              <a:spcAft>
                <a:spcPct val="0"/>
              </a:spcAft>
              <a:tabLst>
                <a:tab pos="42863" algn="l"/>
                <a:tab pos="3495675" algn="r"/>
              </a:tabLst>
            </a:pPr>
            <a:r>
              <a:rPr lang="en-US"/>
              <a:t>STRICTLY PRIVATE AND CONFIDENTIAL</a:t>
            </a:r>
          </a:p>
        </p:txBody>
      </p:sp>
      <p:sp>
        <p:nvSpPr>
          <p:cNvPr id="5" name="Slide Number Placeholder 4">
            <a:extLst>
              <a:ext uri="{FF2B5EF4-FFF2-40B4-BE49-F238E27FC236}">
                <a16:creationId xmlns:a16="http://schemas.microsoft.com/office/drawing/2014/main" id="{21D8C548-BE42-4B60-88F2-8468745CFEF6}"/>
              </a:ext>
            </a:extLst>
          </p:cNvPr>
          <p:cNvSpPr>
            <a:spLocks noGrp="1"/>
          </p:cNvSpPr>
          <p:nvPr>
            <p:ph type="sldNum" sz="quarter" idx="4"/>
          </p:nvPr>
        </p:nvSpPr>
        <p:spPr>
          <a:xfrm>
            <a:off x="7631224" y="6574536"/>
            <a:ext cx="457200" cy="228600"/>
          </a:xfrm>
        </p:spPr>
        <p:txBody>
          <a:bodyPr anchor="b">
            <a:normAutofit/>
          </a:bodyPr>
          <a:lstStyle/>
          <a:p>
            <a:pPr defTabSz="342900" fontAlgn="base">
              <a:spcBef>
                <a:spcPts val="150"/>
              </a:spcBef>
              <a:spcAft>
                <a:spcPct val="0"/>
              </a:spcAft>
              <a:tabLst>
                <a:tab pos="3495675" algn="r"/>
              </a:tabLst>
            </a:pPr>
            <a:fld id="{4DC2AB05-D72D-4B0A-8B22-E3EFC9633685}" type="slidenum">
              <a:rPr lang="en-US" smtClean="0"/>
              <a:pPr defTabSz="342900" fontAlgn="base">
                <a:spcBef>
                  <a:spcPts val="150"/>
                </a:spcBef>
                <a:spcAft>
                  <a:spcPct val="0"/>
                </a:spcAft>
                <a:tabLst>
                  <a:tab pos="3495675" algn="r"/>
                </a:tabLst>
              </a:pPr>
              <a:t>10</a:t>
            </a:fld>
            <a:endParaRPr lang="en-US"/>
          </a:p>
        </p:txBody>
      </p:sp>
    </p:spTree>
    <p:extLst>
      <p:ext uri="{BB962C8B-B14F-4D97-AF65-F5344CB8AC3E}">
        <p14:creationId xmlns:p14="http://schemas.microsoft.com/office/powerpoint/2010/main" val="42044859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59C1-9E5F-A6DE-4E4F-54905329C0CC}"/>
              </a:ext>
            </a:extLst>
          </p:cNvPr>
          <p:cNvSpPr>
            <a:spLocks noGrp="1"/>
          </p:cNvSpPr>
          <p:nvPr>
            <p:ph type="title"/>
          </p:nvPr>
        </p:nvSpPr>
        <p:spPr/>
        <p:txBody>
          <a:bodyPr/>
          <a:lstStyle/>
          <a:p>
            <a:r>
              <a:rPr lang="en-US"/>
              <a:t>FSC PESTICIDE POLICY</a:t>
            </a:r>
            <a:endParaRPr lang="en-US" dirty="0"/>
          </a:p>
        </p:txBody>
      </p:sp>
      <p:sp>
        <p:nvSpPr>
          <p:cNvPr id="4" name="Footer Placeholder 3">
            <a:extLst>
              <a:ext uri="{FF2B5EF4-FFF2-40B4-BE49-F238E27FC236}">
                <a16:creationId xmlns:a16="http://schemas.microsoft.com/office/drawing/2014/main" id="{2502622F-E400-BB56-6DBB-35C25E197E30}"/>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2D67A7B9-0793-877E-821A-D1528EA0A799}"/>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11</a:t>
            </a:fld>
            <a:endParaRPr lang="en-US" dirty="0"/>
          </a:p>
        </p:txBody>
      </p:sp>
      <p:pic>
        <p:nvPicPr>
          <p:cNvPr id="6" name="Content Placeholder 5" descr="Text&#10;&#10;Description automatically generated with low confidence">
            <a:extLst>
              <a:ext uri="{FF2B5EF4-FFF2-40B4-BE49-F238E27FC236}">
                <a16:creationId xmlns:a16="http://schemas.microsoft.com/office/drawing/2014/main" id="{628A3A86-7675-BB82-3683-9AF9703BD3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5731"/>
            <a:ext cx="4410074" cy="4961224"/>
          </a:xfrm>
          <a:prstGeom prst="rect">
            <a:avLst/>
          </a:prstGeom>
        </p:spPr>
      </p:pic>
      <p:pic>
        <p:nvPicPr>
          <p:cNvPr id="8" name="Picture 7" descr="Text&#10;&#10;Description automatically generated">
            <a:extLst>
              <a:ext uri="{FF2B5EF4-FFF2-40B4-BE49-F238E27FC236}">
                <a16:creationId xmlns:a16="http://schemas.microsoft.com/office/drawing/2014/main" id="{8AEC4581-82A6-8ABD-0E09-F665FA012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24" y="1405731"/>
            <a:ext cx="4410075" cy="5143499"/>
          </a:xfrm>
          <a:prstGeom prst="rect">
            <a:avLst/>
          </a:prstGeom>
        </p:spPr>
      </p:pic>
    </p:spTree>
    <p:extLst>
      <p:ext uri="{BB962C8B-B14F-4D97-AF65-F5344CB8AC3E}">
        <p14:creationId xmlns:p14="http://schemas.microsoft.com/office/powerpoint/2010/main" val="5111698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5D66-011F-9AE9-FB0C-897D34F90C6D}"/>
              </a:ext>
            </a:extLst>
          </p:cNvPr>
          <p:cNvSpPr>
            <a:spLocks noGrp="1"/>
          </p:cNvSpPr>
          <p:nvPr>
            <p:ph type="title"/>
          </p:nvPr>
        </p:nvSpPr>
        <p:spPr/>
        <p:txBody>
          <a:bodyPr/>
          <a:lstStyle/>
          <a:p>
            <a:r>
              <a:rPr lang="en-US" dirty="0"/>
              <a:t>FSC Pesticide Policy</a:t>
            </a:r>
          </a:p>
        </p:txBody>
      </p:sp>
      <p:sp>
        <p:nvSpPr>
          <p:cNvPr id="4" name="Footer Placeholder 3">
            <a:extLst>
              <a:ext uri="{FF2B5EF4-FFF2-40B4-BE49-F238E27FC236}">
                <a16:creationId xmlns:a16="http://schemas.microsoft.com/office/drawing/2014/main" id="{DD10A2CB-9D9F-ADE8-74F5-D5AF02A3AF8D}"/>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5D854965-38AD-121F-2FC5-B2215ED0B536}"/>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12</a:t>
            </a:fld>
            <a:endParaRPr lang="en-US"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6FCADE61-9CBF-E67D-3309-EF50EAB1AD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86" y="1311154"/>
            <a:ext cx="8686800" cy="4837355"/>
          </a:xfrm>
          <a:prstGeom prst="rect">
            <a:avLst/>
          </a:prstGeom>
        </p:spPr>
      </p:pic>
    </p:spTree>
    <p:extLst>
      <p:ext uri="{BB962C8B-B14F-4D97-AF65-F5344CB8AC3E}">
        <p14:creationId xmlns:p14="http://schemas.microsoft.com/office/powerpoint/2010/main" val="35020632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1B93-8901-11DA-4409-9C459F2D0A22}"/>
              </a:ext>
            </a:extLst>
          </p:cNvPr>
          <p:cNvSpPr>
            <a:spLocks noGrp="1"/>
          </p:cNvSpPr>
          <p:nvPr>
            <p:ph type="title"/>
          </p:nvPr>
        </p:nvSpPr>
        <p:spPr/>
        <p:txBody>
          <a:bodyPr/>
          <a:lstStyle/>
          <a:p>
            <a:r>
              <a:rPr lang="en-US" dirty="0"/>
              <a:t>FSC Pesticide policy</a:t>
            </a:r>
          </a:p>
        </p:txBody>
      </p:sp>
      <p:sp>
        <p:nvSpPr>
          <p:cNvPr id="4" name="Footer Placeholder 3">
            <a:extLst>
              <a:ext uri="{FF2B5EF4-FFF2-40B4-BE49-F238E27FC236}">
                <a16:creationId xmlns:a16="http://schemas.microsoft.com/office/drawing/2014/main" id="{0E56C7E4-017D-265F-30B2-FA39DF604449}"/>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D8D747C1-3981-7635-74A0-D1C98F39A978}"/>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13</a:t>
            </a:fld>
            <a:endParaRPr lang="en-US" dirty="0"/>
          </a:p>
        </p:txBody>
      </p:sp>
      <p:sp>
        <p:nvSpPr>
          <p:cNvPr id="6" name="Title 1">
            <a:extLst>
              <a:ext uri="{FF2B5EF4-FFF2-40B4-BE49-F238E27FC236}">
                <a16:creationId xmlns:a16="http://schemas.microsoft.com/office/drawing/2014/main" id="{06DF9DF0-469D-B70C-8FC3-27E79B2F5D61}"/>
              </a:ext>
            </a:extLst>
          </p:cNvPr>
          <p:cNvSpPr>
            <a:spLocks noGrp="1"/>
          </p:cNvSpPr>
          <p:nvPr>
            <p:ph idx="1"/>
          </p:nvPr>
        </p:nvSpPr>
        <p:spPr>
          <a:xfrm>
            <a:off x="274638" y="1417638"/>
            <a:ext cx="8686800" cy="5119687"/>
          </a:xfrm>
        </p:spPr>
        <p:txBody>
          <a:bodyPr/>
          <a:lstStyle/>
          <a:p>
            <a:pPr algn="ctr"/>
            <a:r>
              <a:rPr lang="en-US" sz="3000" dirty="0"/>
              <a:t>ESRA’s on FSTOA Website</a:t>
            </a:r>
          </a:p>
        </p:txBody>
      </p:sp>
      <p:sp>
        <p:nvSpPr>
          <p:cNvPr id="7" name="Content Placeholder 2">
            <a:extLst>
              <a:ext uri="{FF2B5EF4-FFF2-40B4-BE49-F238E27FC236}">
                <a16:creationId xmlns:a16="http://schemas.microsoft.com/office/drawing/2014/main" id="{BABCD7E2-F3B3-640D-78B7-436F806F66C4}"/>
              </a:ext>
            </a:extLst>
          </p:cNvPr>
          <p:cNvSpPr txBox="1">
            <a:spLocks/>
          </p:cNvSpPr>
          <p:nvPr/>
        </p:nvSpPr>
        <p:spPr>
          <a:xfrm>
            <a:off x="344020" y="2360167"/>
            <a:ext cx="8455959" cy="4195763"/>
          </a:xfrm>
          <a:prstGeom prst="rect">
            <a:avLst/>
          </a:prstGeom>
        </p:spPr>
        <p:txBody>
          <a:bodyPr vert="horz" lIns="91440" tIns="45720" rIns="91440" bIns="45720" rtlCol="0">
            <a:noAutofit/>
          </a:bodyPr>
          <a:lstStyle>
            <a:lvl1pPr marL="175022" indent="-175022" algn="l" defTabSz="342900" rtl="0" eaLnBrk="1" latinLnBrk="0" hangingPunct="1">
              <a:lnSpc>
                <a:spcPct val="90000"/>
              </a:lnSpc>
              <a:spcBef>
                <a:spcPts val="1350"/>
              </a:spcBef>
              <a:buClr>
                <a:srgbClr val="00529B"/>
              </a:buClr>
              <a:buSzPct val="70000"/>
              <a:buFont typeface="Wingdings" panose="05000000000000000000" pitchFamily="2" charset="2"/>
              <a:buChar char="n"/>
              <a:defRPr sz="1500" b="0" kern="1200">
                <a:solidFill>
                  <a:schemeClr val="tx1"/>
                </a:solidFill>
                <a:latin typeface="Calibri" panose="020F0502020204030204" pitchFamily="34" charset="0"/>
                <a:ea typeface="+mn-ea"/>
                <a:cs typeface="Calibri" panose="020F0502020204030204" pitchFamily="34" charset="0"/>
              </a:defRPr>
            </a:lvl1pPr>
            <a:lvl2pPr marL="297656" indent="-122635" algn="l" defTabSz="342900" rtl="0" eaLnBrk="1" latinLnBrk="0" hangingPunct="1">
              <a:lnSpc>
                <a:spcPct val="90000"/>
              </a:lnSpc>
              <a:spcBef>
                <a:spcPts val="225"/>
              </a:spcBef>
              <a:buClr>
                <a:schemeClr val="tx1">
                  <a:lumMod val="50000"/>
                  <a:lumOff val="50000"/>
                </a:schemeClr>
              </a:buClr>
              <a:buSzPct val="75000"/>
              <a:buFont typeface="Arial Narrow" panose="020B0606020202030204" pitchFamily="34" charset="0"/>
              <a:buChar char="■"/>
              <a:defRPr sz="1350" kern="1200">
                <a:solidFill>
                  <a:schemeClr val="tx1"/>
                </a:solidFill>
                <a:latin typeface="Calibri" panose="020F0502020204030204" pitchFamily="34" charset="0"/>
                <a:ea typeface="+mn-ea"/>
                <a:cs typeface="Calibri" panose="020F0502020204030204" pitchFamily="34" charset="0"/>
              </a:defRPr>
            </a:lvl2pPr>
            <a:lvl3pPr marL="434579" indent="-128588" algn="l" defTabSz="342900" rtl="0" eaLnBrk="1" latinLnBrk="0" hangingPunct="1">
              <a:lnSpc>
                <a:spcPct val="90000"/>
              </a:lnSpc>
              <a:spcBef>
                <a:spcPts val="225"/>
              </a:spcBef>
              <a:buClr>
                <a:schemeClr val="tx2"/>
              </a:buClr>
              <a:buFont typeface="Arial Narrow" panose="020B0606020202030204" pitchFamily="34" charset="0"/>
              <a:buChar char="–"/>
              <a:defRPr sz="1200" kern="1200">
                <a:solidFill>
                  <a:schemeClr val="tx1"/>
                </a:solidFill>
                <a:latin typeface="Calibri" panose="020F0502020204030204" pitchFamily="34" charset="0"/>
                <a:ea typeface="+mn-ea"/>
                <a:cs typeface="Calibri" panose="020F0502020204030204" pitchFamily="34" charset="0"/>
              </a:defRPr>
            </a:lvl3pPr>
            <a:lvl4pPr marL="602456" indent="-127397" algn="l" defTabSz="342900" rtl="0" eaLnBrk="1" latinLnBrk="0" hangingPunct="1">
              <a:lnSpc>
                <a:spcPct val="90000"/>
              </a:lnSpc>
              <a:spcBef>
                <a:spcPts val="225"/>
              </a:spcBef>
              <a:buClr>
                <a:schemeClr val="tx2"/>
              </a:buClr>
              <a:buFont typeface="Arial Narrow" panose="020B0606020202030204" pitchFamily="34" charset="0"/>
              <a:buChar char="–"/>
              <a:defRPr sz="975" kern="1200">
                <a:solidFill>
                  <a:schemeClr val="tx1"/>
                </a:solidFill>
                <a:latin typeface="Calibri" panose="020F0502020204030204" pitchFamily="34" charset="0"/>
                <a:ea typeface="+mn-ea"/>
                <a:cs typeface="Calibri" panose="020F0502020204030204" pitchFamily="34" charset="0"/>
              </a:defRPr>
            </a:lvl4pPr>
            <a:lvl5pPr marL="725091" indent="-86916" algn="l" defTabSz="342900" rtl="0" eaLnBrk="1" latinLnBrk="0" hangingPunct="1">
              <a:lnSpc>
                <a:spcPct val="90000"/>
              </a:lnSpc>
              <a:spcBef>
                <a:spcPts val="225"/>
              </a:spcBef>
              <a:buFont typeface="Arial Narrow" panose="020B0606020202030204" pitchFamily="34" charset="0"/>
              <a:buChar char="–"/>
              <a:defRPr sz="975" kern="1200">
                <a:solidFill>
                  <a:schemeClr val="tx1"/>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2400" dirty="0"/>
              <a:t>Aminopyralid</a:t>
            </a:r>
          </a:p>
          <a:p>
            <a:pPr algn="ctr"/>
            <a:r>
              <a:rPr lang="en-US" sz="2400" dirty="0"/>
              <a:t>Fluroxypyr</a:t>
            </a:r>
          </a:p>
          <a:p>
            <a:pPr algn="ctr"/>
            <a:r>
              <a:rPr lang="en-US" sz="2400" dirty="0"/>
              <a:t>Glyphosate</a:t>
            </a:r>
          </a:p>
          <a:p>
            <a:pPr algn="ctr"/>
            <a:r>
              <a:rPr lang="en-US" sz="2400" dirty="0"/>
              <a:t>Imazapyr</a:t>
            </a:r>
          </a:p>
          <a:p>
            <a:pPr algn="ctr"/>
            <a:r>
              <a:rPr lang="en-US" sz="2400" dirty="0"/>
              <a:t>Imidacloprid</a:t>
            </a:r>
          </a:p>
          <a:p>
            <a:pPr algn="ctr"/>
            <a:r>
              <a:rPr lang="en-US" sz="2400" dirty="0"/>
              <a:t>MSM</a:t>
            </a:r>
          </a:p>
          <a:p>
            <a:pPr algn="ctr"/>
            <a:r>
              <a:rPr lang="en-US" sz="2400" dirty="0"/>
              <a:t>SFM</a:t>
            </a:r>
          </a:p>
          <a:p>
            <a:pPr algn="ctr"/>
            <a:r>
              <a:rPr lang="en-US" sz="2400" dirty="0"/>
              <a:t>Triclopyr</a:t>
            </a:r>
          </a:p>
        </p:txBody>
      </p:sp>
    </p:spTree>
    <p:extLst>
      <p:ext uri="{BB962C8B-B14F-4D97-AF65-F5344CB8AC3E}">
        <p14:creationId xmlns:p14="http://schemas.microsoft.com/office/powerpoint/2010/main" val="38089574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EBB8-11C6-B73D-F56F-943F7C9A063E}"/>
              </a:ext>
            </a:extLst>
          </p:cNvPr>
          <p:cNvSpPr>
            <a:spLocks noGrp="1"/>
          </p:cNvSpPr>
          <p:nvPr>
            <p:ph type="title"/>
          </p:nvPr>
        </p:nvSpPr>
        <p:spPr/>
        <p:txBody>
          <a:bodyPr/>
          <a:lstStyle/>
          <a:p>
            <a:r>
              <a:rPr lang="en-US" dirty="0"/>
              <a:t>FSC Pesticide Policy</a:t>
            </a:r>
          </a:p>
        </p:txBody>
      </p:sp>
      <p:sp>
        <p:nvSpPr>
          <p:cNvPr id="4" name="Footer Placeholder 3">
            <a:extLst>
              <a:ext uri="{FF2B5EF4-FFF2-40B4-BE49-F238E27FC236}">
                <a16:creationId xmlns:a16="http://schemas.microsoft.com/office/drawing/2014/main" id="{3A38084F-65B5-F84B-0455-A4EE26714C38}"/>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6F281186-C94C-8339-BF1B-60DD5A600951}"/>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14</a:t>
            </a:fld>
            <a:endParaRPr lang="en-US" dirty="0"/>
          </a:p>
        </p:txBody>
      </p:sp>
      <p:pic>
        <p:nvPicPr>
          <p:cNvPr id="6" name="Picture 5" descr="Text, letter&#10;&#10;Description automatically generated">
            <a:extLst>
              <a:ext uri="{FF2B5EF4-FFF2-40B4-BE49-F238E27FC236}">
                <a16:creationId xmlns:a16="http://schemas.microsoft.com/office/drawing/2014/main" id="{D4E9F489-AF48-6842-B892-2BDD8CB3D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1431036"/>
            <a:ext cx="4191778" cy="51435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5341795C-AE8E-6F4E-E05E-04F8C9894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613" y="1287018"/>
            <a:ext cx="4191776" cy="5143500"/>
          </a:xfrm>
          <a:prstGeom prst="rect">
            <a:avLst/>
          </a:prstGeom>
        </p:spPr>
      </p:pic>
    </p:spTree>
    <p:extLst>
      <p:ext uri="{BB962C8B-B14F-4D97-AF65-F5344CB8AC3E}">
        <p14:creationId xmlns:p14="http://schemas.microsoft.com/office/powerpoint/2010/main" val="29857055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D253-8639-B31B-9DB8-B1FA985FECF7}"/>
              </a:ext>
            </a:extLst>
          </p:cNvPr>
          <p:cNvSpPr>
            <a:spLocks noGrp="1"/>
          </p:cNvSpPr>
          <p:nvPr>
            <p:ph type="title"/>
          </p:nvPr>
        </p:nvSpPr>
        <p:spPr/>
        <p:txBody>
          <a:bodyPr/>
          <a:lstStyle/>
          <a:p>
            <a:r>
              <a:rPr lang="en-US" dirty="0"/>
              <a:t>Print United Alliance Seedling Project</a:t>
            </a:r>
          </a:p>
        </p:txBody>
      </p:sp>
      <p:sp>
        <p:nvSpPr>
          <p:cNvPr id="3" name="Content Placeholder 2">
            <a:extLst>
              <a:ext uri="{FF2B5EF4-FFF2-40B4-BE49-F238E27FC236}">
                <a16:creationId xmlns:a16="http://schemas.microsoft.com/office/drawing/2014/main" id="{7800EB89-5D33-91AD-FCE5-22B40991F802}"/>
              </a:ext>
            </a:extLst>
          </p:cNvPr>
          <p:cNvSpPr>
            <a:spLocks noGrp="1"/>
          </p:cNvSpPr>
          <p:nvPr>
            <p:ph idx="1"/>
          </p:nvPr>
        </p:nvSpPr>
        <p:spPr/>
        <p:txBody>
          <a:bodyPr/>
          <a:lstStyle/>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dropbox.com</a:t>
            </a:r>
            <a:endParaRPr lang="en-US" dirty="0"/>
          </a:p>
        </p:txBody>
      </p:sp>
      <p:sp>
        <p:nvSpPr>
          <p:cNvPr id="4" name="Footer Placeholder 3">
            <a:extLst>
              <a:ext uri="{FF2B5EF4-FFF2-40B4-BE49-F238E27FC236}">
                <a16:creationId xmlns:a16="http://schemas.microsoft.com/office/drawing/2014/main" id="{DD6B5D2F-78B2-BC7F-11B1-D72B6F6457C7}"/>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07788F11-F096-9EB9-B525-58CFB678ED3F}"/>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15</a:t>
            </a:fld>
            <a:endParaRPr lang="en-US" dirty="0"/>
          </a:p>
        </p:txBody>
      </p:sp>
    </p:spTree>
    <p:extLst>
      <p:ext uri="{BB962C8B-B14F-4D97-AF65-F5344CB8AC3E}">
        <p14:creationId xmlns:p14="http://schemas.microsoft.com/office/powerpoint/2010/main" val="17735012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D474-A1C0-4F3E-8856-526F4C8312AB}"/>
              </a:ext>
            </a:extLst>
          </p:cNvPr>
          <p:cNvSpPr>
            <a:spLocks noGrp="1"/>
          </p:cNvSpPr>
          <p:nvPr>
            <p:ph type="title"/>
          </p:nvPr>
        </p:nvSpPr>
        <p:spPr/>
        <p:txBody>
          <a:bodyPr/>
          <a:lstStyle/>
          <a:p>
            <a:r>
              <a:rPr lang="en-US" dirty="0"/>
              <a:t>2024 Outlook	</a:t>
            </a:r>
          </a:p>
        </p:txBody>
      </p:sp>
      <p:sp>
        <p:nvSpPr>
          <p:cNvPr id="3" name="Content Placeholder 2">
            <a:extLst>
              <a:ext uri="{FF2B5EF4-FFF2-40B4-BE49-F238E27FC236}">
                <a16:creationId xmlns:a16="http://schemas.microsoft.com/office/drawing/2014/main" id="{AF7750A1-042F-4D27-8A8A-48AB82CCF91A}"/>
              </a:ext>
            </a:extLst>
          </p:cNvPr>
          <p:cNvSpPr>
            <a:spLocks noGrp="1"/>
          </p:cNvSpPr>
          <p:nvPr>
            <p:ph idx="1"/>
          </p:nvPr>
        </p:nvSpPr>
        <p:spPr/>
        <p:txBody>
          <a:bodyPr/>
          <a:lstStyle/>
          <a:p>
            <a:r>
              <a:rPr lang="en-US" sz="3200" dirty="0"/>
              <a:t>Customer Visit / Landowner Tour</a:t>
            </a:r>
          </a:p>
          <a:p>
            <a:r>
              <a:rPr lang="en-US" sz="3200" dirty="0"/>
              <a:t>More challenges with the FSC Standard and how do we achieve what we need/want to achieve.</a:t>
            </a:r>
          </a:p>
          <a:p>
            <a:r>
              <a:rPr lang="en-US" sz="3200" dirty="0"/>
              <a:t>Further promotion of the FSTOA group and sustainable forestry.</a:t>
            </a:r>
          </a:p>
          <a:p>
            <a:r>
              <a:rPr lang="en-US" sz="3200" dirty="0"/>
              <a:t>Audit prep for our 2024 annual audit</a:t>
            </a:r>
          </a:p>
          <a:p>
            <a:pPr lvl="2"/>
            <a:r>
              <a:rPr lang="en-US" sz="3200" dirty="0"/>
              <a:t>Updating management plans, stand data, etc.</a:t>
            </a:r>
          </a:p>
          <a:p>
            <a:r>
              <a:rPr lang="en-US" sz="3200" dirty="0"/>
              <a:t>How do we meet the needs of our landowners and be more efficient.</a:t>
            </a:r>
          </a:p>
          <a:p>
            <a:pPr marL="0" indent="0">
              <a:buNone/>
            </a:pPr>
            <a:endParaRPr lang="en-US" dirty="0"/>
          </a:p>
        </p:txBody>
      </p:sp>
      <p:sp>
        <p:nvSpPr>
          <p:cNvPr id="4" name="Footer Placeholder 3">
            <a:extLst>
              <a:ext uri="{FF2B5EF4-FFF2-40B4-BE49-F238E27FC236}">
                <a16:creationId xmlns:a16="http://schemas.microsoft.com/office/drawing/2014/main" id="{AF01CEC6-D9A9-4B17-AC7B-9E527B559F60}"/>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E4910CCD-0C6F-48DA-82E3-2B06D021741A}"/>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16</a:t>
            </a:fld>
            <a:endParaRPr lang="en-US" dirty="0"/>
          </a:p>
        </p:txBody>
      </p:sp>
    </p:spTree>
    <p:extLst>
      <p:ext uri="{BB962C8B-B14F-4D97-AF65-F5344CB8AC3E}">
        <p14:creationId xmlns:p14="http://schemas.microsoft.com/office/powerpoint/2010/main" val="1612949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38D5-789B-41AC-B302-E80A01BBF24C}"/>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512DA7BC-AF35-46FE-BCBD-0DC8563ED098}"/>
              </a:ext>
            </a:extLst>
          </p:cNvPr>
          <p:cNvSpPr>
            <a:spLocks noGrp="1"/>
          </p:cNvSpPr>
          <p:nvPr>
            <p:ph idx="1"/>
          </p:nvPr>
        </p:nvSpPr>
        <p:spPr>
          <a:xfrm>
            <a:off x="274320" y="1417320"/>
            <a:ext cx="8686800" cy="5288280"/>
          </a:xfrm>
        </p:spPr>
        <p:txBody>
          <a:bodyPr/>
          <a:lstStyle/>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Welcome and Introductions</a:t>
            </a:r>
          </a:p>
          <a:p>
            <a:pPr marL="0" marR="0" indent="0">
              <a:spcBef>
                <a:spcPts val="0"/>
              </a:spcBef>
              <a:spcAft>
                <a:spcPts val="0"/>
              </a:spcAft>
              <a:buNone/>
            </a:pPr>
            <a:endParaRPr lang="en-US" sz="2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Anti-Trust Discussion</a:t>
            </a:r>
          </a:p>
          <a:p>
            <a:pPr marL="0" marR="0" lvl="0" indent="0">
              <a:spcBef>
                <a:spcPts val="0"/>
              </a:spcBef>
              <a:spcAft>
                <a:spcPts val="0"/>
              </a:spcAft>
              <a:buNone/>
            </a:pPr>
            <a:endParaRPr lang="en-US" sz="2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FSTOA Staff</a:t>
            </a:r>
          </a:p>
          <a:p>
            <a:pPr marL="282178" marR="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200" dirty="0">
                <a:latin typeface="Times New Roman" panose="02020603050405020304" pitchFamily="18" charset="0"/>
                <a:ea typeface="Times New Roman" panose="02020603050405020304" pitchFamily="18" charset="0"/>
              </a:rPr>
              <a:t>Wildflower Project – Amanda Malcolm – Love Creek Nursery</a:t>
            </a:r>
          </a:p>
          <a:p>
            <a:pPr marL="342900" marR="0" lvl="0" indent="-342900">
              <a:spcBef>
                <a:spcPts val="0"/>
              </a:spcBef>
              <a:spcAft>
                <a:spcPts val="0"/>
              </a:spcAft>
              <a:buFont typeface="Symbol" panose="05050102010706020507" pitchFamily="18" charset="2"/>
              <a:buChar char=""/>
            </a:pPr>
            <a:endParaRPr lang="en-US" sz="2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200" dirty="0">
                <a:latin typeface="Times New Roman" panose="02020603050405020304" pitchFamily="18" charset="0"/>
                <a:ea typeface="Times New Roman" panose="02020603050405020304" pitchFamily="18" charset="0"/>
              </a:rPr>
              <a:t>Prescribed Burning and Wildlife Habitat Improvement – Clint Harris – The Nature Conservancy</a:t>
            </a:r>
            <a:endParaRPr lang="en-US" sz="2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2023 Audit and</a:t>
            </a:r>
            <a:r>
              <a:rPr lang="en-US" sz="2200" dirty="0">
                <a:latin typeface="Times New Roman" panose="02020603050405020304" pitchFamily="18" charset="0"/>
                <a:ea typeface="Times New Roman" panose="02020603050405020304" pitchFamily="18" charset="0"/>
              </a:rPr>
              <a:t> Findings</a:t>
            </a:r>
            <a:endParaRPr lang="en-US" sz="2200" dirty="0">
              <a:effectLst/>
              <a:latin typeface="Times New Roman" panose="02020603050405020304" pitchFamily="18" charset="0"/>
              <a:ea typeface="Times New Roman" panose="02020603050405020304" pitchFamily="18" charset="0"/>
            </a:endParaRPr>
          </a:p>
          <a:p>
            <a:pPr marL="282178" marR="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2024 Outlook</a:t>
            </a:r>
          </a:p>
          <a:p>
            <a:pPr marL="0" marR="0" indent="0">
              <a:spcBef>
                <a:spcPts val="0"/>
              </a:spcBef>
              <a:spcAft>
                <a:spcPts val="0"/>
              </a:spcAft>
              <a:buNone/>
            </a:pPr>
            <a:r>
              <a:rPr lang="en-US" sz="2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Questions</a:t>
            </a:r>
          </a:p>
          <a:p>
            <a:endParaRPr lang="en-US" dirty="0"/>
          </a:p>
        </p:txBody>
      </p:sp>
      <p:sp>
        <p:nvSpPr>
          <p:cNvPr id="5" name="Slide Number Placeholder 4">
            <a:extLst>
              <a:ext uri="{FF2B5EF4-FFF2-40B4-BE49-F238E27FC236}">
                <a16:creationId xmlns:a16="http://schemas.microsoft.com/office/drawing/2014/main" id="{F57F1D36-4083-4A01-986A-D839EBFD7458}"/>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2</a:t>
            </a:fld>
            <a:endParaRPr lang="en-US" dirty="0"/>
          </a:p>
        </p:txBody>
      </p:sp>
    </p:spTree>
    <p:extLst>
      <p:ext uri="{BB962C8B-B14F-4D97-AF65-F5344CB8AC3E}">
        <p14:creationId xmlns:p14="http://schemas.microsoft.com/office/powerpoint/2010/main" val="41779212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0A99-A3E1-8609-8438-2FA69CFBAA49}"/>
              </a:ext>
            </a:extLst>
          </p:cNvPr>
          <p:cNvSpPr>
            <a:spLocks noGrp="1"/>
          </p:cNvSpPr>
          <p:nvPr>
            <p:ph type="title"/>
          </p:nvPr>
        </p:nvSpPr>
        <p:spPr>
          <a:xfrm>
            <a:off x="274320" y="640080"/>
            <a:ext cx="8686800" cy="502920"/>
          </a:xfrm>
        </p:spPr>
        <p:txBody>
          <a:bodyPr anchor="b">
            <a:normAutofit/>
          </a:bodyPr>
          <a:lstStyle/>
          <a:p>
            <a:r>
              <a:rPr lang="en-US" dirty="0"/>
              <a:t>Wildflower Project – Amanda Malcolm</a:t>
            </a:r>
          </a:p>
        </p:txBody>
      </p:sp>
      <p:pic>
        <p:nvPicPr>
          <p:cNvPr id="6" name="Picture 5">
            <a:extLst>
              <a:ext uri="{FF2B5EF4-FFF2-40B4-BE49-F238E27FC236}">
                <a16:creationId xmlns:a16="http://schemas.microsoft.com/office/drawing/2014/main" id="{B0B12364-9693-419F-462D-901BC3CA2702}"/>
              </a:ext>
            </a:extLst>
          </p:cNvPr>
          <p:cNvPicPr>
            <a:picLocks noChangeAspect="1"/>
          </p:cNvPicPr>
          <p:nvPr/>
        </p:nvPicPr>
        <p:blipFill rotWithShape="1">
          <a:blip r:embed="rId2"/>
          <a:srcRect b="23196"/>
          <a:stretch/>
        </p:blipFill>
        <p:spPr>
          <a:xfrm>
            <a:off x="274320" y="1417320"/>
            <a:ext cx="8686800" cy="5120640"/>
          </a:xfrm>
          <a:prstGeom prst="rect">
            <a:avLst/>
          </a:prstGeom>
          <a:noFill/>
        </p:spPr>
      </p:pic>
      <p:sp>
        <p:nvSpPr>
          <p:cNvPr id="4" name="Footer Placeholder 3">
            <a:extLst>
              <a:ext uri="{FF2B5EF4-FFF2-40B4-BE49-F238E27FC236}">
                <a16:creationId xmlns:a16="http://schemas.microsoft.com/office/drawing/2014/main" id="{01D5B3DF-4561-9AE9-29D1-8447AD8D34BB}"/>
              </a:ext>
            </a:extLst>
          </p:cNvPr>
          <p:cNvSpPr>
            <a:spLocks noGrp="1"/>
          </p:cNvSpPr>
          <p:nvPr>
            <p:ph type="ftr" sz="quarter" idx="10"/>
          </p:nvPr>
        </p:nvSpPr>
        <p:spPr>
          <a:xfrm>
            <a:off x="5424916" y="6574536"/>
            <a:ext cx="2194560" cy="228600"/>
          </a:xfrm>
        </p:spPr>
        <p:txBody>
          <a:bodyPr anchor="b">
            <a:normAutofit/>
          </a:bodyPr>
          <a:lstStyle/>
          <a:p>
            <a:pPr defTabSz="342900" fontAlgn="base">
              <a:spcBef>
                <a:spcPts val="150"/>
              </a:spcBef>
              <a:spcAft>
                <a:spcPct val="0"/>
              </a:spcAft>
              <a:tabLst>
                <a:tab pos="42863" algn="l"/>
                <a:tab pos="3495675" algn="r"/>
              </a:tabLst>
            </a:pPr>
            <a:r>
              <a:rPr lang="en-US"/>
              <a:t>STRICTLY PRIVATE AND CONFIDENTIAL</a:t>
            </a:r>
          </a:p>
        </p:txBody>
      </p:sp>
      <p:sp>
        <p:nvSpPr>
          <p:cNvPr id="5" name="Slide Number Placeholder 4">
            <a:extLst>
              <a:ext uri="{FF2B5EF4-FFF2-40B4-BE49-F238E27FC236}">
                <a16:creationId xmlns:a16="http://schemas.microsoft.com/office/drawing/2014/main" id="{2BD40D55-5B02-35DA-2A8C-AD585F1F022E}"/>
              </a:ext>
            </a:extLst>
          </p:cNvPr>
          <p:cNvSpPr>
            <a:spLocks noGrp="1"/>
          </p:cNvSpPr>
          <p:nvPr>
            <p:ph type="sldNum" sz="quarter" idx="4"/>
          </p:nvPr>
        </p:nvSpPr>
        <p:spPr>
          <a:xfrm>
            <a:off x="7631224" y="6574536"/>
            <a:ext cx="457200" cy="228600"/>
          </a:xfrm>
        </p:spPr>
        <p:txBody>
          <a:bodyPr anchor="b">
            <a:normAutofit/>
          </a:bodyPr>
          <a:lstStyle/>
          <a:p>
            <a:pPr defTabSz="342900" fontAlgn="base">
              <a:spcBef>
                <a:spcPts val="150"/>
              </a:spcBef>
              <a:spcAft>
                <a:spcPct val="0"/>
              </a:spcAft>
              <a:tabLst>
                <a:tab pos="3495675" algn="r"/>
              </a:tabLst>
            </a:pPr>
            <a:fld id="{4DC2AB05-D72D-4B0A-8B22-E3EFC9633685}" type="slidenum">
              <a:rPr lang="en-US" smtClean="0"/>
              <a:pPr defTabSz="342900" fontAlgn="base">
                <a:spcBef>
                  <a:spcPts val="150"/>
                </a:spcBef>
                <a:spcAft>
                  <a:spcPct val="0"/>
                </a:spcAft>
                <a:tabLst>
                  <a:tab pos="3495675" algn="r"/>
                </a:tabLst>
              </a:pPr>
              <a:t>3</a:t>
            </a:fld>
            <a:endParaRPr lang="en-US"/>
          </a:p>
        </p:txBody>
      </p:sp>
      <p:sp>
        <p:nvSpPr>
          <p:cNvPr id="7" name="TextBox 6">
            <a:extLst>
              <a:ext uri="{FF2B5EF4-FFF2-40B4-BE49-F238E27FC236}">
                <a16:creationId xmlns:a16="http://schemas.microsoft.com/office/drawing/2014/main" id="{B3EABE14-8B4E-DAD2-29DE-D0B94006639B}"/>
              </a:ext>
            </a:extLst>
          </p:cNvPr>
          <p:cNvSpPr txBox="1"/>
          <p:nvPr/>
        </p:nvSpPr>
        <p:spPr>
          <a:xfrm>
            <a:off x="179070" y="6510748"/>
            <a:ext cx="2392680" cy="292388"/>
          </a:xfrm>
          <a:prstGeom prst="rect">
            <a:avLst/>
          </a:prstGeom>
          <a:noFill/>
        </p:spPr>
        <p:txBody>
          <a:bodyPr wrap="square" rtlCol="0">
            <a:spAutoFit/>
          </a:bodyPr>
          <a:lstStyle/>
          <a:p>
            <a:pPr defTabSz="457200">
              <a:spcBef>
                <a:spcPts val="300"/>
              </a:spcBef>
              <a:buClr>
                <a:srgbClr val="1F497D"/>
              </a:buClr>
              <a:buSzPct val="95000"/>
            </a:pPr>
            <a:r>
              <a:rPr lang="en-US" sz="1300" dirty="0">
                <a:solidFill>
                  <a:prstClr val="black"/>
                </a:solidFill>
              </a:rPr>
              <a:t>Photo from Clemson University</a:t>
            </a:r>
          </a:p>
        </p:txBody>
      </p:sp>
    </p:spTree>
    <p:extLst>
      <p:ext uri="{BB962C8B-B14F-4D97-AF65-F5344CB8AC3E}">
        <p14:creationId xmlns:p14="http://schemas.microsoft.com/office/powerpoint/2010/main" val="40490830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988C-8881-D5A9-4B66-F2E99DF5A0D3}"/>
              </a:ext>
            </a:extLst>
          </p:cNvPr>
          <p:cNvSpPr>
            <a:spLocks noGrp="1"/>
          </p:cNvSpPr>
          <p:nvPr>
            <p:ph type="title"/>
          </p:nvPr>
        </p:nvSpPr>
        <p:spPr>
          <a:xfrm>
            <a:off x="274320" y="640080"/>
            <a:ext cx="8686800" cy="502920"/>
          </a:xfrm>
        </p:spPr>
        <p:txBody>
          <a:bodyPr anchor="b">
            <a:normAutofit/>
          </a:bodyPr>
          <a:lstStyle/>
          <a:p>
            <a:r>
              <a:rPr lang="en-US" sz="2000"/>
              <a:t>Prescribe Burning and wildlife habitat improvement - Clint Harris</a:t>
            </a:r>
          </a:p>
        </p:txBody>
      </p:sp>
      <p:pic>
        <p:nvPicPr>
          <p:cNvPr id="6" name="Picture 5">
            <a:extLst>
              <a:ext uri="{FF2B5EF4-FFF2-40B4-BE49-F238E27FC236}">
                <a16:creationId xmlns:a16="http://schemas.microsoft.com/office/drawing/2014/main" id="{041CCE9E-45AB-FD42-802F-DECECA7A4805}"/>
              </a:ext>
            </a:extLst>
          </p:cNvPr>
          <p:cNvPicPr>
            <a:picLocks noChangeAspect="1"/>
          </p:cNvPicPr>
          <p:nvPr/>
        </p:nvPicPr>
        <p:blipFill rotWithShape="1">
          <a:blip r:embed="rId2"/>
          <a:srcRect r="2030" b="-1"/>
          <a:stretch/>
        </p:blipFill>
        <p:spPr>
          <a:xfrm>
            <a:off x="274320" y="1417320"/>
            <a:ext cx="8686800" cy="5120640"/>
          </a:xfrm>
          <a:prstGeom prst="rect">
            <a:avLst/>
          </a:prstGeom>
          <a:noFill/>
        </p:spPr>
      </p:pic>
      <p:sp>
        <p:nvSpPr>
          <p:cNvPr id="4" name="Footer Placeholder 3">
            <a:extLst>
              <a:ext uri="{FF2B5EF4-FFF2-40B4-BE49-F238E27FC236}">
                <a16:creationId xmlns:a16="http://schemas.microsoft.com/office/drawing/2014/main" id="{A214676E-DD6E-B33E-CDAD-956A498E67FA}"/>
              </a:ext>
            </a:extLst>
          </p:cNvPr>
          <p:cNvSpPr>
            <a:spLocks noGrp="1"/>
          </p:cNvSpPr>
          <p:nvPr>
            <p:ph type="ftr" sz="quarter" idx="10"/>
          </p:nvPr>
        </p:nvSpPr>
        <p:spPr>
          <a:xfrm>
            <a:off x="5424916" y="6574536"/>
            <a:ext cx="2194560" cy="228600"/>
          </a:xfrm>
        </p:spPr>
        <p:txBody>
          <a:bodyPr anchor="b">
            <a:normAutofit/>
          </a:bodyPr>
          <a:lstStyle/>
          <a:p>
            <a:pPr defTabSz="342900" fontAlgn="base">
              <a:spcBef>
                <a:spcPts val="150"/>
              </a:spcBef>
              <a:spcAft>
                <a:spcPct val="0"/>
              </a:spcAft>
              <a:tabLst>
                <a:tab pos="42863" algn="l"/>
                <a:tab pos="3495675" algn="r"/>
              </a:tabLst>
            </a:pPr>
            <a:r>
              <a:rPr lang="en-US"/>
              <a:t>STRICTLY PRIVATE AND CONFIDENTIAL</a:t>
            </a:r>
          </a:p>
        </p:txBody>
      </p:sp>
      <p:sp>
        <p:nvSpPr>
          <p:cNvPr id="5" name="Slide Number Placeholder 4">
            <a:extLst>
              <a:ext uri="{FF2B5EF4-FFF2-40B4-BE49-F238E27FC236}">
                <a16:creationId xmlns:a16="http://schemas.microsoft.com/office/drawing/2014/main" id="{515CB808-120A-6D67-49AC-3F8B7D006573}"/>
              </a:ext>
            </a:extLst>
          </p:cNvPr>
          <p:cNvSpPr>
            <a:spLocks noGrp="1"/>
          </p:cNvSpPr>
          <p:nvPr>
            <p:ph type="sldNum" sz="quarter" idx="4"/>
          </p:nvPr>
        </p:nvSpPr>
        <p:spPr>
          <a:xfrm>
            <a:off x="7631224" y="6574536"/>
            <a:ext cx="457200" cy="228600"/>
          </a:xfrm>
        </p:spPr>
        <p:txBody>
          <a:bodyPr anchor="b">
            <a:normAutofit/>
          </a:bodyPr>
          <a:lstStyle/>
          <a:p>
            <a:pPr defTabSz="342900" fontAlgn="base">
              <a:spcBef>
                <a:spcPts val="150"/>
              </a:spcBef>
              <a:spcAft>
                <a:spcPct val="0"/>
              </a:spcAft>
              <a:tabLst>
                <a:tab pos="3495675" algn="r"/>
              </a:tabLst>
            </a:pPr>
            <a:fld id="{4DC2AB05-D72D-4B0A-8B22-E3EFC9633685}" type="slidenum">
              <a:rPr lang="en-US" smtClean="0"/>
              <a:pPr defTabSz="342900" fontAlgn="base">
                <a:spcBef>
                  <a:spcPts val="150"/>
                </a:spcBef>
                <a:spcAft>
                  <a:spcPct val="0"/>
                </a:spcAft>
                <a:tabLst>
                  <a:tab pos="3495675" algn="r"/>
                </a:tabLst>
              </a:pPr>
              <a:t>4</a:t>
            </a:fld>
            <a:endParaRPr lang="en-US"/>
          </a:p>
        </p:txBody>
      </p:sp>
      <p:sp>
        <p:nvSpPr>
          <p:cNvPr id="7" name="TextBox 6">
            <a:extLst>
              <a:ext uri="{FF2B5EF4-FFF2-40B4-BE49-F238E27FC236}">
                <a16:creationId xmlns:a16="http://schemas.microsoft.com/office/drawing/2014/main" id="{E1F73D4A-FB90-E811-3F67-FDF4102F3BB2}"/>
              </a:ext>
            </a:extLst>
          </p:cNvPr>
          <p:cNvSpPr txBox="1"/>
          <p:nvPr/>
        </p:nvSpPr>
        <p:spPr>
          <a:xfrm>
            <a:off x="182880" y="6519892"/>
            <a:ext cx="2489143" cy="292388"/>
          </a:xfrm>
          <a:prstGeom prst="rect">
            <a:avLst/>
          </a:prstGeom>
          <a:noFill/>
        </p:spPr>
        <p:txBody>
          <a:bodyPr wrap="none" rtlCol="0">
            <a:spAutoFit/>
          </a:bodyPr>
          <a:lstStyle/>
          <a:p>
            <a:pPr defTabSz="457200">
              <a:spcBef>
                <a:spcPts val="300"/>
              </a:spcBef>
              <a:buClr>
                <a:srgbClr val="1F497D"/>
              </a:buClr>
              <a:buSzPct val="95000"/>
            </a:pPr>
            <a:r>
              <a:rPr lang="en-US" sz="1300" dirty="0">
                <a:solidFill>
                  <a:prstClr val="black"/>
                </a:solidFill>
              </a:rPr>
              <a:t>Photo by The Nature Conservancy</a:t>
            </a:r>
          </a:p>
        </p:txBody>
      </p:sp>
    </p:spTree>
    <p:extLst>
      <p:ext uri="{BB962C8B-B14F-4D97-AF65-F5344CB8AC3E}">
        <p14:creationId xmlns:p14="http://schemas.microsoft.com/office/powerpoint/2010/main" val="26443068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4A6D-7F1D-8AD5-738D-943D37039793}"/>
              </a:ext>
            </a:extLst>
          </p:cNvPr>
          <p:cNvSpPr>
            <a:spLocks noGrp="1"/>
          </p:cNvSpPr>
          <p:nvPr>
            <p:ph type="title"/>
          </p:nvPr>
        </p:nvSpPr>
        <p:spPr/>
        <p:txBody>
          <a:bodyPr/>
          <a:lstStyle/>
          <a:p>
            <a:r>
              <a:rPr lang="en-US" dirty="0"/>
              <a:t>2023 Audit and findings</a:t>
            </a:r>
          </a:p>
        </p:txBody>
      </p:sp>
      <p:sp>
        <p:nvSpPr>
          <p:cNvPr id="4" name="Footer Placeholder 3">
            <a:extLst>
              <a:ext uri="{FF2B5EF4-FFF2-40B4-BE49-F238E27FC236}">
                <a16:creationId xmlns:a16="http://schemas.microsoft.com/office/drawing/2014/main" id="{D9D9C3D8-16F6-8785-3777-8CF0FB8DCA1B}"/>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5C934442-59B7-B84A-7389-132E8531ED78}"/>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5</a:t>
            </a:fld>
            <a:endParaRPr lang="en-US" dirty="0"/>
          </a:p>
        </p:txBody>
      </p:sp>
      <p:sp>
        <p:nvSpPr>
          <p:cNvPr id="8" name="TextBox 7">
            <a:extLst>
              <a:ext uri="{FF2B5EF4-FFF2-40B4-BE49-F238E27FC236}">
                <a16:creationId xmlns:a16="http://schemas.microsoft.com/office/drawing/2014/main" id="{2B21FF22-D77C-77A1-16A0-F6C689D81B4A}"/>
              </a:ext>
            </a:extLst>
          </p:cNvPr>
          <p:cNvSpPr txBox="1"/>
          <p:nvPr/>
        </p:nvSpPr>
        <p:spPr>
          <a:xfrm>
            <a:off x="274320" y="1226918"/>
            <a:ext cx="8074550" cy="5601533"/>
          </a:xfrm>
          <a:prstGeom prst="rect">
            <a:avLst/>
          </a:prstGeom>
          <a:noFill/>
        </p:spPr>
        <p:txBody>
          <a:bodyPr wrap="square" rtlCol="0">
            <a:spAutoFit/>
          </a:bodyPr>
          <a:lstStyle/>
          <a:p>
            <a:pPr defTabSz="457200">
              <a:spcBef>
                <a:spcPts val="300"/>
              </a:spcBef>
              <a:buClr>
                <a:srgbClr val="1F497D"/>
              </a:buClr>
              <a:buSzPct val="95000"/>
            </a:pPr>
            <a:r>
              <a:rPr lang="en-US" sz="2400" b="1" u="sng" dirty="0">
                <a:solidFill>
                  <a:prstClr val="black"/>
                </a:solidFill>
              </a:rPr>
              <a:t>2023 Audit Criteria</a:t>
            </a:r>
          </a:p>
          <a:p>
            <a:pPr defTabSz="457200">
              <a:spcBef>
                <a:spcPts val="300"/>
              </a:spcBef>
              <a:buClr>
                <a:srgbClr val="1F497D"/>
              </a:buClr>
              <a:buSzPct val="95000"/>
            </a:pPr>
            <a:endParaRPr lang="en-US" sz="1600" b="1"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1 – Compliance With Laws and FSC Principles</a:t>
            </a:r>
          </a:p>
          <a:p>
            <a:pPr defTabSz="457200">
              <a:spcBef>
                <a:spcPts val="300"/>
              </a:spcBef>
              <a:buClr>
                <a:srgbClr val="1F497D"/>
              </a:buClr>
              <a:buSzPct val="95000"/>
            </a:pPr>
            <a:r>
              <a:rPr lang="en-US" sz="1300" dirty="0">
                <a:solidFill>
                  <a:prstClr val="black"/>
                </a:solidFill>
              </a:rPr>
              <a:t>	Forest management shall respect all applicable laws of the country in which they occur, and international 	treaties and agreements to which the country is a signatory and comply with all FSC Principles and Criteria.</a:t>
            </a:r>
          </a:p>
          <a:p>
            <a:pPr defTabSz="457200">
              <a:spcBef>
                <a:spcPts val="300"/>
              </a:spcBef>
              <a:buClr>
                <a:srgbClr val="1F497D"/>
              </a:buClr>
              <a:buSzPct val="95000"/>
            </a:pPr>
            <a:r>
              <a:rPr lang="en-US" sz="1300" dirty="0">
                <a:solidFill>
                  <a:prstClr val="black"/>
                </a:solidFill>
              </a:rPr>
              <a:t>	Indicators – 1.1, 1.2, 1.3, 1.4, 1.5 and 1.6</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2 – Tenure and Use Rights and Responsibilities</a:t>
            </a:r>
          </a:p>
          <a:p>
            <a:pPr defTabSz="457200">
              <a:spcBef>
                <a:spcPts val="300"/>
              </a:spcBef>
              <a:buClr>
                <a:srgbClr val="1F497D"/>
              </a:buClr>
              <a:buSzPct val="95000"/>
            </a:pPr>
            <a:r>
              <a:rPr lang="en-US" sz="1300" dirty="0">
                <a:solidFill>
                  <a:prstClr val="black"/>
                </a:solidFill>
              </a:rPr>
              <a:t>	Long-term tenure and use rights to the land and forest resources shall be clearly defined, documented 	and legally established.</a:t>
            </a:r>
          </a:p>
          <a:p>
            <a:pPr defTabSz="457200">
              <a:spcBef>
                <a:spcPts val="300"/>
              </a:spcBef>
              <a:buClr>
                <a:srgbClr val="1F497D"/>
              </a:buClr>
              <a:buSzPct val="95000"/>
            </a:pPr>
            <a:r>
              <a:rPr lang="en-US" sz="1300" dirty="0">
                <a:solidFill>
                  <a:prstClr val="black"/>
                </a:solidFill>
              </a:rPr>
              <a:t>	Indicator – 2.3</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3 – Indigenous Peoples’ Rights</a:t>
            </a:r>
          </a:p>
          <a:p>
            <a:pPr defTabSz="457200">
              <a:spcBef>
                <a:spcPts val="300"/>
              </a:spcBef>
              <a:buClr>
                <a:srgbClr val="1F497D"/>
              </a:buClr>
              <a:buSzPct val="95000"/>
            </a:pPr>
            <a:r>
              <a:rPr lang="en-US" sz="1300" dirty="0">
                <a:solidFill>
                  <a:prstClr val="black"/>
                </a:solidFill>
              </a:rPr>
              <a:t>	The legal and customary rights of indigenous peoples to own, use and manage their lands, territories and 	resources shall be recognized and respected.</a:t>
            </a:r>
          </a:p>
          <a:p>
            <a:pPr defTabSz="457200">
              <a:spcBef>
                <a:spcPts val="300"/>
              </a:spcBef>
              <a:buClr>
                <a:srgbClr val="1F497D"/>
              </a:buClr>
              <a:buSzPct val="95000"/>
            </a:pPr>
            <a:r>
              <a:rPr lang="en-US" sz="1300" dirty="0">
                <a:solidFill>
                  <a:prstClr val="black"/>
                </a:solidFill>
              </a:rPr>
              <a:t>	Indicators – 3.1, 3.2, 3.3 and 3.4</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4 – Community Relations and Worker’s Rights</a:t>
            </a:r>
          </a:p>
          <a:p>
            <a:pPr lvl="1" defTabSz="457200">
              <a:spcBef>
                <a:spcPts val="300"/>
              </a:spcBef>
              <a:buClr>
                <a:srgbClr val="1F497D"/>
              </a:buClr>
              <a:buSzPct val="95000"/>
            </a:pPr>
            <a:r>
              <a:rPr lang="en-US" sz="1300" dirty="0">
                <a:solidFill>
                  <a:prstClr val="black"/>
                </a:solidFill>
              </a:rPr>
              <a:t>Forest management operations shall maintain or enhance the long-term social and economic well-being of forest workers and local communities.</a:t>
            </a:r>
          </a:p>
          <a:p>
            <a:pPr lvl="1" defTabSz="457200">
              <a:spcBef>
                <a:spcPts val="300"/>
              </a:spcBef>
              <a:buClr>
                <a:srgbClr val="1F497D"/>
              </a:buClr>
              <a:buSzPct val="95000"/>
            </a:pPr>
            <a:r>
              <a:rPr lang="en-US" sz="1300" dirty="0">
                <a:solidFill>
                  <a:prstClr val="black"/>
                </a:solidFill>
              </a:rPr>
              <a:t>Indicators – 4.2, 4.4</a:t>
            </a:r>
          </a:p>
          <a:p>
            <a:pPr lvl="1" defTabSz="457200">
              <a:spcBef>
                <a:spcPts val="300"/>
              </a:spcBef>
              <a:buClr>
                <a:srgbClr val="1F497D"/>
              </a:buClr>
              <a:buSzPct val="95000"/>
            </a:pPr>
            <a:endParaRPr lang="en-US" sz="1300" dirty="0">
              <a:solidFill>
                <a:prstClr val="black"/>
              </a:solidFill>
            </a:endParaRPr>
          </a:p>
          <a:p>
            <a:pPr lvl="1" defTabSz="457200">
              <a:spcBef>
                <a:spcPts val="300"/>
              </a:spcBef>
              <a:buClr>
                <a:srgbClr val="1F497D"/>
              </a:buClr>
              <a:buSzPct val="95000"/>
            </a:pPr>
            <a:endParaRPr lang="en-US" sz="1300" dirty="0">
              <a:solidFill>
                <a:prstClr val="black"/>
              </a:solidFill>
            </a:endParaRPr>
          </a:p>
        </p:txBody>
      </p:sp>
    </p:spTree>
    <p:extLst>
      <p:ext uri="{BB962C8B-B14F-4D97-AF65-F5344CB8AC3E}">
        <p14:creationId xmlns:p14="http://schemas.microsoft.com/office/powerpoint/2010/main" val="10859557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E5C2-6466-6945-D129-947EF6AE78EE}"/>
              </a:ext>
            </a:extLst>
          </p:cNvPr>
          <p:cNvSpPr>
            <a:spLocks noGrp="1"/>
          </p:cNvSpPr>
          <p:nvPr>
            <p:ph type="title"/>
          </p:nvPr>
        </p:nvSpPr>
        <p:spPr/>
        <p:txBody>
          <a:bodyPr/>
          <a:lstStyle/>
          <a:p>
            <a:r>
              <a:rPr lang="en-US" dirty="0"/>
              <a:t>2023 Audit and findings</a:t>
            </a:r>
          </a:p>
        </p:txBody>
      </p:sp>
      <p:sp>
        <p:nvSpPr>
          <p:cNvPr id="4" name="Footer Placeholder 3">
            <a:extLst>
              <a:ext uri="{FF2B5EF4-FFF2-40B4-BE49-F238E27FC236}">
                <a16:creationId xmlns:a16="http://schemas.microsoft.com/office/drawing/2014/main" id="{59E346FD-2849-F68C-A9CF-237EB04AB5B2}"/>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2F2938DA-AFC4-8141-11BA-DD1E57F06DCC}"/>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6</a:t>
            </a:fld>
            <a:endParaRPr lang="en-US" dirty="0"/>
          </a:p>
        </p:txBody>
      </p:sp>
      <p:sp>
        <p:nvSpPr>
          <p:cNvPr id="7" name="TextBox 6">
            <a:extLst>
              <a:ext uri="{FF2B5EF4-FFF2-40B4-BE49-F238E27FC236}">
                <a16:creationId xmlns:a16="http://schemas.microsoft.com/office/drawing/2014/main" id="{E3A6484D-A77D-A467-91CE-AE4FF943ED2A}"/>
              </a:ext>
            </a:extLst>
          </p:cNvPr>
          <p:cNvSpPr txBox="1"/>
          <p:nvPr/>
        </p:nvSpPr>
        <p:spPr>
          <a:xfrm>
            <a:off x="274320" y="1226918"/>
            <a:ext cx="8074550" cy="5509200"/>
          </a:xfrm>
          <a:prstGeom prst="rect">
            <a:avLst/>
          </a:prstGeom>
          <a:noFill/>
        </p:spPr>
        <p:txBody>
          <a:bodyPr wrap="square" rtlCol="0">
            <a:spAutoFit/>
          </a:bodyPr>
          <a:lstStyle/>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5 - Benefits From The Forest</a:t>
            </a:r>
          </a:p>
          <a:p>
            <a:pPr defTabSz="457200">
              <a:spcBef>
                <a:spcPts val="300"/>
              </a:spcBef>
              <a:buClr>
                <a:srgbClr val="1F497D"/>
              </a:buClr>
              <a:buSzPct val="95000"/>
            </a:pPr>
            <a:r>
              <a:rPr lang="en-US" sz="1300" dirty="0">
                <a:solidFill>
                  <a:prstClr val="black"/>
                </a:solidFill>
              </a:rPr>
              <a:t>	Forest management operations shall encourage the efficient use of the forest’s multiple products and services 	to ensure economic viability and a wide range of environmental and social benefits.</a:t>
            </a:r>
          </a:p>
          <a:p>
            <a:pPr defTabSz="457200">
              <a:spcBef>
                <a:spcPts val="300"/>
              </a:spcBef>
              <a:buClr>
                <a:srgbClr val="1F497D"/>
              </a:buClr>
              <a:buSzPct val="95000"/>
            </a:pPr>
            <a:r>
              <a:rPr lang="en-US" sz="1300" dirty="0">
                <a:solidFill>
                  <a:prstClr val="black"/>
                </a:solidFill>
              </a:rPr>
              <a:t>	Indicator – 5.6</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6 – Environmental Impact</a:t>
            </a:r>
          </a:p>
          <a:p>
            <a:pPr defTabSz="457200">
              <a:spcBef>
                <a:spcPts val="300"/>
              </a:spcBef>
              <a:buClr>
                <a:srgbClr val="1F497D"/>
              </a:buClr>
              <a:buSzPct val="95000"/>
            </a:pPr>
            <a:r>
              <a:rPr lang="en-US" sz="1300" dirty="0">
                <a:solidFill>
                  <a:prstClr val="black"/>
                </a:solidFill>
              </a:rPr>
              <a:t>	Forest management shall conserve biological diversity and its associated values, water resources, soils, and 	unique and fragile ecosystems and landscapes, and, by so doing, maintain the ecological functions and the 	integrity of the forest.</a:t>
            </a:r>
          </a:p>
          <a:p>
            <a:pPr defTabSz="457200">
              <a:spcBef>
                <a:spcPts val="300"/>
              </a:spcBef>
              <a:buClr>
                <a:srgbClr val="1F497D"/>
              </a:buClr>
              <a:buSzPct val="95000"/>
            </a:pPr>
            <a:r>
              <a:rPr lang="en-US" sz="1300" dirty="0">
                <a:solidFill>
                  <a:prstClr val="black"/>
                </a:solidFill>
              </a:rPr>
              <a:t>	Indicators – 6.1, 6.2, 6.3, 6.5 and 6.7</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7 – Management Plan</a:t>
            </a:r>
          </a:p>
          <a:p>
            <a:pPr defTabSz="457200">
              <a:spcBef>
                <a:spcPts val="300"/>
              </a:spcBef>
              <a:buClr>
                <a:srgbClr val="1F497D"/>
              </a:buClr>
              <a:buSzPct val="95000"/>
            </a:pPr>
            <a:r>
              <a:rPr lang="en-US" sz="1300" dirty="0">
                <a:solidFill>
                  <a:prstClr val="black"/>
                </a:solidFill>
              </a:rPr>
              <a:t>	A management plan – appropriate to the scale and intensity of the operations – shall be written, implemented 	and kept up to date.  The long-term objectives of management, and the means of achieving them, shall be 	clearly stated.</a:t>
            </a:r>
          </a:p>
          <a:p>
            <a:pPr defTabSz="457200">
              <a:spcBef>
                <a:spcPts val="300"/>
              </a:spcBef>
              <a:buClr>
                <a:srgbClr val="1F497D"/>
              </a:buClr>
              <a:buSzPct val="95000"/>
            </a:pPr>
            <a:r>
              <a:rPr lang="en-US" sz="1300" dirty="0">
                <a:solidFill>
                  <a:prstClr val="black"/>
                </a:solidFill>
              </a:rPr>
              <a:t>	Indicator – 7.2</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8 – Monitoring and Assessment</a:t>
            </a:r>
          </a:p>
          <a:p>
            <a:pPr lvl="1" defTabSz="457200">
              <a:spcBef>
                <a:spcPts val="300"/>
              </a:spcBef>
              <a:buClr>
                <a:srgbClr val="1F497D"/>
              </a:buClr>
              <a:buSzPct val="95000"/>
            </a:pPr>
            <a:r>
              <a:rPr lang="en-US" sz="1300" dirty="0">
                <a:solidFill>
                  <a:prstClr val="black"/>
                </a:solidFill>
              </a:rPr>
              <a:t>Monitoring shall be conducted – appropriate to the scale and intensity of forest management – to asses the condition of the forest, yields of forests products, chain of custody, management activities and their social and environmental impacts.</a:t>
            </a:r>
          </a:p>
          <a:p>
            <a:pPr lvl="1" defTabSz="457200">
              <a:spcBef>
                <a:spcPts val="300"/>
              </a:spcBef>
              <a:buClr>
                <a:srgbClr val="1F497D"/>
              </a:buClr>
              <a:buSzPct val="95000"/>
            </a:pPr>
            <a:r>
              <a:rPr lang="en-US" sz="1300" dirty="0">
                <a:solidFill>
                  <a:prstClr val="black"/>
                </a:solidFill>
              </a:rPr>
              <a:t>Indicator – 8.2</a:t>
            </a:r>
          </a:p>
          <a:p>
            <a:pPr lvl="1" defTabSz="457200">
              <a:spcBef>
                <a:spcPts val="300"/>
              </a:spcBef>
              <a:buClr>
                <a:srgbClr val="1F497D"/>
              </a:buClr>
              <a:buSzPct val="95000"/>
            </a:pPr>
            <a:endParaRPr lang="en-US" sz="1300" dirty="0">
              <a:solidFill>
                <a:prstClr val="black"/>
              </a:solidFill>
            </a:endParaRPr>
          </a:p>
          <a:p>
            <a:pPr lvl="1" defTabSz="457200">
              <a:spcBef>
                <a:spcPts val="300"/>
              </a:spcBef>
              <a:buClr>
                <a:srgbClr val="1F497D"/>
              </a:buClr>
              <a:buSzPct val="95000"/>
            </a:pPr>
            <a:endParaRPr lang="en-US" sz="1300" dirty="0">
              <a:solidFill>
                <a:prstClr val="black"/>
              </a:solidFill>
            </a:endParaRPr>
          </a:p>
        </p:txBody>
      </p:sp>
    </p:spTree>
    <p:extLst>
      <p:ext uri="{BB962C8B-B14F-4D97-AF65-F5344CB8AC3E}">
        <p14:creationId xmlns:p14="http://schemas.microsoft.com/office/powerpoint/2010/main" val="16490549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5C59-CD74-BF49-6105-2E6D1402DEFE}"/>
              </a:ext>
            </a:extLst>
          </p:cNvPr>
          <p:cNvSpPr>
            <a:spLocks noGrp="1"/>
          </p:cNvSpPr>
          <p:nvPr>
            <p:ph type="title"/>
          </p:nvPr>
        </p:nvSpPr>
        <p:spPr/>
        <p:txBody>
          <a:bodyPr/>
          <a:lstStyle/>
          <a:p>
            <a:r>
              <a:rPr lang="en-US" dirty="0"/>
              <a:t>2023 Audit Findings </a:t>
            </a:r>
          </a:p>
        </p:txBody>
      </p:sp>
      <p:sp>
        <p:nvSpPr>
          <p:cNvPr id="4" name="Footer Placeholder 3">
            <a:extLst>
              <a:ext uri="{FF2B5EF4-FFF2-40B4-BE49-F238E27FC236}">
                <a16:creationId xmlns:a16="http://schemas.microsoft.com/office/drawing/2014/main" id="{7A4A4D93-7BDE-0E33-93A6-73439C11D946}"/>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6C23AA10-4A7C-B14A-0153-46DC8BF4508F}"/>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7</a:t>
            </a:fld>
            <a:endParaRPr lang="en-US" dirty="0"/>
          </a:p>
        </p:txBody>
      </p:sp>
      <p:sp>
        <p:nvSpPr>
          <p:cNvPr id="6" name="TextBox 5">
            <a:extLst>
              <a:ext uri="{FF2B5EF4-FFF2-40B4-BE49-F238E27FC236}">
                <a16:creationId xmlns:a16="http://schemas.microsoft.com/office/drawing/2014/main" id="{B4BC1E88-AA62-E217-A6F6-77D7333A1F6C}"/>
              </a:ext>
            </a:extLst>
          </p:cNvPr>
          <p:cNvSpPr txBox="1"/>
          <p:nvPr/>
        </p:nvSpPr>
        <p:spPr>
          <a:xfrm>
            <a:off x="274320" y="1226918"/>
            <a:ext cx="8074550" cy="3070071"/>
          </a:xfrm>
          <a:prstGeom prst="rect">
            <a:avLst/>
          </a:prstGeom>
          <a:noFill/>
        </p:spPr>
        <p:txBody>
          <a:bodyPr wrap="square" rtlCol="0">
            <a:spAutoFit/>
          </a:bodyPr>
          <a:lstStyle/>
          <a:p>
            <a:pPr marL="285750" indent="-285750" defTabSz="457200">
              <a:spcBef>
                <a:spcPts val="300"/>
              </a:spcBef>
              <a:buClr>
                <a:srgbClr val="1F497D"/>
              </a:buClr>
              <a:buSzPct val="95000"/>
              <a:buFont typeface="Arial" panose="020B0604020202020204" pitchFamily="34" charset="0"/>
              <a:buChar char="•"/>
            </a:pPr>
            <a:r>
              <a:rPr lang="en-US" sz="1300" b="1" dirty="0">
                <a:solidFill>
                  <a:prstClr val="black"/>
                </a:solidFill>
              </a:rPr>
              <a:t>Principle 9 – Maintenance of High Conservation Value Forests</a:t>
            </a:r>
          </a:p>
          <a:p>
            <a:pPr defTabSz="457200">
              <a:spcBef>
                <a:spcPts val="300"/>
              </a:spcBef>
              <a:buClr>
                <a:srgbClr val="1F497D"/>
              </a:buClr>
              <a:buSzPct val="95000"/>
            </a:pPr>
            <a:r>
              <a:rPr lang="en-US" sz="1300" dirty="0">
                <a:solidFill>
                  <a:prstClr val="black"/>
                </a:solidFill>
              </a:rPr>
              <a:t>	Management activities in high conservation value forests shall maintain or enhance the attributes which 	define such forests.  Decisions regarding high conservation value forests shall always be considered in the 	context of a precautionary approach.</a:t>
            </a:r>
          </a:p>
          <a:p>
            <a:pPr defTabSz="457200">
              <a:spcBef>
                <a:spcPts val="300"/>
              </a:spcBef>
              <a:buClr>
                <a:srgbClr val="1F497D"/>
              </a:buClr>
              <a:buSzPct val="95000"/>
            </a:pPr>
            <a:r>
              <a:rPr lang="en-US" sz="1300" dirty="0">
                <a:solidFill>
                  <a:prstClr val="black"/>
                </a:solidFill>
              </a:rPr>
              <a:t>	Indicator – 9.4</a:t>
            </a:r>
          </a:p>
          <a:p>
            <a:pPr defTabSz="457200">
              <a:spcBef>
                <a:spcPts val="300"/>
              </a:spcBef>
              <a:buClr>
                <a:srgbClr val="1F497D"/>
              </a:buClr>
              <a:buSzPct val="95000"/>
            </a:pPr>
            <a:endParaRPr lang="en-US" sz="1300" dirty="0">
              <a:solidFill>
                <a:prstClr val="black"/>
              </a:solidFill>
            </a:endParaRPr>
          </a:p>
          <a:p>
            <a:pPr marL="285750" indent="-285750" defTabSz="457200">
              <a:spcBef>
                <a:spcPts val="300"/>
              </a:spcBef>
              <a:buClr>
                <a:srgbClr val="1F497D"/>
              </a:buClr>
              <a:buSzPct val="95000"/>
              <a:buFont typeface="Arial" panose="020B0604020202020204" pitchFamily="34" charset="0"/>
              <a:buChar char="•"/>
            </a:pPr>
            <a:r>
              <a:rPr lang="en-US" sz="1600" b="1" dirty="0">
                <a:solidFill>
                  <a:prstClr val="black"/>
                </a:solidFill>
              </a:rPr>
              <a:t>Pesticide Policy</a:t>
            </a:r>
          </a:p>
          <a:p>
            <a:pPr defTabSz="457200">
              <a:spcBef>
                <a:spcPts val="300"/>
              </a:spcBef>
              <a:buClr>
                <a:srgbClr val="1F497D"/>
              </a:buClr>
              <a:buSzPct val="95000"/>
            </a:pPr>
            <a:r>
              <a:rPr lang="en-US" sz="1600" dirty="0">
                <a:solidFill>
                  <a:prstClr val="black"/>
                </a:solidFill>
              </a:rPr>
              <a:t>	</a:t>
            </a:r>
          </a:p>
          <a:p>
            <a:pPr marL="285750" indent="-285750" defTabSz="457200">
              <a:spcBef>
                <a:spcPts val="300"/>
              </a:spcBef>
              <a:buClr>
                <a:srgbClr val="1F497D"/>
              </a:buClr>
              <a:buSzPct val="95000"/>
              <a:buFont typeface="Arial" panose="020B0604020202020204" pitchFamily="34" charset="0"/>
              <a:buChar char="•"/>
            </a:pPr>
            <a:r>
              <a:rPr lang="en-US" sz="1600" b="1" dirty="0">
                <a:solidFill>
                  <a:prstClr val="black"/>
                </a:solidFill>
              </a:rPr>
              <a:t>Chain of Custody</a:t>
            </a:r>
          </a:p>
          <a:p>
            <a:pPr defTabSz="457200">
              <a:spcBef>
                <a:spcPts val="300"/>
              </a:spcBef>
              <a:buClr>
                <a:srgbClr val="1F497D"/>
              </a:buClr>
              <a:buSzPct val="95000"/>
            </a:pPr>
            <a:r>
              <a:rPr lang="en-US" sz="1600" dirty="0">
                <a:solidFill>
                  <a:prstClr val="black"/>
                </a:solidFill>
              </a:rPr>
              <a:t>	</a:t>
            </a:r>
          </a:p>
          <a:p>
            <a:pPr marL="285750" indent="-285750" defTabSz="457200">
              <a:spcBef>
                <a:spcPts val="300"/>
              </a:spcBef>
              <a:buClr>
                <a:srgbClr val="1F497D"/>
              </a:buClr>
              <a:buSzPct val="95000"/>
              <a:buFont typeface="Arial" panose="020B0604020202020204" pitchFamily="34" charset="0"/>
              <a:buChar char="•"/>
            </a:pPr>
            <a:r>
              <a:rPr lang="en-US" sz="1600" b="1" dirty="0">
                <a:solidFill>
                  <a:prstClr val="black"/>
                </a:solidFill>
              </a:rPr>
              <a:t>Forest Management Groups</a:t>
            </a:r>
          </a:p>
          <a:p>
            <a:pPr lvl="1" defTabSz="457200">
              <a:spcBef>
                <a:spcPts val="300"/>
              </a:spcBef>
              <a:buClr>
                <a:srgbClr val="1F497D"/>
              </a:buClr>
              <a:buSzPct val="95000"/>
            </a:pPr>
            <a:endParaRPr lang="en-US" sz="1300" dirty="0">
              <a:solidFill>
                <a:prstClr val="black"/>
              </a:solidFill>
            </a:endParaRPr>
          </a:p>
        </p:txBody>
      </p:sp>
    </p:spTree>
    <p:extLst>
      <p:ext uri="{BB962C8B-B14F-4D97-AF65-F5344CB8AC3E}">
        <p14:creationId xmlns:p14="http://schemas.microsoft.com/office/powerpoint/2010/main" val="36523010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B836-DB2F-4866-B650-B402CA2FE890}"/>
              </a:ext>
            </a:extLst>
          </p:cNvPr>
          <p:cNvSpPr>
            <a:spLocks noGrp="1"/>
          </p:cNvSpPr>
          <p:nvPr>
            <p:ph type="title"/>
          </p:nvPr>
        </p:nvSpPr>
        <p:spPr/>
        <p:txBody>
          <a:bodyPr/>
          <a:lstStyle/>
          <a:p>
            <a:r>
              <a:rPr lang="en-US" dirty="0"/>
              <a:t>Non-conformances for 2023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B1C7A7F-3973-4090-A26D-18F00E13FBAC}"/>
                  </a:ext>
                </a:extLst>
              </p:cNvPr>
              <p:cNvSpPr>
                <a:spLocks noGrp="1"/>
              </p:cNvSpPr>
              <p:nvPr>
                <p:ph idx="1"/>
              </p:nvPr>
            </p:nvSpPr>
            <p:spPr/>
            <p:txBody>
              <a:bodyPr/>
              <a:lstStyle/>
              <a:p>
                <a:r>
                  <a:rPr lang="en-US" dirty="0"/>
                  <a:t>Indicator 6.5.b – Forest operations meet or exceed Best Management Practices (BMP) that address components of the Criterion where the operation takes place.</a:t>
                </a:r>
              </a:p>
              <a:p>
                <a:pPr lvl="2"/>
                <a:r>
                  <a:rPr lang="en-US" dirty="0"/>
                  <a:t>Creek crossing on a tract had stream bank damage due to the tract getting too wet to properly pull out the creek crossing.</a:t>
                </a:r>
              </a:p>
              <a:p>
                <a:r>
                  <a:rPr lang="en-US" dirty="0"/>
                  <a:t>Indicator 8.2.d.1 – Monitoring is conducted to ensure that site specific plans and operations are properly implemented, environmental impacts of site disturbing operations are minimized, and that harvest prescriptions and guidelines are effective.</a:t>
                </a:r>
              </a:p>
              <a:p>
                <a:pPr lvl="2"/>
                <a:r>
                  <a:rPr lang="en-US" dirty="0"/>
                  <a:t>Observation had to do with monitoring of a logging job – paperwork stated site was incompliance and checked and still needed some work.</a:t>
                </a:r>
              </a:p>
              <a:p>
                <a:r>
                  <a:rPr lang="en-US" dirty="0"/>
                  <a:t>Indicator 1.5 (Forest Management Groups) – The Group Entity shall make sure all actors in the group demonstrate sufficient knowledge to fulfill their corresponding responsibilities with the group.</a:t>
                </a:r>
              </a:p>
              <a:p>
                <a:pPr lvl="2"/>
                <a:r>
                  <a:rPr lang="en-US" dirty="0"/>
                  <a:t>Pertained to the Environmental and Social Risk Assessments (ESRA’s).</a:t>
                </a:r>
              </a:p>
              <a:p>
                <a:r>
                  <a:rPr lang="en-US" dirty="0"/>
                  <a:t>Indicator 3.3.1 (Forest Management Groups) – The Resource Manager of an RMU shall assume the responsibility to conform with the applicable Forest Stewardship Standard and to follow the Group Rules on behalf of all members within their RMU.</a:t>
                </a:r>
              </a:p>
              <a:p>
                <a:pPr lvl="2"/>
                <a:r>
                  <a:rPr lang="en-US" dirty="0"/>
                  <a:t>Making sure all landowners in the FSTOA group are on an updated list.</a:t>
                </a:r>
              </a:p>
              <a:p>
                <a:r>
                  <a:rPr lang="en-US" dirty="0"/>
                  <a:t>Indicator 5.2 (Forest Management Groups) – The Group Entity shall develop a group management system that allows the continuous and effective management of all members of the group.</a:t>
                </a:r>
              </a:p>
              <a:p>
                <a:pPr lvl="2"/>
                <a:r>
                  <a:rPr lang="en-US" dirty="0"/>
                  <a:t>Making sure we have enough personnel to manage the group.</a:t>
                </a:r>
              </a:p>
              <a:p>
                <a:r>
                  <a:rPr lang="en-US" dirty="0"/>
                  <a:t>Indicator 11.4 &amp; 11.5 (Forest Management Groups) – The minimum sample of management units to be visited annually for internal monitoring shall be calculated according to a specific table. (X = </a:t>
                </a:r>
                <a14:m>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𝑦</m:t>
                        </m:r>
                      </m:e>
                    </m:rad>
                  </m:oMath>
                </a14:m>
                <a:r>
                  <a:rPr lang="en-US" dirty="0"/>
                  <a:t>)</a:t>
                </a:r>
              </a:p>
              <a:p>
                <a:pPr lvl="2"/>
                <a:r>
                  <a:rPr lang="en-US" dirty="0"/>
                  <a:t>Monitored over 170 tracts but did not use this formula for the resource managers properties – monitored as the whole group.</a:t>
                </a:r>
              </a:p>
              <a:p>
                <a:pPr lvl="2"/>
                <a:endParaRPr lang="en-US" dirty="0"/>
              </a:p>
            </p:txBody>
          </p:sp>
        </mc:Choice>
        <mc:Fallback>
          <p:sp>
            <p:nvSpPr>
              <p:cNvPr id="3" name="Content Placeholder 2">
                <a:extLst>
                  <a:ext uri="{FF2B5EF4-FFF2-40B4-BE49-F238E27FC236}">
                    <a16:creationId xmlns:a16="http://schemas.microsoft.com/office/drawing/2014/main" id="{4B1C7A7F-3973-4090-A26D-18F00E13FBAC}"/>
                  </a:ext>
                </a:extLst>
              </p:cNvPr>
              <p:cNvSpPr>
                <a:spLocks noGrp="1" noRot="1" noChangeAspect="1" noMove="1" noResize="1" noEditPoints="1" noAdjustHandles="1" noChangeArrowheads="1" noChangeShapeType="1" noTextEdit="1"/>
              </p:cNvSpPr>
              <p:nvPr>
                <p:ph idx="1"/>
              </p:nvPr>
            </p:nvSpPr>
            <p:spPr>
              <a:blipFill>
                <a:blip r:embed="rId2"/>
                <a:stretch>
                  <a:fillRect t="-714" r="-491" b="-1905"/>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4C8938F-8223-4847-8DCB-16AA0C92F731}"/>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C9D18F78-A5D9-4306-A92F-4E3758A26AE9}"/>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8</a:t>
            </a:fld>
            <a:endParaRPr lang="en-US" dirty="0"/>
          </a:p>
        </p:txBody>
      </p:sp>
    </p:spTree>
    <p:extLst>
      <p:ext uri="{BB962C8B-B14F-4D97-AF65-F5344CB8AC3E}">
        <p14:creationId xmlns:p14="http://schemas.microsoft.com/office/powerpoint/2010/main" val="1198129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8CC0-AF7F-4EC5-B961-CE71DB764772}"/>
              </a:ext>
            </a:extLst>
          </p:cNvPr>
          <p:cNvSpPr>
            <a:spLocks noGrp="1"/>
          </p:cNvSpPr>
          <p:nvPr>
            <p:ph type="title"/>
          </p:nvPr>
        </p:nvSpPr>
        <p:spPr/>
        <p:txBody>
          <a:bodyPr/>
          <a:lstStyle/>
          <a:p>
            <a:r>
              <a:rPr lang="en-US" dirty="0"/>
              <a:t>FSC Pesticide Policy	</a:t>
            </a:r>
          </a:p>
        </p:txBody>
      </p:sp>
      <p:sp>
        <p:nvSpPr>
          <p:cNvPr id="4" name="Footer Placeholder 3">
            <a:extLst>
              <a:ext uri="{FF2B5EF4-FFF2-40B4-BE49-F238E27FC236}">
                <a16:creationId xmlns:a16="http://schemas.microsoft.com/office/drawing/2014/main" id="{5ADA3270-2FB5-4384-8C14-DBB7EDCD4EB5}"/>
              </a:ext>
            </a:extLst>
          </p:cNvPr>
          <p:cNvSpPr>
            <a:spLocks noGrp="1"/>
          </p:cNvSpPr>
          <p:nvPr>
            <p:ph type="ftr" sz="quarter" idx="10"/>
          </p:nvPr>
        </p:nvSpPr>
        <p:spPr/>
        <p:txBody>
          <a:bodyPr/>
          <a:lstStyle/>
          <a:p>
            <a:pPr defTabSz="342900" fontAlgn="base">
              <a:lnSpc>
                <a:spcPct val="90000"/>
              </a:lnSpc>
              <a:spcBef>
                <a:spcPts val="150"/>
              </a:spcBef>
              <a:spcAft>
                <a:spcPct val="0"/>
              </a:spcAft>
              <a:tabLst>
                <a:tab pos="42863" algn="l"/>
                <a:tab pos="3495675" algn="r"/>
              </a:tabLst>
            </a:pPr>
            <a:r>
              <a:rPr lang="en-US"/>
              <a:t>STRICTLY PRIVATE AND CONFIDENTIAL</a:t>
            </a:r>
            <a:endParaRPr lang="en-US" dirty="0"/>
          </a:p>
        </p:txBody>
      </p:sp>
      <p:sp>
        <p:nvSpPr>
          <p:cNvPr id="5" name="Slide Number Placeholder 4">
            <a:extLst>
              <a:ext uri="{FF2B5EF4-FFF2-40B4-BE49-F238E27FC236}">
                <a16:creationId xmlns:a16="http://schemas.microsoft.com/office/drawing/2014/main" id="{AF7B2758-4622-42D7-AD44-6DE9A3AD6EB8}"/>
              </a:ext>
            </a:extLst>
          </p:cNvPr>
          <p:cNvSpPr>
            <a:spLocks noGrp="1"/>
          </p:cNvSpPr>
          <p:nvPr>
            <p:ph type="sldNum" sz="quarter" idx="4"/>
          </p:nvPr>
        </p:nvSpPr>
        <p:spPr/>
        <p:txBody>
          <a:bodyPr/>
          <a:lstStyle/>
          <a:p>
            <a:pPr defTabSz="342900" fontAlgn="base">
              <a:lnSpc>
                <a:spcPct val="90000"/>
              </a:lnSpc>
              <a:spcBef>
                <a:spcPts val="150"/>
              </a:spcBef>
              <a:spcAft>
                <a:spcPct val="0"/>
              </a:spcAft>
              <a:tabLst>
                <a:tab pos="3495675" algn="r"/>
              </a:tabLst>
            </a:pPr>
            <a:fld id="{4DC2AB05-D72D-4B0A-8B22-E3EFC9633685}" type="slidenum">
              <a:rPr lang="en-US" smtClean="0"/>
              <a:pPr defTabSz="342900" fontAlgn="base">
                <a:lnSpc>
                  <a:spcPct val="90000"/>
                </a:lnSpc>
                <a:spcBef>
                  <a:spcPts val="150"/>
                </a:spcBef>
                <a:spcAft>
                  <a:spcPct val="0"/>
                </a:spcAft>
                <a:tabLst>
                  <a:tab pos="3495675" algn="r"/>
                </a:tabLst>
              </a:pPr>
              <a:t>9</a:t>
            </a:fld>
            <a:endParaRPr lang="en-US" dirty="0"/>
          </a:p>
        </p:txBody>
      </p:sp>
      <p:sp>
        <p:nvSpPr>
          <p:cNvPr id="8" name="Subtitle 2">
            <a:extLst>
              <a:ext uri="{FF2B5EF4-FFF2-40B4-BE49-F238E27FC236}">
                <a16:creationId xmlns:a16="http://schemas.microsoft.com/office/drawing/2014/main" id="{FC933928-3F30-42E8-87BB-6605DB81258E}"/>
              </a:ext>
            </a:extLst>
          </p:cNvPr>
          <p:cNvSpPr>
            <a:spLocks noGrp="1"/>
          </p:cNvSpPr>
          <p:nvPr>
            <p:ph idx="1"/>
          </p:nvPr>
        </p:nvSpPr>
        <p:spPr>
          <a:xfrm>
            <a:off x="274638" y="1417638"/>
            <a:ext cx="8686800" cy="5119687"/>
          </a:xfrm>
        </p:spPr>
        <p:txBody>
          <a:bodyPr>
            <a:normAutofit/>
          </a:bodyPr>
          <a:lstStyle/>
          <a:p>
            <a:pPr algn="l"/>
            <a:r>
              <a:rPr lang="en-US" sz="2400" dirty="0"/>
              <a:t>Highly Hazardous Pesticides (HHPs)</a:t>
            </a:r>
          </a:p>
        </p:txBody>
      </p:sp>
      <p:pic>
        <p:nvPicPr>
          <p:cNvPr id="9" name="Content Placeholder 8" descr="Text&#10;&#10;Description automatically generated">
            <a:extLst>
              <a:ext uri="{FF2B5EF4-FFF2-40B4-BE49-F238E27FC236}">
                <a16:creationId xmlns:a16="http://schemas.microsoft.com/office/drawing/2014/main" id="{CC276A41-12CE-58C1-A588-AB237168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2353047"/>
            <a:ext cx="8050144" cy="4202884"/>
          </a:xfrm>
          <a:prstGeom prst="rect">
            <a:avLst/>
          </a:prstGeom>
        </p:spPr>
      </p:pic>
      <p:sp>
        <p:nvSpPr>
          <p:cNvPr id="10" name="Title 1">
            <a:extLst>
              <a:ext uri="{FF2B5EF4-FFF2-40B4-BE49-F238E27FC236}">
                <a16:creationId xmlns:a16="http://schemas.microsoft.com/office/drawing/2014/main" id="{729454C0-E5CE-2EC7-53A4-DE3BFC2380DE}"/>
              </a:ext>
            </a:extLst>
          </p:cNvPr>
          <p:cNvSpPr txBox="1">
            <a:spLocks/>
          </p:cNvSpPr>
          <p:nvPr/>
        </p:nvSpPr>
        <p:spPr>
          <a:xfrm>
            <a:off x="-897255" y="1954463"/>
            <a:ext cx="8171330" cy="518440"/>
          </a:xfrm>
          <a:prstGeom prst="rect">
            <a:avLst/>
          </a:prstGeom>
        </p:spPr>
        <p:txBody>
          <a:bodyPr vert="horz" lIns="91440" tIns="45720" rIns="91440" bIns="45720" rtlCol="0" anchor="b" anchorCtr="0">
            <a:normAutofit fontScale="97500"/>
          </a:bodyPr>
          <a:lstStyle>
            <a:lvl1pPr algn="l" defTabSz="342900" rtl="0" eaLnBrk="1" latinLnBrk="0" hangingPunct="1">
              <a:lnSpc>
                <a:spcPct val="80000"/>
              </a:lnSpc>
              <a:spcBef>
                <a:spcPts val="1350"/>
              </a:spcBef>
              <a:buNone/>
              <a:defRPr lang="en-US" sz="2400" b="1" kern="1200" cap="all">
                <a:solidFill>
                  <a:schemeClr val="bg1"/>
                </a:solidFill>
                <a:latin typeface="Calibri" panose="020F0502020204030204" pitchFamily="34" charset="0"/>
                <a:ea typeface="+mj-ea"/>
                <a:cs typeface="Calibri" panose="020F0502020204030204" pitchFamily="34" charset="0"/>
              </a:defRPr>
            </a:lvl1pPr>
          </a:lstStyle>
          <a:p>
            <a:pPr algn="ctr"/>
            <a:r>
              <a:rPr lang="en-US" b="0" dirty="0">
                <a:solidFill>
                  <a:schemeClr val="tx1"/>
                </a:solidFill>
              </a:rPr>
              <a:t>Environmental &amp; Social Risk Assessments</a:t>
            </a:r>
          </a:p>
        </p:txBody>
      </p:sp>
    </p:spTree>
    <p:extLst>
      <p:ext uri="{BB962C8B-B14F-4D97-AF65-F5344CB8AC3E}">
        <p14:creationId xmlns:p14="http://schemas.microsoft.com/office/powerpoint/2010/main" val="137703764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JPM_OBJECT_NAME" val="jpmBrandCover"/>
  <p:tag name="JPM_BRAND" val="JF Asset Management"/>
</p:tagLst>
</file>

<file path=ppt/tags/tag10.xml><?xml version="1.0" encoding="utf-8"?>
<p:tagLst xmlns:a="http://schemas.openxmlformats.org/drawingml/2006/main" xmlns:r="http://schemas.openxmlformats.org/officeDocument/2006/relationships" xmlns:p="http://schemas.openxmlformats.org/presentationml/2006/main">
  <p:tag name="JPM_OBJECT_NAME" val="jpmBrandCover"/>
  <p:tag name="JPM_BRAND" val="Cazenove"/>
</p:tagLst>
</file>

<file path=ppt/tags/tag2.xml><?xml version="1.0" encoding="utf-8"?>
<p:tagLst xmlns:a="http://schemas.openxmlformats.org/drawingml/2006/main" xmlns:r="http://schemas.openxmlformats.org/officeDocument/2006/relationships" xmlns:p="http://schemas.openxmlformats.org/presentationml/2006/main">
  <p:tag name="JPM_OBJECT_NAME" val="jpmBrandCover"/>
  <p:tag name="JPM_BRAND" val="JF Funds"/>
</p:tagLst>
</file>

<file path=ppt/tags/tag3.xml><?xml version="1.0" encoding="utf-8"?>
<p:tagLst xmlns:a="http://schemas.openxmlformats.org/drawingml/2006/main" xmlns:r="http://schemas.openxmlformats.org/officeDocument/2006/relationships" xmlns:p="http://schemas.openxmlformats.org/presentationml/2006/main">
  <p:tag name="JPM_OBJECT_NAME" val="jpmBrandCover"/>
  <p:tag name="JPM_BRAND" val="JPMorgan Cazenove"/>
</p:tagLst>
</file>

<file path=ppt/tags/tag4.xml><?xml version="1.0" encoding="utf-8"?>
<p:tagLst xmlns:a="http://schemas.openxmlformats.org/drawingml/2006/main" xmlns:r="http://schemas.openxmlformats.org/officeDocument/2006/relationships" xmlns:p="http://schemas.openxmlformats.org/presentationml/2006/main">
  <p:tag name="JPM_OBJECT_NAME" val="jpmBrandCover"/>
  <p:tag name="JPM_BRAND" val="JPMorgan Private Bank"/>
</p:tagLst>
</file>

<file path=ppt/tags/tag5.xml><?xml version="1.0" encoding="utf-8"?>
<p:tagLst xmlns:a="http://schemas.openxmlformats.org/drawingml/2006/main" xmlns:r="http://schemas.openxmlformats.org/officeDocument/2006/relationships" xmlns:p="http://schemas.openxmlformats.org/presentationml/2006/main">
  <p:tag name="JPM_OBJECT_NAME" val="jpmBrandCover"/>
  <p:tag name="JPM_BRAND" val="Chase"/>
</p:tagLst>
</file>

<file path=ppt/tags/tag6.xml><?xml version="1.0" encoding="utf-8"?>
<p:tagLst xmlns:a="http://schemas.openxmlformats.org/drawingml/2006/main" xmlns:r="http://schemas.openxmlformats.org/officeDocument/2006/relationships" xmlns:p="http://schemas.openxmlformats.org/presentationml/2006/main">
  <p:tag name="JPM_OBJECT_NAME" val="jpmBrandCover"/>
  <p:tag name="JPM_BRAND" val="JPMorgan"/>
</p:tagLst>
</file>

<file path=ppt/tags/tag7.xml><?xml version="1.0" encoding="utf-8"?>
<p:tagLst xmlns:a="http://schemas.openxmlformats.org/drawingml/2006/main" xmlns:r="http://schemas.openxmlformats.org/officeDocument/2006/relationships" xmlns:p="http://schemas.openxmlformats.org/presentationml/2006/main">
  <p:tag name="JPM_OBJECT_NAME" val="jpmBrandCover"/>
  <p:tag name="JPM_BRAND" val="JPMorgan Fleming"/>
</p:tagLst>
</file>

<file path=ppt/tags/tag8.xml><?xml version="1.0" encoding="utf-8"?>
<p:tagLst xmlns:a="http://schemas.openxmlformats.org/drawingml/2006/main" xmlns:r="http://schemas.openxmlformats.org/officeDocument/2006/relationships" xmlns:p="http://schemas.openxmlformats.org/presentationml/2006/main">
  <p:tag name="JPM_BRAND" val="JPMorgan Chase"/>
  <p:tag name="JPM_OBJECT_NAME" val="jpmBrandCover"/>
</p:tagLst>
</file>

<file path=ppt/tags/tag9.xml><?xml version="1.0" encoding="utf-8"?>
<p:tagLst xmlns:a="http://schemas.openxmlformats.org/drawingml/2006/main" xmlns:r="http://schemas.openxmlformats.org/officeDocument/2006/relationships" xmlns:p="http://schemas.openxmlformats.org/presentationml/2006/main">
  <p:tag name="JPM_OBJECT_NAME" val="jpmBrandCover"/>
  <p:tag name="JPM_BRAND" val="JPMorgan Partners"/>
</p:tagLst>
</file>

<file path=ppt/theme/theme1.xml><?xml version="1.0" encoding="utf-8"?>
<a:theme xmlns:a="http://schemas.openxmlformats.org/drawingml/2006/main" name="Domtar1">
  <a:themeElements>
    <a:clrScheme name="Custom 1">
      <a:dk1>
        <a:srgbClr val="5E6673"/>
      </a:dk1>
      <a:lt1>
        <a:srgbClr val="FFFFFF"/>
      </a:lt1>
      <a:dk2>
        <a:srgbClr val="00519B"/>
      </a:dk2>
      <a:lt2>
        <a:srgbClr val="007FC5"/>
      </a:lt2>
      <a:accent1>
        <a:srgbClr val="59AD40"/>
      </a:accent1>
      <a:accent2>
        <a:srgbClr val="00B3C9"/>
      </a:accent2>
      <a:accent3>
        <a:srgbClr val="4BC6DF"/>
      </a:accent3>
      <a:accent4>
        <a:srgbClr val="92D5D5"/>
      </a:accent4>
      <a:accent5>
        <a:srgbClr val="009C4C"/>
      </a:accent5>
      <a:accent6>
        <a:srgbClr val="77C043"/>
      </a:accent6>
      <a:hlink>
        <a:srgbClr val="0082C4"/>
      </a:hlink>
      <a:folHlink>
        <a:srgbClr val="0C529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2700">
          <a:solidFill>
            <a:schemeClr val="accent3"/>
          </a:solidFill>
          <a:miter lim="800000"/>
        </a:ln>
        <a:effectLst/>
      </a:spPr>
      <a:bodyPr tIns="91440" bIns="9144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3038" indent="-173038" defTabSz="457200">
          <a:spcBef>
            <a:spcPts val="300"/>
          </a:spcBef>
          <a:buClr>
            <a:srgbClr val="1F497D"/>
          </a:buClr>
          <a:buSzPct val="95000"/>
          <a:buFont typeface="Wingdings" panose="05000000000000000000" pitchFamily="2" charset="2"/>
          <a:buChar char="n"/>
          <a:defRPr sz="1300" dirty="0" err="1" smtClean="0">
            <a:solidFill>
              <a:prstClr val="black"/>
            </a:solidFill>
          </a:defRPr>
        </a:defPPr>
      </a:lstStyle>
    </a:txDef>
  </a:objectDefaults>
  <a:extraClrSchemeLst/>
  <a:extLst>
    <a:ext uri="{05A4C25C-085E-4340-85A3-A5531E510DB2}">
      <thm15:themeFamily xmlns:thm15="http://schemas.microsoft.com/office/thememl/2012/main" name="Domtar REVISED PPT Template 1 JD EDITS.potx" id="{F036A611-C026-48BE-A368-375D1F2D4CC6}" vid="{48D4BD8B-B33A-406F-A7A9-A846BAAE0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anopy Template" ma:contentTypeID="0x010100FFB027F3142B4A64B952979C78C23336070088DA0858628552479CD1394B96E0926C" ma:contentTypeVersion="19" ma:contentTypeDescription="Content type for Domtar Canopy template documents." ma:contentTypeScope="" ma:versionID="ae52a72bc3ea8a4d14e2c6050e43b0d6">
  <xsd:schema xmlns:xsd="http://www.w3.org/2001/XMLSchema" xmlns:xs="http://www.w3.org/2001/XMLSchema" xmlns:p="http://schemas.microsoft.com/office/2006/metadata/properties" xmlns:ns2="46ff98d2-529c-4e8e-a9b9-2c3cd076fbf9" targetNamespace="http://schemas.microsoft.com/office/2006/metadata/properties" ma:root="true" ma:fieldsID="2718acff5c22a4111c54946ca69bd1d5" ns2:_="">
    <xsd:import namespace="46ff98d2-529c-4e8e-a9b9-2c3cd076fbf9"/>
    <xsd:element name="properties">
      <xsd:complexType>
        <xsd:sequence>
          <xsd:element name="documentManagement">
            <xsd:complexType>
              <xsd:all>
                <xsd:element ref="ns2:DomtarCanopyTitleFr" minOccurs="0"/>
                <xsd:element ref="ns2:DomtarCanopyLanguage" minOccurs="0"/>
                <xsd:element ref="ns2:DynamiteSummary" minOccurs="0"/>
                <xsd:element ref="ns2:DomtarCanopyFrenchSummary" minOccurs="0"/>
                <xsd:element ref="ns2:DomtarCanopyReferenceDate"/>
                <xsd:element ref="ns2:_dlc_DocId" minOccurs="0"/>
                <xsd:element ref="ns2:_dlc_DocIdUrl" minOccurs="0"/>
                <xsd:element ref="ns2:i56df2033855497fb5144c99d5be79c9" minOccurs="0"/>
                <xsd:element ref="ns2:TaxCatchAll" minOccurs="0"/>
                <xsd:element ref="ns2:TaxCatchAllLabel" minOccurs="0"/>
                <xsd:element ref="ns2:aad4b0ea5859471090d23f5d6a8e927a" minOccurs="0"/>
                <xsd:element ref="ns2:_dlc_DocIdPersistId" minOccurs="0"/>
                <xsd:element ref="ns2:dff0d9b60f73452b877f555f0d210d39" minOccurs="0"/>
                <xsd:element ref="ns2:mf79e83b69c349b081dfb7d146094b89" minOccurs="0"/>
                <xsd:element ref="ns2:DomtarCanopyProximityWeigh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f98d2-529c-4e8e-a9b9-2c3cd076fbf9" elementFormDefault="qualified">
    <xsd:import namespace="http://schemas.microsoft.com/office/2006/documentManagement/types"/>
    <xsd:import namespace="http://schemas.microsoft.com/office/infopath/2007/PartnerControls"/>
    <xsd:element name="DomtarCanopyTitleFr" ma:index="2" nillable="true" ma:displayName="Title (French)" ma:default="" ma:description="Title in the French language." ma:internalName="DomtarCanopyTitleFr">
      <xsd:simpleType>
        <xsd:restriction base="dms:Text">
          <xsd:maxLength value="255"/>
        </xsd:restriction>
      </xsd:simpleType>
    </xsd:element>
    <xsd:element name="DomtarCanopyLanguage" ma:index="3" nillable="true" ma:displayName="Language" ma:default="" ma:description="The language(s) that define this content." ma:internalName="DomtarCanopyLanguage" ma:readOnly="false" ma:requiredMultiChoice="true">
      <xsd:complexType>
        <xsd:complexContent>
          <xsd:extension base="dms:MultiChoice">
            <xsd:sequence>
              <xsd:element name="Value" maxOccurs="unbounded" minOccurs="0" nillable="true">
                <xsd:simpleType>
                  <xsd:restriction base="dms:Choice">
                    <xsd:enumeration value="en-US"/>
                    <xsd:enumeration value="fr-FR"/>
                  </xsd:restriction>
                </xsd:simpleType>
              </xsd:element>
            </xsd:sequence>
          </xsd:extension>
        </xsd:complexContent>
      </xsd:complexType>
    </xsd:element>
    <xsd:element name="DynamiteSummary" ma:index="4" nillable="true" ma:displayName="Summary (English)" ma:default="" ma:description="Summary in the English language." ma:internalName="DynamiteSummary">
      <xsd:simpleType>
        <xsd:restriction base="dms:Note">
          <xsd:maxLength value="255"/>
        </xsd:restriction>
      </xsd:simpleType>
    </xsd:element>
    <xsd:element name="DomtarCanopyFrenchSummary" ma:index="5" nillable="true" ma:displayName="Summary (French)" ma:default="" ma:description="Summary in the French language." ma:internalName="DomtarCanopyFrenchSummary">
      <xsd:simpleType>
        <xsd:restriction base="dms:Note">
          <xsd:maxLength value="255"/>
        </xsd:restriction>
      </xsd:simpleType>
    </xsd:element>
    <xsd:element name="DomtarCanopyReferenceDate" ma:index="6" ma:displayName="Reference date" ma:description="The reference date (default is the day of the creation of the content)" ma:format="DateOnly" ma:internalName="DomtarCanopyReferenceDate" ma:readOnly="false">
      <xsd:simpleType>
        <xsd:restriction base="dms:DateTime"/>
      </xsd:simple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i56df2033855497fb5144c99d5be79c9" ma:index="16" ma:taxonomy="true" ma:internalName="i56df2033855497fb5144c99d5be79c9" ma:taxonomyFieldName="DynamiteNavigation" ma:displayName="Document type" ma:default="" ma:fieldId="{256df203-3855-497f-b514-4c99d5be79c9}" ma:sspId="2b9974bd-ed61-4747-8ce6-93099cac2429" ma:termSetId="5e098682-b316-4aba-9400-d6efb691ebcb" ma:anchorId="00000000-0000-0000-0000-000000000000" ma:open="false" ma:isKeyword="false">
      <xsd:complexType>
        <xsd:sequence>
          <xsd:element ref="pc:Terms" minOccurs="0" maxOccurs="1"/>
        </xsd:sequence>
      </xsd:complexType>
    </xsd:element>
    <xsd:element name="TaxCatchAll" ma:index="17" nillable="true" ma:displayName="Taxonomy Catch All Column" ma:hidden="true" ma:list="{4d4f64b9-79e2-4523-ae29-f0152cb4ee83}" ma:internalName="TaxCatchAll" ma:showField="CatchAllData" ma:web="46ff98d2-529c-4e8e-a9b9-2c3cd076fbf9">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4d4f64b9-79e2-4523-ae29-f0152cb4ee83}" ma:internalName="TaxCatchAllLabel" ma:readOnly="true" ma:showField="CatchAllDataLabel" ma:web="46ff98d2-529c-4e8e-a9b9-2c3cd076fbf9">
      <xsd:complexType>
        <xsd:complexContent>
          <xsd:extension base="dms:MultiChoiceLookup">
            <xsd:sequence>
              <xsd:element name="Value" type="dms:Lookup" maxOccurs="unbounded" minOccurs="0" nillable="true"/>
            </xsd:sequence>
          </xsd:extension>
        </xsd:complexContent>
      </xsd:complexType>
    </xsd:element>
    <xsd:element name="aad4b0ea5859471090d23f5d6a8e927a" ma:index="20" nillable="true" ma:taxonomy="true" ma:internalName="aad4b0ea5859471090d23f5d6a8e927a" ma:taxonomyFieldName="DomtarCanopyAssociatedPages" ma:displayName="Associated pages" ma:default="" ma:fieldId="{aad4b0ea-5859-4710-90d2-3f5d6a8e927a}" ma:taxonomyMulti="true" ma:sspId="2b9974bd-ed61-4747-8ce6-93099cac2429" ma:termSetId="f92bc16f-f73b-4568-b6af-f8dd87044653" ma:anchorId="00000000-0000-0000-0000-000000000000" ma:open="false" ma:isKeyword="false">
      <xsd:complexType>
        <xsd:sequence>
          <xsd:element ref="pc:Terms" minOccurs="0" maxOccurs="1"/>
        </xsd:sequence>
      </xsd:complexType>
    </xsd:element>
    <xsd:element name="_dlc_DocIdPersistId" ma:index="21" nillable="true" ma:displayName="Persist ID" ma:description="Keep ID on add." ma:hidden="true" ma:internalName="_dlc_DocIdPersistId" ma:readOnly="true">
      <xsd:simpleType>
        <xsd:restriction base="dms:Boolean"/>
      </xsd:simpleType>
    </xsd:element>
    <xsd:element name="dff0d9b60f73452b877f555f0d210d39" ma:index="22" ma:taxonomy="true" ma:internalName="dff0d9b60f73452b877f555f0d210d39" ma:taxonomyFieldName="DomtarCanopyGeographicTargeting" ma:displayName="Geographic Targeting" ma:readOnly="false" ma:default="1;#|B879A315-8010-4003-9647-A0CA7E56C1B5" ma:fieldId="{dff0d9b6-0f73-452b-877f-555f0d210d39}" ma:taxonomyMulti="true" ma:sspId="2b9974bd-ed61-4747-8ce6-93099cac2429" ma:termSetId="6511fa17-bf0f-4985-9443-cda8eb03caf2" ma:anchorId="00000000-0000-0000-0000-000000000000" ma:open="false" ma:isKeyword="false">
      <xsd:complexType>
        <xsd:sequence>
          <xsd:element ref="pc:Terms" minOccurs="0" maxOccurs="1"/>
        </xsd:sequence>
      </xsd:complexType>
    </xsd:element>
    <xsd:element name="mf79e83b69c349b081dfb7d146094b89" ma:index="24" ma:taxonomy="true" ma:internalName="mf79e83b69c349b081dfb7d146094b89" ma:taxonomyFieldName="DomtarCanopyDivisionTargeting" ma:displayName="Organizational Targeting" ma:readOnly="false" ma:default="2;#|842580C4-3A58-4A49-92B1-D8E4943871ED" ma:fieldId="{6f79e83b-69c3-49b0-81df-b7d146094b89}" ma:taxonomyMulti="true" ma:sspId="2b9974bd-ed61-4747-8ce6-93099cac2429" ma:termSetId="76c45097-1fb7-4faa-805d-020c4ac02439" ma:anchorId="00000000-0000-0000-0000-000000000000" ma:open="false" ma:isKeyword="false">
      <xsd:complexType>
        <xsd:sequence>
          <xsd:element ref="pc:Terms" minOccurs="0" maxOccurs="1"/>
        </xsd:sequence>
      </xsd:complexType>
    </xsd:element>
    <xsd:element name="DomtarCanopyProximityWeight" ma:index="26" nillable="true" ma:displayName="Proximity Weight" ma:default="" ma:description="Hidden field holding a number represent the order of proximity of a content." ma:internalName="DomtarCanopyProximityWeigh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English)"/>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
    <Synchronization>Asynchronous</Synchronization>
    <Type>10002</Type>
    <SequenceNumber>10000</SequenceNumber>
    <Url/>
    <Assembly>Domtar.Canopy.Core, Version=1.0.0.0, Culture=neutral, PublicKeyToken=65ccff31b21e9876</Assembly>
    <Class>Domtar.Canopy.Core.Events.TargetedItemEvents</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DomtarCanopyLanguage xmlns="46ff98d2-529c-4e8e-a9b9-2c3cd076fbf9">
      <Value>en-US</Value>
      <Value>fr-FR</Value>
    </DomtarCanopyLanguage>
    <DynamiteSummary xmlns="46ff98d2-529c-4e8e-a9b9-2c3cd076fbf9">Template for corporate PowerPoint presentation - Fit a regular screen</DynamiteSummary>
    <DomtarCanopyFrenchSummary xmlns="46ff98d2-529c-4e8e-a9b9-2c3cd076fbf9">Template for corporate PowerPoint presentation - Fit a regular screen</DomtarCanopyFrenchSummary>
    <aad4b0ea5859471090d23f5d6a8e927a xmlns="46ff98d2-529c-4e8e-a9b9-2c3cd076fbf9">
      <Terms xmlns="http://schemas.microsoft.com/office/infopath/2007/PartnerControls">
        <TermInfo xmlns="http://schemas.microsoft.com/office/infopath/2007/PartnerControls">
          <TermName xmlns="http://schemas.microsoft.com/office/infopath/2007/PartnerControls">Documents Templates</TermName>
          <TermId xmlns="http://schemas.microsoft.com/office/infopath/2007/PartnerControls">7dddd967-3b2b-454f-9342-da2c517aff91</TermId>
        </TermInfo>
      </Terms>
    </aad4b0ea5859471090d23f5d6a8e927a>
    <TaxCatchAll xmlns="46ff98d2-529c-4e8e-a9b9-2c3cd076fbf9">
      <Value>206</Value>
      <Value>2</Value>
      <Value>1</Value>
      <Value>28</Value>
    </TaxCatchAll>
    <DomtarCanopyTitleFr xmlns="46ff98d2-529c-4e8e-a9b9-2c3cd076fbf9">Gabarit de prédentation PowerPoint - Écran régulier - En anglais</DomtarCanopyTitleFr>
    <DomtarCanopyReferenceDate xmlns="46ff98d2-529c-4e8e-a9b9-2c3cd076fbf9">2020-05-24T04:00:00+00:00</DomtarCanopyReferenceDate>
    <i56df2033855497fb5144c99d5be79c9 xmlns="46ff98d2-529c-4e8e-a9b9-2c3cd076fbf9">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a33c9707-79f7-449a-a34d-dc59e5301241</TermId>
        </TermInfo>
      </Terms>
    </i56df2033855497fb5144c99d5be79c9>
    <_dlc_DocId xmlns="46ff98d2-529c-4e8e-a9b9-2c3cd076fbf9">ANRSAXP3DQ4F-7-90</_dlc_DocId>
    <_dlc_DocIdUrl xmlns="46ff98d2-529c-4e8e-a9b9-2c3cd076fbf9">
      <Url>https://canopy.domtar.com/docs/_layouts/15/DocIdRedir.aspx?ID=ANRSAXP3DQ4F-7-90</Url>
      <Description>ANRSAXP3DQ4F-7-90</Description>
    </_dlc_DocIdUrl>
    <mf79e83b69c349b081dfb7d146094b89 xmlns="46ff98d2-529c-4e8e-a9b9-2c3cd076fbf9">
      <Terms xmlns="http://schemas.microsoft.com/office/infopath/2007/PartnerControls">
        <TermInfo xmlns="http://schemas.microsoft.com/office/infopath/2007/PartnerControls">
          <TermName xmlns="http://schemas.microsoft.com/office/infopath/2007/PartnerControls">All Divisions</TermName>
          <TermId xmlns="http://schemas.microsoft.com/office/infopath/2007/PartnerControls">842580c4-3a58-4a49-92b1-d8e4943871ed</TermId>
        </TermInfo>
      </Terms>
    </mf79e83b69c349b081dfb7d146094b89>
    <dff0d9b60f73452b877f555f0d210d39 xmlns="46ff98d2-529c-4e8e-a9b9-2c3cd076fbf9">
      <Terms xmlns="http://schemas.microsoft.com/office/infopath/2007/PartnerControls">
        <TermInfo xmlns="http://schemas.microsoft.com/office/infopath/2007/PartnerControls">
          <TermName xmlns="http://schemas.microsoft.com/office/infopath/2007/PartnerControls">All Locations</TermName>
          <TermId xmlns="http://schemas.microsoft.com/office/infopath/2007/PartnerControls">b879a315-8010-4003-9647-a0ca7e56c1b5</TermId>
        </TermInfo>
      </Terms>
    </dff0d9b60f73452b877f555f0d210d39>
    <DomtarCanopyProximityWeight xmlns="46ff98d2-529c-4e8e-a9b9-2c3cd076fbf9">-1</DomtarCanopyProximityWeight>
  </documentManagement>
</p:properties>
</file>

<file path=customXml/itemProps1.xml><?xml version="1.0" encoding="utf-8"?>
<ds:datastoreItem xmlns:ds="http://schemas.openxmlformats.org/officeDocument/2006/customXml" ds:itemID="{E2537DFB-A984-438F-8CEA-0663124CD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ff98d2-529c-4e8e-a9b9-2c3cd076fb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4E70B5-020E-4A3D-8BF0-BEB7FCEE7E52}">
  <ds:schemaRefs>
    <ds:schemaRef ds:uri="http://schemas.microsoft.com/sharepoint/events"/>
  </ds:schemaRefs>
</ds:datastoreItem>
</file>

<file path=customXml/itemProps3.xml><?xml version="1.0" encoding="utf-8"?>
<ds:datastoreItem xmlns:ds="http://schemas.openxmlformats.org/officeDocument/2006/customXml" ds:itemID="{FF77C64F-ED3D-4022-9443-D46565229596}">
  <ds:schemaRefs>
    <ds:schemaRef ds:uri="http://schemas.microsoft.com/sharepoint/v3/contenttype/forms"/>
  </ds:schemaRefs>
</ds:datastoreItem>
</file>

<file path=customXml/itemProps4.xml><?xml version="1.0" encoding="utf-8"?>
<ds:datastoreItem xmlns:ds="http://schemas.openxmlformats.org/officeDocument/2006/customXml" ds:itemID="{F551C87C-1394-482A-9063-F462692EA278}">
  <ds:schemaRefs>
    <ds:schemaRef ds:uri="http://purl.org/dc/terms/"/>
    <ds:schemaRef ds:uri="http://schemas.openxmlformats.org/package/2006/metadata/core-properties"/>
    <ds:schemaRef ds:uri="46ff98d2-529c-4e8e-a9b9-2c3cd076fbf9"/>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33337</TotalTime>
  <Words>1037</Words>
  <Application>Microsoft Office PowerPoint</Application>
  <PresentationFormat>On-screen Show (4:3)</PresentationFormat>
  <Paragraphs>135</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Narrow</vt:lpstr>
      <vt:lpstr>Calibri</vt:lpstr>
      <vt:lpstr>Cambria Math</vt:lpstr>
      <vt:lpstr>Symbol</vt:lpstr>
      <vt:lpstr>Times New Roman</vt:lpstr>
      <vt:lpstr>Wingdings</vt:lpstr>
      <vt:lpstr>Domtar1</vt:lpstr>
      <vt:lpstr>FSTOA Annual Meeting </vt:lpstr>
      <vt:lpstr>Today’s agenda</vt:lpstr>
      <vt:lpstr>Wildflower Project – Amanda Malcolm</vt:lpstr>
      <vt:lpstr>Prescribe Burning and wildlife habitat improvement - Clint Harris</vt:lpstr>
      <vt:lpstr>2023 Audit and findings</vt:lpstr>
      <vt:lpstr>2023 Audit and findings</vt:lpstr>
      <vt:lpstr>2023 Audit Findings </vt:lpstr>
      <vt:lpstr>Non-conformances for 2023 </vt:lpstr>
      <vt:lpstr>FSC Pesticide Policy </vt:lpstr>
      <vt:lpstr>FSC Pesticide Policy</vt:lpstr>
      <vt:lpstr>FSC PESTICIDE POLICY</vt:lpstr>
      <vt:lpstr>FSC Pesticide Policy</vt:lpstr>
      <vt:lpstr>FSC Pesticide policy</vt:lpstr>
      <vt:lpstr>FSC Pesticide Policy</vt:lpstr>
      <vt:lpstr>Print United Alliance Seedling Project</vt:lpstr>
      <vt:lpstr>2024 Outlook </vt:lpstr>
    </vt:vector>
  </TitlesOfParts>
  <Manager/>
  <Company>Domtar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 Regular sreen</dc:title>
  <dc:subject/>
  <dc:creator>Elise Grose</dc:creator>
  <cp:keywords/>
  <dc:description/>
  <cp:lastModifiedBy>Teale, Douglas W.</cp:lastModifiedBy>
  <cp:revision>669</cp:revision>
  <cp:lastPrinted>2023-06-16T14:01:35Z</cp:lastPrinted>
  <dcterms:created xsi:type="dcterms:W3CDTF">2014-09-11T19:03:54Z</dcterms:created>
  <dcterms:modified xsi:type="dcterms:W3CDTF">2024-01-26T01:39:04Z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0x010100FFB027F3142B4A64B952979C78C23336070088DA0858628552479CD1394B96E0926C</vt:lpwstr>
  </property>
  <property fmtid="{D5CDD505-2E9C-101B-9397-08002B2CF9AE}" pid="3" name="_dlc_DocIdItemGuid">
    <vt:lpwstr>63092405-2155-41cf-92b8-28a6d0dae3de</vt:lpwstr>
  </property>
  <property fmtid="{D5CDD505-2E9C-101B-9397-08002B2CF9AE}" pid="4" name="DomtarCanopyAssociatedPages">
    <vt:lpwstr>206;#Documents Templates|7dddd967-3b2b-454f-9342-da2c517aff91</vt:lpwstr>
  </property>
  <property fmtid="{D5CDD505-2E9C-101B-9397-08002B2CF9AE}" pid="5" name="DynamiteNavigation">
    <vt:lpwstr>28;#Corporate|a33c9707-79f7-449a-a34d-dc59e5301241</vt:lpwstr>
  </property>
  <property fmtid="{D5CDD505-2E9C-101B-9397-08002B2CF9AE}" pid="6" name="DomtarCanopyGeographicTargeting">
    <vt:lpwstr>1;#All Locations|b879a315-8010-4003-9647-a0ca7e56c1b5</vt:lpwstr>
  </property>
  <property fmtid="{D5CDD505-2E9C-101B-9397-08002B2CF9AE}" pid="7" name="DomtarCanopyDivisionTargeting">
    <vt:lpwstr>2;#All Divisions|842580c4-3a58-4a49-92b1-d8e4943871ed</vt:lpwstr>
  </property>
</Properties>
</file>