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8" autoAdjust="0"/>
    <p:restoredTop sz="94660"/>
  </p:normalViewPr>
  <p:slideViewPr>
    <p:cSldViewPr snapToGrid="0">
      <p:cViewPr varScale="1">
        <p:scale>
          <a:sx n="61" d="100"/>
          <a:sy n="61" d="100"/>
        </p:scale>
        <p:origin x="68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B143B-0430-705B-D307-55F45062D9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B53B77-02D2-952E-65AB-44349AE819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B3D35-64AA-E850-5FC5-444498397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D28B-CD62-4D4A-BC6E-FB7FA9F52F2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F875E-C6C8-7A26-77C5-58AB831E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947DA-A454-9E3D-1EE4-1DC6EA4DB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4410C-EF3F-4EA3-A51E-C7B14C138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38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DC7DA-F2CF-4AA2-A7A0-5C3DB4F19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D4C974-89F4-5239-70AB-009D12977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A25E9-E756-79EE-35A8-327E49404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D28B-CD62-4D4A-BC6E-FB7FA9F52F2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9547A-3756-2C17-25C7-DDB09B334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D3FAE-1256-9C97-C41E-451FF7FB5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4410C-EF3F-4EA3-A51E-C7B14C138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63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7584A4-304A-481A-F88E-5E69C0CFED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1987B3-0EF6-9AFB-0773-9B4F24D32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74651-0BD7-FA12-9657-53D5FFEF3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D28B-CD62-4D4A-BC6E-FB7FA9F52F2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5675A-7F8F-2FA4-2D44-39662B2AA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4B6E2-0BFB-114A-4E0C-A4976A7E4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4410C-EF3F-4EA3-A51E-C7B14C138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25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52A9F-4423-F7E8-903B-B0644FE8D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25944-975A-3FA3-6C4B-945EE5D20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3E7E9-E3D8-17D1-07F8-37B760B00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D28B-CD62-4D4A-BC6E-FB7FA9F52F2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584C8-82D2-31D4-E31C-34019CDD4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05F9A-8B16-B963-B2C7-F753D98C7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4410C-EF3F-4EA3-A51E-C7B14C138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88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1F38F-7BF4-4DEB-9B83-2FDF2C93F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42064-2A00-8C8C-639B-93E7822AB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7EED7-9464-BE04-877C-07D8E5ED3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D28B-CD62-4D4A-BC6E-FB7FA9F52F2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3D88F-4F66-5126-9B65-C27520880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63DD9-1E97-E3AC-C3ED-90F5BDF4B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4410C-EF3F-4EA3-A51E-C7B14C138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33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00C0A-5262-3A9E-CED7-BB8F88E80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9FA09-78B6-B054-632C-EC2184417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C882C0-86C6-D059-AFB3-BD261A142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CC01E-5B11-ABCA-9DDB-2C61CA501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D28B-CD62-4D4A-BC6E-FB7FA9F52F2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E910B-9567-80F0-04EE-E2EA2F7BF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8B1761-2437-44BE-A159-620F5CC4C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4410C-EF3F-4EA3-A51E-C7B14C138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89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B8A2D-CD69-25BA-4A63-58F860B6A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0BADE-6938-101A-AF3B-BDC8E3E3D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6894AF-B7E7-7D67-1D95-E1914A0EC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44303D-0153-7831-C431-8B2387D210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FA0E74-64B3-B115-7B95-FC42AE4B3A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26F28E-7284-CABC-785C-CC31EDE37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D28B-CD62-4D4A-BC6E-FB7FA9F52F2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588D1E-6DE2-E53A-412D-0EA6170C4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0799FE-5939-4CC4-D507-B492E0949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4410C-EF3F-4EA3-A51E-C7B14C138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72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C1717-E77A-FFEB-77BA-16935384A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F06D2B-A72C-454C-7120-581F09F4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D28B-CD62-4D4A-BC6E-FB7FA9F52F2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E0476-8B19-75EC-C8F0-B46F01FF0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F6FBCE-38C7-3BE0-391F-D162C1732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4410C-EF3F-4EA3-A51E-C7B14C138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04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D3F803-FD7C-E673-4284-419368D46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D28B-CD62-4D4A-BC6E-FB7FA9F52F2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C58045-B24E-2278-F36A-D1DBDC3A4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8EAFD-2644-7901-AD2D-A026DB82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4410C-EF3F-4EA3-A51E-C7B14C138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4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AD83D-FAA9-EF59-2B5B-6F9E78FE3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F28A3-4911-2573-4A1F-A1DB960A5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42390C-0DD3-6337-38F6-C7F6DF6E3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AA7DC6-CFE2-6294-7A6B-5A858BB3B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D28B-CD62-4D4A-BC6E-FB7FA9F52F2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9837FF-4E6F-AE91-2BB2-45DB4B3C3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6AF6D-AC15-D102-0EC2-54699C8F0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4410C-EF3F-4EA3-A51E-C7B14C138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71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C7061-8CB0-0056-B1EC-C5475CA96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A96E35-4CF7-846B-60D5-ABFE2CD562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482F8-1904-1212-1297-5EA4D0A29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4D3DE-508E-157B-8269-8F9171D8B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D28B-CD62-4D4A-BC6E-FB7FA9F52F2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ADBA3A-AA63-D55F-DFB9-ADAA455CB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97012-D2D4-B7A2-27AF-E7EDB0F9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4410C-EF3F-4EA3-A51E-C7B14C138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77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12CBF3-B300-621D-80B1-F1B767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BC22A-B250-5CC0-AE51-871DD5F2D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84B94-F880-0135-579E-63A7F98567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6D28B-CD62-4D4A-BC6E-FB7FA9F52F2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FF121-8BC5-0048-F80D-2F21ADA05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2687-2A01-26C7-D284-F9A34F5F9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4410C-EF3F-4EA3-A51E-C7B14C138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0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31AC9E-A2F6-A3E3-464C-0BCE019A3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436E3E-1D14-AA6C-1B4C-9EF84CE5B4CE}"/>
              </a:ext>
            </a:extLst>
          </p:cNvPr>
          <p:cNvSpPr txBox="1"/>
          <p:nvPr/>
        </p:nvSpPr>
        <p:spPr>
          <a:xfrm>
            <a:off x="580483" y="238669"/>
            <a:ext cx="110310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</a:rPr>
              <a:t>Welcome </a:t>
            </a:r>
          </a:p>
          <a:p>
            <a:pPr algn="ctr"/>
            <a:r>
              <a:rPr lang="en-US" sz="4800" dirty="0">
                <a:solidFill>
                  <a:srgbClr val="FFFF00"/>
                </a:solidFill>
              </a:rPr>
              <a:t>Four States Timberland Owners Association</a:t>
            </a:r>
          </a:p>
          <a:p>
            <a:pPr algn="ctr"/>
            <a:r>
              <a:rPr lang="en-US" sz="4800" dirty="0">
                <a:solidFill>
                  <a:srgbClr val="FFFF00"/>
                </a:solidFill>
              </a:rPr>
              <a:t>Members and Guests</a:t>
            </a:r>
          </a:p>
        </p:txBody>
      </p:sp>
    </p:spTree>
    <p:extLst>
      <p:ext uri="{BB962C8B-B14F-4D97-AF65-F5344CB8AC3E}">
        <p14:creationId xmlns:p14="http://schemas.microsoft.com/office/powerpoint/2010/main" val="3087907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5D39E0-896A-55FD-C38A-6D4224B13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46" y="215288"/>
            <a:ext cx="4572000" cy="64274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E6B614-1AFB-7463-6A48-98B5A24BE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47" y="381000"/>
            <a:ext cx="6555761" cy="626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10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utterfly on a flower&#10;&#10;Description automatically generated with low confidence">
            <a:extLst>
              <a:ext uri="{FF2B5EF4-FFF2-40B4-BE49-F238E27FC236}">
                <a16:creationId xmlns:a16="http://schemas.microsoft.com/office/drawing/2014/main" id="{8340763C-C60A-0602-4419-38934FF0F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6743" y="1199936"/>
            <a:ext cx="5943600" cy="4457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08C921-10DC-EAA6-3281-9A44397E18F5}"/>
              </a:ext>
            </a:extLst>
          </p:cNvPr>
          <p:cNvSpPr txBox="1"/>
          <p:nvPr/>
        </p:nvSpPr>
        <p:spPr>
          <a:xfrm>
            <a:off x="647978" y="1379858"/>
            <a:ext cx="6523324" cy="449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u="sng" dirty="0">
                <a:solidFill>
                  <a:srgbClr val="FFFF00"/>
                </a:solidFill>
              </a:rPr>
              <a:t>2023 Activities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FFFF00"/>
                </a:solidFill>
              </a:rPr>
              <a:t>Annual Audit – October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FFFF00"/>
                </a:solidFill>
              </a:rPr>
              <a:t>Wildflower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FFFF00"/>
                </a:solidFill>
              </a:rPr>
              <a:t>Tree Planting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FFFF00"/>
                </a:solidFill>
              </a:rPr>
              <a:t>Annual Meeting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89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1DCC40-EDE3-4793-BFD1-771459E82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079" y="918546"/>
            <a:ext cx="7414877" cy="4979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E91B56-8E80-ED44-35F2-5E0C37B36C64}"/>
              </a:ext>
            </a:extLst>
          </p:cNvPr>
          <p:cNvSpPr txBox="1"/>
          <p:nvPr/>
        </p:nvSpPr>
        <p:spPr>
          <a:xfrm>
            <a:off x="8823992" y="592057"/>
            <a:ext cx="304456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Thank you </a:t>
            </a:r>
          </a:p>
          <a:p>
            <a:r>
              <a:rPr lang="en-US" sz="4000" dirty="0"/>
              <a:t>For </a:t>
            </a:r>
          </a:p>
          <a:p>
            <a:r>
              <a:rPr lang="en-US" sz="4000" dirty="0"/>
              <a:t>Attending </a:t>
            </a:r>
          </a:p>
          <a:p>
            <a:endParaRPr lang="en-US" sz="4000" dirty="0"/>
          </a:p>
          <a:p>
            <a:r>
              <a:rPr lang="en-US" sz="4000" dirty="0"/>
              <a:t>If we can be</a:t>
            </a:r>
          </a:p>
          <a:p>
            <a:r>
              <a:rPr lang="en-US" sz="4000" dirty="0"/>
              <a:t>of any assistance</a:t>
            </a:r>
          </a:p>
          <a:p>
            <a:r>
              <a:rPr lang="en-US" sz="4000" dirty="0"/>
              <a:t>Please let us know.</a:t>
            </a:r>
          </a:p>
        </p:txBody>
      </p:sp>
    </p:spTree>
    <p:extLst>
      <p:ext uri="{BB962C8B-B14F-4D97-AF65-F5344CB8AC3E}">
        <p14:creationId xmlns:p14="http://schemas.microsoft.com/office/powerpoint/2010/main" val="916930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38</Words>
  <Application>Microsoft Office PowerPoint</Application>
  <PresentationFormat>Widescreen</PresentationFormat>
  <Paragraphs>15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Teale, Douglas W.</dc:creator>
  <cp:lastModifiedBy>Teale, Douglas W.</cp:lastModifiedBy>
  <cp:revision>1</cp:revision>
  <dcterms:created xsi:type="dcterms:W3CDTF">2023-06-15T23:49:26Z</dcterms:created>
  <dcterms:modified xsi:type="dcterms:W3CDTF">2023-06-16T00:20:22Z</dcterms:modified>
</cp:coreProperties>
</file>