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17A21-80D8-4DF4-98C4-ECD8767C054A}" v="5" dt="2026-04-19T15:11:24.923"/>
    <p1510:client id="{B77F5093-4B2D-4B34-BA6C-34F68DAE2E8E}" v="6" dt="2026-04-19T15:33:43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62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Goode" userId="c7e2549f5dfe1660" providerId="LiveId" clId="{780486D0-42A6-4E2A-937A-E77E4329E0D5}"/>
    <pc:docChg chg="custSel modSld modMainMaster">
      <pc:chgData name="Danielle Goode" userId="c7e2549f5dfe1660" providerId="LiveId" clId="{780486D0-42A6-4E2A-937A-E77E4329E0D5}" dt="2026-04-19T20:15:10.348" v="280" actId="478"/>
      <pc:docMkLst>
        <pc:docMk/>
      </pc:docMkLst>
      <pc:sldChg chg="modSp mod">
        <pc:chgData name="Danielle Goode" userId="c7e2549f5dfe1660" providerId="LiveId" clId="{780486D0-42A6-4E2A-937A-E77E4329E0D5}" dt="2026-04-19T15:32:44.611" v="257"/>
        <pc:sldMkLst>
          <pc:docMk/>
          <pc:sldMk cId="0" sldId="256"/>
        </pc:sldMkLst>
        <pc:spChg chg="mod">
          <ac:chgData name="Danielle Goode" userId="c7e2549f5dfe1660" providerId="LiveId" clId="{780486D0-42A6-4E2A-937A-E77E4329E0D5}" dt="2026-04-19T15:32:44.611" v="257"/>
          <ac:spMkLst>
            <pc:docMk/>
            <pc:sldMk cId="0" sldId="256"/>
            <ac:spMk id="8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15:32:02.943" v="255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15:32:37.193" v="256"/>
          <ac:spMkLst>
            <pc:docMk/>
            <pc:sldMk cId="0" sldId="256"/>
            <ac:spMk id="10" creationId="{00000000-0000-0000-0000-000000000000}"/>
          </ac:spMkLst>
        </pc:spChg>
      </pc:sldChg>
      <pc:sldChg chg="addSp delSp modSp mod">
        <pc:chgData name="Danielle Goode" userId="c7e2549f5dfe1660" providerId="LiveId" clId="{780486D0-42A6-4E2A-937A-E77E4329E0D5}" dt="2026-04-19T15:33:35.472" v="262" actId="1076"/>
        <pc:sldMkLst>
          <pc:docMk/>
          <pc:sldMk cId="0" sldId="257"/>
        </pc:sldMkLst>
        <pc:spChg chg="del">
          <ac:chgData name="Danielle Goode" userId="c7e2549f5dfe1660" providerId="LiveId" clId="{780486D0-42A6-4E2A-937A-E77E4329E0D5}" dt="2026-04-19T15:33:31.966" v="261" actId="478"/>
          <ac:spMkLst>
            <pc:docMk/>
            <pc:sldMk cId="0" sldId="257"/>
            <ac:spMk id="24" creationId="{00000000-0000-0000-0000-000000000000}"/>
          </ac:spMkLst>
        </pc:spChg>
        <pc:spChg chg="add mod">
          <ac:chgData name="Danielle Goode" userId="c7e2549f5dfe1660" providerId="LiveId" clId="{780486D0-42A6-4E2A-937A-E77E4329E0D5}" dt="2026-04-19T15:33:35.472" v="262" actId="1076"/>
          <ac:spMkLst>
            <pc:docMk/>
            <pc:sldMk cId="0" sldId="257"/>
            <ac:spMk id="25" creationId="{C568BF4C-39A0-DBC3-C6FC-E235F9D68343}"/>
          </ac:spMkLst>
        </pc:spChg>
      </pc:sldChg>
      <pc:sldChg chg="delSp modSp mod">
        <pc:chgData name="Danielle Goode" userId="c7e2549f5dfe1660" providerId="LiveId" clId="{780486D0-42A6-4E2A-937A-E77E4329E0D5}" dt="2026-04-19T15:33:50.719" v="265" actId="478"/>
        <pc:sldMkLst>
          <pc:docMk/>
          <pc:sldMk cId="0" sldId="258"/>
        </pc:sldMkLst>
        <pc:spChg chg="del mod">
          <ac:chgData name="Danielle Goode" userId="c7e2549f5dfe1660" providerId="LiveId" clId="{780486D0-42A6-4E2A-937A-E77E4329E0D5}" dt="2026-04-19T15:33:50.719" v="265" actId="478"/>
          <ac:spMkLst>
            <pc:docMk/>
            <pc:sldMk cId="0" sldId="258"/>
            <ac:spMk id="37" creationId="{00000000-0000-0000-0000-000000000000}"/>
          </ac:spMkLst>
        </pc:spChg>
      </pc:sldChg>
      <pc:sldChg chg="delSp modSp mod">
        <pc:chgData name="Danielle Goode" userId="c7e2549f5dfe1660" providerId="LiveId" clId="{780486D0-42A6-4E2A-937A-E77E4329E0D5}" dt="2026-04-19T15:33:53.636" v="266" actId="478"/>
        <pc:sldMkLst>
          <pc:docMk/>
          <pc:sldMk cId="0" sldId="259"/>
        </pc:sldMkLst>
        <pc:spChg chg="del mod">
          <ac:chgData name="Danielle Goode" userId="c7e2549f5dfe1660" providerId="LiveId" clId="{780486D0-42A6-4E2A-937A-E77E4329E0D5}" dt="2026-04-19T15:33:53.636" v="266" actId="478"/>
          <ac:spMkLst>
            <pc:docMk/>
            <pc:sldMk cId="0" sldId="259"/>
            <ac:spMk id="28" creationId="{00000000-0000-0000-0000-000000000000}"/>
          </ac:spMkLst>
        </pc:spChg>
      </pc:sldChg>
      <pc:sldChg chg="delSp modSp mod">
        <pc:chgData name="Danielle Goode" userId="c7e2549f5dfe1660" providerId="LiveId" clId="{780486D0-42A6-4E2A-937A-E77E4329E0D5}" dt="2026-04-19T15:33:57.062" v="268" actId="478"/>
        <pc:sldMkLst>
          <pc:docMk/>
          <pc:sldMk cId="0" sldId="260"/>
        </pc:sldMkLst>
        <pc:spChg chg="del mod">
          <ac:chgData name="Danielle Goode" userId="c7e2549f5dfe1660" providerId="LiveId" clId="{780486D0-42A6-4E2A-937A-E77E4329E0D5}" dt="2026-04-19T15:33:57.062" v="268" actId="478"/>
          <ac:spMkLst>
            <pc:docMk/>
            <pc:sldMk cId="0" sldId="260"/>
            <ac:spMk id="12" creationId="{00000000-0000-0000-0000-000000000000}"/>
          </ac:spMkLst>
        </pc:spChg>
      </pc:sldChg>
      <pc:sldChg chg="delSp mod">
        <pc:chgData name="Danielle Goode" userId="c7e2549f5dfe1660" providerId="LiveId" clId="{780486D0-42A6-4E2A-937A-E77E4329E0D5}" dt="2026-04-19T15:34:11.090" v="269" actId="478"/>
        <pc:sldMkLst>
          <pc:docMk/>
          <pc:sldMk cId="0" sldId="261"/>
        </pc:sldMkLst>
        <pc:spChg chg="del">
          <ac:chgData name="Danielle Goode" userId="c7e2549f5dfe1660" providerId="LiveId" clId="{780486D0-42A6-4E2A-937A-E77E4329E0D5}" dt="2026-04-19T15:34:11.090" v="269" actId="478"/>
          <ac:spMkLst>
            <pc:docMk/>
            <pc:sldMk cId="0" sldId="261"/>
            <ac:spMk id="34" creationId="{00000000-0000-0000-0000-000000000000}"/>
          </ac:spMkLst>
        </pc:spChg>
      </pc:sldChg>
      <pc:sldChg chg="delSp mod">
        <pc:chgData name="Danielle Goode" userId="c7e2549f5dfe1660" providerId="LiveId" clId="{780486D0-42A6-4E2A-937A-E77E4329E0D5}" dt="2026-04-19T15:34:16.340" v="271" actId="478"/>
        <pc:sldMkLst>
          <pc:docMk/>
          <pc:sldMk cId="0" sldId="262"/>
        </pc:sldMkLst>
        <pc:spChg chg="del">
          <ac:chgData name="Danielle Goode" userId="c7e2549f5dfe1660" providerId="LiveId" clId="{780486D0-42A6-4E2A-937A-E77E4329E0D5}" dt="2026-04-19T15:34:14.937" v="270" actId="478"/>
          <ac:spMkLst>
            <pc:docMk/>
            <pc:sldMk cId="0" sldId="262"/>
            <ac:spMk id="38" creationId="{00000000-0000-0000-0000-000000000000}"/>
          </ac:spMkLst>
        </pc:spChg>
        <pc:spChg chg="del">
          <ac:chgData name="Danielle Goode" userId="c7e2549f5dfe1660" providerId="LiveId" clId="{780486D0-42A6-4E2A-937A-E77E4329E0D5}" dt="2026-04-19T15:34:16.340" v="271" actId="478"/>
          <ac:spMkLst>
            <pc:docMk/>
            <pc:sldMk cId="0" sldId="262"/>
            <ac:spMk id="40" creationId="{00000000-0000-0000-0000-000000000000}"/>
          </ac:spMkLst>
        </pc:spChg>
      </pc:sldChg>
      <pc:sldChg chg="delSp mod">
        <pc:chgData name="Danielle Goode" userId="c7e2549f5dfe1660" providerId="LiveId" clId="{780486D0-42A6-4E2A-937A-E77E4329E0D5}" dt="2026-04-19T15:34:30.694" v="276" actId="478"/>
        <pc:sldMkLst>
          <pc:docMk/>
          <pc:sldMk cId="0" sldId="263"/>
        </pc:sldMkLst>
        <pc:spChg chg="del">
          <ac:chgData name="Danielle Goode" userId="c7e2549f5dfe1660" providerId="LiveId" clId="{780486D0-42A6-4E2A-937A-E77E4329E0D5}" dt="2026-04-19T15:34:30.694" v="276" actId="478"/>
          <ac:spMkLst>
            <pc:docMk/>
            <pc:sldMk cId="0" sldId="263"/>
            <ac:spMk id="35" creationId="{00000000-0000-0000-0000-000000000000}"/>
          </ac:spMkLst>
        </pc:spChg>
      </pc:sldChg>
      <pc:sldChg chg="delSp mod">
        <pc:chgData name="Danielle Goode" userId="c7e2549f5dfe1660" providerId="LiveId" clId="{780486D0-42A6-4E2A-937A-E77E4329E0D5}" dt="2026-04-19T15:34:26.852" v="275" actId="478"/>
        <pc:sldMkLst>
          <pc:docMk/>
          <pc:sldMk cId="0" sldId="264"/>
        </pc:sldMkLst>
        <pc:spChg chg="del">
          <ac:chgData name="Danielle Goode" userId="c7e2549f5dfe1660" providerId="LiveId" clId="{780486D0-42A6-4E2A-937A-E77E4329E0D5}" dt="2026-04-19T15:34:26.852" v="275" actId="478"/>
          <ac:spMkLst>
            <pc:docMk/>
            <pc:sldMk cId="0" sldId="264"/>
            <ac:spMk id="22" creationId="{00000000-0000-0000-0000-000000000000}"/>
          </ac:spMkLst>
        </pc:spChg>
      </pc:sldChg>
      <pc:sldChg chg="delSp mod">
        <pc:chgData name="Danielle Goode" userId="c7e2549f5dfe1660" providerId="LiveId" clId="{780486D0-42A6-4E2A-937A-E77E4329E0D5}" dt="2026-04-19T15:34:24.131" v="274" actId="478"/>
        <pc:sldMkLst>
          <pc:docMk/>
          <pc:sldMk cId="0" sldId="265"/>
        </pc:sldMkLst>
        <pc:spChg chg="del">
          <ac:chgData name="Danielle Goode" userId="c7e2549f5dfe1660" providerId="LiveId" clId="{780486D0-42A6-4E2A-937A-E77E4329E0D5}" dt="2026-04-19T15:34:24.131" v="274" actId="478"/>
          <ac:spMkLst>
            <pc:docMk/>
            <pc:sldMk cId="0" sldId="265"/>
            <ac:spMk id="25" creationId="{00000000-0000-0000-0000-000000000000}"/>
          </ac:spMkLst>
        </pc:spChg>
      </pc:sldChg>
      <pc:sldChg chg="delSp modSp mod">
        <pc:chgData name="Danielle Goode" userId="c7e2549f5dfe1660" providerId="LiveId" clId="{780486D0-42A6-4E2A-937A-E77E4329E0D5}" dt="2026-04-19T15:34:21.196" v="273" actId="478"/>
        <pc:sldMkLst>
          <pc:docMk/>
          <pc:sldMk cId="0" sldId="266"/>
        </pc:sldMkLst>
        <pc:spChg chg="mod">
          <ac:chgData name="Danielle Goode" userId="c7e2549f5dfe1660" providerId="LiveId" clId="{780486D0-42A6-4E2A-937A-E77E4329E0D5}" dt="2026-04-19T15:28:49.600" v="0" actId="20577"/>
          <ac:spMkLst>
            <pc:docMk/>
            <pc:sldMk cId="0" sldId="266"/>
            <ac:spMk id="8" creationId="{00000000-0000-0000-0000-000000000000}"/>
          </ac:spMkLst>
        </pc:spChg>
        <pc:spChg chg="del">
          <ac:chgData name="Danielle Goode" userId="c7e2549f5dfe1660" providerId="LiveId" clId="{780486D0-42A6-4E2A-937A-E77E4329E0D5}" dt="2026-04-19T15:34:21.196" v="273" actId="478"/>
          <ac:spMkLst>
            <pc:docMk/>
            <pc:sldMk cId="0" sldId="266"/>
            <ac:spMk id="11" creationId="{00000000-0000-0000-0000-000000000000}"/>
          </ac:spMkLst>
        </pc:spChg>
      </pc:sldChg>
      <pc:sldChg chg="delSp modSp mod">
        <pc:chgData name="Danielle Goode" userId="c7e2549f5dfe1660" providerId="LiveId" clId="{780486D0-42A6-4E2A-937A-E77E4329E0D5}" dt="2026-04-19T15:34:18.769" v="272" actId="478"/>
        <pc:sldMkLst>
          <pc:docMk/>
          <pc:sldMk cId="0" sldId="267"/>
        </pc:sldMkLst>
        <pc:spChg chg="mod">
          <ac:chgData name="Danielle Goode" userId="c7e2549f5dfe1660" providerId="LiveId" clId="{780486D0-42A6-4E2A-937A-E77E4329E0D5}" dt="2026-04-19T15:30:56.114" v="162" actId="20577"/>
          <ac:spMkLst>
            <pc:docMk/>
            <pc:sldMk cId="0" sldId="267"/>
            <ac:spMk id="8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15:30:32.088" v="120" actId="20577"/>
          <ac:spMkLst>
            <pc:docMk/>
            <pc:sldMk cId="0" sldId="267"/>
            <ac:spMk id="19" creationId="{00000000-0000-0000-0000-000000000000}"/>
          </ac:spMkLst>
        </pc:spChg>
        <pc:spChg chg="del">
          <ac:chgData name="Danielle Goode" userId="c7e2549f5dfe1660" providerId="LiveId" clId="{780486D0-42A6-4E2A-937A-E77E4329E0D5}" dt="2026-04-19T15:34:18.769" v="272" actId="478"/>
          <ac:spMkLst>
            <pc:docMk/>
            <pc:sldMk cId="0" sldId="267"/>
            <ac:spMk id="22" creationId="{00000000-0000-0000-0000-000000000000}"/>
          </ac:spMkLst>
        </pc:spChg>
      </pc:sldChg>
      <pc:sldChg chg="delSp modSp mod">
        <pc:chgData name="Danielle Goode" userId="c7e2549f5dfe1660" providerId="LiveId" clId="{780486D0-42A6-4E2A-937A-E77E4329E0D5}" dt="2026-04-19T20:15:10.348" v="280" actId="478"/>
        <pc:sldMkLst>
          <pc:docMk/>
          <pc:sldMk cId="0" sldId="268"/>
        </pc:sldMkLst>
        <pc:spChg chg="del">
          <ac:chgData name="Danielle Goode" userId="c7e2549f5dfe1660" providerId="LiveId" clId="{780486D0-42A6-4E2A-937A-E77E4329E0D5}" dt="2026-04-19T20:15:10.348" v="280" actId="478"/>
          <ac:spMkLst>
            <pc:docMk/>
            <pc:sldMk cId="0" sldId="268"/>
            <ac:spMk id="2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20:14:51.491" v="279" actId="20577"/>
          <ac:spMkLst>
            <pc:docMk/>
            <pc:sldMk cId="0" sldId="268"/>
            <ac:spMk id="7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15:33:02.866" v="258"/>
          <ac:spMkLst>
            <pc:docMk/>
            <pc:sldMk cId="0" sldId="268"/>
            <ac:spMk id="12" creationId="{00000000-0000-0000-0000-000000000000}"/>
          </ac:spMkLst>
        </pc:spChg>
        <pc:spChg chg="mod">
          <ac:chgData name="Danielle Goode" userId="c7e2549f5dfe1660" providerId="LiveId" clId="{780486D0-42A6-4E2A-937A-E77E4329E0D5}" dt="2026-04-19T15:31:32.448" v="202" actId="20577"/>
          <ac:spMkLst>
            <pc:docMk/>
            <pc:sldMk cId="0" sldId="268"/>
            <ac:spMk id="13" creationId="{00000000-0000-0000-0000-000000000000}"/>
          </ac:spMkLst>
        </pc:spChg>
      </pc:sldChg>
      <pc:sldMasterChg chg="addSp modSp">
        <pc:chgData name="Danielle Goode" userId="c7e2549f5dfe1660" providerId="LiveId" clId="{780486D0-42A6-4E2A-937A-E77E4329E0D5}" dt="2026-04-19T15:33:43.239" v="263"/>
        <pc:sldMasterMkLst>
          <pc:docMk/>
          <pc:sldMasterMk cId="0" sldId="2147483648"/>
        </pc:sldMasterMkLst>
        <pc:spChg chg="add mod">
          <ac:chgData name="Danielle Goode" userId="c7e2549f5dfe1660" providerId="LiveId" clId="{780486D0-42A6-4E2A-937A-E77E4329E0D5}" dt="2026-04-19T15:33:43.239" v="263"/>
          <ac:spMkLst>
            <pc:docMk/>
            <pc:sldMasterMk cId="0" sldId="2147483648"/>
            <ac:spMk id="2" creationId="{0A511604-7E01-F69A-7D0D-2A0526E92144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946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oode.marketin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0029DE-A793-A7A7-0B5B-285A0E0D64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b="21513"/>
          <a:stretch>
            <a:fillRect/>
          </a:stretch>
        </p:blipFill>
        <p:spPr>
          <a:xfrm>
            <a:off x="7902859" y="-200802"/>
            <a:ext cx="1241141" cy="1119658"/>
          </a:xfrm>
          <a:prstGeom prst="rect">
            <a:avLst/>
          </a:prstGeom>
        </p:spPr>
      </p:pic>
      <p:sp>
        <p:nvSpPr>
          <p:cNvPr id="2" name="Text 26">
            <a:hlinkClick r:id="rId4"/>
            <a:extLst>
              <a:ext uri="{FF2B5EF4-FFF2-40B4-BE49-F238E27FC236}">
                <a16:creationId xmlns:a16="http://schemas.microsoft.com/office/drawing/2014/main" id="{0A511604-7E01-F69A-7D0D-2A0526E92144}"/>
              </a:ext>
            </a:extLst>
          </p:cNvPr>
          <p:cNvSpPr/>
          <p:nvPr userDrawn="1"/>
        </p:nvSpPr>
        <p:spPr>
          <a:xfrm>
            <a:off x="342900" y="4857293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E5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Planning Playbook  |  www.goode.marketing</a:t>
            </a:r>
            <a:endParaRPr lang="en-US" sz="9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de.marketin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oode.marketin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oode.marketing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4C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548640" y="960120"/>
            <a:ext cx="548640" cy="914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EVENT PLANNING PLAYBOOK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229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a Trade Show.</a:t>
            </a:r>
            <a:endParaRPr lang="en-US" sz="4800" dirty="0"/>
          </a:p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Execute Flawlessly.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sponsor-ready template for any major industry conference.</a:t>
            </a:r>
            <a:endParaRPr lang="en-US" sz="1600" dirty="0"/>
          </a:p>
        </p:txBody>
      </p:sp>
      <p:sp>
        <p:nvSpPr>
          <p:cNvPr id="8" name="Shape 6">
            <a:hlinkClick r:id="rId3"/>
          </p:cNvPr>
          <p:cNvSpPr/>
          <p:nvPr/>
        </p:nvSpPr>
        <p:spPr>
          <a:xfrm>
            <a:off x="548640" y="4023360"/>
            <a:ext cx="4023360" cy="50292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402336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SHARED, SO YOU CAN WIN TOO – </a:t>
            </a:r>
            <a:b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 MARKETING</a:t>
            </a:r>
            <a:endParaRPr lang="en-US" sz="1300" dirty="0"/>
          </a:p>
        </p:txBody>
      </p:sp>
      <p:sp>
        <p:nvSpPr>
          <p:cNvPr id="10" name="Text 8">
            <a:hlinkClick r:id="rId3"/>
          </p:cNvPr>
          <p:cNvSpPr/>
          <p:nvPr/>
        </p:nvSpPr>
        <p:spPr>
          <a:xfrm>
            <a:off x="548640" y="4617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www.goode.marketing</a:t>
            </a:r>
            <a:endParaRPr lang="en-US" sz="1200" dirty="0"/>
          </a:p>
        </p:txBody>
      </p:sp>
      <p:sp>
        <p:nvSpPr>
          <p:cNvPr id="11" name="Shape 1"/>
          <p:cNvSpPr/>
          <p:nvPr/>
        </p:nvSpPr>
        <p:spPr>
          <a:xfrm>
            <a:off x="7009941" y="-1165860"/>
            <a:ext cx="3291840" cy="3291840"/>
          </a:xfrm>
          <a:prstGeom prst="ellipse">
            <a:avLst/>
          </a:prstGeom>
          <a:solidFill>
            <a:srgbClr val="D0E3E3">
              <a:alpha val="20000"/>
            </a:srgbClr>
          </a:solidFill>
          <a:ln w="12700">
            <a:solidFill>
              <a:srgbClr val="D0E3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07  |  ACTIVATE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Booth, Brand &amp; Speaking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7480" cy="914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752" y="169164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48640" y="2331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BOOTH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2743200"/>
            <a:ext cx="21945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 message, monitor or demo loop, lead-scanner workflow, on-brand giveaways, raffle / spin-the-wheel hook, quick-start one-pager.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0" y="1417320"/>
            <a:ext cx="2697480" cy="914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9392" y="1691640"/>
            <a:ext cx="548640" cy="5486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83280" y="2331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&amp; SWAG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3474720" y="2743200"/>
            <a:ext cx="21945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T-shirts the team will actually wear, stickers + pins, chapsticks or other useful swag, premium item for SQL meetings, signage at partner events.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03504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6035040" y="1417320"/>
            <a:ext cx="2697480" cy="914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4032" y="1691640"/>
            <a:ext cx="548640" cy="5486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217920" y="23317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SPEAKING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6309360" y="2743200"/>
            <a:ext cx="21945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Sponsored session or lightning talk, customer panel, partner-led workshop, executive briefings booked off-floor, social promotion of speaking slots.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swag without a follow-up email is a giveaway, not marketing. Tie every freebie back to a CRM record on the same day.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08  |  ACTIVATE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Activation Kit Checklist</a:t>
            </a:r>
            <a:endParaRPr lang="en-US" sz="32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389888"/>
          <a:ext cx="8412480" cy="27432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What you need</a:t>
                      </a:r>
                      <a:endParaRPr lang="en-US" sz="11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4C4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Where it lives</a:t>
                      </a:r>
                      <a:endParaRPr lang="en-US" sz="11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Landing page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[/your-event-url]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Email signature banner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[Linked image asset]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Marketing calendar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[Shared doc link]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Partner co-marketing brief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[Doc link: messaging, slides, comparison page]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Party / networking calendar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[List of receptions you're attending]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Event registration page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[Official event URL]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Session catalog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[Where reps RSVP for sessions]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Email nurture series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[Pre, at, post: drafted in your ESP]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C4C4C"/>
                          </a:solidFill>
                        </a:rPr>
                        <a:t>Social kit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1B1B"/>
                          </a:solidFill>
                        </a:rPr>
                        <a:t>[Pre-approved posts, hashtags, badges]</a:t>
                      </a:r>
                      <a:endParaRPr lang="en-US" sz="1000" dirty="0"/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kit isn't done 4 weeks out, the show floor will eat your team. Block the calendar early, fill in late.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09  |  RECAP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a Glance: One-Page Summary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7480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DETAILS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920240"/>
            <a:ext cx="2331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 &amp; venue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number + sponsorship tier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benefits (booth size, scanners, branding)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Attending team + speakers</a:t>
            </a:r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at a glance</a:t>
            </a:r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Messaging at glance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0" y="1417320"/>
            <a:ext cx="2697480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37560" y="141732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PRESENCE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83280" y="1920240"/>
            <a:ext cx="2331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flow &amp; demo plan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codes + lead-scanner setup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&amp; customer meetings booked early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enablement: talk tracks, FAQs, one-pagers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SWAG shipped to venue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97480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72200" y="141732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 THE SHOW FLOOR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17920" y="1920240"/>
            <a:ext cx="2331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Suite / dinner program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 at partner pavilions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&amp; analyst briefings before show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+ landing page + ABM in motion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content scheduled before doors open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the goals &amp; messaging pages with the team every week. If they can't repeat the goals back to you, they’re not ready.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4C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548640" y="868680"/>
            <a:ext cx="548640" cy="914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WIN YOUR NEXT EVENT?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8229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Planning is easy.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Execution is hard.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ahead of the game today and win at your next show with Goode Marketing as your event execution partner.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3611880"/>
            <a:ext cx="80467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48640" y="3611880"/>
            <a:ext cx="109728" cy="10058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370332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plan your next event.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77240" y="402336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Strategy, messaging, content, partner co-marketing, and on-the-ground execution. All handled.</a:t>
            </a:r>
            <a:endParaRPr lang="en-US" sz="1100" dirty="0"/>
          </a:p>
        </p:txBody>
      </p:sp>
      <p:sp>
        <p:nvSpPr>
          <p:cNvPr id="12" name="Shape 10">
            <a:hlinkClick r:id="rId3"/>
          </p:cNvPr>
          <p:cNvSpPr/>
          <p:nvPr/>
        </p:nvSpPr>
        <p:spPr>
          <a:xfrm>
            <a:off x="5212080" y="3749040"/>
            <a:ext cx="3291840" cy="77724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212080" y="377647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SUPPORT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212080" y="404164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www.goode.marketing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864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1100" kern="0" spc="5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PLAYBOOK EXISTS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Planning is easy. Execution is hard.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4023360" cy="283464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91440" cy="283464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D0E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Anyone can put a booth on a calendar. Few teams turn a $50K sponsorship into real pipeline.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ahead of the game. Win at your next event.</a:t>
            </a:r>
            <a:endParaRPr lang="en-US" sz="13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508760"/>
            <a:ext cx="502920" cy="5029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303520" y="14173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Unclear messaging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5303520" y="1801368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arrive without a single narrative that buyers remember.</a:t>
            </a:r>
            <a:endParaRPr lang="en-US" sz="12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2468880"/>
            <a:ext cx="502920" cy="5029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03520" y="23774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Booked but not aligned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5303520" y="2761488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Sales, marketing, and execs run different plays at the same show.</a:t>
            </a:r>
            <a:endParaRPr lang="en-US" sz="120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440" y="3429000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303520" y="33375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follow-through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5303520" y="3721608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cool off because nobody owns the 6 weeks after the event.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sponsors lose pipeline in the 4 weeks before and 6 weeks after the show, not on the floor. Plan the bookends first.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8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  <p:sp>
        <p:nvSpPr>
          <p:cNvPr id="25" name="Text 26">
            <a:hlinkClick r:id="rId6"/>
            <a:extLst>
              <a:ext uri="{FF2B5EF4-FFF2-40B4-BE49-F238E27FC236}">
                <a16:creationId xmlns:a16="http://schemas.microsoft.com/office/drawing/2014/main" id="{C568BF4C-39A0-DBC3-C6FC-E235F9D68343}"/>
              </a:ext>
            </a:extLst>
          </p:cNvPr>
          <p:cNvSpPr/>
          <p:nvPr/>
        </p:nvSpPr>
        <p:spPr>
          <a:xfrm>
            <a:off x="342900" y="4857293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E5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Planning Playbook  |  www.goode.marketing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inside this playbook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600200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5087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&amp; Success Metrics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234440" y="18288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wins before the booth ships.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663440" y="141732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663440" y="141732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600200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32120" y="15087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Messaging &amp; Content Mapping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532120" y="18288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theme. Three pillars. Content that ladders up.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365760" y="242316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65760" y="242316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2606040"/>
            <a:ext cx="502920" cy="5029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34440" y="25146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Stage Alignment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1234440" y="28346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content to awareness, consideration, and decision.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663440" y="242316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4663440" y="242316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2606040"/>
            <a:ext cx="502920" cy="5029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532120" y="25146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 / At / Post-Event Timeline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5532120" y="283464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12-week plan that protects your investment.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365760" y="342900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365760" y="342900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3611880"/>
            <a:ext cx="502920" cy="50292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234440" y="35204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Booth, Marketing &amp; Speaking</a:t>
            </a:r>
            <a:endParaRPr lang="en-US" sz="1400" dirty="0"/>
          </a:p>
        </p:txBody>
      </p:sp>
      <p:sp>
        <p:nvSpPr>
          <p:cNvPr id="29" name="Text 22"/>
          <p:cNvSpPr/>
          <p:nvPr/>
        </p:nvSpPr>
        <p:spPr>
          <a:xfrm>
            <a:off x="1234440" y="384048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design, print, ship, and say.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4663440" y="3429000"/>
            <a:ext cx="4114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4"/>
          <p:cNvSpPr/>
          <p:nvPr/>
        </p:nvSpPr>
        <p:spPr>
          <a:xfrm>
            <a:off x="4663440" y="3429000"/>
            <a:ext cx="73152" cy="91440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92040" y="3611880"/>
            <a:ext cx="502920" cy="50292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532120" y="35204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Activation Kit &amp; Executive Summary</a:t>
            </a:r>
            <a:endParaRPr lang="en-US" sz="1400" dirty="0"/>
          </a:p>
        </p:txBody>
      </p:sp>
      <p:sp>
        <p:nvSpPr>
          <p:cNvPr id="34" name="Text 26"/>
          <p:cNvSpPr/>
          <p:nvPr/>
        </p:nvSpPr>
        <p:spPr>
          <a:xfrm>
            <a:off x="5532120" y="384048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Checklists your team can actually use.</a:t>
            </a:r>
            <a:endParaRPr lang="en-US" sz="1100" dirty="0"/>
          </a:p>
        </p:txBody>
      </p:sp>
      <p:sp>
        <p:nvSpPr>
          <p:cNvPr id="35" name="Shape 27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8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01  | 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Messaging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8412480" cy="96012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91440" cy="96012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48132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THEME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7373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Theme Here]   e.g., "Prove It. Don't Promise It."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Italic supporting line: what your audience should believe by the end of the event.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56032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PILLARS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88036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29260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A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48640" y="33101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One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3621024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category problem. Why what most companies do today is no longer enough.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0" y="288036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383280" y="29260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A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383280" y="33101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Two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383280" y="3621024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your solution and partners deliver a measurably better outcome.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035040" y="288036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17920" y="29260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A8B8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217920" y="331012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Three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17920" y="3621024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Proof: regulations met, customer wins, ROI claims, third-party validation.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three pillars can be reused for any vendor in your category, they aren't sharp enough yet. Find what only you can say.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  | 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Buying Stage Alignment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65760" y="132588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E5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piece of content to where the buyer actually is. Generic decks get ignored.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697245"/>
              </p:ext>
            </p:extLst>
          </p:nvPr>
        </p:nvGraphicFramePr>
        <p:xfrm>
          <a:off x="365760" y="1691640"/>
          <a:ext cx="8412480" cy="2551176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Funnel Stage</a:t>
                      </a:r>
                      <a:endParaRPr lang="en-US" sz="1200" dirty="0"/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4C4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Buyer Question</a:t>
                      </a:r>
                      <a:endParaRPr lang="en-US" sz="1200" dirty="0"/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4C4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Content That Wins</a:t>
                      </a:r>
                      <a:endParaRPr lang="en-US" sz="1200" dirty="0"/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2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4C4C"/>
                          </a:solidFill>
                        </a:rPr>
                        <a:t>Awareness</a:t>
                      </a:r>
                      <a:endParaRPr lang="en-US" sz="12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What does this company DO BEST/product even do BETTER?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Short blog, 60-second video, partner one-pager, booth message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2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4C4C"/>
                          </a:solidFill>
                        </a:rPr>
                        <a:t>Consideration</a:t>
                      </a:r>
                      <a:endParaRPr lang="en-US" sz="12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How would this fit my stack and my team?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Workshop deck, whitepaper, recorded demo, virtual workshop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2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4C4C"/>
                          </a:solidFill>
                        </a:rPr>
                        <a:t>Decision</a:t>
                      </a:r>
                      <a:endParaRPr lang="en-US" sz="12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Can you prove ROI and compliance impact?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</a:rPr>
                        <a:t>Case studies, POC offer, exec 1:1 meeting, managed-service brief</a:t>
                      </a:r>
                      <a:endParaRPr lang="en-US" sz="1100" dirty="0"/>
                    </a:p>
                  </a:txBody>
                  <a:tcPr marL="76200" marR="76200" marT="76200" marB="76200">
                    <a:lnL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Decision-stage buyers don't read brochures. Get them a 30-minute exec meeting on the books before the event ends.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  |  PLAN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12-Week Timeline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7480" cy="77724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554480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508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01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143000" y="1691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Pre-Event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365760" y="2194560"/>
            <a:ext cx="2697480" cy="274320"/>
          </a:xfrm>
          <a:prstGeom prst="rect">
            <a:avLst/>
          </a:prstGeom>
          <a:solidFill>
            <a:srgbClr val="EAF2F2"/>
          </a:solidFill>
          <a:ln w="12700">
            <a:solidFill>
              <a:srgbClr val="EA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212848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WEEKS BEFORE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48640" y="2560320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storytelling</a:t>
            </a:r>
          </a:p>
          <a:p>
            <a:pPr marL="342900" indent="-342900">
              <a:spcAft>
                <a:spcPts val="400"/>
              </a:spcAft>
              <a:buSzPct val="100000"/>
              <a:buFontTx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Content, content, content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Demand-gen to past leads + ABM</a:t>
            </a:r>
          </a:p>
          <a:p>
            <a:pPr marL="342900" indent="-342900">
              <a:spcAft>
                <a:spcPts val="400"/>
              </a:spcAft>
              <a:buSzPct val="100000"/>
              <a:buFontTx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awareness and book meetings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co-marketing in motion</a:t>
            </a:r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flow finalized, SWAG shipped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20040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200400" y="1417320"/>
            <a:ext cx="2697480" cy="77724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280" y="1554480"/>
            <a:ext cx="502920" cy="5029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977640" y="1508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02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3977640" y="1691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3200400" y="2194560"/>
            <a:ext cx="2697480" cy="274320"/>
          </a:xfrm>
          <a:prstGeom prst="rect">
            <a:avLst/>
          </a:prstGeom>
          <a:solidFill>
            <a:srgbClr val="EAF2F2"/>
          </a:solidFill>
          <a:ln w="12700">
            <a:solidFill>
              <a:srgbClr val="EA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3383280" y="2212848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WEEK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3383280" y="2560320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Network, network, network</a:t>
            </a:r>
          </a:p>
          <a:p>
            <a:pPr marL="342900" indent="-342900">
              <a:spcAft>
                <a:spcPts val="400"/>
              </a:spcAft>
              <a:buSzPct val="100000"/>
              <a:buFontTx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storytelling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qualified opportunities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happy hours and partner events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Reinforce strategic partnerships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603504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6035040" y="1417320"/>
            <a:ext cx="2697480" cy="77724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554480"/>
            <a:ext cx="502920" cy="50292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6812280" y="1508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03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6812280" y="1691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Post-Event</a:t>
            </a:r>
            <a:endParaRPr lang="en-US" sz="1800" dirty="0"/>
          </a:p>
        </p:txBody>
      </p:sp>
      <p:sp>
        <p:nvSpPr>
          <p:cNvPr id="26" name="Shape 21"/>
          <p:cNvSpPr/>
          <p:nvPr/>
        </p:nvSpPr>
        <p:spPr>
          <a:xfrm>
            <a:off x="6035040" y="2194560"/>
            <a:ext cx="2697480" cy="274320"/>
          </a:xfrm>
          <a:prstGeom prst="rect">
            <a:avLst/>
          </a:prstGeom>
          <a:solidFill>
            <a:srgbClr val="EAF2F2"/>
          </a:solidFill>
          <a:ln w="12700">
            <a:solidFill>
              <a:srgbClr val="EA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6217920" y="2212848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WEEKS AFTER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6217920" y="2560320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Accelerate follow-up and conversion</a:t>
            </a:r>
          </a:p>
          <a:p>
            <a:pPr marL="342900" indent="-342900">
              <a:spcAft>
                <a:spcPts val="400"/>
              </a:spcAft>
              <a:buSzPct val="100000"/>
              <a:buFontTx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storytelling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blog, email, video, social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follow-up on every qualified lead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 recorded sessions + case studies</a:t>
            </a:r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Continued partner efforts, workshops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teams spend 80% of their planning energy on the 5 days of the show. The leverage is in weeks 1-4 and weeks 7-12.</a:t>
            </a:r>
            <a:endParaRPr lang="en-US" sz="1100" dirty="0"/>
          </a:p>
        </p:txBody>
      </p:sp>
      <p:sp>
        <p:nvSpPr>
          <p:cNvPr id="32" name="Shape 27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  |  PLAN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 Details: Fill This In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4114800" cy="28803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4114800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SNAPSHOT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96596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name: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011680" y="196596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Event Name]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33172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011680" y="233172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[Start – End]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269748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 &amp; venue: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269748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[City, Venue]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" y="306324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#: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011680" y="306324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[Booth Number]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4290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Sponsorship level: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011680" y="342900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[Tier and what's included]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8640" y="379476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Attending team: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011680" y="379476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[Names + roles]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1417320"/>
            <a:ext cx="4114800" cy="28803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63440" y="1417320"/>
            <a:ext cx="4114800" cy="411480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00600" y="141732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&amp; SUCCESS METRICS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196596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leads: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40880" y="196596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#]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233172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Suite / dinner attendees: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040880" y="233172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#]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269748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meetings post-show: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040880" y="269748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#]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306324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POCs offered: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040880" y="306324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#]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42900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influenced ($):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040880" y="342900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$]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79476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/ analyst briefings: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040880" y="379476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 #]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goal is just "awareness," the team will measure nothing. Every event needs a number you can defend in a board meeting.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  |  PLAN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Must-Attend Events, Day by Day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1627632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1627632" cy="64008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0624" y="1481328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Pre-Show Sun.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1627632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901952"/>
            <a:ext cx="1444752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events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[happy hour, dinner]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[partner reception]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/ attended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[keynote / session]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[networking party]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084832" y="1417320"/>
            <a:ext cx="1627632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084832" y="1417320"/>
            <a:ext cx="1627632" cy="64008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139696" y="1481328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(Mon.)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084832" y="1828800"/>
            <a:ext cx="1627632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176272" y="1901952"/>
            <a:ext cx="1444752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events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[happy hour, dinner]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[partner reception]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/ attended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[keynote / session]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[networking party]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803904" y="1417320"/>
            <a:ext cx="1627632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803904" y="1417320"/>
            <a:ext cx="1627632" cy="64008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858768" y="1481328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(Tue.)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803904" y="1828800"/>
            <a:ext cx="1627632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895344" y="1901952"/>
            <a:ext cx="1444752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events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[happy hour, dinner]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[partner reception]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/ attended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[keynote / session]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[networking party]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522976" y="1417320"/>
            <a:ext cx="1627632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522976" y="1417320"/>
            <a:ext cx="1627632" cy="64008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577840" y="1481328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(Wed.)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522976" y="1828800"/>
            <a:ext cx="1627632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614416" y="1901952"/>
            <a:ext cx="1444752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events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[happy hour, dinner]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[partner reception]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/ attended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[keynote / session]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[networking party]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242048" y="1417320"/>
            <a:ext cx="1627632" cy="41148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242048" y="1417320"/>
            <a:ext cx="1627632" cy="64008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296912" y="1481328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 (Thu.)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242048" y="1828800"/>
            <a:ext cx="1627632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333488" y="1901952"/>
            <a:ext cx="1444752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events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[happy hour, dinner]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[partner reception]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/ attended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[keynote / session]</a:t>
            </a:r>
            <a:endParaRPr lang="en-US" sz="9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[networking party]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biggest networking wins happen at the Sunday and Monday parties, not on the Thursday show floor. Invite reps before you arrive.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411480"/>
            <a:ext cx="164592" cy="164592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03504" y="3749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  |  ACTIVATE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C4C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Off the Show Floor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7480" cy="45720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PRE-SHOW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011680"/>
            <a:ext cx="237744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Social, website, and event landing page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Demand-gen ABM to prior leads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co-marketing (logos, blogs, emails)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/ announcement on the wire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series to invite reps and customers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0" y="1417320"/>
            <a:ext cx="2697480" cy="45720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SHOW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83280" y="2011680"/>
            <a:ext cx="237744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Network, network, network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happy hours and partner suites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 customer / partner sessions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leads via QR + lead scanners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team huddle: what's working?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9748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2E2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97480" cy="457200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3504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POST-SHOW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17920" y="2011680"/>
            <a:ext cx="237744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blog + email within 5 days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 recorded sessions and demos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follow-up on every qualified lead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 from the strongest meetings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the next event before momentum dies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4434840"/>
            <a:ext cx="8412480" cy="310896"/>
          </a:xfrm>
          <a:prstGeom prst="rect">
            <a:avLst/>
          </a:prstGeom>
          <a:solidFill>
            <a:srgbClr val="0C4C4C"/>
          </a:solidFill>
          <a:ln w="12700">
            <a:solidFill>
              <a:srgbClr val="0C4C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5760" y="4434840"/>
            <a:ext cx="91440" cy="310896"/>
          </a:xfrm>
          <a:prstGeom prst="rect">
            <a:avLst/>
          </a:prstGeom>
          <a:solidFill>
            <a:srgbClr val="4A8B8B"/>
          </a:solidFill>
          <a:ln w="12700">
            <a:solidFill>
              <a:srgbClr val="4A8B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66928" y="443484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0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dollar you spend on the booth needs at least 50 cents of off-floor activation behind it, or the booth doesn't pay back.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846320"/>
            <a:ext cx="8412480" cy="10973"/>
          </a:xfrm>
          <a:prstGeom prst="rect">
            <a:avLst/>
          </a:prstGeom>
          <a:solidFill>
            <a:srgbClr val="E2E2E2"/>
          </a:solidFill>
          <a:ln w="12700">
            <a:solidFill>
              <a:srgbClr val="E2E2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490118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0C4C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GOODE</a:t>
            </a:r>
            <a:r>
              <a:rPr lang="en-US" sz="900" kern="0" spc="400" dirty="0">
                <a:solidFill>
                  <a:srgbClr val="4A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MARKETING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1584</Words>
  <Application>Microsoft Office PowerPoint</Application>
  <PresentationFormat>On-screen Show (16:9)</PresentationFormat>
  <Paragraphs>274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Goode Marketing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Planning Playbook — Goode Marketing</dc:title>
  <dc:subject>PptxGenJS Presentation</dc:subject>
  <dc:creator>Goode Marketing</dc:creator>
  <cp:lastModifiedBy>Danielle Goode</cp:lastModifiedBy>
  <cp:revision>2</cp:revision>
  <dcterms:created xsi:type="dcterms:W3CDTF">2026-04-19T14:50:29Z</dcterms:created>
  <dcterms:modified xsi:type="dcterms:W3CDTF">2026-04-19T20:15:11Z</dcterms:modified>
</cp:coreProperties>
</file>