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62" r:id="rId2"/>
    <p:sldId id="258" r:id="rId3"/>
    <p:sldId id="261" r:id="rId4"/>
    <p:sldId id="321" r:id="rId5"/>
    <p:sldId id="323" r:id="rId6"/>
    <p:sldId id="322" r:id="rId7"/>
    <p:sldId id="267" r:id="rId8"/>
    <p:sldId id="320" r:id="rId9"/>
    <p:sldId id="259" r:id="rId10"/>
    <p:sldId id="263" r:id="rId11"/>
    <p:sldId id="264" r:id="rId12"/>
    <p:sldId id="265" r:id="rId13"/>
    <p:sldId id="287" r:id="rId14"/>
    <p:sldId id="288" r:id="rId15"/>
    <p:sldId id="289" r:id="rId16"/>
    <p:sldId id="290" r:id="rId17"/>
    <p:sldId id="292" r:id="rId18"/>
    <p:sldId id="291" r:id="rId19"/>
    <p:sldId id="295" r:id="rId20"/>
    <p:sldId id="294" r:id="rId21"/>
    <p:sldId id="296" r:id="rId22"/>
    <p:sldId id="298" r:id="rId23"/>
    <p:sldId id="297" r:id="rId24"/>
    <p:sldId id="300" r:id="rId25"/>
    <p:sldId id="266" r:id="rId26"/>
    <p:sldId id="268" r:id="rId27"/>
    <p:sldId id="301" r:id="rId28"/>
    <p:sldId id="302" r:id="rId29"/>
    <p:sldId id="304" r:id="rId30"/>
    <p:sldId id="270" r:id="rId31"/>
    <p:sldId id="269" r:id="rId32"/>
    <p:sldId id="305" r:id="rId33"/>
    <p:sldId id="306" r:id="rId34"/>
    <p:sldId id="308" r:id="rId35"/>
    <p:sldId id="325" r:id="rId36"/>
    <p:sldId id="309" r:id="rId37"/>
    <p:sldId id="310" r:id="rId38"/>
    <p:sldId id="311" r:id="rId39"/>
    <p:sldId id="313" r:id="rId40"/>
    <p:sldId id="273" r:id="rId41"/>
    <p:sldId id="314" r:id="rId42"/>
    <p:sldId id="316" r:id="rId43"/>
    <p:sldId id="315" r:id="rId44"/>
    <p:sldId id="328" r:id="rId45"/>
    <p:sldId id="327" r:id="rId46"/>
    <p:sldId id="324" r:id="rId47"/>
    <p:sldId id="317" r:id="rId48"/>
    <p:sldId id="326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382F2-BD65-21D2-627D-3E5690CEC8D1}" v="578" dt="2021-04-13T17:53:01.601"/>
    <p1510:client id="{3157E66A-ED8D-217E-1C4F-9D845515A0C0}" v="351" dt="2021-04-14T18:45:40.821"/>
    <p1510:client id="{97D029B1-1C19-97B6-262B-12B9BE5329BD}" v="5" dt="2021-04-13T15:45:53.754"/>
    <p1510:client id="{CB0BC79F-F089-C000-07CB-2139A4F11322}" v="3" dt="2021-05-12T03:31:56.371"/>
    <p1510:client id="{E074A185-D39F-5421-7BD7-129421AC81F1}" v="2723" dt="2021-05-12T02:50:29.182"/>
    <p1510:client id="{F0A1588A-309D-760A-94F5-18522BD8C16B}" v="473" dt="2021-04-14T02:54:28.91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, Michael T" userId="S::mtwilson@trevecca.edu::313db5a6-4a06-4a75-ba85-e86f1f330758" providerId="AD" clId="Web-{3157E66A-ED8D-217E-1C4F-9D845515A0C0}"/>
    <pc:docChg chg="addSld delSld modSld sldOrd">
      <pc:chgData name="Wilson, Michael T" userId="S::mtwilson@trevecca.edu::313db5a6-4a06-4a75-ba85-e86f1f330758" providerId="AD" clId="Web-{3157E66A-ED8D-217E-1C4F-9D845515A0C0}" dt="2021-04-14T18:45:40.821" v="185"/>
      <pc:docMkLst>
        <pc:docMk/>
      </pc:docMkLst>
      <pc:sldChg chg="del">
        <pc:chgData name="Wilson, Michael T" userId="S::mtwilson@trevecca.edu::313db5a6-4a06-4a75-ba85-e86f1f330758" providerId="AD" clId="Web-{3157E66A-ED8D-217E-1C4F-9D845515A0C0}" dt="2021-04-14T03:00:16.818" v="31"/>
        <pc:sldMkLst>
          <pc:docMk/>
          <pc:sldMk cId="690323424" sldId="260"/>
        </pc:sldMkLst>
      </pc:sldChg>
      <pc:sldChg chg="addSp delSp modSp mod ord modClrScheme chgLayout">
        <pc:chgData name="Wilson, Michael T" userId="S::mtwilson@trevecca.edu::313db5a6-4a06-4a75-ba85-e86f1f330758" providerId="AD" clId="Web-{3157E66A-ED8D-217E-1C4F-9D845515A0C0}" dt="2021-04-14T03:01:26.257" v="63" actId="20577"/>
        <pc:sldMkLst>
          <pc:docMk/>
          <pc:sldMk cId="3727080728" sldId="262"/>
        </pc:sldMkLst>
        <pc:spChg chg="del">
          <ac:chgData name="Wilson, Michael T" userId="S::mtwilson@trevecca.edu::313db5a6-4a06-4a75-ba85-e86f1f330758" providerId="AD" clId="Web-{3157E66A-ED8D-217E-1C4F-9D845515A0C0}" dt="2021-04-14T03:00:55.882" v="35"/>
          <ac:spMkLst>
            <pc:docMk/>
            <pc:sldMk cId="3727080728" sldId="262"/>
            <ac:spMk id="3" creationId="{047C1C9E-7BDC-4F13-81B9-D675683F726E}"/>
          </ac:spMkLst>
        </pc:spChg>
        <pc:spChg chg="mod ord">
          <ac:chgData name="Wilson, Michael T" userId="S::mtwilson@trevecca.edu::313db5a6-4a06-4a75-ba85-e86f1f330758" providerId="AD" clId="Web-{3157E66A-ED8D-217E-1C4F-9D845515A0C0}" dt="2021-04-14T03:01:26.257" v="63" actId="20577"/>
          <ac:spMkLst>
            <pc:docMk/>
            <pc:sldMk cId="3727080728" sldId="262"/>
            <ac:spMk id="4" creationId="{8CB7AD65-8DDF-49AE-8759-ED52BF6337A9}"/>
          </ac:spMkLst>
        </pc:spChg>
        <pc:spChg chg="del mod">
          <ac:chgData name="Wilson, Michael T" userId="S::mtwilson@trevecca.edu::313db5a6-4a06-4a75-ba85-e86f1f330758" providerId="AD" clId="Web-{3157E66A-ED8D-217E-1C4F-9D845515A0C0}" dt="2021-04-14T03:00:38.100" v="34"/>
          <ac:spMkLst>
            <pc:docMk/>
            <pc:sldMk cId="3727080728" sldId="262"/>
            <ac:spMk id="5" creationId="{2FBC191A-61F9-4386-A8C0-F54CF9431083}"/>
          </ac:spMkLst>
        </pc:spChg>
        <pc:spChg chg="add del mod">
          <ac:chgData name="Wilson, Michael T" userId="S::mtwilson@trevecca.edu::313db5a6-4a06-4a75-ba85-e86f1f330758" providerId="AD" clId="Web-{3157E66A-ED8D-217E-1C4F-9D845515A0C0}" dt="2021-04-14T03:00:55.882" v="35"/>
          <ac:spMkLst>
            <pc:docMk/>
            <pc:sldMk cId="3727080728" sldId="262"/>
            <ac:spMk id="6" creationId="{78175762-C459-459C-8C08-7A26201B4795}"/>
          </ac:spMkLst>
        </pc:spChg>
      </pc:sldChg>
      <pc:sldChg chg="ord">
        <pc:chgData name="Wilson, Michael T" userId="S::mtwilson@trevecca.edu::313db5a6-4a06-4a75-ba85-e86f1f330758" providerId="AD" clId="Web-{3157E66A-ED8D-217E-1C4F-9D845515A0C0}" dt="2021-04-14T03:52:45.615" v="67"/>
        <pc:sldMkLst>
          <pc:docMk/>
          <pc:sldMk cId="3547309047" sldId="267"/>
        </pc:sldMkLst>
      </pc:sldChg>
      <pc:sldChg chg="addSp modSp mod modClrScheme chgLayout">
        <pc:chgData name="Wilson, Michael T" userId="S::mtwilson@trevecca.edu::313db5a6-4a06-4a75-ba85-e86f1f330758" providerId="AD" clId="Web-{3157E66A-ED8D-217E-1C4F-9D845515A0C0}" dt="2021-04-14T02:56:57.656" v="14"/>
        <pc:sldMkLst>
          <pc:docMk/>
          <pc:sldMk cId="349021733" sldId="273"/>
        </pc:sldMkLst>
        <pc:spChg chg="add mod ord">
          <ac:chgData name="Wilson, Michael T" userId="S::mtwilson@trevecca.edu::313db5a6-4a06-4a75-ba85-e86f1f330758" providerId="AD" clId="Web-{3157E66A-ED8D-217E-1C4F-9D845515A0C0}" dt="2021-04-14T02:55:17.560" v="8" actId="20577"/>
          <ac:spMkLst>
            <pc:docMk/>
            <pc:sldMk cId="349021733" sldId="273"/>
            <ac:spMk id="2" creationId="{DC795E5F-8E56-4F4C-9D72-22D2A3F81C98}"/>
          </ac:spMkLst>
        </pc:spChg>
        <pc:picChg chg="add mod">
          <ac:chgData name="Wilson, Michael T" userId="S::mtwilson@trevecca.edu::313db5a6-4a06-4a75-ba85-e86f1f330758" providerId="AD" clId="Web-{3157E66A-ED8D-217E-1C4F-9D845515A0C0}" dt="2021-04-14T02:56:57.656" v="14"/>
          <ac:picMkLst>
            <pc:docMk/>
            <pc:sldMk cId="349021733" sldId="273"/>
            <ac:picMk id="3" creationId="{4A2C5355-A2B9-4FC4-9B87-8D8D983D3974}"/>
          </ac:picMkLst>
        </pc:picChg>
      </pc:sldChg>
      <pc:sldChg chg="ord">
        <pc:chgData name="Wilson, Michael T" userId="S::mtwilson@trevecca.edu::313db5a6-4a06-4a75-ba85-e86f1f330758" providerId="AD" clId="Web-{3157E66A-ED8D-217E-1C4F-9D845515A0C0}" dt="2021-04-14T03:55:20.137" v="68"/>
        <pc:sldMkLst>
          <pc:docMk/>
          <pc:sldMk cId="3424716053" sldId="293"/>
        </pc:sldMkLst>
      </pc:sldChg>
      <pc:sldChg chg="ord">
        <pc:chgData name="Wilson, Michael T" userId="S::mtwilson@trevecca.edu::313db5a6-4a06-4a75-ba85-e86f1f330758" providerId="AD" clId="Web-{3157E66A-ED8D-217E-1C4F-9D845515A0C0}" dt="2021-04-14T03:57:31.546" v="69"/>
        <pc:sldMkLst>
          <pc:docMk/>
          <pc:sldMk cId="2705768938" sldId="299"/>
        </pc:sldMkLst>
      </pc:sldChg>
      <pc:sldChg chg="ord">
        <pc:chgData name="Wilson, Michael T" userId="S::mtwilson@trevecca.edu::313db5a6-4a06-4a75-ba85-e86f1f330758" providerId="AD" clId="Web-{3157E66A-ED8D-217E-1C4F-9D845515A0C0}" dt="2021-04-14T04:00:33.332" v="70"/>
        <pc:sldMkLst>
          <pc:docMk/>
          <pc:sldMk cId="946615293" sldId="303"/>
        </pc:sldMkLst>
      </pc:sldChg>
      <pc:sldChg chg="ord">
        <pc:chgData name="Wilson, Michael T" userId="S::mtwilson@trevecca.edu::313db5a6-4a06-4a75-ba85-e86f1f330758" providerId="AD" clId="Web-{3157E66A-ED8D-217E-1C4F-9D845515A0C0}" dt="2021-04-14T04:01:27.179" v="72"/>
        <pc:sldMkLst>
          <pc:docMk/>
          <pc:sldMk cId="374356483" sldId="306"/>
        </pc:sldMkLst>
      </pc:sldChg>
      <pc:sldChg chg="ord">
        <pc:chgData name="Wilson, Michael T" userId="S::mtwilson@trevecca.edu::313db5a6-4a06-4a75-ba85-e86f1f330758" providerId="AD" clId="Web-{3157E66A-ED8D-217E-1C4F-9D845515A0C0}" dt="2021-04-14T04:01:33.835" v="73"/>
        <pc:sldMkLst>
          <pc:docMk/>
          <pc:sldMk cId="1995684451" sldId="307"/>
        </pc:sldMkLst>
      </pc:sldChg>
      <pc:sldChg chg="ord">
        <pc:chgData name="Wilson, Michael T" userId="S::mtwilson@trevecca.edu::313db5a6-4a06-4a75-ba85-e86f1f330758" providerId="AD" clId="Web-{3157E66A-ED8D-217E-1C4F-9D845515A0C0}" dt="2021-04-14T18:44:09.850" v="157"/>
        <pc:sldMkLst>
          <pc:docMk/>
          <pc:sldMk cId="2701759345" sldId="312"/>
        </pc:sldMkLst>
      </pc:sldChg>
      <pc:sldChg chg="addSp modSp add replId">
        <pc:chgData name="Wilson, Michael T" userId="S::mtwilson@trevecca.edu::313db5a6-4a06-4a75-ba85-e86f1f330758" providerId="AD" clId="Web-{3157E66A-ED8D-217E-1C4F-9D845515A0C0}" dt="2021-04-14T02:57:25.829" v="15"/>
        <pc:sldMkLst>
          <pc:docMk/>
          <pc:sldMk cId="1433389198" sldId="314"/>
        </pc:sldMkLst>
        <pc:picChg chg="add mod">
          <ac:chgData name="Wilson, Michael T" userId="S::mtwilson@trevecca.edu::313db5a6-4a06-4a75-ba85-e86f1f330758" providerId="AD" clId="Web-{3157E66A-ED8D-217E-1C4F-9D845515A0C0}" dt="2021-04-14T02:57:25.829" v="15"/>
          <ac:picMkLst>
            <pc:docMk/>
            <pc:sldMk cId="1433389198" sldId="314"/>
            <ac:picMk id="3" creationId="{8B4FBA89-9DB3-4EF7-BD6A-E740F6E990E6}"/>
          </ac:picMkLst>
        </pc:picChg>
      </pc:sldChg>
      <pc:sldChg chg="addSp modSp add replId">
        <pc:chgData name="Wilson, Michael T" userId="S::mtwilson@trevecca.edu::313db5a6-4a06-4a75-ba85-e86f1f330758" providerId="AD" clId="Web-{3157E66A-ED8D-217E-1C4F-9D845515A0C0}" dt="2021-04-14T02:58:46.159" v="17"/>
        <pc:sldMkLst>
          <pc:docMk/>
          <pc:sldMk cId="3902888870" sldId="315"/>
        </pc:sldMkLst>
        <pc:picChg chg="add mod">
          <ac:chgData name="Wilson, Michael T" userId="S::mtwilson@trevecca.edu::313db5a6-4a06-4a75-ba85-e86f1f330758" providerId="AD" clId="Web-{3157E66A-ED8D-217E-1C4F-9D845515A0C0}" dt="2021-04-14T02:58:46.159" v="17"/>
          <ac:picMkLst>
            <pc:docMk/>
            <pc:sldMk cId="3902888870" sldId="315"/>
            <ac:picMk id="3" creationId="{07AE722E-7C99-4208-A2C7-F4FE39A88C83}"/>
          </ac:picMkLst>
        </pc:picChg>
      </pc:sldChg>
      <pc:sldChg chg="addSp modSp add replId">
        <pc:chgData name="Wilson, Michael T" userId="S::mtwilson@trevecca.edu::313db5a6-4a06-4a75-ba85-e86f1f330758" providerId="AD" clId="Web-{3157E66A-ED8D-217E-1C4F-9D845515A0C0}" dt="2021-04-14T02:58:00.252" v="16"/>
        <pc:sldMkLst>
          <pc:docMk/>
          <pc:sldMk cId="1827596399" sldId="316"/>
        </pc:sldMkLst>
        <pc:picChg chg="add mod">
          <ac:chgData name="Wilson, Michael T" userId="S::mtwilson@trevecca.edu::313db5a6-4a06-4a75-ba85-e86f1f330758" providerId="AD" clId="Web-{3157E66A-ED8D-217E-1C4F-9D845515A0C0}" dt="2021-04-14T02:58:00.252" v="16"/>
          <ac:picMkLst>
            <pc:docMk/>
            <pc:sldMk cId="1827596399" sldId="316"/>
            <ac:picMk id="3" creationId="{07643563-49F2-460B-BCA8-3900D799BEBC}"/>
          </ac:picMkLst>
        </pc:picChg>
      </pc:sldChg>
      <pc:sldChg chg="addSp modSp add mod replId modClrScheme chgLayout">
        <pc:chgData name="Wilson, Michael T" userId="S::mtwilson@trevecca.edu::313db5a6-4a06-4a75-ba85-e86f1f330758" providerId="AD" clId="Web-{3157E66A-ED8D-217E-1C4F-9D845515A0C0}" dt="2021-04-14T04:10:01.976" v="101" actId="20577"/>
        <pc:sldMkLst>
          <pc:docMk/>
          <pc:sldMk cId="2912037360" sldId="317"/>
        </pc:sldMkLst>
        <pc:spChg chg="mod ord">
          <ac:chgData name="Wilson, Michael T" userId="S::mtwilson@trevecca.edu::313db5a6-4a06-4a75-ba85-e86f1f330758" providerId="AD" clId="Web-{3157E66A-ED8D-217E-1C4F-9D845515A0C0}" dt="2021-04-14T04:09:48.116" v="75"/>
          <ac:spMkLst>
            <pc:docMk/>
            <pc:sldMk cId="2912037360" sldId="317"/>
            <ac:spMk id="2" creationId="{DC795E5F-8E56-4F4C-9D72-22D2A3F81C98}"/>
          </ac:spMkLst>
        </pc:spChg>
        <pc:spChg chg="add mod ord">
          <ac:chgData name="Wilson, Michael T" userId="S::mtwilson@trevecca.edu::313db5a6-4a06-4a75-ba85-e86f1f330758" providerId="AD" clId="Web-{3157E66A-ED8D-217E-1C4F-9D845515A0C0}" dt="2021-04-14T04:10:01.976" v="101" actId="20577"/>
          <ac:spMkLst>
            <pc:docMk/>
            <pc:sldMk cId="2912037360" sldId="317"/>
            <ac:spMk id="3" creationId="{37A01A33-4A69-442F-8881-33AD0D71BBDE}"/>
          </ac:spMkLst>
        </pc:spChg>
        <pc:spChg chg="add mod ord">
          <ac:chgData name="Wilson, Michael T" userId="S::mtwilson@trevecca.edu::313db5a6-4a06-4a75-ba85-e86f1f330758" providerId="AD" clId="Web-{3157E66A-ED8D-217E-1C4F-9D845515A0C0}" dt="2021-04-14T04:09:48.116" v="75"/>
          <ac:spMkLst>
            <pc:docMk/>
            <pc:sldMk cId="2912037360" sldId="317"/>
            <ac:spMk id="4" creationId="{EA935F82-6727-49BD-9DB6-60599CB40CA8}"/>
          </ac:spMkLst>
        </pc:spChg>
      </pc:sldChg>
      <pc:sldChg chg="modSp add ord replId">
        <pc:chgData name="Wilson, Michael T" userId="S::mtwilson@trevecca.edu::313db5a6-4a06-4a75-ba85-e86f1f330758" providerId="AD" clId="Web-{3157E66A-ED8D-217E-1C4F-9D845515A0C0}" dt="2021-04-14T04:06:20.626" v="74"/>
        <pc:sldMkLst>
          <pc:docMk/>
          <pc:sldMk cId="2101574714" sldId="318"/>
        </pc:sldMkLst>
        <pc:spChg chg="mod">
          <ac:chgData name="Wilson, Michael T" userId="S::mtwilson@trevecca.edu::313db5a6-4a06-4a75-ba85-e86f1f330758" providerId="AD" clId="Web-{3157E66A-ED8D-217E-1C4F-9D845515A0C0}" dt="2021-04-14T02:58:57.878" v="25" actId="20577"/>
          <ac:spMkLst>
            <pc:docMk/>
            <pc:sldMk cId="2101574714" sldId="318"/>
            <ac:spMk id="2" creationId="{DC795E5F-8E56-4F4C-9D72-22D2A3F81C98}"/>
          </ac:spMkLst>
        </pc:spChg>
      </pc:sldChg>
      <pc:sldChg chg="add del replId">
        <pc:chgData name="Wilson, Michael T" userId="S::mtwilson@trevecca.edu::313db5a6-4a06-4a75-ba85-e86f1f330758" providerId="AD" clId="Web-{3157E66A-ED8D-217E-1C4F-9D845515A0C0}" dt="2021-04-14T18:41:26.315" v="156"/>
        <pc:sldMkLst>
          <pc:docMk/>
          <pc:sldMk cId="2925562641" sldId="319"/>
        </pc:sldMkLst>
      </pc:sldChg>
      <pc:sldChg chg="addSp delSp modSp add replId">
        <pc:chgData name="Wilson, Michael T" userId="S::mtwilson@trevecca.edu::313db5a6-4a06-4a75-ba85-e86f1f330758" providerId="AD" clId="Web-{3157E66A-ED8D-217E-1C4F-9D845515A0C0}" dt="2021-04-14T03:48:51.390" v="66" actId="1076"/>
        <pc:sldMkLst>
          <pc:docMk/>
          <pc:sldMk cId="59991370" sldId="320"/>
        </pc:sldMkLst>
        <pc:spChg chg="del">
          <ac:chgData name="Wilson, Michael T" userId="S::mtwilson@trevecca.edu::313db5a6-4a06-4a75-ba85-e86f1f330758" providerId="AD" clId="Web-{3157E66A-ED8D-217E-1C4F-9D845515A0C0}" dt="2021-04-14T03:48:39.967" v="65"/>
          <ac:spMkLst>
            <pc:docMk/>
            <pc:sldMk cId="59991370" sldId="320"/>
            <ac:spMk id="3" creationId="{047C1C9E-7BDC-4F13-81B9-D675683F726E}"/>
          </ac:spMkLst>
        </pc:spChg>
        <pc:picChg chg="add mod ord modCrop">
          <ac:chgData name="Wilson, Michael T" userId="S::mtwilson@trevecca.edu::313db5a6-4a06-4a75-ba85-e86f1f330758" providerId="AD" clId="Web-{3157E66A-ED8D-217E-1C4F-9D845515A0C0}" dt="2021-04-14T03:48:51.390" v="66" actId="1076"/>
          <ac:picMkLst>
            <pc:docMk/>
            <pc:sldMk cId="59991370" sldId="320"/>
            <ac:picMk id="2" creationId="{8117ECB8-7FC8-4BCC-BF34-5B1D8D3BD8C1}"/>
          </ac:picMkLst>
        </pc:picChg>
      </pc:sldChg>
      <pc:sldChg chg="modSp add ord replId">
        <pc:chgData name="Wilson, Michael T" userId="S::mtwilson@trevecca.edu::313db5a6-4a06-4a75-ba85-e86f1f330758" providerId="AD" clId="Web-{3157E66A-ED8D-217E-1C4F-9D845515A0C0}" dt="2021-04-14T18:38:24.045" v="117" actId="20577"/>
        <pc:sldMkLst>
          <pc:docMk/>
          <pc:sldMk cId="2910456884" sldId="321"/>
        </pc:sldMkLst>
        <pc:spChg chg="mod">
          <ac:chgData name="Wilson, Michael T" userId="S::mtwilson@trevecca.edu::313db5a6-4a06-4a75-ba85-e86f1f330758" providerId="AD" clId="Web-{3157E66A-ED8D-217E-1C4F-9D845515A0C0}" dt="2021-04-14T18:38:24.045" v="117" actId="20577"/>
          <ac:spMkLst>
            <pc:docMk/>
            <pc:sldMk cId="2910456884" sldId="321"/>
            <ac:spMk id="2" creationId="{5AD67532-779D-4461-BC75-89683B42BA68}"/>
          </ac:spMkLst>
        </pc:spChg>
      </pc:sldChg>
      <pc:sldChg chg="modSp add replId">
        <pc:chgData name="Wilson, Michael T" userId="S::mtwilson@trevecca.edu::313db5a6-4a06-4a75-ba85-e86f1f330758" providerId="AD" clId="Web-{3157E66A-ED8D-217E-1C4F-9D845515A0C0}" dt="2021-04-14T18:39:17.921" v="155" actId="20577"/>
        <pc:sldMkLst>
          <pc:docMk/>
          <pc:sldMk cId="3798144080" sldId="322"/>
        </pc:sldMkLst>
        <pc:spChg chg="mod">
          <ac:chgData name="Wilson, Michael T" userId="S::mtwilson@trevecca.edu::313db5a6-4a06-4a75-ba85-e86f1f330758" providerId="AD" clId="Web-{3157E66A-ED8D-217E-1C4F-9D845515A0C0}" dt="2021-04-14T18:39:17.921" v="155" actId="20577"/>
          <ac:spMkLst>
            <pc:docMk/>
            <pc:sldMk cId="3798144080" sldId="322"/>
            <ac:spMk id="2" creationId="{5AD67532-779D-4461-BC75-89683B42BA68}"/>
          </ac:spMkLst>
        </pc:spChg>
      </pc:sldChg>
      <pc:sldChg chg="modSp add replId">
        <pc:chgData name="Wilson, Michael T" userId="S::mtwilson@trevecca.edu::313db5a6-4a06-4a75-ba85-e86f1f330758" providerId="AD" clId="Web-{3157E66A-ED8D-217E-1C4F-9D845515A0C0}" dt="2021-04-14T18:38:40.889" v="146" actId="20577"/>
        <pc:sldMkLst>
          <pc:docMk/>
          <pc:sldMk cId="2520679626" sldId="323"/>
        </pc:sldMkLst>
        <pc:spChg chg="mod">
          <ac:chgData name="Wilson, Michael T" userId="S::mtwilson@trevecca.edu::313db5a6-4a06-4a75-ba85-e86f1f330758" providerId="AD" clId="Web-{3157E66A-ED8D-217E-1C4F-9D845515A0C0}" dt="2021-04-14T18:38:40.889" v="146" actId="20577"/>
          <ac:spMkLst>
            <pc:docMk/>
            <pc:sldMk cId="2520679626" sldId="323"/>
            <ac:spMk id="2" creationId="{5AD67532-779D-4461-BC75-89683B42BA68}"/>
          </ac:spMkLst>
        </pc:spChg>
      </pc:sldChg>
      <pc:sldChg chg="delSp modSp add ord replId">
        <pc:chgData name="Wilson, Michael T" userId="S::mtwilson@trevecca.edu::313db5a6-4a06-4a75-ba85-e86f1f330758" providerId="AD" clId="Web-{3157E66A-ED8D-217E-1C4F-9D845515A0C0}" dt="2021-04-14T18:45:40.821" v="185"/>
        <pc:sldMkLst>
          <pc:docMk/>
          <pc:sldMk cId="3778483482" sldId="324"/>
        </pc:sldMkLst>
        <pc:spChg chg="mod">
          <ac:chgData name="Wilson, Michael T" userId="S::mtwilson@trevecca.edu::313db5a6-4a06-4a75-ba85-e86f1f330758" providerId="AD" clId="Web-{3157E66A-ED8D-217E-1C4F-9D845515A0C0}" dt="2021-04-14T18:45:38.133" v="184" actId="20577"/>
          <ac:spMkLst>
            <pc:docMk/>
            <pc:sldMk cId="3778483482" sldId="324"/>
            <ac:spMk id="2" creationId="{DC795E5F-8E56-4F4C-9D72-22D2A3F81C98}"/>
          </ac:spMkLst>
        </pc:spChg>
        <pc:picChg chg="del">
          <ac:chgData name="Wilson, Michael T" userId="S::mtwilson@trevecca.edu::313db5a6-4a06-4a75-ba85-e86f1f330758" providerId="AD" clId="Web-{3157E66A-ED8D-217E-1C4F-9D845515A0C0}" dt="2021-04-14T18:45:40.821" v="185"/>
          <ac:picMkLst>
            <pc:docMk/>
            <pc:sldMk cId="3778483482" sldId="324"/>
            <ac:picMk id="3" creationId="{07AE722E-7C99-4208-A2C7-F4FE39A88C83}"/>
          </ac:picMkLst>
        </pc:picChg>
      </pc:sldChg>
    </pc:docChg>
  </pc:docChgLst>
  <pc:docChgLst>
    <pc:chgData name="Wilson, Michael T" userId="S::mtwilson@trevecca.edu::313db5a6-4a06-4a75-ba85-e86f1f330758" providerId="AD" clId="Web-{CB0BC79F-F089-C000-07CB-2139A4F11322}"/>
    <pc:docChg chg="modSld">
      <pc:chgData name="Wilson, Michael T" userId="S::mtwilson@trevecca.edu::313db5a6-4a06-4a75-ba85-e86f1f330758" providerId="AD" clId="Web-{CB0BC79F-F089-C000-07CB-2139A4F11322}" dt="2021-05-12T03:31:45.464" v="0" actId="20577"/>
      <pc:docMkLst>
        <pc:docMk/>
      </pc:docMkLst>
      <pc:sldChg chg="modSp">
        <pc:chgData name="Wilson, Michael T" userId="S::mtwilson@trevecca.edu::313db5a6-4a06-4a75-ba85-e86f1f330758" providerId="AD" clId="Web-{CB0BC79F-F089-C000-07CB-2139A4F11322}" dt="2021-05-12T03:31:45.464" v="0" actId="20577"/>
        <pc:sldMkLst>
          <pc:docMk/>
          <pc:sldMk cId="59991370" sldId="320"/>
        </pc:sldMkLst>
        <pc:spChg chg="mod">
          <ac:chgData name="Wilson, Michael T" userId="S::mtwilson@trevecca.edu::313db5a6-4a06-4a75-ba85-e86f1f330758" providerId="AD" clId="Web-{CB0BC79F-F089-C000-07CB-2139A4F11322}" dt="2021-05-12T03:31:45.464" v="0" actId="20577"/>
          <ac:spMkLst>
            <pc:docMk/>
            <pc:sldMk cId="59991370" sldId="320"/>
            <ac:spMk id="4" creationId="{8CB7AD65-8DDF-49AE-8759-ED52BF6337A9}"/>
          </ac:spMkLst>
        </pc:spChg>
      </pc:sldChg>
    </pc:docChg>
  </pc:docChgLst>
  <pc:docChgLst>
    <pc:chgData name="Wilson, Michael T" userId="S::mtwilson@trevecca.edu::313db5a6-4a06-4a75-ba85-e86f1f330758" providerId="AD" clId="Web-{0C2382F2-BD65-21D2-627D-3E5690CEC8D1}"/>
    <pc:docChg chg="addSld delSld modSld sldOrd addMainMaster delMainMaster">
      <pc:chgData name="Wilson, Michael T" userId="S::mtwilson@trevecca.edu::313db5a6-4a06-4a75-ba85-e86f1f330758" providerId="AD" clId="Web-{0C2382F2-BD65-21D2-627D-3E5690CEC8D1}" dt="2021-04-13T17:52:58.804" v="344" actId="20577"/>
      <pc:docMkLst>
        <pc:docMk/>
      </pc:docMkLst>
      <pc:sldChg chg="addSp modSp del mod modClrScheme chgLayout">
        <pc:chgData name="Wilson, Michael T" userId="S::mtwilson@trevecca.edu::313db5a6-4a06-4a75-ba85-e86f1f330758" providerId="AD" clId="Web-{0C2382F2-BD65-21D2-627D-3E5690CEC8D1}" dt="2021-04-13T16:55:22.495" v="63"/>
        <pc:sldMkLst>
          <pc:docMk/>
          <pc:sldMk cId="0" sldId="256"/>
        </pc:sldMkLst>
        <pc:spChg chg="add mod">
          <ac:chgData name="Wilson, Michael T" userId="S::mtwilson@trevecca.edu::313db5a6-4a06-4a75-ba85-e86f1f330758" providerId="AD" clId="Web-{0C2382F2-BD65-21D2-627D-3E5690CEC8D1}" dt="2021-04-13T16:17:36.163" v="6" actId="1076"/>
          <ac:spMkLst>
            <pc:docMk/>
            <pc:sldMk cId="0" sldId="256"/>
            <ac:spMk id="2" creationId="{D20BF9CA-7823-43A6-81A7-28366EBE9EC9}"/>
          </ac:spMkLst>
        </pc:spChg>
      </pc:sldChg>
      <pc:sldChg chg="modSp del mod modClrScheme chgLayout">
        <pc:chgData name="Wilson, Michael T" userId="S::mtwilson@trevecca.edu::313db5a6-4a06-4a75-ba85-e86f1f330758" providerId="AD" clId="Web-{0C2382F2-BD65-21D2-627D-3E5690CEC8D1}" dt="2021-04-13T17:08:59.485" v="117"/>
        <pc:sldMkLst>
          <pc:docMk/>
          <pc:sldMk cId="3797642096" sldId="257"/>
        </pc:sldMkLst>
        <pc:spChg chg="mod ord">
          <ac:chgData name="Wilson, Michael T" userId="S::mtwilson@trevecca.edu::313db5a6-4a06-4a75-ba85-e86f1f330758" providerId="AD" clId="Web-{0C2382F2-BD65-21D2-627D-3E5690CEC8D1}" dt="2021-04-13T16:47:38.061" v="14"/>
          <ac:spMkLst>
            <pc:docMk/>
            <pc:sldMk cId="3797642096" sldId="257"/>
            <ac:spMk id="2" creationId="{1D23E812-216B-4539-B13D-8ABFE6A27CBA}"/>
          </ac:spMkLst>
        </pc:spChg>
        <pc:spChg chg="mod ord">
          <ac:chgData name="Wilson, Michael T" userId="S::mtwilson@trevecca.edu::313db5a6-4a06-4a75-ba85-e86f1f330758" providerId="AD" clId="Web-{0C2382F2-BD65-21D2-627D-3E5690CEC8D1}" dt="2021-04-13T16:47:38.061" v="14"/>
          <ac:spMkLst>
            <pc:docMk/>
            <pc:sldMk cId="3797642096" sldId="257"/>
            <ac:spMk id="3" creationId="{D15C5DF5-3956-4580-8E6F-8AC838057F5F}"/>
          </ac:spMkLst>
        </pc:spChg>
      </pc:sldChg>
      <pc:sldChg chg="addSp delSp modSp mod modClrScheme chgLayout">
        <pc:chgData name="Wilson, Michael T" userId="S::mtwilson@trevecca.edu::313db5a6-4a06-4a75-ba85-e86f1f330758" providerId="AD" clId="Web-{0C2382F2-BD65-21D2-627D-3E5690CEC8D1}" dt="2021-04-13T17:03:15.773" v="114"/>
        <pc:sldMkLst>
          <pc:docMk/>
          <pc:sldMk cId="2917787054" sldId="258"/>
        </pc:sldMkLst>
        <pc:spChg chg="add mod ord">
          <ac:chgData name="Wilson, Michael T" userId="S::mtwilson@trevecca.edu::313db5a6-4a06-4a75-ba85-e86f1f330758" providerId="AD" clId="Web-{0C2382F2-BD65-21D2-627D-3E5690CEC8D1}" dt="2021-04-13T17:01:08.238" v="100"/>
          <ac:spMkLst>
            <pc:docMk/>
            <pc:sldMk cId="2917787054" sldId="258"/>
            <ac:spMk id="2" creationId="{11013B70-E2F6-4BF4-BCA4-045F4BEE89BA}"/>
          </ac:spMkLst>
        </pc:spChg>
        <pc:spChg chg="add mod ord">
          <ac:chgData name="Wilson, Michael T" userId="S::mtwilson@trevecca.edu::313db5a6-4a06-4a75-ba85-e86f1f330758" providerId="AD" clId="Web-{0C2382F2-BD65-21D2-627D-3E5690CEC8D1}" dt="2021-04-13T17:01:08.238" v="100"/>
          <ac:spMkLst>
            <pc:docMk/>
            <pc:sldMk cId="2917787054" sldId="258"/>
            <ac:spMk id="3" creationId="{3FFA1867-239A-4DA4-8086-0537EF2EE4D1}"/>
          </ac:spMkLst>
        </pc:spChg>
        <pc:spChg chg="add del mod">
          <ac:chgData name="Wilson, Michael T" userId="S::mtwilson@trevecca.edu::313db5a6-4a06-4a75-ba85-e86f1f330758" providerId="AD" clId="Web-{0C2382F2-BD65-21D2-627D-3E5690CEC8D1}" dt="2021-04-13T17:03:15.773" v="114"/>
          <ac:spMkLst>
            <pc:docMk/>
            <pc:sldMk cId="2917787054" sldId="258"/>
            <ac:spMk id="4" creationId="{62C0261C-0C49-40CC-AC23-F56E466C44CA}"/>
          </ac:spMkLst>
        </pc:spChg>
      </pc:sldChg>
      <pc:sldChg chg="addSp modSp mod modClrScheme chgLayout">
        <pc:chgData name="Wilson, Michael T" userId="S::mtwilson@trevecca.edu::313db5a6-4a06-4a75-ba85-e86f1f330758" providerId="AD" clId="Web-{0C2382F2-BD65-21D2-627D-3E5690CEC8D1}" dt="2021-04-13T16:58:51.704" v="98"/>
        <pc:sldMkLst>
          <pc:docMk/>
          <pc:sldMk cId="300975952" sldId="259"/>
        </pc:sldMkLst>
        <pc:spChg chg="add mod ord">
          <ac:chgData name="Wilson, Michael T" userId="S::mtwilson@trevecca.edu::313db5a6-4a06-4a75-ba85-e86f1f330758" providerId="AD" clId="Web-{0C2382F2-BD65-21D2-627D-3E5690CEC8D1}" dt="2021-04-13T16:58:51.704" v="98"/>
          <ac:spMkLst>
            <pc:docMk/>
            <pc:sldMk cId="300975952" sldId="259"/>
            <ac:spMk id="2" creationId="{1E27738D-B916-4071-8CD4-DEC4FFC27D1E}"/>
          </ac:spMkLst>
        </pc:spChg>
        <pc:spChg chg="add mod ord">
          <ac:chgData name="Wilson, Michael T" userId="S::mtwilson@trevecca.edu::313db5a6-4a06-4a75-ba85-e86f1f330758" providerId="AD" clId="Web-{0C2382F2-BD65-21D2-627D-3E5690CEC8D1}" dt="2021-04-13T16:58:51.704" v="98"/>
          <ac:spMkLst>
            <pc:docMk/>
            <pc:sldMk cId="300975952" sldId="259"/>
            <ac:spMk id="3" creationId="{3B4CB328-044A-4A33-92AC-83F60D775AD8}"/>
          </ac:spMkLst>
        </pc:spChg>
        <pc:spChg chg="add mod ord">
          <ac:chgData name="Wilson, Michael T" userId="S::mtwilson@trevecca.edu::313db5a6-4a06-4a75-ba85-e86f1f330758" providerId="AD" clId="Web-{0C2382F2-BD65-21D2-627D-3E5690CEC8D1}" dt="2021-04-13T16:58:51.704" v="98"/>
          <ac:spMkLst>
            <pc:docMk/>
            <pc:sldMk cId="300975952" sldId="259"/>
            <ac:spMk id="4" creationId="{82EF432A-4EB6-44FE-B86A-486393F242F7}"/>
          </ac:spMkLst>
        </pc:spChg>
      </pc:sldChg>
      <pc:sldChg chg="modSp new ord">
        <pc:chgData name="Wilson, Michael T" userId="S::mtwilson@trevecca.edu::313db5a6-4a06-4a75-ba85-e86f1f330758" providerId="AD" clId="Web-{0C2382F2-BD65-21D2-627D-3E5690CEC8D1}" dt="2021-04-13T16:55:12.526" v="62" actId="20577"/>
        <pc:sldMkLst>
          <pc:docMk/>
          <pc:sldMk cId="690323424" sldId="260"/>
        </pc:sldMkLst>
        <pc:spChg chg="mod">
          <ac:chgData name="Wilson, Michael T" userId="S::mtwilson@trevecca.edu::313db5a6-4a06-4a75-ba85-e86f1f330758" providerId="AD" clId="Web-{0C2382F2-BD65-21D2-627D-3E5690CEC8D1}" dt="2021-04-13T16:55:12.526" v="62" actId="20577"/>
          <ac:spMkLst>
            <pc:docMk/>
            <pc:sldMk cId="690323424" sldId="260"/>
            <ac:spMk id="2" creationId="{E5EDD1C6-A9A0-48ED-9CD3-D682B1D30B6B}"/>
          </ac:spMkLst>
        </pc:spChg>
      </pc:sldChg>
      <pc:sldChg chg="addSp delSp modSp new ord">
        <pc:chgData name="Wilson, Michael T" userId="S::mtwilson@trevecca.edu::313db5a6-4a06-4a75-ba85-e86f1f330758" providerId="AD" clId="Web-{0C2382F2-BD65-21D2-627D-3E5690CEC8D1}" dt="2021-04-13T17:10:01.174" v="137"/>
        <pc:sldMkLst>
          <pc:docMk/>
          <pc:sldMk cId="670988231" sldId="261"/>
        </pc:sldMkLst>
        <pc:spChg chg="mod">
          <ac:chgData name="Wilson, Michael T" userId="S::mtwilson@trevecca.edu::313db5a6-4a06-4a75-ba85-e86f1f330758" providerId="AD" clId="Web-{0C2382F2-BD65-21D2-627D-3E5690CEC8D1}" dt="2021-04-13T16:56:51.325" v="79" actId="20577"/>
          <ac:spMkLst>
            <pc:docMk/>
            <pc:sldMk cId="670988231" sldId="261"/>
            <ac:spMk id="2" creationId="{2914B07C-13B6-4D95-8B85-A5953EE46093}"/>
          </ac:spMkLst>
        </pc:spChg>
        <pc:spChg chg="mod">
          <ac:chgData name="Wilson, Michael T" userId="S::mtwilson@trevecca.edu::313db5a6-4a06-4a75-ba85-e86f1f330758" providerId="AD" clId="Web-{0C2382F2-BD65-21D2-627D-3E5690CEC8D1}" dt="2021-04-13T16:57:05.388" v="80" actId="20577"/>
          <ac:spMkLst>
            <pc:docMk/>
            <pc:sldMk cId="670988231" sldId="261"/>
            <ac:spMk id="3" creationId="{C387931C-ABB2-43FD-9252-8D7849745AF5}"/>
          </ac:spMkLst>
        </pc:spChg>
        <pc:grpChg chg="add">
          <ac:chgData name="Wilson, Michael T" userId="S::mtwilson@trevecca.edu::313db5a6-4a06-4a75-ba85-e86f1f330758" providerId="AD" clId="Web-{0C2382F2-BD65-21D2-627D-3E5690CEC8D1}" dt="2021-04-13T16:57:34.514" v="81"/>
          <ac:grpSpMkLst>
            <pc:docMk/>
            <pc:sldMk cId="670988231" sldId="261"/>
            <ac:grpSpMk id="10" creationId="{226053EA-B986-498A-A28B-3A6747BB5ECD}"/>
          </ac:grpSpMkLst>
        </pc:grpChg>
        <pc:grpChg chg="add del">
          <ac:chgData name="Wilson, Michael T" userId="S::mtwilson@trevecca.edu::313db5a6-4a06-4a75-ba85-e86f1f330758" providerId="AD" clId="Web-{0C2382F2-BD65-21D2-627D-3E5690CEC8D1}" dt="2021-04-13T16:57:37.952" v="83"/>
          <ac:grpSpMkLst>
            <pc:docMk/>
            <pc:sldMk cId="670988231" sldId="261"/>
            <ac:grpSpMk id="17" creationId="{6CD15F23-7AE8-4E3F-93CD-2FAEC8753714}"/>
          </ac:grpSpMkLst>
        </pc:grpChg>
      </pc:sldChg>
      <pc:sldChg chg="addSp delSp modSp add mod replId modClrScheme chgLayout">
        <pc:chgData name="Wilson, Michael T" userId="S::mtwilson@trevecca.edu::313db5a6-4a06-4a75-ba85-e86f1f330758" providerId="AD" clId="Web-{0C2382F2-BD65-21D2-627D-3E5690CEC8D1}" dt="2021-04-13T17:28:06.421" v="197" actId="20577"/>
        <pc:sldMkLst>
          <pc:docMk/>
          <pc:sldMk cId="3727080728" sldId="262"/>
        </pc:sldMkLst>
        <pc:spChg chg="del">
          <ac:chgData name="Wilson, Michael T" userId="S::mtwilson@trevecca.edu::313db5a6-4a06-4a75-ba85-e86f1f330758" providerId="AD" clId="Web-{0C2382F2-BD65-21D2-627D-3E5690CEC8D1}" dt="2021-04-13T17:01:34.755" v="104"/>
          <ac:spMkLst>
            <pc:docMk/>
            <pc:sldMk cId="3727080728" sldId="262"/>
            <ac:spMk id="2" creationId="{11013B70-E2F6-4BF4-BCA4-045F4BEE89BA}"/>
          </ac:spMkLst>
        </pc:spChg>
        <pc:spChg chg="del mod">
          <ac:chgData name="Wilson, Michael T" userId="S::mtwilson@trevecca.edu::313db5a6-4a06-4a75-ba85-e86f1f330758" providerId="AD" clId="Web-{0C2382F2-BD65-21D2-627D-3E5690CEC8D1}" dt="2021-04-13T17:01:29.176" v="103"/>
          <ac:spMkLst>
            <pc:docMk/>
            <pc:sldMk cId="3727080728" sldId="262"/>
            <ac:spMk id="3" creationId="{3FFA1867-239A-4DA4-8086-0537EF2EE4D1}"/>
          </ac:spMkLst>
        </pc:spChg>
        <pc:spChg chg="add mod ord">
          <ac:chgData name="Wilson, Michael T" userId="S::mtwilson@trevecca.edu::313db5a6-4a06-4a75-ba85-e86f1f330758" providerId="AD" clId="Web-{0C2382F2-BD65-21D2-627D-3E5690CEC8D1}" dt="2021-04-13T17:28:06.421" v="197" actId="20577"/>
          <ac:spMkLst>
            <pc:docMk/>
            <pc:sldMk cId="3727080728" sldId="262"/>
            <ac:spMk id="4" creationId="{8CB7AD65-8DDF-49AE-8759-ED52BF6337A9}"/>
          </ac:spMkLst>
        </pc:spChg>
        <pc:spChg chg="add mod ord">
          <ac:chgData name="Wilson, Michael T" userId="S::mtwilson@trevecca.edu::313db5a6-4a06-4a75-ba85-e86f1f330758" providerId="AD" clId="Web-{0C2382F2-BD65-21D2-627D-3E5690CEC8D1}" dt="2021-04-13T17:27:52.655" v="188" actId="20577"/>
          <ac:spMkLst>
            <pc:docMk/>
            <pc:sldMk cId="3727080728" sldId="262"/>
            <ac:spMk id="5" creationId="{2FBC191A-61F9-4386-A8C0-F54CF9431083}"/>
          </ac:spMkLst>
        </pc:spChg>
        <pc:spChg chg="add del mod ord">
          <ac:chgData name="Wilson, Michael T" userId="S::mtwilson@trevecca.edu::313db5a6-4a06-4a75-ba85-e86f1f330758" providerId="AD" clId="Web-{0C2382F2-BD65-21D2-627D-3E5690CEC8D1}" dt="2021-04-13T17:13:18.211" v="141"/>
          <ac:spMkLst>
            <pc:docMk/>
            <pc:sldMk cId="3727080728" sldId="262"/>
            <ac:spMk id="6" creationId="{B6DC8343-3641-4875-BA63-A8C12A02EF82}"/>
          </ac:spMkLst>
        </pc:spChg>
        <pc:picChg chg="add mod ord modCrop">
          <ac:chgData name="Wilson, Michael T" userId="S::mtwilson@trevecca.edu::313db5a6-4a06-4a75-ba85-e86f1f330758" providerId="AD" clId="Web-{0C2382F2-BD65-21D2-627D-3E5690CEC8D1}" dt="2021-04-13T17:26:38.372" v="146" actId="1076"/>
          <ac:picMkLst>
            <pc:docMk/>
            <pc:sldMk cId="3727080728" sldId="262"/>
            <ac:picMk id="7" creationId="{A78781D2-6648-4ACC-BD6B-1EA1386F9467}"/>
          </ac:picMkLst>
        </pc:picChg>
      </pc:sldChg>
      <pc:sldChg chg="addSp modSp add mod replId modClrScheme chgLayout">
        <pc:chgData name="Wilson, Michael T" userId="S::mtwilson@trevecca.edu::313db5a6-4a06-4a75-ba85-e86f1f330758" providerId="AD" clId="Web-{0C2382F2-BD65-21D2-627D-3E5690CEC8D1}" dt="2021-04-13T17:32:27.460" v="209" actId="14100"/>
        <pc:sldMkLst>
          <pc:docMk/>
          <pc:sldMk cId="3231773033" sldId="263"/>
        </pc:sldMkLst>
        <pc:spChg chg="add mod ord">
          <ac:chgData name="Wilson, Michael T" userId="S::mtwilson@trevecca.edu::313db5a6-4a06-4a75-ba85-e86f1f330758" providerId="AD" clId="Web-{0C2382F2-BD65-21D2-627D-3E5690CEC8D1}" dt="2021-04-13T17:29:25.142" v="206" actId="20577"/>
          <ac:spMkLst>
            <pc:docMk/>
            <pc:sldMk cId="3231773033" sldId="263"/>
            <ac:spMk id="2" creationId="{C04284CF-30A3-4972-A2D9-6BD726E693D6}"/>
          </ac:spMkLst>
        </pc:spChg>
        <pc:picChg chg="add mod">
          <ac:chgData name="Wilson, Michael T" userId="S::mtwilson@trevecca.edu::313db5a6-4a06-4a75-ba85-e86f1f330758" providerId="AD" clId="Web-{0C2382F2-BD65-21D2-627D-3E5690CEC8D1}" dt="2021-04-13T17:32:27.460" v="209" actId="14100"/>
          <ac:picMkLst>
            <pc:docMk/>
            <pc:sldMk cId="3231773033" sldId="263"/>
            <ac:picMk id="3" creationId="{C59FD7B5-DD0E-46BC-92AA-72F32FA75343}"/>
          </ac:picMkLst>
        </pc:picChg>
      </pc:sldChg>
      <pc:sldChg chg="addSp delSp modSp add mod replId modClrScheme chgLayout">
        <pc:chgData name="Wilson, Michael T" userId="S::mtwilson@trevecca.edu::313db5a6-4a06-4a75-ba85-e86f1f330758" providerId="AD" clId="Web-{0C2382F2-BD65-21D2-627D-3E5690CEC8D1}" dt="2021-04-13T17:42:37.226" v="288" actId="20577"/>
        <pc:sldMkLst>
          <pc:docMk/>
          <pc:sldMk cId="1751632838" sldId="264"/>
        </pc:sldMkLst>
        <pc:spChg chg="add mod ord">
          <ac:chgData name="Wilson, Michael T" userId="S::mtwilson@trevecca.edu::313db5a6-4a06-4a75-ba85-e86f1f330758" providerId="AD" clId="Web-{0C2382F2-BD65-21D2-627D-3E5690CEC8D1}" dt="2021-04-13T17:42:37.226" v="288" actId="20577"/>
          <ac:spMkLst>
            <pc:docMk/>
            <pc:sldMk cId="1751632838" sldId="264"/>
            <ac:spMk id="2" creationId="{4F4640BC-03B7-48C5-8F47-8ED4BF929F66}"/>
          </ac:spMkLst>
        </pc:spChg>
        <pc:picChg chg="add del mod">
          <ac:chgData name="Wilson, Michael T" userId="S::mtwilson@trevecca.edu::313db5a6-4a06-4a75-ba85-e86f1f330758" providerId="AD" clId="Web-{0C2382F2-BD65-21D2-627D-3E5690CEC8D1}" dt="2021-04-13T17:35:53.277" v="226"/>
          <ac:picMkLst>
            <pc:docMk/>
            <pc:sldMk cId="1751632838" sldId="264"/>
            <ac:picMk id="3" creationId="{C1FF3384-14C4-4822-ACE5-7D81664C7703}"/>
          </ac:picMkLst>
        </pc:picChg>
        <pc:picChg chg="add mod">
          <ac:chgData name="Wilson, Michael T" userId="S::mtwilson@trevecca.edu::313db5a6-4a06-4a75-ba85-e86f1f330758" providerId="AD" clId="Web-{0C2382F2-BD65-21D2-627D-3E5690CEC8D1}" dt="2021-04-13T17:40:17.753" v="249" actId="1076"/>
          <ac:picMkLst>
            <pc:docMk/>
            <pc:sldMk cId="1751632838" sldId="264"/>
            <ac:picMk id="4" creationId="{DE252E93-8A58-44D2-80C7-92EE7A31FCD6}"/>
          </ac:picMkLst>
        </pc:picChg>
      </pc:sldChg>
      <pc:sldChg chg="addSp modSp add mod replId modClrScheme chgLayout">
        <pc:chgData name="Wilson, Michael T" userId="S::mtwilson@trevecca.edu::313db5a6-4a06-4a75-ba85-e86f1f330758" providerId="AD" clId="Web-{0C2382F2-BD65-21D2-627D-3E5690CEC8D1}" dt="2021-04-13T17:42:24.772" v="276" actId="20577"/>
        <pc:sldMkLst>
          <pc:docMk/>
          <pc:sldMk cId="4066733726" sldId="265"/>
        </pc:sldMkLst>
        <pc:spChg chg="add mod ord">
          <ac:chgData name="Wilson, Michael T" userId="S::mtwilson@trevecca.edu::313db5a6-4a06-4a75-ba85-e86f1f330758" providerId="AD" clId="Web-{0C2382F2-BD65-21D2-627D-3E5690CEC8D1}" dt="2021-04-13T17:42:24.772" v="276" actId="20577"/>
          <ac:spMkLst>
            <pc:docMk/>
            <pc:sldMk cId="4066733726" sldId="265"/>
            <ac:spMk id="2" creationId="{89E00E82-27CC-41D8-A5FD-656ECF86B575}"/>
          </ac:spMkLst>
        </pc:spChg>
        <pc:picChg chg="add mod">
          <ac:chgData name="Wilson, Michael T" userId="S::mtwilson@trevecca.edu::313db5a6-4a06-4a75-ba85-e86f1f330758" providerId="AD" clId="Web-{0C2382F2-BD65-21D2-627D-3E5690CEC8D1}" dt="2021-04-13T17:42:10.381" v="262" actId="1076"/>
          <ac:picMkLst>
            <pc:docMk/>
            <pc:sldMk cId="4066733726" sldId="265"/>
            <ac:picMk id="3" creationId="{EF6ABA6D-7A3F-4025-B78B-9D16DBC4D030}"/>
          </ac:picMkLst>
        </pc:picChg>
      </pc:sldChg>
      <pc:sldChg chg="add ord replId">
        <pc:chgData name="Wilson, Michael T" userId="S::mtwilson@trevecca.edu::313db5a6-4a06-4a75-ba85-e86f1f330758" providerId="AD" clId="Web-{0C2382F2-BD65-21D2-627D-3E5690CEC8D1}" dt="2021-04-13T17:08:55.407" v="116"/>
        <pc:sldMkLst>
          <pc:docMk/>
          <pc:sldMk cId="265238109" sldId="266"/>
        </pc:sldMkLst>
      </pc:sldChg>
      <pc:sldChg chg="add del">
        <pc:chgData name="Wilson, Michael T" userId="S::mtwilson@trevecca.edu::313db5a6-4a06-4a75-ba85-e86f1f330758" providerId="AD" clId="Web-{0C2382F2-BD65-21D2-627D-3E5690CEC8D1}" dt="2021-04-13T17:03:10.601" v="112"/>
        <pc:sldMkLst>
          <pc:docMk/>
          <pc:sldMk cId="1381713569" sldId="267"/>
        </pc:sldMkLst>
      </pc:sldChg>
      <pc:sldChg chg="addSp delSp modSp add mod ord replId setBg modClrScheme chgLayout">
        <pc:chgData name="Wilson, Michael T" userId="S::mtwilson@trevecca.edu::313db5a6-4a06-4a75-ba85-e86f1f330758" providerId="AD" clId="Web-{0C2382F2-BD65-21D2-627D-3E5690CEC8D1}" dt="2021-04-13T17:52:58.804" v="344" actId="20577"/>
        <pc:sldMkLst>
          <pc:docMk/>
          <pc:sldMk cId="3547309047" sldId="267"/>
        </pc:sldMkLst>
        <pc:spChg chg="add del mod ord">
          <ac:chgData name="Wilson, Michael T" userId="S::mtwilson@trevecca.edu::313db5a6-4a06-4a75-ba85-e86f1f330758" providerId="AD" clId="Web-{0C2382F2-BD65-21D2-627D-3E5690CEC8D1}" dt="2021-04-13T17:52:58.804" v="344" actId="20577"/>
          <ac:spMkLst>
            <pc:docMk/>
            <pc:sldMk cId="3547309047" sldId="267"/>
            <ac:spMk id="2" creationId="{5AD67532-779D-4461-BC75-89683B42BA68}"/>
          </ac:spMkLst>
        </pc:spChg>
        <pc:grpChg chg="mod">
          <ac:chgData name="Wilson, Michael T" userId="S::mtwilson@trevecca.edu::313db5a6-4a06-4a75-ba85-e86f1f330758" providerId="AD" clId="Web-{0C2382F2-BD65-21D2-627D-3E5690CEC8D1}" dt="2021-04-13T17:52:44.382" v="328"/>
          <ac:grpSpMkLst>
            <pc:docMk/>
            <pc:sldMk cId="3547309047" sldId="267"/>
            <ac:grpSpMk id="124" creationId="{00000000-0000-0000-0000-000000000000}"/>
          </ac:grpSpMkLst>
        </pc:grpChg>
      </pc:sldChg>
      <pc:sldChg chg="add replId">
        <pc:chgData name="Wilson, Michael T" userId="S::mtwilson@trevecca.edu::313db5a6-4a06-4a75-ba85-e86f1f330758" providerId="AD" clId="Web-{0C2382F2-BD65-21D2-627D-3E5690CEC8D1}" dt="2021-04-13T17:09:08.267" v="118"/>
        <pc:sldMkLst>
          <pc:docMk/>
          <pc:sldMk cId="1859379075" sldId="268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12.892" v="119"/>
        <pc:sldMkLst>
          <pc:docMk/>
          <pc:sldMk cId="303716066" sldId="269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12.907" v="120"/>
        <pc:sldMkLst>
          <pc:docMk/>
          <pc:sldMk cId="4224033271" sldId="270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19.782" v="121"/>
        <pc:sldMkLst>
          <pc:docMk/>
          <pc:sldMk cId="54233456" sldId="271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19.798" v="122"/>
        <pc:sldMkLst>
          <pc:docMk/>
          <pc:sldMk cId="3548447063" sldId="272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19.814" v="123"/>
        <pc:sldMkLst>
          <pc:docMk/>
          <pc:sldMk cId="349021733" sldId="273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19.829" v="124"/>
        <pc:sldMkLst>
          <pc:docMk/>
          <pc:sldMk cId="2860618336" sldId="274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22.814" v="125"/>
        <pc:sldMkLst>
          <pc:docMk/>
          <pc:sldMk cId="1544625697" sldId="275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22.829" v="126"/>
        <pc:sldMkLst>
          <pc:docMk/>
          <pc:sldMk cId="1728139363" sldId="276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22.845" v="127"/>
        <pc:sldMkLst>
          <pc:docMk/>
          <pc:sldMk cId="1244456572" sldId="277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22.861" v="128"/>
        <pc:sldMkLst>
          <pc:docMk/>
          <pc:sldMk cId="66687522" sldId="278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26.048" v="129"/>
        <pc:sldMkLst>
          <pc:docMk/>
          <pc:sldMk cId="145975717" sldId="279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26.064" v="130"/>
        <pc:sldMkLst>
          <pc:docMk/>
          <pc:sldMk cId="270807405" sldId="280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26.080" v="131"/>
        <pc:sldMkLst>
          <pc:docMk/>
          <pc:sldMk cId="3370832945" sldId="281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26.095" v="132"/>
        <pc:sldMkLst>
          <pc:docMk/>
          <pc:sldMk cId="2413061730" sldId="282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30.048" v="133"/>
        <pc:sldMkLst>
          <pc:docMk/>
          <pc:sldMk cId="2249812535" sldId="283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30.064" v="134"/>
        <pc:sldMkLst>
          <pc:docMk/>
          <pc:sldMk cId="2200852861" sldId="284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30.080" v="135"/>
        <pc:sldMkLst>
          <pc:docMk/>
          <pc:sldMk cId="2097991621" sldId="285"/>
        </pc:sldMkLst>
      </pc:sldChg>
      <pc:sldChg chg="add replId">
        <pc:chgData name="Wilson, Michael T" userId="S::mtwilson@trevecca.edu::313db5a6-4a06-4a75-ba85-e86f1f330758" providerId="AD" clId="Web-{0C2382F2-BD65-21D2-627D-3E5690CEC8D1}" dt="2021-04-13T17:09:30.095" v="136"/>
        <pc:sldMkLst>
          <pc:docMk/>
          <pc:sldMk cId="4172904424" sldId="286"/>
        </pc:sldMkLst>
      </pc:sldChg>
      <pc:sldChg chg="add del">
        <pc:chgData name="Wilson, Michael T" userId="S::mtwilson@trevecca.edu::313db5a6-4a06-4a75-ba85-e86f1f330758" providerId="AD" clId="Web-{0C2382F2-BD65-21D2-627D-3E5690CEC8D1}" dt="2021-04-13T17:12:39.710" v="140"/>
        <pc:sldMkLst>
          <pc:docMk/>
          <pc:sldMk cId="1229166837" sldId="287"/>
        </pc:sldMkLst>
      </pc:sldChg>
      <pc:sldChg chg="addSp delSp modSp add replId">
        <pc:chgData name="Wilson, Michael T" userId="S::mtwilson@trevecca.edu::313db5a6-4a06-4a75-ba85-e86f1f330758" providerId="AD" clId="Web-{0C2382F2-BD65-21D2-627D-3E5690CEC8D1}" dt="2021-04-13T17:44:19.588" v="324" actId="1076"/>
        <pc:sldMkLst>
          <pc:docMk/>
          <pc:sldMk cId="1253519270" sldId="287"/>
        </pc:sldMkLst>
        <pc:spChg chg="mod">
          <ac:chgData name="Wilson, Michael T" userId="S::mtwilson@trevecca.edu::313db5a6-4a06-4a75-ba85-e86f1f330758" providerId="AD" clId="Web-{0C2382F2-BD65-21D2-627D-3E5690CEC8D1}" dt="2021-04-13T17:43:04.679" v="313" actId="20577"/>
          <ac:spMkLst>
            <pc:docMk/>
            <pc:sldMk cId="1253519270" sldId="287"/>
            <ac:spMk id="2" creationId="{89E00E82-27CC-41D8-A5FD-656ECF86B575}"/>
          </ac:spMkLst>
        </pc:spChg>
        <pc:picChg chg="del">
          <ac:chgData name="Wilson, Michael T" userId="S::mtwilson@trevecca.edu::313db5a6-4a06-4a75-ba85-e86f1f330758" providerId="AD" clId="Web-{0C2382F2-BD65-21D2-627D-3E5690CEC8D1}" dt="2021-04-13T17:43:06.601" v="314"/>
          <ac:picMkLst>
            <pc:docMk/>
            <pc:sldMk cId="1253519270" sldId="287"/>
            <ac:picMk id="3" creationId="{EF6ABA6D-7A3F-4025-B78B-9D16DBC4D030}"/>
          </ac:picMkLst>
        </pc:picChg>
        <pc:picChg chg="add mod">
          <ac:chgData name="Wilson, Michael T" userId="S::mtwilson@trevecca.edu::313db5a6-4a06-4a75-ba85-e86f1f330758" providerId="AD" clId="Web-{0C2382F2-BD65-21D2-627D-3E5690CEC8D1}" dt="2021-04-13T17:44:19.588" v="324" actId="1076"/>
          <ac:picMkLst>
            <pc:docMk/>
            <pc:sldMk cId="1253519270" sldId="287"/>
            <ac:picMk id="4" creationId="{E1528B08-F310-400A-8FA3-B06B8600E6EC}"/>
          </ac:picMkLst>
        </pc:picChg>
      </pc:sldChg>
      <pc:sldMasterChg chg="add del addSldLayout delSldLayout">
        <pc:chgData name="Wilson, Michael T" userId="S::mtwilson@trevecca.edu::313db5a6-4a06-4a75-ba85-e86f1f330758" providerId="AD" clId="Web-{0C2382F2-BD65-21D2-627D-3E5690CEC8D1}" dt="2021-04-13T16:47:38.061" v="14"/>
        <pc:sldMasterMkLst>
          <pc:docMk/>
          <pc:sldMasterMk cId="0" sldId="2147483648"/>
        </pc:sldMasterMkLst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49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50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51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52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53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54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55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56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57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58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59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0" sldId="2147483648"/>
            <pc:sldLayoutMk cId="0" sldId="2147483660"/>
          </pc:sldLayoutMkLst>
        </pc:sldLayoutChg>
      </pc:sldMasterChg>
      <pc:sldMasterChg chg="add del addSldLayout delSldLayout modSldLayout">
        <pc:chgData name="Wilson, Michael T" userId="S::mtwilson@trevecca.edu::313db5a6-4a06-4a75-ba85-e86f1f330758" providerId="AD" clId="Web-{0C2382F2-BD65-21D2-627D-3E5690CEC8D1}" dt="2021-04-13T16:47:38.061" v="14"/>
        <pc:sldMasterMkLst>
          <pc:docMk/>
          <pc:sldMasterMk cId="2935448530" sldId="2147483661"/>
        </pc:sldMasterMkLst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3662385412" sldId="2147483662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1178542996" sldId="2147483663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4134707359" sldId="2147483664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3976564240" sldId="2147483665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3641329048" sldId="2147483666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4088429306" sldId="2147483667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676578924" sldId="2147483668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795746432" sldId="2147483669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3558416345" sldId="2147483670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320442704" sldId="2147483671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8.061" v="14"/>
          <pc:sldLayoutMkLst>
            <pc:docMk/>
            <pc:sldMasterMk cId="2935448530" sldId="2147483661"/>
            <pc:sldLayoutMk cId="862160153" sldId="2147483672"/>
          </pc:sldLayoutMkLst>
        </pc:sldLayoutChg>
      </pc:sldMasterChg>
      <pc:sldMasterChg chg="add del addSldLayout delSldLayout">
        <pc:chgData name="Wilson, Michael T" userId="S::mtwilson@trevecca.edu::313db5a6-4a06-4a75-ba85-e86f1f330758" providerId="AD" clId="Web-{0C2382F2-BD65-21D2-627D-3E5690CEC8D1}" dt="2021-04-13T17:12:39.710" v="140"/>
        <pc:sldMasterMkLst>
          <pc:docMk/>
          <pc:sldMasterMk cId="0" sldId="2147483668"/>
        </pc:sldMasterMkLst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61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63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64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65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66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67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69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70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71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72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73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74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75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76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77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78"/>
          </pc:sldLayoutMkLst>
        </pc:sldLayoutChg>
        <pc:sldLayoutChg chg="add del">
          <pc:chgData name="Wilson, Michael T" userId="S::mtwilson@trevecca.edu::313db5a6-4a06-4a75-ba85-e86f1f330758" providerId="AD" clId="Web-{0C2382F2-BD65-21D2-627D-3E5690CEC8D1}" dt="2021-04-13T17:12:39.710" v="140"/>
          <pc:sldLayoutMkLst>
            <pc:docMk/>
            <pc:sldMasterMk cId="0" sldId="2147483668"/>
            <pc:sldLayoutMk cId="0" sldId="2147483679"/>
          </pc:sldLayoutMkLst>
        </pc:sldLayoutChg>
      </pc:sldMasterChg>
      <pc:sldMasterChg chg="add del addSldLayout delSldLayout modSldLayout">
        <pc:chgData name="Wilson, Michael T" userId="S::mtwilson@trevecca.edu::313db5a6-4a06-4a75-ba85-e86f1f330758" providerId="AD" clId="Web-{0C2382F2-BD65-21D2-627D-3E5690CEC8D1}" dt="2021-04-13T16:47:36.373" v="13"/>
        <pc:sldMasterMkLst>
          <pc:docMk/>
          <pc:sldMasterMk cId="2656862901" sldId="2147483673"/>
        </pc:sldMasterMkLst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2590549415" sldId="2147483674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4252970367" sldId="2147483675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1601546643" sldId="2147483676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3369895577" sldId="2147483677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3269446249" sldId="2147483678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1608082715" sldId="2147483679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2014729642" sldId="2147483680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4223761183" sldId="2147483681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2940283829" sldId="2147483682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2805121272" sldId="2147483683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6.373" v="13"/>
          <pc:sldLayoutMkLst>
            <pc:docMk/>
            <pc:sldMasterMk cId="2656862901" sldId="2147483673"/>
            <pc:sldLayoutMk cId="1656929862" sldId="2147483684"/>
          </pc:sldLayoutMkLst>
        </pc:sldLayoutChg>
      </pc:sldMasterChg>
      <pc:sldMasterChg chg="add del addSldLayout delSldLayout modSldLayout">
        <pc:chgData name="Wilson, Michael T" userId="S::mtwilson@trevecca.edu::313db5a6-4a06-4a75-ba85-e86f1f330758" providerId="AD" clId="Web-{0C2382F2-BD65-21D2-627D-3E5690CEC8D1}" dt="2021-04-13T16:47:33.764" v="12"/>
        <pc:sldMasterMkLst>
          <pc:docMk/>
          <pc:sldMasterMk cId="3094148177" sldId="2147483685"/>
        </pc:sldMasterMkLst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3913402440" sldId="2147483686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3706851280" sldId="2147483687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1652961780" sldId="2147483688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4182171309" sldId="2147483689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4252979962" sldId="2147483690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2034042887" sldId="2147483691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239451245" sldId="2147483692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33699252" sldId="2147483693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4150037334" sldId="2147483694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4267862323" sldId="2147483695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33.764" v="12"/>
          <pc:sldLayoutMkLst>
            <pc:docMk/>
            <pc:sldMasterMk cId="3094148177" sldId="2147483685"/>
            <pc:sldLayoutMk cId="1381183404" sldId="2147483696"/>
          </pc:sldLayoutMkLst>
        </pc:sldLayoutChg>
      </pc:sldMasterChg>
      <pc:sldMasterChg chg="add del addSldLayout delSldLayout modSldLayout">
        <pc:chgData name="Wilson, Michael T" userId="S::mtwilson@trevecca.edu::313db5a6-4a06-4a75-ba85-e86f1f330758" providerId="AD" clId="Web-{0C2382F2-BD65-21D2-627D-3E5690CEC8D1}" dt="2021-04-13T16:47:23.264" v="11"/>
        <pc:sldMasterMkLst>
          <pc:docMk/>
          <pc:sldMasterMk cId="3829712236" sldId="2147483697"/>
        </pc:sldMasterMkLst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3376461487" sldId="2147483698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2967960105" sldId="2147483699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3515642698" sldId="2147483700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362317877" sldId="2147483701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3130528045" sldId="2147483702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3165325664" sldId="2147483703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2371544856" sldId="2147483704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1313163694" sldId="2147483705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2610319089" sldId="2147483706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3161354608" sldId="2147483707"/>
          </pc:sldLayoutMkLst>
        </pc:sldLayoutChg>
        <pc:sldLayoutChg chg="add del mod replId">
          <pc:chgData name="Wilson, Michael T" userId="S::mtwilson@trevecca.edu::313db5a6-4a06-4a75-ba85-e86f1f330758" providerId="AD" clId="Web-{0C2382F2-BD65-21D2-627D-3E5690CEC8D1}" dt="2021-04-13T16:47:23.264" v="11"/>
          <pc:sldLayoutMkLst>
            <pc:docMk/>
            <pc:sldMasterMk cId="3829712236" sldId="2147483697"/>
            <pc:sldLayoutMk cId="2294649113" sldId="2147483708"/>
          </pc:sldLayoutMkLst>
        </pc:sldLayoutChg>
      </pc:sldMasterChg>
    </pc:docChg>
  </pc:docChgLst>
  <pc:docChgLst>
    <pc:chgData name="Wilson, Michael T" userId="S::mtwilson@trevecca.edu::313db5a6-4a06-4a75-ba85-e86f1f330758" providerId="AD" clId="Web-{E074A185-D39F-5421-7BD7-129421AC81F1}"/>
    <pc:docChg chg="addSld delSld modSld sldOrd">
      <pc:chgData name="Wilson, Michael T" userId="S::mtwilson@trevecca.edu::313db5a6-4a06-4a75-ba85-e86f1f330758" providerId="AD" clId="Web-{E074A185-D39F-5421-7BD7-129421AC81F1}" dt="2021-05-12T02:49:50.493" v="1766" actId="20577"/>
      <pc:docMkLst>
        <pc:docMk/>
      </pc:docMkLst>
      <pc:sldChg chg="modSp">
        <pc:chgData name="Wilson, Michael T" userId="S::mtwilson@trevecca.edu::313db5a6-4a06-4a75-ba85-e86f1f330758" providerId="AD" clId="Web-{E074A185-D39F-5421-7BD7-129421AC81F1}" dt="2021-05-11T16:27:40.497" v="1353" actId="1076"/>
        <pc:sldMkLst>
          <pc:docMk/>
          <pc:sldMk cId="2917787054" sldId="258"/>
        </pc:sldMkLst>
        <pc:spChg chg="mod">
          <ac:chgData name="Wilson, Michael T" userId="S::mtwilson@trevecca.edu::313db5a6-4a06-4a75-ba85-e86f1f330758" providerId="AD" clId="Web-{E074A185-D39F-5421-7BD7-129421AC81F1}" dt="2021-05-11T16:27:40.497" v="1353" actId="1076"/>
          <ac:spMkLst>
            <pc:docMk/>
            <pc:sldMk cId="2917787054" sldId="258"/>
            <ac:spMk id="2" creationId="{11013B70-E2F6-4BF4-BCA4-045F4BEE89BA}"/>
          </ac:spMkLst>
        </pc:spChg>
      </pc:sldChg>
      <pc:sldChg chg="addSp delSp modSp">
        <pc:chgData name="Wilson, Michael T" userId="S::mtwilson@trevecca.edu::313db5a6-4a06-4a75-ba85-e86f1f330758" providerId="AD" clId="Web-{E074A185-D39F-5421-7BD7-129421AC81F1}" dt="2021-05-11T19:21:12.740" v="1581" actId="20577"/>
        <pc:sldMkLst>
          <pc:docMk/>
          <pc:sldMk cId="300975952" sldId="259"/>
        </pc:sldMkLst>
        <pc:spChg chg="mod">
          <ac:chgData name="Wilson, Michael T" userId="S::mtwilson@trevecca.edu::313db5a6-4a06-4a75-ba85-e86f1f330758" providerId="AD" clId="Web-{E074A185-D39F-5421-7BD7-129421AC81F1}" dt="2021-05-11T19:21:12.740" v="1581" actId="20577"/>
          <ac:spMkLst>
            <pc:docMk/>
            <pc:sldMk cId="300975952" sldId="259"/>
            <ac:spMk id="3" creationId="{3B4CB328-044A-4A33-92AC-83F60D775AD8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0T18:52:47.667" v="8" actId="1076"/>
          <ac:spMkLst>
            <pc:docMk/>
            <pc:sldMk cId="300975952" sldId="259"/>
            <ac:spMk id="7" creationId="{B9E6B92E-DC43-49C6-B957-98AAB62834AD}"/>
          </ac:spMkLst>
        </pc:spChg>
        <pc:picChg chg="add mod">
          <ac:chgData name="Wilson, Michael T" userId="S::mtwilson@trevecca.edu::313db5a6-4a06-4a75-ba85-e86f1f330758" providerId="AD" clId="Web-{E074A185-D39F-5421-7BD7-129421AC81F1}" dt="2021-05-10T18:52:52.121" v="9" actId="1076"/>
          <ac:picMkLst>
            <pc:docMk/>
            <pc:sldMk cId="300975952" sldId="259"/>
            <ac:picMk id="4" creationId="{A1B5847E-28EC-4C4D-BC33-9AAB33F5EDD9}"/>
          </ac:picMkLst>
        </pc:picChg>
        <pc:picChg chg="add mod">
          <ac:chgData name="Wilson, Michael T" userId="S::mtwilson@trevecca.edu::313db5a6-4a06-4a75-ba85-e86f1f330758" providerId="AD" clId="Web-{E074A185-D39F-5421-7BD7-129421AC81F1}" dt="2021-05-10T18:53:00.324" v="11" actId="14100"/>
          <ac:picMkLst>
            <pc:docMk/>
            <pc:sldMk cId="300975952" sldId="259"/>
            <ac:picMk id="5" creationId="{9545D2E1-3874-48B5-AD80-541A82ECE94E}"/>
          </ac:picMkLst>
        </pc:picChg>
        <pc:picChg chg="del">
          <ac:chgData name="Wilson, Michael T" userId="S::mtwilson@trevecca.edu::313db5a6-4a06-4a75-ba85-e86f1f330758" providerId="AD" clId="Web-{E074A185-D39F-5421-7BD7-129421AC81F1}" dt="2021-05-10T18:52:31.213" v="5"/>
          <ac:picMkLst>
            <pc:docMk/>
            <pc:sldMk cId="300975952" sldId="259"/>
            <ac:picMk id="8" creationId="{10B5144E-3A91-4D84-8AE7-7F1F03D4E881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2T02:39:18.162" v="1717" actId="20577"/>
        <pc:sldMkLst>
          <pc:docMk/>
          <pc:sldMk cId="670988231" sldId="261"/>
        </pc:sldMkLst>
        <pc:spChg chg="mod">
          <ac:chgData name="Wilson, Michael T" userId="S::mtwilson@trevecca.edu::313db5a6-4a06-4a75-ba85-e86f1f330758" providerId="AD" clId="Web-{E074A185-D39F-5421-7BD7-129421AC81F1}" dt="2021-05-11T16:27:32.794" v="1352" actId="1076"/>
          <ac:spMkLst>
            <pc:docMk/>
            <pc:sldMk cId="670988231" sldId="261"/>
            <ac:spMk id="2" creationId="{2914B07C-13B6-4D95-8B85-A5953EE46093}"/>
          </ac:spMkLst>
        </pc:spChg>
        <pc:spChg chg="mod">
          <ac:chgData name="Wilson, Michael T" userId="S::mtwilson@trevecca.edu::313db5a6-4a06-4a75-ba85-e86f1f330758" providerId="AD" clId="Web-{E074A185-D39F-5421-7BD7-129421AC81F1}" dt="2021-05-12T02:39:18.162" v="1717" actId="20577"/>
          <ac:spMkLst>
            <pc:docMk/>
            <pc:sldMk cId="670988231" sldId="261"/>
            <ac:spMk id="3" creationId="{C387931C-ABB2-43FD-9252-8D7849745AF5}"/>
          </ac:spMkLst>
        </pc:spChg>
        <pc:picChg chg="add mod">
          <ac:chgData name="Wilson, Michael T" userId="S::mtwilson@trevecca.edu::313db5a6-4a06-4a75-ba85-e86f1f330758" providerId="AD" clId="Web-{E074A185-D39F-5421-7BD7-129421AC81F1}" dt="2021-05-11T03:40:21.794" v="1230" actId="1076"/>
          <ac:picMkLst>
            <pc:docMk/>
            <pc:sldMk cId="670988231" sldId="261"/>
            <ac:picMk id="4" creationId="{6EEAF193-9F02-4126-9C08-A3DB76D2F971}"/>
          </ac:picMkLst>
        </pc:picChg>
      </pc:sldChg>
      <pc:sldChg chg="addSp delSp modSp">
        <pc:chgData name="Wilson, Michael T" userId="S::mtwilson@trevecca.edu::313db5a6-4a06-4a75-ba85-e86f1f330758" providerId="AD" clId="Web-{E074A185-D39F-5421-7BD7-129421AC81F1}" dt="2021-05-12T02:45:15.299" v="1750" actId="1076"/>
        <pc:sldMkLst>
          <pc:docMk/>
          <pc:sldMk cId="3727080728" sldId="262"/>
        </pc:sldMkLst>
        <pc:spChg chg="add mod">
          <ac:chgData name="Wilson, Michael T" userId="S::mtwilson@trevecca.edu::313db5a6-4a06-4a75-ba85-e86f1f330758" providerId="AD" clId="Web-{E074A185-D39F-5421-7BD7-129421AC81F1}" dt="2021-05-12T02:45:15.299" v="1750" actId="1076"/>
          <ac:spMkLst>
            <pc:docMk/>
            <pc:sldMk cId="3727080728" sldId="262"/>
            <ac:spMk id="3" creationId="{4005A0AD-2AF5-4351-A25A-B7E1347ED3E1}"/>
          </ac:spMkLst>
        </pc:spChg>
        <pc:spChg chg="mod">
          <ac:chgData name="Wilson, Michael T" userId="S::mtwilson@trevecca.edu::313db5a6-4a06-4a75-ba85-e86f1f330758" providerId="AD" clId="Web-{E074A185-D39F-5421-7BD7-129421AC81F1}" dt="2021-05-12T02:43:33.562" v="1730" actId="1076"/>
          <ac:spMkLst>
            <pc:docMk/>
            <pc:sldMk cId="3727080728" sldId="262"/>
            <ac:spMk id="4" creationId="{8CB7AD65-8DDF-49AE-8759-ED52BF6337A9}"/>
          </ac:spMkLst>
        </pc:spChg>
        <pc:picChg chg="add mod">
          <ac:chgData name="Wilson, Michael T" userId="S::mtwilson@trevecca.edu::313db5a6-4a06-4a75-ba85-e86f1f330758" providerId="AD" clId="Web-{E074A185-D39F-5421-7BD7-129421AC81F1}" dt="2021-05-12T02:43:44.781" v="1734" actId="1076"/>
          <ac:picMkLst>
            <pc:docMk/>
            <pc:sldMk cId="3727080728" sldId="262"/>
            <ac:picMk id="2" creationId="{76D92477-E313-497E-BCAA-1283B4D00C36}"/>
          </ac:picMkLst>
        </pc:picChg>
        <pc:picChg chg="add del mod">
          <ac:chgData name="Wilson, Michael T" userId="S::mtwilson@trevecca.edu::313db5a6-4a06-4a75-ba85-e86f1f330758" providerId="AD" clId="Web-{E074A185-D39F-5421-7BD7-129421AC81F1}" dt="2021-05-10T20:20:25.600" v="739"/>
          <ac:picMkLst>
            <pc:docMk/>
            <pc:sldMk cId="3727080728" sldId="262"/>
            <ac:picMk id="2" creationId="{F17E56A3-5096-4E93-ADF3-BF0D93AD567D}"/>
          </ac:picMkLst>
        </pc:picChg>
      </pc:sldChg>
      <pc:sldChg chg="addSp delSp modSp">
        <pc:chgData name="Wilson, Michael T" userId="S::mtwilson@trevecca.edu::313db5a6-4a06-4a75-ba85-e86f1f330758" providerId="AD" clId="Web-{E074A185-D39F-5421-7BD7-129421AC81F1}" dt="2021-05-11T16:25:44.229" v="1339" actId="1076"/>
        <pc:sldMkLst>
          <pc:docMk/>
          <pc:sldMk cId="3231773033" sldId="263"/>
        </pc:sldMkLst>
        <pc:spChg chg="mod">
          <ac:chgData name="Wilson, Michael T" userId="S::mtwilson@trevecca.edu::313db5a6-4a06-4a75-ba85-e86f1f330758" providerId="AD" clId="Web-{E074A185-D39F-5421-7BD7-129421AC81F1}" dt="2021-05-11T16:25:44.229" v="1339" actId="1076"/>
          <ac:spMkLst>
            <pc:docMk/>
            <pc:sldMk cId="3231773033" sldId="263"/>
            <ac:spMk id="2" creationId="{C04284CF-30A3-4972-A2D9-6BD726E693D6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24:33.477" v="1332" actId="20577"/>
          <ac:spMkLst>
            <pc:docMk/>
            <pc:sldMk cId="3231773033" sldId="263"/>
            <ac:spMk id="4" creationId="{5CCB3CF7-B72F-44CF-8612-B1394355813D}"/>
          </ac:spMkLst>
        </pc:spChg>
        <pc:picChg chg="mod">
          <ac:chgData name="Wilson, Michael T" userId="S::mtwilson@trevecca.edu::313db5a6-4a06-4a75-ba85-e86f1f330758" providerId="AD" clId="Web-{E074A185-D39F-5421-7BD7-129421AC81F1}" dt="2021-05-11T02:31:46.443" v="824" actId="1076"/>
          <ac:picMkLst>
            <pc:docMk/>
            <pc:sldMk cId="3231773033" sldId="263"/>
            <ac:picMk id="3" creationId="{C59FD7B5-DD0E-46BC-92AA-72F32FA75343}"/>
          </ac:picMkLst>
        </pc:picChg>
        <pc:picChg chg="add del">
          <ac:chgData name="Wilson, Michael T" userId="S::mtwilson@trevecca.edu::313db5a6-4a06-4a75-ba85-e86f1f330758" providerId="AD" clId="Web-{E074A185-D39F-5421-7BD7-129421AC81F1}" dt="2021-05-11T02:34:34.604" v="850"/>
          <ac:picMkLst>
            <pc:docMk/>
            <pc:sldMk cId="3231773033" sldId="263"/>
            <ac:picMk id="10" creationId="{D325DBBE-7078-4859-8AB6-DBA9FAEA80FE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25:37.932" v="1338" actId="1076"/>
        <pc:sldMkLst>
          <pc:docMk/>
          <pc:sldMk cId="1751632838" sldId="264"/>
        </pc:sldMkLst>
        <pc:spChg chg="mod">
          <ac:chgData name="Wilson, Michael T" userId="S::mtwilson@trevecca.edu::313db5a6-4a06-4a75-ba85-e86f1f330758" providerId="AD" clId="Web-{E074A185-D39F-5421-7BD7-129421AC81F1}" dt="2021-05-11T16:25:37.932" v="1338" actId="1076"/>
          <ac:spMkLst>
            <pc:docMk/>
            <pc:sldMk cId="1751632838" sldId="264"/>
            <ac:spMk id="2" creationId="{4F4640BC-03B7-48C5-8F47-8ED4BF929F66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25:27.807" v="1337" actId="20577"/>
          <ac:spMkLst>
            <pc:docMk/>
            <pc:sldMk cId="1751632838" sldId="264"/>
            <ac:spMk id="3" creationId="{ACC0A81E-073D-472C-A465-B488F4F4EBC9}"/>
          </ac:spMkLst>
        </pc:spChg>
        <pc:picChg chg="mod">
          <ac:chgData name="Wilson, Michael T" userId="S::mtwilson@trevecca.edu::313db5a6-4a06-4a75-ba85-e86f1f330758" providerId="AD" clId="Web-{E074A185-D39F-5421-7BD7-129421AC81F1}" dt="2021-05-11T02:32:25.522" v="831" actId="1076"/>
          <ac:picMkLst>
            <pc:docMk/>
            <pc:sldMk cId="1751632838" sldId="264"/>
            <ac:picMk id="4" creationId="{DE252E93-8A58-44D2-80C7-92EE7A31FCD6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28:23.592" v="1354" actId="1076"/>
        <pc:sldMkLst>
          <pc:docMk/>
          <pc:sldMk cId="4066733726" sldId="265"/>
        </pc:sldMkLst>
        <pc:spChg chg="mod">
          <ac:chgData name="Wilson, Michael T" userId="S::mtwilson@trevecca.edu::313db5a6-4a06-4a75-ba85-e86f1f330758" providerId="AD" clId="Web-{E074A185-D39F-5421-7BD7-129421AC81F1}" dt="2021-05-11T16:28:23.592" v="1354" actId="1076"/>
          <ac:spMkLst>
            <pc:docMk/>
            <pc:sldMk cId="4066733726" sldId="265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02:36:25.545" v="873" actId="1076"/>
          <ac:spMkLst>
            <pc:docMk/>
            <pc:sldMk cId="4066733726" sldId="265"/>
            <ac:spMk id="4" creationId="{AA915BD6-B1C0-415A-AD02-91E82AF9233A}"/>
          </ac:spMkLst>
        </pc:spChg>
        <pc:picChg chg="mod">
          <ac:chgData name="Wilson, Michael T" userId="S::mtwilson@trevecca.edu::313db5a6-4a06-4a75-ba85-e86f1f330758" providerId="AD" clId="Web-{E074A185-D39F-5421-7BD7-129421AC81F1}" dt="2021-05-11T02:35:52.622" v="867" actId="1076"/>
          <ac:picMkLst>
            <pc:docMk/>
            <pc:sldMk cId="4066733726" sldId="265"/>
            <ac:picMk id="3" creationId="{EF6ABA6D-7A3F-4025-B78B-9D16DBC4D030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2T02:49:07.242" v="1762" actId="20577"/>
        <pc:sldMkLst>
          <pc:docMk/>
          <pc:sldMk cId="265238109" sldId="266"/>
        </pc:sldMkLst>
        <pc:spChg chg="mod">
          <ac:chgData name="Wilson, Michael T" userId="S::mtwilson@trevecca.edu::313db5a6-4a06-4a75-ba85-e86f1f330758" providerId="AD" clId="Web-{E074A185-D39F-5421-7BD7-129421AC81F1}" dt="2021-05-12T02:49:07.242" v="1762" actId="20577"/>
          <ac:spMkLst>
            <pc:docMk/>
            <pc:sldMk cId="265238109" sldId="266"/>
            <ac:spMk id="2" creationId="{1E46A13C-D8F7-4108-9580-54AF68DD01FD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7:43.823" v="1401" actId="1076"/>
          <ac:spMkLst>
            <pc:docMk/>
            <pc:sldMk cId="265238109" sldId="266"/>
            <ac:spMk id="4" creationId="{E211F52E-81EF-4963-850C-3A99902A1589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7:39.089" v="1400" actId="1076"/>
          <ac:picMkLst>
            <pc:docMk/>
            <pc:sldMk cId="265238109" sldId="266"/>
            <ac:picMk id="3" creationId="{E99860DA-B73E-4DBE-9849-B49BDD4119DC}"/>
          </ac:picMkLst>
        </pc:picChg>
      </pc:sldChg>
      <pc:sldChg chg="addSp modSp ord">
        <pc:chgData name="Wilson, Michael T" userId="S::mtwilson@trevecca.edu::313db5a6-4a06-4a75-ba85-e86f1f330758" providerId="AD" clId="Web-{E074A185-D39F-5421-7BD7-129421AC81F1}" dt="2021-05-11T19:12:07.913" v="1546" actId="1076"/>
        <pc:sldMkLst>
          <pc:docMk/>
          <pc:sldMk cId="3547309047" sldId="267"/>
        </pc:sldMkLst>
        <pc:spChg chg="mod">
          <ac:chgData name="Wilson, Michael T" userId="S::mtwilson@trevecca.edu::313db5a6-4a06-4a75-ba85-e86f1f330758" providerId="AD" clId="Web-{E074A185-D39F-5421-7BD7-129421AC81F1}" dt="2021-05-11T18:04:17.402" v="1516" actId="20577"/>
          <ac:spMkLst>
            <pc:docMk/>
            <pc:sldMk cId="3547309047" sldId="267"/>
            <ac:spMk id="2" creationId="{5AD67532-779D-4461-BC75-89683B42BA68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8:05:19.888" v="1520" actId="1076"/>
          <ac:spMkLst>
            <pc:docMk/>
            <pc:sldMk cId="3547309047" sldId="267"/>
            <ac:spMk id="3" creationId="{792C1811-4FE1-487F-ACE0-57835F3D2B82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02:34:15.947" v="848" actId="20577"/>
          <ac:spMkLst>
            <pc:docMk/>
            <pc:sldMk cId="3547309047" sldId="267"/>
            <ac:spMk id="4" creationId="{F3524FEB-C87C-4A50-A78C-44387DD8BDB6}"/>
          </ac:spMkLst>
        </pc:spChg>
        <pc:picChg chg="add mod">
          <ac:chgData name="Wilson, Michael T" userId="S::mtwilson@trevecca.edu::313db5a6-4a06-4a75-ba85-e86f1f330758" providerId="AD" clId="Web-{E074A185-D39F-5421-7BD7-129421AC81F1}" dt="2021-05-11T19:12:07.913" v="1546" actId="1076"/>
          <ac:picMkLst>
            <pc:docMk/>
            <pc:sldMk cId="3547309047" sldId="267"/>
            <ac:picMk id="5" creationId="{2F7C0114-4CE5-43EF-85F6-CC70574CB574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2T02:49:18.758" v="1763" actId="20577"/>
        <pc:sldMkLst>
          <pc:docMk/>
          <pc:sldMk cId="1859379075" sldId="268"/>
        </pc:sldMkLst>
        <pc:spChg chg="mod">
          <ac:chgData name="Wilson, Michael T" userId="S::mtwilson@trevecca.edu::313db5a6-4a06-4a75-ba85-e86f1f330758" providerId="AD" clId="Web-{E074A185-D39F-5421-7BD7-129421AC81F1}" dt="2021-05-12T02:49:18.758" v="1763" actId="20577"/>
          <ac:spMkLst>
            <pc:docMk/>
            <pc:sldMk cId="1859379075" sldId="268"/>
            <ac:spMk id="2" creationId="{C205A2D3-9CD0-4B0C-ACF0-E3BB0B172914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8:25.136" v="1408" actId="1076"/>
          <ac:spMkLst>
            <pc:docMk/>
            <pc:sldMk cId="1859379075" sldId="268"/>
            <ac:spMk id="4" creationId="{CFE52796-7E8F-46B3-8742-52C8EB95BA9B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8:19.324" v="1407" actId="1076"/>
          <ac:picMkLst>
            <pc:docMk/>
            <pc:sldMk cId="1859379075" sldId="268"/>
            <ac:picMk id="3" creationId="{AD48AE6E-993A-425C-814E-E1484BF18682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40:49.358" v="1428" actId="1076"/>
        <pc:sldMkLst>
          <pc:docMk/>
          <pc:sldMk cId="303716066" sldId="269"/>
        </pc:sldMkLst>
        <pc:spChg chg="mod">
          <ac:chgData name="Wilson, Michael T" userId="S::mtwilson@trevecca.edu::313db5a6-4a06-4a75-ba85-e86f1f330758" providerId="AD" clId="Web-{E074A185-D39F-5421-7BD7-129421AC81F1}" dt="2021-05-11T16:40:32.671" v="1426" actId="1076"/>
          <ac:spMkLst>
            <pc:docMk/>
            <pc:sldMk cId="303716066" sldId="269"/>
            <ac:spMk id="2" creationId="{550E8481-7C71-4C50-9937-F8AA4251AAD9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40:49.358" v="1428" actId="1076"/>
          <ac:spMkLst>
            <pc:docMk/>
            <pc:sldMk cId="303716066" sldId="269"/>
            <ac:spMk id="4" creationId="{6FD802F1-E2E4-41ED-9959-0EF7682FEC77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0:37.905" v="1427" actId="1076"/>
          <ac:picMkLst>
            <pc:docMk/>
            <pc:sldMk cId="303716066" sldId="269"/>
            <ac:picMk id="3" creationId="{6E6C29D6-0D6C-440F-9438-5087A238DD0B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40:20.217" v="1424" actId="1076"/>
        <pc:sldMkLst>
          <pc:docMk/>
          <pc:sldMk cId="4224033271" sldId="270"/>
        </pc:sldMkLst>
        <pc:spChg chg="mod">
          <ac:chgData name="Wilson, Michael T" userId="S::mtwilson@trevecca.edu::313db5a6-4a06-4a75-ba85-e86f1f330758" providerId="AD" clId="Web-{E074A185-D39F-5421-7BD7-129421AC81F1}" dt="2021-05-11T16:40:03.311" v="1421" actId="1076"/>
          <ac:spMkLst>
            <pc:docMk/>
            <pc:sldMk cId="4224033271" sldId="270"/>
            <ac:spMk id="3" creationId="{216FA1D7-4798-4A0B-A680-564B6DDF4F08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40:20.217" v="1424" actId="1076"/>
          <ac:spMkLst>
            <pc:docMk/>
            <pc:sldMk cId="4224033271" sldId="270"/>
            <ac:spMk id="4" creationId="{04A267ED-4531-4222-B7F4-8B6CF4934830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0:14.920" v="1423" actId="1076"/>
          <ac:picMkLst>
            <pc:docMk/>
            <pc:sldMk cId="4224033271" sldId="270"/>
            <ac:picMk id="2" creationId="{2E0F88D9-63F9-46A4-B8F1-2C9E77E2E29C}"/>
          </ac:picMkLst>
        </pc:picChg>
      </pc:sldChg>
      <pc:sldChg chg="del">
        <pc:chgData name="Wilson, Michael T" userId="S::mtwilson@trevecca.edu::313db5a6-4a06-4a75-ba85-e86f1f330758" providerId="AD" clId="Web-{E074A185-D39F-5421-7BD7-129421AC81F1}" dt="2021-05-10T20:24:20.724" v="757"/>
        <pc:sldMkLst>
          <pc:docMk/>
          <pc:sldMk cId="54233456" sldId="271"/>
        </pc:sldMkLst>
      </pc:sldChg>
      <pc:sldChg chg="del">
        <pc:chgData name="Wilson, Michael T" userId="S::mtwilson@trevecca.edu::313db5a6-4a06-4a75-ba85-e86f1f330758" providerId="AD" clId="Web-{E074A185-D39F-5421-7BD7-129421AC81F1}" dt="2021-05-10T20:25:08.337" v="782"/>
        <pc:sldMkLst>
          <pc:docMk/>
          <pc:sldMk cId="3548447063" sldId="272"/>
        </pc:sldMkLst>
      </pc:sldChg>
      <pc:sldChg chg="addSp modSp">
        <pc:chgData name="Wilson, Michael T" userId="S::mtwilson@trevecca.edu::313db5a6-4a06-4a75-ba85-e86f1f330758" providerId="AD" clId="Web-{E074A185-D39F-5421-7BD7-129421AC81F1}" dt="2021-05-11T16:44:00.738" v="1457" actId="1076"/>
        <pc:sldMkLst>
          <pc:docMk/>
          <pc:sldMk cId="349021733" sldId="273"/>
        </pc:sldMkLst>
        <pc:spChg chg="mod">
          <ac:chgData name="Wilson, Michael T" userId="S::mtwilson@trevecca.edu::313db5a6-4a06-4a75-ba85-e86f1f330758" providerId="AD" clId="Web-{E074A185-D39F-5421-7BD7-129421AC81F1}" dt="2021-05-11T16:44:00.738" v="1457" actId="1076"/>
          <ac:spMkLst>
            <pc:docMk/>
            <pc:sldMk cId="349021733" sldId="273"/>
            <ac:spMk id="2" creationId="{DC795E5F-8E56-4F4C-9D72-22D2A3F81C98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43:43.284" v="1454" actId="1076"/>
          <ac:spMkLst>
            <pc:docMk/>
            <pc:sldMk cId="349021733" sldId="273"/>
            <ac:spMk id="4" creationId="{309489E1-4623-4262-BBAE-469D6E1B7834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3:54.128" v="1456" actId="1076"/>
          <ac:picMkLst>
            <pc:docMk/>
            <pc:sldMk cId="349021733" sldId="273"/>
            <ac:picMk id="3" creationId="{4A2C5355-A2B9-4FC4-9B87-8D8D983D3974}"/>
          </ac:picMkLst>
        </pc:picChg>
      </pc:sldChg>
      <pc:sldChg chg="modSp del">
        <pc:chgData name="Wilson, Michael T" userId="S::mtwilson@trevecca.edu::313db5a6-4a06-4a75-ba85-e86f1f330758" providerId="AD" clId="Web-{E074A185-D39F-5421-7BD7-129421AC81F1}" dt="2021-05-10T19:54:24.156" v="564"/>
        <pc:sldMkLst>
          <pc:docMk/>
          <pc:sldMk cId="2860618336" sldId="274"/>
        </pc:sldMkLst>
        <pc:picChg chg="mod">
          <ac:chgData name="Wilson, Michael T" userId="S::mtwilson@trevecca.edu::313db5a6-4a06-4a75-ba85-e86f1f330758" providerId="AD" clId="Web-{E074A185-D39F-5421-7BD7-129421AC81F1}" dt="2021-05-10T19:53:30.043" v="556" actId="1076"/>
          <ac:picMkLst>
            <pc:docMk/>
            <pc:sldMk cId="2860618336" sldId="274"/>
            <ac:picMk id="3" creationId="{71F3FF7B-7E31-4A61-AF0F-4A96719C198B}"/>
          </ac:picMkLst>
        </pc:picChg>
      </pc:sldChg>
      <pc:sldChg chg="del">
        <pc:chgData name="Wilson, Michael T" userId="S::mtwilson@trevecca.edu::313db5a6-4a06-4a75-ba85-e86f1f330758" providerId="AD" clId="Web-{E074A185-D39F-5421-7BD7-129421AC81F1}" dt="2021-05-10T20:25:08.962" v="783"/>
        <pc:sldMkLst>
          <pc:docMk/>
          <pc:sldMk cId="1544625697" sldId="275"/>
        </pc:sldMkLst>
      </pc:sldChg>
      <pc:sldChg chg="del">
        <pc:chgData name="Wilson, Michael T" userId="S::mtwilson@trevecca.edu::313db5a6-4a06-4a75-ba85-e86f1f330758" providerId="AD" clId="Web-{E074A185-D39F-5421-7BD7-129421AC81F1}" dt="2021-05-10T20:24:23.584" v="760"/>
        <pc:sldMkLst>
          <pc:docMk/>
          <pc:sldMk cId="1728139363" sldId="276"/>
        </pc:sldMkLst>
      </pc:sldChg>
      <pc:sldChg chg="del">
        <pc:chgData name="Wilson, Michael T" userId="S::mtwilson@trevecca.edu::313db5a6-4a06-4a75-ba85-e86f1f330758" providerId="AD" clId="Web-{E074A185-D39F-5421-7BD7-129421AC81F1}" dt="2021-05-10T20:24:22.756" v="759"/>
        <pc:sldMkLst>
          <pc:docMk/>
          <pc:sldMk cId="1244456572" sldId="277"/>
        </pc:sldMkLst>
      </pc:sldChg>
      <pc:sldChg chg="del">
        <pc:chgData name="Wilson, Michael T" userId="S::mtwilson@trevecca.edu::313db5a6-4a06-4a75-ba85-e86f1f330758" providerId="AD" clId="Web-{E074A185-D39F-5421-7BD7-129421AC81F1}" dt="2021-05-10T20:24:21.849" v="758"/>
        <pc:sldMkLst>
          <pc:docMk/>
          <pc:sldMk cId="66687522" sldId="278"/>
        </pc:sldMkLst>
      </pc:sldChg>
      <pc:sldChg chg="del">
        <pc:chgData name="Wilson, Michael T" userId="S::mtwilson@trevecca.edu::313db5a6-4a06-4a75-ba85-e86f1f330758" providerId="AD" clId="Web-{E074A185-D39F-5421-7BD7-129421AC81F1}" dt="2021-05-10T20:25:11.696" v="787"/>
        <pc:sldMkLst>
          <pc:docMk/>
          <pc:sldMk cId="145975717" sldId="279"/>
        </pc:sldMkLst>
      </pc:sldChg>
      <pc:sldChg chg="del">
        <pc:chgData name="Wilson, Michael T" userId="S::mtwilson@trevecca.edu::313db5a6-4a06-4a75-ba85-e86f1f330758" providerId="AD" clId="Web-{E074A185-D39F-5421-7BD7-129421AC81F1}" dt="2021-05-10T20:25:11.102" v="786"/>
        <pc:sldMkLst>
          <pc:docMk/>
          <pc:sldMk cId="270807405" sldId="280"/>
        </pc:sldMkLst>
      </pc:sldChg>
      <pc:sldChg chg="del">
        <pc:chgData name="Wilson, Michael T" userId="S::mtwilson@trevecca.edu::313db5a6-4a06-4a75-ba85-e86f1f330758" providerId="AD" clId="Web-{E074A185-D39F-5421-7BD7-129421AC81F1}" dt="2021-05-10T20:25:10.212" v="785"/>
        <pc:sldMkLst>
          <pc:docMk/>
          <pc:sldMk cId="3370832945" sldId="281"/>
        </pc:sldMkLst>
      </pc:sldChg>
      <pc:sldChg chg="del">
        <pc:chgData name="Wilson, Michael T" userId="S::mtwilson@trevecca.edu::313db5a6-4a06-4a75-ba85-e86f1f330758" providerId="AD" clId="Web-{E074A185-D39F-5421-7BD7-129421AC81F1}" dt="2021-05-10T20:25:09.665" v="784"/>
        <pc:sldMkLst>
          <pc:docMk/>
          <pc:sldMk cId="2413061730" sldId="282"/>
        </pc:sldMkLst>
      </pc:sldChg>
      <pc:sldChg chg="del">
        <pc:chgData name="Wilson, Michael T" userId="S::mtwilson@trevecca.edu::313db5a6-4a06-4a75-ba85-e86f1f330758" providerId="AD" clId="Web-{E074A185-D39F-5421-7BD7-129421AC81F1}" dt="2021-05-10T20:25:15.572" v="791"/>
        <pc:sldMkLst>
          <pc:docMk/>
          <pc:sldMk cId="2249812535" sldId="283"/>
        </pc:sldMkLst>
      </pc:sldChg>
      <pc:sldChg chg="del">
        <pc:chgData name="Wilson, Michael T" userId="S::mtwilson@trevecca.edu::313db5a6-4a06-4a75-ba85-e86f1f330758" providerId="AD" clId="Web-{E074A185-D39F-5421-7BD7-129421AC81F1}" dt="2021-05-10T20:25:13.900" v="790"/>
        <pc:sldMkLst>
          <pc:docMk/>
          <pc:sldMk cId="2200852861" sldId="284"/>
        </pc:sldMkLst>
      </pc:sldChg>
      <pc:sldChg chg="del">
        <pc:chgData name="Wilson, Michael T" userId="S::mtwilson@trevecca.edu::313db5a6-4a06-4a75-ba85-e86f1f330758" providerId="AD" clId="Web-{E074A185-D39F-5421-7BD7-129421AC81F1}" dt="2021-05-10T20:25:13.149" v="789"/>
        <pc:sldMkLst>
          <pc:docMk/>
          <pc:sldMk cId="2097991621" sldId="285"/>
        </pc:sldMkLst>
      </pc:sldChg>
      <pc:sldChg chg="del">
        <pc:chgData name="Wilson, Michael T" userId="S::mtwilson@trevecca.edu::313db5a6-4a06-4a75-ba85-e86f1f330758" providerId="AD" clId="Web-{E074A185-D39F-5421-7BD7-129421AC81F1}" dt="2021-05-10T20:25:12.306" v="788"/>
        <pc:sldMkLst>
          <pc:docMk/>
          <pc:sldMk cId="4172904424" sldId="286"/>
        </pc:sldMkLst>
      </pc:sldChg>
      <pc:sldChg chg="addSp modSp">
        <pc:chgData name="Wilson, Michael T" userId="S::mtwilson@trevecca.edu::313db5a6-4a06-4a75-ba85-e86f1f330758" providerId="AD" clId="Web-{E074A185-D39F-5421-7BD7-129421AC81F1}" dt="2021-05-11T16:28:30.123" v="1355" actId="1076"/>
        <pc:sldMkLst>
          <pc:docMk/>
          <pc:sldMk cId="1253519270" sldId="287"/>
        </pc:sldMkLst>
        <pc:spChg chg="mod">
          <ac:chgData name="Wilson, Michael T" userId="S::mtwilson@trevecca.edu::313db5a6-4a06-4a75-ba85-e86f1f330758" providerId="AD" clId="Web-{E074A185-D39F-5421-7BD7-129421AC81F1}" dt="2021-05-11T16:28:30.123" v="1355" actId="1076"/>
          <ac:spMkLst>
            <pc:docMk/>
            <pc:sldMk cId="1253519270" sldId="287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02:37:32.406" v="883" actId="20577"/>
          <ac:spMkLst>
            <pc:docMk/>
            <pc:sldMk cId="1253519270" sldId="287"/>
            <ac:spMk id="3" creationId="{044D130F-287F-43C5-B2B4-9FA56E836883}"/>
          </ac:spMkLst>
        </pc:spChg>
        <pc:picChg chg="mod">
          <ac:chgData name="Wilson, Michael T" userId="S::mtwilson@trevecca.edu::313db5a6-4a06-4a75-ba85-e86f1f330758" providerId="AD" clId="Web-{E074A185-D39F-5421-7BD7-129421AC81F1}" dt="2021-05-11T02:37:16.593" v="878" actId="1076"/>
          <ac:picMkLst>
            <pc:docMk/>
            <pc:sldMk cId="1253519270" sldId="287"/>
            <ac:picMk id="4" creationId="{E1528B08-F310-400A-8FA3-B06B8600E6EC}"/>
          </ac:picMkLst>
        </pc:picChg>
      </pc:sldChg>
      <pc:sldChg chg="addSp delSp modSp">
        <pc:chgData name="Wilson, Michael T" userId="S::mtwilson@trevecca.edu::313db5a6-4a06-4a75-ba85-e86f1f330758" providerId="AD" clId="Web-{E074A185-D39F-5421-7BD7-129421AC81F1}" dt="2021-05-11T18:13:31.589" v="1525" actId="20577"/>
        <pc:sldMkLst>
          <pc:docMk/>
          <pc:sldMk cId="575148782" sldId="288"/>
        </pc:sldMkLst>
        <pc:spChg chg="mod">
          <ac:chgData name="Wilson, Michael T" userId="S::mtwilson@trevecca.edu::313db5a6-4a06-4a75-ba85-e86f1f330758" providerId="AD" clId="Web-{E074A185-D39F-5421-7BD7-129421AC81F1}" dt="2021-05-11T18:13:31.589" v="1525" actId="20577"/>
          <ac:spMkLst>
            <pc:docMk/>
            <pc:sldMk cId="575148782" sldId="288"/>
            <ac:spMk id="3" creationId="{3B4CB328-044A-4A33-92AC-83F60D775AD8}"/>
          </ac:spMkLst>
        </pc:spChg>
        <pc:spChg chg="del">
          <ac:chgData name="Wilson, Michael T" userId="S::mtwilson@trevecca.edu::313db5a6-4a06-4a75-ba85-e86f1f330758" providerId="AD" clId="Web-{E074A185-D39F-5421-7BD7-129421AC81F1}" dt="2021-05-10T19:00:34.572" v="21"/>
          <ac:spMkLst>
            <pc:docMk/>
            <pc:sldMk cId="575148782" sldId="288"/>
            <ac:spMk id="4" creationId="{82EF432A-4EB6-44FE-B86A-486393F242F7}"/>
          </ac:spMkLst>
        </pc:spChg>
        <pc:picChg chg="add mod ord modCrop">
          <ac:chgData name="Wilson, Michael T" userId="S::mtwilson@trevecca.edu::313db5a6-4a06-4a75-ba85-e86f1f330758" providerId="AD" clId="Web-{E074A185-D39F-5421-7BD7-129421AC81F1}" dt="2021-05-10T19:00:42.479" v="22" actId="1076"/>
          <ac:picMkLst>
            <pc:docMk/>
            <pc:sldMk cId="575148782" sldId="288"/>
            <ac:picMk id="5" creationId="{C71CF851-D3F9-4624-8BA9-2CE2EC0304BA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28:49.483" v="1357" actId="1076"/>
        <pc:sldMkLst>
          <pc:docMk/>
          <pc:sldMk cId="1568034850" sldId="289"/>
        </pc:sldMkLst>
        <pc:spChg chg="mod">
          <ac:chgData name="Wilson, Michael T" userId="S::mtwilson@trevecca.edu::313db5a6-4a06-4a75-ba85-e86f1f330758" providerId="AD" clId="Web-{E074A185-D39F-5421-7BD7-129421AC81F1}" dt="2021-05-11T16:28:49.483" v="1357" actId="1076"/>
          <ac:spMkLst>
            <pc:docMk/>
            <pc:sldMk cId="1568034850" sldId="289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02:39:52.894" v="905" actId="20577"/>
          <ac:spMkLst>
            <pc:docMk/>
            <pc:sldMk cId="1568034850" sldId="289"/>
            <ac:spMk id="4" creationId="{BA2C6254-17F5-4848-94E8-958A141EE725}"/>
          </ac:spMkLst>
        </pc:spChg>
        <pc:picChg chg="mod">
          <ac:chgData name="Wilson, Michael T" userId="S::mtwilson@trevecca.edu::313db5a6-4a06-4a75-ba85-e86f1f330758" providerId="AD" clId="Web-{E074A185-D39F-5421-7BD7-129421AC81F1}" dt="2021-05-11T02:39:29.222" v="896" actId="1076"/>
          <ac:picMkLst>
            <pc:docMk/>
            <pc:sldMk cId="1568034850" sldId="289"/>
            <ac:picMk id="3" creationId="{6A98BD10-53F9-4D09-A86E-119F268941A4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31:34.533" v="1363" actId="1076"/>
        <pc:sldMkLst>
          <pc:docMk/>
          <pc:sldMk cId="274868202" sldId="290"/>
        </pc:sldMkLst>
        <pc:spChg chg="mod">
          <ac:chgData name="Wilson, Michael T" userId="S::mtwilson@trevecca.edu::313db5a6-4a06-4a75-ba85-e86f1f330758" providerId="AD" clId="Web-{E074A185-D39F-5421-7BD7-129421AC81F1}" dt="2021-05-11T16:28:59.874" v="1358" actId="1076"/>
          <ac:spMkLst>
            <pc:docMk/>
            <pc:sldMk cId="274868202" sldId="290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1:34.533" v="1363" actId="1076"/>
          <ac:spMkLst>
            <pc:docMk/>
            <pc:sldMk cId="274868202" sldId="290"/>
            <ac:spMk id="4" creationId="{461EE88D-3A68-482C-ABC3-66E2127F3FCB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1:23.939" v="1361" actId="14100"/>
          <ac:picMkLst>
            <pc:docMk/>
            <pc:sldMk cId="274868202" sldId="290"/>
            <ac:picMk id="3" creationId="{D8E9B3A0-8F9C-41E5-A04B-B37072F6415E}"/>
          </ac:picMkLst>
        </pc:picChg>
      </pc:sldChg>
      <pc:sldChg chg="addSp delSp modSp">
        <pc:chgData name="Wilson, Michael T" userId="S::mtwilson@trevecca.edu::313db5a6-4a06-4a75-ba85-e86f1f330758" providerId="AD" clId="Web-{E074A185-D39F-5421-7BD7-129421AC81F1}" dt="2021-05-11T16:33:37.630" v="1374" actId="1076"/>
        <pc:sldMkLst>
          <pc:docMk/>
          <pc:sldMk cId="2494474225" sldId="291"/>
        </pc:sldMkLst>
        <pc:spChg chg="mod">
          <ac:chgData name="Wilson, Michael T" userId="S::mtwilson@trevecca.edu::313db5a6-4a06-4a75-ba85-e86f1f330758" providerId="AD" clId="Web-{E074A185-D39F-5421-7BD7-129421AC81F1}" dt="2021-05-11T16:29:27.656" v="1360" actId="1076"/>
          <ac:spMkLst>
            <pc:docMk/>
            <pc:sldMk cId="2494474225" sldId="291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3:37.630" v="1374" actId="1076"/>
          <ac:spMkLst>
            <pc:docMk/>
            <pc:sldMk cId="2494474225" sldId="291"/>
            <ac:spMk id="4" creationId="{4B80C493-164A-430F-BDBD-1D00582C478B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3:30.395" v="1373" actId="14100"/>
          <ac:picMkLst>
            <pc:docMk/>
            <pc:sldMk cId="2494474225" sldId="291"/>
            <ac:picMk id="3" creationId="{F5E83415-F08E-4CCC-9AFB-EFD0D027D687}"/>
          </ac:picMkLst>
        </pc:picChg>
        <pc:picChg chg="add del">
          <ac:chgData name="Wilson, Michael T" userId="S::mtwilson@trevecca.edu::313db5a6-4a06-4a75-ba85-e86f1f330758" providerId="AD" clId="Web-{E074A185-D39F-5421-7BD7-129421AC81F1}" dt="2021-05-11T02:42:20.539" v="930"/>
          <ac:picMkLst>
            <pc:docMk/>
            <pc:sldMk cId="2494474225" sldId="291"/>
            <ac:picMk id="10" creationId="{2F95EF11-30A6-4E12-A88E-A1C8DFFCA84C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32:20.050" v="1366" actId="1076"/>
        <pc:sldMkLst>
          <pc:docMk/>
          <pc:sldMk cId="1351076303" sldId="292"/>
        </pc:sldMkLst>
        <pc:spChg chg="mod">
          <ac:chgData name="Wilson, Michael T" userId="S::mtwilson@trevecca.edu::313db5a6-4a06-4a75-ba85-e86f1f330758" providerId="AD" clId="Web-{E074A185-D39F-5421-7BD7-129421AC81F1}" dt="2021-05-11T16:29:10.452" v="1359" actId="1076"/>
          <ac:spMkLst>
            <pc:docMk/>
            <pc:sldMk cId="1351076303" sldId="292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2:20.050" v="1366" actId="1076"/>
          <ac:spMkLst>
            <pc:docMk/>
            <pc:sldMk cId="1351076303" sldId="292"/>
            <ac:spMk id="4" creationId="{829A515C-18A8-475C-8917-D54B3EF786F3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2:09.956" v="1365" actId="14100"/>
          <ac:picMkLst>
            <pc:docMk/>
            <pc:sldMk cId="1351076303" sldId="292"/>
            <ac:picMk id="3" creationId="{BC765F93-7AE1-4F55-A061-04C1A142E91A}"/>
          </ac:picMkLst>
        </pc:picChg>
      </pc:sldChg>
      <pc:sldChg chg="addSp modSp del">
        <pc:chgData name="Wilson, Michael T" userId="S::mtwilson@trevecca.edu::313db5a6-4a06-4a75-ba85-e86f1f330758" providerId="AD" clId="Web-{E074A185-D39F-5421-7BD7-129421AC81F1}" dt="2021-05-11T18:13:41.808" v="1526"/>
        <pc:sldMkLst>
          <pc:docMk/>
          <pc:sldMk cId="3424716053" sldId="293"/>
        </pc:sldMkLst>
        <pc:spChg chg="mod">
          <ac:chgData name="Wilson, Michael T" userId="S::mtwilson@trevecca.edu::313db5a6-4a06-4a75-ba85-e86f1f330758" providerId="AD" clId="Web-{E074A185-D39F-5421-7BD7-129421AC81F1}" dt="2021-05-11T16:28:41.842" v="1356" actId="1076"/>
          <ac:spMkLst>
            <pc:docMk/>
            <pc:sldMk cId="3424716053" sldId="293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02:38:45.424" v="892" actId="20577"/>
          <ac:spMkLst>
            <pc:docMk/>
            <pc:sldMk cId="3424716053" sldId="293"/>
            <ac:spMk id="3" creationId="{AF018EE2-D387-4B07-AFF2-F02F4638FBBB}"/>
          </ac:spMkLst>
        </pc:spChg>
      </pc:sldChg>
      <pc:sldChg chg="addSp delSp modSp">
        <pc:chgData name="Wilson, Michael T" userId="S::mtwilson@trevecca.edu::313db5a6-4a06-4a75-ba85-e86f1f330758" providerId="AD" clId="Web-{E074A185-D39F-5421-7BD7-129421AC81F1}" dt="2021-05-11T16:34:14.115" v="1380" actId="1076"/>
        <pc:sldMkLst>
          <pc:docMk/>
          <pc:sldMk cId="4127994881" sldId="294"/>
        </pc:sldMkLst>
        <pc:spChg chg="mod">
          <ac:chgData name="Wilson, Michael T" userId="S::mtwilson@trevecca.edu::313db5a6-4a06-4a75-ba85-e86f1f330758" providerId="AD" clId="Web-{E074A185-D39F-5421-7BD7-129421AC81F1}" dt="2021-05-11T16:34:02.849" v="1378" actId="1076"/>
          <ac:spMkLst>
            <pc:docMk/>
            <pc:sldMk cId="4127994881" sldId="294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4:14.115" v="1380" actId="1076"/>
          <ac:spMkLst>
            <pc:docMk/>
            <pc:sldMk cId="4127994881" sldId="294"/>
            <ac:spMk id="4" creationId="{4AA9EE54-74A2-4A81-847E-AAB350CCC5B6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4:06.584" v="1379" actId="1076"/>
          <ac:picMkLst>
            <pc:docMk/>
            <pc:sldMk cId="4127994881" sldId="294"/>
            <ac:picMk id="3" creationId="{F99D89A5-1AFD-42A2-A624-636EE42BD627}"/>
          </ac:picMkLst>
        </pc:picChg>
        <pc:picChg chg="add del">
          <ac:chgData name="Wilson, Michael T" userId="S::mtwilson@trevecca.edu::313db5a6-4a06-4a75-ba85-e86f1f330758" providerId="AD" clId="Web-{E074A185-D39F-5421-7BD7-129421AC81F1}" dt="2021-05-11T02:43:53.245" v="950"/>
          <ac:picMkLst>
            <pc:docMk/>
            <pc:sldMk cId="4127994881" sldId="294"/>
            <ac:picMk id="10" creationId="{A5083AAE-78E7-4896-81D3-11ED6B52AB12}"/>
          </ac:picMkLst>
        </pc:picChg>
      </pc:sldChg>
      <pc:sldChg chg="addSp delSp modSp">
        <pc:chgData name="Wilson, Michael T" userId="S::mtwilson@trevecca.edu::313db5a6-4a06-4a75-ba85-e86f1f330758" providerId="AD" clId="Web-{E074A185-D39F-5421-7BD7-129421AC81F1}" dt="2021-05-10T19:14:12.485" v="119" actId="1076"/>
        <pc:sldMkLst>
          <pc:docMk/>
          <pc:sldMk cId="3403370796" sldId="295"/>
        </pc:sldMkLst>
        <pc:spChg chg="del">
          <ac:chgData name="Wilson, Michael T" userId="S::mtwilson@trevecca.edu::313db5a6-4a06-4a75-ba85-e86f1f330758" providerId="AD" clId="Web-{E074A185-D39F-5421-7BD7-129421AC81F1}" dt="2021-05-10T19:08:39.776" v="94"/>
          <ac:spMkLst>
            <pc:docMk/>
            <pc:sldMk cId="3403370796" sldId="295"/>
            <ac:spMk id="4" creationId="{82EF432A-4EB6-44FE-B86A-486393F242F7}"/>
          </ac:spMkLst>
        </pc:spChg>
        <pc:spChg chg="add del mod">
          <ac:chgData name="Wilson, Michael T" userId="S::mtwilson@trevecca.edu::313db5a6-4a06-4a75-ba85-e86f1f330758" providerId="AD" clId="Web-{E074A185-D39F-5421-7BD7-129421AC81F1}" dt="2021-05-10T19:09:35.451" v="100"/>
          <ac:spMkLst>
            <pc:docMk/>
            <pc:sldMk cId="3403370796" sldId="295"/>
            <ac:spMk id="7" creationId="{C7F7B807-A39C-42F2-A547-A0995AD5CEA4}"/>
          </ac:spMkLst>
        </pc:spChg>
        <pc:spChg chg="add del mod">
          <ac:chgData name="Wilson, Michael T" userId="S::mtwilson@trevecca.edu::313db5a6-4a06-4a75-ba85-e86f1f330758" providerId="AD" clId="Web-{E074A185-D39F-5421-7BD7-129421AC81F1}" dt="2021-05-10T19:10:14.032" v="102"/>
          <ac:spMkLst>
            <pc:docMk/>
            <pc:sldMk cId="3403370796" sldId="295"/>
            <ac:spMk id="10" creationId="{8BFDEA42-C1BB-489E-AD99-5584565B8970}"/>
          </ac:spMkLst>
        </pc:spChg>
        <pc:spChg chg="add del mod">
          <ac:chgData name="Wilson, Michael T" userId="S::mtwilson@trevecca.edu::313db5a6-4a06-4a75-ba85-e86f1f330758" providerId="AD" clId="Web-{E074A185-D39F-5421-7BD7-129421AC81F1}" dt="2021-05-10T19:13:33.498" v="114"/>
          <ac:spMkLst>
            <pc:docMk/>
            <pc:sldMk cId="3403370796" sldId="295"/>
            <ac:spMk id="14" creationId="{309661A2-45B6-435B-918A-DB4BB305986B}"/>
          </ac:spMkLst>
        </pc:spChg>
        <pc:picChg chg="add del mod ord modCrop">
          <ac:chgData name="Wilson, Michael T" userId="S::mtwilson@trevecca.edu::313db5a6-4a06-4a75-ba85-e86f1f330758" providerId="AD" clId="Web-{E074A185-D39F-5421-7BD7-129421AC81F1}" dt="2021-05-10T19:09:17.200" v="99"/>
          <ac:picMkLst>
            <pc:docMk/>
            <pc:sldMk cId="3403370796" sldId="295"/>
            <ac:picMk id="5" creationId="{D20838C1-1ACD-43CC-8F88-A16A6392E696}"/>
          </ac:picMkLst>
        </pc:picChg>
        <pc:picChg chg="add del mod ord modCrop">
          <ac:chgData name="Wilson, Michael T" userId="S::mtwilson@trevecca.edu::313db5a6-4a06-4a75-ba85-e86f1f330758" providerId="AD" clId="Web-{E074A185-D39F-5421-7BD7-129421AC81F1}" dt="2021-05-10T19:09:39.592" v="101"/>
          <ac:picMkLst>
            <pc:docMk/>
            <pc:sldMk cId="3403370796" sldId="295"/>
            <ac:picMk id="8" creationId="{95B7B302-006B-463C-B926-ECBF6380F5FE}"/>
          </ac:picMkLst>
        </pc:picChg>
        <pc:picChg chg="add del mod ord modCrop">
          <ac:chgData name="Wilson, Michael T" userId="S::mtwilson@trevecca.edu::313db5a6-4a06-4a75-ba85-e86f1f330758" providerId="AD" clId="Web-{E074A185-D39F-5421-7BD7-129421AC81F1}" dt="2021-05-10T19:13:27.419" v="111"/>
          <ac:picMkLst>
            <pc:docMk/>
            <pc:sldMk cId="3403370796" sldId="295"/>
            <ac:picMk id="11" creationId="{29ECC78B-6411-46C8-B8EF-D004973D09F0}"/>
          </ac:picMkLst>
        </pc:picChg>
        <pc:picChg chg="add mod modCrop">
          <ac:chgData name="Wilson, Michael T" userId="S::mtwilson@trevecca.edu::313db5a6-4a06-4a75-ba85-e86f1f330758" providerId="AD" clId="Web-{E074A185-D39F-5421-7BD7-129421AC81F1}" dt="2021-05-10T19:14:12.485" v="119" actId="1076"/>
          <ac:picMkLst>
            <pc:docMk/>
            <pc:sldMk cId="3403370796" sldId="295"/>
            <ac:picMk id="12" creationId="{5537D0FD-E116-42A0-A83D-782CF1723480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35:21.851" v="1386" actId="1076"/>
        <pc:sldMkLst>
          <pc:docMk/>
          <pc:sldMk cId="3864665880" sldId="296"/>
        </pc:sldMkLst>
        <pc:spChg chg="mod">
          <ac:chgData name="Wilson, Michael T" userId="S::mtwilson@trevecca.edu::313db5a6-4a06-4a75-ba85-e86f1f330758" providerId="AD" clId="Web-{E074A185-D39F-5421-7BD7-129421AC81F1}" dt="2021-05-11T16:34:39.288" v="1381" actId="1076"/>
          <ac:spMkLst>
            <pc:docMk/>
            <pc:sldMk cId="3864665880" sldId="296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5:21.851" v="1386" actId="1076"/>
          <ac:spMkLst>
            <pc:docMk/>
            <pc:sldMk cId="3864665880" sldId="296"/>
            <ac:spMk id="4" creationId="{C2605914-4028-4EFC-8DF7-42AF9F00D85B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5:11.241" v="1384" actId="1076"/>
          <ac:picMkLst>
            <pc:docMk/>
            <pc:sldMk cId="3864665880" sldId="296"/>
            <ac:picMk id="3" creationId="{4969E405-1931-49EE-ABA9-5BE4E8BD190D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36:44.040" v="1396" actId="1076"/>
        <pc:sldMkLst>
          <pc:docMk/>
          <pc:sldMk cId="832457950" sldId="297"/>
        </pc:sldMkLst>
        <pc:spChg chg="mod">
          <ac:chgData name="Wilson, Michael T" userId="S::mtwilson@trevecca.edu::313db5a6-4a06-4a75-ba85-e86f1f330758" providerId="AD" clId="Web-{E074A185-D39F-5421-7BD7-129421AC81F1}" dt="2021-05-11T16:36:11.680" v="1392" actId="1076"/>
          <ac:spMkLst>
            <pc:docMk/>
            <pc:sldMk cId="832457950" sldId="297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6:44.040" v="1396" actId="1076"/>
          <ac:spMkLst>
            <pc:docMk/>
            <pc:sldMk cId="832457950" sldId="297"/>
            <ac:spMk id="4" creationId="{646B09AA-F254-4FC8-95C2-A2593C3B03D8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6:36.884" v="1395" actId="1076"/>
          <ac:picMkLst>
            <pc:docMk/>
            <pc:sldMk cId="832457950" sldId="297"/>
            <ac:picMk id="3" creationId="{9977E297-0213-45FE-ABEB-ABDA7B20A999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36:01.883" v="1391" actId="1076"/>
        <pc:sldMkLst>
          <pc:docMk/>
          <pc:sldMk cId="2723003777" sldId="298"/>
        </pc:sldMkLst>
        <pc:spChg chg="mod">
          <ac:chgData name="Wilson, Michael T" userId="S::mtwilson@trevecca.edu::313db5a6-4a06-4a75-ba85-e86f1f330758" providerId="AD" clId="Web-{E074A185-D39F-5421-7BD7-129421AC81F1}" dt="2021-05-11T16:35:40.351" v="1387" actId="1076"/>
          <ac:spMkLst>
            <pc:docMk/>
            <pc:sldMk cId="2723003777" sldId="298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6:01.883" v="1391" actId="1076"/>
          <ac:spMkLst>
            <pc:docMk/>
            <pc:sldMk cId="2723003777" sldId="298"/>
            <ac:spMk id="4" creationId="{26CBD1E5-C280-40FE-B356-4489B6037943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5:58.383" v="1390" actId="1076"/>
          <ac:picMkLst>
            <pc:docMk/>
            <pc:sldMk cId="2723003777" sldId="298"/>
            <ac:picMk id="3" creationId="{4D921425-BE1B-422C-B9D0-FF051E2B5FA1}"/>
          </ac:picMkLst>
        </pc:picChg>
      </pc:sldChg>
      <pc:sldChg chg="addSp modSp del">
        <pc:chgData name="Wilson, Michael T" userId="S::mtwilson@trevecca.edu::313db5a6-4a06-4a75-ba85-e86f1f330758" providerId="AD" clId="Web-{E074A185-D39F-5421-7BD7-129421AC81F1}" dt="2021-05-11T18:14:01.230" v="1527"/>
        <pc:sldMkLst>
          <pc:docMk/>
          <pc:sldMk cId="2705768938" sldId="299"/>
        </pc:sldMkLst>
        <pc:spChg chg="mod">
          <ac:chgData name="Wilson, Michael T" userId="S::mtwilson@trevecca.edu::313db5a6-4a06-4a75-ba85-e86f1f330758" providerId="AD" clId="Web-{E074A185-D39F-5421-7BD7-129421AC81F1}" dt="2021-05-11T02:43:00.743" v="939" actId="1076"/>
          <ac:spMkLst>
            <pc:docMk/>
            <pc:sldMk cId="2705768938" sldId="299"/>
            <ac:spMk id="2" creationId="{89E00E82-27CC-41D8-A5FD-656ECF86B575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02:43:14.181" v="944" actId="20577"/>
          <ac:spMkLst>
            <pc:docMk/>
            <pc:sldMk cId="2705768938" sldId="299"/>
            <ac:spMk id="3" creationId="{A99C2708-3EEF-4716-9057-469F824C64CB}"/>
          </ac:spMkLst>
        </pc:spChg>
      </pc:sldChg>
      <pc:sldChg chg="addSp delSp modSp">
        <pc:chgData name="Wilson, Michael T" userId="S::mtwilson@trevecca.edu::313db5a6-4a06-4a75-ba85-e86f1f330758" providerId="AD" clId="Web-{E074A185-D39F-5421-7BD7-129421AC81F1}" dt="2021-05-12T02:49:50.493" v="1766" actId="20577"/>
        <pc:sldMkLst>
          <pc:docMk/>
          <pc:sldMk cId="1660435397" sldId="300"/>
        </pc:sldMkLst>
        <pc:spChg chg="mod">
          <ac:chgData name="Wilson, Michael T" userId="S::mtwilson@trevecca.edu::313db5a6-4a06-4a75-ba85-e86f1f330758" providerId="AD" clId="Web-{E074A185-D39F-5421-7BD7-129421AC81F1}" dt="2021-05-12T02:49:50.493" v="1766" actId="20577"/>
          <ac:spMkLst>
            <pc:docMk/>
            <pc:sldMk cId="1660435397" sldId="300"/>
            <ac:spMk id="2" creationId="{1E27738D-B916-4071-8CD4-DEC4FFC27D1E}"/>
          </ac:spMkLst>
        </pc:spChg>
        <pc:spChg chg="mod">
          <ac:chgData name="Wilson, Michael T" userId="S::mtwilson@trevecca.edu::313db5a6-4a06-4a75-ba85-e86f1f330758" providerId="AD" clId="Web-{E074A185-D39F-5421-7BD7-129421AC81F1}" dt="2021-05-11T02:49:42.942" v="1019" actId="20577"/>
          <ac:spMkLst>
            <pc:docMk/>
            <pc:sldMk cId="1660435397" sldId="300"/>
            <ac:spMk id="3" creationId="{3B4CB328-044A-4A33-92AC-83F60D775AD8}"/>
          </ac:spMkLst>
        </pc:spChg>
        <pc:spChg chg="del">
          <ac:chgData name="Wilson, Michael T" userId="S::mtwilson@trevecca.edu::313db5a6-4a06-4a75-ba85-e86f1f330758" providerId="AD" clId="Web-{E074A185-D39F-5421-7BD7-129421AC81F1}" dt="2021-05-10T19:38:39.657" v="333"/>
          <ac:spMkLst>
            <pc:docMk/>
            <pc:sldMk cId="1660435397" sldId="300"/>
            <ac:spMk id="4" creationId="{82EF432A-4EB6-44FE-B86A-486393F242F7}"/>
          </ac:spMkLst>
        </pc:spChg>
        <pc:picChg chg="add mod ord modCrop">
          <ac:chgData name="Wilson, Michael T" userId="S::mtwilson@trevecca.edu::313db5a6-4a06-4a75-ba85-e86f1f330758" providerId="AD" clId="Web-{E074A185-D39F-5421-7BD7-129421AC81F1}" dt="2021-05-10T19:39:47.380" v="336" actId="1076"/>
          <ac:picMkLst>
            <pc:docMk/>
            <pc:sldMk cId="1660435397" sldId="300"/>
            <ac:picMk id="5" creationId="{BF26348D-53D0-44F5-A908-290915EE07A6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2T02:49:24.180" v="1764" actId="20577"/>
        <pc:sldMkLst>
          <pc:docMk/>
          <pc:sldMk cId="3480726678" sldId="301"/>
        </pc:sldMkLst>
        <pc:spChg chg="mod">
          <ac:chgData name="Wilson, Michael T" userId="S::mtwilson@trevecca.edu::313db5a6-4a06-4a75-ba85-e86f1f330758" providerId="AD" clId="Web-{E074A185-D39F-5421-7BD7-129421AC81F1}" dt="2021-05-12T02:49:24.180" v="1764" actId="20577"/>
          <ac:spMkLst>
            <pc:docMk/>
            <pc:sldMk cId="3480726678" sldId="301"/>
            <ac:spMk id="2" creationId="{C205A2D3-9CD0-4B0C-ACF0-E3BB0B172914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9:03.637" v="1414" actId="1076"/>
          <ac:spMkLst>
            <pc:docMk/>
            <pc:sldMk cId="3480726678" sldId="301"/>
            <ac:spMk id="4" creationId="{C586E6D2-3036-413B-BE9F-A9C4996DDB11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8:56.512" v="1413" actId="1076"/>
          <ac:picMkLst>
            <pc:docMk/>
            <pc:sldMk cId="3480726678" sldId="301"/>
            <ac:picMk id="3" creationId="{73452AE6-9E56-4DED-8966-C05A49795D33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2T02:49:31.149" v="1765" actId="20577"/>
        <pc:sldMkLst>
          <pc:docMk/>
          <pc:sldMk cId="348220850" sldId="302"/>
        </pc:sldMkLst>
        <pc:spChg chg="mod">
          <ac:chgData name="Wilson, Michael T" userId="S::mtwilson@trevecca.edu::313db5a6-4a06-4a75-ba85-e86f1f330758" providerId="AD" clId="Web-{E074A185-D39F-5421-7BD7-129421AC81F1}" dt="2021-05-12T02:49:31.149" v="1765" actId="20577"/>
          <ac:spMkLst>
            <pc:docMk/>
            <pc:sldMk cId="348220850" sldId="302"/>
            <ac:spMk id="2" creationId="{C205A2D3-9CD0-4B0C-ACF0-E3BB0B172914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39:29.044" v="1419" actId="1076"/>
          <ac:spMkLst>
            <pc:docMk/>
            <pc:sldMk cId="348220850" sldId="302"/>
            <ac:spMk id="4" creationId="{BC622E8B-3FF2-46FF-A339-15B9D8076D26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39:24.419" v="1418" actId="1076"/>
          <ac:picMkLst>
            <pc:docMk/>
            <pc:sldMk cId="348220850" sldId="302"/>
            <ac:picMk id="3" creationId="{BA0757D0-8B91-4512-8028-89090E9D55E4}"/>
          </ac:picMkLst>
        </pc:picChg>
      </pc:sldChg>
      <pc:sldChg chg="addSp modSp del">
        <pc:chgData name="Wilson, Michael T" userId="S::mtwilson@trevecca.edu::313db5a6-4a06-4a75-ba85-e86f1f330758" providerId="AD" clId="Web-{E074A185-D39F-5421-7BD7-129421AC81F1}" dt="2021-05-11T18:14:04.964" v="1528"/>
        <pc:sldMkLst>
          <pc:docMk/>
          <pc:sldMk cId="946615293" sldId="303"/>
        </pc:sldMkLst>
        <pc:spChg chg="mod">
          <ac:chgData name="Wilson, Michael T" userId="S::mtwilson@trevecca.edu::313db5a6-4a06-4a75-ba85-e86f1f330758" providerId="AD" clId="Web-{E074A185-D39F-5421-7BD7-129421AC81F1}" dt="2021-05-11T16:37:15.369" v="1397" actId="1076"/>
          <ac:spMkLst>
            <pc:docMk/>
            <pc:sldMk cId="946615293" sldId="303"/>
            <ac:spMk id="2" creationId="{C205A2D3-9CD0-4B0C-ACF0-E3BB0B172914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02:46:02.686" v="978" actId="20577"/>
          <ac:spMkLst>
            <pc:docMk/>
            <pc:sldMk cId="946615293" sldId="303"/>
            <ac:spMk id="3" creationId="{6BFDB3B8-4F18-4957-88D9-CCF5D6C66906}"/>
          </ac:spMkLst>
        </pc:spChg>
      </pc:sldChg>
      <pc:sldChg chg="addSp delSp modSp">
        <pc:chgData name="Wilson, Michael T" userId="S::mtwilson@trevecca.edu::313db5a6-4a06-4a75-ba85-e86f1f330758" providerId="AD" clId="Web-{E074A185-D39F-5421-7BD7-129421AC81F1}" dt="2021-05-11T02:48:51.253" v="1010" actId="20577"/>
        <pc:sldMkLst>
          <pc:docMk/>
          <pc:sldMk cId="1490966080" sldId="304"/>
        </pc:sldMkLst>
        <pc:spChg chg="mod">
          <ac:chgData name="Wilson, Michael T" userId="S::mtwilson@trevecca.edu::313db5a6-4a06-4a75-ba85-e86f1f330758" providerId="AD" clId="Web-{E074A185-D39F-5421-7BD7-129421AC81F1}" dt="2021-05-11T02:48:51.253" v="1010" actId="20577"/>
          <ac:spMkLst>
            <pc:docMk/>
            <pc:sldMk cId="1490966080" sldId="304"/>
            <ac:spMk id="3" creationId="{3B4CB328-044A-4A33-92AC-83F60D775AD8}"/>
          </ac:spMkLst>
        </pc:spChg>
        <pc:spChg chg="del">
          <ac:chgData name="Wilson, Michael T" userId="S::mtwilson@trevecca.edu::313db5a6-4a06-4a75-ba85-e86f1f330758" providerId="AD" clId="Web-{E074A185-D39F-5421-7BD7-129421AC81F1}" dt="2021-05-10T19:14:28.454" v="120"/>
          <ac:spMkLst>
            <pc:docMk/>
            <pc:sldMk cId="1490966080" sldId="304"/>
            <ac:spMk id="4" creationId="{82EF432A-4EB6-44FE-B86A-486393F242F7}"/>
          </ac:spMkLst>
        </pc:spChg>
        <pc:picChg chg="add mod modCrop">
          <ac:chgData name="Wilson, Michael T" userId="S::mtwilson@trevecca.edu::313db5a6-4a06-4a75-ba85-e86f1f330758" providerId="AD" clId="Web-{E074A185-D39F-5421-7BD7-129421AC81F1}" dt="2021-05-10T19:15:53.210" v="133" actId="14100"/>
          <ac:picMkLst>
            <pc:docMk/>
            <pc:sldMk cId="1490966080" sldId="304"/>
            <ac:picMk id="5" creationId="{A2800EB7-65EC-48A9-8C36-B46F072F9958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41:16.203" v="1433" actId="1076"/>
        <pc:sldMkLst>
          <pc:docMk/>
          <pc:sldMk cId="328516087" sldId="305"/>
        </pc:sldMkLst>
        <pc:spChg chg="mod">
          <ac:chgData name="Wilson, Michael T" userId="S::mtwilson@trevecca.edu::313db5a6-4a06-4a75-ba85-e86f1f330758" providerId="AD" clId="Web-{E074A185-D39F-5421-7BD7-129421AC81F1}" dt="2021-05-11T16:40:57.796" v="1429" actId="1076"/>
          <ac:spMkLst>
            <pc:docMk/>
            <pc:sldMk cId="328516087" sldId="305"/>
            <ac:spMk id="2" creationId="{550E8481-7C71-4C50-9937-F8AA4251AAD9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41:16.203" v="1433" actId="1076"/>
          <ac:spMkLst>
            <pc:docMk/>
            <pc:sldMk cId="328516087" sldId="305"/>
            <ac:spMk id="4" creationId="{1B7940E1-3137-4F39-A951-49E6AFCCFE76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1:10.156" v="1432" actId="1076"/>
          <ac:picMkLst>
            <pc:docMk/>
            <pc:sldMk cId="328516087" sldId="305"/>
            <ac:picMk id="3" creationId="{BDD95C05-FFD7-4D4F-8E8E-C012731F6FFF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2T01:48:01.723" v="1588" actId="1076"/>
        <pc:sldMkLst>
          <pc:docMk/>
          <pc:sldMk cId="374356483" sldId="306"/>
        </pc:sldMkLst>
        <pc:spChg chg="mod">
          <ac:chgData name="Wilson, Michael T" userId="S::mtwilson@trevecca.edu::313db5a6-4a06-4a75-ba85-e86f1f330758" providerId="AD" clId="Web-{E074A185-D39F-5421-7BD7-129421AC81F1}" dt="2021-05-11T16:41:23.828" v="1435" actId="1076"/>
          <ac:spMkLst>
            <pc:docMk/>
            <pc:sldMk cId="374356483" sldId="306"/>
            <ac:spMk id="2" creationId="{550E8481-7C71-4C50-9937-F8AA4251AAD9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2T01:48:01.723" v="1588" actId="1076"/>
          <ac:spMkLst>
            <pc:docMk/>
            <pc:sldMk cId="374356483" sldId="306"/>
            <ac:spMk id="3" creationId="{9CA6C64A-5F58-407F-BB86-8974D2342874}"/>
          </ac:spMkLst>
        </pc:spChg>
        <pc:picChg chg="add mod">
          <ac:chgData name="Wilson, Michael T" userId="S::mtwilson@trevecca.edu::313db5a6-4a06-4a75-ba85-e86f1f330758" providerId="AD" clId="Web-{E074A185-D39F-5421-7BD7-129421AC81F1}" dt="2021-05-12T01:47:54.348" v="1587" actId="1076"/>
          <ac:picMkLst>
            <pc:docMk/>
            <pc:sldMk cId="374356483" sldId="306"/>
            <ac:picMk id="4" creationId="{144BC2CF-517B-4590-9A33-C76DFC3DB095}"/>
          </ac:picMkLst>
        </pc:picChg>
      </pc:sldChg>
      <pc:sldChg chg="addSp delSp modSp del">
        <pc:chgData name="Wilson, Michael T" userId="S::mtwilson@trevecca.edu::313db5a6-4a06-4a75-ba85-e86f1f330758" providerId="AD" clId="Web-{E074A185-D39F-5421-7BD7-129421AC81F1}" dt="2021-05-11T18:14:12.855" v="1529"/>
        <pc:sldMkLst>
          <pc:docMk/>
          <pc:sldMk cId="1995684451" sldId="307"/>
        </pc:sldMkLst>
        <pc:spChg chg="mod">
          <ac:chgData name="Wilson, Michael T" userId="S::mtwilson@trevecca.edu::313db5a6-4a06-4a75-ba85-e86f1f330758" providerId="AD" clId="Web-{E074A185-D39F-5421-7BD7-129421AC81F1}" dt="2021-05-11T16:39:51.467" v="1420" actId="1076"/>
          <ac:spMkLst>
            <pc:docMk/>
            <pc:sldMk cId="1995684451" sldId="307"/>
            <ac:spMk id="2" creationId="{550E8481-7C71-4C50-9937-F8AA4251AAD9}"/>
          </ac:spMkLst>
        </pc:spChg>
        <pc:spChg chg="add del">
          <ac:chgData name="Wilson, Michael T" userId="S::mtwilson@trevecca.edu::313db5a6-4a06-4a75-ba85-e86f1f330758" providerId="AD" clId="Web-{E074A185-D39F-5421-7BD7-129421AC81F1}" dt="2021-05-10T19:46:11.968" v="440"/>
          <ac:spMkLst>
            <pc:docMk/>
            <pc:sldMk cId="1995684451" sldId="307"/>
            <ac:spMk id="3" creationId="{3D4A041E-FC62-4C5B-A43C-DD68715F71D8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0T19:46:46.579" v="459" actId="20577"/>
          <ac:spMkLst>
            <pc:docMk/>
            <pc:sldMk cId="1995684451" sldId="307"/>
            <ac:spMk id="4" creationId="{03B48C24-C749-428E-BF57-1B202DC3B151}"/>
          </ac:spMkLst>
        </pc:spChg>
      </pc:sldChg>
      <pc:sldChg chg="addSp delSp modSp">
        <pc:chgData name="Wilson, Michael T" userId="S::mtwilson@trevecca.edu::313db5a6-4a06-4a75-ba85-e86f1f330758" providerId="AD" clId="Web-{E074A185-D39F-5421-7BD7-129421AC81F1}" dt="2021-05-11T02:50:35.319" v="1046" actId="20577"/>
        <pc:sldMkLst>
          <pc:docMk/>
          <pc:sldMk cId="3843817062" sldId="308"/>
        </pc:sldMkLst>
        <pc:spChg chg="mod">
          <ac:chgData name="Wilson, Michael T" userId="S::mtwilson@trevecca.edu::313db5a6-4a06-4a75-ba85-e86f1f330758" providerId="AD" clId="Web-{E074A185-D39F-5421-7BD7-129421AC81F1}" dt="2021-05-11T02:50:35.319" v="1046" actId="20577"/>
          <ac:spMkLst>
            <pc:docMk/>
            <pc:sldMk cId="3843817062" sldId="308"/>
            <ac:spMk id="3" creationId="{3B4CB328-044A-4A33-92AC-83F60D775AD8}"/>
          </ac:spMkLst>
        </pc:spChg>
        <pc:spChg chg="del">
          <ac:chgData name="Wilson, Michael T" userId="S::mtwilson@trevecca.edu::313db5a6-4a06-4a75-ba85-e86f1f330758" providerId="AD" clId="Web-{E074A185-D39F-5421-7BD7-129421AC81F1}" dt="2021-05-10T19:52:14.554" v="535"/>
          <ac:spMkLst>
            <pc:docMk/>
            <pc:sldMk cId="3843817062" sldId="308"/>
            <ac:spMk id="4" creationId="{82EF432A-4EB6-44FE-B86A-486393F242F7}"/>
          </ac:spMkLst>
        </pc:spChg>
        <pc:picChg chg="add mod ord modCrop">
          <ac:chgData name="Wilson, Michael T" userId="S::mtwilson@trevecca.edu::313db5a6-4a06-4a75-ba85-e86f1f330758" providerId="AD" clId="Web-{E074A185-D39F-5421-7BD7-129421AC81F1}" dt="2021-05-10T19:52:24.570" v="536" actId="1076"/>
          <ac:picMkLst>
            <pc:docMk/>
            <pc:sldMk cId="3843817062" sldId="308"/>
            <ac:picMk id="5" creationId="{3072B923-CD6F-4E90-96C9-6158B62E5FEE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42:31.501" v="1445" actId="1076"/>
        <pc:sldMkLst>
          <pc:docMk/>
          <pc:sldMk cId="3453082088" sldId="309"/>
        </pc:sldMkLst>
        <pc:spChg chg="mod">
          <ac:chgData name="Wilson, Michael T" userId="S::mtwilson@trevecca.edu::313db5a6-4a06-4a75-ba85-e86f1f330758" providerId="AD" clId="Web-{E074A185-D39F-5421-7BD7-129421AC81F1}" dt="2021-05-11T16:42:09.251" v="1441" actId="1076"/>
          <ac:spMkLst>
            <pc:docMk/>
            <pc:sldMk cId="3453082088" sldId="309"/>
            <ac:spMk id="2" creationId="{D29B57D7-A2F9-4BDB-B865-01CA00DA252E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42:31.501" v="1445" actId="1076"/>
          <ac:spMkLst>
            <pc:docMk/>
            <pc:sldMk cId="3453082088" sldId="309"/>
            <ac:spMk id="4" creationId="{FBCCC71E-9E74-403A-8009-27803D9F9C7A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2:24.845" v="1444" actId="1076"/>
          <ac:picMkLst>
            <pc:docMk/>
            <pc:sldMk cId="3453082088" sldId="309"/>
            <ac:picMk id="3" creationId="{55435566-0EAD-493B-BC35-E8A2ADD640FC}"/>
          </ac:picMkLst>
        </pc:picChg>
      </pc:sldChg>
      <pc:sldChg chg="addSp delSp modSp">
        <pc:chgData name="Wilson, Michael T" userId="S::mtwilson@trevecca.edu::313db5a6-4a06-4a75-ba85-e86f1f330758" providerId="AD" clId="Web-{E074A185-D39F-5421-7BD7-129421AC81F1}" dt="2021-05-11T16:42:59.908" v="1449" actId="1076"/>
        <pc:sldMkLst>
          <pc:docMk/>
          <pc:sldMk cId="879732709" sldId="310"/>
        </pc:sldMkLst>
        <pc:spChg chg="mod">
          <ac:chgData name="Wilson, Michael T" userId="S::mtwilson@trevecca.edu::313db5a6-4a06-4a75-ba85-e86f1f330758" providerId="AD" clId="Web-{E074A185-D39F-5421-7BD7-129421AC81F1}" dt="2021-05-11T16:42:40.923" v="1446" actId="1076"/>
          <ac:spMkLst>
            <pc:docMk/>
            <pc:sldMk cId="879732709" sldId="310"/>
            <ac:spMk id="2" creationId="{D29B57D7-A2F9-4BDB-B865-01CA00DA252E}"/>
          </ac:spMkLst>
        </pc:spChg>
        <pc:spChg chg="add del">
          <ac:chgData name="Wilson, Michael T" userId="S::mtwilson@trevecca.edu::313db5a6-4a06-4a75-ba85-e86f1f330758" providerId="AD" clId="Web-{E074A185-D39F-5421-7BD7-129421AC81F1}" dt="2021-05-10T19:56:41.024" v="594"/>
          <ac:spMkLst>
            <pc:docMk/>
            <pc:sldMk cId="879732709" sldId="310"/>
            <ac:spMk id="3" creationId="{24006157-0CC7-4328-B54E-4E4E9CF07892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42:59.908" v="1449" actId="1076"/>
          <ac:spMkLst>
            <pc:docMk/>
            <pc:sldMk cId="879732709" sldId="310"/>
            <ac:spMk id="5" creationId="{791AF65A-740F-487E-95A2-B8B36FC1741F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2:51.361" v="1448" actId="1076"/>
          <ac:picMkLst>
            <pc:docMk/>
            <pc:sldMk cId="879732709" sldId="310"/>
            <ac:picMk id="4" creationId="{BB23AE0B-BE7B-4825-82EE-E242F4E64AD8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43:24.112" v="1453" actId="1076"/>
        <pc:sldMkLst>
          <pc:docMk/>
          <pc:sldMk cId="3429685194" sldId="311"/>
        </pc:sldMkLst>
        <pc:spChg chg="mod">
          <ac:chgData name="Wilson, Michael T" userId="S::mtwilson@trevecca.edu::313db5a6-4a06-4a75-ba85-e86f1f330758" providerId="AD" clId="Web-{E074A185-D39F-5421-7BD7-129421AC81F1}" dt="2021-05-11T16:43:08.268" v="1450" actId="1076"/>
          <ac:spMkLst>
            <pc:docMk/>
            <pc:sldMk cId="3429685194" sldId="311"/>
            <ac:spMk id="2" creationId="{D29B57D7-A2F9-4BDB-B865-01CA00DA252E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43:24.112" v="1453" actId="1076"/>
          <ac:spMkLst>
            <pc:docMk/>
            <pc:sldMk cId="3429685194" sldId="311"/>
            <ac:spMk id="4" creationId="{0E00AF76-E736-4D3B-900F-D678BF653FDD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3:19.237" v="1452" actId="1076"/>
          <ac:picMkLst>
            <pc:docMk/>
            <pc:sldMk cId="3429685194" sldId="311"/>
            <ac:picMk id="3" creationId="{73D87826-ADB5-4022-9447-AB73916C3FD1}"/>
          </ac:picMkLst>
        </pc:picChg>
      </pc:sldChg>
      <pc:sldChg chg="addSp delSp modSp del">
        <pc:chgData name="Wilson, Michael T" userId="S::mtwilson@trevecca.edu::313db5a6-4a06-4a75-ba85-e86f1f330758" providerId="AD" clId="Web-{E074A185-D39F-5421-7BD7-129421AC81F1}" dt="2021-05-11T18:14:18.418" v="1530"/>
        <pc:sldMkLst>
          <pc:docMk/>
          <pc:sldMk cId="2701759345" sldId="312"/>
        </pc:sldMkLst>
        <pc:spChg chg="mod">
          <ac:chgData name="Wilson, Michael T" userId="S::mtwilson@trevecca.edu::313db5a6-4a06-4a75-ba85-e86f1f330758" providerId="AD" clId="Web-{E074A185-D39F-5421-7BD7-129421AC81F1}" dt="2021-05-10T19:52:50.306" v="539" actId="1076"/>
          <ac:spMkLst>
            <pc:docMk/>
            <pc:sldMk cId="2701759345" sldId="312"/>
            <ac:spMk id="2" creationId="{D29B57D7-A2F9-4BDB-B865-01CA00DA252E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02:50:41.850" v="1047" actId="20577"/>
          <ac:spMkLst>
            <pc:docMk/>
            <pc:sldMk cId="2701759345" sldId="312"/>
            <ac:spMk id="3" creationId="{F0EA8AA3-1294-4BAE-8FA7-6D28A5CDAECC}"/>
          </ac:spMkLst>
        </pc:spChg>
        <pc:picChg chg="add del mod">
          <ac:chgData name="Wilson, Michael T" userId="S::mtwilson@trevecca.edu::313db5a6-4a06-4a75-ba85-e86f1f330758" providerId="AD" clId="Web-{E074A185-D39F-5421-7BD7-129421AC81F1}" dt="2021-05-10T20:22:42.546" v="741"/>
          <ac:picMkLst>
            <pc:docMk/>
            <pc:sldMk cId="2701759345" sldId="312"/>
            <ac:picMk id="4" creationId="{9FCCC77E-531A-4199-B78B-6AA4C76A30CA}"/>
          </ac:picMkLst>
        </pc:picChg>
      </pc:sldChg>
      <pc:sldChg chg="addSp delSp modSp">
        <pc:chgData name="Wilson, Michael T" userId="S::mtwilson@trevecca.edu::313db5a6-4a06-4a75-ba85-e86f1f330758" providerId="AD" clId="Web-{E074A185-D39F-5421-7BD7-129421AC81F1}" dt="2021-05-11T02:51:40.961" v="1059" actId="20577"/>
        <pc:sldMkLst>
          <pc:docMk/>
          <pc:sldMk cId="743724141" sldId="313"/>
        </pc:sldMkLst>
        <pc:spChg chg="mod">
          <ac:chgData name="Wilson, Michael T" userId="S::mtwilson@trevecca.edu::313db5a6-4a06-4a75-ba85-e86f1f330758" providerId="AD" clId="Web-{E074A185-D39F-5421-7BD7-129421AC81F1}" dt="2021-05-11T02:51:40.961" v="1059" actId="20577"/>
          <ac:spMkLst>
            <pc:docMk/>
            <pc:sldMk cId="743724141" sldId="313"/>
            <ac:spMk id="3" creationId="{3B4CB328-044A-4A33-92AC-83F60D775AD8}"/>
          </ac:spMkLst>
        </pc:spChg>
        <pc:spChg chg="del">
          <ac:chgData name="Wilson, Michael T" userId="S::mtwilson@trevecca.edu::313db5a6-4a06-4a75-ba85-e86f1f330758" providerId="AD" clId="Web-{E074A185-D39F-5421-7BD7-129421AC81F1}" dt="2021-05-10T19:57:51.341" v="617"/>
          <ac:spMkLst>
            <pc:docMk/>
            <pc:sldMk cId="743724141" sldId="313"/>
            <ac:spMk id="4" creationId="{82EF432A-4EB6-44FE-B86A-486393F242F7}"/>
          </ac:spMkLst>
        </pc:spChg>
        <pc:picChg chg="add mod">
          <ac:chgData name="Wilson, Michael T" userId="S::mtwilson@trevecca.edu::313db5a6-4a06-4a75-ba85-e86f1f330758" providerId="AD" clId="Web-{E074A185-D39F-5421-7BD7-129421AC81F1}" dt="2021-05-10T19:58:11.248" v="620" actId="1076"/>
          <ac:picMkLst>
            <pc:docMk/>
            <pc:sldMk cId="743724141" sldId="313"/>
            <ac:picMk id="5" creationId="{0E7BBED5-48B1-4030-9449-223003D4B88A}"/>
          </ac:picMkLst>
        </pc:picChg>
      </pc:sldChg>
      <pc:sldChg chg="addSp delSp modSp">
        <pc:chgData name="Wilson, Michael T" userId="S::mtwilson@trevecca.edu::313db5a6-4a06-4a75-ba85-e86f1f330758" providerId="AD" clId="Web-{E074A185-D39F-5421-7BD7-129421AC81F1}" dt="2021-05-11T16:45:10.833" v="1469" actId="1076"/>
        <pc:sldMkLst>
          <pc:docMk/>
          <pc:sldMk cId="1433389198" sldId="314"/>
        </pc:sldMkLst>
        <pc:spChg chg="mod">
          <ac:chgData name="Wilson, Michael T" userId="S::mtwilson@trevecca.edu::313db5a6-4a06-4a75-ba85-e86f1f330758" providerId="AD" clId="Web-{E074A185-D39F-5421-7BD7-129421AC81F1}" dt="2021-05-11T16:44:09.004" v="1458" actId="1076"/>
          <ac:spMkLst>
            <pc:docMk/>
            <pc:sldMk cId="1433389198" sldId="314"/>
            <ac:spMk id="2" creationId="{DC795E5F-8E56-4F4C-9D72-22D2A3F81C98}"/>
          </ac:spMkLst>
        </pc:spChg>
        <pc:spChg chg="add del mod">
          <ac:chgData name="Wilson, Michael T" userId="S::mtwilson@trevecca.edu::313db5a6-4a06-4a75-ba85-e86f1f330758" providerId="AD" clId="Web-{E074A185-D39F-5421-7BD7-129421AC81F1}" dt="2021-05-10T20:00:58.243" v="644"/>
          <ac:spMkLst>
            <pc:docMk/>
            <pc:sldMk cId="1433389198" sldId="314"/>
            <ac:spMk id="4" creationId="{0F2AF595-0991-4986-8A92-19259FFAF0FD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45:10.833" v="1469" actId="1076"/>
          <ac:spMkLst>
            <pc:docMk/>
            <pc:sldMk cId="1433389198" sldId="314"/>
            <ac:spMk id="5" creationId="{DBE8E2CF-581F-4CFF-AD2D-88332688BD67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5:06.489" v="1468" actId="1076"/>
          <ac:picMkLst>
            <pc:docMk/>
            <pc:sldMk cId="1433389198" sldId="314"/>
            <ac:picMk id="3" creationId="{8B4FBA89-9DB3-4EF7-BD6A-E740F6E990E6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46:28.069" v="1476" actId="1076"/>
        <pc:sldMkLst>
          <pc:docMk/>
          <pc:sldMk cId="3902888870" sldId="315"/>
        </pc:sldMkLst>
        <pc:spChg chg="mod">
          <ac:chgData name="Wilson, Michael T" userId="S::mtwilson@trevecca.edu::313db5a6-4a06-4a75-ba85-e86f1f330758" providerId="AD" clId="Web-{E074A185-D39F-5421-7BD7-129421AC81F1}" dt="2021-05-11T16:45:22.115" v="1470" actId="1076"/>
          <ac:spMkLst>
            <pc:docMk/>
            <pc:sldMk cId="3902888870" sldId="315"/>
            <ac:spMk id="2" creationId="{DC795E5F-8E56-4F4C-9D72-22D2A3F81C98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46:28.069" v="1476" actId="1076"/>
          <ac:spMkLst>
            <pc:docMk/>
            <pc:sldMk cId="3902888870" sldId="315"/>
            <ac:spMk id="4" creationId="{C0ED17C4-7D46-4D96-8572-4686981452AC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6:28.038" v="1475" actId="1076"/>
          <ac:picMkLst>
            <pc:docMk/>
            <pc:sldMk cId="3902888870" sldId="315"/>
            <ac:picMk id="3" creationId="{07AE722E-7C99-4208-A2C7-F4FE39A88C83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1T16:44:58.114" v="1467" actId="20577"/>
        <pc:sldMkLst>
          <pc:docMk/>
          <pc:sldMk cId="1827596399" sldId="316"/>
        </pc:sldMkLst>
        <pc:spChg chg="mod">
          <ac:chgData name="Wilson, Michael T" userId="S::mtwilson@trevecca.edu::313db5a6-4a06-4a75-ba85-e86f1f330758" providerId="AD" clId="Web-{E074A185-D39F-5421-7BD7-129421AC81F1}" dt="2021-05-11T16:44:34.692" v="1462" actId="1076"/>
          <ac:spMkLst>
            <pc:docMk/>
            <pc:sldMk cId="1827596399" sldId="316"/>
            <ac:spMk id="2" creationId="{DC795E5F-8E56-4F4C-9D72-22D2A3F81C98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16:44:58.114" v="1467" actId="20577"/>
          <ac:spMkLst>
            <pc:docMk/>
            <pc:sldMk cId="1827596399" sldId="316"/>
            <ac:spMk id="4" creationId="{97D78853-E813-4052-B238-586D843B75E8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4:44.723" v="1464" actId="1076"/>
          <ac:picMkLst>
            <pc:docMk/>
            <pc:sldMk cId="1827596399" sldId="316"/>
            <ac:picMk id="3" creationId="{07643563-49F2-460B-BCA8-3900D799BEBC}"/>
          </ac:picMkLst>
        </pc:picChg>
      </pc:sldChg>
      <pc:sldChg chg="addSp delSp modSp">
        <pc:chgData name="Wilson, Michael T" userId="S::mtwilson@trevecca.edu::313db5a6-4a06-4a75-ba85-e86f1f330758" providerId="AD" clId="Web-{E074A185-D39F-5421-7BD7-129421AC81F1}" dt="2021-05-12T02:25:53.499" v="1638" actId="20577"/>
        <pc:sldMkLst>
          <pc:docMk/>
          <pc:sldMk cId="2912037360" sldId="317"/>
        </pc:sldMkLst>
        <pc:spChg chg="mod">
          <ac:chgData name="Wilson, Michael T" userId="S::mtwilson@trevecca.edu::313db5a6-4a06-4a75-ba85-e86f1f330758" providerId="AD" clId="Web-{E074A185-D39F-5421-7BD7-129421AC81F1}" dt="2021-05-12T02:22:46.134" v="1618" actId="20577"/>
          <ac:spMkLst>
            <pc:docMk/>
            <pc:sldMk cId="2912037360" sldId="317"/>
            <ac:spMk id="2" creationId="{DC795E5F-8E56-4F4C-9D72-22D2A3F81C98}"/>
          </ac:spMkLst>
        </pc:spChg>
        <pc:spChg chg="mod">
          <ac:chgData name="Wilson, Michael T" userId="S::mtwilson@trevecca.edu::313db5a6-4a06-4a75-ba85-e86f1f330758" providerId="AD" clId="Web-{E074A185-D39F-5421-7BD7-129421AC81F1}" dt="2021-05-12T02:25:53.499" v="1638" actId="20577"/>
          <ac:spMkLst>
            <pc:docMk/>
            <pc:sldMk cId="2912037360" sldId="317"/>
            <ac:spMk id="3" creationId="{37A01A33-4A69-442F-8881-33AD0D71BBDE}"/>
          </ac:spMkLst>
        </pc:spChg>
        <pc:spChg chg="del">
          <ac:chgData name="Wilson, Michael T" userId="S::mtwilson@trevecca.edu::313db5a6-4a06-4a75-ba85-e86f1f330758" providerId="AD" clId="Web-{E074A185-D39F-5421-7BD7-129421AC81F1}" dt="2021-05-11T16:48:21.634" v="1488"/>
          <ac:spMkLst>
            <pc:docMk/>
            <pc:sldMk cId="2912037360" sldId="317"/>
            <ac:spMk id="4" creationId="{EA935F82-6727-49BD-9DB6-60599CB40CA8}"/>
          </ac:spMkLst>
        </pc:spChg>
        <pc:picChg chg="add del mod">
          <ac:chgData name="Wilson, Michael T" userId="S::mtwilson@trevecca.edu::313db5a6-4a06-4a75-ba85-e86f1f330758" providerId="AD" clId="Web-{E074A185-D39F-5421-7BD7-129421AC81F1}" dt="2021-05-11T16:47:21.836" v="1483"/>
          <ac:picMkLst>
            <pc:docMk/>
            <pc:sldMk cId="2912037360" sldId="317"/>
            <ac:picMk id="5" creationId="{FBEDD8F4-62CE-4FBD-939A-0CB4BA8014B5}"/>
          </ac:picMkLst>
        </pc:picChg>
        <pc:picChg chg="add mod ord modCrop">
          <ac:chgData name="Wilson, Michael T" userId="S::mtwilson@trevecca.edu::313db5a6-4a06-4a75-ba85-e86f1f330758" providerId="AD" clId="Web-{E074A185-D39F-5421-7BD7-129421AC81F1}" dt="2021-05-11T16:49:12.135" v="1492" actId="1076"/>
          <ac:picMkLst>
            <pc:docMk/>
            <pc:sldMk cId="2912037360" sldId="317"/>
            <ac:picMk id="6" creationId="{E3EB7330-43AB-4E65-B330-616B581D2112}"/>
          </ac:picMkLst>
        </pc:picChg>
      </pc:sldChg>
      <pc:sldChg chg="addSp modSp del">
        <pc:chgData name="Wilson, Michael T" userId="S::mtwilson@trevecca.edu::313db5a6-4a06-4a75-ba85-e86f1f330758" providerId="AD" clId="Web-{E074A185-D39F-5421-7BD7-129421AC81F1}" dt="2021-05-11T18:14:22.965" v="1531"/>
        <pc:sldMkLst>
          <pc:docMk/>
          <pc:sldMk cId="2101574714" sldId="318"/>
        </pc:sldMkLst>
        <pc:spChg chg="mod">
          <ac:chgData name="Wilson, Michael T" userId="S::mtwilson@trevecca.edu::313db5a6-4a06-4a75-ba85-e86f1f330758" providerId="AD" clId="Web-{E074A185-D39F-5421-7BD7-129421AC81F1}" dt="2021-05-10T19:59:17.299" v="629" actId="1076"/>
          <ac:spMkLst>
            <pc:docMk/>
            <pc:sldMk cId="2101574714" sldId="318"/>
            <ac:spMk id="2" creationId="{DC795E5F-8E56-4F4C-9D72-22D2A3F81C98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1T02:52:04.040" v="1070" actId="20577"/>
          <ac:spMkLst>
            <pc:docMk/>
            <pc:sldMk cId="2101574714" sldId="318"/>
            <ac:spMk id="3" creationId="{70914869-2FCA-491A-AC8C-9522E519F0B1}"/>
          </ac:spMkLst>
        </pc:spChg>
      </pc:sldChg>
      <pc:sldChg chg="addSp modSp">
        <pc:chgData name="Wilson, Michael T" userId="S::mtwilson@trevecca.edu::313db5a6-4a06-4a75-ba85-e86f1f330758" providerId="AD" clId="Web-{E074A185-D39F-5421-7BD7-129421AC81F1}" dt="2021-05-11T16:26:13.792" v="1342" actId="1076"/>
        <pc:sldMkLst>
          <pc:docMk/>
          <pc:sldMk cId="59991370" sldId="320"/>
        </pc:sldMkLst>
        <pc:spChg chg="add mod">
          <ac:chgData name="Wilson, Michael T" userId="S::mtwilson@trevecca.edu::313db5a6-4a06-4a75-ba85-e86f1f330758" providerId="AD" clId="Web-{E074A185-D39F-5421-7BD7-129421AC81F1}" dt="2021-05-11T16:19:53.987" v="1277" actId="1076"/>
          <ac:spMkLst>
            <pc:docMk/>
            <pc:sldMk cId="59991370" sldId="320"/>
            <ac:spMk id="3" creationId="{C01A06A6-9FC2-4D33-8F81-7D126B78481E}"/>
          </ac:spMkLst>
        </pc:spChg>
        <pc:spChg chg="mod">
          <ac:chgData name="Wilson, Michael T" userId="S::mtwilson@trevecca.edu::313db5a6-4a06-4a75-ba85-e86f1f330758" providerId="AD" clId="Web-{E074A185-D39F-5421-7BD7-129421AC81F1}" dt="2021-05-11T16:26:13.792" v="1342" actId="1076"/>
          <ac:spMkLst>
            <pc:docMk/>
            <pc:sldMk cId="59991370" sldId="320"/>
            <ac:spMk id="4" creationId="{8CB7AD65-8DDF-49AE-8759-ED52BF6337A9}"/>
          </ac:spMkLst>
        </pc:spChg>
        <pc:spChg chg="mod">
          <ac:chgData name="Wilson, Michael T" userId="S::mtwilson@trevecca.edu::313db5a6-4a06-4a75-ba85-e86f1f330758" providerId="AD" clId="Web-{E074A185-D39F-5421-7BD7-129421AC81F1}" dt="2021-05-11T16:21:28.754" v="1321" actId="1076"/>
          <ac:spMkLst>
            <pc:docMk/>
            <pc:sldMk cId="59991370" sldId="320"/>
            <ac:spMk id="5" creationId="{2FBC191A-61F9-4386-A8C0-F54CF9431083}"/>
          </ac:spMkLst>
        </pc:spChg>
      </pc:sldChg>
      <pc:sldChg chg="addSp modSp">
        <pc:chgData name="Wilson, Michael T" userId="S::mtwilson@trevecca.edu::313db5a6-4a06-4a75-ba85-e86f1f330758" providerId="AD" clId="Web-{E074A185-D39F-5421-7BD7-129421AC81F1}" dt="2021-05-12T02:40:08.023" v="1726" actId="14100"/>
        <pc:sldMkLst>
          <pc:docMk/>
          <pc:sldMk cId="2910456884" sldId="321"/>
        </pc:sldMkLst>
        <pc:spChg chg="mod">
          <ac:chgData name="Wilson, Michael T" userId="S::mtwilson@trevecca.edu::313db5a6-4a06-4a75-ba85-e86f1f330758" providerId="AD" clId="Web-{E074A185-D39F-5421-7BD7-129421AC81F1}" dt="2021-05-11T16:26:53.059" v="1346" actId="1076"/>
          <ac:spMkLst>
            <pc:docMk/>
            <pc:sldMk cId="2910456884" sldId="321"/>
            <ac:spMk id="2" creationId="{5AD67532-779D-4461-BC75-89683B42BA68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2T02:39:41.491" v="1721" actId="20577"/>
          <ac:spMkLst>
            <pc:docMk/>
            <pc:sldMk cId="2910456884" sldId="321"/>
            <ac:spMk id="3" creationId="{45ABA1F4-AB78-495A-BE38-37BA7FF4E4F9}"/>
          </ac:spMkLst>
        </pc:spChg>
        <pc:spChg chg="add mod">
          <ac:chgData name="Wilson, Michael T" userId="S::mtwilson@trevecca.edu::313db5a6-4a06-4a75-ba85-e86f1f330758" providerId="AD" clId="Web-{E074A185-D39F-5421-7BD7-129421AC81F1}" dt="2021-05-12T02:40:08.023" v="1726" actId="14100"/>
          <ac:spMkLst>
            <pc:docMk/>
            <pc:sldMk cId="2910456884" sldId="321"/>
            <ac:spMk id="4" creationId="{90E28E6E-3FA9-4014-88D4-96CECFDD2245}"/>
          </ac:spMkLst>
        </pc:spChg>
        <pc:picChg chg="add mod">
          <ac:chgData name="Wilson, Michael T" userId="S::mtwilson@trevecca.edu::313db5a6-4a06-4a75-ba85-e86f1f330758" providerId="AD" clId="Web-{E074A185-D39F-5421-7BD7-129421AC81F1}" dt="2021-05-11T15:26:38.098" v="1233" actId="1076"/>
          <ac:picMkLst>
            <pc:docMk/>
            <pc:sldMk cId="2910456884" sldId="321"/>
            <ac:picMk id="5" creationId="{DE5359A3-5D7B-430B-82C6-BE43B790ECBF}"/>
          </ac:picMkLst>
        </pc:picChg>
        <pc:picChg chg="add mod">
          <ac:chgData name="Wilson, Michael T" userId="S::mtwilson@trevecca.edu::313db5a6-4a06-4a75-ba85-e86f1f330758" providerId="AD" clId="Web-{E074A185-D39F-5421-7BD7-129421AC81F1}" dt="2021-05-11T15:26:34.082" v="1232" actId="1076"/>
          <ac:picMkLst>
            <pc:docMk/>
            <pc:sldMk cId="2910456884" sldId="321"/>
            <ac:picMk id="6" creationId="{B88C56CD-BC4E-4DC0-9809-9240BD70B2FB}"/>
          </ac:picMkLst>
        </pc:picChg>
      </pc:sldChg>
      <pc:sldChg chg="addSp modSp">
        <pc:chgData name="Wilson, Michael T" userId="S::mtwilson@trevecca.edu::313db5a6-4a06-4a75-ba85-e86f1f330758" providerId="AD" clId="Web-{E074A185-D39F-5421-7BD7-129421AC81F1}" dt="2021-05-12T02:21:22.319" v="1606" actId="1076"/>
        <pc:sldMkLst>
          <pc:docMk/>
          <pc:sldMk cId="3798144080" sldId="322"/>
        </pc:sldMkLst>
        <pc:spChg chg="mod">
          <ac:chgData name="Wilson, Michael T" userId="S::mtwilson@trevecca.edu::313db5a6-4a06-4a75-ba85-e86f1f330758" providerId="AD" clId="Web-{E074A185-D39F-5421-7BD7-129421AC81F1}" dt="2021-05-11T16:26:29.464" v="1344" actId="1076"/>
          <ac:spMkLst>
            <pc:docMk/>
            <pc:sldMk cId="3798144080" sldId="322"/>
            <ac:spMk id="2" creationId="{5AD67532-779D-4461-BC75-89683B42BA68}"/>
          </ac:spMkLst>
        </pc:spChg>
        <pc:picChg chg="add mod">
          <ac:chgData name="Wilson, Michael T" userId="S::mtwilson@trevecca.edu::313db5a6-4a06-4a75-ba85-e86f1f330758" providerId="AD" clId="Web-{E074A185-D39F-5421-7BD7-129421AC81F1}" dt="2021-05-12T02:21:22.319" v="1606" actId="1076"/>
          <ac:picMkLst>
            <pc:docMk/>
            <pc:sldMk cId="3798144080" sldId="322"/>
            <ac:picMk id="3" creationId="{22AC73C6-53A9-456E-ACE0-22B21010C98F}"/>
          </ac:picMkLst>
        </pc:picChg>
      </pc:sldChg>
      <pc:sldChg chg="addSp delSp modSp">
        <pc:chgData name="Wilson, Michael T" userId="S::mtwilson@trevecca.edu::313db5a6-4a06-4a75-ba85-e86f1f330758" providerId="AD" clId="Web-{E074A185-D39F-5421-7BD7-129421AC81F1}" dt="2021-05-12T02:20:55.350" v="1600" actId="1076"/>
        <pc:sldMkLst>
          <pc:docMk/>
          <pc:sldMk cId="2520679626" sldId="323"/>
        </pc:sldMkLst>
        <pc:spChg chg="mod">
          <ac:chgData name="Wilson, Michael T" userId="S::mtwilson@trevecca.edu::313db5a6-4a06-4a75-ba85-e86f1f330758" providerId="AD" clId="Web-{E074A185-D39F-5421-7BD7-129421AC81F1}" dt="2021-05-11T16:26:42.324" v="1345" actId="1076"/>
          <ac:spMkLst>
            <pc:docMk/>
            <pc:sldMk cId="2520679626" sldId="323"/>
            <ac:spMk id="2" creationId="{5AD67532-779D-4461-BC75-89683B42BA68}"/>
          </ac:spMkLst>
        </pc:spChg>
        <pc:picChg chg="add del mod">
          <ac:chgData name="Wilson, Michael T" userId="S::mtwilson@trevecca.edu::313db5a6-4a06-4a75-ba85-e86f1f330758" providerId="AD" clId="Web-{E074A185-D39F-5421-7BD7-129421AC81F1}" dt="2021-05-12T02:20:28.880" v="1594"/>
          <ac:picMkLst>
            <pc:docMk/>
            <pc:sldMk cId="2520679626" sldId="323"/>
            <ac:picMk id="3" creationId="{85D91AA1-1417-4286-928F-DA8A73B30CF3}"/>
          </ac:picMkLst>
        </pc:picChg>
        <pc:picChg chg="add mod">
          <ac:chgData name="Wilson, Michael T" userId="S::mtwilson@trevecca.edu::313db5a6-4a06-4a75-ba85-e86f1f330758" providerId="AD" clId="Web-{E074A185-D39F-5421-7BD7-129421AC81F1}" dt="2021-05-12T02:20:55.350" v="1600" actId="1076"/>
          <ac:picMkLst>
            <pc:docMk/>
            <pc:sldMk cId="2520679626" sldId="323"/>
            <ac:picMk id="4" creationId="{BA2509AF-D1D0-4E06-BE7A-8ABE1B11D360}"/>
          </ac:picMkLst>
        </pc:picChg>
      </pc:sldChg>
      <pc:sldChg chg="addSp delSp modSp ord">
        <pc:chgData name="Wilson, Michael T" userId="S::mtwilson@trevecca.edu::313db5a6-4a06-4a75-ba85-e86f1f330758" providerId="AD" clId="Web-{E074A185-D39F-5421-7BD7-129421AC81F1}" dt="2021-05-12T02:22:13.695" v="1609" actId="20577"/>
        <pc:sldMkLst>
          <pc:docMk/>
          <pc:sldMk cId="3778483482" sldId="324"/>
        </pc:sldMkLst>
        <pc:spChg chg="mod">
          <ac:chgData name="Wilson, Michael T" userId="S::mtwilson@trevecca.edu::313db5a6-4a06-4a75-ba85-e86f1f330758" providerId="AD" clId="Web-{E074A185-D39F-5421-7BD7-129421AC81F1}" dt="2021-05-12T02:22:13.695" v="1609" actId="20577"/>
          <ac:spMkLst>
            <pc:docMk/>
            <pc:sldMk cId="3778483482" sldId="324"/>
            <ac:spMk id="2" creationId="{DC795E5F-8E56-4F4C-9D72-22D2A3F81C98}"/>
          </ac:spMkLst>
        </pc:spChg>
        <pc:picChg chg="add del mod">
          <ac:chgData name="Wilson, Michael T" userId="S::mtwilson@trevecca.edu::313db5a6-4a06-4a75-ba85-e86f1f330758" providerId="AD" clId="Web-{E074A185-D39F-5421-7BD7-129421AC81F1}" dt="2021-05-12T02:19:51.348" v="1589"/>
          <ac:picMkLst>
            <pc:docMk/>
            <pc:sldMk cId="3778483482" sldId="324"/>
            <ac:picMk id="3" creationId="{79FFF6BE-3828-4506-A206-585AB688AC77}"/>
          </ac:picMkLst>
        </pc:picChg>
        <pc:picChg chg="add mod">
          <ac:chgData name="Wilson, Michael T" userId="S::mtwilson@trevecca.edu::313db5a6-4a06-4a75-ba85-e86f1f330758" providerId="AD" clId="Web-{E074A185-D39F-5421-7BD7-129421AC81F1}" dt="2021-05-12T02:20:13.083" v="1593" actId="1076"/>
          <ac:picMkLst>
            <pc:docMk/>
            <pc:sldMk cId="3778483482" sldId="324"/>
            <ac:picMk id="4" creationId="{7112406C-217D-4E05-AF0D-DB73175F9A40}"/>
          </ac:picMkLst>
        </pc:picChg>
      </pc:sldChg>
      <pc:sldChg chg="modSp add replId">
        <pc:chgData name="Wilson, Michael T" userId="S::mtwilson@trevecca.edu::313db5a6-4a06-4a75-ba85-e86f1f330758" providerId="AD" clId="Web-{E074A185-D39F-5421-7BD7-129421AC81F1}" dt="2021-05-11T16:42:02.735" v="1440" actId="1076"/>
        <pc:sldMkLst>
          <pc:docMk/>
          <pc:sldMk cId="1509091515" sldId="325"/>
        </pc:sldMkLst>
        <pc:spChg chg="mod">
          <ac:chgData name="Wilson, Michael T" userId="S::mtwilson@trevecca.edu::313db5a6-4a06-4a75-ba85-e86f1f330758" providerId="AD" clId="Web-{E074A185-D39F-5421-7BD7-129421AC81F1}" dt="2021-05-11T16:41:46.610" v="1437" actId="1076"/>
          <ac:spMkLst>
            <pc:docMk/>
            <pc:sldMk cId="1509091515" sldId="325"/>
            <ac:spMk id="2" creationId="{D29B57D7-A2F9-4BDB-B865-01CA00DA252E}"/>
          </ac:spMkLst>
        </pc:spChg>
        <pc:spChg chg="mod">
          <ac:chgData name="Wilson, Michael T" userId="S::mtwilson@trevecca.edu::313db5a6-4a06-4a75-ba85-e86f1f330758" providerId="AD" clId="Web-{E074A185-D39F-5421-7BD7-129421AC81F1}" dt="2021-05-11T16:42:02.735" v="1440" actId="1076"/>
          <ac:spMkLst>
            <pc:docMk/>
            <pc:sldMk cId="1509091515" sldId="325"/>
            <ac:spMk id="3" creationId="{F0EA8AA3-1294-4BAE-8FA7-6D28A5CDAECC}"/>
          </ac:spMkLst>
        </pc:spChg>
        <pc:picChg chg="mod">
          <ac:chgData name="Wilson, Michael T" userId="S::mtwilson@trevecca.edu::313db5a6-4a06-4a75-ba85-e86f1f330758" providerId="AD" clId="Web-{E074A185-D39F-5421-7BD7-129421AC81F1}" dt="2021-05-11T16:41:55.594" v="1439" actId="1076"/>
          <ac:picMkLst>
            <pc:docMk/>
            <pc:sldMk cId="1509091515" sldId="325"/>
            <ac:picMk id="4" creationId="{9FCCC77E-531A-4199-B78B-6AA4C76A30CA}"/>
          </ac:picMkLst>
        </pc:picChg>
      </pc:sldChg>
      <pc:sldChg chg="addSp delSp modSp add replId">
        <pc:chgData name="Wilson, Michael T" userId="S::mtwilson@trevecca.edu::313db5a6-4a06-4a75-ba85-e86f1f330758" providerId="AD" clId="Web-{E074A185-D39F-5421-7BD7-129421AC81F1}" dt="2021-05-12T02:45:32.815" v="1761" actId="20577"/>
        <pc:sldMkLst>
          <pc:docMk/>
          <pc:sldMk cId="3273178689" sldId="326"/>
        </pc:sldMkLst>
        <pc:spChg chg="mod">
          <ac:chgData name="Wilson, Michael T" userId="S::mtwilson@trevecca.edu::313db5a6-4a06-4a75-ba85-e86f1f330758" providerId="AD" clId="Web-{E074A185-D39F-5421-7BD7-129421AC81F1}" dt="2021-05-12T02:26:09.171" v="1645" actId="20577"/>
          <ac:spMkLst>
            <pc:docMk/>
            <pc:sldMk cId="3273178689" sldId="326"/>
            <ac:spMk id="2" creationId="{DC795E5F-8E56-4F4C-9D72-22D2A3F81C98}"/>
          </ac:spMkLst>
        </pc:spChg>
        <pc:spChg chg="add del mod">
          <ac:chgData name="Wilson, Michael T" userId="S::mtwilson@trevecca.edu::313db5a6-4a06-4a75-ba85-e86f1f330758" providerId="AD" clId="Web-{E074A185-D39F-5421-7BD7-129421AC81F1}" dt="2021-05-12T02:45:32.815" v="1761" actId="20577"/>
          <ac:spMkLst>
            <pc:docMk/>
            <pc:sldMk cId="3273178689" sldId="326"/>
            <ac:spMk id="3" creationId="{14FBAD57-8A6D-4581-B0CC-EFCE0C68823D}"/>
          </ac:spMkLst>
        </pc:spChg>
        <pc:picChg chg="add mod">
          <ac:chgData name="Wilson, Michael T" userId="S::mtwilson@trevecca.edu::313db5a6-4a06-4a75-ba85-e86f1f330758" providerId="AD" clId="Web-{E074A185-D39F-5421-7BD7-129421AC81F1}" dt="2021-05-12T02:36:43.377" v="1696" actId="1076"/>
          <ac:picMkLst>
            <pc:docMk/>
            <pc:sldMk cId="3273178689" sldId="326"/>
            <ac:picMk id="4" creationId="{56CE602A-BE6C-4150-8999-C8CAADFC5BCD}"/>
          </ac:picMkLst>
        </pc:picChg>
      </pc:sldChg>
      <pc:sldChg chg="addSp delSp modSp add ord replId">
        <pc:chgData name="Wilson, Michael T" userId="S::mtwilson@trevecca.edu::313db5a6-4a06-4a75-ba85-e86f1f330758" providerId="AD" clId="Web-{E074A185-D39F-5421-7BD7-129421AC81F1}" dt="2021-05-12T02:21:55.804" v="1607"/>
        <pc:sldMkLst>
          <pc:docMk/>
          <pc:sldMk cId="578748745" sldId="327"/>
        </pc:sldMkLst>
        <pc:spChg chg="mod">
          <ac:chgData name="Wilson, Michael T" userId="S::mtwilson@trevecca.edu::313db5a6-4a06-4a75-ba85-e86f1f330758" providerId="AD" clId="Web-{E074A185-D39F-5421-7BD7-129421AC81F1}" dt="2021-05-11T19:19:56.129" v="1575" actId="20577"/>
          <ac:spMkLst>
            <pc:docMk/>
            <pc:sldMk cId="578748745" sldId="327"/>
            <ac:spMk id="3" creationId="{37A01A33-4A69-442F-8881-33AD0D71BBDE}"/>
          </ac:spMkLst>
        </pc:spChg>
        <pc:spChg chg="del">
          <ac:chgData name="Wilson, Michael T" userId="S::mtwilson@trevecca.edu::313db5a6-4a06-4a75-ba85-e86f1f330758" providerId="AD" clId="Web-{E074A185-D39F-5421-7BD7-129421AC81F1}" dt="2021-05-11T19:17:13.984" v="1553"/>
          <ac:spMkLst>
            <pc:docMk/>
            <pc:sldMk cId="578748745" sldId="327"/>
            <ac:spMk id="4" creationId="{EA935F82-6727-49BD-9DB6-60599CB40CA8}"/>
          </ac:spMkLst>
        </pc:spChg>
        <pc:picChg chg="add mod ord modCrop">
          <ac:chgData name="Wilson, Michael T" userId="S::mtwilson@trevecca.edu::313db5a6-4a06-4a75-ba85-e86f1f330758" providerId="AD" clId="Web-{E074A185-D39F-5421-7BD7-129421AC81F1}" dt="2021-05-11T19:17:20.984" v="1554" actId="1076"/>
          <ac:picMkLst>
            <pc:docMk/>
            <pc:sldMk cId="578748745" sldId="327"/>
            <ac:picMk id="5" creationId="{567121CC-4439-4ECD-AD4B-4F2DC981585F}"/>
          </ac:picMkLst>
        </pc:picChg>
      </pc:sldChg>
      <pc:sldChg chg="addSp modSp add ord replId">
        <pc:chgData name="Wilson, Michael T" userId="S::mtwilson@trevecca.edu::313db5a6-4a06-4a75-ba85-e86f1f330758" providerId="AD" clId="Web-{E074A185-D39F-5421-7BD7-129421AC81F1}" dt="2021-05-11T19:12:54.649" v="1552" actId="1076"/>
        <pc:sldMkLst>
          <pc:docMk/>
          <pc:sldMk cId="4258068324" sldId="328"/>
        </pc:sldMkLst>
        <pc:spChg chg="mod">
          <ac:chgData name="Wilson, Michael T" userId="S::mtwilson@trevecca.edu::313db5a6-4a06-4a75-ba85-e86f1f330758" providerId="AD" clId="Web-{E074A185-D39F-5421-7BD7-129421AC81F1}" dt="2021-05-11T18:14:59.528" v="1537" actId="20577"/>
          <ac:spMkLst>
            <pc:docMk/>
            <pc:sldMk cId="4258068324" sldId="328"/>
            <ac:spMk id="2" creationId="{5AD67532-779D-4461-BC75-89683B42BA68}"/>
          </ac:spMkLst>
        </pc:spChg>
        <pc:spChg chg="mod">
          <ac:chgData name="Wilson, Michael T" userId="S::mtwilson@trevecca.edu::313db5a6-4a06-4a75-ba85-e86f1f330758" providerId="AD" clId="Web-{E074A185-D39F-5421-7BD7-129421AC81F1}" dt="2021-05-11T18:15:51.436" v="1541" actId="1076"/>
          <ac:spMkLst>
            <pc:docMk/>
            <pc:sldMk cId="4258068324" sldId="328"/>
            <ac:spMk id="3" creationId="{792C1811-4FE1-487F-ACE0-57835F3D2B82}"/>
          </ac:spMkLst>
        </pc:spChg>
        <pc:picChg chg="add mod">
          <ac:chgData name="Wilson, Michael T" userId="S::mtwilson@trevecca.edu::313db5a6-4a06-4a75-ba85-e86f1f330758" providerId="AD" clId="Web-{E074A185-D39F-5421-7BD7-129421AC81F1}" dt="2021-05-11T19:12:54.649" v="1552" actId="1076"/>
          <ac:picMkLst>
            <pc:docMk/>
            <pc:sldMk cId="4258068324" sldId="328"/>
            <ac:picMk id="5" creationId="{C76DB0D1-EA53-4BCA-AA03-70156CB77710}"/>
          </ac:picMkLst>
        </pc:picChg>
      </pc:sldChg>
    </pc:docChg>
  </pc:docChgLst>
  <pc:docChgLst>
    <pc:chgData name="Wilson, Michael T" userId="S::mtwilson@trevecca.edu::313db5a6-4a06-4a75-ba85-e86f1f330758" providerId="AD" clId="Web-{F0A1588A-309D-760A-94F5-18522BD8C16B}"/>
    <pc:docChg chg="addSld modSld sldOrd">
      <pc:chgData name="Wilson, Michael T" userId="S::mtwilson@trevecca.edu::313db5a6-4a06-4a75-ba85-e86f1f330758" providerId="AD" clId="Web-{F0A1588A-309D-760A-94F5-18522BD8C16B}" dt="2021-04-14T02:54:28.911" v="259" actId="20577"/>
      <pc:docMkLst>
        <pc:docMk/>
      </pc:docMkLst>
      <pc:sldChg chg="addSp delSp modSp ord">
        <pc:chgData name="Wilson, Michael T" userId="S::mtwilson@trevecca.edu::313db5a6-4a06-4a75-ba85-e86f1f330758" providerId="AD" clId="Web-{F0A1588A-309D-760A-94F5-18522BD8C16B}" dt="2021-04-14T01:56:19.273" v="14" actId="14100"/>
        <pc:sldMkLst>
          <pc:docMk/>
          <pc:sldMk cId="300975952" sldId="259"/>
        </pc:sldMkLst>
        <pc:spChg chg="del">
          <ac:chgData name="Wilson, Michael T" userId="S::mtwilson@trevecca.edu::313db5a6-4a06-4a75-ba85-e86f1f330758" providerId="AD" clId="Web-{F0A1588A-309D-760A-94F5-18522BD8C16B}" dt="2021-04-14T01:55:17.818" v="5"/>
          <ac:spMkLst>
            <pc:docMk/>
            <pc:sldMk cId="300975952" sldId="259"/>
            <ac:spMk id="4" creationId="{82EF432A-4EB6-44FE-B86A-486393F242F7}"/>
          </ac:spMkLst>
        </pc:spChg>
        <pc:spChg chg="add del mod">
          <ac:chgData name="Wilson, Michael T" userId="S::mtwilson@trevecca.edu::313db5a6-4a06-4a75-ba85-e86f1f330758" providerId="AD" clId="Web-{F0A1588A-309D-760A-94F5-18522BD8C16B}" dt="2021-04-14T01:56:06.851" v="13"/>
          <ac:spMkLst>
            <pc:docMk/>
            <pc:sldMk cId="300975952" sldId="259"/>
            <ac:spMk id="7" creationId="{998C9C96-4766-4CAB-B9DC-620C74F7FB95}"/>
          </ac:spMkLst>
        </pc:spChg>
        <pc:picChg chg="add del mod ord modCrop">
          <ac:chgData name="Wilson, Michael T" userId="S::mtwilson@trevecca.edu::313db5a6-4a06-4a75-ba85-e86f1f330758" providerId="AD" clId="Web-{F0A1588A-309D-760A-94F5-18522BD8C16B}" dt="2021-04-14T01:55:34.866" v="12"/>
          <ac:picMkLst>
            <pc:docMk/>
            <pc:sldMk cId="300975952" sldId="259"/>
            <ac:picMk id="5" creationId="{02AB23C3-4173-4A81-8CC0-3386F48EAA0B}"/>
          </ac:picMkLst>
        </pc:picChg>
        <pc:picChg chg="add mod ord modCrop">
          <ac:chgData name="Wilson, Michael T" userId="S::mtwilson@trevecca.edu::313db5a6-4a06-4a75-ba85-e86f1f330758" providerId="AD" clId="Web-{F0A1588A-309D-760A-94F5-18522BD8C16B}" dt="2021-04-14T01:56:19.273" v="14" actId="14100"/>
          <ac:picMkLst>
            <pc:docMk/>
            <pc:sldMk cId="300975952" sldId="259"/>
            <ac:picMk id="8" creationId="{10B5144E-3A91-4D84-8AE7-7F1F03D4E881}"/>
          </ac:picMkLst>
        </pc:picChg>
      </pc:sldChg>
      <pc:sldChg chg="addSp delSp modSp">
        <pc:chgData name="Wilson, Michael T" userId="S::mtwilson@trevecca.edu::313db5a6-4a06-4a75-ba85-e86f1f330758" providerId="AD" clId="Web-{F0A1588A-309D-760A-94F5-18522BD8C16B}" dt="2021-04-14T01:55:11.537" v="4"/>
        <pc:sldMkLst>
          <pc:docMk/>
          <pc:sldMk cId="3727080728" sldId="262"/>
        </pc:sldMkLst>
        <pc:spChg chg="add mod">
          <ac:chgData name="Wilson, Michael T" userId="S::mtwilson@trevecca.edu::313db5a6-4a06-4a75-ba85-e86f1f330758" providerId="AD" clId="Web-{F0A1588A-309D-760A-94F5-18522BD8C16B}" dt="2021-04-14T01:55:11.537" v="4"/>
          <ac:spMkLst>
            <pc:docMk/>
            <pc:sldMk cId="3727080728" sldId="262"/>
            <ac:spMk id="3" creationId="{047C1C9E-7BDC-4F13-81B9-D675683F726E}"/>
          </ac:spMkLst>
        </pc:spChg>
        <pc:picChg chg="del mod">
          <ac:chgData name="Wilson, Michael T" userId="S::mtwilson@trevecca.edu::313db5a6-4a06-4a75-ba85-e86f1f330758" providerId="AD" clId="Web-{F0A1588A-309D-760A-94F5-18522BD8C16B}" dt="2021-04-14T01:55:11.537" v="4"/>
          <ac:picMkLst>
            <pc:docMk/>
            <pc:sldMk cId="3727080728" sldId="262"/>
            <ac:picMk id="7" creationId="{A78781D2-6648-4ACC-BD6B-1EA1386F9467}"/>
          </ac:picMkLst>
        </pc:picChg>
      </pc:sldChg>
      <pc:sldChg chg="addSp modSp mod modClrScheme chgLayout">
        <pc:chgData name="Wilson, Michael T" userId="S::mtwilson@trevecca.edu::313db5a6-4a06-4a75-ba85-e86f1f330758" providerId="AD" clId="Web-{F0A1588A-309D-760A-94F5-18522BD8C16B}" dt="2021-04-14T02:17:42.869" v="117"/>
        <pc:sldMkLst>
          <pc:docMk/>
          <pc:sldMk cId="265238109" sldId="266"/>
        </pc:sldMkLst>
        <pc:spChg chg="add mod ord">
          <ac:chgData name="Wilson, Michael T" userId="S::mtwilson@trevecca.edu::313db5a6-4a06-4a75-ba85-e86f1f330758" providerId="AD" clId="Web-{F0A1588A-309D-760A-94F5-18522BD8C16B}" dt="2021-04-14T02:16:12.038" v="116" actId="20577"/>
          <ac:spMkLst>
            <pc:docMk/>
            <pc:sldMk cId="265238109" sldId="266"/>
            <ac:spMk id="2" creationId="{1E46A13C-D8F7-4108-9580-54AF68DD01FD}"/>
          </ac:spMkLst>
        </pc:spChg>
        <pc:picChg chg="add mod">
          <ac:chgData name="Wilson, Michael T" userId="S::mtwilson@trevecca.edu::313db5a6-4a06-4a75-ba85-e86f1f330758" providerId="AD" clId="Web-{F0A1588A-309D-760A-94F5-18522BD8C16B}" dt="2021-04-14T02:17:42.869" v="117"/>
          <ac:picMkLst>
            <pc:docMk/>
            <pc:sldMk cId="265238109" sldId="266"/>
            <ac:picMk id="3" creationId="{E99860DA-B73E-4DBE-9849-B49BDD4119DC}"/>
          </ac:picMkLst>
        </pc:picChg>
      </pc:sldChg>
      <pc:sldChg chg="addSp modSp mod modClrScheme chgLayout">
        <pc:chgData name="Wilson, Michael T" userId="S::mtwilson@trevecca.edu::313db5a6-4a06-4a75-ba85-e86f1f330758" providerId="AD" clId="Web-{F0A1588A-309D-760A-94F5-18522BD8C16B}" dt="2021-04-14T02:18:42.261" v="130"/>
        <pc:sldMkLst>
          <pc:docMk/>
          <pc:sldMk cId="1859379075" sldId="268"/>
        </pc:sldMkLst>
        <pc:spChg chg="add mod ord">
          <ac:chgData name="Wilson, Michael T" userId="S::mtwilson@trevecca.edu::313db5a6-4a06-4a75-ba85-e86f1f330758" providerId="AD" clId="Web-{F0A1588A-309D-760A-94F5-18522BD8C16B}" dt="2021-04-14T02:18:10.620" v="127" actId="20577"/>
          <ac:spMkLst>
            <pc:docMk/>
            <pc:sldMk cId="1859379075" sldId="268"/>
            <ac:spMk id="2" creationId="{C205A2D3-9CD0-4B0C-ACF0-E3BB0B172914}"/>
          </ac:spMkLst>
        </pc:spChg>
        <pc:picChg chg="add mod">
          <ac:chgData name="Wilson, Michael T" userId="S::mtwilson@trevecca.edu::313db5a6-4a06-4a75-ba85-e86f1f330758" providerId="AD" clId="Web-{F0A1588A-309D-760A-94F5-18522BD8C16B}" dt="2021-04-14T02:18:42.261" v="130"/>
          <ac:picMkLst>
            <pc:docMk/>
            <pc:sldMk cId="1859379075" sldId="268"/>
            <ac:picMk id="3" creationId="{AD48AE6E-993A-425C-814E-E1484BF18682}"/>
          </ac:picMkLst>
        </pc:picChg>
      </pc:sldChg>
      <pc:sldChg chg="addSp modSp mod modClrScheme chgLayout">
        <pc:chgData name="Wilson, Michael T" userId="S::mtwilson@trevecca.edu::313db5a6-4a06-4a75-ba85-e86f1f330758" providerId="AD" clId="Web-{F0A1588A-309D-760A-94F5-18522BD8C16B}" dt="2021-04-14T02:26:17.023" v="164"/>
        <pc:sldMkLst>
          <pc:docMk/>
          <pc:sldMk cId="303716066" sldId="269"/>
        </pc:sldMkLst>
        <pc:spChg chg="add mod ord">
          <ac:chgData name="Wilson, Michael T" userId="S::mtwilson@trevecca.edu::313db5a6-4a06-4a75-ba85-e86f1f330758" providerId="AD" clId="Web-{F0A1588A-309D-760A-94F5-18522BD8C16B}" dt="2021-04-14T02:25:50.522" v="160" actId="20577"/>
          <ac:spMkLst>
            <pc:docMk/>
            <pc:sldMk cId="303716066" sldId="269"/>
            <ac:spMk id="2" creationId="{550E8481-7C71-4C50-9937-F8AA4251AAD9}"/>
          </ac:spMkLst>
        </pc:spChg>
        <pc:picChg chg="add mod">
          <ac:chgData name="Wilson, Michael T" userId="S::mtwilson@trevecca.edu::313db5a6-4a06-4a75-ba85-e86f1f330758" providerId="AD" clId="Web-{F0A1588A-309D-760A-94F5-18522BD8C16B}" dt="2021-04-14T02:26:17.023" v="164"/>
          <ac:picMkLst>
            <pc:docMk/>
            <pc:sldMk cId="303716066" sldId="269"/>
            <ac:picMk id="3" creationId="{6E6C29D6-0D6C-440F-9438-5087A238DD0B}"/>
          </ac:picMkLst>
        </pc:picChg>
      </pc:sldChg>
      <pc:sldChg chg="addSp modSp mod modClrScheme chgLayout">
        <pc:chgData name="Wilson, Michael T" userId="S::mtwilson@trevecca.edu::313db5a6-4a06-4a75-ba85-e86f1f330758" providerId="AD" clId="Web-{F0A1588A-309D-760A-94F5-18522BD8C16B}" dt="2021-04-14T02:23:27.159" v="154" actId="20577"/>
        <pc:sldMkLst>
          <pc:docMk/>
          <pc:sldMk cId="4224033271" sldId="270"/>
        </pc:sldMkLst>
        <pc:spChg chg="add mod ord">
          <ac:chgData name="Wilson, Michael T" userId="S::mtwilson@trevecca.edu::313db5a6-4a06-4a75-ba85-e86f1f330758" providerId="AD" clId="Web-{F0A1588A-309D-760A-94F5-18522BD8C16B}" dt="2021-04-14T02:23:27.159" v="154" actId="20577"/>
          <ac:spMkLst>
            <pc:docMk/>
            <pc:sldMk cId="4224033271" sldId="270"/>
            <ac:spMk id="3" creationId="{216FA1D7-4798-4A0B-A680-564B6DDF4F08}"/>
          </ac:spMkLst>
        </pc:spChg>
        <pc:picChg chg="add mod">
          <ac:chgData name="Wilson, Michael T" userId="S::mtwilson@trevecca.edu::313db5a6-4a06-4a75-ba85-e86f1f330758" providerId="AD" clId="Web-{F0A1588A-309D-760A-94F5-18522BD8C16B}" dt="2021-04-14T02:23:12.456" v="148"/>
          <ac:picMkLst>
            <pc:docMk/>
            <pc:sldMk cId="4224033271" sldId="270"/>
            <ac:picMk id="2" creationId="{2E0F88D9-63F9-46A4-B8F1-2C9E77E2E29C}"/>
          </ac:picMkLst>
        </pc:picChg>
      </pc:sldChg>
      <pc:sldChg chg="addSp modSp mod modClrScheme chgLayout">
        <pc:chgData name="Wilson, Michael T" userId="S::mtwilson@trevecca.edu::313db5a6-4a06-4a75-ba85-e86f1f330758" providerId="AD" clId="Web-{F0A1588A-309D-760A-94F5-18522BD8C16B}" dt="2021-04-14T02:40:21.733" v="204"/>
        <pc:sldMkLst>
          <pc:docMk/>
          <pc:sldMk cId="2860618336" sldId="274"/>
        </pc:sldMkLst>
        <pc:spChg chg="add mod ord">
          <ac:chgData name="Wilson, Michael T" userId="S::mtwilson@trevecca.edu::313db5a6-4a06-4a75-ba85-e86f1f330758" providerId="AD" clId="Web-{F0A1588A-309D-760A-94F5-18522BD8C16B}" dt="2021-04-14T02:36:04.476" v="199" actId="20577"/>
          <ac:spMkLst>
            <pc:docMk/>
            <pc:sldMk cId="2860618336" sldId="274"/>
            <ac:spMk id="2" creationId="{D29B57D7-A2F9-4BDB-B865-01CA00DA252E}"/>
          </ac:spMkLst>
        </pc:spChg>
        <pc:picChg chg="add mod">
          <ac:chgData name="Wilson, Michael T" userId="S::mtwilson@trevecca.edu::313db5a6-4a06-4a75-ba85-e86f1f330758" providerId="AD" clId="Web-{F0A1588A-309D-760A-94F5-18522BD8C16B}" dt="2021-04-14T02:40:21.733" v="204"/>
          <ac:picMkLst>
            <pc:docMk/>
            <pc:sldMk cId="2860618336" sldId="274"/>
            <ac:picMk id="3" creationId="{71F3FF7B-7E31-4A61-AF0F-4A96719C198B}"/>
          </ac:picMkLst>
        </pc:picChg>
      </pc:sldChg>
      <pc:sldChg chg="modSp add replId">
        <pc:chgData name="Wilson, Michael T" userId="S::mtwilson@trevecca.edu::313db5a6-4a06-4a75-ba85-e86f1f330758" providerId="AD" clId="Web-{F0A1588A-309D-760A-94F5-18522BD8C16B}" dt="2021-04-14T01:57:08.759" v="18" actId="20577"/>
        <pc:sldMkLst>
          <pc:docMk/>
          <pc:sldMk cId="575148782" sldId="288"/>
        </pc:sldMkLst>
        <pc:spChg chg="mod">
          <ac:chgData name="Wilson, Michael T" userId="S::mtwilson@trevecca.edu::313db5a6-4a06-4a75-ba85-e86f1f330758" providerId="AD" clId="Web-{F0A1588A-309D-760A-94F5-18522BD8C16B}" dt="2021-04-14T01:57:08.759" v="18" actId="20577"/>
          <ac:spMkLst>
            <pc:docMk/>
            <pc:sldMk cId="575148782" sldId="288"/>
            <ac:spMk id="3" creationId="{3B4CB328-044A-4A33-92AC-83F60D775AD8}"/>
          </ac:spMkLst>
        </pc:spChg>
      </pc:sldChg>
      <pc:sldChg chg="addSp delSp modSp add ord replId">
        <pc:chgData name="Wilson, Michael T" userId="S::mtwilson@trevecca.edu::313db5a6-4a06-4a75-ba85-e86f1f330758" providerId="AD" clId="Web-{F0A1588A-309D-760A-94F5-18522BD8C16B}" dt="2021-04-14T02:03:33.347" v="31"/>
        <pc:sldMkLst>
          <pc:docMk/>
          <pc:sldMk cId="1568034850" sldId="289"/>
        </pc:sldMkLst>
        <pc:spChg chg="mod">
          <ac:chgData name="Wilson, Michael T" userId="S::mtwilson@trevecca.edu::313db5a6-4a06-4a75-ba85-e86f1f330758" providerId="AD" clId="Web-{F0A1588A-309D-760A-94F5-18522BD8C16B}" dt="2021-04-14T01:57:42.134" v="26" actId="20577"/>
          <ac:spMkLst>
            <pc:docMk/>
            <pc:sldMk cId="1568034850" sldId="289"/>
            <ac:spMk id="2" creationId="{89E00E82-27CC-41D8-A5FD-656ECF86B575}"/>
          </ac:spMkLst>
        </pc:spChg>
        <pc:picChg chg="add mod">
          <ac:chgData name="Wilson, Michael T" userId="S::mtwilson@trevecca.edu::313db5a6-4a06-4a75-ba85-e86f1f330758" providerId="AD" clId="Web-{F0A1588A-309D-760A-94F5-18522BD8C16B}" dt="2021-04-14T02:03:33.347" v="31"/>
          <ac:picMkLst>
            <pc:docMk/>
            <pc:sldMk cId="1568034850" sldId="289"/>
            <ac:picMk id="3" creationId="{6A98BD10-53F9-4D09-A86E-119F268941A4}"/>
          </ac:picMkLst>
        </pc:picChg>
        <pc:picChg chg="del">
          <ac:chgData name="Wilson, Michael T" userId="S::mtwilson@trevecca.edu::313db5a6-4a06-4a75-ba85-e86f1f330758" providerId="AD" clId="Web-{F0A1588A-309D-760A-94F5-18522BD8C16B}" dt="2021-04-14T01:57:46.978" v="27"/>
          <ac:picMkLst>
            <pc:docMk/>
            <pc:sldMk cId="1568034850" sldId="289"/>
            <ac:picMk id="4" creationId="{E1528B08-F310-400A-8FA3-B06B8600E6EC}"/>
          </ac:picMkLst>
        </pc:picChg>
      </pc:sldChg>
      <pc:sldChg chg="addSp modSp add replId">
        <pc:chgData name="Wilson, Michael T" userId="S::mtwilson@trevecca.edu::313db5a6-4a06-4a75-ba85-e86f1f330758" providerId="AD" clId="Web-{F0A1588A-309D-760A-94F5-18522BD8C16B}" dt="2021-04-14T02:04:22.192" v="32"/>
        <pc:sldMkLst>
          <pc:docMk/>
          <pc:sldMk cId="274868202" sldId="290"/>
        </pc:sldMkLst>
        <pc:picChg chg="add mod">
          <ac:chgData name="Wilson, Michael T" userId="S::mtwilson@trevecca.edu::313db5a6-4a06-4a75-ba85-e86f1f330758" providerId="AD" clId="Web-{F0A1588A-309D-760A-94F5-18522BD8C16B}" dt="2021-04-14T02:04:22.192" v="32"/>
          <ac:picMkLst>
            <pc:docMk/>
            <pc:sldMk cId="274868202" sldId="290"/>
            <ac:picMk id="3" creationId="{D8E9B3A0-8F9C-41E5-A04B-B37072F6415E}"/>
          </ac:picMkLst>
        </pc:picChg>
      </pc:sldChg>
      <pc:sldChg chg="addSp modSp add replId">
        <pc:chgData name="Wilson, Michael T" userId="S::mtwilson@trevecca.edu::313db5a6-4a06-4a75-ba85-e86f1f330758" providerId="AD" clId="Web-{F0A1588A-309D-760A-94F5-18522BD8C16B}" dt="2021-04-14T02:05:43.522" v="35"/>
        <pc:sldMkLst>
          <pc:docMk/>
          <pc:sldMk cId="2494474225" sldId="291"/>
        </pc:sldMkLst>
        <pc:picChg chg="add mod">
          <ac:chgData name="Wilson, Michael T" userId="S::mtwilson@trevecca.edu::313db5a6-4a06-4a75-ba85-e86f1f330758" providerId="AD" clId="Web-{F0A1588A-309D-760A-94F5-18522BD8C16B}" dt="2021-04-14T02:05:43.522" v="35"/>
          <ac:picMkLst>
            <pc:docMk/>
            <pc:sldMk cId="2494474225" sldId="291"/>
            <ac:picMk id="3" creationId="{F5E83415-F08E-4CCC-9AFB-EFD0D027D687}"/>
          </ac:picMkLst>
        </pc:picChg>
      </pc:sldChg>
      <pc:sldChg chg="addSp modSp add replId">
        <pc:chgData name="Wilson, Michael T" userId="S::mtwilson@trevecca.edu::313db5a6-4a06-4a75-ba85-e86f1f330758" providerId="AD" clId="Web-{F0A1588A-309D-760A-94F5-18522BD8C16B}" dt="2021-04-14T02:05:02.240" v="33"/>
        <pc:sldMkLst>
          <pc:docMk/>
          <pc:sldMk cId="1351076303" sldId="292"/>
        </pc:sldMkLst>
        <pc:picChg chg="add mod">
          <ac:chgData name="Wilson, Michael T" userId="S::mtwilson@trevecca.edu::313db5a6-4a06-4a75-ba85-e86f1f330758" providerId="AD" clId="Web-{F0A1588A-309D-760A-94F5-18522BD8C16B}" dt="2021-04-14T02:05:02.240" v="33"/>
          <ac:picMkLst>
            <pc:docMk/>
            <pc:sldMk cId="1351076303" sldId="292"/>
            <ac:picMk id="3" creationId="{BC765F93-7AE1-4F55-A061-04C1A142E91A}"/>
          </ac:picMkLst>
        </pc:picChg>
      </pc:sldChg>
      <pc:sldChg chg="modSp add replId">
        <pc:chgData name="Wilson, Michael T" userId="S::mtwilson@trevecca.edu::313db5a6-4a06-4a75-ba85-e86f1f330758" providerId="AD" clId="Web-{F0A1588A-309D-760A-94F5-18522BD8C16B}" dt="2021-04-14T02:08:07.573" v="39" actId="20577"/>
        <pc:sldMkLst>
          <pc:docMk/>
          <pc:sldMk cId="3424716053" sldId="293"/>
        </pc:sldMkLst>
        <pc:spChg chg="mod">
          <ac:chgData name="Wilson, Michael T" userId="S::mtwilson@trevecca.edu::313db5a6-4a06-4a75-ba85-e86f1f330758" providerId="AD" clId="Web-{F0A1588A-309D-760A-94F5-18522BD8C16B}" dt="2021-04-14T02:08:07.573" v="39" actId="20577"/>
          <ac:spMkLst>
            <pc:docMk/>
            <pc:sldMk cId="3424716053" sldId="293"/>
            <ac:spMk id="2" creationId="{89E00E82-27CC-41D8-A5FD-656ECF86B575}"/>
          </ac:spMkLst>
        </pc:spChg>
      </pc:sldChg>
      <pc:sldChg chg="addSp modSp add replId">
        <pc:chgData name="Wilson, Michael T" userId="S::mtwilson@trevecca.edu::313db5a6-4a06-4a75-ba85-e86f1f330758" providerId="AD" clId="Web-{F0A1588A-309D-760A-94F5-18522BD8C16B}" dt="2021-04-14T02:09:34.184" v="63"/>
        <pc:sldMkLst>
          <pc:docMk/>
          <pc:sldMk cId="4127994881" sldId="294"/>
        </pc:sldMkLst>
        <pc:spChg chg="mod">
          <ac:chgData name="Wilson, Michael T" userId="S::mtwilson@trevecca.edu::313db5a6-4a06-4a75-ba85-e86f1f330758" providerId="AD" clId="Web-{F0A1588A-309D-760A-94F5-18522BD8C16B}" dt="2021-04-14T02:08:41.511" v="49" actId="20577"/>
          <ac:spMkLst>
            <pc:docMk/>
            <pc:sldMk cId="4127994881" sldId="294"/>
            <ac:spMk id="2" creationId="{89E00E82-27CC-41D8-A5FD-656ECF86B575}"/>
          </ac:spMkLst>
        </pc:spChg>
        <pc:picChg chg="add mod">
          <ac:chgData name="Wilson, Michael T" userId="S::mtwilson@trevecca.edu::313db5a6-4a06-4a75-ba85-e86f1f330758" providerId="AD" clId="Web-{F0A1588A-309D-760A-94F5-18522BD8C16B}" dt="2021-04-14T02:09:34.184" v="63"/>
          <ac:picMkLst>
            <pc:docMk/>
            <pc:sldMk cId="4127994881" sldId="294"/>
            <ac:picMk id="3" creationId="{F99D89A5-1AFD-42A2-A624-636EE42BD627}"/>
          </ac:picMkLst>
        </pc:picChg>
      </pc:sldChg>
      <pc:sldChg chg="modSp add ord replId">
        <pc:chgData name="Wilson, Michael T" userId="S::mtwilson@trevecca.edu::313db5a6-4a06-4a75-ba85-e86f1f330758" providerId="AD" clId="Web-{F0A1588A-309D-760A-94F5-18522BD8C16B}" dt="2021-04-14T02:08:58.887" v="59" actId="20577"/>
        <pc:sldMkLst>
          <pc:docMk/>
          <pc:sldMk cId="3403370796" sldId="295"/>
        </pc:sldMkLst>
        <pc:spChg chg="mod">
          <ac:chgData name="Wilson, Michael T" userId="S::mtwilson@trevecca.edu::313db5a6-4a06-4a75-ba85-e86f1f330758" providerId="AD" clId="Web-{F0A1588A-309D-760A-94F5-18522BD8C16B}" dt="2021-04-14T02:08:58.887" v="59" actId="20577"/>
          <ac:spMkLst>
            <pc:docMk/>
            <pc:sldMk cId="3403370796" sldId="295"/>
            <ac:spMk id="3" creationId="{3B4CB328-044A-4A33-92AC-83F60D775AD8}"/>
          </ac:spMkLst>
        </pc:spChg>
      </pc:sldChg>
      <pc:sldChg chg="addSp modSp add replId">
        <pc:chgData name="Wilson, Michael T" userId="S::mtwilson@trevecca.edu::313db5a6-4a06-4a75-ba85-e86f1f330758" providerId="AD" clId="Web-{F0A1588A-309D-760A-94F5-18522BD8C16B}" dt="2021-04-14T02:10:14.310" v="64"/>
        <pc:sldMkLst>
          <pc:docMk/>
          <pc:sldMk cId="3864665880" sldId="296"/>
        </pc:sldMkLst>
        <pc:picChg chg="add mod">
          <ac:chgData name="Wilson, Michael T" userId="S::mtwilson@trevecca.edu::313db5a6-4a06-4a75-ba85-e86f1f330758" providerId="AD" clId="Web-{F0A1588A-309D-760A-94F5-18522BD8C16B}" dt="2021-04-14T02:10:14.310" v="64"/>
          <ac:picMkLst>
            <pc:docMk/>
            <pc:sldMk cId="3864665880" sldId="296"/>
            <ac:picMk id="3" creationId="{4969E405-1931-49EE-ABA9-5BE4E8BD190D}"/>
          </ac:picMkLst>
        </pc:picChg>
      </pc:sldChg>
      <pc:sldChg chg="addSp modSp add replId">
        <pc:chgData name="Wilson, Michael T" userId="S::mtwilson@trevecca.edu::313db5a6-4a06-4a75-ba85-e86f1f330758" providerId="AD" clId="Web-{F0A1588A-309D-760A-94F5-18522BD8C16B}" dt="2021-04-14T02:11:06.218" v="66"/>
        <pc:sldMkLst>
          <pc:docMk/>
          <pc:sldMk cId="832457950" sldId="297"/>
        </pc:sldMkLst>
        <pc:picChg chg="add mod">
          <ac:chgData name="Wilson, Michael T" userId="S::mtwilson@trevecca.edu::313db5a6-4a06-4a75-ba85-e86f1f330758" providerId="AD" clId="Web-{F0A1588A-309D-760A-94F5-18522BD8C16B}" dt="2021-04-14T02:11:06.218" v="66"/>
          <ac:picMkLst>
            <pc:docMk/>
            <pc:sldMk cId="832457950" sldId="297"/>
            <ac:picMk id="3" creationId="{9977E297-0213-45FE-ABEB-ABDA7B20A999}"/>
          </ac:picMkLst>
        </pc:picChg>
      </pc:sldChg>
      <pc:sldChg chg="addSp modSp add replId">
        <pc:chgData name="Wilson, Michael T" userId="S::mtwilson@trevecca.edu::313db5a6-4a06-4a75-ba85-e86f1f330758" providerId="AD" clId="Web-{F0A1588A-309D-760A-94F5-18522BD8C16B}" dt="2021-04-14T02:10:39.155" v="65"/>
        <pc:sldMkLst>
          <pc:docMk/>
          <pc:sldMk cId="2723003777" sldId="298"/>
        </pc:sldMkLst>
        <pc:picChg chg="add mod">
          <ac:chgData name="Wilson, Michael T" userId="S::mtwilson@trevecca.edu::313db5a6-4a06-4a75-ba85-e86f1f330758" providerId="AD" clId="Web-{F0A1588A-309D-760A-94F5-18522BD8C16B}" dt="2021-04-14T02:10:39.155" v="65"/>
          <ac:picMkLst>
            <pc:docMk/>
            <pc:sldMk cId="2723003777" sldId="298"/>
            <ac:picMk id="3" creationId="{4D921425-BE1B-422C-B9D0-FF051E2B5FA1}"/>
          </ac:picMkLst>
        </pc:picChg>
      </pc:sldChg>
      <pc:sldChg chg="modSp add ord replId">
        <pc:chgData name="Wilson, Michael T" userId="S::mtwilson@trevecca.edu::313db5a6-4a06-4a75-ba85-e86f1f330758" providerId="AD" clId="Web-{F0A1588A-309D-760A-94F5-18522BD8C16B}" dt="2021-04-14T02:14:08.770" v="78" actId="20577"/>
        <pc:sldMkLst>
          <pc:docMk/>
          <pc:sldMk cId="2705768938" sldId="299"/>
        </pc:sldMkLst>
        <pc:spChg chg="mod">
          <ac:chgData name="Wilson, Michael T" userId="S::mtwilson@trevecca.edu::313db5a6-4a06-4a75-ba85-e86f1f330758" providerId="AD" clId="Web-{F0A1588A-309D-760A-94F5-18522BD8C16B}" dt="2021-04-14T02:14:08.770" v="78" actId="20577"/>
          <ac:spMkLst>
            <pc:docMk/>
            <pc:sldMk cId="2705768938" sldId="299"/>
            <ac:spMk id="2" creationId="{89E00E82-27CC-41D8-A5FD-656ECF86B575}"/>
          </ac:spMkLst>
        </pc:spChg>
      </pc:sldChg>
      <pc:sldChg chg="modSp add ord replId">
        <pc:chgData name="Wilson, Michael T" userId="S::mtwilson@trevecca.edu::313db5a6-4a06-4a75-ba85-e86f1f330758" providerId="AD" clId="Web-{F0A1588A-309D-760A-94F5-18522BD8C16B}" dt="2021-04-14T02:15:46.897" v="106" actId="20577"/>
        <pc:sldMkLst>
          <pc:docMk/>
          <pc:sldMk cId="1660435397" sldId="300"/>
        </pc:sldMkLst>
        <pc:spChg chg="mod">
          <ac:chgData name="Wilson, Michael T" userId="S::mtwilson@trevecca.edu::313db5a6-4a06-4a75-ba85-e86f1f330758" providerId="AD" clId="Web-{F0A1588A-309D-760A-94F5-18522BD8C16B}" dt="2021-04-14T02:14:29.442" v="94" actId="20577"/>
          <ac:spMkLst>
            <pc:docMk/>
            <pc:sldMk cId="1660435397" sldId="300"/>
            <ac:spMk id="2" creationId="{1E27738D-B916-4071-8CD4-DEC4FFC27D1E}"/>
          </ac:spMkLst>
        </pc:spChg>
        <pc:spChg chg="mod">
          <ac:chgData name="Wilson, Michael T" userId="S::mtwilson@trevecca.edu::313db5a6-4a06-4a75-ba85-e86f1f330758" providerId="AD" clId="Web-{F0A1588A-309D-760A-94F5-18522BD8C16B}" dt="2021-04-14T02:15:46.897" v="106" actId="20577"/>
          <ac:spMkLst>
            <pc:docMk/>
            <pc:sldMk cId="1660435397" sldId="300"/>
            <ac:spMk id="3" creationId="{3B4CB328-044A-4A33-92AC-83F60D775AD8}"/>
          </ac:spMkLst>
        </pc:spChg>
      </pc:sldChg>
      <pc:sldChg chg="addSp modSp add replId">
        <pc:chgData name="Wilson, Michael T" userId="S::mtwilson@trevecca.edu::313db5a6-4a06-4a75-ba85-e86f1f330758" providerId="AD" clId="Web-{F0A1588A-309D-760A-94F5-18522BD8C16B}" dt="2021-04-14T02:19:02.215" v="131"/>
        <pc:sldMkLst>
          <pc:docMk/>
          <pc:sldMk cId="3480726678" sldId="301"/>
        </pc:sldMkLst>
        <pc:picChg chg="add mod">
          <ac:chgData name="Wilson, Michael T" userId="S::mtwilson@trevecca.edu::313db5a6-4a06-4a75-ba85-e86f1f330758" providerId="AD" clId="Web-{F0A1588A-309D-760A-94F5-18522BD8C16B}" dt="2021-04-14T02:19:02.215" v="131"/>
          <ac:picMkLst>
            <pc:docMk/>
            <pc:sldMk cId="3480726678" sldId="301"/>
            <ac:picMk id="3" creationId="{73452AE6-9E56-4DED-8966-C05A49795D33}"/>
          </ac:picMkLst>
        </pc:picChg>
      </pc:sldChg>
      <pc:sldChg chg="addSp modSp add replId">
        <pc:chgData name="Wilson, Michael T" userId="S::mtwilson@trevecca.edu::313db5a6-4a06-4a75-ba85-e86f1f330758" providerId="AD" clId="Web-{F0A1588A-309D-760A-94F5-18522BD8C16B}" dt="2021-04-14T02:19:26.778" v="132"/>
        <pc:sldMkLst>
          <pc:docMk/>
          <pc:sldMk cId="348220850" sldId="302"/>
        </pc:sldMkLst>
        <pc:picChg chg="add mod">
          <ac:chgData name="Wilson, Michael T" userId="S::mtwilson@trevecca.edu::313db5a6-4a06-4a75-ba85-e86f1f330758" providerId="AD" clId="Web-{F0A1588A-309D-760A-94F5-18522BD8C16B}" dt="2021-04-14T02:19:26.778" v="132"/>
          <ac:picMkLst>
            <pc:docMk/>
            <pc:sldMk cId="348220850" sldId="302"/>
            <ac:picMk id="3" creationId="{BA0757D0-8B91-4512-8028-89090E9D55E4}"/>
          </ac:picMkLst>
        </pc:picChg>
      </pc:sldChg>
      <pc:sldChg chg="delSp modSp add replId">
        <pc:chgData name="Wilson, Michael T" userId="S::mtwilson@trevecca.edu::313db5a6-4a06-4a75-ba85-e86f1f330758" providerId="AD" clId="Web-{F0A1588A-309D-760A-94F5-18522BD8C16B}" dt="2021-04-14T02:20:00.279" v="139"/>
        <pc:sldMkLst>
          <pc:docMk/>
          <pc:sldMk cId="946615293" sldId="303"/>
        </pc:sldMkLst>
        <pc:spChg chg="mod">
          <ac:chgData name="Wilson, Michael T" userId="S::mtwilson@trevecca.edu::313db5a6-4a06-4a75-ba85-e86f1f330758" providerId="AD" clId="Web-{F0A1588A-309D-760A-94F5-18522BD8C16B}" dt="2021-04-14T02:19:51.982" v="138" actId="20577"/>
          <ac:spMkLst>
            <pc:docMk/>
            <pc:sldMk cId="946615293" sldId="303"/>
            <ac:spMk id="2" creationId="{C205A2D3-9CD0-4B0C-ACF0-E3BB0B172914}"/>
          </ac:spMkLst>
        </pc:spChg>
        <pc:picChg chg="del">
          <ac:chgData name="Wilson, Michael T" userId="S::mtwilson@trevecca.edu::313db5a6-4a06-4a75-ba85-e86f1f330758" providerId="AD" clId="Web-{F0A1588A-309D-760A-94F5-18522BD8C16B}" dt="2021-04-14T02:20:00.279" v="139"/>
          <ac:picMkLst>
            <pc:docMk/>
            <pc:sldMk cId="946615293" sldId="303"/>
            <ac:picMk id="3" creationId="{BA0757D0-8B91-4512-8028-89090E9D55E4}"/>
          </ac:picMkLst>
        </pc:picChg>
      </pc:sldChg>
      <pc:sldChg chg="modSp add ord replId">
        <pc:chgData name="Wilson, Michael T" userId="S::mtwilson@trevecca.edu::313db5a6-4a06-4a75-ba85-e86f1f330758" providerId="AD" clId="Web-{F0A1588A-309D-760A-94F5-18522BD8C16B}" dt="2021-04-14T02:20:53.218" v="147" actId="20577"/>
        <pc:sldMkLst>
          <pc:docMk/>
          <pc:sldMk cId="1490966080" sldId="304"/>
        </pc:sldMkLst>
        <pc:spChg chg="mod">
          <ac:chgData name="Wilson, Michael T" userId="S::mtwilson@trevecca.edu::313db5a6-4a06-4a75-ba85-e86f1f330758" providerId="AD" clId="Web-{F0A1588A-309D-760A-94F5-18522BD8C16B}" dt="2021-04-14T02:20:41.608" v="143" actId="20577"/>
          <ac:spMkLst>
            <pc:docMk/>
            <pc:sldMk cId="1490966080" sldId="304"/>
            <ac:spMk id="2" creationId="{1E27738D-B916-4071-8CD4-DEC4FFC27D1E}"/>
          </ac:spMkLst>
        </pc:spChg>
        <pc:spChg chg="mod">
          <ac:chgData name="Wilson, Michael T" userId="S::mtwilson@trevecca.edu::313db5a6-4a06-4a75-ba85-e86f1f330758" providerId="AD" clId="Web-{F0A1588A-309D-760A-94F5-18522BD8C16B}" dt="2021-04-14T02:20:53.218" v="147" actId="20577"/>
          <ac:spMkLst>
            <pc:docMk/>
            <pc:sldMk cId="1490966080" sldId="304"/>
            <ac:spMk id="3" creationId="{3B4CB328-044A-4A33-92AC-83F60D775AD8}"/>
          </ac:spMkLst>
        </pc:spChg>
      </pc:sldChg>
      <pc:sldChg chg="addSp modSp add replId">
        <pc:chgData name="Wilson, Michael T" userId="S::mtwilson@trevecca.edu::313db5a6-4a06-4a75-ba85-e86f1f330758" providerId="AD" clId="Web-{F0A1588A-309D-760A-94F5-18522BD8C16B}" dt="2021-04-14T02:29:26.434" v="165"/>
        <pc:sldMkLst>
          <pc:docMk/>
          <pc:sldMk cId="328516087" sldId="305"/>
        </pc:sldMkLst>
        <pc:picChg chg="add mod">
          <ac:chgData name="Wilson, Michael T" userId="S::mtwilson@trevecca.edu::313db5a6-4a06-4a75-ba85-e86f1f330758" providerId="AD" clId="Web-{F0A1588A-309D-760A-94F5-18522BD8C16B}" dt="2021-04-14T02:29:26.434" v="165"/>
          <ac:picMkLst>
            <pc:docMk/>
            <pc:sldMk cId="328516087" sldId="305"/>
            <ac:picMk id="3" creationId="{BDD95C05-FFD7-4D4F-8E8E-C012731F6FFF}"/>
          </ac:picMkLst>
        </pc:picChg>
      </pc:sldChg>
      <pc:sldChg chg="modSp add replId">
        <pc:chgData name="Wilson, Michael T" userId="S::mtwilson@trevecca.edu::313db5a6-4a06-4a75-ba85-e86f1f330758" providerId="AD" clId="Web-{F0A1588A-309D-760A-94F5-18522BD8C16B}" dt="2021-04-14T02:30:23.780" v="171" actId="20577"/>
        <pc:sldMkLst>
          <pc:docMk/>
          <pc:sldMk cId="374356483" sldId="306"/>
        </pc:sldMkLst>
        <pc:spChg chg="mod">
          <ac:chgData name="Wilson, Michael T" userId="S::mtwilson@trevecca.edu::313db5a6-4a06-4a75-ba85-e86f1f330758" providerId="AD" clId="Web-{F0A1588A-309D-760A-94F5-18522BD8C16B}" dt="2021-04-14T02:30:23.780" v="171" actId="20577"/>
          <ac:spMkLst>
            <pc:docMk/>
            <pc:sldMk cId="374356483" sldId="306"/>
            <ac:spMk id="2" creationId="{550E8481-7C71-4C50-9937-F8AA4251AAD9}"/>
          </ac:spMkLst>
        </pc:spChg>
      </pc:sldChg>
      <pc:sldChg chg="modSp add replId">
        <pc:chgData name="Wilson, Michael T" userId="S::mtwilson@trevecca.edu::313db5a6-4a06-4a75-ba85-e86f1f330758" providerId="AD" clId="Web-{F0A1588A-309D-760A-94F5-18522BD8C16B}" dt="2021-04-14T02:30:28.873" v="179" actId="20577"/>
        <pc:sldMkLst>
          <pc:docMk/>
          <pc:sldMk cId="1995684451" sldId="307"/>
        </pc:sldMkLst>
        <pc:spChg chg="mod">
          <ac:chgData name="Wilson, Michael T" userId="S::mtwilson@trevecca.edu::313db5a6-4a06-4a75-ba85-e86f1f330758" providerId="AD" clId="Web-{F0A1588A-309D-760A-94F5-18522BD8C16B}" dt="2021-04-14T02:30:28.873" v="179" actId="20577"/>
          <ac:spMkLst>
            <pc:docMk/>
            <pc:sldMk cId="1995684451" sldId="307"/>
            <ac:spMk id="2" creationId="{550E8481-7C71-4C50-9937-F8AA4251AAD9}"/>
          </ac:spMkLst>
        </pc:spChg>
      </pc:sldChg>
      <pc:sldChg chg="modSp add ord replId">
        <pc:chgData name="Wilson, Michael T" userId="S::mtwilson@trevecca.edu::313db5a6-4a06-4a75-ba85-e86f1f330758" providerId="AD" clId="Web-{F0A1588A-309D-760A-94F5-18522BD8C16B}" dt="2021-04-14T02:35:43.632" v="189" actId="20577"/>
        <pc:sldMkLst>
          <pc:docMk/>
          <pc:sldMk cId="3843817062" sldId="308"/>
        </pc:sldMkLst>
        <pc:spChg chg="mod">
          <ac:chgData name="Wilson, Michael T" userId="S::mtwilson@trevecca.edu::313db5a6-4a06-4a75-ba85-e86f1f330758" providerId="AD" clId="Web-{F0A1588A-309D-760A-94F5-18522BD8C16B}" dt="2021-04-14T02:33:36.160" v="186" actId="20577"/>
          <ac:spMkLst>
            <pc:docMk/>
            <pc:sldMk cId="3843817062" sldId="308"/>
            <ac:spMk id="2" creationId="{1E27738D-B916-4071-8CD4-DEC4FFC27D1E}"/>
          </ac:spMkLst>
        </pc:spChg>
        <pc:spChg chg="mod">
          <ac:chgData name="Wilson, Michael T" userId="S::mtwilson@trevecca.edu::313db5a6-4a06-4a75-ba85-e86f1f330758" providerId="AD" clId="Web-{F0A1588A-309D-760A-94F5-18522BD8C16B}" dt="2021-04-14T02:35:43.632" v="189" actId="20577"/>
          <ac:spMkLst>
            <pc:docMk/>
            <pc:sldMk cId="3843817062" sldId="308"/>
            <ac:spMk id="3" creationId="{3B4CB328-044A-4A33-92AC-83F60D775AD8}"/>
          </ac:spMkLst>
        </pc:spChg>
      </pc:sldChg>
      <pc:sldChg chg="addSp modSp add replId">
        <pc:chgData name="Wilson, Michael T" userId="S::mtwilson@trevecca.edu::313db5a6-4a06-4a75-ba85-e86f1f330758" providerId="AD" clId="Web-{F0A1588A-309D-760A-94F5-18522BD8C16B}" dt="2021-04-14T02:42:06.720" v="213" actId="20577"/>
        <pc:sldMkLst>
          <pc:docMk/>
          <pc:sldMk cId="3453082088" sldId="309"/>
        </pc:sldMkLst>
        <pc:spChg chg="mod">
          <ac:chgData name="Wilson, Michael T" userId="S::mtwilson@trevecca.edu::313db5a6-4a06-4a75-ba85-e86f1f330758" providerId="AD" clId="Web-{F0A1588A-309D-760A-94F5-18522BD8C16B}" dt="2021-04-14T02:42:06.720" v="213" actId="20577"/>
          <ac:spMkLst>
            <pc:docMk/>
            <pc:sldMk cId="3453082088" sldId="309"/>
            <ac:spMk id="2" creationId="{D29B57D7-A2F9-4BDB-B865-01CA00DA252E}"/>
          </ac:spMkLst>
        </pc:spChg>
        <pc:picChg chg="add mod">
          <ac:chgData name="Wilson, Michael T" userId="S::mtwilson@trevecca.edu::313db5a6-4a06-4a75-ba85-e86f1f330758" providerId="AD" clId="Web-{F0A1588A-309D-760A-94F5-18522BD8C16B}" dt="2021-04-14T02:40:44.343" v="205"/>
          <ac:picMkLst>
            <pc:docMk/>
            <pc:sldMk cId="3453082088" sldId="309"/>
            <ac:picMk id="3" creationId="{55435566-0EAD-493B-BC35-E8A2ADD640FC}"/>
          </ac:picMkLst>
        </pc:picChg>
      </pc:sldChg>
      <pc:sldChg chg="addSp delSp modSp add replId">
        <pc:chgData name="Wilson, Michael T" userId="S::mtwilson@trevecca.edu::313db5a6-4a06-4a75-ba85-e86f1f330758" providerId="AD" clId="Web-{F0A1588A-309D-760A-94F5-18522BD8C16B}" dt="2021-04-14T02:41:47.501" v="210" actId="20577"/>
        <pc:sldMkLst>
          <pc:docMk/>
          <pc:sldMk cId="879732709" sldId="310"/>
        </pc:sldMkLst>
        <pc:spChg chg="mod">
          <ac:chgData name="Wilson, Michael T" userId="S::mtwilson@trevecca.edu::313db5a6-4a06-4a75-ba85-e86f1f330758" providerId="AD" clId="Web-{F0A1588A-309D-760A-94F5-18522BD8C16B}" dt="2021-04-14T02:41:47.501" v="210" actId="20577"/>
          <ac:spMkLst>
            <pc:docMk/>
            <pc:sldMk cId="879732709" sldId="310"/>
            <ac:spMk id="2" creationId="{D29B57D7-A2F9-4BDB-B865-01CA00DA252E}"/>
          </ac:spMkLst>
        </pc:spChg>
        <pc:picChg chg="del">
          <ac:chgData name="Wilson, Michael T" userId="S::mtwilson@trevecca.edu::313db5a6-4a06-4a75-ba85-e86f1f330758" providerId="AD" clId="Web-{F0A1588A-309D-760A-94F5-18522BD8C16B}" dt="2021-04-14T02:41:24.328" v="207"/>
          <ac:picMkLst>
            <pc:docMk/>
            <pc:sldMk cId="879732709" sldId="310"/>
            <ac:picMk id="3" creationId="{55435566-0EAD-493B-BC35-E8A2ADD640FC}"/>
          </ac:picMkLst>
        </pc:picChg>
        <pc:picChg chg="add mod">
          <ac:chgData name="Wilson, Michael T" userId="S::mtwilson@trevecca.edu::313db5a6-4a06-4a75-ba85-e86f1f330758" providerId="AD" clId="Web-{F0A1588A-309D-760A-94F5-18522BD8C16B}" dt="2021-04-14T02:41:35.985" v="208"/>
          <ac:picMkLst>
            <pc:docMk/>
            <pc:sldMk cId="879732709" sldId="310"/>
            <ac:picMk id="4" creationId="{BB23AE0B-BE7B-4825-82EE-E242F4E64AD8}"/>
          </ac:picMkLst>
        </pc:picChg>
      </pc:sldChg>
      <pc:sldChg chg="addSp delSp modSp add replId">
        <pc:chgData name="Wilson, Michael T" userId="S::mtwilson@trevecca.edu::313db5a6-4a06-4a75-ba85-e86f1f330758" providerId="AD" clId="Web-{F0A1588A-309D-760A-94F5-18522BD8C16B}" dt="2021-04-14T02:43:09.893" v="227"/>
        <pc:sldMkLst>
          <pc:docMk/>
          <pc:sldMk cId="3429685194" sldId="311"/>
        </pc:sldMkLst>
        <pc:spChg chg="mod">
          <ac:chgData name="Wilson, Michael T" userId="S::mtwilson@trevecca.edu::313db5a6-4a06-4a75-ba85-e86f1f330758" providerId="AD" clId="Web-{F0A1588A-309D-760A-94F5-18522BD8C16B}" dt="2021-04-14T02:42:45.924" v="225" actId="20577"/>
          <ac:spMkLst>
            <pc:docMk/>
            <pc:sldMk cId="3429685194" sldId="311"/>
            <ac:spMk id="2" creationId="{D29B57D7-A2F9-4BDB-B865-01CA00DA252E}"/>
          </ac:spMkLst>
        </pc:spChg>
        <pc:picChg chg="add mod">
          <ac:chgData name="Wilson, Michael T" userId="S::mtwilson@trevecca.edu::313db5a6-4a06-4a75-ba85-e86f1f330758" providerId="AD" clId="Web-{F0A1588A-309D-760A-94F5-18522BD8C16B}" dt="2021-04-14T02:43:09.893" v="227"/>
          <ac:picMkLst>
            <pc:docMk/>
            <pc:sldMk cId="3429685194" sldId="311"/>
            <ac:picMk id="3" creationId="{73D87826-ADB5-4022-9447-AB73916C3FD1}"/>
          </ac:picMkLst>
        </pc:picChg>
        <pc:picChg chg="del">
          <ac:chgData name="Wilson, Michael T" userId="S::mtwilson@trevecca.edu::313db5a6-4a06-4a75-ba85-e86f1f330758" providerId="AD" clId="Web-{F0A1588A-309D-760A-94F5-18522BD8C16B}" dt="2021-04-14T02:42:46.783" v="226"/>
          <ac:picMkLst>
            <pc:docMk/>
            <pc:sldMk cId="3429685194" sldId="311"/>
            <ac:picMk id="4" creationId="{BB23AE0B-BE7B-4825-82EE-E242F4E64AD8}"/>
          </ac:picMkLst>
        </pc:picChg>
      </pc:sldChg>
      <pc:sldChg chg="delSp modSp add replId">
        <pc:chgData name="Wilson, Michael T" userId="S::mtwilson@trevecca.edu::313db5a6-4a06-4a75-ba85-e86f1f330758" providerId="AD" clId="Web-{F0A1588A-309D-760A-94F5-18522BD8C16B}" dt="2021-04-14T02:43:39.660" v="238" actId="20577"/>
        <pc:sldMkLst>
          <pc:docMk/>
          <pc:sldMk cId="2701759345" sldId="312"/>
        </pc:sldMkLst>
        <pc:spChg chg="mod">
          <ac:chgData name="Wilson, Michael T" userId="S::mtwilson@trevecca.edu::313db5a6-4a06-4a75-ba85-e86f1f330758" providerId="AD" clId="Web-{F0A1588A-309D-760A-94F5-18522BD8C16B}" dt="2021-04-14T02:43:39.660" v="238" actId="20577"/>
          <ac:spMkLst>
            <pc:docMk/>
            <pc:sldMk cId="2701759345" sldId="312"/>
            <ac:spMk id="2" creationId="{D29B57D7-A2F9-4BDB-B865-01CA00DA252E}"/>
          </ac:spMkLst>
        </pc:spChg>
        <pc:picChg chg="del">
          <ac:chgData name="Wilson, Michael T" userId="S::mtwilson@trevecca.edu::313db5a6-4a06-4a75-ba85-e86f1f330758" providerId="AD" clId="Web-{F0A1588A-309D-760A-94F5-18522BD8C16B}" dt="2021-04-14T02:43:23.003" v="229"/>
          <ac:picMkLst>
            <pc:docMk/>
            <pc:sldMk cId="2701759345" sldId="312"/>
            <ac:picMk id="3" creationId="{73D87826-ADB5-4022-9447-AB73916C3FD1}"/>
          </ac:picMkLst>
        </pc:picChg>
      </pc:sldChg>
      <pc:sldChg chg="modSp add ord replId">
        <pc:chgData name="Wilson, Michael T" userId="S::mtwilson@trevecca.edu::313db5a6-4a06-4a75-ba85-e86f1f330758" providerId="AD" clId="Web-{F0A1588A-309D-760A-94F5-18522BD8C16B}" dt="2021-04-14T02:54:28.911" v="259" actId="20577"/>
        <pc:sldMkLst>
          <pc:docMk/>
          <pc:sldMk cId="743724141" sldId="313"/>
        </pc:sldMkLst>
        <pc:spChg chg="mod">
          <ac:chgData name="Wilson, Michael T" userId="S::mtwilson@trevecca.edu::313db5a6-4a06-4a75-ba85-e86f1f330758" providerId="AD" clId="Web-{F0A1588A-309D-760A-94F5-18522BD8C16B}" dt="2021-04-14T02:54:06.582" v="253" actId="20577"/>
          <ac:spMkLst>
            <pc:docMk/>
            <pc:sldMk cId="743724141" sldId="313"/>
            <ac:spMk id="2" creationId="{1E27738D-B916-4071-8CD4-DEC4FFC27D1E}"/>
          </ac:spMkLst>
        </pc:spChg>
        <pc:spChg chg="mod">
          <ac:chgData name="Wilson, Michael T" userId="S::mtwilson@trevecca.edu::313db5a6-4a06-4a75-ba85-e86f1f330758" providerId="AD" clId="Web-{F0A1588A-309D-760A-94F5-18522BD8C16B}" dt="2021-04-14T02:54:28.911" v="259" actId="20577"/>
          <ac:spMkLst>
            <pc:docMk/>
            <pc:sldMk cId="743724141" sldId="313"/>
            <ac:spMk id="3" creationId="{3B4CB328-044A-4A33-92AC-83F60D775A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Coachwilson@bellsouth.ne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7ZEjhjKFreU?feature=oembed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Fkg-xNPZtWU?feature=oembed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6lf9EqXRWc?feature=oembed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62bQA8tvopo?feature=oembed" TargetMode="Externa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TZxJis_i4Lk?feature=oembed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x8DRh2KnzE?feature=oembed" TargetMode="Externa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G72mjVCgMww?feature=oembed" TargetMode="Externa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Aihgd5FiB9k?feature=oembed" TargetMode="Externa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HfimHs_ZZWA?feature=oembed" TargetMode="Externa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GYtlmEBom2k?feature=oembed" TargetMode="Externa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BcW9oecrYqo?feature=oembed" TargetMode="Externa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mg6EvKQ6VmY?feature=oembed" TargetMode="Externa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AHH1fZKE8vI?feature=oembed" TargetMode="Externa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pxIEx5gn3uI?feature=oembed" TargetMode="Externa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FhuexHyqdWU?feature=oembed" TargetMode="Externa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szewR8-TYxI?feature=oembed" TargetMode="Externa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PJFiO1ApePY?feature=oembed" TargetMode="Externa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XXw4ralAL9s?feature=oembed" TargetMode="Externa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yR5v2_0Y5UU?feature=oembed" TargetMode="Externa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XjPfDJRgGQY?feature=oembed" TargetMode="Externa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iu2jur6WRGY?feature=oembed" TargetMode="Externa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4CvZGbgmvyw?feature=oembed" TargetMode="Externa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VNq17w1o6o?feature=oembed" TargetMode="Externa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EPooYqhK4M?feature=oembed" TargetMode="Externa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bf_Z_Pf1beo?feature=oembed" TargetMode="Externa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lg9xP7-9e2Q?feature=oembed" TargetMode="Externa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UQywjTTJUP8?feature=oembed" TargetMode="Externa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Xy6W1f9ioaQ?feature=oembed" TargetMode="Externa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tsedtv.com/sport/golf-instructional-videos/full-swing-aim-alignmen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Coachwilson@bellsouth.ne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tsedtv.com/sport/golf-instructional-videos/full-swing-postur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CB7AD65-8DDF-49AE-8759-ED52BF633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590" y="1295577"/>
            <a:ext cx="20828000" cy="4648200"/>
          </a:xfrm>
        </p:spPr>
        <p:txBody>
          <a:bodyPr/>
          <a:lstStyle/>
          <a:p>
            <a:r>
              <a:rPr lang="en-US"/>
              <a:t>Training the Individuality of Golf in a Team Setting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6D92477-E313-497E-BCAA-1283B4D00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1472" y="8781247"/>
            <a:ext cx="2788746" cy="3485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5A0AD-2AF5-4351-A25A-B7E1347ED3E1}"/>
              </a:ext>
            </a:extLst>
          </p:cNvPr>
          <p:cNvSpPr txBox="1"/>
          <p:nvPr/>
        </p:nvSpPr>
        <p:spPr>
          <a:xfrm>
            <a:off x="14302466" y="9356925"/>
            <a:ext cx="649188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/>
              <a:t>Mike Wilson, MS, CSCS, TPI</a:t>
            </a:r>
          </a:p>
          <a:p>
            <a:pPr algn="l"/>
            <a:r>
              <a:rPr lang="en-US" sz="3600"/>
              <a:t>615-293-4726</a:t>
            </a:r>
          </a:p>
          <a:p>
            <a:pPr algn="l"/>
            <a:r>
              <a:rPr lang="en-US" sz="3600" dirty="0">
                <a:hlinkClick r:id="rId4"/>
              </a:rPr>
              <a:t>Coachwilson@bellsouth.net</a:t>
            </a:r>
            <a:endParaRPr lang="en-US" sz="3600"/>
          </a:p>
          <a:p>
            <a:pPr algn="l"/>
            <a:r>
              <a:rPr lang="en-US" sz="3600"/>
              <a:t>@coachmikewilson</a:t>
            </a:r>
          </a:p>
        </p:txBody>
      </p:sp>
    </p:spTree>
    <p:extLst>
      <p:ext uri="{BB962C8B-B14F-4D97-AF65-F5344CB8AC3E}">
        <p14:creationId xmlns:p14="http://schemas.microsoft.com/office/powerpoint/2010/main" val="372708072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4284CF-30A3-4972-A2D9-6BD726E6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42213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Pelvic Tilt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C59FD7B5-DD0E-46BC-92AA-72F32FA753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28517" y="1617505"/>
            <a:ext cx="12437241" cy="92283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CB3CF7-B72F-44CF-8612-B1394355813D}"/>
              </a:ext>
            </a:extLst>
          </p:cNvPr>
          <p:cNvSpPr txBox="1">
            <a:spLocks/>
          </p:cNvSpPr>
          <p:nvPr/>
        </p:nvSpPr>
        <p:spPr>
          <a:xfrm>
            <a:off x="5967751" y="10849742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8800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32317730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4640BC-03B7-48C5-8F47-8ED4BF92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633" y="42214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Pelvic Tilt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DE252E93-8A58-44D2-80C7-92EE7A31FC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92053" y="1635311"/>
            <a:ext cx="12409146" cy="91780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C0A81E-073D-472C-A465-B488F4F4EBC9}"/>
              </a:ext>
            </a:extLst>
          </p:cNvPr>
          <p:cNvSpPr txBox="1">
            <a:spLocks/>
          </p:cNvSpPr>
          <p:nvPr/>
        </p:nvSpPr>
        <p:spPr>
          <a:xfrm>
            <a:off x="5967750" y="10832332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8000">
                <a:ea typeface="+mn-lt"/>
                <a:cs typeface="+mn-lt"/>
              </a:rPr>
              <a:t>Supine Arch/Flatten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17516328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E00E82-27CC-41D8-A5FD-656ECF86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Pelvic Tilt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EF6ABA6D-7A3F-4025-B78B-9D16DBC4D0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05662" y="1909551"/>
            <a:ext cx="12420384" cy="87591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915BD6-B1C0-415A-AD02-91E82AF9233A}"/>
              </a:ext>
            </a:extLst>
          </p:cNvPr>
          <p:cNvSpPr txBox="1">
            <a:spLocks/>
          </p:cNvSpPr>
          <p:nvPr/>
        </p:nvSpPr>
        <p:spPr>
          <a:xfrm>
            <a:off x="5950340" y="10780100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82500"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9600">
                <a:ea typeface="+mn-lt"/>
                <a:cs typeface="+mn-lt"/>
              </a:rPr>
              <a:t>Quadruped Cats and Dogs</a:t>
            </a:r>
          </a:p>
        </p:txBody>
      </p:sp>
    </p:spTree>
    <p:extLst>
      <p:ext uri="{BB962C8B-B14F-4D97-AF65-F5344CB8AC3E}">
        <p14:creationId xmlns:p14="http://schemas.microsoft.com/office/powerpoint/2010/main" val="40667337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E00E82-27CC-41D8-A5FD-656ECF86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Pelvic Tilt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E1528B08-F310-400A-8FA3-B06B8600E6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05830" y="1764708"/>
            <a:ext cx="12420714" cy="875533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4D130F-287F-43C5-B2B4-9FA56E836883}"/>
              </a:ext>
            </a:extLst>
          </p:cNvPr>
          <p:cNvSpPr txBox="1">
            <a:spLocks/>
          </p:cNvSpPr>
          <p:nvPr/>
        </p:nvSpPr>
        <p:spPr>
          <a:xfrm>
            <a:off x="5950340" y="10640818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9600">
                <a:ea typeface="+mn-lt"/>
                <a:cs typeface="+mn-lt"/>
              </a:rPr>
              <a:t>Assisted Pelvic Tilts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192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5" name="Picture 5" descr="A person playing golf&#10;&#10;Description automatically generated">
            <a:extLst>
              <a:ext uri="{FF2B5EF4-FFF2-40B4-BE49-F238E27FC236}">
                <a16:creationId xmlns:a16="http://schemas.microsoft.com/office/drawing/2014/main" id="{C71CF851-D3F9-4624-8BA9-2CE2EC0304BA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3"/>
          <a:srcRect t="9393" b="9393"/>
          <a:stretch/>
        </p:blipFill>
        <p:spPr>
          <a:xfrm>
            <a:off x="12276985" y="832184"/>
            <a:ext cx="11468100" cy="114681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27738D-B916-4071-8CD4-DEC4FFC2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UPPER LOWER SEPARATION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CB328-044A-4A33-92AC-83F60D775AD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/>
              <a:t>Pelvic Rotation </a:t>
            </a:r>
          </a:p>
        </p:txBody>
      </p:sp>
    </p:spTree>
    <p:extLst>
      <p:ext uri="{BB962C8B-B14F-4D97-AF65-F5344CB8AC3E}">
        <p14:creationId xmlns:p14="http://schemas.microsoft.com/office/powerpoint/2010/main" val="57514878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E00E82-27CC-41D8-A5FD-656ECF86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4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Pelvic Rotation</a:t>
            </a:r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6A98BD10-53F9-4D09-A86E-119F268941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55770" y="2144331"/>
            <a:ext cx="12420520" cy="87784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2C6254-17F5-4848-94E8-958A141EE725}"/>
              </a:ext>
            </a:extLst>
          </p:cNvPr>
          <p:cNvSpPr txBox="1">
            <a:spLocks/>
          </p:cNvSpPr>
          <p:nvPr/>
        </p:nvSpPr>
        <p:spPr>
          <a:xfrm>
            <a:off x="5967751" y="10954203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15680348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E00E82-27CC-41D8-A5FD-656ECF86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Pelvic Rotation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D8E9B3A0-8F9C-41E5-A04B-B37072F641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28866" y="2075090"/>
            <a:ext cx="12413751" cy="8778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1EE88D-3A68-482C-ABC3-66E2127F3FCB}"/>
              </a:ext>
            </a:extLst>
          </p:cNvPr>
          <p:cNvSpPr txBox="1"/>
          <p:nvPr/>
        </p:nvSpPr>
        <p:spPr>
          <a:xfrm>
            <a:off x="5942054" y="10806774"/>
            <a:ext cx="12412717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/>
              <a:t>Upper Iso Pelvic Rotation</a:t>
            </a:r>
          </a:p>
          <a:p>
            <a:pPr marL="0" marR="0" indent="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7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48682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E00E82-27CC-41D8-A5FD-656ECF86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Pelvic Rotation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BC765F93-7AE1-4F55-A061-04C1A142E9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69207" y="1896191"/>
            <a:ext cx="12431667" cy="87437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29A515C-18A8-475C-8917-D54B3EF786F3}"/>
              </a:ext>
            </a:extLst>
          </p:cNvPr>
          <p:cNvSpPr txBox="1">
            <a:spLocks/>
          </p:cNvSpPr>
          <p:nvPr/>
        </p:nvSpPr>
        <p:spPr>
          <a:xfrm>
            <a:off x="5967751" y="10640817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9600">
                <a:ea typeface="+mn-lt"/>
                <a:cs typeface="+mn-lt"/>
              </a:rPr>
              <a:t>CPA Pelvic Rotation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7630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E00E82-27CC-41D8-A5FD-656ECF86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4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Pelvic Rotation 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F5E83415-F08E-4CCC-9AFB-EFD0D027D6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34323" y="2044153"/>
            <a:ext cx="12421316" cy="87453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B80C493-164A-430F-BDBD-1D00582C478B}"/>
              </a:ext>
            </a:extLst>
          </p:cNvPr>
          <p:cNvSpPr txBox="1">
            <a:spLocks/>
          </p:cNvSpPr>
          <p:nvPr/>
        </p:nvSpPr>
        <p:spPr>
          <a:xfrm>
            <a:off x="5932930" y="10780100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9600">
                <a:ea typeface="+mn-lt"/>
                <a:cs typeface="+mn-lt"/>
              </a:rPr>
              <a:t>Segmentations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7422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27738D-B916-4071-8CD4-DEC4FFC2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UPPER LOWER SEPARATION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CB328-044A-4A33-92AC-83F60D775AD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/>
              <a:t>Thoracic Separation</a:t>
            </a:r>
          </a:p>
        </p:txBody>
      </p:sp>
      <p:pic>
        <p:nvPicPr>
          <p:cNvPr id="12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537D0FD-E116-42A0-A83D-782CF1723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30" r="243" b="20226"/>
          <a:stretch/>
        </p:blipFill>
        <p:spPr>
          <a:xfrm>
            <a:off x="13939580" y="1217419"/>
            <a:ext cx="9311071" cy="100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707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013B70-E2F6-4BF4-BCA4-045F4BEE89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54336" y="146676"/>
            <a:ext cx="12422352" cy="1340069"/>
          </a:xfrm>
        </p:spPr>
        <p:txBody>
          <a:bodyPr>
            <a:noAutofit/>
          </a:bodyPr>
          <a:lstStyle/>
          <a:p>
            <a:r>
              <a:rPr lang="en-US" sz="800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A1867-239A-4DA4-8086-0537EF2EE4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3149600"/>
            <a:ext cx="21005800" cy="9296400"/>
          </a:xfrm>
        </p:spPr>
        <p:txBody>
          <a:bodyPr/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>
                <a:latin typeface="Century Gothic"/>
              </a:rPr>
              <a:t>Understanding the movement needs for the golf athlete</a:t>
            </a:r>
            <a:endParaRPr lang="en-US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>
                <a:latin typeface="Century Gothic"/>
              </a:rPr>
              <a:t>Mastery of testing and evaluation procedures for the five areas of influence </a:t>
            </a:r>
            <a:endParaRPr lang="en-US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>
                <a:latin typeface="Century Gothic"/>
              </a:rPr>
              <a:t>Exercise prescription for immediate improvement </a:t>
            </a:r>
            <a:endParaRPr lang="en-US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>
                <a:latin typeface="Century Gothic"/>
              </a:rPr>
              <a:t>Implementation of individualized movements during a team workout</a:t>
            </a:r>
            <a:endParaRPr lang="en-US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>
                <a:latin typeface="Century Gothic"/>
              </a:rPr>
              <a:t>Combining mobility and stability needs with a strength and power workout</a:t>
            </a:r>
            <a:br>
              <a:rPr lang="en-US"/>
            </a:b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8705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E00E82-27CC-41D8-A5FD-656ECF86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4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Thoracic Separation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F99D89A5-1AFD-42A2-A624-636EE42BD6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65034" y="1999464"/>
            <a:ext cx="12437240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A9EE54-74A2-4A81-847E-AAB350CCC5B6}"/>
              </a:ext>
            </a:extLst>
          </p:cNvPr>
          <p:cNvSpPr txBox="1">
            <a:spLocks/>
          </p:cNvSpPr>
          <p:nvPr/>
        </p:nvSpPr>
        <p:spPr>
          <a:xfrm>
            <a:off x="5967751" y="10745279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412799488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E00E82-27CC-41D8-A5FD-656ECF86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88" y="11185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Thoracic Separation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4969E405-1931-49EE-ABA9-5BE4E8BD19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183580" y="1547009"/>
            <a:ext cx="12419722" cy="8737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05914-4028-4EFC-8DF7-42AF9F00D85B}"/>
              </a:ext>
            </a:extLst>
          </p:cNvPr>
          <p:cNvSpPr txBox="1"/>
          <p:nvPr/>
        </p:nvSpPr>
        <p:spPr>
          <a:xfrm>
            <a:off x="5222152" y="10304499"/>
            <a:ext cx="14409681" cy="1672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dirty="0"/>
              <a:t>Seated </a:t>
            </a:r>
            <a:r>
              <a:rPr lang="en-US" sz="7200"/>
              <a:t>Thoracic </a:t>
            </a:r>
            <a:r>
              <a:rPr lang="en-US" sz="7200" dirty="0"/>
              <a:t>Mobility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6658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E00E82-27CC-41D8-A5FD-656ECF86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505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Thoracic Separation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4D921425-BE1B-422C-B9D0-FF051E2B5F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0905" y="1637389"/>
            <a:ext cx="12437240" cy="8737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CBD1E5-C280-40FE-B356-4489B6037943}"/>
              </a:ext>
            </a:extLst>
          </p:cNvPr>
          <p:cNvSpPr txBox="1"/>
          <p:nvPr/>
        </p:nvSpPr>
        <p:spPr>
          <a:xfrm>
            <a:off x="6056138" y="10420627"/>
            <a:ext cx="124827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/>
              <a:t>Kneeling Thoracic Rotation</a:t>
            </a:r>
            <a:endParaRPr lang="en-US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037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E00E82-27CC-41D8-A5FD-656ECF86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4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Thoracic Separation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9977E297-0213-45FE-ABEB-ABDA7B20A99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0905" y="1915954"/>
            <a:ext cx="12419724" cy="8737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6B09AA-F254-4FC8-95C2-A2593C3B03D8}"/>
              </a:ext>
            </a:extLst>
          </p:cNvPr>
          <p:cNvSpPr txBox="1"/>
          <p:nvPr/>
        </p:nvSpPr>
        <p:spPr>
          <a:xfrm>
            <a:off x="6055603" y="10630976"/>
            <a:ext cx="1243023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/>
              <a:t>Band Assisted Thoracic Rotation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795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5" name="Picture 5" descr="A group of people playing golf&#10;&#10;Description automatically generated">
            <a:extLst>
              <a:ext uri="{FF2B5EF4-FFF2-40B4-BE49-F238E27FC236}">
                <a16:creationId xmlns:a16="http://schemas.microsoft.com/office/drawing/2014/main" id="{BF26348D-53D0-44F5-A908-290915EE07A6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3"/>
          <a:srcRect l="33270" r="22616"/>
          <a:stretch/>
        </p:blipFill>
        <p:spPr>
          <a:xfrm>
            <a:off x="11812910" y="952500"/>
            <a:ext cx="12104065" cy="114681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27738D-B916-4071-8CD4-DEC4FFC2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Hip </a:t>
            </a:r>
            <a:r>
              <a:rPr lang="en-US">
                <a:ea typeface="+mn-lt"/>
                <a:cs typeface="+mn-lt"/>
              </a:rPr>
              <a:t>Rotation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CB328-044A-4A33-92AC-83F60D775AD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/>
              <a:t>Looking for &gt;60 Degrees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3539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46A13C-D8F7-4108-9580-54AF68DD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Internal Hip Rotation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E99860DA-B73E-4DBE-9849-B49BDD4119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0905" y="1707030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11F52E-81EF-4963-850C-3A99902A1589}"/>
              </a:ext>
            </a:extLst>
          </p:cNvPr>
          <p:cNvSpPr txBox="1">
            <a:spLocks/>
          </p:cNvSpPr>
          <p:nvPr/>
        </p:nvSpPr>
        <p:spPr>
          <a:xfrm>
            <a:off x="5950340" y="10466714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26523810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05A2D3-9CD0-4B0C-ACF0-E3BB0B17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299" y="11185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Internal Hip </a:t>
            </a:r>
            <a:r>
              <a:rPr lang="en-US" sz="9600">
                <a:ea typeface="+mn-lt"/>
                <a:cs typeface="+mn-lt"/>
              </a:rPr>
              <a:t>Rotation</a:t>
            </a:r>
            <a:endParaRPr lang="en-US"/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AD48AE6E-993A-425C-814E-E1484BF186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62339" y="1950775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52796-7E8F-46B3-8742-52C8EB95BA9B}"/>
              </a:ext>
            </a:extLst>
          </p:cNvPr>
          <p:cNvSpPr txBox="1">
            <a:spLocks/>
          </p:cNvSpPr>
          <p:nvPr/>
        </p:nvSpPr>
        <p:spPr>
          <a:xfrm>
            <a:off x="5724006" y="10675638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675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Seated Internal Hip Mobility</a:t>
            </a:r>
          </a:p>
        </p:txBody>
      </p:sp>
    </p:spTree>
    <p:extLst>
      <p:ext uri="{BB962C8B-B14F-4D97-AF65-F5344CB8AC3E}">
        <p14:creationId xmlns:p14="http://schemas.microsoft.com/office/powerpoint/2010/main" val="18593790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05A2D3-9CD0-4B0C-ACF0-E3BB0B17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736" y="77035"/>
            <a:ext cx="12404835" cy="1340069"/>
          </a:xfrm>
          <a:ln>
            <a:solidFill>
              <a:srgbClr val="4472C4"/>
            </a:solidFill>
          </a:ln>
        </p:spPr>
        <p:txBody>
          <a:bodyPr>
            <a:normAutofit fontScale="90000"/>
          </a:bodyPr>
          <a:lstStyle/>
          <a:p>
            <a:r>
              <a:rPr lang="en-US"/>
              <a:t>Internal Hip </a:t>
            </a:r>
            <a:r>
              <a:rPr lang="en-US" sz="9600">
                <a:ea typeface="+mn-lt"/>
                <a:cs typeface="+mn-lt"/>
              </a:rPr>
              <a:t>Rotation</a:t>
            </a:r>
            <a:endParaRPr lang="en-US"/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73452AE6-9E56-4DED-8966-C05A49795D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180187" y="1811492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86E6D2-3036-413B-BE9F-A9C4996DDB11}"/>
              </a:ext>
            </a:extLst>
          </p:cNvPr>
          <p:cNvSpPr txBox="1">
            <a:spLocks/>
          </p:cNvSpPr>
          <p:nvPr/>
        </p:nvSpPr>
        <p:spPr>
          <a:xfrm>
            <a:off x="6124443" y="10571176"/>
            <a:ext cx="12404835" cy="1340069"/>
          </a:xfrm>
          <a:prstGeom prst="rect">
            <a:avLst/>
          </a:prstGeom>
          <a:ln w="12700">
            <a:solidFill>
              <a:srgbClr val="4472C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Standing Hip CARS</a:t>
            </a:r>
          </a:p>
        </p:txBody>
      </p:sp>
    </p:spTree>
    <p:extLst>
      <p:ext uri="{BB962C8B-B14F-4D97-AF65-F5344CB8AC3E}">
        <p14:creationId xmlns:p14="http://schemas.microsoft.com/office/powerpoint/2010/main" val="348072667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05A2D3-9CD0-4B0C-ACF0-E3BB0B17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Internal Hip </a:t>
            </a:r>
            <a:r>
              <a:rPr lang="en-US" sz="9600">
                <a:ea typeface="+mn-lt"/>
                <a:cs typeface="+mn-lt"/>
              </a:rPr>
              <a:t>Rotation</a:t>
            </a:r>
            <a:endParaRPr lang="en-US"/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BA0757D0-8B91-4512-8028-89090E9D55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36443" y="1741850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622E8B-3FF2-46FF-A339-15B9D8076D26}"/>
              </a:ext>
            </a:extLst>
          </p:cNvPr>
          <p:cNvSpPr txBox="1">
            <a:spLocks/>
          </p:cNvSpPr>
          <p:nvPr/>
        </p:nvSpPr>
        <p:spPr>
          <a:xfrm>
            <a:off x="5932930" y="10466715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6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Band Assisted Internal Rotation</a:t>
            </a:r>
          </a:p>
        </p:txBody>
      </p:sp>
    </p:spTree>
    <p:extLst>
      <p:ext uri="{BB962C8B-B14F-4D97-AF65-F5344CB8AC3E}">
        <p14:creationId xmlns:p14="http://schemas.microsoft.com/office/powerpoint/2010/main" val="34822085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27738D-B916-4071-8CD4-DEC4FFC2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Thoracic Mobility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CB328-044A-4A33-92AC-83F60D775AD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/>
              <a:t>Looking for &gt;45 Degrees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5" descr="A person swinging a golf club&#10;&#10;Description automatically generated">
            <a:extLst>
              <a:ext uri="{FF2B5EF4-FFF2-40B4-BE49-F238E27FC236}">
                <a16:creationId xmlns:a16="http://schemas.microsoft.com/office/drawing/2014/main" id="{A2800EB7-65EC-48A9-8C36-B46F072F9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067"/>
          <a:stretch/>
        </p:blipFill>
        <p:spPr>
          <a:xfrm>
            <a:off x="12961021" y="1074339"/>
            <a:ext cx="10102690" cy="102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660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4B07C-13B6-4D95-8B85-A5953EE4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2" y="111855"/>
            <a:ext cx="21198489" cy="1340069"/>
          </a:xfrm>
        </p:spPr>
        <p:txBody>
          <a:bodyPr>
            <a:noAutofit/>
          </a:bodyPr>
          <a:lstStyle/>
          <a:p>
            <a:r>
              <a:rPr lang="en-US" sz="8000"/>
              <a:t>5 PRIMARY AREAS OF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7931C-ABB2-43FD-9252-8D7849745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 dirty="0">
                <a:latin typeface="Century Gothic"/>
              </a:rPr>
              <a:t>1. Upper Lower Separation</a:t>
            </a:r>
            <a:endParaRPr lang="en-US" dirty="0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 dirty="0">
                <a:latin typeface="Century Gothic"/>
              </a:rPr>
              <a:t>2. Internal Hip Mobility</a:t>
            </a:r>
            <a:endParaRPr lang="en-US" dirty="0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 dirty="0">
                <a:latin typeface="Century Gothic"/>
              </a:rPr>
              <a:t>3. Thoracic Mobility</a:t>
            </a:r>
            <a:endParaRPr lang="en-US" dirty="0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>
                <a:latin typeface="Century Gothic"/>
              </a:rPr>
              <a:t>4. Hip Hinge (Toe Touch)</a:t>
            </a:r>
            <a:endParaRPr lang="en-US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cap="small" dirty="0">
                <a:latin typeface="Century Gothic"/>
              </a:rPr>
              <a:t>5. External Shoulder Rotation</a:t>
            </a:r>
            <a:endParaRPr lang="en-US" dirty="0"/>
          </a:p>
          <a:p>
            <a:pPr>
              <a:spcBef>
                <a:spcPct val="20000"/>
              </a:spcBef>
              <a:spcAft>
                <a:spcPts val="600"/>
              </a:spcAft>
            </a:pPr>
            <a:endParaRPr lang="en-US"/>
          </a:p>
          <a:p>
            <a:endParaRPr lang="en-US"/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226053EA-B986-498A-A28B-3A6747BB5ECD}"/>
              </a:ext>
            </a:extLst>
          </p:cNvPr>
          <p:cNvGrpSpPr/>
          <p:nvPr/>
        </p:nvGrpSpPr>
        <p:grpSpPr>
          <a:xfrm>
            <a:off x="-20613" y="12078051"/>
            <a:ext cx="24440005" cy="1676602"/>
            <a:chOff x="0" y="0"/>
            <a:chExt cx="24440003" cy="1676601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1A376757-EAF4-4D5E-BF03-4C306FF5BA3C}"/>
                </a:ext>
              </a:extLst>
            </p:cNvPr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" name="Triangle">
              <a:extLst>
                <a:ext uri="{FF2B5EF4-FFF2-40B4-BE49-F238E27FC236}">
                  <a16:creationId xmlns:a16="http://schemas.microsoft.com/office/drawing/2014/main" id="{B9609A9D-83A6-450A-9B21-8A4C24ECC203}"/>
                </a:ext>
              </a:extLst>
            </p:cNvPr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1021863A-531C-4ABE-9DC3-989D3852D6BE}"/>
                </a:ext>
              </a:extLst>
            </p:cNvPr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8" name="Academy-Logo-White.png" descr="Academy-Logo-White.png">
              <a:extLst>
                <a:ext uri="{FF2B5EF4-FFF2-40B4-BE49-F238E27FC236}">
                  <a16:creationId xmlns:a16="http://schemas.microsoft.com/office/drawing/2014/main" id="{C5315AB5-5E79-46CC-89B6-2DF07D861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Triangle">
              <a:extLst>
                <a:ext uri="{FF2B5EF4-FFF2-40B4-BE49-F238E27FC236}">
                  <a16:creationId xmlns:a16="http://schemas.microsoft.com/office/drawing/2014/main" id="{7AFB1723-E431-4ED2-9C0C-41F3231ECA88}"/>
                </a:ext>
              </a:extLst>
            </p:cNvPr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4" name="Picture 10" descr="A picture containing text, person, cellphone, crowd&#10;&#10;Description automatically generated">
            <a:extLst>
              <a:ext uri="{FF2B5EF4-FFF2-40B4-BE49-F238E27FC236}">
                <a16:creationId xmlns:a16="http://schemas.microsoft.com/office/drawing/2014/main" id="{6EEAF193-9F02-4126-9C08-A3DB76D2F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6988" y="4157908"/>
            <a:ext cx="7157544" cy="53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8823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2E0F88D9-63F9-46A4-B8F1-2C9E77E2E2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36443" y="1672209"/>
            <a:ext cx="12419724" cy="87378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6FA1D7-4798-4A0B-A680-564B6DDF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11185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Thoracic Mobility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4A267ED-4531-4222-B7F4-8B6CF4934830}"/>
              </a:ext>
            </a:extLst>
          </p:cNvPr>
          <p:cNvSpPr txBox="1">
            <a:spLocks/>
          </p:cNvSpPr>
          <p:nvPr/>
        </p:nvSpPr>
        <p:spPr>
          <a:xfrm>
            <a:off x="5950340" y="10431894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422403327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0E8481-7C71-4C50-9937-F8AA4251A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633" y="4221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Thoracic Mobility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6E6C29D6-0D6C-440F-9438-5087A238DD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71264" y="1532927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D802F1-E2E4-41ED-9959-0EF7682FEC77}"/>
              </a:ext>
            </a:extLst>
          </p:cNvPr>
          <p:cNvSpPr txBox="1">
            <a:spLocks/>
          </p:cNvSpPr>
          <p:nvPr/>
        </p:nvSpPr>
        <p:spPr>
          <a:xfrm>
            <a:off x="5967750" y="10257791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A Frame Stretch</a:t>
            </a:r>
          </a:p>
        </p:txBody>
      </p:sp>
    </p:spTree>
    <p:extLst>
      <p:ext uri="{BB962C8B-B14F-4D97-AF65-F5344CB8AC3E}">
        <p14:creationId xmlns:p14="http://schemas.microsoft.com/office/powerpoint/2010/main" val="30371606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0E8481-7C71-4C50-9937-F8AA4251A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Thoracic Mobility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BDD95C05-FFD7-4D4F-8E8E-C012731F6F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01622" y="1567747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7940E1-3137-4F39-A951-49E6AFCCFE76}"/>
              </a:ext>
            </a:extLst>
          </p:cNvPr>
          <p:cNvSpPr txBox="1">
            <a:spLocks/>
          </p:cNvSpPr>
          <p:nvPr/>
        </p:nvSpPr>
        <p:spPr>
          <a:xfrm>
            <a:off x="5932930" y="10292611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6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/>
              <a:t>Thoracic Side Bend w/Breathing</a:t>
            </a:r>
          </a:p>
        </p:txBody>
      </p:sp>
    </p:spTree>
    <p:extLst>
      <p:ext uri="{BB962C8B-B14F-4D97-AF65-F5344CB8AC3E}">
        <p14:creationId xmlns:p14="http://schemas.microsoft.com/office/powerpoint/2010/main" val="32851608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0E8481-7C71-4C50-9937-F8AA4251A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709" y="111856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Thoracic Mobility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A6C64A-5F58-407F-BB86-8974D2342874}"/>
              </a:ext>
            </a:extLst>
          </p:cNvPr>
          <p:cNvSpPr txBox="1">
            <a:spLocks/>
          </p:cNvSpPr>
          <p:nvPr/>
        </p:nvSpPr>
        <p:spPr>
          <a:xfrm>
            <a:off x="5950340" y="10431894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Reachbacks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144BC2CF-517B-4590-9A33-C76DFC3DB0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71263" y="1672209"/>
            <a:ext cx="12419724" cy="873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64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5" name="Picture 5" descr="A picture containing grass, athletic game, sport, outdoor&#10;&#10;Description automatically generated">
            <a:extLst>
              <a:ext uri="{FF2B5EF4-FFF2-40B4-BE49-F238E27FC236}">
                <a16:creationId xmlns:a16="http://schemas.microsoft.com/office/drawing/2014/main" id="{3072B923-CD6F-4E90-96C9-6158B62E5FEE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3"/>
          <a:srcRect l="21875" r="21875"/>
          <a:stretch/>
        </p:blipFill>
        <p:spPr>
          <a:xfrm>
            <a:off x="12339511" y="952500"/>
            <a:ext cx="11468100" cy="114681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27738D-B916-4071-8CD4-DEC4FFC2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Hip Hinge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CB328-044A-4A33-92AC-83F60D775AD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/>
              <a:t>Looking for Toe Touch</a:t>
            </a:r>
          </a:p>
          <a:p>
            <a:r>
              <a:rPr lang="en-US"/>
              <a:t>w/Straight Legs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81706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9B57D7-A2F9-4BDB-B865-01CA00D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63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Hip Hinge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EA8AA3-1294-4BAE-8FA7-6D28A5CDAECC}"/>
              </a:ext>
            </a:extLst>
          </p:cNvPr>
          <p:cNvSpPr txBox="1">
            <a:spLocks/>
          </p:cNvSpPr>
          <p:nvPr/>
        </p:nvSpPr>
        <p:spPr>
          <a:xfrm>
            <a:off x="5967750" y="10501535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Assessment</a:t>
            </a:r>
          </a:p>
        </p:txBody>
      </p:sp>
      <p:pic>
        <p:nvPicPr>
          <p:cNvPr id="4" name="Picture 3">
            <a:hlinkClick r:id="" action="ppaction://media"/>
            <a:extLst>
              <a:ext uri="{FF2B5EF4-FFF2-40B4-BE49-F238E27FC236}">
                <a16:creationId xmlns:a16="http://schemas.microsoft.com/office/drawing/2014/main" id="{9FCCC77E-531A-4199-B78B-6AA4C76A30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06084" y="1741850"/>
            <a:ext cx="12419724" cy="873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9151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9B57D7-A2F9-4BDB-B865-01CA00D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111855"/>
            <a:ext cx="12404835" cy="134006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/>
              <a:t>Hip Hinge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55435566-0EAD-493B-BC35-E8A2ADD640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71263" y="1776671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BCCC71E-9E74-403A-8009-27803D9F9C7A}"/>
              </a:ext>
            </a:extLst>
          </p:cNvPr>
          <p:cNvSpPr txBox="1">
            <a:spLocks/>
          </p:cNvSpPr>
          <p:nvPr/>
        </p:nvSpPr>
        <p:spPr>
          <a:xfrm>
            <a:off x="5932930" y="10536355"/>
            <a:ext cx="12404835" cy="134006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Toes Up Toe Touch</a:t>
            </a:r>
          </a:p>
        </p:txBody>
      </p:sp>
    </p:spTree>
    <p:extLst>
      <p:ext uri="{BB962C8B-B14F-4D97-AF65-F5344CB8AC3E}">
        <p14:creationId xmlns:p14="http://schemas.microsoft.com/office/powerpoint/2010/main" val="345308208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9B57D7-A2F9-4BDB-B865-01CA00D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Hip Hinge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BB23AE0B-BE7B-4825-82EE-E242F4E64A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36442" y="1741850"/>
            <a:ext cx="12419724" cy="87378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1AF65A-740F-487E-95A2-B8B36FC1741F}"/>
              </a:ext>
            </a:extLst>
          </p:cNvPr>
          <p:cNvSpPr txBox="1">
            <a:spLocks/>
          </p:cNvSpPr>
          <p:nvPr/>
        </p:nvSpPr>
        <p:spPr>
          <a:xfrm>
            <a:off x="5932930" y="10501535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Heels Up Toe Touch</a:t>
            </a:r>
          </a:p>
        </p:txBody>
      </p:sp>
    </p:spTree>
    <p:extLst>
      <p:ext uri="{BB962C8B-B14F-4D97-AF65-F5344CB8AC3E}">
        <p14:creationId xmlns:p14="http://schemas.microsoft.com/office/powerpoint/2010/main" val="87973270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9B57D7-A2F9-4BDB-B865-01CA00D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4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Hip Hinge</a:t>
            </a:r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73D87826-ADB5-4022-9447-AB73916C3F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66801" y="1637389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00AF76-E736-4D3B-900F-D678BF653FDD}"/>
              </a:ext>
            </a:extLst>
          </p:cNvPr>
          <p:cNvSpPr txBox="1">
            <a:spLocks/>
          </p:cNvSpPr>
          <p:nvPr/>
        </p:nvSpPr>
        <p:spPr>
          <a:xfrm>
            <a:off x="5932930" y="10397073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/>
              <a:t>Hip Hinge to Wall</a:t>
            </a:r>
          </a:p>
        </p:txBody>
      </p:sp>
    </p:spTree>
    <p:extLst>
      <p:ext uri="{BB962C8B-B14F-4D97-AF65-F5344CB8AC3E}">
        <p14:creationId xmlns:p14="http://schemas.microsoft.com/office/powerpoint/2010/main" val="342968519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27738D-B916-4071-8CD4-DEC4FFC2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Shoulder Rotation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CB328-044A-4A33-92AC-83F60D775AD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/>
              <a:t>Looking for &gt;90 Degrees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E7BBED5-48B1-4030-9449-223003D4B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7505" y="1656050"/>
            <a:ext cx="7893268" cy="96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2414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5" cy="1676602"/>
            <a:chOff x="0" y="0"/>
            <a:chExt cx="24440003" cy="1676601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D67532-779D-4461-BC75-89683B42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633" y="42214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Program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ABA1F4-AB78-495A-BE38-37BA7FF4E4F9}"/>
              </a:ext>
            </a:extLst>
          </p:cNvPr>
          <p:cNvSpPr txBox="1"/>
          <p:nvPr/>
        </p:nvSpPr>
        <p:spPr>
          <a:xfrm>
            <a:off x="257946" y="2457005"/>
            <a:ext cx="14427199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/>
              <a:t>1. Warmup</a:t>
            </a:r>
          </a:p>
          <a:p>
            <a:pPr algn="l"/>
            <a:r>
              <a:rPr lang="en-US" sz="6000"/>
              <a:t>2. Extended Warmup (TPI Mobility)</a:t>
            </a:r>
          </a:p>
          <a:p>
            <a:pPr algn="l"/>
            <a:r>
              <a:rPr lang="en-US" sz="6000"/>
              <a:t>3. Glute</a:t>
            </a:r>
          </a:p>
          <a:p>
            <a:pPr algn="l"/>
            <a:r>
              <a:rPr lang="en-US" sz="6000"/>
              <a:t>4. Power</a:t>
            </a:r>
          </a:p>
          <a:p>
            <a:pPr algn="l"/>
            <a:r>
              <a:rPr lang="en-US" sz="6000"/>
              <a:t>5. Push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28E6E-3FA9-4014-88D4-96CECFDD2245}"/>
              </a:ext>
            </a:extLst>
          </p:cNvPr>
          <p:cNvSpPr txBox="1"/>
          <p:nvPr/>
        </p:nvSpPr>
        <p:spPr>
          <a:xfrm>
            <a:off x="10643901" y="7613841"/>
            <a:ext cx="13078371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/>
              <a:t>6. Pull</a:t>
            </a:r>
          </a:p>
          <a:p>
            <a:pPr algn="l"/>
            <a:r>
              <a:rPr lang="en-US" sz="6000"/>
              <a:t>7. Squat</a:t>
            </a:r>
          </a:p>
          <a:p>
            <a:pPr algn="l"/>
            <a:r>
              <a:rPr lang="en-US" sz="6000"/>
              <a:t>8. Hinge</a:t>
            </a:r>
          </a:p>
          <a:p>
            <a:pPr algn="l"/>
            <a:r>
              <a:rPr lang="en-US" sz="6000"/>
              <a:t>9. Core (Rotation &amp; Anti-Rotation)</a:t>
            </a:r>
          </a:p>
          <a:p>
            <a:pPr algn="l"/>
            <a:r>
              <a:rPr lang="en-US" sz="6000"/>
              <a:t>10. Conditioning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E5359A3-5D7B-430B-82C6-BE43B790E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599" y="7527564"/>
            <a:ext cx="4915337" cy="491533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88C56CD-BC4E-4DC0-9809-9240BD70B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2484" y="2526643"/>
            <a:ext cx="6106510" cy="61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5688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795E5F-8E56-4F4C-9D72-22D2A3F8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934" y="10383956"/>
            <a:ext cx="15750628" cy="1707932"/>
          </a:xfrm>
        </p:spPr>
        <p:txBody>
          <a:bodyPr>
            <a:normAutofit fontScale="90000"/>
          </a:bodyPr>
          <a:lstStyle/>
          <a:p>
            <a:r>
              <a:rPr lang="en-US"/>
              <a:t>Assessment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4A2C5355-A2B9-4FC4-9B87-8D8D983D39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75725" y="1637388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9489E1-4623-4262-BBAE-469D6E1B7834}"/>
              </a:ext>
            </a:extLst>
          </p:cNvPr>
          <p:cNvSpPr txBox="1">
            <a:spLocks/>
          </p:cNvSpPr>
          <p:nvPr/>
        </p:nvSpPr>
        <p:spPr>
          <a:xfrm>
            <a:off x="4435641" y="90152"/>
            <a:ext cx="15768145" cy="170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/>
              <a:t>External Shoulder Rotation</a:t>
            </a:r>
          </a:p>
        </p:txBody>
      </p:sp>
    </p:spTree>
    <p:extLst>
      <p:ext uri="{BB962C8B-B14F-4D97-AF65-F5344CB8AC3E}">
        <p14:creationId xmlns:p14="http://schemas.microsoft.com/office/powerpoint/2010/main" val="34902173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795E5F-8E56-4F4C-9D72-22D2A3F8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241" y="77035"/>
            <a:ext cx="15750628" cy="1707932"/>
          </a:xfrm>
        </p:spPr>
        <p:txBody>
          <a:bodyPr>
            <a:normAutofit fontScale="90000"/>
          </a:bodyPr>
          <a:lstStyle/>
          <a:p>
            <a:r>
              <a:rPr lang="en-US"/>
              <a:t>External Shoulder Rotation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8B4FBA89-9DB3-4EF7-BD6A-E740F6E990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145367" y="1811493"/>
            <a:ext cx="12419724" cy="87378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E8E2CF-581F-4CFF-AD2D-88332688BD67}"/>
              </a:ext>
            </a:extLst>
          </p:cNvPr>
          <p:cNvSpPr txBox="1">
            <a:spLocks/>
          </p:cNvSpPr>
          <p:nvPr/>
        </p:nvSpPr>
        <p:spPr>
          <a:xfrm>
            <a:off x="4296358" y="10536355"/>
            <a:ext cx="15750628" cy="170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75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Stick Assisted External Rotation</a:t>
            </a:r>
          </a:p>
        </p:txBody>
      </p:sp>
    </p:spTree>
    <p:extLst>
      <p:ext uri="{BB962C8B-B14F-4D97-AF65-F5344CB8AC3E}">
        <p14:creationId xmlns:p14="http://schemas.microsoft.com/office/powerpoint/2010/main" val="143338919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795E5F-8E56-4F4C-9D72-22D2A3F8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241" y="111855"/>
            <a:ext cx="15750628" cy="1707932"/>
          </a:xfrm>
        </p:spPr>
        <p:txBody>
          <a:bodyPr>
            <a:normAutofit fontScale="90000"/>
          </a:bodyPr>
          <a:lstStyle/>
          <a:p>
            <a:r>
              <a:rPr lang="en-US"/>
              <a:t>External Shoulder Rotation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07643563-49F2-460B-BCA8-3900D799BE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0905" y="1846313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7D78853-E813-4052-B238-586D843B75E8}"/>
              </a:ext>
            </a:extLst>
          </p:cNvPr>
          <p:cNvSpPr txBox="1">
            <a:spLocks/>
          </p:cNvSpPr>
          <p:nvPr/>
        </p:nvSpPr>
        <p:spPr>
          <a:xfrm>
            <a:off x="4278948" y="10605997"/>
            <a:ext cx="15750628" cy="170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8000"/>
              <a:t>Doorway Assisted ESR</a:t>
            </a:r>
          </a:p>
        </p:txBody>
      </p:sp>
    </p:spTree>
    <p:extLst>
      <p:ext uri="{BB962C8B-B14F-4D97-AF65-F5344CB8AC3E}">
        <p14:creationId xmlns:p14="http://schemas.microsoft.com/office/powerpoint/2010/main" val="182759639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795E5F-8E56-4F4C-9D72-22D2A3F8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241" y="146676"/>
            <a:ext cx="15750628" cy="1707932"/>
          </a:xfrm>
        </p:spPr>
        <p:txBody>
          <a:bodyPr>
            <a:normAutofit fontScale="90000"/>
          </a:bodyPr>
          <a:lstStyle/>
          <a:p>
            <a:r>
              <a:rPr lang="en-US"/>
              <a:t>External Shoulder Rotation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07AE722E-7C99-4208-A2C7-F4FE39A88C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75726" y="1915955"/>
            <a:ext cx="12419724" cy="87378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ED17C4-7D46-4D96-8572-4686981452AC}"/>
              </a:ext>
            </a:extLst>
          </p:cNvPr>
          <p:cNvSpPr txBox="1">
            <a:spLocks/>
          </p:cNvSpPr>
          <p:nvPr/>
        </p:nvSpPr>
        <p:spPr>
          <a:xfrm>
            <a:off x="4278948" y="10640817"/>
            <a:ext cx="15750628" cy="170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8800"/>
              <a:t>Band Assisted ESR</a:t>
            </a:r>
          </a:p>
        </p:txBody>
      </p:sp>
    </p:spTree>
    <p:extLst>
      <p:ext uri="{BB962C8B-B14F-4D97-AF65-F5344CB8AC3E}">
        <p14:creationId xmlns:p14="http://schemas.microsoft.com/office/powerpoint/2010/main" val="390288887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5" cy="1676602"/>
            <a:chOff x="0" y="0"/>
            <a:chExt cx="24440003" cy="1676601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D67532-779D-4461-BC75-89683B42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63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Full Swing 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C1811-4FE1-487F-ACE0-57835F3D2B82}"/>
              </a:ext>
            </a:extLst>
          </p:cNvPr>
          <p:cNvSpPr txBox="1"/>
          <p:nvPr/>
        </p:nvSpPr>
        <p:spPr>
          <a:xfrm>
            <a:off x="8562120" y="9494434"/>
            <a:ext cx="7199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0" dirty="0">
                <a:hlinkClick r:id="rId3"/>
              </a:rPr>
              <a:t>SportsEd TV Down the Line Swing Video</a:t>
            </a:r>
            <a:endParaRPr lang="en-US">
              <a:hlinkClick r:id="rId3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524FEB-C87C-4A50-A78C-44387DD8BDB6}"/>
              </a:ext>
            </a:extLst>
          </p:cNvPr>
          <p:cNvSpPr txBox="1">
            <a:spLocks/>
          </p:cNvSpPr>
          <p:nvPr/>
        </p:nvSpPr>
        <p:spPr>
          <a:xfrm>
            <a:off x="5950340" y="10188149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0000"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9600">
                <a:ea typeface="+mn-lt"/>
                <a:cs typeface="+mn-lt"/>
              </a:rPr>
              <a:t>SportsEd TV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76DB0D1-EA53-4BCA-AA03-70156CB77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743" y="2073083"/>
            <a:ext cx="12430235" cy="70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6832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567121CC-4439-4ECD-AD4B-4F2DC981585F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3"/>
          <a:srcRect l="664" r="664"/>
          <a:stretch/>
        </p:blipFill>
        <p:spPr>
          <a:xfrm>
            <a:off x="12339511" y="830628"/>
            <a:ext cx="11468100" cy="114681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95E5F-8E56-4F4C-9D72-22D2A3F8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1A33-4A69-442F-8881-33AD0D71BB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/>
              <a:t>2 Bucket System</a:t>
            </a:r>
          </a:p>
          <a:p>
            <a:endParaRPr lang="en-US" dirty="0"/>
          </a:p>
          <a:p>
            <a:r>
              <a:rPr lang="en-US"/>
              <a:t>1. Good </a:t>
            </a:r>
          </a:p>
          <a:p>
            <a:r>
              <a:rPr lang="en-US"/>
              <a:t>2. Needs work</a:t>
            </a:r>
          </a:p>
          <a:p>
            <a:endParaRPr lang="en-US" dirty="0"/>
          </a:p>
          <a:p>
            <a:r>
              <a:rPr lang="en-US"/>
              <a:t>Warmup Evaluation</a:t>
            </a:r>
            <a:endParaRPr lang="en-US" dirty="0"/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4874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795E5F-8E56-4F4C-9D72-22D2A3F8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Implementation</a:t>
            </a:r>
            <a:endParaRPr lang="en-US" dirty="0"/>
          </a:p>
        </p:txBody>
      </p:sp>
      <p:pic>
        <p:nvPicPr>
          <p:cNvPr id="4" name="Picture 4" descr="Application, table&#10;&#10;Description automatically generated">
            <a:extLst>
              <a:ext uri="{FF2B5EF4-FFF2-40B4-BE49-F238E27FC236}">
                <a16:creationId xmlns:a16="http://schemas.microsoft.com/office/drawing/2014/main" id="{7112406C-217D-4E05-AF0D-DB73175F9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932" y="1727798"/>
            <a:ext cx="18946647" cy="105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8348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E3EB7330-43AB-4E65-B330-616B581D2112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3"/>
          <a:srcRect l="292" t="-305" r="-863" b="305"/>
          <a:stretch/>
        </p:blipFill>
        <p:spPr>
          <a:xfrm>
            <a:off x="10650727" y="952500"/>
            <a:ext cx="13599453" cy="11468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95E5F-8E56-4F4C-9D72-22D2A3F8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331" y="1004731"/>
            <a:ext cx="10223500" cy="5549900"/>
          </a:xfrm>
        </p:spPr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1A33-4A69-442F-8881-33AD0D71BB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98331" y="6527800"/>
            <a:ext cx="10223500" cy="5727700"/>
          </a:xfrm>
        </p:spPr>
        <p:txBody>
          <a:bodyPr/>
          <a:lstStyle/>
          <a:p>
            <a:endParaRPr lang="en-US" dirty="0"/>
          </a:p>
          <a:p>
            <a:r>
              <a:rPr lang="en-US"/>
              <a:t>Re-Evaluation </a:t>
            </a:r>
          </a:p>
          <a:p>
            <a:r>
              <a:rPr lang="en-US"/>
              <a:t>Weekly/Bi-Weekly</a:t>
            </a:r>
            <a:endParaRPr lang="en-US" dirty="0"/>
          </a:p>
          <a:p>
            <a:endParaRPr lang="en-US" dirty="0"/>
          </a:p>
          <a:p>
            <a:r>
              <a:rPr lang="en-US"/>
              <a:t>Open Conversation</a:t>
            </a:r>
            <a:endParaRPr lang="en-US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3736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795E5F-8E56-4F4C-9D72-22D2A3F8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Contact Information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BAD57-8A6D-4581-B0CC-EFCE0C68823D}"/>
              </a:ext>
            </a:extLst>
          </p:cNvPr>
          <p:cNvSpPr txBox="1"/>
          <p:nvPr/>
        </p:nvSpPr>
        <p:spPr>
          <a:xfrm>
            <a:off x="2254511" y="4005704"/>
            <a:ext cx="11922234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600"/>
              <a:t>Mike Wilson, MS, CSCS, TPI</a:t>
            </a:r>
          </a:p>
          <a:p>
            <a:pPr algn="l"/>
            <a:r>
              <a:rPr lang="en-US" sz="6600"/>
              <a:t>615-293-4726</a:t>
            </a:r>
          </a:p>
          <a:p>
            <a:pPr algn="l"/>
            <a:r>
              <a:rPr lang="en-US" sz="6600" dirty="0">
                <a:hlinkClick r:id="rId3"/>
              </a:rPr>
              <a:t>Coachwilson@bellsouth.net</a:t>
            </a:r>
            <a:endParaRPr lang="en-US" sz="6600"/>
          </a:p>
          <a:p>
            <a:pPr algn="l"/>
            <a:r>
              <a:rPr lang="en-US" sz="6600"/>
              <a:t>@coachmikewilson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CE602A-BE6C-4150-8999-C8CAADFC5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1277" y="3331811"/>
            <a:ext cx="4400331" cy="55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786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5" cy="1676602"/>
            <a:chOff x="0" y="0"/>
            <a:chExt cx="24440003" cy="1676601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D67532-779D-4461-BC75-89683B42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Program Design</a:t>
            </a:r>
          </a:p>
        </p:txBody>
      </p:sp>
      <p:pic>
        <p:nvPicPr>
          <p:cNvPr id="4" name="Picture 4" descr="Application, table&#10;&#10;Description automatically generated">
            <a:extLst>
              <a:ext uri="{FF2B5EF4-FFF2-40B4-BE49-F238E27FC236}">
                <a16:creationId xmlns:a16="http://schemas.microsoft.com/office/drawing/2014/main" id="{BA2509AF-D1D0-4E06-BE7A-8ABE1B11D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00" y="1792844"/>
            <a:ext cx="18263475" cy="1012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796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5" cy="1676602"/>
            <a:chOff x="0" y="0"/>
            <a:chExt cx="24440003" cy="1676601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D67532-779D-4461-BC75-89683B42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42214"/>
            <a:ext cx="21005800" cy="2286000"/>
          </a:xfrm>
        </p:spPr>
        <p:txBody>
          <a:bodyPr>
            <a:normAutofit/>
          </a:bodyPr>
          <a:lstStyle/>
          <a:p>
            <a:r>
              <a:rPr lang="en-US" sz="9600"/>
              <a:t>Program Design</a:t>
            </a:r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22AC73C6-53A9-456E-ACE0-22B21010C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415" y="1999742"/>
            <a:ext cx="10853682" cy="96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440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5" cy="1676602"/>
            <a:chOff x="0" y="0"/>
            <a:chExt cx="24440003" cy="1676601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D67532-779D-4461-BC75-89683B42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633" y="77035"/>
            <a:ext cx="12404835" cy="1340069"/>
          </a:xfrm>
        </p:spPr>
        <p:txBody>
          <a:bodyPr>
            <a:normAutofit fontScale="90000"/>
          </a:bodyPr>
          <a:lstStyle/>
          <a:p>
            <a:r>
              <a:rPr lang="en-US"/>
              <a:t>Full Swing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C1811-4FE1-487F-ACE0-57835F3D2B82}"/>
              </a:ext>
            </a:extLst>
          </p:cNvPr>
          <p:cNvSpPr txBox="1"/>
          <p:nvPr/>
        </p:nvSpPr>
        <p:spPr>
          <a:xfrm>
            <a:off x="9345585" y="9634358"/>
            <a:ext cx="555272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0" dirty="0">
                <a:hlinkClick r:id="rId3"/>
              </a:rPr>
              <a:t>SportsEd TV Full Swing Video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524FEB-C87C-4A50-A78C-44387DD8BDB6}"/>
              </a:ext>
            </a:extLst>
          </p:cNvPr>
          <p:cNvSpPr txBox="1">
            <a:spLocks/>
          </p:cNvSpPr>
          <p:nvPr/>
        </p:nvSpPr>
        <p:spPr>
          <a:xfrm>
            <a:off x="5950340" y="10188149"/>
            <a:ext cx="12404835" cy="134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 fontScale="90000"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9600">
                <a:ea typeface="+mn-lt"/>
                <a:cs typeface="+mn-lt"/>
              </a:rPr>
              <a:t>SportsEd TV</a:t>
            </a:r>
            <a:endParaRPr lang="en-US"/>
          </a:p>
        </p:txBody>
      </p:sp>
      <p:pic>
        <p:nvPicPr>
          <p:cNvPr id="5" name="Picture 5" descr="A person swinging a golf club&#10;&#10;Description automatically generated">
            <a:extLst>
              <a:ext uri="{FF2B5EF4-FFF2-40B4-BE49-F238E27FC236}">
                <a16:creationId xmlns:a16="http://schemas.microsoft.com/office/drawing/2014/main" id="{2F7C0114-4CE5-43EF-85F6-CC70574C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148" y="1962125"/>
            <a:ext cx="12745544" cy="721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0904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CB7AD65-8DDF-49AE-8759-ED52BF633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77035"/>
            <a:ext cx="21005800" cy="2286000"/>
          </a:xfrm>
        </p:spPr>
        <p:txBody>
          <a:bodyPr/>
          <a:lstStyle/>
          <a:p>
            <a:r>
              <a:rPr lang="en-US" sz="9600" dirty="0"/>
              <a:t>Upper Lower Separation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BC191A-61F9-4386-A8C0-F54CF943108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97148" y="3114779"/>
            <a:ext cx="10223500" cy="92964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3 Areas of Separation</a:t>
            </a:r>
            <a:endParaRPr lang="en-US" dirty="0"/>
          </a:p>
          <a:p>
            <a:r>
              <a:rPr lang="en-US"/>
              <a:t>Pelvic Tilt</a:t>
            </a:r>
          </a:p>
          <a:p>
            <a:r>
              <a:rPr lang="en-US"/>
              <a:t>Pelvic Rotation</a:t>
            </a:r>
          </a:p>
          <a:p>
            <a:r>
              <a:rPr lang="en-US"/>
              <a:t>Thoracic Rotation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/>
              <a:t>Occurs on Acceleration/Deceleration</a:t>
            </a:r>
            <a:endParaRPr lang="en-US" dirty="0"/>
          </a:p>
        </p:txBody>
      </p:sp>
      <p:pic>
        <p:nvPicPr>
          <p:cNvPr id="2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117ECB8-7FC8-4BCC-BF34-5B1D8D3BD8C1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3"/>
          <a:srcRect l="7750" r="7750"/>
          <a:stretch/>
        </p:blipFill>
        <p:spPr>
          <a:xfrm>
            <a:off x="9465439" y="2660961"/>
            <a:ext cx="13944600" cy="9296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1A06A6-9FC2-4D33-8F81-7D126B78481E}"/>
              </a:ext>
            </a:extLst>
          </p:cNvPr>
          <p:cNvSpPr txBox="1"/>
          <p:nvPr/>
        </p:nvSpPr>
        <p:spPr>
          <a:xfrm>
            <a:off x="14006491" y="11907684"/>
            <a:ext cx="481023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/>
              <a:t>Kinematic Sequence</a:t>
            </a:r>
            <a:endParaRPr 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9913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-20613" y="12078051"/>
            <a:ext cx="24440004" cy="1676601"/>
            <a:chOff x="0" y="0"/>
            <a:chExt cx="24440002" cy="1676600"/>
          </a:xfrm>
        </p:grpSpPr>
        <p:sp>
          <p:nvSpPr>
            <p:cNvPr id="119" name="Rectangle"/>
            <p:cNvSpPr/>
            <p:nvPr/>
          </p:nvSpPr>
          <p:spPr>
            <a:xfrm>
              <a:off x="0" y="406600"/>
              <a:ext cx="23367667" cy="1270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" name="Triangle"/>
            <p:cNvSpPr/>
            <p:nvPr/>
          </p:nvSpPr>
          <p:spPr>
            <a:xfrm>
              <a:off x="23360702" y="406600"/>
              <a:ext cx="10793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145" y="0"/>
              <a:ext cx="6172217" cy="127000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22" name="Academy-Logo-White.png" descr="Academy-Logo-Whi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920" y="377007"/>
              <a:ext cx="5102127" cy="642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riangle"/>
            <p:cNvSpPr/>
            <p:nvPr/>
          </p:nvSpPr>
          <p:spPr>
            <a:xfrm>
              <a:off x="6173335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27738D-B916-4071-8CD4-DEC4FFC2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UPPER LOWER SEPARATION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CB328-044A-4A33-92AC-83F60D775AD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/>
              <a:t>Pelvic Tilt </a:t>
            </a:r>
          </a:p>
        </p:txBody>
      </p:sp>
      <p:pic>
        <p:nvPicPr>
          <p:cNvPr id="4" name="Picture 4" descr="A picture containing text, indoor, floor, microscope&#10;&#10;Description automatically generated">
            <a:extLst>
              <a:ext uri="{FF2B5EF4-FFF2-40B4-BE49-F238E27FC236}">
                <a16:creationId xmlns:a16="http://schemas.microsoft.com/office/drawing/2014/main" id="{A1B5847E-28EC-4C4D-BC33-9AAB33F5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803" y="1325676"/>
            <a:ext cx="11696700" cy="5510459"/>
          </a:xfrm>
          <a:prstGeom prst="rect">
            <a:avLst/>
          </a:prstGeom>
        </p:spPr>
      </p:pic>
      <p:pic>
        <p:nvPicPr>
          <p:cNvPr id="5" name="Picture 5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9545D2E1-3874-48B5-AD80-541A82ECE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647" y="6989242"/>
            <a:ext cx="11696699" cy="5406549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9E6B92E-DC43-49C6-B957-98AAB62834AD}"/>
              </a:ext>
            </a:extLst>
          </p:cNvPr>
          <p:cNvSpPr>
            <a:spLocks noGrp="1"/>
          </p:cNvSpPr>
          <p:nvPr>
            <p:ph type="pic" sz="half" idx="21"/>
          </p:nvPr>
        </p:nvSpPr>
        <p:spPr>
          <a:xfrm>
            <a:off x="12105106" y="1296259"/>
            <a:ext cx="11468100" cy="11468100"/>
          </a:xfrm>
        </p:spPr>
      </p:sp>
    </p:spTree>
    <p:extLst>
      <p:ext uri="{BB962C8B-B14F-4D97-AF65-F5344CB8AC3E}">
        <p14:creationId xmlns:p14="http://schemas.microsoft.com/office/powerpoint/2010/main" val="3009759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48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White</vt:lpstr>
      <vt:lpstr>Training the Individuality of Golf in a Team Setting</vt:lpstr>
      <vt:lpstr>LEARNING OBJECTIVES</vt:lpstr>
      <vt:lpstr>5 PRIMARY AREAS OF EVALUATION</vt:lpstr>
      <vt:lpstr>Program Design</vt:lpstr>
      <vt:lpstr>Program Design</vt:lpstr>
      <vt:lpstr>Program Design</vt:lpstr>
      <vt:lpstr>Full Swing</vt:lpstr>
      <vt:lpstr>Upper Lower Separation</vt:lpstr>
      <vt:lpstr>UPPER LOWER SEPARATION</vt:lpstr>
      <vt:lpstr>Pelvic Tilt</vt:lpstr>
      <vt:lpstr>Pelvic Tilt</vt:lpstr>
      <vt:lpstr>Pelvic Tilt</vt:lpstr>
      <vt:lpstr>Pelvic Tilt</vt:lpstr>
      <vt:lpstr>UPPER LOWER SEPARATION</vt:lpstr>
      <vt:lpstr>Pelvic Rotation</vt:lpstr>
      <vt:lpstr>Pelvic Rotation</vt:lpstr>
      <vt:lpstr>Pelvic Rotation</vt:lpstr>
      <vt:lpstr>Pelvic Rotation </vt:lpstr>
      <vt:lpstr>UPPER LOWER SEPARATION</vt:lpstr>
      <vt:lpstr>Thoracic Separation</vt:lpstr>
      <vt:lpstr>Thoracic Separation</vt:lpstr>
      <vt:lpstr>Thoracic Separation</vt:lpstr>
      <vt:lpstr>Thoracic Separation</vt:lpstr>
      <vt:lpstr>Internal Hip Rotation</vt:lpstr>
      <vt:lpstr>Internal Hip Rotation</vt:lpstr>
      <vt:lpstr>Internal Hip Rotation</vt:lpstr>
      <vt:lpstr>Internal Hip Rotation</vt:lpstr>
      <vt:lpstr>Internal Hip Rotation</vt:lpstr>
      <vt:lpstr>Thoracic Mobility</vt:lpstr>
      <vt:lpstr>Thoracic Mobility</vt:lpstr>
      <vt:lpstr>Thoracic Mobility</vt:lpstr>
      <vt:lpstr>Thoracic Mobility</vt:lpstr>
      <vt:lpstr>Thoracic Mobility</vt:lpstr>
      <vt:lpstr>Hip Hinge</vt:lpstr>
      <vt:lpstr>Hip Hinge</vt:lpstr>
      <vt:lpstr>Hip Hinge</vt:lpstr>
      <vt:lpstr>Hip Hinge</vt:lpstr>
      <vt:lpstr>Hip Hinge</vt:lpstr>
      <vt:lpstr>External Shoulder Rotation</vt:lpstr>
      <vt:lpstr>Assessment</vt:lpstr>
      <vt:lpstr>External Shoulder Rotation</vt:lpstr>
      <vt:lpstr>External Shoulder Rotation</vt:lpstr>
      <vt:lpstr>External Shoulder Rotation</vt:lpstr>
      <vt:lpstr>Full Swing Review</vt:lpstr>
      <vt:lpstr>Implementation</vt:lpstr>
      <vt:lpstr>Implementation</vt:lpstr>
      <vt:lpstr>Implementation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771</cp:revision>
  <dcterms:modified xsi:type="dcterms:W3CDTF">2021-05-12T23:54:36Z</dcterms:modified>
</cp:coreProperties>
</file>