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4" r:id="rId4"/>
    <p:sldId id="849" r:id="rId5"/>
    <p:sldId id="266" r:id="rId6"/>
    <p:sldId id="8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9F78B-44B7-4528-9394-13C24C14EEA9}" v="5" dt="2025-04-15T21:52:42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di Brannen" userId="fbf98666880af791" providerId="LiveId" clId="{A0B9F78B-44B7-4528-9394-13C24C14EEA9}"/>
    <pc:docChg chg="undo redo custSel addSld delSld modSld sldOrd modMainMaster">
      <pc:chgData name="Cyndi Brannen" userId="fbf98666880af791" providerId="LiveId" clId="{A0B9F78B-44B7-4528-9394-13C24C14EEA9}" dt="2025-04-15T22:01:29.320" v="229" actId="6549"/>
      <pc:docMkLst>
        <pc:docMk/>
      </pc:docMkLst>
      <pc:sldChg chg="addSp modSp mod">
        <pc:chgData name="Cyndi Brannen" userId="fbf98666880af791" providerId="LiveId" clId="{A0B9F78B-44B7-4528-9394-13C24C14EEA9}" dt="2025-04-15T21:52:20.184" v="164" actId="1076"/>
        <pc:sldMkLst>
          <pc:docMk/>
          <pc:sldMk cId="1763704840" sldId="256"/>
        </pc:sldMkLst>
        <pc:spChg chg="mod">
          <ac:chgData name="Cyndi Brannen" userId="fbf98666880af791" providerId="LiveId" clId="{A0B9F78B-44B7-4528-9394-13C24C14EEA9}" dt="2025-04-15T21:09:58.547" v="52" actId="207"/>
          <ac:spMkLst>
            <pc:docMk/>
            <pc:sldMk cId="1763704840" sldId="256"/>
            <ac:spMk id="2" creationId="{F1CD3F3B-A876-F703-E636-953D35A33067}"/>
          </ac:spMkLst>
        </pc:spChg>
        <pc:grpChg chg="mod">
          <ac:chgData name="Cyndi Brannen" userId="fbf98666880af791" providerId="LiveId" clId="{A0B9F78B-44B7-4528-9394-13C24C14EEA9}" dt="2025-04-15T21:52:20.184" v="164" actId="1076"/>
          <ac:grpSpMkLst>
            <pc:docMk/>
            <pc:sldMk cId="1763704840" sldId="256"/>
            <ac:grpSpMk id="3" creationId="{81C9F08B-34A1-8237-ECFB-694ACCB41C2A}"/>
          </ac:grpSpMkLst>
        </pc:grp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7" creationId="{F96D6A17-3AF5-0EF3-073C-1CA85F4EE89B}"/>
          </ac:picMkLst>
        </pc:picChg>
        <pc:picChg chg="mod">
          <ac:chgData name="Cyndi Brannen" userId="fbf98666880af791" providerId="LiveId" clId="{A0B9F78B-44B7-4528-9394-13C24C14EEA9}" dt="2025-04-15T21:52:05.317" v="159" actId="1076"/>
          <ac:picMkLst>
            <pc:docMk/>
            <pc:sldMk cId="1763704840" sldId="256"/>
            <ac:picMk id="8" creationId="{6B90704D-C9CD-45BD-577F-5436526C098B}"/>
          </ac:picMkLst>
        </pc:picChg>
        <pc:picChg chg="mod">
          <ac:chgData name="Cyndi Brannen" userId="fbf98666880af791" providerId="LiveId" clId="{A0B9F78B-44B7-4528-9394-13C24C14EEA9}" dt="2025-04-15T21:52:04.017" v="158" actId="1076"/>
          <ac:picMkLst>
            <pc:docMk/>
            <pc:sldMk cId="1763704840" sldId="256"/>
            <ac:picMk id="9" creationId="{C115F2A4-846C-B6E3-B123-0CE2E3D194AA}"/>
          </ac:picMkLst>
        </pc:picChg>
        <pc:picChg chg="mod">
          <ac:chgData name="Cyndi Brannen" userId="fbf98666880af791" providerId="LiveId" clId="{A0B9F78B-44B7-4528-9394-13C24C14EEA9}" dt="2025-04-15T21:52:08.622" v="161" actId="1076"/>
          <ac:picMkLst>
            <pc:docMk/>
            <pc:sldMk cId="1763704840" sldId="256"/>
            <ac:picMk id="10" creationId="{5C379C0E-05CB-7C1C-E9E5-2FE206749587}"/>
          </ac:picMkLst>
        </pc:picChg>
        <pc:picChg chg="mod">
          <ac:chgData name="Cyndi Brannen" userId="fbf98666880af791" providerId="LiveId" clId="{A0B9F78B-44B7-4528-9394-13C24C14EEA9}" dt="2025-04-15T21:52:07.236" v="160" actId="1076"/>
          <ac:picMkLst>
            <pc:docMk/>
            <pc:sldMk cId="1763704840" sldId="256"/>
            <ac:picMk id="11" creationId="{B072F5CE-EA07-20A0-4D80-13517E30FEB8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13" creationId="{61C0DCFD-5EBA-5EAA-4632-C09C114344EE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14" creationId="{E71BC40B-E368-25DE-94FB-D55B321AC2B8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17" creationId="{59C4B164-235E-EA1D-60A5-B68FD2152AE8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18" creationId="{09DA85C4-3D0C-232A-70EB-94E87A27833B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19" creationId="{163C3FB0-576C-8617-EC26-ED039DF702D0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20" creationId="{ABA35172-21A5-16B0-28C4-D4B04D8EA730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24" creationId="{58D8E039-AB63-2034-260B-6FFC435418B7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25" creationId="{64800F28-6966-9C27-2B9F-D3E99CB6D1B3}"/>
          </ac:picMkLst>
        </pc:picChg>
        <pc:picChg chg="mod">
          <ac:chgData name="Cyndi Brannen" userId="fbf98666880af791" providerId="LiveId" clId="{A0B9F78B-44B7-4528-9394-13C24C14EEA9}" dt="2025-04-15T21:52:00.451" v="157"/>
          <ac:picMkLst>
            <pc:docMk/>
            <pc:sldMk cId="1763704840" sldId="256"/>
            <ac:picMk id="27" creationId="{220E8AC5-25FA-C8D3-9722-292CBEE396CB}"/>
          </ac:picMkLst>
        </pc:picChg>
      </pc:sldChg>
      <pc:sldChg chg="addSp modSp mod">
        <pc:chgData name="Cyndi Brannen" userId="fbf98666880af791" providerId="LiveId" clId="{A0B9F78B-44B7-4528-9394-13C24C14EEA9}" dt="2025-04-15T21:52:58.111" v="170" actId="1076"/>
        <pc:sldMkLst>
          <pc:docMk/>
          <pc:sldMk cId="4175822653" sldId="262"/>
        </pc:sldMkLst>
        <pc:grpChg chg="mod">
          <ac:chgData name="Cyndi Brannen" userId="fbf98666880af791" providerId="LiveId" clId="{A0B9F78B-44B7-4528-9394-13C24C14EEA9}" dt="2025-04-15T21:52:55.221" v="169" actId="1076"/>
          <ac:grpSpMkLst>
            <pc:docMk/>
            <pc:sldMk cId="4175822653" sldId="262"/>
            <ac:grpSpMk id="3" creationId="{AC4D2F58-F3AE-8513-5719-373560DB2C48}"/>
          </ac:grpSpMkLst>
        </pc:grpChg>
        <pc:picChg chg="mod">
          <ac:chgData name="Cyndi Brannen" userId="fbf98666880af791" providerId="LiveId" clId="{A0B9F78B-44B7-4528-9394-13C24C14EEA9}" dt="2025-04-15T21:14:54.419" v="156" actId="208"/>
          <ac:picMkLst>
            <pc:docMk/>
            <pc:sldMk cId="4175822653" sldId="262"/>
            <ac:picMk id="2" creationId="{4D47DA4F-FFFC-C5C8-1F25-E1D8ABBEA240}"/>
          </ac:picMkLst>
        </pc:picChg>
        <pc:picChg chg="mod">
          <ac:chgData name="Cyndi Brannen" userId="fbf98666880af791" providerId="LiveId" clId="{A0B9F78B-44B7-4528-9394-13C24C14EEA9}" dt="2025-04-15T21:52:46.974" v="167" actId="1076"/>
          <ac:picMkLst>
            <pc:docMk/>
            <pc:sldMk cId="4175822653" sldId="262"/>
            <ac:picMk id="5" creationId="{C846E181-1E73-2CB9-B5D7-E43B89B8805D}"/>
          </ac:picMkLst>
        </pc:picChg>
        <pc:picChg chg="mod">
          <ac:chgData name="Cyndi Brannen" userId="fbf98666880af791" providerId="LiveId" clId="{A0B9F78B-44B7-4528-9394-13C24C14EEA9}" dt="2025-04-15T21:52:51.970" v="168" actId="1076"/>
          <ac:picMkLst>
            <pc:docMk/>
            <pc:sldMk cId="4175822653" sldId="262"/>
            <ac:picMk id="7" creationId="{DC68D1A6-48A3-D4BF-8297-3D633447C6E7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9" creationId="{08CD7110-24F4-64DB-88C2-051B9D9E64CE}"/>
          </ac:picMkLst>
        </pc:picChg>
        <pc:picChg chg="mod">
          <ac:chgData name="Cyndi Brannen" userId="fbf98666880af791" providerId="LiveId" clId="{A0B9F78B-44B7-4528-9394-13C24C14EEA9}" dt="2025-04-15T21:52:58.111" v="170" actId="1076"/>
          <ac:picMkLst>
            <pc:docMk/>
            <pc:sldMk cId="4175822653" sldId="262"/>
            <ac:picMk id="10" creationId="{32E1D685-4BE2-2E19-8B98-3F28D23FC8C6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13" creationId="{6A78EB26-99F5-F330-E1B6-C4A0AA79FE19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14" creationId="{5EFBAC58-7FDC-C61E-8995-CACC5CC70E88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15" creationId="{B9114EB8-E388-664E-FBE0-B20B2CEAAB9F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16" creationId="{81AABDF3-E118-5365-A9C9-3ED5B60BCFD7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19" creationId="{08ED4239-7FE9-7E8E-F2C1-1F00C16C51BE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20" creationId="{789A5ED6-C496-50DB-904A-264519FD325E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23" creationId="{2F9D2517-30BB-14D0-CE76-1BCE6778AF28}"/>
          </ac:picMkLst>
        </pc:picChg>
        <pc:picChg chg="mod">
          <ac:chgData name="Cyndi Brannen" userId="fbf98666880af791" providerId="LiveId" clId="{A0B9F78B-44B7-4528-9394-13C24C14EEA9}" dt="2025-04-15T21:52:42.106" v="165"/>
          <ac:picMkLst>
            <pc:docMk/>
            <pc:sldMk cId="4175822653" sldId="262"/>
            <ac:picMk id="24" creationId="{0FC8C38D-70FA-1566-FF14-3F829C4E76CE}"/>
          </ac:picMkLst>
        </pc:picChg>
      </pc:sldChg>
      <pc:sldChg chg="modSp mod">
        <pc:chgData name="Cyndi Brannen" userId="fbf98666880af791" providerId="LiveId" clId="{A0B9F78B-44B7-4528-9394-13C24C14EEA9}" dt="2025-04-15T21:13:44.071" v="113" actId="6549"/>
        <pc:sldMkLst>
          <pc:docMk/>
          <pc:sldMk cId="100347884" sldId="264"/>
        </pc:sldMkLst>
        <pc:spChg chg="mod">
          <ac:chgData name="Cyndi Brannen" userId="fbf98666880af791" providerId="LiveId" clId="{A0B9F78B-44B7-4528-9394-13C24C14EEA9}" dt="2025-04-15T21:12:00.888" v="62" actId="208"/>
          <ac:spMkLst>
            <pc:docMk/>
            <pc:sldMk cId="100347884" sldId="264"/>
            <ac:spMk id="2" creationId="{DA50092E-D046-5064-DF3B-499ACA81EFCF}"/>
          </ac:spMkLst>
        </pc:spChg>
        <pc:spChg chg="mod">
          <ac:chgData name="Cyndi Brannen" userId="fbf98666880af791" providerId="LiveId" clId="{A0B9F78B-44B7-4528-9394-13C24C14EEA9}" dt="2025-04-15T21:11:17.378" v="57" actId="208"/>
          <ac:spMkLst>
            <pc:docMk/>
            <pc:sldMk cId="100347884" sldId="264"/>
            <ac:spMk id="3" creationId="{AB4DEE22-6A76-1E1C-FDD6-DD6574C7F807}"/>
          </ac:spMkLst>
        </pc:spChg>
        <pc:spChg chg="mod">
          <ac:chgData name="Cyndi Brannen" userId="fbf98666880af791" providerId="LiveId" clId="{A0B9F78B-44B7-4528-9394-13C24C14EEA9}" dt="2025-04-15T21:11:17.378" v="57" actId="208"/>
          <ac:spMkLst>
            <pc:docMk/>
            <pc:sldMk cId="100347884" sldId="264"/>
            <ac:spMk id="4" creationId="{FDAFD9A8-D8CF-7704-1453-9D15E423ACD6}"/>
          </ac:spMkLst>
        </pc:spChg>
        <pc:spChg chg="mod">
          <ac:chgData name="Cyndi Brannen" userId="fbf98666880af791" providerId="LiveId" clId="{A0B9F78B-44B7-4528-9394-13C24C14EEA9}" dt="2025-04-15T21:11:17.378" v="57" actId="208"/>
          <ac:spMkLst>
            <pc:docMk/>
            <pc:sldMk cId="100347884" sldId="264"/>
            <ac:spMk id="5" creationId="{BDF9ACFC-ABB5-96D0-77A7-A71CBEFC4640}"/>
          </ac:spMkLst>
        </pc:spChg>
        <pc:spChg chg="mod">
          <ac:chgData name="Cyndi Brannen" userId="fbf98666880af791" providerId="LiveId" clId="{A0B9F78B-44B7-4528-9394-13C24C14EEA9}" dt="2025-04-15T21:11:17.378" v="57" actId="208"/>
          <ac:spMkLst>
            <pc:docMk/>
            <pc:sldMk cId="100347884" sldId="264"/>
            <ac:spMk id="6" creationId="{15B7D95E-172C-5320-3026-334C1679DAA0}"/>
          </ac:spMkLst>
        </pc:spChg>
        <pc:spChg chg="mod">
          <ac:chgData name="Cyndi Brannen" userId="fbf98666880af791" providerId="LiveId" clId="{A0B9F78B-44B7-4528-9394-13C24C14EEA9}" dt="2025-04-15T21:12:00.888" v="62" actId="208"/>
          <ac:spMkLst>
            <pc:docMk/>
            <pc:sldMk cId="100347884" sldId="264"/>
            <ac:spMk id="7" creationId="{B158BC23-1B6B-31AF-EDF4-5718A83D50F6}"/>
          </ac:spMkLst>
        </pc:spChg>
        <pc:spChg chg="mod">
          <ac:chgData name="Cyndi Brannen" userId="fbf98666880af791" providerId="LiveId" clId="{A0B9F78B-44B7-4528-9394-13C24C14EEA9}" dt="2025-04-15T21:12:00.888" v="62" actId="208"/>
          <ac:spMkLst>
            <pc:docMk/>
            <pc:sldMk cId="100347884" sldId="264"/>
            <ac:spMk id="8" creationId="{95946BDE-1EE2-FB22-18F2-12051FE427E4}"/>
          </ac:spMkLst>
        </pc:spChg>
        <pc:spChg chg="mod">
          <ac:chgData name="Cyndi Brannen" userId="fbf98666880af791" providerId="LiveId" clId="{A0B9F78B-44B7-4528-9394-13C24C14EEA9}" dt="2025-04-15T21:12:00.888" v="62" actId="208"/>
          <ac:spMkLst>
            <pc:docMk/>
            <pc:sldMk cId="100347884" sldId="264"/>
            <ac:spMk id="9" creationId="{F2B7FCC5-5D2C-6552-9474-328650017B0E}"/>
          </ac:spMkLst>
        </pc:spChg>
        <pc:spChg chg="mod">
          <ac:chgData name="Cyndi Brannen" userId="fbf98666880af791" providerId="LiveId" clId="{A0B9F78B-44B7-4528-9394-13C24C14EEA9}" dt="2025-04-15T21:13:44.071" v="113" actId="6549"/>
          <ac:spMkLst>
            <pc:docMk/>
            <pc:sldMk cId="100347884" sldId="264"/>
            <ac:spMk id="10" creationId="{A0E83C41-2144-BD3B-E1AA-5CE0D9C6622C}"/>
          </ac:spMkLst>
        </pc:spChg>
        <pc:spChg chg="mod">
          <ac:chgData name="Cyndi Brannen" userId="fbf98666880af791" providerId="LiveId" clId="{A0B9F78B-44B7-4528-9394-13C24C14EEA9}" dt="2025-04-15T21:12:00.888" v="62" actId="208"/>
          <ac:spMkLst>
            <pc:docMk/>
            <pc:sldMk cId="100347884" sldId="264"/>
            <ac:spMk id="11" creationId="{7ACECF46-3A1A-31BC-156D-49242D5AF571}"/>
          </ac:spMkLst>
        </pc:spChg>
        <pc:spChg chg="mod">
          <ac:chgData name="Cyndi Brannen" userId="fbf98666880af791" providerId="LiveId" clId="{A0B9F78B-44B7-4528-9394-13C24C14EEA9}" dt="2025-04-15T21:09:10.709" v="24" actId="27636"/>
          <ac:spMkLst>
            <pc:docMk/>
            <pc:sldMk cId="100347884" sldId="264"/>
            <ac:spMk id="12" creationId="{F3BBA6D8-12F2-8898-9404-99BC5D07D943}"/>
          </ac:spMkLst>
        </pc:spChg>
      </pc:sldChg>
      <pc:sldChg chg="del">
        <pc:chgData name="Cyndi Brannen" userId="fbf98666880af791" providerId="LiveId" clId="{A0B9F78B-44B7-4528-9394-13C24C14EEA9}" dt="2025-04-15T21:05:41.957" v="14" actId="47"/>
        <pc:sldMkLst>
          <pc:docMk/>
          <pc:sldMk cId="2085955660" sldId="265"/>
        </pc:sldMkLst>
      </pc:sldChg>
      <pc:sldChg chg="modSp mod">
        <pc:chgData name="Cyndi Brannen" userId="fbf98666880af791" providerId="LiveId" clId="{A0B9F78B-44B7-4528-9394-13C24C14EEA9}" dt="2025-04-15T21:11:49.983" v="61" actId="208"/>
        <pc:sldMkLst>
          <pc:docMk/>
          <pc:sldMk cId="1987821767" sldId="266"/>
        </pc:sldMkLst>
        <pc:spChg chg="mod">
          <ac:chgData name="Cyndi Brannen" userId="fbf98666880af791" providerId="LiveId" clId="{A0B9F78B-44B7-4528-9394-13C24C14EEA9}" dt="2025-04-15T21:11:49.983" v="61" actId="208"/>
          <ac:spMkLst>
            <pc:docMk/>
            <pc:sldMk cId="1987821767" sldId="266"/>
            <ac:spMk id="2" creationId="{DA50092E-D046-5064-DF3B-499ACA81EFCF}"/>
          </ac:spMkLst>
        </pc:spChg>
        <pc:spChg chg="mod">
          <ac:chgData name="Cyndi Brannen" userId="fbf98666880af791" providerId="LiveId" clId="{A0B9F78B-44B7-4528-9394-13C24C14EEA9}" dt="2025-04-15T21:10:48.066" v="54" actId="207"/>
          <ac:spMkLst>
            <pc:docMk/>
            <pc:sldMk cId="1987821767" sldId="266"/>
            <ac:spMk id="3" creationId="{AB4DEE22-6A76-1E1C-FDD6-DD6574C7F807}"/>
          </ac:spMkLst>
        </pc:spChg>
        <pc:spChg chg="mod">
          <ac:chgData name="Cyndi Brannen" userId="fbf98666880af791" providerId="LiveId" clId="{A0B9F78B-44B7-4528-9394-13C24C14EEA9}" dt="2025-04-15T21:10:48.066" v="54" actId="207"/>
          <ac:spMkLst>
            <pc:docMk/>
            <pc:sldMk cId="1987821767" sldId="266"/>
            <ac:spMk id="4" creationId="{FDAFD9A8-D8CF-7704-1453-9D15E423ACD6}"/>
          </ac:spMkLst>
        </pc:spChg>
        <pc:spChg chg="mod">
          <ac:chgData name="Cyndi Brannen" userId="fbf98666880af791" providerId="LiveId" clId="{A0B9F78B-44B7-4528-9394-13C24C14EEA9}" dt="2025-04-15T21:10:48.066" v="54" actId="207"/>
          <ac:spMkLst>
            <pc:docMk/>
            <pc:sldMk cId="1987821767" sldId="266"/>
            <ac:spMk id="5" creationId="{BDF9ACFC-ABB5-96D0-77A7-A71CBEFC4640}"/>
          </ac:spMkLst>
        </pc:spChg>
        <pc:spChg chg="mod">
          <ac:chgData name="Cyndi Brannen" userId="fbf98666880af791" providerId="LiveId" clId="{A0B9F78B-44B7-4528-9394-13C24C14EEA9}" dt="2025-04-15T21:10:48.066" v="54" actId="207"/>
          <ac:spMkLst>
            <pc:docMk/>
            <pc:sldMk cId="1987821767" sldId="266"/>
            <ac:spMk id="6" creationId="{15B7D95E-172C-5320-3026-334C1679DAA0}"/>
          </ac:spMkLst>
        </pc:spChg>
        <pc:spChg chg="mod">
          <ac:chgData name="Cyndi Brannen" userId="fbf98666880af791" providerId="LiveId" clId="{A0B9F78B-44B7-4528-9394-13C24C14EEA9}" dt="2025-04-15T21:11:49.983" v="61" actId="208"/>
          <ac:spMkLst>
            <pc:docMk/>
            <pc:sldMk cId="1987821767" sldId="266"/>
            <ac:spMk id="7" creationId="{B158BC23-1B6B-31AF-EDF4-5718A83D50F6}"/>
          </ac:spMkLst>
        </pc:spChg>
        <pc:spChg chg="mod">
          <ac:chgData name="Cyndi Brannen" userId="fbf98666880af791" providerId="LiveId" clId="{A0B9F78B-44B7-4528-9394-13C24C14EEA9}" dt="2025-04-15T21:11:49.983" v="61" actId="208"/>
          <ac:spMkLst>
            <pc:docMk/>
            <pc:sldMk cId="1987821767" sldId="266"/>
            <ac:spMk id="8" creationId="{95946BDE-1EE2-FB22-18F2-12051FE427E4}"/>
          </ac:spMkLst>
        </pc:spChg>
        <pc:spChg chg="mod">
          <ac:chgData name="Cyndi Brannen" userId="fbf98666880af791" providerId="LiveId" clId="{A0B9F78B-44B7-4528-9394-13C24C14EEA9}" dt="2025-04-15T21:11:49.983" v="61" actId="208"/>
          <ac:spMkLst>
            <pc:docMk/>
            <pc:sldMk cId="1987821767" sldId="266"/>
            <ac:spMk id="9" creationId="{F2B7FCC5-5D2C-6552-9474-328650017B0E}"/>
          </ac:spMkLst>
        </pc:spChg>
        <pc:spChg chg="mod">
          <ac:chgData name="Cyndi Brannen" userId="fbf98666880af791" providerId="LiveId" clId="{A0B9F78B-44B7-4528-9394-13C24C14EEA9}" dt="2025-04-15T21:10:48.066" v="54" actId="207"/>
          <ac:spMkLst>
            <pc:docMk/>
            <pc:sldMk cId="1987821767" sldId="266"/>
            <ac:spMk id="10" creationId="{A0E83C41-2144-BD3B-E1AA-5CE0D9C6622C}"/>
          </ac:spMkLst>
        </pc:spChg>
        <pc:spChg chg="mod">
          <ac:chgData name="Cyndi Brannen" userId="fbf98666880af791" providerId="LiveId" clId="{A0B9F78B-44B7-4528-9394-13C24C14EEA9}" dt="2025-04-15T21:11:49.983" v="61" actId="208"/>
          <ac:spMkLst>
            <pc:docMk/>
            <pc:sldMk cId="1987821767" sldId="266"/>
            <ac:spMk id="11" creationId="{5C209082-855F-D9B7-AE64-99DD5D80A042}"/>
          </ac:spMkLst>
        </pc:spChg>
        <pc:spChg chg="mod">
          <ac:chgData name="Cyndi Brannen" userId="fbf98666880af791" providerId="LiveId" clId="{A0B9F78B-44B7-4528-9394-13C24C14EEA9}" dt="2025-04-15T21:10:48.066" v="54" actId="207"/>
          <ac:spMkLst>
            <pc:docMk/>
            <pc:sldMk cId="1987821767" sldId="266"/>
            <ac:spMk id="12" creationId="{FD033473-0E20-1561-77AE-ADBB5CD0728C}"/>
          </ac:spMkLst>
        </pc:spChg>
      </pc:sldChg>
      <pc:sldChg chg="del">
        <pc:chgData name="Cyndi Brannen" userId="fbf98666880af791" providerId="LiveId" clId="{A0B9F78B-44B7-4528-9394-13C24C14EEA9}" dt="2025-04-15T21:05:19.780" v="0" actId="47"/>
        <pc:sldMkLst>
          <pc:docMk/>
          <pc:sldMk cId="3765980865" sldId="832"/>
        </pc:sldMkLst>
      </pc:sldChg>
      <pc:sldChg chg="del">
        <pc:chgData name="Cyndi Brannen" userId="fbf98666880af791" providerId="LiveId" clId="{A0B9F78B-44B7-4528-9394-13C24C14EEA9}" dt="2025-04-15T21:05:40.878" v="13" actId="47"/>
        <pc:sldMkLst>
          <pc:docMk/>
          <pc:sldMk cId="1229788499" sldId="833"/>
        </pc:sldMkLst>
      </pc:sldChg>
      <pc:sldChg chg="del">
        <pc:chgData name="Cyndi Brannen" userId="fbf98666880af791" providerId="LiveId" clId="{A0B9F78B-44B7-4528-9394-13C24C14EEA9}" dt="2025-04-15T21:05:28.239" v="6" actId="47"/>
        <pc:sldMkLst>
          <pc:docMk/>
          <pc:sldMk cId="3410332184" sldId="834"/>
        </pc:sldMkLst>
      </pc:sldChg>
      <pc:sldChg chg="del">
        <pc:chgData name="Cyndi Brannen" userId="fbf98666880af791" providerId="LiveId" clId="{A0B9F78B-44B7-4528-9394-13C24C14EEA9}" dt="2025-04-15T21:05:20.982" v="1" actId="47"/>
        <pc:sldMkLst>
          <pc:docMk/>
          <pc:sldMk cId="2186004281" sldId="835"/>
        </pc:sldMkLst>
      </pc:sldChg>
      <pc:sldChg chg="del">
        <pc:chgData name="Cyndi Brannen" userId="fbf98666880af791" providerId="LiveId" clId="{A0B9F78B-44B7-4528-9394-13C24C14EEA9}" dt="2025-04-15T21:05:24.865" v="3" actId="47"/>
        <pc:sldMkLst>
          <pc:docMk/>
          <pc:sldMk cId="246796271" sldId="836"/>
        </pc:sldMkLst>
      </pc:sldChg>
      <pc:sldChg chg="del">
        <pc:chgData name="Cyndi Brannen" userId="fbf98666880af791" providerId="LiveId" clId="{A0B9F78B-44B7-4528-9394-13C24C14EEA9}" dt="2025-04-15T21:05:25.984" v="4" actId="47"/>
        <pc:sldMkLst>
          <pc:docMk/>
          <pc:sldMk cId="2937445425" sldId="837"/>
        </pc:sldMkLst>
      </pc:sldChg>
      <pc:sldChg chg="del">
        <pc:chgData name="Cyndi Brannen" userId="fbf98666880af791" providerId="LiveId" clId="{A0B9F78B-44B7-4528-9394-13C24C14EEA9}" dt="2025-04-15T21:05:27.113" v="5" actId="47"/>
        <pc:sldMkLst>
          <pc:docMk/>
          <pc:sldMk cId="3295279340" sldId="839"/>
        </pc:sldMkLst>
      </pc:sldChg>
      <pc:sldChg chg="del">
        <pc:chgData name="Cyndi Brannen" userId="fbf98666880af791" providerId="LiveId" clId="{A0B9F78B-44B7-4528-9394-13C24C14EEA9}" dt="2025-04-15T21:05:32.576" v="8" actId="47"/>
        <pc:sldMkLst>
          <pc:docMk/>
          <pc:sldMk cId="2068693311" sldId="840"/>
        </pc:sldMkLst>
      </pc:sldChg>
      <pc:sldChg chg="del">
        <pc:chgData name="Cyndi Brannen" userId="fbf98666880af791" providerId="LiveId" clId="{A0B9F78B-44B7-4528-9394-13C24C14EEA9}" dt="2025-04-15T21:05:31.520" v="7" actId="47"/>
        <pc:sldMkLst>
          <pc:docMk/>
          <pc:sldMk cId="2454794784" sldId="842"/>
        </pc:sldMkLst>
      </pc:sldChg>
      <pc:sldChg chg="del">
        <pc:chgData name="Cyndi Brannen" userId="fbf98666880af791" providerId="LiveId" clId="{A0B9F78B-44B7-4528-9394-13C24C14EEA9}" dt="2025-04-15T21:05:33.859" v="9" actId="47"/>
        <pc:sldMkLst>
          <pc:docMk/>
          <pc:sldMk cId="277889936" sldId="843"/>
        </pc:sldMkLst>
      </pc:sldChg>
      <pc:sldChg chg="del">
        <pc:chgData name="Cyndi Brannen" userId="fbf98666880af791" providerId="LiveId" clId="{A0B9F78B-44B7-4528-9394-13C24C14EEA9}" dt="2025-04-15T21:05:23.751" v="2" actId="47"/>
        <pc:sldMkLst>
          <pc:docMk/>
          <pc:sldMk cId="1031449012" sldId="844"/>
        </pc:sldMkLst>
      </pc:sldChg>
      <pc:sldChg chg="del">
        <pc:chgData name="Cyndi Brannen" userId="fbf98666880af791" providerId="LiveId" clId="{A0B9F78B-44B7-4528-9394-13C24C14EEA9}" dt="2025-04-15T21:05:35.870" v="11" actId="47"/>
        <pc:sldMkLst>
          <pc:docMk/>
          <pc:sldMk cId="829184491" sldId="845"/>
        </pc:sldMkLst>
      </pc:sldChg>
      <pc:sldChg chg="del">
        <pc:chgData name="Cyndi Brannen" userId="fbf98666880af791" providerId="LiveId" clId="{A0B9F78B-44B7-4528-9394-13C24C14EEA9}" dt="2025-04-15T21:05:34.822" v="10" actId="47"/>
        <pc:sldMkLst>
          <pc:docMk/>
          <pc:sldMk cId="1599339272" sldId="846"/>
        </pc:sldMkLst>
      </pc:sldChg>
      <pc:sldChg chg="del">
        <pc:chgData name="Cyndi Brannen" userId="fbf98666880af791" providerId="LiveId" clId="{A0B9F78B-44B7-4528-9394-13C24C14EEA9}" dt="2025-04-15T21:05:37.066" v="12" actId="47"/>
        <pc:sldMkLst>
          <pc:docMk/>
          <pc:sldMk cId="3623425322" sldId="847"/>
        </pc:sldMkLst>
      </pc:sldChg>
      <pc:sldChg chg="modSp mod setBg">
        <pc:chgData name="Cyndi Brannen" userId="fbf98666880af791" providerId="LiveId" clId="{A0B9F78B-44B7-4528-9394-13C24C14EEA9}" dt="2025-04-15T21:11:38.109" v="60" actId="208"/>
        <pc:sldMkLst>
          <pc:docMk/>
          <pc:sldMk cId="1822677548" sldId="848"/>
        </pc:sldMkLst>
        <pc:spChg chg="mod">
          <ac:chgData name="Cyndi Brannen" userId="fbf98666880af791" providerId="LiveId" clId="{A0B9F78B-44B7-4528-9394-13C24C14EEA9}" dt="2025-04-15T21:11:38.109" v="60" actId="208"/>
          <ac:spMkLst>
            <pc:docMk/>
            <pc:sldMk cId="1822677548" sldId="848"/>
            <ac:spMk id="2" creationId="{DA50092E-D046-5064-DF3B-499ACA81EFCF}"/>
          </ac:spMkLst>
        </pc:spChg>
        <pc:spChg chg="mod">
          <ac:chgData name="Cyndi Brannen" userId="fbf98666880af791" providerId="LiveId" clId="{A0B9F78B-44B7-4528-9394-13C24C14EEA9}" dt="2025-04-15T21:11:26.652" v="59" actId="207"/>
          <ac:spMkLst>
            <pc:docMk/>
            <pc:sldMk cId="1822677548" sldId="848"/>
            <ac:spMk id="3" creationId="{AB4DEE22-6A76-1E1C-FDD6-DD6574C7F807}"/>
          </ac:spMkLst>
        </pc:spChg>
        <pc:spChg chg="mod">
          <ac:chgData name="Cyndi Brannen" userId="fbf98666880af791" providerId="LiveId" clId="{A0B9F78B-44B7-4528-9394-13C24C14EEA9}" dt="2025-04-15T21:11:26.652" v="59" actId="207"/>
          <ac:spMkLst>
            <pc:docMk/>
            <pc:sldMk cId="1822677548" sldId="848"/>
            <ac:spMk id="4" creationId="{FDAFD9A8-D8CF-7704-1453-9D15E423ACD6}"/>
          </ac:spMkLst>
        </pc:spChg>
        <pc:spChg chg="mod">
          <ac:chgData name="Cyndi Brannen" userId="fbf98666880af791" providerId="LiveId" clId="{A0B9F78B-44B7-4528-9394-13C24C14EEA9}" dt="2025-04-15T21:11:26.652" v="59" actId="207"/>
          <ac:spMkLst>
            <pc:docMk/>
            <pc:sldMk cId="1822677548" sldId="848"/>
            <ac:spMk id="5" creationId="{BDF9ACFC-ABB5-96D0-77A7-A71CBEFC4640}"/>
          </ac:spMkLst>
        </pc:spChg>
        <pc:spChg chg="mod">
          <ac:chgData name="Cyndi Brannen" userId="fbf98666880af791" providerId="LiveId" clId="{A0B9F78B-44B7-4528-9394-13C24C14EEA9}" dt="2025-04-15T21:11:26.652" v="59" actId="207"/>
          <ac:spMkLst>
            <pc:docMk/>
            <pc:sldMk cId="1822677548" sldId="848"/>
            <ac:spMk id="6" creationId="{15B7D95E-172C-5320-3026-334C1679DAA0}"/>
          </ac:spMkLst>
        </pc:spChg>
        <pc:spChg chg="mod">
          <ac:chgData name="Cyndi Brannen" userId="fbf98666880af791" providerId="LiveId" clId="{A0B9F78B-44B7-4528-9394-13C24C14EEA9}" dt="2025-04-15T21:11:38.109" v="60" actId="208"/>
          <ac:spMkLst>
            <pc:docMk/>
            <pc:sldMk cId="1822677548" sldId="848"/>
            <ac:spMk id="7" creationId="{B158BC23-1B6B-31AF-EDF4-5718A83D50F6}"/>
          </ac:spMkLst>
        </pc:spChg>
        <pc:spChg chg="mod">
          <ac:chgData name="Cyndi Brannen" userId="fbf98666880af791" providerId="LiveId" clId="{A0B9F78B-44B7-4528-9394-13C24C14EEA9}" dt="2025-04-15T21:11:38.109" v="60" actId="208"/>
          <ac:spMkLst>
            <pc:docMk/>
            <pc:sldMk cId="1822677548" sldId="848"/>
            <ac:spMk id="8" creationId="{95946BDE-1EE2-FB22-18F2-12051FE427E4}"/>
          </ac:spMkLst>
        </pc:spChg>
        <pc:spChg chg="mod">
          <ac:chgData name="Cyndi Brannen" userId="fbf98666880af791" providerId="LiveId" clId="{A0B9F78B-44B7-4528-9394-13C24C14EEA9}" dt="2025-04-15T21:11:38.109" v="60" actId="208"/>
          <ac:spMkLst>
            <pc:docMk/>
            <pc:sldMk cId="1822677548" sldId="848"/>
            <ac:spMk id="9" creationId="{F2B7FCC5-5D2C-6552-9474-328650017B0E}"/>
          </ac:spMkLst>
        </pc:spChg>
        <pc:spChg chg="mod">
          <ac:chgData name="Cyndi Brannen" userId="fbf98666880af791" providerId="LiveId" clId="{A0B9F78B-44B7-4528-9394-13C24C14EEA9}" dt="2025-04-15T21:11:26.652" v="59" actId="207"/>
          <ac:spMkLst>
            <pc:docMk/>
            <pc:sldMk cId="1822677548" sldId="848"/>
            <ac:spMk id="10" creationId="{A0E83C41-2144-BD3B-E1AA-5CE0D9C6622C}"/>
          </ac:spMkLst>
        </pc:spChg>
        <pc:spChg chg="mod">
          <ac:chgData name="Cyndi Brannen" userId="fbf98666880af791" providerId="LiveId" clId="{A0B9F78B-44B7-4528-9394-13C24C14EEA9}" dt="2025-04-15T21:11:38.109" v="60" actId="208"/>
          <ac:spMkLst>
            <pc:docMk/>
            <pc:sldMk cId="1822677548" sldId="848"/>
            <ac:spMk id="11" creationId="{8374F557-944B-9A8D-92EA-58A07CC2B6D4}"/>
          </ac:spMkLst>
        </pc:spChg>
        <pc:spChg chg="mod">
          <ac:chgData name="Cyndi Brannen" userId="fbf98666880af791" providerId="LiveId" clId="{A0B9F78B-44B7-4528-9394-13C24C14EEA9}" dt="2025-04-15T21:09:10.678" v="19" actId="27636"/>
          <ac:spMkLst>
            <pc:docMk/>
            <pc:sldMk cId="1822677548" sldId="848"/>
            <ac:spMk id="12" creationId="{6AA4ADA1-4354-8EC9-0B11-F7C86FEF59B1}"/>
          </ac:spMkLst>
        </pc:spChg>
      </pc:sldChg>
      <pc:sldChg chg="del">
        <pc:chgData name="Cyndi Brannen" userId="fbf98666880af791" providerId="LiveId" clId="{A0B9F78B-44B7-4528-9394-13C24C14EEA9}" dt="2025-04-15T21:05:43.133" v="15" actId="47"/>
        <pc:sldMkLst>
          <pc:docMk/>
          <pc:sldMk cId="3075865153" sldId="849"/>
        </pc:sldMkLst>
      </pc:sldChg>
      <pc:sldChg chg="modSp add mod ord">
        <pc:chgData name="Cyndi Brannen" userId="fbf98666880af791" providerId="LiveId" clId="{A0B9F78B-44B7-4528-9394-13C24C14EEA9}" dt="2025-04-15T22:01:29.320" v="229" actId="6549"/>
        <pc:sldMkLst>
          <pc:docMk/>
          <pc:sldMk cId="3845190587" sldId="849"/>
        </pc:sldMkLst>
        <pc:spChg chg="mod">
          <ac:chgData name="Cyndi Brannen" userId="fbf98666880af791" providerId="LiveId" clId="{A0B9F78B-44B7-4528-9394-13C24C14EEA9}" dt="2025-04-15T22:00:54.989" v="183" actId="20577"/>
          <ac:spMkLst>
            <pc:docMk/>
            <pc:sldMk cId="3845190587" sldId="849"/>
            <ac:spMk id="4" creationId="{D0A97D4F-5814-2283-29F4-C8D07A97158A}"/>
          </ac:spMkLst>
        </pc:spChg>
        <pc:spChg chg="mod">
          <ac:chgData name="Cyndi Brannen" userId="fbf98666880af791" providerId="LiveId" clId="{A0B9F78B-44B7-4528-9394-13C24C14EEA9}" dt="2025-04-15T22:01:13.134" v="200" actId="6549"/>
          <ac:spMkLst>
            <pc:docMk/>
            <pc:sldMk cId="3845190587" sldId="849"/>
            <ac:spMk id="5" creationId="{4BE1A240-EB0F-8A5A-51DC-0AF2A8EDBD25}"/>
          </ac:spMkLst>
        </pc:spChg>
        <pc:spChg chg="mod">
          <ac:chgData name="Cyndi Brannen" userId="fbf98666880af791" providerId="LiveId" clId="{A0B9F78B-44B7-4528-9394-13C24C14EEA9}" dt="2025-04-15T22:01:00.952" v="191" actId="20577"/>
          <ac:spMkLst>
            <pc:docMk/>
            <pc:sldMk cId="3845190587" sldId="849"/>
            <ac:spMk id="6" creationId="{2D4705F7-6DB8-57E7-9495-3EBD79478970}"/>
          </ac:spMkLst>
        </pc:spChg>
        <pc:spChg chg="mod">
          <ac:chgData name="Cyndi Brannen" userId="fbf98666880af791" providerId="LiveId" clId="{A0B9F78B-44B7-4528-9394-13C24C14EEA9}" dt="2025-04-15T22:00:49.334" v="175" actId="20577"/>
          <ac:spMkLst>
            <pc:docMk/>
            <pc:sldMk cId="3845190587" sldId="849"/>
            <ac:spMk id="10" creationId="{D401230A-1007-DBC9-C24F-AD9706F6981F}"/>
          </ac:spMkLst>
        </pc:spChg>
        <pc:spChg chg="mod">
          <ac:chgData name="Cyndi Brannen" userId="fbf98666880af791" providerId="LiveId" clId="{A0B9F78B-44B7-4528-9394-13C24C14EEA9}" dt="2025-04-15T22:01:29.320" v="229" actId="6549"/>
          <ac:spMkLst>
            <pc:docMk/>
            <pc:sldMk cId="3845190587" sldId="849"/>
            <ac:spMk id="12" creationId="{EDBC4ACD-B19E-953B-0CA5-0996D3614016}"/>
          </ac:spMkLst>
        </pc:spChg>
      </pc:sldChg>
      <pc:sldChg chg="del">
        <pc:chgData name="Cyndi Brannen" userId="fbf98666880af791" providerId="LiveId" clId="{A0B9F78B-44B7-4528-9394-13C24C14EEA9}" dt="2025-04-15T21:05:44.505" v="16" actId="47"/>
        <pc:sldMkLst>
          <pc:docMk/>
          <pc:sldMk cId="1014530762" sldId="850"/>
        </pc:sldMkLst>
      </pc:sldChg>
      <pc:sldMasterChg chg="setBg modSldLayout">
        <pc:chgData name="Cyndi Brannen" userId="fbf98666880af791" providerId="LiveId" clId="{A0B9F78B-44B7-4528-9394-13C24C14EEA9}" dt="2025-04-15T21:09:16.223" v="30"/>
        <pc:sldMasterMkLst>
          <pc:docMk/>
          <pc:sldMasterMk cId="331595294" sldId="2147483648"/>
        </pc:sldMasterMkLst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809126698" sldId="2147483649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204263246" sldId="2147483650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1334413097" sldId="2147483651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3117453948" sldId="2147483652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1705383792" sldId="2147483653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3664728690" sldId="2147483654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1911013501" sldId="2147483655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2066657947" sldId="2147483656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761833516" sldId="2147483657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942948061" sldId="2147483658"/>
          </pc:sldLayoutMkLst>
        </pc:sldLayoutChg>
        <pc:sldLayoutChg chg="setBg">
          <pc:chgData name="Cyndi Brannen" userId="fbf98666880af791" providerId="LiveId" clId="{A0B9F78B-44B7-4528-9394-13C24C14EEA9}" dt="2025-04-15T21:09:16.223" v="30"/>
          <pc:sldLayoutMkLst>
            <pc:docMk/>
            <pc:sldMasterMk cId="331595294" sldId="2147483648"/>
            <pc:sldLayoutMk cId="358633109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1929-C8D3-4D69-8E38-954BAA2798E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3611-ED69-418C-B404-2B6EE7DF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DECF-676A-DE0C-75A2-92D82B4D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C3D94-204C-82DA-76C8-4E5610CD7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FB0C6-76D9-3308-B4D7-0DA88FC1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D569-6455-F659-69E4-7ED49EF7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AF3B-E12A-ADC6-A0A7-9B5F1BE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C350-95C6-5397-169E-5ACBA2E3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B0EF4-E044-3816-990C-8637800C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F6D9B-3DC5-2FF7-3DCE-4DB01F68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4759-579D-649B-D694-65F74254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CBC34-A492-6D30-857B-C6D6FCEC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BEF88-D9AB-3833-6BD5-BAF4E080D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57FE8-D9FD-D7EC-51AE-1AEAA99D5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EC35A-874D-42D5-11C5-693F1C99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6E2FD-D781-737E-30EB-C113A8B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A1E1-9962-42F4-20D9-6511B128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D58E-EF7D-2BEF-4F6A-FE163529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463F-CC9D-62BB-8DEB-496CD26C8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1D78B-0C94-11BE-45CC-65AAE4B0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CC873-1C48-EBC6-43FC-F5D1399C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1889-80E1-F9D8-E0D6-F1F074F1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DBCA-EB8E-C43F-06B0-C98F2F1A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AC493-313C-F18B-ECC8-E4A8399CF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83ED-C3F2-45EE-84D9-B20ED40C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85CE8-8813-7092-B4C9-5AA83E7E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9364-12CD-FA28-5CC3-C1A6F1B6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A9FB-E9A9-5D26-0BC0-BDD92D78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98A63-6778-C403-C184-B0AAE6115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EB241-5DF3-5D68-C451-E59E2DA07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51472-2A4D-7485-3FAA-ABCA9914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CF932-D607-9004-54B6-CC4BDBDC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0D203-9BE6-3015-0C00-BFFDDD1A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C13E-1C4D-E365-2765-126637D8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5547-462C-668C-8D50-DEDFC56C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BDDA7-D443-5DF5-4CC2-0EFCDFF39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F2206-B9F3-CC19-F56D-D1EB85949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14742-D384-578E-9BB9-E748A39AD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197F1-C663-D6D6-9EC0-2441CC99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21FB9-0313-21EF-5207-32D1003A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C57EF-0E07-F9AE-850D-FD9A569C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2AB3-F235-6BE9-2956-7B0F0479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2358D-37BE-F4E7-3715-E9507B08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12804-915A-5B4A-BFC3-DC3F052D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AE4E5-98D8-5987-DDF6-0FF13A65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2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8489C-0D3D-A4D0-0EC7-633C5933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2602F-3B20-B3F8-E1AB-66F7A03A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43DFB-1DFC-BE95-0775-3F761691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1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00DB-0549-3671-E6F3-CCDF4D42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1EA49-F75E-FEB0-719E-73D99004F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0FB58-645F-39BC-A468-3B27E192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53A44-FEFC-2CC5-0D8C-B1DF435C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C49A1-6F42-2378-C1AE-3311A15B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B573E-3E4B-BD2D-310D-1695F435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9CFE-9DD9-A52F-DB05-B470F597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3572A-2B0D-34FF-0A3B-0D5157600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72B19-EDA3-0D3E-FBE3-AD7D670F1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E9CE4-7383-34F5-0688-64C11E1B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F0282-9F53-4556-D6CA-97672EDB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54218-7854-AE17-2E03-5D9AD1EC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8610-F033-7779-9C89-8758173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2A1-31B3-9424-0820-C320095A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40719-876F-61AD-C49E-2D36CC2F4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AF7D-A8CE-4B7A-B13E-DA750C69605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FD90-933A-4EF5-F45C-4FFA111A0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80C3-D62E-660E-816F-D2F2B8277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07C2-4677-40C6-8580-D43EB5C3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28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image" Target="../media/image27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3F3B-A876-F703-E636-953D35A33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122" y="1951932"/>
            <a:ext cx="9144000" cy="861031"/>
          </a:xfrm>
        </p:spPr>
        <p:txBody>
          <a:bodyPr>
            <a:normAutofit fontScale="90000"/>
          </a:bodyPr>
          <a:lstStyle/>
          <a:p>
            <a:r>
              <a:rPr lang="en-US" dirty="0">
                <a:gradFill>
                  <a:gsLst>
                    <a:gs pos="0">
                      <a:schemeClr val="tx1">
                        <a:lumMod val="75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80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lasassy Caps" pitchFamily="2" charset="0"/>
              </a:rPr>
              <a:t>Hekate’s Cauldrons of Renewal Reading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243E7-0C40-7B93-9DF9-4F1481EA5F33}"/>
              </a:ext>
            </a:extLst>
          </p:cNvPr>
          <p:cNvSpPr txBox="1"/>
          <p:nvPr/>
        </p:nvSpPr>
        <p:spPr>
          <a:xfrm>
            <a:off x="1310326" y="5823168"/>
            <a:ext cx="1048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Reading developed by Cyndi Brannen, PhD.</a:t>
            </a:r>
          </a:p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Not to be shared outside of Covina. Subject to copyright and intellectual property laws.</a:t>
            </a:r>
            <a:b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For information purposes.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0704D-C9CD-45BD-577F-5436526C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8229">
            <a:off x="2019355" y="3294662"/>
            <a:ext cx="1439157" cy="1997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5F2A4-846C-B6E3-B123-0CE2E3D1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3636">
            <a:off x="1022617" y="1283112"/>
            <a:ext cx="1401572" cy="194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379C0E-05CB-7C1C-E9E5-2FE206749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1877">
            <a:off x="10008861" y="1136230"/>
            <a:ext cx="1439157" cy="2002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2F5CE-EA07-20A0-4D80-13517E30F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5146">
            <a:off x="9016849" y="3777961"/>
            <a:ext cx="1442206" cy="20021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C9F08B-34A1-8237-ECFB-694ACCB41C2A}"/>
              </a:ext>
            </a:extLst>
          </p:cNvPr>
          <p:cNvGrpSpPr/>
          <p:nvPr/>
        </p:nvGrpSpPr>
        <p:grpSpPr>
          <a:xfrm>
            <a:off x="3968576" y="2812963"/>
            <a:ext cx="4254847" cy="2900056"/>
            <a:chOff x="3419284" y="4401712"/>
            <a:chExt cx="3524036" cy="24851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5383E0-30B7-B6C2-3DDB-14B3F01CB4D9}"/>
                </a:ext>
              </a:extLst>
            </p:cNvPr>
            <p:cNvGrpSpPr/>
            <p:nvPr/>
          </p:nvGrpSpPr>
          <p:grpSpPr>
            <a:xfrm>
              <a:off x="3419284" y="4853718"/>
              <a:ext cx="3524036" cy="2033097"/>
              <a:chOff x="1698576" y="4437214"/>
              <a:chExt cx="3524036" cy="203309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24E2D25-97D6-5D56-69EC-AD58CE01E5E5}"/>
                  </a:ext>
                </a:extLst>
              </p:cNvPr>
              <p:cNvGrpSpPr/>
              <p:nvPr/>
            </p:nvGrpSpPr>
            <p:grpSpPr>
              <a:xfrm>
                <a:off x="1698576" y="4437214"/>
                <a:ext cx="3524036" cy="2033097"/>
                <a:chOff x="3362604" y="4066366"/>
                <a:chExt cx="3524036" cy="203309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5C0DA49-27DC-37AC-6705-E07531DEC2B3}"/>
                    </a:ext>
                  </a:extLst>
                </p:cNvPr>
                <p:cNvGrpSpPr/>
                <p:nvPr/>
              </p:nvGrpSpPr>
              <p:grpSpPr>
                <a:xfrm>
                  <a:off x="3362604" y="4066366"/>
                  <a:ext cx="3524036" cy="2033097"/>
                  <a:chOff x="3595641" y="4626381"/>
                  <a:chExt cx="3524036" cy="2033097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64800F28-6966-9C27-2B9F-D3E99CB6D1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595641" y="4626381"/>
                    <a:ext cx="3524036" cy="2033097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D8C3F1-2DA6-1389-FDEA-845C18C41A55}"/>
                      </a:ext>
                    </a:extLst>
                  </p:cNvPr>
                  <p:cNvGrpSpPr/>
                  <p:nvPr/>
                </p:nvGrpSpPr>
                <p:grpSpPr>
                  <a:xfrm>
                    <a:off x="4060145" y="5139779"/>
                    <a:ext cx="562636" cy="418474"/>
                    <a:chOff x="7113068" y="1222002"/>
                    <a:chExt cx="3767545" cy="3767545"/>
                  </a:xfrm>
                  <a:solidFill>
                    <a:srgbClr val="543000"/>
                  </a:solidFill>
                  <a:effectLst/>
                </p:grpSpPr>
                <p:pic>
                  <p:nvPicPr>
                    <p:cNvPr id="27" name="Graphic 26">
                      <a:extLst>
                        <a:ext uri="{FF2B5EF4-FFF2-40B4-BE49-F238E27FC236}">
                          <a16:creationId xmlns:a16="http://schemas.microsoft.com/office/drawing/2014/main" id="{220E8AC5-25FA-C8D3-9722-292CBEE39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rcRect l="42566" t="43489" r="41770" b="42244"/>
                    <a:stretch/>
                  </p:blipFill>
                  <p:spPr>
                    <a:xfrm>
                      <a:off x="8670748" y="2759411"/>
                      <a:ext cx="739292" cy="673384"/>
                    </a:xfrm>
                    <a:prstGeom prst="ellipse">
                      <a:avLst/>
                    </a:prstGeom>
                    <a:effectLst/>
                  </p:spPr>
                </p:pic>
                <p:pic>
                  <p:nvPicPr>
                    <p:cNvPr id="28" name="Graphic 27">
                      <a:extLst>
                        <a:ext uri="{FF2B5EF4-FFF2-40B4-BE49-F238E27FC236}">
                          <a16:creationId xmlns:a16="http://schemas.microsoft.com/office/drawing/2014/main" id="{0DB64C95-C481-FF24-000F-0688C6143F2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113068" y="1222002"/>
                      <a:ext cx="3767545" cy="376754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22AF66B-35E9-2BFB-9EE9-6CCF5F57BAE8}"/>
                    </a:ext>
                  </a:extLst>
                </p:cNvPr>
                <p:cNvGrpSpPr/>
                <p:nvPr/>
              </p:nvGrpSpPr>
              <p:grpSpPr>
                <a:xfrm>
                  <a:off x="4853890" y="5209960"/>
                  <a:ext cx="596750" cy="683145"/>
                  <a:chOff x="3325320" y="439714"/>
                  <a:chExt cx="5104150" cy="5978572"/>
                </a:xfrm>
                <a:solidFill>
                  <a:srgbClr val="008000"/>
                </a:solidFill>
                <a:effectLst/>
              </p:grpSpPr>
              <p:pic>
                <p:nvPicPr>
                  <p:cNvPr id="23" name="Graphic 22">
                    <a:extLst>
                      <a:ext uri="{FF2B5EF4-FFF2-40B4-BE49-F238E27FC236}">
                        <a16:creationId xmlns:a16="http://schemas.microsoft.com/office/drawing/2014/main" id="{E768384A-8176-29DC-9BCC-2B9B596289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rcRect t="7734"/>
                  <a:stretch/>
                </p:blipFill>
                <p:spPr>
                  <a:xfrm>
                    <a:off x="3325320" y="1708877"/>
                    <a:ext cx="5104150" cy="4709409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24" name="Graphic 23">
                    <a:extLst>
                      <a:ext uri="{FF2B5EF4-FFF2-40B4-BE49-F238E27FC236}">
                        <a16:creationId xmlns:a16="http://schemas.microsoft.com/office/drawing/2014/main" id="{58D8E039-AB63-2034-260B-6FFC435418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51489" y="439714"/>
                    <a:ext cx="1055246" cy="105524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5894E4D-4122-473F-67C7-8B2108AD1470}"/>
                  </a:ext>
                </a:extLst>
              </p:cNvPr>
              <p:cNvGrpSpPr/>
              <p:nvPr/>
            </p:nvGrpSpPr>
            <p:grpSpPr>
              <a:xfrm>
                <a:off x="4396527" y="4878630"/>
                <a:ext cx="312379" cy="485493"/>
                <a:chOff x="8420217" y="131897"/>
                <a:chExt cx="3517394" cy="4467837"/>
              </a:xfrm>
              <a:solidFill>
                <a:srgbClr val="FFC000"/>
              </a:solidFill>
              <a:effectLst/>
            </p:grpSpPr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59C4B164-235E-EA1D-60A5-B68FD2152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217" y="1082340"/>
                  <a:ext cx="3517394" cy="3517394"/>
                </a:xfrm>
                <a:prstGeom prst="rect">
                  <a:avLst/>
                </a:prstGeom>
              </p:spPr>
            </p:pic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09DA85C4-3D0C-232A-70EB-94E87A2783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4588" y="131897"/>
                  <a:ext cx="1162050" cy="1162050"/>
                </a:xfrm>
                <a:prstGeom prst="rect">
                  <a:avLst/>
                </a:prstGeom>
              </p:spPr>
            </p:pic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163C3FB0-576C-8617-EC26-ED039DF702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 l="42566" t="43489" r="41770" b="42244"/>
                <a:stretch/>
              </p:blipFill>
              <p:spPr>
                <a:xfrm>
                  <a:off x="9693799" y="1488756"/>
                  <a:ext cx="863629" cy="786638"/>
                </a:xfrm>
                <a:prstGeom prst="ellipse">
                  <a:avLst/>
                </a:prstGeom>
                <a:effectLst/>
              </p:spPr>
            </p:pic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ABA35172-21A5-16B0-28C4-D4B04D8EA7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6538" y="3574871"/>
                  <a:ext cx="1024752" cy="10247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3B8920-708C-CFF6-1848-236678E9121D}"/>
                </a:ext>
              </a:extLst>
            </p:cNvPr>
            <p:cNvGrpSpPr/>
            <p:nvPr/>
          </p:nvGrpSpPr>
          <p:grpSpPr>
            <a:xfrm>
              <a:off x="4475488" y="4401712"/>
              <a:ext cx="1374798" cy="1210964"/>
              <a:chOff x="6760199" y="5442576"/>
              <a:chExt cx="1374798" cy="12109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96D6A17-3AF5-0EF3-073C-1CA85F4EE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60199" y="5442576"/>
                <a:ext cx="1374798" cy="1210964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ECF00C7-3EF7-F3E5-A6C0-F51E48711981}"/>
                  </a:ext>
                </a:extLst>
              </p:cNvPr>
              <p:cNvGrpSpPr/>
              <p:nvPr/>
            </p:nvGrpSpPr>
            <p:grpSpPr>
              <a:xfrm>
                <a:off x="7125123" y="5999234"/>
                <a:ext cx="647584" cy="471077"/>
                <a:chOff x="-425746" y="712922"/>
                <a:chExt cx="4936046" cy="4936046"/>
              </a:xfrm>
              <a:effectLst/>
            </p:grpSpPr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61C0DCFD-5EBA-5EAA-4632-C09C114344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rcRect l="42566" t="43489" r="41770" b="42244"/>
                <a:stretch/>
              </p:blipFill>
              <p:spPr>
                <a:xfrm>
                  <a:off x="1659067" y="1731619"/>
                  <a:ext cx="746340" cy="679805"/>
                </a:xfrm>
                <a:prstGeom prst="ellipse">
                  <a:avLst/>
                </a:prstGeom>
                <a:effectLst/>
              </p:spPr>
            </p:pic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E71BC40B-E368-25DE-94FB-D55B321AC2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5746" y="712922"/>
                  <a:ext cx="4936046" cy="4936046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6370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6E181-1E73-2CB9-B5D7-E43B89B88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11"/>
          <a:stretch/>
        </p:blipFill>
        <p:spPr>
          <a:xfrm>
            <a:off x="589153" y="899652"/>
            <a:ext cx="4925112" cy="25146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47DA4F-FFFC-C5C8-1F25-E1D8ABBE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350" y="504417"/>
            <a:ext cx="4915586" cy="584916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4D2F58-F3AE-8513-5719-373560DB2C48}"/>
              </a:ext>
            </a:extLst>
          </p:cNvPr>
          <p:cNvGrpSpPr/>
          <p:nvPr/>
        </p:nvGrpSpPr>
        <p:grpSpPr>
          <a:xfrm>
            <a:off x="1289691" y="3639825"/>
            <a:ext cx="3524036" cy="2718055"/>
            <a:chOff x="3419284" y="4168760"/>
            <a:chExt cx="3524036" cy="27180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91B691-AC3C-5AA9-3EC7-B1EE9A558306}"/>
                </a:ext>
              </a:extLst>
            </p:cNvPr>
            <p:cNvGrpSpPr/>
            <p:nvPr/>
          </p:nvGrpSpPr>
          <p:grpSpPr>
            <a:xfrm>
              <a:off x="3419284" y="4853718"/>
              <a:ext cx="3524036" cy="2033097"/>
              <a:chOff x="1698576" y="4437214"/>
              <a:chExt cx="3524036" cy="203309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4EDA59-973F-D69C-60C9-DB0FE0239A50}"/>
                  </a:ext>
                </a:extLst>
              </p:cNvPr>
              <p:cNvGrpSpPr/>
              <p:nvPr/>
            </p:nvGrpSpPr>
            <p:grpSpPr>
              <a:xfrm>
                <a:off x="1698576" y="4437214"/>
                <a:ext cx="3524036" cy="2033097"/>
                <a:chOff x="3362604" y="4066366"/>
                <a:chExt cx="3524036" cy="2033097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CC2D93AF-A03E-641E-858D-99E2DE5F828A}"/>
                    </a:ext>
                  </a:extLst>
                </p:cNvPr>
                <p:cNvGrpSpPr/>
                <p:nvPr/>
              </p:nvGrpSpPr>
              <p:grpSpPr>
                <a:xfrm>
                  <a:off x="3362604" y="4066366"/>
                  <a:ext cx="3524036" cy="2033097"/>
                  <a:chOff x="3595641" y="4626381"/>
                  <a:chExt cx="3524036" cy="2033097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2E484972-B69D-50A0-A210-D7D8F5B192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595641" y="4626381"/>
                    <a:ext cx="3524036" cy="2033097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ABCC83E1-CD9C-17CB-6014-FE422E4A068F}"/>
                      </a:ext>
                    </a:extLst>
                  </p:cNvPr>
                  <p:cNvGrpSpPr/>
                  <p:nvPr/>
                </p:nvGrpSpPr>
                <p:grpSpPr>
                  <a:xfrm>
                    <a:off x="4060145" y="5139779"/>
                    <a:ext cx="562636" cy="418474"/>
                    <a:chOff x="7113068" y="1222002"/>
                    <a:chExt cx="3767545" cy="3767545"/>
                  </a:xfrm>
                  <a:solidFill>
                    <a:srgbClr val="543000"/>
                  </a:solidFill>
                  <a:effectLst/>
                </p:grpSpPr>
                <p:pic>
                  <p:nvPicPr>
                    <p:cNvPr id="23" name="Graphic 22">
                      <a:extLst>
                        <a:ext uri="{FF2B5EF4-FFF2-40B4-BE49-F238E27FC236}">
                          <a16:creationId xmlns:a16="http://schemas.microsoft.com/office/drawing/2014/main" id="{2F9D2517-30BB-14D0-CE76-1BCE6778AF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rcRect l="42566" t="43489" r="41770" b="42244"/>
                    <a:stretch/>
                  </p:blipFill>
                  <p:spPr>
                    <a:xfrm>
                      <a:off x="8670748" y="2759411"/>
                      <a:ext cx="739292" cy="673384"/>
                    </a:xfrm>
                    <a:prstGeom prst="ellipse">
                      <a:avLst/>
                    </a:prstGeom>
                    <a:effectLst/>
                  </p:spPr>
                </p:pic>
                <p:pic>
                  <p:nvPicPr>
                    <p:cNvPr id="24" name="Graphic 23">
                      <a:extLst>
                        <a:ext uri="{FF2B5EF4-FFF2-40B4-BE49-F238E27FC236}">
                          <a16:creationId xmlns:a16="http://schemas.microsoft.com/office/drawing/2014/main" id="{0FC8C38D-70FA-1566-FF14-3F829C4E76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113068" y="1222002"/>
                      <a:ext cx="3767545" cy="376754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A89A5E7-7920-71D5-08BF-F4B46D4A20B4}"/>
                    </a:ext>
                  </a:extLst>
                </p:cNvPr>
                <p:cNvGrpSpPr/>
                <p:nvPr/>
              </p:nvGrpSpPr>
              <p:grpSpPr>
                <a:xfrm>
                  <a:off x="4853890" y="5209960"/>
                  <a:ext cx="596750" cy="683145"/>
                  <a:chOff x="3325320" y="439714"/>
                  <a:chExt cx="5104150" cy="5978572"/>
                </a:xfrm>
                <a:solidFill>
                  <a:srgbClr val="008000"/>
                </a:solidFill>
                <a:effectLst/>
              </p:grpSpPr>
              <p:pic>
                <p:nvPicPr>
                  <p:cNvPr id="19" name="Graphic 18">
                    <a:extLst>
                      <a:ext uri="{FF2B5EF4-FFF2-40B4-BE49-F238E27FC236}">
                        <a16:creationId xmlns:a16="http://schemas.microsoft.com/office/drawing/2014/main" id="{08ED4239-7FE9-7E8E-F2C1-1F00C16C51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rcRect t="7734"/>
                  <a:stretch/>
                </p:blipFill>
                <p:spPr>
                  <a:xfrm>
                    <a:off x="3325320" y="1708877"/>
                    <a:ext cx="5104150" cy="4709409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20" name="Graphic 19">
                    <a:extLst>
                      <a:ext uri="{FF2B5EF4-FFF2-40B4-BE49-F238E27FC236}">
                        <a16:creationId xmlns:a16="http://schemas.microsoft.com/office/drawing/2014/main" id="{789A5ED6-C496-50DB-904A-264519FD32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51489" y="439714"/>
                    <a:ext cx="1055246" cy="105524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3CD3EEC-52FA-DBFF-F64F-89FF4F109B0E}"/>
                  </a:ext>
                </a:extLst>
              </p:cNvPr>
              <p:cNvGrpSpPr/>
              <p:nvPr/>
            </p:nvGrpSpPr>
            <p:grpSpPr>
              <a:xfrm>
                <a:off x="4396527" y="4878630"/>
                <a:ext cx="312379" cy="485493"/>
                <a:chOff x="8420217" y="131897"/>
                <a:chExt cx="3517394" cy="4467837"/>
              </a:xfrm>
              <a:solidFill>
                <a:srgbClr val="FFC000"/>
              </a:solidFill>
              <a:effectLst/>
            </p:grpSpPr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6A78EB26-99F5-F330-E1B6-C4A0AA79F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0217" y="1082340"/>
                  <a:ext cx="3517394" cy="3517394"/>
                </a:xfrm>
                <a:prstGeom prst="rect">
                  <a:avLst/>
                </a:prstGeom>
              </p:spPr>
            </p:pic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5EFBAC58-7FDC-C61E-8995-CACC5CC70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4588" y="131897"/>
                  <a:ext cx="1162050" cy="1162050"/>
                </a:xfrm>
                <a:prstGeom prst="rect">
                  <a:avLst/>
                </a:prstGeom>
              </p:spPr>
            </p:pic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B9114EB8-E388-664E-FBE0-B20B2CEAA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 l="42566" t="43489" r="41770" b="42244"/>
                <a:stretch/>
              </p:blipFill>
              <p:spPr>
                <a:xfrm>
                  <a:off x="9693799" y="1488756"/>
                  <a:ext cx="863629" cy="786638"/>
                </a:xfrm>
                <a:prstGeom prst="ellipse">
                  <a:avLst/>
                </a:prstGeom>
                <a:effectLst/>
              </p:spPr>
            </p:pic>
            <p:pic>
              <p:nvPicPr>
                <p:cNvPr id="16" name="Graphic 15">
                  <a:extLst>
                    <a:ext uri="{FF2B5EF4-FFF2-40B4-BE49-F238E27FC236}">
                      <a16:creationId xmlns:a16="http://schemas.microsoft.com/office/drawing/2014/main" id="{81AABDF3-E118-5365-A9C9-3ED5B60BC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6538" y="3574871"/>
                  <a:ext cx="1024752" cy="10247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02C69E-F86D-C0FE-82A8-D198EA7F0DE4}"/>
                </a:ext>
              </a:extLst>
            </p:cNvPr>
            <p:cNvGrpSpPr/>
            <p:nvPr/>
          </p:nvGrpSpPr>
          <p:grpSpPr>
            <a:xfrm>
              <a:off x="4475488" y="4168760"/>
              <a:ext cx="1374798" cy="1210964"/>
              <a:chOff x="6760199" y="5209624"/>
              <a:chExt cx="1374798" cy="12109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C68D1A6-48A3-D4BF-8297-3D633447C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60199" y="5209624"/>
                <a:ext cx="1374798" cy="1210964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300A483-CB52-D71F-7531-05B9EFD65AD5}"/>
                  </a:ext>
                </a:extLst>
              </p:cNvPr>
              <p:cNvGrpSpPr/>
              <p:nvPr/>
            </p:nvGrpSpPr>
            <p:grpSpPr>
              <a:xfrm>
                <a:off x="7123806" y="5726195"/>
                <a:ext cx="647584" cy="471077"/>
                <a:chOff x="-435785" y="-2148039"/>
                <a:chExt cx="4936046" cy="4936046"/>
              </a:xfrm>
              <a:effectLst/>
            </p:grpSpPr>
            <p:pic>
              <p:nvPicPr>
                <p:cNvPr id="9" name="Graphic 8">
                  <a:extLst>
                    <a:ext uri="{FF2B5EF4-FFF2-40B4-BE49-F238E27FC236}">
                      <a16:creationId xmlns:a16="http://schemas.microsoft.com/office/drawing/2014/main" id="{08CD7110-24F4-64DB-88C2-051B9D9E64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rcRect l="42566" t="43489" r="41770" b="42244"/>
                <a:stretch/>
              </p:blipFill>
              <p:spPr>
                <a:xfrm>
                  <a:off x="1659067" y="1731619"/>
                  <a:ext cx="746340" cy="679805"/>
                </a:xfrm>
                <a:prstGeom prst="ellipse">
                  <a:avLst/>
                </a:prstGeom>
                <a:effectLst/>
              </p:spPr>
            </p:pic>
            <p:pic>
              <p:nvPicPr>
                <p:cNvPr id="10" name="Graphic 9">
                  <a:extLst>
                    <a:ext uri="{FF2B5EF4-FFF2-40B4-BE49-F238E27FC236}">
                      <a16:creationId xmlns:a16="http://schemas.microsoft.com/office/drawing/2014/main" id="{32E1D685-4BE2-2E19-8B98-3F28D23FC8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785" y="-2148039"/>
                  <a:ext cx="4936046" cy="4936046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7582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DA0E3BC-353D-0D34-44F7-D8BB5CAC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99" y="3097649"/>
            <a:ext cx="2072820" cy="28775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A152F6-8FD3-7DC3-C37D-00455C58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42" y="3097649"/>
            <a:ext cx="2072820" cy="28836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9B0475-F250-5406-4499-C60005222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791" y="3012483"/>
            <a:ext cx="2072820" cy="28836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475FA-467F-CE27-9C1C-3E043486C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095" y="3097648"/>
            <a:ext cx="2072820" cy="2877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0092E-D046-5064-DF3B-499ACA81EFCF}"/>
              </a:ext>
            </a:extLst>
          </p:cNvPr>
          <p:cNvSpPr txBox="1"/>
          <p:nvPr/>
        </p:nvSpPr>
        <p:spPr>
          <a:xfrm>
            <a:off x="1021255" y="115241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4DEE22-6A76-1E1C-FDD6-DD6574C7F807}"/>
              </a:ext>
            </a:extLst>
          </p:cNvPr>
          <p:cNvSpPr txBox="1">
            <a:spLocks/>
          </p:cNvSpPr>
          <p:nvPr/>
        </p:nvSpPr>
        <p:spPr>
          <a:xfrm>
            <a:off x="1021255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Significator: Who I am or am becoming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FD9A8-D8CF-7704-1453-9D15E423ACD6}"/>
              </a:ext>
            </a:extLst>
          </p:cNvPr>
          <p:cNvSpPr txBox="1">
            <a:spLocks/>
          </p:cNvSpPr>
          <p:nvPr/>
        </p:nvSpPr>
        <p:spPr>
          <a:xfrm>
            <a:off x="4421172" y="76000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Sea: What is the root of change?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F9ACFC-ABB5-96D0-77A7-A71CBEFC4640}"/>
              </a:ext>
            </a:extLst>
          </p:cNvPr>
          <p:cNvSpPr txBox="1">
            <a:spLocks/>
          </p:cNvSpPr>
          <p:nvPr/>
        </p:nvSpPr>
        <p:spPr>
          <a:xfrm>
            <a:off x="9613752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sky: What is the crown of change?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B7D95E-172C-5320-3026-334C1679DAA0}"/>
              </a:ext>
            </a:extLst>
          </p:cNvPr>
          <p:cNvSpPr txBox="1">
            <a:spLocks/>
          </p:cNvSpPr>
          <p:nvPr/>
        </p:nvSpPr>
        <p:spPr>
          <a:xfrm>
            <a:off x="6765008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land: What is the heart of change?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8BC23-1B6B-31AF-EDF4-5718A83D50F6}"/>
              </a:ext>
            </a:extLst>
          </p:cNvPr>
          <p:cNvSpPr txBox="1"/>
          <p:nvPr/>
        </p:nvSpPr>
        <p:spPr>
          <a:xfrm>
            <a:off x="9271904" y="115534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46BDE-1EE2-FB22-18F2-12051FE427E4}"/>
              </a:ext>
            </a:extLst>
          </p:cNvPr>
          <p:cNvSpPr txBox="1"/>
          <p:nvPr/>
        </p:nvSpPr>
        <p:spPr>
          <a:xfrm>
            <a:off x="6615321" y="115534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7FCC5-5D2C-6552-9474-328650017B0E}"/>
              </a:ext>
            </a:extLst>
          </p:cNvPr>
          <p:cNvSpPr txBox="1"/>
          <p:nvPr/>
        </p:nvSpPr>
        <p:spPr>
          <a:xfrm>
            <a:off x="3893131" y="114737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E83C41-2144-BD3B-E1AA-5CE0D9C6622C}"/>
              </a:ext>
            </a:extLst>
          </p:cNvPr>
          <p:cNvSpPr txBox="1">
            <a:spLocks/>
          </p:cNvSpPr>
          <p:nvPr/>
        </p:nvSpPr>
        <p:spPr>
          <a:xfrm>
            <a:off x="416351" y="256227"/>
            <a:ext cx="9144000" cy="3953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  <a:latin typeface="Alasassy Caps" pitchFamily="2" charset="0"/>
              </a:rPr>
              <a:t>Triformis: Hekate’s Cauldrons of Transformation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ECF46-3A1A-31BC-156D-49242D5AF571}"/>
              </a:ext>
            </a:extLst>
          </p:cNvPr>
          <p:cNvSpPr/>
          <p:nvPr/>
        </p:nvSpPr>
        <p:spPr>
          <a:xfrm>
            <a:off x="2578249" y="6084116"/>
            <a:ext cx="8781050" cy="6654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BBA6D8-12F2-8898-9404-99BC5D07D943}"/>
              </a:ext>
            </a:extLst>
          </p:cNvPr>
          <p:cNvSpPr txBox="1">
            <a:spLocks/>
          </p:cNvSpPr>
          <p:nvPr/>
        </p:nvSpPr>
        <p:spPr>
          <a:xfrm>
            <a:off x="1098240" y="6219182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What transformation I am ready for:</a:t>
            </a:r>
          </a:p>
        </p:txBody>
      </p:sp>
    </p:spTree>
    <p:extLst>
      <p:ext uri="{BB962C8B-B14F-4D97-AF65-F5344CB8AC3E}">
        <p14:creationId xmlns:p14="http://schemas.microsoft.com/office/powerpoint/2010/main" val="1003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7DB9-9892-DBE8-656A-CBC15E0F1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66D1B11-AE17-868C-C44D-5D49B491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99" y="3097649"/>
            <a:ext cx="2072820" cy="28775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2E6A69E-0D6B-127B-8E5A-6C8E2E94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42" y="3097649"/>
            <a:ext cx="2072820" cy="28836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97F9ABA-4F38-2F61-CAFA-6417227BA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791" y="3012483"/>
            <a:ext cx="2072820" cy="28836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DEF2B1-5870-F08B-79FA-92E70B18D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095" y="3097648"/>
            <a:ext cx="2072820" cy="2877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85E18-3F6A-3682-98E8-505909AB08E6}"/>
              </a:ext>
            </a:extLst>
          </p:cNvPr>
          <p:cNvSpPr txBox="1"/>
          <p:nvPr/>
        </p:nvSpPr>
        <p:spPr>
          <a:xfrm>
            <a:off x="1021255" y="115241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D14BC3-C585-A835-18E7-9CF96D6E4FED}"/>
              </a:ext>
            </a:extLst>
          </p:cNvPr>
          <p:cNvSpPr txBox="1">
            <a:spLocks/>
          </p:cNvSpPr>
          <p:nvPr/>
        </p:nvSpPr>
        <p:spPr>
          <a:xfrm>
            <a:off x="1021255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Significator: Who I am or am becoming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A97D4F-5814-2283-29F4-C8D07A97158A}"/>
              </a:ext>
            </a:extLst>
          </p:cNvPr>
          <p:cNvSpPr txBox="1">
            <a:spLocks/>
          </p:cNvSpPr>
          <p:nvPr/>
        </p:nvSpPr>
        <p:spPr>
          <a:xfrm>
            <a:off x="4209854" y="76000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  <a:latin typeface="Alasassy Caps" pitchFamily="2" charset="0"/>
              </a:rPr>
              <a:t>Sea: What is the root of my power?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E1A240-EB0F-8A5A-51DC-0AF2A8EDBD25}"/>
              </a:ext>
            </a:extLst>
          </p:cNvPr>
          <p:cNvSpPr txBox="1">
            <a:spLocks/>
          </p:cNvSpPr>
          <p:nvPr/>
        </p:nvSpPr>
        <p:spPr>
          <a:xfrm>
            <a:off x="9396319" y="764188"/>
            <a:ext cx="1774426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  <a:latin typeface="Alasassy Caps" pitchFamily="2" charset="0"/>
              </a:rPr>
              <a:t>sky: What is the crown of my power?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4705F7-6DB8-57E7-9495-3EBD79478970}"/>
              </a:ext>
            </a:extLst>
          </p:cNvPr>
          <p:cNvSpPr txBox="1">
            <a:spLocks/>
          </p:cNvSpPr>
          <p:nvPr/>
        </p:nvSpPr>
        <p:spPr>
          <a:xfrm>
            <a:off x="6569463" y="705551"/>
            <a:ext cx="2072819" cy="395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accent1"/>
                </a:solidFill>
                <a:latin typeface="Alasassy Caps" pitchFamily="2" charset="0"/>
              </a:rPr>
              <a:t>land: What is the heart of my power?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F5CE0-08F0-F74D-C734-B92BC920AC60}"/>
              </a:ext>
            </a:extLst>
          </p:cNvPr>
          <p:cNvSpPr txBox="1"/>
          <p:nvPr/>
        </p:nvSpPr>
        <p:spPr>
          <a:xfrm>
            <a:off x="9271904" y="115534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35FDF-B706-B6F3-30CF-E2A8A196FAB0}"/>
              </a:ext>
            </a:extLst>
          </p:cNvPr>
          <p:cNvSpPr txBox="1"/>
          <p:nvPr/>
        </p:nvSpPr>
        <p:spPr>
          <a:xfrm>
            <a:off x="6615321" y="115534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2C2D7-81AF-95D4-1893-2F112A5B80D9}"/>
              </a:ext>
            </a:extLst>
          </p:cNvPr>
          <p:cNvSpPr txBox="1"/>
          <p:nvPr/>
        </p:nvSpPr>
        <p:spPr>
          <a:xfrm>
            <a:off x="3893131" y="114737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01230A-1007-DBC9-C24F-AD9706F6981F}"/>
              </a:ext>
            </a:extLst>
          </p:cNvPr>
          <p:cNvSpPr txBox="1">
            <a:spLocks/>
          </p:cNvSpPr>
          <p:nvPr/>
        </p:nvSpPr>
        <p:spPr>
          <a:xfrm>
            <a:off x="416351" y="256227"/>
            <a:ext cx="9144000" cy="3953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  <a:latin typeface="Alasassy Caps" pitchFamily="2" charset="0"/>
              </a:rPr>
              <a:t>Drakaina: Hekate’s Cauldrons of power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C04F3-7D53-59D3-4E1B-D9FF62C301DF}"/>
              </a:ext>
            </a:extLst>
          </p:cNvPr>
          <p:cNvSpPr/>
          <p:nvPr/>
        </p:nvSpPr>
        <p:spPr>
          <a:xfrm>
            <a:off x="2578249" y="6084116"/>
            <a:ext cx="8781050" cy="6654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BC4ACD-B19E-953B-0CA5-0996D3614016}"/>
              </a:ext>
            </a:extLst>
          </p:cNvPr>
          <p:cNvSpPr txBox="1">
            <a:spLocks/>
          </p:cNvSpPr>
          <p:nvPr/>
        </p:nvSpPr>
        <p:spPr>
          <a:xfrm>
            <a:off x="967142" y="6219182"/>
            <a:ext cx="1556993" cy="395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Alasassy Caps" pitchFamily="2" charset="0"/>
              </a:rPr>
              <a:t>How I stand in my power:</a:t>
            </a:r>
          </a:p>
        </p:txBody>
      </p:sp>
    </p:spTree>
    <p:extLst>
      <p:ext uri="{BB962C8B-B14F-4D97-AF65-F5344CB8AC3E}">
        <p14:creationId xmlns:p14="http://schemas.microsoft.com/office/powerpoint/2010/main" val="384519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DA0E3BC-353D-0D34-44F7-D8BB5CAC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99" y="3097649"/>
            <a:ext cx="2072820" cy="28775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A152F6-8FD3-7DC3-C37D-00455C58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42" y="3097649"/>
            <a:ext cx="2072820" cy="28836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9B0475-F250-5406-4499-C60005222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791" y="3012483"/>
            <a:ext cx="2072820" cy="28836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475FA-467F-CE27-9C1C-3E043486C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095" y="3097648"/>
            <a:ext cx="2072820" cy="2877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0092E-D046-5064-DF3B-499ACA81EFCF}"/>
              </a:ext>
            </a:extLst>
          </p:cNvPr>
          <p:cNvSpPr txBox="1"/>
          <p:nvPr/>
        </p:nvSpPr>
        <p:spPr>
          <a:xfrm>
            <a:off x="1021255" y="115241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4DEE22-6A76-1E1C-FDD6-DD6574C7F807}"/>
              </a:ext>
            </a:extLst>
          </p:cNvPr>
          <p:cNvSpPr txBox="1">
            <a:spLocks/>
          </p:cNvSpPr>
          <p:nvPr/>
        </p:nvSpPr>
        <p:spPr>
          <a:xfrm>
            <a:off x="1021255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Significator: Who I am or am becoming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FD9A8-D8CF-7704-1453-9D15E423ACD6}"/>
              </a:ext>
            </a:extLst>
          </p:cNvPr>
          <p:cNvSpPr txBox="1">
            <a:spLocks/>
          </p:cNvSpPr>
          <p:nvPr/>
        </p:nvSpPr>
        <p:spPr>
          <a:xfrm>
            <a:off x="4209854" y="76000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Sea: What is the root of the crossroads?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F9ACFC-ABB5-96D0-77A7-A71CBEFC4640}"/>
              </a:ext>
            </a:extLst>
          </p:cNvPr>
          <p:cNvSpPr txBox="1">
            <a:spLocks/>
          </p:cNvSpPr>
          <p:nvPr/>
        </p:nvSpPr>
        <p:spPr>
          <a:xfrm>
            <a:off x="9396319" y="764188"/>
            <a:ext cx="1774426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  <a:latin typeface="Alasassy Caps" pitchFamily="2" charset="0"/>
              </a:rPr>
              <a:t>sky: What is the crown of the crown of the crossroads?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B7D95E-172C-5320-3026-334C1679DAA0}"/>
              </a:ext>
            </a:extLst>
          </p:cNvPr>
          <p:cNvSpPr txBox="1">
            <a:spLocks/>
          </p:cNvSpPr>
          <p:nvPr/>
        </p:nvSpPr>
        <p:spPr>
          <a:xfrm>
            <a:off x="6569463" y="705551"/>
            <a:ext cx="2072819" cy="395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accent1"/>
                </a:solidFill>
                <a:latin typeface="Alasassy Caps" pitchFamily="2" charset="0"/>
              </a:rPr>
              <a:t>land: What is the heart of the crossroads?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8BC23-1B6B-31AF-EDF4-5718A83D50F6}"/>
              </a:ext>
            </a:extLst>
          </p:cNvPr>
          <p:cNvSpPr txBox="1"/>
          <p:nvPr/>
        </p:nvSpPr>
        <p:spPr>
          <a:xfrm>
            <a:off x="9271904" y="115534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46BDE-1EE2-FB22-18F2-12051FE427E4}"/>
              </a:ext>
            </a:extLst>
          </p:cNvPr>
          <p:cNvSpPr txBox="1"/>
          <p:nvPr/>
        </p:nvSpPr>
        <p:spPr>
          <a:xfrm>
            <a:off x="6615321" y="115534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7FCC5-5D2C-6552-9474-328650017B0E}"/>
              </a:ext>
            </a:extLst>
          </p:cNvPr>
          <p:cNvSpPr txBox="1"/>
          <p:nvPr/>
        </p:nvSpPr>
        <p:spPr>
          <a:xfrm>
            <a:off x="3893131" y="114737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E83C41-2144-BD3B-E1AA-5CE0D9C6622C}"/>
              </a:ext>
            </a:extLst>
          </p:cNvPr>
          <p:cNvSpPr txBox="1">
            <a:spLocks/>
          </p:cNvSpPr>
          <p:nvPr/>
        </p:nvSpPr>
        <p:spPr>
          <a:xfrm>
            <a:off x="416351" y="256227"/>
            <a:ext cx="9144000" cy="3953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accent1"/>
                </a:solidFill>
                <a:latin typeface="Alasassy Caps" pitchFamily="2" charset="0"/>
              </a:rPr>
              <a:t>ENODIA: Hekate’s Cauldrons of crossroads reading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09082-855F-D9B7-AE64-99DD5D80A042}"/>
              </a:ext>
            </a:extLst>
          </p:cNvPr>
          <p:cNvSpPr/>
          <p:nvPr/>
        </p:nvSpPr>
        <p:spPr>
          <a:xfrm>
            <a:off x="2578249" y="6084116"/>
            <a:ext cx="8781050" cy="6654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033473-0E20-1561-77AE-ADBB5CD0728C}"/>
              </a:ext>
            </a:extLst>
          </p:cNvPr>
          <p:cNvSpPr txBox="1">
            <a:spLocks/>
          </p:cNvSpPr>
          <p:nvPr/>
        </p:nvSpPr>
        <p:spPr>
          <a:xfrm>
            <a:off x="1098240" y="6219182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What crossroads I am at:</a:t>
            </a:r>
          </a:p>
        </p:txBody>
      </p:sp>
    </p:spTree>
    <p:extLst>
      <p:ext uri="{BB962C8B-B14F-4D97-AF65-F5344CB8AC3E}">
        <p14:creationId xmlns:p14="http://schemas.microsoft.com/office/powerpoint/2010/main" val="198782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0092E-D046-5064-DF3B-499ACA81EFCF}"/>
              </a:ext>
            </a:extLst>
          </p:cNvPr>
          <p:cNvSpPr txBox="1"/>
          <p:nvPr/>
        </p:nvSpPr>
        <p:spPr>
          <a:xfrm>
            <a:off x="1021255" y="115241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cs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4DEE22-6A76-1E1C-FDD6-DD6574C7F807}"/>
              </a:ext>
            </a:extLst>
          </p:cNvPr>
          <p:cNvSpPr txBox="1">
            <a:spLocks/>
          </p:cNvSpPr>
          <p:nvPr/>
        </p:nvSpPr>
        <p:spPr>
          <a:xfrm>
            <a:off x="1021255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Significator: Who I am or am becoming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FD9A8-D8CF-7704-1453-9D15E423ACD6}"/>
              </a:ext>
            </a:extLst>
          </p:cNvPr>
          <p:cNvSpPr txBox="1">
            <a:spLocks/>
          </p:cNvSpPr>
          <p:nvPr/>
        </p:nvSpPr>
        <p:spPr>
          <a:xfrm>
            <a:off x="4209854" y="75203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Sea: What is the root of the threshold?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F9ACFC-ABB5-96D0-77A7-A71CBEFC4640}"/>
              </a:ext>
            </a:extLst>
          </p:cNvPr>
          <p:cNvSpPr txBox="1">
            <a:spLocks/>
          </p:cNvSpPr>
          <p:nvPr/>
        </p:nvSpPr>
        <p:spPr>
          <a:xfrm>
            <a:off x="9613752" y="757074"/>
            <a:ext cx="1556993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sky: What is the crown of the threshold?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B7D95E-172C-5320-3026-334C1679DAA0}"/>
              </a:ext>
            </a:extLst>
          </p:cNvPr>
          <p:cNvSpPr txBox="1">
            <a:spLocks/>
          </p:cNvSpPr>
          <p:nvPr/>
        </p:nvSpPr>
        <p:spPr>
          <a:xfrm>
            <a:off x="6683067" y="720186"/>
            <a:ext cx="1896848" cy="395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accent1"/>
                </a:solidFill>
                <a:latin typeface="Alasassy Caps" pitchFamily="2" charset="0"/>
              </a:rPr>
              <a:t>land: What is the heart of the threshold?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8BC23-1B6B-31AF-EDF4-5718A83D50F6}"/>
              </a:ext>
            </a:extLst>
          </p:cNvPr>
          <p:cNvSpPr txBox="1"/>
          <p:nvPr/>
        </p:nvSpPr>
        <p:spPr>
          <a:xfrm>
            <a:off x="9501886" y="1157536"/>
            <a:ext cx="196459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46BDE-1EE2-FB22-18F2-12051FE427E4}"/>
              </a:ext>
            </a:extLst>
          </p:cNvPr>
          <p:cNvSpPr txBox="1"/>
          <p:nvPr/>
        </p:nvSpPr>
        <p:spPr>
          <a:xfrm>
            <a:off x="6661551" y="1155346"/>
            <a:ext cx="1968669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7FCC5-5D2C-6552-9474-328650017B0E}"/>
              </a:ext>
            </a:extLst>
          </p:cNvPr>
          <p:cNvSpPr txBox="1"/>
          <p:nvPr/>
        </p:nvSpPr>
        <p:spPr>
          <a:xfrm>
            <a:off x="3893131" y="1151450"/>
            <a:ext cx="1968668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E83C41-2144-BD3B-E1AA-5CE0D9C6622C}"/>
              </a:ext>
            </a:extLst>
          </p:cNvPr>
          <p:cNvSpPr txBox="1">
            <a:spLocks/>
          </p:cNvSpPr>
          <p:nvPr/>
        </p:nvSpPr>
        <p:spPr>
          <a:xfrm>
            <a:off x="416351" y="256227"/>
            <a:ext cx="9144000" cy="3953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  <a:latin typeface="Alasassy Caps" pitchFamily="2" charset="0"/>
              </a:rPr>
              <a:t>propylaia: Hekate’s Cauldrons of thresholds reading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4F557-944B-9A8D-92EA-58A07CC2B6D4}"/>
              </a:ext>
            </a:extLst>
          </p:cNvPr>
          <p:cNvSpPr/>
          <p:nvPr/>
        </p:nvSpPr>
        <p:spPr>
          <a:xfrm>
            <a:off x="2498103" y="6084116"/>
            <a:ext cx="8861195" cy="6654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4ADA1-4354-8EC9-0B11-F7C86FEF59B1}"/>
              </a:ext>
            </a:extLst>
          </p:cNvPr>
          <p:cNvSpPr txBox="1">
            <a:spLocks/>
          </p:cNvSpPr>
          <p:nvPr/>
        </p:nvSpPr>
        <p:spPr>
          <a:xfrm>
            <a:off x="1073791" y="6219182"/>
            <a:ext cx="1398074" cy="395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  <a:latin typeface="Alasassy Caps" pitchFamily="2" charset="0"/>
              </a:rPr>
              <a:t>What threshold I am at: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C5475FA-467F-CE27-9C1C-3E043486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193" y="3097648"/>
            <a:ext cx="2072820" cy="28775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DA0E3BC-353D-0D34-44F7-D8BB5CACD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99" y="3097649"/>
            <a:ext cx="2072820" cy="28775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A152F6-8FD3-7DC3-C37D-00455C584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42" y="3097649"/>
            <a:ext cx="2072820" cy="28836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9B0475-F250-5406-4499-C60005222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791" y="3012483"/>
            <a:ext cx="2072820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newal">
      <a:dk1>
        <a:srgbClr val="49711E"/>
      </a:dk1>
      <a:lt1>
        <a:srgbClr val="F1F9E9"/>
      </a:lt1>
      <a:dk2>
        <a:srgbClr val="000000"/>
      </a:dk2>
      <a:lt2>
        <a:srgbClr val="B4DF8A"/>
      </a:lt2>
      <a:accent1>
        <a:srgbClr val="000000"/>
      </a:accent1>
      <a:accent2>
        <a:srgbClr val="BDE295"/>
      </a:accent2>
      <a:accent3>
        <a:srgbClr val="005827"/>
      </a:accent3>
      <a:accent4>
        <a:srgbClr val="8B7053"/>
      </a:accent4>
      <a:accent5>
        <a:srgbClr val="F1F9E9"/>
      </a:accent5>
      <a:accent6>
        <a:srgbClr val="DAC752"/>
      </a:accent6>
      <a:hlink>
        <a:srgbClr val="000000"/>
      </a:hlink>
      <a:folHlink>
        <a:srgbClr val="F1F9E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Alasassy Caps</vt:lpstr>
      <vt:lpstr>Aptos</vt:lpstr>
      <vt:lpstr>Arial</vt:lpstr>
      <vt:lpstr>Calibri</vt:lpstr>
      <vt:lpstr>Calibri Light</vt:lpstr>
      <vt:lpstr>Office Theme</vt:lpstr>
      <vt:lpstr>Hekate’s Cauldrons of Renewal Reading series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Cauldrons Three Reading</dc:title>
  <dc:creator>Cyndi Brannen</dc:creator>
  <cp:lastModifiedBy>Cyndi Brannen</cp:lastModifiedBy>
  <cp:revision>166</cp:revision>
  <dcterms:created xsi:type="dcterms:W3CDTF">2024-02-22T16:58:01Z</dcterms:created>
  <dcterms:modified xsi:type="dcterms:W3CDTF">2025-04-15T22:01:35Z</dcterms:modified>
</cp:coreProperties>
</file>