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7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0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17634-6B44-A44E-85D5-20256D8B10B4}" type="datetimeFigureOut">
              <a:rPr lang="en-US" smtClean="0"/>
              <a:t>8/10/21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05D7A-46A0-6D44-B5E7-2F4327747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3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05D7A-46A0-6D44-B5E7-2F4327747D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10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05D7A-46A0-6D44-B5E7-2F4327747D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71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89CA3-393C-5F43-974D-377F4F88D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F212D1-54FF-F64F-A668-FB70D28A5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F335C-0E5C-B949-AD03-3184C2A21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C8C35-263C-114A-8D3A-FD6C943E2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84C00-6981-A045-B143-B31D24F93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3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1C8BE-1D0F-C94D-8879-E0314576A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7D577-BDEB-884A-84B8-F3D1054DA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81422-6055-224B-8D96-0EEC42E2E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4F5A6-0BF0-2C49-88FD-E8A27E36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6212C-4F79-6742-B19F-93DEBBDAA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85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57B20B-45D7-E547-ACBD-5B418D3F45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A7B2F8-C7F5-AB4D-A4D8-FDDABB9C8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ACE8B-2787-3143-8754-E47E19E30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66604-532E-2A49-81F7-CF2B0C26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111D5-226A-BD48-B2D4-083F631C6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9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DF03E-0CB6-FD4F-9A50-2953E1D7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B3D3F-7059-BA4D-9ED8-BA850654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20EFA-92A6-2242-8569-BBAF7DE5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D6E57-063E-4147-9D2A-EFB1F16D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B7ACD-80DF-4A4C-809D-2FA62D114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8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72105-6ADB-D641-A504-7398D3E56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BCBBA-77D1-6C42-83E8-283F462AA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246EC-1350-9945-92CB-E62C8868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7248E-FFF1-F244-9CDD-51746F95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7E006-7231-0342-A1BC-E891F026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6F1AB-1F21-FE42-ADA9-F65B1687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CB8DD-1787-784A-80F9-02CE62FF9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DB557-AA82-C44F-B1E9-6C8462C36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EA6C8-7F7D-7F4D-BA07-EFE1D6AEB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367A3-E7D7-7844-B143-9A137CC53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26DF5-FFFB-F844-82D2-CE68CFF8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2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5744D-7032-6D48-BDEC-2F72BE62D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E74DE-1744-C846-8286-3EABC8FE1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38A07-B23F-9542-98AE-43F64E508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9536C-3DE3-8448-B8B0-B87A3FF8A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7A0C7A-B377-364E-95CB-BBD42BDFD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0AC189-EA6A-3F4D-9F9C-68B1EA15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816403-9A9A-6740-B937-84DE72D40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CD5D3E-9D4E-AD44-AAC7-DB18AE0F0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8003-BF2A-A445-AFEB-66E80CDCA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EC4C5E-7861-D447-8A72-4D1550ED4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983F9-0BAB-B349-82B4-3483CE4D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F407A2-9636-194D-9158-4AF0469E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2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D3B18D-59A0-194F-986C-47144BC55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784ADA-05B6-DA4C-8174-A53A058B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B74CB-2223-2940-96F1-7B3AD9C7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4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A4B88-A8ED-8D40-A0A2-B3D38DD58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7F36E-1111-1E4A-8117-A224A3F07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6BB43-5AFB-B34C-ABE8-066AB2445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B83D5-C3C2-924F-B9A6-F71D1F70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A197C-0537-0945-B0A0-4AF80F921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E47AD-B0F2-574E-B094-C77D2130B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98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0B404-9233-6648-BAD1-70E72D41E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1FB99B-C06A-AA4B-92BE-30D27A67B0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5309AB-044D-7743-AD46-0BB806719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BB669-C202-7E41-9CEF-30F958554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42DDD-686A-7B45-9E0D-9D89DB54E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3EA67-400E-E043-8F8E-5E530963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933785-D508-6245-B448-1B28CEFE6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D5F91-FBB8-9E45-86A9-77B04ACE0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BB74F-4196-9544-ABC0-3F800243D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549A4-D8F8-834E-85B8-A82F1729F9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6D9D19-1076-A441-9105-F3E80CF45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D0023-C0EB-6E4C-8E15-865D1F80EE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8ACD0-D9C2-2C4F-AA17-3F3BCCB9A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5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.xlsx"/><Relationship Id="rId4" Type="http://schemas.openxmlformats.org/officeDocument/2006/relationships/hyperlink" Target="mailto:ACRCTreasurers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C52102F-4CDB-A349-81C0-EDB038D8F41C}"/>
              </a:ext>
            </a:extLst>
          </p:cNvPr>
          <p:cNvSpPr txBox="1"/>
          <p:nvPr/>
        </p:nvSpPr>
        <p:spPr>
          <a:xfrm>
            <a:off x="7640456" y="0"/>
            <a:ext cx="4551544" cy="48013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/>
              <a:t>Please pay Mona for Dues</a:t>
            </a:r>
          </a:p>
          <a:p>
            <a:endParaRPr lang="en-US" b="1" u="sng" dirty="0"/>
          </a:p>
          <a:p>
            <a:r>
              <a:rPr lang="en-US" b="1" u="sng" dirty="0"/>
              <a:t>Motion:</a:t>
            </a:r>
            <a:r>
              <a:rPr lang="en-US" b="1" dirty="0"/>
              <a:t> That the Committee approve $554 for the Vice Chair of Precincts to replenish the printing budget line.</a:t>
            </a:r>
          </a:p>
          <a:p>
            <a:endParaRPr lang="en-US" b="1" dirty="0"/>
          </a:p>
          <a:p>
            <a:r>
              <a:rPr lang="en-US" b="1" dirty="0"/>
              <a:t>Discussion: Vice Chair of Precincts with approval from the Executive Committee spent $953 on signs for the AC Fair.  Members committed to covering any unapproved amount through donations.  $400 were pledged regardless, $300 has been deposited. </a:t>
            </a:r>
            <a:r>
              <a:rPr lang="en-US" b="1" u="sng" dirty="0"/>
              <a:t>We have the funds</a:t>
            </a:r>
            <a:r>
              <a:rPr lang="en-US" b="1" dirty="0"/>
              <a:t> to restore this budget line for the election cycle.</a:t>
            </a:r>
          </a:p>
          <a:p>
            <a:endParaRPr lang="en-US" dirty="0"/>
          </a:p>
          <a:p>
            <a:r>
              <a:rPr lang="en-US" dirty="0"/>
              <a:t>My records are available to members, contact me at </a:t>
            </a:r>
            <a:r>
              <a:rPr lang="en-US" dirty="0">
                <a:hlinkClick r:id="rId4"/>
              </a:rPr>
              <a:t>ACRCTreasurers@gmail.com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8271C75-9B03-9A46-BEA3-55482035D4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242422"/>
              </p:ext>
            </p:extLst>
          </p:nvPr>
        </p:nvGraphicFramePr>
        <p:xfrm>
          <a:off x="0" y="0"/>
          <a:ext cx="7640456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Worksheet" r:id="rId5" imgW="6324600" imgH="5676900" progId="Excel.Sheet.12">
                  <p:embed/>
                </p:oleObj>
              </mc:Choice>
              <mc:Fallback>
                <p:oleObj name="Worksheet" r:id="rId5" imgW="6324600" imgH="56769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7640456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33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B534A66-26C9-2349-A8D1-3AA88698EC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421115"/>
              </p:ext>
            </p:extLst>
          </p:nvPr>
        </p:nvGraphicFramePr>
        <p:xfrm>
          <a:off x="0" y="0"/>
          <a:ext cx="5780974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Worksheet" r:id="rId3" imgW="6197600" imgH="7353300" progId="Excel.Sheet.12">
                  <p:embed/>
                </p:oleObj>
              </mc:Choice>
              <mc:Fallback>
                <p:oleObj name="Worksheet" r:id="rId3" imgW="6197600" imgH="7353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5780974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193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3DABF98-BE5E-D441-A7BA-61DD9C743A3C}"/>
              </a:ext>
            </a:extLst>
          </p:cNvPr>
          <p:cNvSpPr txBox="1"/>
          <p:nvPr/>
        </p:nvSpPr>
        <p:spPr>
          <a:xfrm>
            <a:off x="6375400" y="0"/>
            <a:ext cx="5816600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APPROVED BUDGET</a:t>
            </a:r>
            <a:r>
              <a:rPr lang="en-US" dirty="0"/>
              <a:t>   1 April – 31 March 2022</a:t>
            </a:r>
          </a:p>
          <a:p>
            <a:endParaRPr lang="en-US" dirty="0"/>
          </a:p>
          <a:p>
            <a:r>
              <a:rPr lang="en-US" dirty="0"/>
              <a:t>See Motion on Slide #1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u="sng" dirty="0">
                <a:solidFill>
                  <a:srgbClr val="FF0000"/>
                </a:solidFill>
              </a:rPr>
              <a:t>Vice-Chair Precincts</a:t>
            </a:r>
          </a:p>
          <a:p>
            <a:r>
              <a:rPr lang="en-US" dirty="0">
                <a:solidFill>
                  <a:srgbClr val="FF0000"/>
                </a:solidFill>
              </a:rPr>
              <a:t>	GOTV: Printing </a:t>
            </a:r>
          </a:p>
          <a:p>
            <a:r>
              <a:rPr lang="en-US" dirty="0"/>
              <a:t>	With Pledges, this account is short $104.  Request 	we restore this budget line to $450.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990C99-9856-8945-B5F1-E6CDCAC6D850}"/>
              </a:ext>
            </a:extLst>
          </p:cNvPr>
          <p:cNvSpPr txBox="1"/>
          <p:nvPr/>
        </p:nvSpPr>
        <p:spPr>
          <a:xfrm>
            <a:off x="6375400" y="6198969"/>
            <a:ext cx="581660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Note: This budget does not contain our Federal account or the Anne Seaton Memorial Fund Reserve.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2F05891-88BA-474E-8457-CB5776767E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519111"/>
              </p:ext>
            </p:extLst>
          </p:nvPr>
        </p:nvGraphicFramePr>
        <p:xfrm>
          <a:off x="0" y="0"/>
          <a:ext cx="6375400" cy="684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Worksheet" r:id="rId4" imgW="6375400" imgH="6845300" progId="Excel.Sheet.12">
                  <p:embed/>
                </p:oleObj>
              </mc:Choice>
              <mc:Fallback>
                <p:oleObj name="Worksheet" r:id="rId4" imgW="6375400" imgH="6845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6375400" cy="684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1355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162</Words>
  <Application>Microsoft Macintosh PowerPoint</Application>
  <PresentationFormat>Widescreen</PresentationFormat>
  <Paragraphs>17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Microsoft Excel Worksheet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Barley</dc:creator>
  <cp:lastModifiedBy>Kirk Barley</cp:lastModifiedBy>
  <cp:revision>13</cp:revision>
  <dcterms:created xsi:type="dcterms:W3CDTF">2021-04-19T23:40:41Z</dcterms:created>
  <dcterms:modified xsi:type="dcterms:W3CDTF">2021-08-10T14:00:43Z</dcterms:modified>
</cp:coreProperties>
</file>