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x="10287000" cy="10287000"/>
  <p:notesSz cx="6858000" cy="9144000"/>
  <p:embeddedFontLst>
    <p:embeddedFont>
      <p:font typeface="TAN Parfait" charset="1" panose="00000000000000000000"/>
      <p:regular r:id="rId43"/>
    </p:embeddedFont>
    <p:embeddedFont>
      <p:font typeface="Brittany" charset="1" panose="00000000000000000000"/>
      <p:regular r:id="rId44"/>
    </p:embeddedFont>
    <p:embeddedFont>
      <p:font typeface="Glacial Indifference Bold" charset="1" panose="00000800000000000000"/>
      <p:regular r:id="rId45"/>
    </p:embeddedFont>
    <p:embeddedFont>
      <p:font typeface="Genty" charset="1" panose="00000500000000000000"/>
      <p:regular r:id="rId46"/>
    </p:embeddedFont>
    <p:embeddedFont>
      <p:font typeface="Pluma" charset="1" panose="00000000000000000000"/>
      <p:regular r:id="rId47"/>
    </p:embeddedFont>
    <p:embeddedFont>
      <p:font typeface="Sackers Gothic Light" charset="1" panose="020B0304020202060204"/>
      <p:regular r:id="rId48"/>
    </p:embeddedFont>
    <p:embeddedFont>
      <p:font typeface="Glacial Indifference" charset="1" panose="00000000000000000000"/>
      <p:regular r:id="rId49"/>
    </p:embeddedFont>
    <p:embeddedFont>
      <p:font typeface="Cooper BT Bold Italics" charset="1" panose="0208080405030B090404"/>
      <p:regular r:id="rId50"/>
    </p:embeddedFont>
    <p:embeddedFont>
      <p:font typeface="Sackers Gothic Medium" charset="1" panose="020B0604020202060204"/>
      <p:regular r:id="rId51"/>
    </p:embeddedFont>
    <p:embeddedFont>
      <p:font typeface="Anton" charset="1" panose="0000050000000000000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2"/>
            <a:stretch>
              <a:fillRect l="-29522" t="0" r="-29522" b="0"/>
            </a:stretch>
          </a:blipFill>
        </p:spPr>
      </p:sp>
      <p:sp>
        <p:nvSpPr>
          <p:cNvPr name="Freeform 3" id="3"/>
          <p:cNvSpPr/>
          <p:nvPr/>
        </p:nvSpPr>
        <p:spPr>
          <a:xfrm flipH="false" flipV="false" rot="0">
            <a:off x="0" y="0"/>
            <a:ext cx="10287000" cy="10287000"/>
          </a:xfrm>
          <a:custGeom>
            <a:avLst/>
            <a:gdLst/>
            <a:ahLst/>
            <a:cxnLst/>
            <a:rect r="r" b="b" t="t" l="l"/>
            <a:pathLst>
              <a:path h="10287000" w="10287000">
                <a:moveTo>
                  <a:pt x="0" y="0"/>
                </a:moveTo>
                <a:lnTo>
                  <a:pt x="10287000" y="0"/>
                </a:lnTo>
                <a:lnTo>
                  <a:pt x="10287000" y="10287000"/>
                </a:lnTo>
                <a:lnTo>
                  <a:pt x="0" y="10287000"/>
                </a:lnTo>
                <a:lnTo>
                  <a:pt x="0" y="0"/>
                </a:lnTo>
                <a:close/>
              </a:path>
            </a:pathLst>
          </a:custGeom>
          <a:blipFill>
            <a:blip r:embed="rId3">
              <a:alphaModFix amt="36000"/>
            </a:blip>
            <a:stretch>
              <a:fillRect l="0" t="0" r="0" b="0"/>
            </a:stretch>
          </a:blipFill>
        </p:spPr>
      </p:sp>
      <p:sp>
        <p:nvSpPr>
          <p:cNvPr name="Freeform 4" id="4"/>
          <p:cNvSpPr/>
          <p:nvPr/>
        </p:nvSpPr>
        <p:spPr>
          <a:xfrm flipH="true" flipV="true" rot="0">
            <a:off x="1028700" y="1275588"/>
            <a:ext cx="8229600" cy="7735824"/>
          </a:xfrm>
          <a:custGeom>
            <a:avLst/>
            <a:gdLst/>
            <a:ahLst/>
            <a:cxnLst/>
            <a:rect r="r" b="b" t="t" l="l"/>
            <a:pathLst>
              <a:path h="7735824" w="8229600">
                <a:moveTo>
                  <a:pt x="8229600" y="7735824"/>
                </a:moveTo>
                <a:lnTo>
                  <a:pt x="0" y="7735824"/>
                </a:lnTo>
                <a:lnTo>
                  <a:pt x="0" y="0"/>
                </a:lnTo>
                <a:lnTo>
                  <a:pt x="8229600" y="0"/>
                </a:lnTo>
                <a:lnTo>
                  <a:pt x="8229600" y="7735824"/>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1648574" y="1648574"/>
            <a:ext cx="6989853" cy="6989853"/>
            <a:chOff x="0" y="0"/>
            <a:chExt cx="1913890" cy="1913890"/>
          </a:xfrm>
        </p:grpSpPr>
        <p:sp>
          <p:nvSpPr>
            <p:cNvPr name="Freeform 6" id="6"/>
            <p:cNvSpPr/>
            <p:nvPr/>
          </p:nvSpPr>
          <p:spPr>
            <a:xfrm flipH="false" flipV="false" rot="0">
              <a:off x="0" y="0"/>
              <a:ext cx="1913890" cy="1913890"/>
            </a:xfrm>
            <a:custGeom>
              <a:avLst/>
              <a:gdLst/>
              <a:ahLst/>
              <a:cxnLst/>
              <a:rect r="r" b="b" t="t" l="l"/>
              <a:pathLst>
                <a:path h="1913890" w="1913890">
                  <a:moveTo>
                    <a:pt x="0" y="0"/>
                  </a:moveTo>
                  <a:lnTo>
                    <a:pt x="1913890" y="0"/>
                  </a:lnTo>
                  <a:lnTo>
                    <a:pt x="1913890" y="1913890"/>
                  </a:lnTo>
                  <a:lnTo>
                    <a:pt x="0" y="1913890"/>
                  </a:lnTo>
                  <a:close/>
                </a:path>
              </a:pathLst>
            </a:custGeom>
            <a:solidFill>
              <a:srgbClr val="FFFFFF">
                <a:alpha val="24706"/>
              </a:srgbClr>
            </a:solidFill>
          </p:spPr>
        </p:sp>
      </p:grpSp>
      <p:sp>
        <p:nvSpPr>
          <p:cNvPr name="Freeform 7" id="7"/>
          <p:cNvSpPr/>
          <p:nvPr/>
        </p:nvSpPr>
        <p:spPr>
          <a:xfrm flipH="false" flipV="false" rot="0">
            <a:off x="3647021" y="4697907"/>
            <a:ext cx="2992957" cy="2992957"/>
          </a:xfrm>
          <a:custGeom>
            <a:avLst/>
            <a:gdLst/>
            <a:ahLst/>
            <a:cxnLst/>
            <a:rect r="r" b="b" t="t" l="l"/>
            <a:pathLst>
              <a:path h="2992957" w="2992957">
                <a:moveTo>
                  <a:pt x="0" y="0"/>
                </a:moveTo>
                <a:lnTo>
                  <a:pt x="2992958" y="0"/>
                </a:lnTo>
                <a:lnTo>
                  <a:pt x="2992958" y="2992958"/>
                </a:lnTo>
                <a:lnTo>
                  <a:pt x="0" y="2992958"/>
                </a:lnTo>
                <a:lnTo>
                  <a:pt x="0" y="0"/>
                </a:lnTo>
                <a:close/>
              </a:path>
            </a:pathLst>
          </a:custGeom>
          <a:blipFill>
            <a:blip r:embed="rId6">
              <a:alphaModFix amt="55000"/>
            </a:blip>
            <a:stretch>
              <a:fillRect l="0" t="0" r="0" b="0"/>
            </a:stretch>
          </a:blipFill>
        </p:spPr>
      </p:sp>
      <p:sp>
        <p:nvSpPr>
          <p:cNvPr name="Freeform 8" id="8"/>
          <p:cNvSpPr/>
          <p:nvPr/>
        </p:nvSpPr>
        <p:spPr>
          <a:xfrm flipH="false" flipV="false" rot="0">
            <a:off x="3345785" y="7611941"/>
            <a:ext cx="602472" cy="602472"/>
          </a:xfrm>
          <a:custGeom>
            <a:avLst/>
            <a:gdLst/>
            <a:ahLst/>
            <a:cxnLst/>
            <a:rect r="r" b="b" t="t" l="l"/>
            <a:pathLst>
              <a:path h="602472" w="602472">
                <a:moveTo>
                  <a:pt x="0" y="0"/>
                </a:moveTo>
                <a:lnTo>
                  <a:pt x="602472" y="0"/>
                </a:lnTo>
                <a:lnTo>
                  <a:pt x="602472" y="602472"/>
                </a:lnTo>
                <a:lnTo>
                  <a:pt x="0" y="6024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4541028" y="7611941"/>
            <a:ext cx="602472" cy="602472"/>
          </a:xfrm>
          <a:custGeom>
            <a:avLst/>
            <a:gdLst/>
            <a:ahLst/>
            <a:cxnLst/>
            <a:rect r="r" b="b" t="t" l="l"/>
            <a:pathLst>
              <a:path h="602472" w="602472">
                <a:moveTo>
                  <a:pt x="0" y="0"/>
                </a:moveTo>
                <a:lnTo>
                  <a:pt x="602472" y="0"/>
                </a:lnTo>
                <a:lnTo>
                  <a:pt x="602472" y="602472"/>
                </a:lnTo>
                <a:lnTo>
                  <a:pt x="0" y="60247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5773303" y="7611941"/>
            <a:ext cx="358435" cy="588806"/>
          </a:xfrm>
          <a:custGeom>
            <a:avLst/>
            <a:gdLst/>
            <a:ahLst/>
            <a:cxnLst/>
            <a:rect r="r" b="b" t="t" l="l"/>
            <a:pathLst>
              <a:path h="588806" w="358435">
                <a:moveTo>
                  <a:pt x="0" y="0"/>
                </a:moveTo>
                <a:lnTo>
                  <a:pt x="358436" y="0"/>
                </a:lnTo>
                <a:lnTo>
                  <a:pt x="358436" y="588806"/>
                </a:lnTo>
                <a:lnTo>
                  <a:pt x="0" y="58880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6639979" y="7611941"/>
            <a:ext cx="588806" cy="588806"/>
          </a:xfrm>
          <a:custGeom>
            <a:avLst/>
            <a:gdLst/>
            <a:ahLst/>
            <a:cxnLst/>
            <a:rect r="r" b="b" t="t" l="l"/>
            <a:pathLst>
              <a:path h="588806" w="588806">
                <a:moveTo>
                  <a:pt x="0" y="0"/>
                </a:moveTo>
                <a:lnTo>
                  <a:pt x="588805" y="0"/>
                </a:lnTo>
                <a:lnTo>
                  <a:pt x="588805" y="588806"/>
                </a:lnTo>
                <a:lnTo>
                  <a:pt x="0" y="58880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318422" y="9509401"/>
            <a:ext cx="603199" cy="618666"/>
          </a:xfrm>
          <a:custGeom>
            <a:avLst/>
            <a:gdLst/>
            <a:ahLst/>
            <a:cxnLst/>
            <a:rect r="r" b="b" t="t" l="l"/>
            <a:pathLst>
              <a:path h="618666" w="603199">
                <a:moveTo>
                  <a:pt x="0" y="0"/>
                </a:moveTo>
                <a:lnTo>
                  <a:pt x="603199" y="0"/>
                </a:lnTo>
                <a:lnTo>
                  <a:pt x="603199" y="618666"/>
                </a:lnTo>
                <a:lnTo>
                  <a:pt x="0" y="6186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3911626" y="9538273"/>
            <a:ext cx="560921" cy="560921"/>
          </a:xfrm>
          <a:custGeom>
            <a:avLst/>
            <a:gdLst/>
            <a:ahLst/>
            <a:cxnLst/>
            <a:rect r="r" b="b" t="t" l="l"/>
            <a:pathLst>
              <a:path h="560921" w="560921">
                <a:moveTo>
                  <a:pt x="0" y="0"/>
                </a:moveTo>
                <a:lnTo>
                  <a:pt x="560921" y="0"/>
                </a:lnTo>
                <a:lnTo>
                  <a:pt x="560921" y="560921"/>
                </a:lnTo>
                <a:lnTo>
                  <a:pt x="0" y="56092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4" id="14"/>
          <p:cNvSpPr txBox="true"/>
          <p:nvPr/>
        </p:nvSpPr>
        <p:spPr>
          <a:xfrm rot="0">
            <a:off x="2057400" y="3428248"/>
            <a:ext cx="6172200" cy="1482446"/>
          </a:xfrm>
          <a:prstGeom prst="rect">
            <a:avLst/>
          </a:prstGeom>
        </p:spPr>
        <p:txBody>
          <a:bodyPr anchor="t" rtlCol="false" tIns="0" lIns="0" bIns="0" rIns="0">
            <a:spAutoFit/>
          </a:bodyPr>
          <a:lstStyle/>
          <a:p>
            <a:pPr algn="ctr">
              <a:lnSpc>
                <a:spcPts val="5965"/>
              </a:lnSpc>
            </a:pPr>
            <a:r>
              <a:rPr lang="en-US" sz="4260">
                <a:solidFill>
                  <a:srgbClr val="000004"/>
                </a:solidFill>
                <a:latin typeface="TAN Parfait"/>
                <a:ea typeface="TAN Parfait"/>
                <a:cs typeface="TAN Parfait"/>
                <a:sym typeface="TAN Parfait"/>
              </a:rPr>
              <a:t>Trusting God's timing </a:t>
            </a:r>
          </a:p>
        </p:txBody>
      </p:sp>
      <p:sp>
        <p:nvSpPr>
          <p:cNvPr name="TextBox 15" id="15"/>
          <p:cNvSpPr txBox="true"/>
          <p:nvPr/>
        </p:nvSpPr>
        <p:spPr>
          <a:xfrm rot="0">
            <a:off x="2251773" y="1879990"/>
            <a:ext cx="5783454" cy="970509"/>
          </a:xfrm>
          <a:prstGeom prst="rect">
            <a:avLst/>
          </a:prstGeom>
        </p:spPr>
        <p:txBody>
          <a:bodyPr anchor="t" rtlCol="false" tIns="0" lIns="0" bIns="0" rIns="0">
            <a:spAutoFit/>
          </a:bodyPr>
          <a:lstStyle/>
          <a:p>
            <a:pPr algn="ctr">
              <a:lnSpc>
                <a:spcPts val="7932"/>
              </a:lnSpc>
            </a:pPr>
            <a:r>
              <a:rPr lang="en-US" sz="5666">
                <a:solidFill>
                  <a:srgbClr val="000004"/>
                </a:solidFill>
                <a:latin typeface="Brittany"/>
                <a:ea typeface="Brittany"/>
                <a:cs typeface="Brittany"/>
                <a:sym typeface="Brittany"/>
              </a:rPr>
              <a:t>Daily Motivation </a:t>
            </a:r>
          </a:p>
        </p:txBody>
      </p:sp>
      <p:sp>
        <p:nvSpPr>
          <p:cNvPr name="TextBox 16" id="16"/>
          <p:cNvSpPr txBox="true"/>
          <p:nvPr/>
        </p:nvSpPr>
        <p:spPr>
          <a:xfrm rot="0">
            <a:off x="2251773" y="8157263"/>
            <a:ext cx="5547165" cy="481164"/>
          </a:xfrm>
          <a:prstGeom prst="rect">
            <a:avLst/>
          </a:prstGeom>
        </p:spPr>
        <p:txBody>
          <a:bodyPr anchor="t" rtlCol="false" tIns="0" lIns="0" bIns="0" rIns="0">
            <a:spAutoFit/>
          </a:bodyPr>
          <a:lstStyle/>
          <a:p>
            <a:pPr algn="ctr">
              <a:lnSpc>
                <a:spcPts val="3929"/>
              </a:lnSpc>
            </a:pPr>
            <a:r>
              <a:rPr lang="en-US" b="true" sz="2806">
                <a:solidFill>
                  <a:srgbClr val="FFFFFF"/>
                </a:solidFill>
                <a:latin typeface="Glacial Indifference Bold"/>
                <a:ea typeface="Glacial Indifference Bold"/>
                <a:cs typeface="Glacial Indifference Bold"/>
                <a:sym typeface="Glacial Indifference Bold"/>
              </a:rPr>
              <a:t>@fruitfulmotherfertilityfoundation</a:t>
            </a:r>
          </a:p>
        </p:txBody>
      </p:sp>
      <p:sp>
        <p:nvSpPr>
          <p:cNvPr name="TextBox 17" id="17"/>
          <p:cNvSpPr txBox="true"/>
          <p:nvPr/>
        </p:nvSpPr>
        <p:spPr>
          <a:xfrm rot="0">
            <a:off x="1118326" y="9608147"/>
            <a:ext cx="9309955" cy="373548"/>
          </a:xfrm>
          <a:prstGeom prst="rect">
            <a:avLst/>
          </a:prstGeom>
        </p:spPr>
        <p:txBody>
          <a:bodyPr anchor="t" rtlCol="false" tIns="0" lIns="0" bIns="0" rIns="0">
            <a:spAutoFit/>
          </a:bodyPr>
          <a:lstStyle/>
          <a:p>
            <a:pPr algn="l">
              <a:lnSpc>
                <a:spcPts val="3035"/>
              </a:lnSpc>
            </a:pPr>
            <a:r>
              <a:rPr lang="en-US" sz="2168" b="true">
                <a:solidFill>
                  <a:srgbClr val="FFFFFF"/>
                </a:solidFill>
                <a:latin typeface="Glacial Indifference Bold"/>
                <a:ea typeface="Glacial Indifference Bold"/>
                <a:cs typeface="Glacial Indifference Bold"/>
                <a:sym typeface="Glacial Indifference Bold"/>
              </a:rPr>
              <a:t>+234 909 097 1595                 www.fruitfulmotherfertilityfoundation.org</a:t>
            </a:r>
          </a:p>
        </p:txBody>
      </p:sp>
      <p:grpSp>
        <p:nvGrpSpPr>
          <p:cNvPr name="Group 18" id="18"/>
          <p:cNvGrpSpPr/>
          <p:nvPr/>
        </p:nvGrpSpPr>
        <p:grpSpPr>
          <a:xfrm rot="0">
            <a:off x="6639979" y="7481717"/>
            <a:ext cx="3348837" cy="849254"/>
            <a:chOff x="0" y="0"/>
            <a:chExt cx="4465116" cy="1132339"/>
          </a:xfrm>
        </p:grpSpPr>
        <p:sp>
          <p:nvSpPr>
            <p:cNvPr name="TextBox 19" id="19"/>
            <p:cNvSpPr txBox="true"/>
            <p:nvPr/>
          </p:nvSpPr>
          <p:spPr>
            <a:xfrm rot="0">
              <a:off x="0" y="247650"/>
              <a:ext cx="4465116" cy="801530"/>
            </a:xfrm>
            <a:prstGeom prst="rect">
              <a:avLst/>
            </a:prstGeom>
          </p:spPr>
          <p:txBody>
            <a:bodyPr anchor="t" rtlCol="false" tIns="0" lIns="0" bIns="0" rIns="0">
              <a:spAutoFit/>
            </a:bodyPr>
            <a:lstStyle/>
            <a:p>
              <a:pPr algn="ctr">
                <a:lnSpc>
                  <a:spcPts val="3615"/>
                </a:lnSpc>
              </a:pPr>
              <a:r>
                <a:rPr lang="en-US" sz="5165">
                  <a:solidFill>
                    <a:srgbClr val="F2EAE3"/>
                  </a:solidFill>
                  <a:latin typeface="Genty"/>
                  <a:ea typeface="Genty"/>
                  <a:cs typeface="Genty"/>
                  <a:sym typeface="Genty"/>
                </a:rPr>
                <a:t>Like</a:t>
              </a:r>
            </a:p>
          </p:txBody>
        </p:sp>
        <p:sp>
          <p:nvSpPr>
            <p:cNvPr name="TextBox 20" id="20"/>
            <p:cNvSpPr txBox="true"/>
            <p:nvPr/>
          </p:nvSpPr>
          <p:spPr>
            <a:xfrm rot="0">
              <a:off x="0" y="820122"/>
              <a:ext cx="4304369" cy="312217"/>
            </a:xfrm>
            <a:prstGeom prst="rect">
              <a:avLst/>
            </a:prstGeom>
          </p:spPr>
          <p:txBody>
            <a:bodyPr anchor="t" rtlCol="false" tIns="0" lIns="0" bIns="0" rIns="0">
              <a:spAutoFit/>
            </a:bodyPr>
            <a:lstStyle/>
            <a:p>
              <a:pPr algn="ctr">
                <a:lnSpc>
                  <a:spcPts val="1748"/>
                </a:lnSpc>
              </a:pPr>
              <a:r>
                <a:rPr lang="en-US" sz="1589" spc="19">
                  <a:solidFill>
                    <a:srgbClr val="F2EAE3"/>
                  </a:solidFill>
                  <a:latin typeface="Pluma"/>
                  <a:ea typeface="Pluma"/>
                  <a:cs typeface="Pluma"/>
                  <a:sym typeface="Pluma"/>
                </a:rPr>
                <a:t>&amp; subscribe</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9163185"/>
          </a:xfrm>
          <a:prstGeom prst="rect">
            <a:avLst/>
          </a:prstGeom>
        </p:spPr>
        <p:txBody>
          <a:bodyPr anchor="t" rtlCol="false" tIns="0" lIns="0" bIns="0" rIns="0">
            <a:spAutoFit/>
          </a:bodyPr>
          <a:lstStyle/>
          <a:p>
            <a:pPr algn="l">
              <a:lnSpc>
                <a:spcPts val="2851"/>
              </a:lnSpc>
            </a:pPr>
            <a:r>
              <a:rPr lang="en-US" sz="2036" b="true">
                <a:solidFill>
                  <a:srgbClr val="000000"/>
                </a:solidFill>
                <a:latin typeface="Sackers Gothic Medium"/>
                <a:ea typeface="Sackers Gothic Medium"/>
                <a:cs typeface="Sackers Gothic Medium"/>
                <a:sym typeface="Sackers Gothic Medium"/>
              </a:rPr>
              <a:t>✨ Isaiah 40:31</a:t>
            </a:r>
            <a:r>
              <a:rPr lang="en-US" sz="2036">
                <a:solidFill>
                  <a:srgbClr val="000000"/>
                </a:solidFill>
                <a:latin typeface="Sackers Gothic Light"/>
                <a:ea typeface="Sackers Gothic Light"/>
                <a:cs typeface="Sackers Gothic Light"/>
                <a:sym typeface="Sackers Gothic Light"/>
              </a:rPr>
              <a:t> — "But those who hope in the Lord will renew their strength."</a:t>
            </a: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1 Samuel 1:27</a:t>
            </a:r>
            <a:r>
              <a:rPr lang="en-US" sz="2036">
                <a:solidFill>
                  <a:srgbClr val="000000"/>
                </a:solidFill>
                <a:latin typeface="Sackers Gothic Light"/>
                <a:ea typeface="Sackers Gothic Light"/>
                <a:cs typeface="Sackers Gothic Light"/>
                <a:sym typeface="Sackers Gothic Light"/>
              </a:rPr>
              <a:t> — "I prayed for this child, and the Lord has granted me what I asked of Him."</a:t>
            </a: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Romans 8:28</a:t>
            </a:r>
            <a:r>
              <a:rPr lang="en-US" sz="2036">
                <a:solidFill>
                  <a:srgbClr val="000000"/>
                </a:solidFill>
                <a:latin typeface="Sackers Gothic Light"/>
                <a:ea typeface="Sackers Gothic Light"/>
                <a:cs typeface="Sackers Gothic Light"/>
                <a:sym typeface="Sackers Gothic Light"/>
              </a:rPr>
              <a:t> — "And we know that in all things God works for the good of those who love Him."</a:t>
            </a:r>
          </a:p>
          <a:p>
            <a:pPr algn="ctr">
              <a:lnSpc>
                <a:spcPts val="2851"/>
              </a:lnSpc>
            </a:pPr>
            <a:r>
              <a:rPr lang="en-US" sz="2036" b="true">
                <a:solidFill>
                  <a:srgbClr val="000000"/>
                </a:solidFill>
                <a:latin typeface="Sackers Gothic Medium"/>
                <a:ea typeface="Sackers Gothic Medium"/>
                <a:cs typeface="Sackers Gothic Medium"/>
                <a:sym typeface="Sackers Gothic Medium"/>
              </a:rPr>
              <a:t>Testimony of God’s Faithfulness:</a:t>
            </a:r>
          </a:p>
          <a:p>
            <a:pPr algn="l">
              <a:lnSpc>
                <a:spcPts val="2851"/>
              </a:lnSpc>
            </a:pPr>
            <a:r>
              <a:rPr lang="en-US" sz="2036">
                <a:solidFill>
                  <a:srgbClr val="000000"/>
                </a:solidFill>
                <a:latin typeface="Sackers Gothic Light"/>
                <a:ea typeface="Sackers Gothic Light"/>
                <a:cs typeface="Sackers Gothic Light"/>
                <a:sym typeface="Sackers Gothic Light"/>
              </a:rPr>
              <a:t>A woman named Hope had been trying to conceive for several years. Doctors told her she had a very low chance of getting pregnant. She clung to Proverbs 3:5-6, choosing to trust God rather than fear. She and her husband continued praying, seeking medical guidance, and believing in God’s promises. After years of waiting, they received the news that they were expecting a child. Today, they share their testimony to encourage others: God’s timing is perfect, and He is faithful to those who trust Him.</a:t>
            </a: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l">
              <a:lnSpc>
                <a:spcPts val="2431"/>
              </a:lnSpc>
            </a:pPr>
            <a:r>
              <a:rPr lang="en-US" sz="1736">
                <a:solidFill>
                  <a:srgbClr val="000000"/>
                </a:solidFill>
                <a:latin typeface="Sackers Gothic Light"/>
                <a:ea typeface="Sackers Gothic Light"/>
                <a:cs typeface="Sackers Gothic Light"/>
                <a:sym typeface="Sackers Gothic Light"/>
              </a:rPr>
              <a:t>🙏 Lord, I surrender my heart’s desire for a child into Your hands. Teach me to trust in Your wisdom rather than my own understanding. Strengthen my faith, comfort me in times of doubt, and remind me of Your promises. Just as You were faithful to Hannah and Sarah, I believe You are working in my life. Let Your perfect will be done. In Jesus’ name, Amen.</a:t>
            </a:r>
          </a:p>
          <a:p>
            <a:pPr algn="l">
              <a:lnSpc>
                <a:spcPts val="2851"/>
              </a:lnSpc>
            </a:pP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194226" y="333597"/>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08</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433570"/>
          </a:xfrm>
          <a:prstGeom prst="rect">
            <a:avLst/>
          </a:prstGeom>
        </p:spPr>
        <p:txBody>
          <a:bodyPr anchor="t" rtlCol="false" tIns="0" lIns="0" bIns="0" rIns="0">
            <a:spAutoFit/>
          </a:bodyPr>
          <a:lstStyle/>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a:solidFill>
                  <a:srgbClr val="000000"/>
                </a:solidFill>
                <a:latin typeface="Sackers Gothic Light"/>
                <a:ea typeface="Sackers Gothic Light"/>
                <a:cs typeface="Sackers Gothic Light"/>
                <a:sym typeface="Sackers Gothic Light"/>
              </a:rPr>
              <a:t>📖 Romans 8:28 — "And we know that in all things God works for the good of those who love Him, who have been called according to His purpose."</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a:t>
            </a:r>
          </a:p>
          <a:p>
            <a:pPr algn="l">
              <a:lnSpc>
                <a:spcPts val="2851"/>
              </a:lnSpc>
            </a:pPr>
            <a:r>
              <a:rPr lang="en-US" sz="2036">
                <a:solidFill>
                  <a:srgbClr val="000000"/>
                </a:solidFill>
                <a:latin typeface="Sackers Gothic Light"/>
                <a:ea typeface="Sackers Gothic Light"/>
                <a:cs typeface="Sackers Gothic Light"/>
                <a:sym typeface="Sackers Gothic Light"/>
              </a:rPr>
              <a:t>God is present in every detail of your journey, even in the waiting. While the process may be filled with uncertainty, remember that He is working behind the scenes. Your prayers, your tears, and your desires are known to Him. Though the wait may feel long, trust that He is orchestrating everything for your good and His glory.</a:t>
            </a:r>
          </a:p>
          <a:p>
            <a:pPr algn="ctr">
              <a:lnSpc>
                <a:spcPts val="2851"/>
              </a:lnSpc>
            </a:pPr>
            <a:r>
              <a:rPr lang="en-US" sz="2036" b="true">
                <a:solidFill>
                  <a:srgbClr val="000000"/>
                </a:solidFill>
                <a:latin typeface="Sackers Gothic Medium"/>
                <a:ea typeface="Sackers Gothic Medium"/>
                <a:cs typeface="Sackers Gothic Medium"/>
                <a:sym typeface="Sackers Gothic Medium"/>
              </a:rPr>
              <a:t>Additional Scriptures for Strength &amp; Hope:</a:t>
            </a:r>
          </a:p>
          <a:p>
            <a:pPr algn="l">
              <a:lnSpc>
                <a:spcPts val="2851"/>
              </a:lnSpc>
            </a:pPr>
            <a:r>
              <a:rPr lang="en-US" sz="2036" b="true">
                <a:solidFill>
                  <a:srgbClr val="000000"/>
                </a:solidFill>
                <a:latin typeface="Sackers Gothic Medium"/>
                <a:ea typeface="Sackers Gothic Medium"/>
                <a:cs typeface="Sackers Gothic Medium"/>
                <a:sym typeface="Sackers Gothic Medium"/>
              </a:rPr>
              <a:t>🌱 Psalm 37:4 </a:t>
            </a:r>
            <a:r>
              <a:rPr lang="en-US" sz="2036">
                <a:solidFill>
                  <a:srgbClr val="000000"/>
                </a:solidFill>
                <a:latin typeface="Sackers Gothic Light"/>
                <a:ea typeface="Sackers Gothic Light"/>
                <a:cs typeface="Sackers Gothic Light"/>
                <a:sym typeface="Sackers Gothic Light"/>
              </a:rPr>
              <a:t>— "Take delight in the Lord, and He will give you the desires of your heart."</a:t>
            </a:r>
          </a:p>
          <a:p>
            <a:pPr algn="l">
              <a:lnSpc>
                <a:spcPts val="2851"/>
              </a:lnSpc>
            </a:pPr>
            <a:r>
              <a:rPr lang="en-US" sz="2036">
                <a:solidFill>
                  <a:srgbClr val="000000"/>
                </a:solidFill>
                <a:latin typeface="Sackers Gothic Light"/>
                <a:ea typeface="Sackers Gothic Light"/>
                <a:cs typeface="Sackers Gothic Light"/>
                <a:sym typeface="Sackers Gothic Light"/>
              </a:rPr>
              <a:t>💛 1 Samuel 1:27 — "I prayed for this child, and the Lord has granted me what I asked of Him."</a:t>
            </a:r>
          </a:p>
          <a:p>
            <a:pPr algn="l">
              <a:lnSpc>
                <a:spcPts val="2851"/>
              </a:lnSpc>
            </a:pPr>
          </a:p>
          <a:p>
            <a:pPr algn="l">
              <a:lnSpc>
                <a:spcPts val="3013"/>
              </a:lnSpc>
              <a:spcBef>
                <a:spcPct val="0"/>
              </a:spcBef>
            </a:pPr>
            <a:r>
              <a:rPr lang="en-US" b="true" sz="2152">
                <a:solidFill>
                  <a:srgbClr val="000000"/>
                </a:solidFill>
                <a:latin typeface="Sackers Gothic Medium"/>
                <a:ea typeface="Sackers Gothic Medium"/>
                <a:cs typeface="Sackers Gothic Medium"/>
                <a:sym typeface="Sackers Gothic Medium"/>
              </a:rPr>
              <a:t>🙏 Isaiah 40:31</a:t>
            </a:r>
            <a:r>
              <a:rPr lang="en-US" sz="2152">
                <a:solidFill>
                  <a:srgbClr val="000000"/>
                </a:solidFill>
                <a:latin typeface="Sackers Gothic Light"/>
                <a:ea typeface="Sackers Gothic Light"/>
                <a:cs typeface="Sackers Gothic Light"/>
                <a:sym typeface="Sackers Gothic Light"/>
              </a:rPr>
              <a:t> — "But those who hope in the Lord will renew their strength. They will soar on wings like eagles; they will run and not grow weary, they will walk and not be faint."</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09</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782185"/>
          </a:xfrm>
          <a:prstGeom prst="rect">
            <a:avLst/>
          </a:prstGeom>
        </p:spPr>
        <p:txBody>
          <a:bodyPr anchor="t" rtlCol="false" tIns="0" lIns="0" bIns="0" rIns="0">
            <a:spAutoFit/>
          </a:bodyPr>
          <a:lstStyle/>
          <a:p>
            <a:pPr algn="ctr">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Testimony of Hope:</a:t>
            </a:r>
          </a:p>
          <a:p>
            <a:pPr algn="l">
              <a:lnSpc>
                <a:spcPts val="2851"/>
              </a:lnSpc>
            </a:pPr>
            <a:r>
              <a:rPr lang="en-US" sz="2036">
                <a:solidFill>
                  <a:srgbClr val="000000"/>
                </a:solidFill>
                <a:latin typeface="Sackers Gothic Light"/>
                <a:ea typeface="Sackers Gothic Light"/>
                <a:cs typeface="Sackers Gothic Light"/>
                <a:sym typeface="Sackers Gothic Light"/>
              </a:rPr>
              <a:t>For years, ane and her husband longed to have a child. Each month, the disappointment grew heavier, and she often cried out to God, wondering if He had forgotten her. But instead of giving up, ane chose to cling to His promises. She poured her heart into prayer, just as Hannah did in the Bible (1 Samuel 1:10-11). One day, after nearly five years of waiting, Sarah received the news—she was pregnant! Holding her miracle babies in her arms, she looked back and saw how God had strengthened her faith during the waiting season. Now, she encourages other women to trust God’s perfect timing, knowing that He is faithful to His promises.</a:t>
            </a: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l">
              <a:lnSpc>
                <a:spcPts val="2851"/>
              </a:lnSpc>
            </a:pPr>
            <a:r>
              <a:rPr lang="en-US" sz="2036">
                <a:solidFill>
                  <a:srgbClr val="000000"/>
                </a:solidFill>
                <a:latin typeface="Sackers Gothic Light"/>
                <a:ea typeface="Sackers Gothic Light"/>
                <a:cs typeface="Sackers Gothic Light"/>
                <a:sym typeface="Sackers Gothic Light"/>
              </a:rPr>
              <a:t>Heavenly Father, I come before You with a longing heart, trusting that You see my deepest desires. Strengthen my faith as I wait on You, knowing that Your timing is perfect. Help me to surrender my worries and place my hope in You. Remind me that You are working all things together for my good. No matter the outcome, I trust in Your love and Your plan for my life. In Jesus' name, Amen.</a:t>
            </a: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10</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42062" y="1052751"/>
            <a:ext cx="9309955" cy="8358346"/>
          </a:xfrm>
          <a:prstGeom prst="rect">
            <a:avLst/>
          </a:prstGeom>
        </p:spPr>
        <p:txBody>
          <a:bodyPr anchor="t" rtlCol="false" tIns="0" lIns="0" bIns="0" rIns="0">
            <a:spAutoFit/>
          </a:bodyPr>
          <a:lstStyle/>
          <a:p>
            <a:pPr algn="ctr">
              <a:lnSpc>
                <a:spcPts val="2867"/>
              </a:lnSpc>
            </a:pPr>
            <a:r>
              <a:rPr lang="en-US" sz="2048" b="true">
                <a:solidFill>
                  <a:srgbClr val="000000"/>
                </a:solidFill>
                <a:latin typeface="Sackers Gothic Medium"/>
                <a:ea typeface="Sackers Gothic Medium"/>
                <a:cs typeface="Sackers Gothic Medium"/>
                <a:sym typeface="Sackers Gothic Medium"/>
              </a:rPr>
              <a:t>Scripture:</a:t>
            </a:r>
          </a:p>
          <a:p>
            <a:pPr algn="l">
              <a:lnSpc>
                <a:spcPts val="2867"/>
              </a:lnSpc>
            </a:pPr>
            <a:r>
              <a:rPr lang="en-US" sz="2048" b="true">
                <a:solidFill>
                  <a:srgbClr val="000000"/>
                </a:solidFill>
                <a:latin typeface="Sackers Gothic Medium"/>
                <a:ea typeface="Sackers Gothic Medium"/>
                <a:cs typeface="Sackers Gothic Medium"/>
                <a:sym typeface="Sackers Gothic Medium"/>
              </a:rPr>
              <a:t>1 Samu</a:t>
            </a:r>
            <a:r>
              <a:rPr lang="en-US" sz="2048" b="true">
                <a:solidFill>
                  <a:srgbClr val="000000"/>
                </a:solidFill>
                <a:latin typeface="Sackers Gothic Medium"/>
                <a:ea typeface="Sackers Gothic Medium"/>
                <a:cs typeface="Sackers Gothic Medium"/>
                <a:sym typeface="Sackers Gothic Medium"/>
              </a:rPr>
              <a:t>el 1:27</a:t>
            </a:r>
            <a:r>
              <a:rPr lang="en-US" sz="2048">
                <a:solidFill>
                  <a:srgbClr val="000000"/>
                </a:solidFill>
                <a:latin typeface="Sackers Gothic Light"/>
                <a:ea typeface="Sackers Gothic Light"/>
                <a:cs typeface="Sackers Gothic Light"/>
                <a:sym typeface="Sackers Gothic Light"/>
              </a:rPr>
              <a:t> — "I prayed for this child, and the Lord has granted me what I asked of Him."</a:t>
            </a:r>
          </a:p>
          <a:p>
            <a:pPr algn="ctr">
              <a:lnSpc>
                <a:spcPts val="2867"/>
              </a:lnSpc>
            </a:pPr>
            <a:r>
              <a:rPr lang="en-US" sz="2048" b="true">
                <a:solidFill>
                  <a:srgbClr val="000000"/>
                </a:solidFill>
                <a:latin typeface="Sackers Gothic Medium"/>
                <a:ea typeface="Sackers Gothic Medium"/>
                <a:cs typeface="Sackers Gothic Medium"/>
                <a:sym typeface="Sackers Gothic Medium"/>
              </a:rPr>
              <a:t>Reflection</a:t>
            </a:r>
            <a:r>
              <a:rPr lang="en-US" sz="2048">
                <a:solidFill>
                  <a:srgbClr val="000000"/>
                </a:solidFill>
                <a:latin typeface="Sackers Gothic Light"/>
                <a:ea typeface="Sackers Gothic Light"/>
                <a:cs typeface="Sackers Gothic Light"/>
                <a:sym typeface="Sackers Gothic Light"/>
              </a:rPr>
              <a:t>:</a:t>
            </a:r>
          </a:p>
          <a:p>
            <a:pPr algn="l">
              <a:lnSpc>
                <a:spcPts val="2867"/>
              </a:lnSpc>
            </a:pPr>
            <a:r>
              <a:rPr lang="en-US" sz="2048">
                <a:solidFill>
                  <a:srgbClr val="000000"/>
                </a:solidFill>
                <a:latin typeface="Sackers Gothic Light"/>
                <a:ea typeface="Sackers Gothic Light"/>
                <a:cs typeface="Sackers Gothic Light"/>
                <a:sym typeface="Sackers Gothic Light"/>
              </a:rPr>
              <a:t>In this</a:t>
            </a:r>
            <a:r>
              <a:rPr lang="en-US" sz="2048">
                <a:solidFill>
                  <a:srgbClr val="000000"/>
                </a:solidFill>
                <a:latin typeface="Sackers Gothic Light"/>
                <a:ea typeface="Sackers Gothic Light"/>
                <a:cs typeface="Sackers Gothic Light"/>
                <a:sym typeface="Sackers Gothic Light"/>
              </a:rPr>
              <a:t> verse, we see the deep faith of Hannah, who had endured years of longing and heartache in her desire for a child. Her story is a beautiful testament to the power of persistent prayer and faith in God's timing. Despite being mocked and misunderstood, Hannah continued to pray and trust God, ultimately receiving the blessing she had asked for. Like Hannah, women trying to conceive can find strength in knowing that God hears their prayers, and His timing is always perfect. Sometimes, the journey may be difficult, but it is important to remain steadfast in faith, as God is faithful to fulfill His promises.</a:t>
            </a:r>
          </a:p>
          <a:p>
            <a:pPr algn="l">
              <a:lnSpc>
                <a:spcPts val="2867"/>
              </a:lnSpc>
            </a:pPr>
          </a:p>
          <a:p>
            <a:pPr algn="ctr">
              <a:lnSpc>
                <a:spcPts val="2867"/>
              </a:lnSpc>
            </a:pPr>
            <a:r>
              <a:rPr lang="en-US" sz="2048" b="true">
                <a:solidFill>
                  <a:srgbClr val="000000"/>
                </a:solidFill>
                <a:latin typeface="Sackers Gothic Medium"/>
                <a:ea typeface="Sackers Gothic Medium"/>
                <a:cs typeface="Sackers Gothic Medium"/>
                <a:sym typeface="Sackers Gothic Medium"/>
              </a:rPr>
              <a:t>Addition</a:t>
            </a:r>
            <a:r>
              <a:rPr lang="en-US" sz="2048" b="true">
                <a:solidFill>
                  <a:srgbClr val="000000"/>
                </a:solidFill>
                <a:latin typeface="Sackers Gothic Medium"/>
                <a:ea typeface="Sackers Gothic Medium"/>
                <a:cs typeface="Sackers Gothic Medium"/>
                <a:sym typeface="Sackers Gothic Medium"/>
              </a:rPr>
              <a:t>al Scriptures for Strength:</a:t>
            </a:r>
          </a:p>
          <a:p>
            <a:pPr algn="l" marL="445708" indent="-222854" lvl="1">
              <a:lnSpc>
                <a:spcPts val="2890"/>
              </a:lnSpc>
              <a:spcBef>
                <a:spcPct val="0"/>
              </a:spcBef>
              <a:buAutoNum type="arabicPeriod" startAt="1"/>
            </a:pPr>
            <a:r>
              <a:rPr lang="en-US" b="true" sz="2064">
                <a:solidFill>
                  <a:srgbClr val="000000"/>
                </a:solidFill>
                <a:latin typeface="Sackers Gothic Medium"/>
                <a:ea typeface="Sackers Gothic Medium"/>
                <a:cs typeface="Sackers Gothic Medium"/>
                <a:sym typeface="Sackers Gothic Medium"/>
              </a:rPr>
              <a:t>Psalm 113:9 </a:t>
            </a:r>
            <a:r>
              <a:rPr lang="en-US" sz="2064">
                <a:solidFill>
                  <a:srgbClr val="000000"/>
                </a:solidFill>
                <a:latin typeface="Sackers Gothic Light"/>
                <a:ea typeface="Sackers Gothic Light"/>
                <a:cs typeface="Sackers Gothic Light"/>
                <a:sym typeface="Sackers Gothic Light"/>
              </a:rPr>
              <a:t>— "</a:t>
            </a:r>
            <a:r>
              <a:rPr lang="en-US" sz="2064">
                <a:solidFill>
                  <a:srgbClr val="000000"/>
                </a:solidFill>
                <a:latin typeface="Sackers Gothic Light"/>
                <a:ea typeface="Sackers Gothic Light"/>
                <a:cs typeface="Sackers Gothic Light"/>
                <a:sym typeface="Sackers Gothic Light"/>
              </a:rPr>
              <a:t>He settles the barren woman in her home as a happy mother of children. Praise the Lord." This verse speaks of God's ability to turn barrenness into a blessing, bringing joy to those who wait upon Him.</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74465"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11</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9144135"/>
          </a:xfrm>
          <a:prstGeom prst="rect">
            <a:avLst/>
          </a:prstGeom>
        </p:spPr>
        <p:txBody>
          <a:bodyPr anchor="t" rtlCol="false" tIns="0" lIns="0" bIns="0" rIns="0">
            <a:spAutoFit/>
          </a:bodyPr>
          <a:lstStyle/>
          <a:p>
            <a:pPr algn="l">
              <a:lnSpc>
                <a:spcPts val="2851"/>
              </a:lnSpc>
            </a:pPr>
          </a:p>
          <a:p>
            <a:pPr algn="l">
              <a:lnSpc>
                <a:spcPts val="2851"/>
              </a:lnSpc>
            </a:pPr>
          </a:p>
          <a:p>
            <a:pPr algn="l"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Genesis 25:21</a:t>
            </a:r>
            <a:r>
              <a:rPr lang="en-US" sz="2036">
                <a:solidFill>
                  <a:srgbClr val="000000"/>
                </a:solidFill>
                <a:latin typeface="Sackers Gothic Light"/>
                <a:ea typeface="Sackers Gothic Light"/>
                <a:cs typeface="Sackers Gothic Light"/>
                <a:sym typeface="Sackers Gothic Light"/>
              </a:rPr>
              <a:t> — "Isaac prayed to the Lord on behalf of his wife, because she was childless. The Lord answered his prayer, and his wife Rebekah became pregnant." Just as Isaac prayed for Rebekah, women trying to conceive can find comfort in knowing that God hears and answers prayers.</a:t>
            </a:r>
          </a:p>
          <a:p>
            <a:pPr algn="l"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Luke 1:37</a:t>
            </a:r>
            <a:r>
              <a:rPr lang="en-US" sz="2036">
                <a:solidFill>
                  <a:srgbClr val="000000"/>
                </a:solidFill>
                <a:latin typeface="Sackers Gothic Light"/>
                <a:ea typeface="Sackers Gothic Light"/>
                <a:cs typeface="Sackers Gothic Light"/>
                <a:sym typeface="Sackers Gothic Light"/>
              </a:rPr>
              <a:t> — "For nothing will be impossible with God." This powerful reminder of God's limitless power can provide hope to those who may feel discouraged in their journey to conceive.</a:t>
            </a:r>
          </a:p>
          <a:p>
            <a:pPr algn="l">
              <a:lnSpc>
                <a:spcPts val="2851"/>
              </a:lnSpc>
            </a:pPr>
          </a:p>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l">
              <a:lnSpc>
                <a:spcPts val="2851"/>
              </a:lnSpc>
            </a:pPr>
            <a:r>
              <a:rPr lang="en-US" sz="2036">
                <a:solidFill>
                  <a:srgbClr val="000000"/>
                </a:solidFill>
                <a:latin typeface="Sackers Gothic Light"/>
                <a:ea typeface="Sackers Gothic Light"/>
                <a:cs typeface="Sackers Gothic Light"/>
                <a:sym typeface="Sackers Gothic Light"/>
              </a:rPr>
              <a:t>Lord, just as You answered Hannah’s prayer for a child, I ask You to hear the prayers of every woman who is yearning for the gift of motherhood. Grant them patience, peace, and unwavering faith as they wait upon You. Strengthen their hearts to trust in Your perfect timing, and fill them with hope that You are with them every step of the way. May they experience the joy of Your blessings in due season. Amen.</a:t>
            </a:r>
          </a:p>
          <a:p>
            <a:pPr algn="l">
              <a:lnSpc>
                <a:spcPts val="2851"/>
              </a:lnSpc>
            </a:pP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12</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7996690"/>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ctr">
              <a:lnSpc>
                <a:spcPts val="2851"/>
              </a:lnSpc>
            </a:pPr>
          </a:p>
          <a:p>
            <a:pPr algn="l">
              <a:lnSpc>
                <a:spcPts val="2851"/>
              </a:lnSpc>
            </a:pPr>
            <a:r>
              <a:rPr lang="en-US" sz="2036" b="true">
                <a:solidFill>
                  <a:srgbClr val="000000"/>
                </a:solidFill>
                <a:latin typeface="Sackers Gothic Medium"/>
                <a:ea typeface="Sackers Gothic Medium"/>
                <a:cs typeface="Sackers Gothic Medium"/>
                <a:sym typeface="Sackers Gothic Medium"/>
              </a:rPr>
              <a:t>Matthew 6:33 </a:t>
            </a:r>
            <a:r>
              <a:rPr lang="en-US" sz="2036">
                <a:solidFill>
                  <a:srgbClr val="000000"/>
                </a:solidFill>
                <a:latin typeface="Sackers Gothic Light"/>
                <a:ea typeface="Sackers Gothic Light"/>
                <a:cs typeface="Sackers Gothic Light"/>
                <a:sym typeface="Sackers Gothic Light"/>
              </a:rPr>
              <a:t>— "But seek first His kingdom and His righteousness, and all these things will be given to you as well."</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a:t>
            </a:r>
          </a:p>
          <a:p>
            <a:pPr algn="l">
              <a:lnSpc>
                <a:spcPts val="2851"/>
              </a:lnSpc>
            </a:pPr>
            <a:r>
              <a:rPr lang="en-US" sz="2036">
                <a:solidFill>
                  <a:srgbClr val="000000"/>
                </a:solidFill>
                <a:latin typeface="Sackers Gothic Light"/>
                <a:ea typeface="Sackers Gothic Light"/>
                <a:cs typeface="Sackers Gothic Light"/>
                <a:sym typeface="Sackers Gothic Light"/>
              </a:rPr>
              <a:t>In times of longing and waiting, it's easy to focus solely on the desire for a child. However, Jesus reminds us to seek first the kingdom of God and His righteousness. When we prioritize God and His purposes, He promises to provide for our needs. Trusting in God’s timing and faithfulness, even in the midst of uncertainty, allows us to experience peace. As you wait, trust that God's plan for you is always good, and He will give you what you need in His perfect timing.</a:t>
            </a: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a:solidFill>
                  <a:srgbClr val="000000"/>
                </a:solidFill>
                <a:latin typeface="Sackers Gothic Light"/>
                <a:ea typeface="Sackers Gothic Light"/>
                <a:cs typeface="Sackers Gothic Light"/>
                <a:sym typeface="Sackers Gothic Light"/>
              </a:rPr>
              <a:t>Psalm 113:9 — "He settles the childless woman in her home as a happy mother of children. Praise the Lord."</a:t>
            </a:r>
          </a:p>
          <a:p>
            <a:pPr algn="l">
              <a:lnSpc>
                <a:spcPts val="2873"/>
              </a:lnSpc>
              <a:spcBef>
                <a:spcPct val="0"/>
              </a:spcBef>
            </a:pPr>
            <a:r>
              <a:rPr lang="en-US" sz="2052">
                <a:solidFill>
                  <a:srgbClr val="000000"/>
                </a:solidFill>
                <a:latin typeface="Sackers Gothic Light"/>
                <a:ea typeface="Sackers Gothic Light"/>
                <a:cs typeface="Sackers Gothic Light"/>
                <a:sym typeface="Sackers Gothic Light"/>
              </a:rPr>
              <a:t>This verse reminds us that God has a deep compassion for those who long to have children. He is the one who can open and close the womb, and He promises to bless the woman who is childless, bringing joy into her life. </a:t>
            </a:r>
          </a:p>
        </p:txBody>
      </p:sp>
      <p:sp>
        <p:nvSpPr>
          <p:cNvPr name="TextBox 4" id="4"/>
          <p:cNvSpPr txBox="true"/>
          <p:nvPr/>
        </p:nvSpPr>
        <p:spPr>
          <a:xfrm rot="0">
            <a:off x="760977" y="9483966"/>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13</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438159"/>
            <a:ext cx="9257455" cy="7634740"/>
          </a:xfrm>
          <a:prstGeom prst="rect">
            <a:avLst/>
          </a:prstGeom>
        </p:spPr>
        <p:txBody>
          <a:bodyPr anchor="t" rtlCol="false" tIns="0" lIns="0" bIns="0" rIns="0">
            <a:spAutoFit/>
          </a:bodyPr>
          <a:lstStyle/>
          <a:p>
            <a:pPr algn="l">
              <a:lnSpc>
                <a:spcPts val="2851"/>
              </a:lnSpc>
            </a:pPr>
            <a:r>
              <a:rPr lang="en-US" sz="2036">
                <a:solidFill>
                  <a:srgbClr val="000000"/>
                </a:solidFill>
                <a:latin typeface="Sackers Gothic Light"/>
                <a:ea typeface="Sackers Gothic Light"/>
                <a:cs typeface="Sackers Gothic Light"/>
                <a:sym typeface="Sackers Gothic Light"/>
              </a:rPr>
              <a:t>Whether you are waiting or in the midst of the journey, know that God sees your heart’s cry and is faithful to fulfill His promises.</a:t>
            </a:r>
          </a:p>
          <a:p>
            <a:pPr algn="l">
              <a:lnSpc>
                <a:spcPts val="2851"/>
              </a:lnSpc>
            </a:pPr>
            <a:r>
              <a:rPr lang="en-US" sz="2036">
                <a:solidFill>
                  <a:srgbClr val="000000"/>
                </a:solidFill>
                <a:latin typeface="Sackers Gothic Light"/>
                <a:ea typeface="Sackers Gothic Light"/>
                <a:cs typeface="Sackers Gothic Light"/>
                <a:sym typeface="Sackers Gothic Light"/>
              </a:rPr>
              <a:t>Scripture:</a:t>
            </a:r>
          </a:p>
          <a:p>
            <a:pPr algn="l">
              <a:lnSpc>
                <a:spcPts val="2851"/>
              </a:lnSpc>
            </a:pPr>
            <a:r>
              <a:rPr lang="en-US" sz="2036" b="true">
                <a:solidFill>
                  <a:srgbClr val="000000"/>
                </a:solidFill>
                <a:latin typeface="Sackers Gothic Medium"/>
                <a:ea typeface="Sackers Gothic Medium"/>
                <a:cs typeface="Sackers Gothic Medium"/>
                <a:sym typeface="Sackers Gothic Medium"/>
              </a:rPr>
              <a:t>1 Samuel 1:27</a:t>
            </a:r>
            <a:r>
              <a:rPr lang="en-US" sz="2036">
                <a:solidFill>
                  <a:srgbClr val="000000"/>
                </a:solidFill>
                <a:latin typeface="Sackers Gothic Light"/>
                <a:ea typeface="Sackers Gothic Light"/>
                <a:cs typeface="Sackers Gothic Light"/>
                <a:sym typeface="Sackers Gothic Light"/>
              </a:rPr>
              <a:t> — "I prayed for this child, and the Lord has granted me what I asked of Him."</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I</a:t>
            </a:r>
            <a:r>
              <a:rPr lang="en-US" sz="2036" b="true">
                <a:solidFill>
                  <a:srgbClr val="000000"/>
                </a:solidFill>
                <a:latin typeface="Sackers Gothic Medium"/>
                <a:ea typeface="Sackers Gothic Medium"/>
                <a:cs typeface="Sackers Gothic Medium"/>
                <a:sym typeface="Sackers Gothic Medium"/>
              </a:rPr>
              <a:t>saiah 55:8-9</a:t>
            </a:r>
            <a:r>
              <a:rPr lang="en-US" sz="2036">
                <a:solidFill>
                  <a:srgbClr val="000000"/>
                </a:solidFill>
                <a:latin typeface="Sackers Gothic Light"/>
                <a:ea typeface="Sackers Gothic Light"/>
                <a:cs typeface="Sackers Gothic Light"/>
                <a:sym typeface="Sackers Gothic Light"/>
              </a:rPr>
              <a:t> — "For my thoughts are not your thoughts, neither are your ways my ways," declares the Lord. "As the heavens are higher than the earth, so are my ways higher than your ways and my thoughts than your thoughts."</a:t>
            </a:r>
          </a:p>
          <a:p>
            <a:pPr algn="l">
              <a:lnSpc>
                <a:spcPts val="2851"/>
              </a:lnSpc>
            </a:pPr>
          </a:p>
          <a:p>
            <a:pPr algn="l">
              <a:lnSpc>
                <a:spcPts val="2851"/>
              </a:lnSpc>
            </a:pPr>
            <a:r>
              <a:rPr lang="en-US" sz="2036" b="true">
                <a:solidFill>
                  <a:srgbClr val="000000"/>
                </a:solidFill>
                <a:latin typeface="Sackers Gothic Medium"/>
                <a:ea typeface="Sackers Gothic Medium"/>
                <a:cs typeface="Sackers Gothic Medium"/>
                <a:sym typeface="Sackers Gothic Medium"/>
              </a:rPr>
              <a:t>Psalm 127:3 </a:t>
            </a:r>
            <a:r>
              <a:rPr lang="en-US" sz="2036">
                <a:solidFill>
                  <a:srgbClr val="000000"/>
                </a:solidFill>
                <a:latin typeface="Sackers Gothic Light"/>
                <a:ea typeface="Sackers Gothic Light"/>
                <a:cs typeface="Sackers Gothic Light"/>
                <a:sym typeface="Sackers Gothic Light"/>
              </a:rPr>
              <a:t>— "Children are a heritage from the Lord, offspring a reward from Him."</a:t>
            </a: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l">
              <a:lnSpc>
                <a:spcPts val="2851"/>
              </a:lnSpc>
            </a:pPr>
            <a:r>
              <a:rPr lang="en-US" sz="2036">
                <a:solidFill>
                  <a:srgbClr val="000000"/>
                </a:solidFill>
                <a:latin typeface="Sackers Gothic Light"/>
                <a:ea typeface="Sackers Gothic Light"/>
                <a:cs typeface="Sackers Gothic Light"/>
                <a:sym typeface="Sackers Gothic Light"/>
              </a:rPr>
              <a:t> Dear Lord provide what I need. Give me patience as I wait on You, knowing that Your timing is always perfect. I trust You with my heart, my desires, and my future. In Jesus’ name, Amen.</a:t>
            </a:r>
          </a:p>
          <a:p>
            <a:pPr algn="l">
              <a:lnSpc>
                <a:spcPts val="287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358640"/>
          </a:xfrm>
          <a:prstGeom prst="rect">
            <a:avLst/>
          </a:prstGeom>
        </p:spPr>
        <p:txBody>
          <a:bodyPr anchor="t" rtlCol="false" tIns="0" lIns="0" bIns="0" rIns="0">
            <a:spAutoFit/>
          </a:bodyPr>
          <a:lstStyle/>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 </a:t>
            </a:r>
          </a:p>
          <a:p>
            <a:pPr algn="l">
              <a:lnSpc>
                <a:spcPts val="2851"/>
              </a:lnSpc>
            </a:pPr>
            <a:r>
              <a:rPr lang="en-US" sz="2036" b="true">
                <a:solidFill>
                  <a:srgbClr val="000000"/>
                </a:solidFill>
                <a:latin typeface="Sackers Gothic Medium"/>
                <a:ea typeface="Sackers Gothic Medium"/>
                <a:cs typeface="Sackers Gothic Medium"/>
                <a:sym typeface="Sackers Gothic Medium"/>
              </a:rPr>
              <a:t>Lamentations 3:22-23</a:t>
            </a:r>
            <a:r>
              <a:rPr lang="en-US" sz="2036">
                <a:solidFill>
                  <a:srgbClr val="000000"/>
                </a:solidFill>
                <a:latin typeface="Sackers Gothic Light"/>
                <a:ea typeface="Sackers Gothic Light"/>
                <a:cs typeface="Sackers Gothic Light"/>
                <a:sym typeface="Sackers Gothic Light"/>
              </a:rPr>
              <a:t> — "Because of the Lord’s great love we are not consumed, for His compassions never fail. They are new every morning."</a:t>
            </a:r>
          </a:p>
          <a:p>
            <a:pPr algn="l">
              <a:lnSpc>
                <a:spcPts val="2851"/>
              </a:lnSpc>
            </a:pPr>
            <a:r>
              <a:rPr lang="en-US" sz="2036">
                <a:solidFill>
                  <a:srgbClr val="000000"/>
                </a:solidFill>
                <a:latin typeface="Sackers Gothic Light"/>
                <a:ea typeface="Sackers Gothic Light"/>
                <a:cs typeface="Sackers Gothic Light"/>
                <a:sym typeface="Sackers Gothic Light"/>
              </a:rPr>
              <a:t>Reflection: God’s mercy is the lifeline that sustains us day by day. As you wait for a child, remember that His compassions toward you are fresh every morning. Even in moments of disappointment or frustration, His love remains constant and unwavering. Just as God made promises to Sarah, Rachel, and Hannah in the Bible, He also promises to never leave or forsake you. Each new day brings a renewed sense of hope and the opportunity to trust in His perfect timing.</a:t>
            </a: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 Support:</a:t>
            </a:r>
          </a:p>
          <a:p>
            <a:pPr algn="l" marL="439698" indent="-219849" lvl="1">
              <a:lnSpc>
                <a:spcPts val="2851"/>
              </a:lnSpc>
              <a:buFont typeface="Arial"/>
              <a:buChar char="•"/>
            </a:pPr>
            <a:r>
              <a:rPr lang="en-US" sz="2036">
                <a:solidFill>
                  <a:srgbClr val="000000"/>
                </a:solidFill>
                <a:latin typeface="Sackers Gothic Light"/>
                <a:ea typeface="Sackers Gothic Light"/>
                <a:cs typeface="Sackers Gothic Light"/>
                <a:sym typeface="Sackers Gothic Light"/>
              </a:rPr>
              <a:t>Genesis 18:14 — "Is anything too hard for the Lord? I will return to you at the appointed time next year, and Sarah will have a son."</a:t>
            </a:r>
          </a:p>
          <a:p>
            <a:pPr algn="l" marL="439698" indent="-219849" lvl="1">
              <a:lnSpc>
                <a:spcPts val="2851"/>
              </a:lnSpc>
              <a:buFont typeface="Arial"/>
              <a:buChar char="•"/>
            </a:pPr>
            <a:r>
              <a:rPr lang="en-US" sz="2036">
                <a:solidFill>
                  <a:srgbClr val="000000"/>
                </a:solidFill>
                <a:latin typeface="Sackers Gothic Light"/>
                <a:ea typeface="Sackers Gothic Light"/>
                <a:cs typeface="Sackers Gothic Light"/>
                <a:sym typeface="Sackers Gothic Light"/>
              </a:rPr>
              <a:t>1 S</a:t>
            </a:r>
            <a:r>
              <a:rPr lang="en-US" sz="2036">
                <a:solidFill>
                  <a:srgbClr val="000000"/>
                </a:solidFill>
                <a:latin typeface="Sackers Gothic Light"/>
                <a:ea typeface="Sackers Gothic Light"/>
                <a:cs typeface="Sackers Gothic Light"/>
                <a:sym typeface="Sackers Gothic Light"/>
              </a:rPr>
              <a:t>amuel 1:20 — "So in the course of time Hannah became pregnant and gave birth to a son. She named him Samuel, saying, 'Because I asked the Lord for him.'"</a:t>
            </a:r>
          </a:p>
          <a:p>
            <a:pPr algn="l">
              <a:lnSpc>
                <a:spcPts val="287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15</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578792"/>
            <a:ext cx="9257455" cy="5101090"/>
          </a:xfrm>
          <a:prstGeom prst="rect">
            <a:avLst/>
          </a:prstGeom>
        </p:spPr>
        <p:txBody>
          <a:bodyPr anchor="t" rtlCol="false" tIns="0" lIns="0" bIns="0" rIns="0">
            <a:spAutoFit/>
          </a:bodyPr>
          <a:lstStyle/>
          <a:p>
            <a:pPr algn="l"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Isaiah 49:15-16 </a:t>
            </a:r>
            <a:r>
              <a:rPr lang="en-US" sz="2036">
                <a:solidFill>
                  <a:srgbClr val="000000"/>
                </a:solidFill>
                <a:latin typeface="Sackers Gothic Light"/>
                <a:ea typeface="Sackers Gothic Light"/>
                <a:cs typeface="Sackers Gothic Light"/>
                <a:sym typeface="Sackers Gothic Light"/>
              </a:rPr>
              <a:t>— "Can a mother forget the baby at her breast and have no compassion on the child she has borne? Though she may forget, I will not forget you! See, I have engraved you on the palms of my hands; your walls are ever before me."</a:t>
            </a:r>
          </a:p>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 </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Thank You, Lord, for Your unfailing love and mercies that are new every morning. In the moments of waiting and longing, I trust that Yo</a:t>
            </a:r>
            <a:r>
              <a:rPr lang="en-US" sz="2036">
                <a:solidFill>
                  <a:srgbClr val="000000"/>
                </a:solidFill>
                <a:latin typeface="Sackers Gothic Light"/>
                <a:ea typeface="Sackers Gothic Light"/>
                <a:cs typeface="Sackers Gothic Light"/>
                <a:sym typeface="Sackers Gothic Light"/>
              </a:rPr>
              <a:t>u ar</a:t>
            </a:r>
            <a:r>
              <a:rPr lang="en-US" sz="2036">
                <a:solidFill>
                  <a:srgbClr val="000000"/>
                </a:solidFill>
                <a:latin typeface="Sackers Gothic Light"/>
                <a:ea typeface="Sackers Gothic Light"/>
                <a:cs typeface="Sackers Gothic Light"/>
                <a:sym typeface="Sackers Gothic Light"/>
              </a:rPr>
              <a:t>e faithful to fulfill Your promises. Please continue to pour out Your love and comfort, knowing that Your timing is perfect. Amen.</a:t>
            </a:r>
          </a:p>
          <a:p>
            <a:pPr algn="l">
              <a:lnSpc>
                <a:spcPts val="287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16</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578792"/>
            <a:ext cx="9257455" cy="7996690"/>
          </a:xfrm>
          <a:prstGeom prst="rect">
            <a:avLst/>
          </a:prstGeom>
        </p:spPr>
        <p:txBody>
          <a:bodyPr anchor="t" rtlCol="false" tIns="0" lIns="0" bIns="0" rIns="0">
            <a:spAutoFit/>
          </a:bodyPr>
          <a:lstStyle/>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b="true">
                <a:solidFill>
                  <a:srgbClr val="000000"/>
                </a:solidFill>
                <a:latin typeface="Sackers Gothic Medium"/>
                <a:ea typeface="Sackers Gothic Medium"/>
                <a:cs typeface="Sackers Gothic Medium"/>
                <a:sym typeface="Sackers Gothic Medium"/>
              </a:rPr>
              <a:t> </a:t>
            </a:r>
            <a:r>
              <a:rPr lang="en-US" sz="2036">
                <a:solidFill>
                  <a:srgbClr val="000000"/>
                </a:solidFill>
                <a:latin typeface="Sackers Gothic Light"/>
                <a:ea typeface="Sackers Gothic Light"/>
                <a:cs typeface="Sackers Gothic Light"/>
                <a:sym typeface="Sackers Gothic Light"/>
              </a:rPr>
              <a:t>Philippians 4:6-7 — "Do not be anxious about anything, but in every situation, by prayer and petition, with thanksgiving, present your requests to God."</a:t>
            </a:r>
          </a:p>
          <a:p>
            <a:pPr algn="l">
              <a:lnSpc>
                <a:spcPts val="2851"/>
              </a:lnSpc>
            </a:pPr>
          </a:p>
          <a:p>
            <a:pPr algn="l">
              <a:lnSpc>
                <a:spcPts val="2851"/>
              </a:lnSpc>
            </a:pPr>
            <a:r>
              <a:rPr lang="en-US" sz="2036" b="true">
                <a:solidFill>
                  <a:srgbClr val="000000"/>
                </a:solidFill>
                <a:latin typeface="Sackers Gothic Medium"/>
                <a:ea typeface="Sackers Gothic Medium"/>
                <a:cs typeface="Sackers Gothic Medium"/>
                <a:sym typeface="Sackers Gothic Medium"/>
              </a:rPr>
              <a:t>Reflection:</a:t>
            </a:r>
            <a:r>
              <a:rPr lang="en-US" sz="2036">
                <a:solidFill>
                  <a:srgbClr val="000000"/>
                </a:solidFill>
                <a:latin typeface="Sackers Gothic Light"/>
                <a:ea typeface="Sackers Gothic Light"/>
                <a:cs typeface="Sackers Gothic Light"/>
                <a:sym typeface="Sackers Gothic Light"/>
              </a:rPr>
              <a:t> It’s easy to become anxious while waiting for God to answer prayers for a child. But the Word calls us to bring every worry to Him in prayer. When we lay our desires before the Lord with thanksgiving, He replaces our anxiety with His peace, which transcends all understanding. You are not alone in this journey. God sees your heart, hears your prayers, and will grant you peace as you trust in Him.</a:t>
            </a:r>
          </a:p>
          <a:p>
            <a:pPr algn="l">
              <a:lnSpc>
                <a:spcPts val="2851"/>
              </a:lnSpc>
            </a:pPr>
          </a:p>
          <a:p>
            <a:pPr algn="ctr">
              <a:lnSpc>
                <a:spcPts val="2851"/>
              </a:lnSpc>
            </a:pPr>
            <a:r>
              <a:rPr lang="en-US" b="true" sz="2036">
                <a:solidFill>
                  <a:srgbClr val="000000"/>
                </a:solidFill>
                <a:latin typeface="Sackers Gothic Medium"/>
                <a:ea typeface="Sackers Gothic Medium"/>
                <a:cs typeface="Sackers Gothic Medium"/>
                <a:sym typeface="Sackers Gothic Medium"/>
              </a:rPr>
              <a:t>Scripture Support:</a:t>
            </a:r>
          </a:p>
          <a:p>
            <a:pPr algn="l"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Matthew 7:7 </a:t>
            </a:r>
            <a:r>
              <a:rPr lang="en-US" sz="2036">
                <a:solidFill>
                  <a:srgbClr val="000000"/>
                </a:solidFill>
                <a:latin typeface="Sackers Gothic Light"/>
                <a:ea typeface="Sackers Gothic Light"/>
                <a:cs typeface="Sackers Gothic Light"/>
                <a:sym typeface="Sackers Gothic Light"/>
              </a:rPr>
              <a:t>— "Ask and it will be given to you; seek and you will find; knock and the door will be opened to you."</a:t>
            </a:r>
          </a:p>
          <a:p>
            <a:pPr algn="l"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1 Peter 5:7</a:t>
            </a:r>
            <a:r>
              <a:rPr lang="en-US" sz="2036">
                <a:solidFill>
                  <a:srgbClr val="000000"/>
                </a:solidFill>
                <a:latin typeface="Sackers Gothic Light"/>
                <a:ea typeface="Sackers Gothic Light"/>
                <a:cs typeface="Sackers Gothic Light"/>
                <a:sym typeface="Sackers Gothic Light"/>
              </a:rPr>
              <a:t> — "Cast all your anxiety on Him because He cares for you."</a:t>
            </a:r>
          </a:p>
          <a:p>
            <a:pPr algn="l">
              <a:lnSpc>
                <a:spcPts val="287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17</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106882"/>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6999"/>
            </a:blip>
            <a:stretch>
              <a:fillRect l="0" t="0" r="0" b="0"/>
            </a:stretch>
          </a:blipFill>
        </p:spPr>
      </p:sp>
      <p:sp>
        <p:nvSpPr>
          <p:cNvPr name="TextBox 3" id="3"/>
          <p:cNvSpPr txBox="true"/>
          <p:nvPr/>
        </p:nvSpPr>
        <p:spPr>
          <a:xfrm rot="0">
            <a:off x="921621" y="1248502"/>
            <a:ext cx="8810279" cy="8570232"/>
          </a:xfrm>
          <a:prstGeom prst="rect">
            <a:avLst/>
          </a:prstGeom>
        </p:spPr>
        <p:txBody>
          <a:bodyPr anchor="t" rtlCol="false" tIns="0" lIns="0" bIns="0" rIns="0">
            <a:spAutoFit/>
          </a:bodyPr>
          <a:lstStyle/>
          <a:p>
            <a:pPr algn="l">
              <a:lnSpc>
                <a:spcPts val="2496"/>
              </a:lnSpc>
            </a:pPr>
          </a:p>
          <a:p>
            <a:pPr algn="l">
              <a:lnSpc>
                <a:spcPts val="2496"/>
              </a:lnSpc>
            </a:pPr>
            <a:r>
              <a:rPr lang="en-US" sz="1783">
                <a:solidFill>
                  <a:srgbClr val="000000"/>
                </a:solidFill>
                <a:latin typeface="Sackers Gothic Light"/>
                <a:ea typeface="Sackers Gothic Light"/>
                <a:cs typeface="Sackers Gothic Light"/>
                <a:sym typeface="Sackers Gothic Light"/>
              </a:rPr>
              <a:t>The Fruitful Mother Fertility Foundation is a beacon of hope and support for women navigating the challenging journey of infertility. Founded by Cynthia Ogadinma Amaefule, who personally experienced the heartbreak of infertility for 10 years, the foundation draws inspiration from her perseverance, resilience, and ultimate success in overcoming these challenges.</a:t>
            </a:r>
          </a:p>
          <a:p>
            <a:pPr algn="l">
              <a:lnSpc>
                <a:spcPts val="2496"/>
              </a:lnSpc>
            </a:pPr>
          </a:p>
          <a:p>
            <a:pPr algn="l">
              <a:lnSpc>
                <a:spcPts val="2496"/>
              </a:lnSpc>
            </a:pPr>
            <a:r>
              <a:rPr lang="en-US" sz="1783">
                <a:solidFill>
                  <a:srgbClr val="000000"/>
                </a:solidFill>
                <a:latin typeface="Sackers Gothic Light"/>
                <a:ea typeface="Sackers Gothic Light"/>
                <a:cs typeface="Sackers Gothic Light"/>
                <a:sym typeface="Sackers Gothic Light"/>
              </a:rPr>
              <a:t>Established in 2022 and officially registered on 16th December 2024, the foundation is dedicated to empowering women with knowledge, resources, and guidance to achieve their dreams of motherhood. Through education, the organization enlightens women on essential practices that enhance fertility and refers them to reputable fertility clinics for specialized care to address the root causes of infertility.</a:t>
            </a:r>
          </a:p>
          <a:p>
            <a:pPr algn="l">
              <a:lnSpc>
                <a:spcPts val="2496"/>
              </a:lnSpc>
            </a:pPr>
          </a:p>
          <a:p>
            <a:pPr algn="l">
              <a:lnSpc>
                <a:spcPts val="2496"/>
              </a:lnSpc>
              <a:spcBef>
                <a:spcPct val="0"/>
              </a:spcBef>
            </a:pPr>
            <a:r>
              <a:rPr lang="en-US" sz="1783">
                <a:solidFill>
                  <a:srgbClr val="000000"/>
                </a:solidFill>
                <a:latin typeface="Sackers Gothic Light"/>
                <a:ea typeface="Sackers Gothic Light"/>
                <a:cs typeface="Sackers Gothic Light"/>
                <a:sym typeface="Sackers Gothic Light"/>
              </a:rPr>
              <a:t>Since its inception, the Fruitful Mother Fertility Foundation has positively impacted countless lives by offering practical solutions, emotional support, and professional referrals. With a compassionate approach inspired by personal experience, the foundation continues to inspire hope and provide invaluable resources for women on their path to motherhood.</a:t>
            </a:r>
          </a:p>
          <a:p>
            <a:pPr algn="l">
              <a:lnSpc>
                <a:spcPts val="2496"/>
              </a:lnSpc>
              <a:spcBef>
                <a:spcPct val="0"/>
              </a:spcBef>
            </a:pPr>
          </a:p>
          <a:p>
            <a:pPr algn="l">
              <a:lnSpc>
                <a:spcPts val="3003"/>
              </a:lnSpc>
              <a:spcBef>
                <a:spcPct val="0"/>
              </a:spcBef>
            </a:pPr>
          </a:p>
        </p:txBody>
      </p:sp>
      <p:sp>
        <p:nvSpPr>
          <p:cNvPr name="TextBox 4" id="4"/>
          <p:cNvSpPr txBox="true"/>
          <p:nvPr/>
        </p:nvSpPr>
        <p:spPr>
          <a:xfrm rot="0">
            <a:off x="921621" y="960814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grpSp>
        <p:nvGrpSpPr>
          <p:cNvPr name="Group 5" id="5"/>
          <p:cNvGrpSpPr/>
          <p:nvPr/>
        </p:nvGrpSpPr>
        <p:grpSpPr>
          <a:xfrm rot="0">
            <a:off x="7413505" y="8881137"/>
            <a:ext cx="2974508" cy="754326"/>
            <a:chOff x="0" y="0"/>
            <a:chExt cx="3966011" cy="1005768"/>
          </a:xfrm>
        </p:grpSpPr>
        <p:sp>
          <p:nvSpPr>
            <p:cNvPr name="TextBox 6" id="6"/>
            <p:cNvSpPr txBox="true"/>
            <p:nvPr/>
          </p:nvSpPr>
          <p:spPr>
            <a:xfrm rot="0">
              <a:off x="0" y="219075"/>
              <a:ext cx="3966011" cy="712829"/>
            </a:xfrm>
            <a:prstGeom prst="rect">
              <a:avLst/>
            </a:prstGeom>
          </p:spPr>
          <p:txBody>
            <a:bodyPr anchor="t" rtlCol="false" tIns="0" lIns="0" bIns="0" rIns="0">
              <a:spAutoFit/>
            </a:bodyPr>
            <a:lstStyle/>
            <a:p>
              <a:pPr algn="ctr">
                <a:lnSpc>
                  <a:spcPts val="3211"/>
                </a:lnSpc>
              </a:pPr>
              <a:r>
                <a:rPr lang="en-US" sz="4588">
                  <a:solidFill>
                    <a:srgbClr val="B39EFF"/>
                  </a:solidFill>
                  <a:latin typeface="Genty"/>
                  <a:ea typeface="Genty"/>
                  <a:cs typeface="Genty"/>
                  <a:sym typeface="Genty"/>
                </a:rPr>
                <a:t>Like</a:t>
              </a:r>
            </a:p>
          </p:txBody>
        </p:sp>
        <p:sp>
          <p:nvSpPr>
            <p:cNvPr name="TextBox 7" id="7"/>
            <p:cNvSpPr txBox="true"/>
            <p:nvPr/>
          </p:nvSpPr>
          <p:spPr>
            <a:xfrm rot="0">
              <a:off x="0" y="719989"/>
              <a:ext cx="3823232" cy="285778"/>
            </a:xfrm>
            <a:prstGeom prst="rect">
              <a:avLst/>
            </a:prstGeom>
          </p:spPr>
          <p:txBody>
            <a:bodyPr anchor="t" rtlCol="false" tIns="0" lIns="0" bIns="0" rIns="0">
              <a:spAutoFit/>
            </a:bodyPr>
            <a:lstStyle/>
            <a:p>
              <a:pPr algn="ctr">
                <a:lnSpc>
                  <a:spcPts val="1553"/>
                </a:lnSpc>
              </a:pPr>
              <a:r>
                <a:rPr lang="en-US" sz="1411" spc="16">
                  <a:solidFill>
                    <a:srgbClr val="004754"/>
                  </a:solidFill>
                  <a:latin typeface="Pluma"/>
                  <a:ea typeface="Pluma"/>
                  <a:cs typeface="Pluma"/>
                  <a:sym typeface="Pluma"/>
                </a:rPr>
                <a:t>&amp; subscribe</a:t>
              </a:r>
            </a:p>
          </p:txBody>
        </p:sp>
      </p:grpSp>
      <p:grpSp>
        <p:nvGrpSpPr>
          <p:cNvPr name="Group 8" id="8"/>
          <p:cNvGrpSpPr/>
          <p:nvPr/>
        </p:nvGrpSpPr>
        <p:grpSpPr>
          <a:xfrm rot="0">
            <a:off x="3736050" y="338515"/>
            <a:ext cx="2012884" cy="1235404"/>
            <a:chOff x="0" y="0"/>
            <a:chExt cx="2683846" cy="1647206"/>
          </a:xfrm>
        </p:grpSpPr>
        <p:sp>
          <p:nvSpPr>
            <p:cNvPr name="TextBox 9" id="9"/>
            <p:cNvSpPr txBox="true"/>
            <p:nvPr/>
          </p:nvSpPr>
          <p:spPr>
            <a:xfrm rot="0">
              <a:off x="0" y="-95250"/>
              <a:ext cx="2256521" cy="1063655"/>
            </a:xfrm>
            <a:prstGeom prst="rect">
              <a:avLst/>
            </a:prstGeom>
          </p:spPr>
          <p:txBody>
            <a:bodyPr anchor="t" rtlCol="false" tIns="0" lIns="0" bIns="0" rIns="0">
              <a:spAutoFit/>
            </a:bodyPr>
            <a:lstStyle/>
            <a:p>
              <a:pPr algn="just">
                <a:lnSpc>
                  <a:spcPts val="6653"/>
                </a:lnSpc>
              </a:pPr>
              <a:r>
                <a:rPr lang="en-US" b="true" sz="4752" i="true" spc="-446">
                  <a:solidFill>
                    <a:srgbClr val="005AE0"/>
                  </a:solidFill>
                  <a:latin typeface="Cooper BT Bold Italics"/>
                  <a:ea typeface="Cooper BT Bold Italics"/>
                  <a:cs typeface="Cooper BT Bold Italics"/>
                  <a:sym typeface="Cooper BT Bold Italics"/>
                </a:rPr>
                <a:t>About</a:t>
              </a:r>
            </a:p>
          </p:txBody>
        </p:sp>
        <p:sp>
          <p:nvSpPr>
            <p:cNvPr name="TextBox 10" id="10"/>
            <p:cNvSpPr txBox="true"/>
            <p:nvPr/>
          </p:nvSpPr>
          <p:spPr>
            <a:xfrm rot="0">
              <a:off x="268981" y="583655"/>
              <a:ext cx="2414864" cy="1063551"/>
            </a:xfrm>
            <a:prstGeom prst="rect">
              <a:avLst/>
            </a:prstGeom>
          </p:spPr>
          <p:txBody>
            <a:bodyPr anchor="t" rtlCol="false" tIns="0" lIns="0" bIns="0" rIns="0">
              <a:spAutoFit/>
            </a:bodyPr>
            <a:lstStyle/>
            <a:p>
              <a:pPr algn="r">
                <a:lnSpc>
                  <a:spcPts val="6653"/>
                </a:lnSpc>
              </a:pPr>
              <a:r>
                <a:rPr lang="en-US" b="true" sz="4752" i="true" spc="-166">
                  <a:solidFill>
                    <a:srgbClr val="005AE0"/>
                  </a:solidFill>
                  <a:latin typeface="Cooper BT Bold Italics"/>
                  <a:ea typeface="Cooper BT Bold Italics"/>
                  <a:cs typeface="Cooper BT Bold Italics"/>
                  <a:sym typeface="Cooper BT Bold Italics"/>
                </a:rPr>
                <a:t>Us</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578792"/>
            <a:ext cx="9257455" cy="4739140"/>
          </a:xfrm>
          <a:prstGeom prst="rect">
            <a:avLst/>
          </a:prstGeom>
        </p:spPr>
        <p:txBody>
          <a:bodyPr anchor="t" rtlCol="false" tIns="0" lIns="0" bIns="0" rIns="0">
            <a:spAutoFit/>
          </a:bodyPr>
          <a:lstStyle/>
          <a:p>
            <a:pPr algn="l" marL="439698" indent="-219849" lvl="1">
              <a:lnSpc>
                <a:spcPts val="2851"/>
              </a:lnSpc>
              <a:buFont typeface="Arial"/>
              <a:buChar char="•"/>
            </a:pPr>
            <a:r>
              <a:rPr lang="en-US" sz="2036">
                <a:solidFill>
                  <a:srgbClr val="000000"/>
                </a:solidFill>
                <a:latin typeface="Sackers Gothic Light"/>
                <a:ea typeface="Sackers Gothic Light"/>
                <a:cs typeface="Sackers Gothic Light"/>
                <a:sym typeface="Sackers Gothic Light"/>
              </a:rPr>
              <a:t>Jo</a:t>
            </a:r>
            <a:r>
              <a:rPr lang="en-US" sz="2036">
                <a:solidFill>
                  <a:srgbClr val="000000"/>
                </a:solidFill>
                <a:latin typeface="Sackers Gothic Light"/>
                <a:ea typeface="Sackers Gothic Light"/>
                <a:cs typeface="Sackers Gothic Light"/>
                <a:sym typeface="Sackers Gothic Light"/>
              </a:rPr>
              <a:t>hn 14:27 — "Peace I leave with you; My peace I give you. I do not give to you as the world gives. Do not let your hearts be troubled and do not be afraid."</a:t>
            </a:r>
          </a:p>
          <a:p>
            <a:pPr algn="l">
              <a:lnSpc>
                <a:spcPts val="2851"/>
              </a:lnSpc>
            </a:pPr>
          </a:p>
          <a:p>
            <a:pPr algn="l">
              <a:lnSpc>
                <a:spcPts val="2851"/>
              </a:lnSpc>
            </a:pPr>
          </a:p>
          <a:p>
            <a:pPr algn="ctr">
              <a:lnSpc>
                <a:spcPts val="2851"/>
              </a:lnSpc>
            </a:pPr>
            <a:r>
              <a:rPr lang="en-US" b="true" sz="2036">
                <a:solidFill>
                  <a:srgbClr val="000000"/>
                </a:solidFill>
                <a:latin typeface="Sackers Gothic Medium"/>
                <a:ea typeface="Sackers Gothic Medium"/>
                <a:cs typeface="Sackers Gothic Medium"/>
                <a:sym typeface="Sackers Gothic Medium"/>
              </a:rPr>
              <a:t>Prayer: </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Lord, help me to surrender my anxious thoughts and desires to You. Grant me Your peace as I wait on Your perfect tim</a:t>
            </a:r>
            <a:r>
              <a:rPr lang="en-US" sz="2036">
                <a:solidFill>
                  <a:srgbClr val="000000"/>
                </a:solidFill>
                <a:latin typeface="Sackers Gothic Light"/>
                <a:ea typeface="Sackers Gothic Light"/>
                <a:cs typeface="Sackers Gothic Light"/>
                <a:sym typeface="Sackers Gothic Light"/>
              </a:rPr>
              <a:t>ing. Te</a:t>
            </a:r>
            <a:r>
              <a:rPr lang="en-US" sz="2036">
                <a:solidFill>
                  <a:srgbClr val="000000"/>
                </a:solidFill>
                <a:latin typeface="Sackers Gothic Light"/>
                <a:ea typeface="Sackers Gothic Light"/>
                <a:cs typeface="Sackers Gothic Light"/>
                <a:sym typeface="Sackers Gothic Light"/>
              </a:rPr>
              <a:t>ach me to trust and rely on You, knowing that You care deeply for my heart. Amen.</a:t>
            </a:r>
          </a:p>
          <a:p>
            <a:pPr algn="l">
              <a:lnSpc>
                <a:spcPts val="2851"/>
              </a:lnSpc>
            </a:pPr>
          </a:p>
          <a:p>
            <a:pPr algn="l">
              <a:lnSpc>
                <a:spcPts val="287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Freeform 5" id="5"/>
          <p:cNvSpPr/>
          <p:nvPr/>
        </p:nvSpPr>
        <p:spPr>
          <a:xfrm flipH="false" flipV="false" rot="0">
            <a:off x="1181100" y="10740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6" id="6"/>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18</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076209"/>
            <a:ext cx="9257455" cy="8358640"/>
          </a:xfrm>
          <a:prstGeom prst="rect">
            <a:avLst/>
          </a:prstGeom>
        </p:spPr>
        <p:txBody>
          <a:bodyPr anchor="t" rtlCol="false" tIns="0" lIns="0" bIns="0" rIns="0">
            <a:spAutoFit/>
          </a:bodyPr>
          <a:lstStyle/>
          <a:p>
            <a:pPr algn="l">
              <a:lnSpc>
                <a:spcPts val="2851"/>
              </a:lnSpc>
            </a:pPr>
          </a:p>
          <a:p>
            <a:pPr algn="l">
              <a:lnSpc>
                <a:spcPts val="2851"/>
              </a:lnSpc>
            </a:pPr>
            <a:r>
              <a:rPr lang="en-US" sz="2036" b="true">
                <a:solidFill>
                  <a:srgbClr val="000000"/>
                </a:solidFill>
                <a:latin typeface="Sackers Gothic Medium"/>
                <a:ea typeface="Sackers Gothic Medium"/>
                <a:cs typeface="Sackers Gothic Medium"/>
                <a:sym typeface="Sackers Gothic Medium"/>
              </a:rPr>
              <a:t>Scripture: </a:t>
            </a:r>
          </a:p>
          <a:p>
            <a:pPr algn="l">
              <a:lnSpc>
                <a:spcPts val="2851"/>
              </a:lnSpc>
            </a:pPr>
            <a:r>
              <a:rPr lang="en-US" sz="2036" b="true">
                <a:solidFill>
                  <a:srgbClr val="000000"/>
                </a:solidFill>
                <a:latin typeface="Sackers Gothic Medium"/>
                <a:ea typeface="Sackers Gothic Medium"/>
                <a:cs typeface="Sackers Gothic Medium"/>
                <a:sym typeface="Sackers Gothic Medium"/>
              </a:rPr>
              <a:t>Psalm 46:10</a:t>
            </a:r>
            <a:r>
              <a:rPr lang="en-US" sz="2036">
                <a:solidFill>
                  <a:srgbClr val="000000"/>
                </a:solidFill>
                <a:latin typeface="Sackers Gothic Light"/>
                <a:ea typeface="Sackers Gothic Light"/>
                <a:cs typeface="Sackers Gothic Light"/>
                <a:sym typeface="Sackers Gothic Light"/>
              </a:rPr>
              <a:t> — "Be still, and know that I am God."</a:t>
            </a:r>
          </a:p>
          <a:p>
            <a:pPr algn="l">
              <a:lnSpc>
                <a:spcPts val="2851"/>
              </a:lnSpc>
            </a:pPr>
          </a:p>
          <a:p>
            <a:pPr algn="l">
              <a:lnSpc>
                <a:spcPts val="2851"/>
              </a:lnSpc>
            </a:pPr>
            <a:r>
              <a:rPr lang="en-US" sz="2036" b="true">
                <a:solidFill>
                  <a:srgbClr val="000000"/>
                </a:solidFill>
                <a:latin typeface="Sackers Gothic Medium"/>
                <a:ea typeface="Sackers Gothic Medium"/>
                <a:cs typeface="Sackers Gothic Medium"/>
                <a:sym typeface="Sackers Gothic Medium"/>
              </a:rPr>
              <a:t>Reflection:</a:t>
            </a:r>
            <a:r>
              <a:rPr lang="en-US" sz="2036">
                <a:solidFill>
                  <a:srgbClr val="000000"/>
                </a:solidFill>
                <a:latin typeface="Sackers Gothic Light"/>
                <a:ea typeface="Sackers Gothic Light"/>
                <a:cs typeface="Sackers Gothic Light"/>
                <a:sym typeface="Sackers Gothic Light"/>
              </a:rPr>
              <a:t> In the midst of your desire to conceive, it can be difficult to be still. Yet, God calls us to rest in His presence and trust in His sovereignty. Take a moment each day to pause, breathe, and be reminded that He is in control. He has a plan for your life and for your family, and His timing is never late. Waiting can teach us to trust in God's timing and to be still in the knowledge that He is working behind the scenes.</a:t>
            </a:r>
          </a:p>
          <a:p>
            <a:pPr algn="l">
              <a:lnSpc>
                <a:spcPts val="2851"/>
              </a:lnSpc>
            </a:pPr>
          </a:p>
          <a:p>
            <a:pPr algn="ctr">
              <a:lnSpc>
                <a:spcPts val="2851"/>
              </a:lnSpc>
            </a:pPr>
            <a:r>
              <a:rPr lang="en-US" b="true" sz="2036">
                <a:solidFill>
                  <a:srgbClr val="000000"/>
                </a:solidFill>
                <a:latin typeface="Sackers Gothic Medium"/>
                <a:ea typeface="Sackers Gothic Medium"/>
                <a:cs typeface="Sackers Gothic Medium"/>
                <a:sym typeface="Sackers Gothic Medium"/>
              </a:rPr>
              <a:t>Scripture Support:</a:t>
            </a:r>
          </a:p>
          <a:p>
            <a:pPr algn="l">
              <a:lnSpc>
                <a:spcPts val="2851"/>
              </a:lnSpc>
            </a:pPr>
            <a:r>
              <a:rPr lang="en-US" sz="2036">
                <a:solidFill>
                  <a:srgbClr val="000000"/>
                </a:solidFill>
                <a:latin typeface="Sackers Gothic Light"/>
                <a:ea typeface="Sackers Gothic Light"/>
                <a:cs typeface="Sackers Gothic Light"/>
                <a:sym typeface="Sackers Gothic Light"/>
              </a:rPr>
              <a:t>I</a:t>
            </a:r>
            <a:r>
              <a:rPr lang="en-US" sz="2036" b="true">
                <a:solidFill>
                  <a:srgbClr val="000000"/>
                </a:solidFill>
                <a:latin typeface="Sackers Gothic Medium"/>
                <a:ea typeface="Sackers Gothic Medium"/>
                <a:cs typeface="Sackers Gothic Medium"/>
                <a:sym typeface="Sackers Gothic Medium"/>
              </a:rPr>
              <a:t>saiah 40:31</a:t>
            </a:r>
            <a:r>
              <a:rPr lang="en-US" sz="2036">
                <a:solidFill>
                  <a:srgbClr val="000000"/>
                </a:solidFill>
                <a:latin typeface="Sackers Gothic Light"/>
                <a:ea typeface="Sackers Gothic Light"/>
                <a:cs typeface="Sackers Gothic Light"/>
                <a:sym typeface="Sackers Gothic Light"/>
              </a:rPr>
              <a:t> — "But those who hope in the Lord will renew their strength. They will soar on wings like eagles; they will run and not grow weary, they will walk and not be faint."</a:t>
            </a:r>
          </a:p>
          <a:p>
            <a:pPr algn="l">
              <a:lnSpc>
                <a:spcPts val="2851"/>
              </a:lnSpc>
            </a:pPr>
            <a:r>
              <a:rPr lang="en-US" sz="2036" b="true">
                <a:solidFill>
                  <a:srgbClr val="000000"/>
                </a:solidFill>
                <a:latin typeface="Sackers Gothic Medium"/>
                <a:ea typeface="Sackers Gothic Medium"/>
                <a:cs typeface="Sackers Gothic Medium"/>
                <a:sym typeface="Sackers Gothic Medium"/>
              </a:rPr>
              <a:t>Psalm 37:7</a:t>
            </a:r>
            <a:r>
              <a:rPr lang="en-US" sz="2036">
                <a:solidFill>
                  <a:srgbClr val="000000"/>
                </a:solidFill>
                <a:latin typeface="Sackers Gothic Light"/>
                <a:ea typeface="Sackers Gothic Light"/>
                <a:cs typeface="Sackers Gothic Light"/>
                <a:sym typeface="Sackers Gothic Light"/>
              </a:rPr>
              <a:t> — "Be still before the Lord and wait patiently for Him."</a:t>
            </a:r>
          </a:p>
          <a:p>
            <a:pPr algn="l">
              <a:lnSpc>
                <a:spcPts val="2851"/>
              </a:lnSpc>
            </a:pPr>
            <a:r>
              <a:rPr lang="en-US" sz="2036" b="true">
                <a:solidFill>
                  <a:srgbClr val="000000"/>
                </a:solidFill>
                <a:latin typeface="Sackers Gothic Medium"/>
                <a:ea typeface="Sackers Gothic Medium"/>
                <a:cs typeface="Sackers Gothic Medium"/>
                <a:sym typeface="Sackers Gothic Medium"/>
              </a:rPr>
              <a:t>Exodus 14:14</a:t>
            </a:r>
            <a:r>
              <a:rPr lang="en-US" sz="2036">
                <a:solidFill>
                  <a:srgbClr val="000000"/>
                </a:solidFill>
                <a:latin typeface="Sackers Gothic Light"/>
                <a:ea typeface="Sackers Gothic Light"/>
                <a:cs typeface="Sackers Gothic Light"/>
                <a:sym typeface="Sackers Gothic Light"/>
              </a:rPr>
              <a:t> — "The Lord will fight for you; you need only to be still."</a:t>
            </a:r>
          </a:p>
          <a:p>
            <a:pPr algn="l">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Freeform 5" id="5"/>
          <p:cNvSpPr/>
          <p:nvPr/>
        </p:nvSpPr>
        <p:spPr>
          <a:xfrm flipH="false" flipV="false" rot="0">
            <a:off x="1181100" y="10740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6" id="6"/>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19</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896618"/>
            <a:ext cx="9257455" cy="2929390"/>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P</a:t>
            </a:r>
            <a:r>
              <a:rPr lang="en-US" sz="2036" b="true">
                <a:solidFill>
                  <a:srgbClr val="000000"/>
                </a:solidFill>
                <a:latin typeface="Sackers Gothic Medium"/>
                <a:ea typeface="Sackers Gothic Medium"/>
                <a:cs typeface="Sackers Gothic Medium"/>
                <a:sym typeface="Sackers Gothic Medium"/>
              </a:rPr>
              <a:t>rayer:</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 Father, help me to quiet my heart and be still in Your presence. I surrender my desires and frustrations to You. Teach me to t</a:t>
            </a:r>
            <a:r>
              <a:rPr lang="en-US" sz="2036">
                <a:solidFill>
                  <a:srgbClr val="000000"/>
                </a:solidFill>
                <a:latin typeface="Sackers Gothic Light"/>
                <a:ea typeface="Sackers Gothic Light"/>
                <a:cs typeface="Sackers Gothic Light"/>
                <a:sym typeface="Sackers Gothic Light"/>
              </a:rPr>
              <a:t>ru</a:t>
            </a:r>
            <a:r>
              <a:rPr lang="en-US" sz="2036">
                <a:solidFill>
                  <a:srgbClr val="000000"/>
                </a:solidFill>
                <a:latin typeface="Sackers Gothic Light"/>
                <a:ea typeface="Sackers Gothic Light"/>
                <a:cs typeface="Sackers Gothic Light"/>
                <a:sym typeface="Sackers Gothic Light"/>
              </a:rPr>
              <a:t>st in Your perfect timing and to rest in Your promises. Amen.</a:t>
            </a:r>
          </a:p>
          <a:p>
            <a:pPr algn="l">
              <a:lnSpc>
                <a:spcPts val="2851"/>
              </a:lnSpc>
            </a:pPr>
          </a:p>
          <a:p>
            <a:pPr algn="l">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20</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896618"/>
            <a:ext cx="9257455" cy="7634740"/>
          </a:xfrm>
          <a:prstGeom prst="rect">
            <a:avLst/>
          </a:prstGeom>
        </p:spPr>
        <p:txBody>
          <a:bodyPr anchor="t" rtlCol="false" tIns="0" lIns="0" bIns="0" rIns="0">
            <a:spAutoFit/>
          </a:bodyPr>
          <a:lstStyle/>
          <a:p>
            <a:pPr algn="l">
              <a:lnSpc>
                <a:spcPts val="2851"/>
              </a:lnSpc>
            </a:pP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 </a:t>
            </a:r>
          </a:p>
          <a:p>
            <a:pPr algn="l">
              <a:lnSpc>
                <a:spcPts val="2851"/>
              </a:lnSpc>
            </a:pPr>
            <a:r>
              <a:rPr lang="en-US" sz="2036">
                <a:solidFill>
                  <a:srgbClr val="000000"/>
                </a:solidFill>
                <a:latin typeface="Sackers Gothic Light"/>
                <a:ea typeface="Sackers Gothic Light"/>
                <a:cs typeface="Sackers Gothic Light"/>
                <a:sym typeface="Sackers Gothic Light"/>
              </a:rPr>
              <a:t>Ephesians 3:20 — "Now to Him who is able to do immeasurably more than all we ask or imagine."</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 </a:t>
            </a:r>
          </a:p>
          <a:p>
            <a:pPr algn="just">
              <a:lnSpc>
                <a:spcPts val="2851"/>
              </a:lnSpc>
            </a:pPr>
            <a:r>
              <a:rPr lang="en-US" sz="2036">
                <a:solidFill>
                  <a:srgbClr val="000000"/>
                </a:solidFill>
                <a:latin typeface="Sackers Gothic Light"/>
                <a:ea typeface="Sackers Gothic Light"/>
                <a:cs typeface="Sackers Gothic Light"/>
                <a:sym typeface="Sackers Gothic Light"/>
              </a:rPr>
              <a:t>God’s plans for you far exceed your imagination. He is able to do more than we could ever ask or dream. As you wait for a child, trust that God’s plans are always bigger, better, and more perfect than anything you could envision. Hold onto the hope that His ability to create life is beyond measure, and He can bring about what seems impossible in the most miraculous ways.</a:t>
            </a:r>
          </a:p>
          <a:p>
            <a:pPr algn="ctr">
              <a:lnSpc>
                <a:spcPts val="2851"/>
              </a:lnSpc>
            </a:pPr>
            <a:r>
              <a:rPr lang="en-US" sz="2036" b="true">
                <a:solidFill>
                  <a:srgbClr val="000000"/>
                </a:solidFill>
                <a:latin typeface="Sackers Gothic Medium"/>
                <a:ea typeface="Sackers Gothic Medium"/>
                <a:cs typeface="Sackers Gothic Medium"/>
                <a:sym typeface="Sackers Gothic Medium"/>
              </a:rPr>
              <a:t>Scripture Support:</a:t>
            </a:r>
          </a:p>
          <a:p>
            <a:pPr algn="just"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Luke 1:37 </a:t>
            </a:r>
            <a:r>
              <a:rPr lang="en-US" sz="2036">
                <a:solidFill>
                  <a:srgbClr val="000000"/>
                </a:solidFill>
                <a:latin typeface="Sackers Gothic Light"/>
                <a:ea typeface="Sackers Gothic Light"/>
                <a:cs typeface="Sackers Gothic Light"/>
                <a:sym typeface="Sackers Gothic Light"/>
              </a:rPr>
              <a:t>— "For nothing will be impossible with God."</a:t>
            </a:r>
          </a:p>
          <a:p>
            <a:pPr algn="just"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Genesis 18:14</a:t>
            </a:r>
            <a:r>
              <a:rPr lang="en-US" sz="2036">
                <a:solidFill>
                  <a:srgbClr val="000000"/>
                </a:solidFill>
                <a:latin typeface="Sackers Gothic Light"/>
                <a:ea typeface="Sackers Gothic Light"/>
                <a:cs typeface="Sackers Gothic Light"/>
                <a:sym typeface="Sackers Gothic Light"/>
              </a:rPr>
              <a:t> — "Is anything too hard for the Lord? I will return to you at the appointed time next year, and Sarah will have a son."</a:t>
            </a:r>
          </a:p>
          <a:p>
            <a:pPr algn="just" marL="439698" indent="-219849" lvl="1">
              <a:lnSpc>
                <a:spcPts val="2851"/>
              </a:lnSpc>
              <a:buFont typeface="Arial"/>
              <a:buChar char="•"/>
            </a:pPr>
            <a:r>
              <a:rPr lang="en-US" b="true" sz="2036">
                <a:solidFill>
                  <a:srgbClr val="000000"/>
                </a:solidFill>
                <a:latin typeface="Sackers Gothic Medium"/>
                <a:ea typeface="Sackers Gothic Medium"/>
                <a:cs typeface="Sackers Gothic Medium"/>
                <a:sym typeface="Sackers Gothic Medium"/>
              </a:rPr>
              <a:t>Jeremiah 32:17</a:t>
            </a:r>
            <a:r>
              <a:rPr lang="en-US" sz="2036">
                <a:solidFill>
                  <a:srgbClr val="000000"/>
                </a:solidFill>
                <a:latin typeface="Sackers Gothic Light"/>
                <a:ea typeface="Sackers Gothic Light"/>
                <a:cs typeface="Sackers Gothic Light"/>
                <a:sym typeface="Sackers Gothic Light"/>
              </a:rPr>
              <a:t> — "Ah, Sovereign Lord, You have made the heavens and the earth by Your great power and outstretched arm. Nothing is too hard for You."</a:t>
            </a: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21</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896618"/>
            <a:ext cx="9257455" cy="2567234"/>
          </a:xfrm>
          <a:prstGeom prst="rect">
            <a:avLst/>
          </a:prstGeom>
        </p:spPr>
        <p:txBody>
          <a:bodyPr anchor="t" rtlCol="false" tIns="0" lIns="0" bIns="0" rIns="0">
            <a:spAutoFit/>
          </a:bodyPr>
          <a:lstStyle/>
          <a:p>
            <a:pPr algn="just">
              <a:lnSpc>
                <a:spcPts val="2873"/>
              </a:lnSpc>
            </a:pPr>
            <a:r>
              <a:rPr lang="en-US" sz="2052" b="true">
                <a:solidFill>
                  <a:srgbClr val="000000"/>
                </a:solidFill>
                <a:latin typeface="Sackers Gothic Medium"/>
                <a:ea typeface="Sackers Gothic Medium"/>
                <a:cs typeface="Sackers Gothic Medium"/>
                <a:sym typeface="Sackers Gothic Medium"/>
              </a:rPr>
              <a:t>Prayer: </a:t>
            </a:r>
          </a:p>
          <a:p>
            <a:pPr algn="just">
              <a:lnSpc>
                <a:spcPts val="2873"/>
              </a:lnSpc>
            </a:pPr>
          </a:p>
          <a:p>
            <a:pPr algn="just">
              <a:lnSpc>
                <a:spcPts val="2873"/>
              </a:lnSpc>
            </a:pPr>
            <a:r>
              <a:rPr lang="en-US" sz="2052">
                <a:solidFill>
                  <a:srgbClr val="000000"/>
                </a:solidFill>
                <a:latin typeface="Sackers Gothic Light"/>
                <a:ea typeface="Sackers Gothic Light"/>
                <a:cs typeface="Sackers Gothic Light"/>
                <a:sym typeface="Sackers Gothic Light"/>
              </a:rPr>
              <a:t>Lord, I trust that Your plans for my life are greater than my own. I surrender my hopes and dreams to You, knowing that You can do more than I could ever imagine. Help me to wait in faith and expectancy, trusting that You are working all things for my good. Amen.</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22</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358434"/>
          </a:xfrm>
          <a:prstGeom prst="rect">
            <a:avLst/>
          </a:prstGeom>
        </p:spPr>
        <p:txBody>
          <a:bodyPr anchor="t" rtlCol="false" tIns="0" lIns="0" bIns="0" rIns="0">
            <a:spAutoFit/>
          </a:bodyPr>
          <a:lstStyle/>
          <a:p>
            <a:pPr algn="ctr">
              <a:lnSpc>
                <a:spcPts val="2873"/>
              </a:lnSpc>
            </a:pPr>
            <a:r>
              <a:rPr lang="en-US" sz="2052" b="true">
                <a:solidFill>
                  <a:srgbClr val="000000"/>
                </a:solidFill>
                <a:latin typeface="Sackers Gothic Medium"/>
                <a:ea typeface="Sackers Gothic Medium"/>
                <a:cs typeface="Sackers Gothic Medium"/>
                <a:sym typeface="Sackers Gothic Medium"/>
              </a:rPr>
              <a:t>Scripture:</a:t>
            </a:r>
          </a:p>
          <a:p>
            <a:pPr algn="just">
              <a:lnSpc>
                <a:spcPts val="2873"/>
              </a:lnSpc>
            </a:pPr>
          </a:p>
          <a:p>
            <a:pPr algn="just">
              <a:lnSpc>
                <a:spcPts val="2873"/>
              </a:lnSpc>
            </a:pPr>
            <a:r>
              <a:rPr lang="en-US" sz="2052">
                <a:solidFill>
                  <a:srgbClr val="000000"/>
                </a:solidFill>
                <a:latin typeface="Sackers Gothic Light"/>
                <a:ea typeface="Sackers Gothic Light"/>
                <a:cs typeface="Sackers Gothic Light"/>
                <a:sym typeface="Sackers Gothic Light"/>
              </a:rPr>
              <a:t> </a:t>
            </a:r>
            <a:r>
              <a:rPr lang="en-US" sz="2052" b="true">
                <a:solidFill>
                  <a:srgbClr val="000000"/>
                </a:solidFill>
                <a:latin typeface="Sackers Gothic Medium"/>
                <a:ea typeface="Sackers Gothic Medium"/>
                <a:cs typeface="Sackers Gothic Medium"/>
                <a:sym typeface="Sackers Gothic Medium"/>
              </a:rPr>
              <a:t>Psalm 113:9</a:t>
            </a:r>
            <a:r>
              <a:rPr lang="en-US" sz="2052">
                <a:solidFill>
                  <a:srgbClr val="000000"/>
                </a:solidFill>
                <a:latin typeface="Sackers Gothic Light"/>
                <a:ea typeface="Sackers Gothic Light"/>
                <a:cs typeface="Sackers Gothic Light"/>
                <a:sym typeface="Sackers Gothic Light"/>
              </a:rPr>
              <a:t> — "He gives the barren woman a home, making her the joyous mother of children. Praise the Lord!"</a:t>
            </a: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Reflection:</a:t>
            </a:r>
            <a:r>
              <a:rPr lang="en-US" sz="2052">
                <a:solidFill>
                  <a:srgbClr val="000000"/>
                </a:solidFill>
                <a:latin typeface="Sackers Gothic Light"/>
                <a:ea typeface="Sackers Gothic Light"/>
                <a:cs typeface="Sackers Gothic Light"/>
                <a:sym typeface="Sackers Gothic Light"/>
              </a:rPr>
              <a:t> </a:t>
            </a:r>
          </a:p>
          <a:p>
            <a:pPr algn="l">
              <a:lnSpc>
                <a:spcPts val="2873"/>
              </a:lnSpc>
            </a:pPr>
            <a:r>
              <a:rPr lang="en-US" sz="2052">
                <a:solidFill>
                  <a:srgbClr val="000000"/>
                </a:solidFill>
                <a:latin typeface="Sackers Gothic Light"/>
                <a:ea typeface="Sackers Gothic Light"/>
                <a:cs typeface="Sackers Gothic Light"/>
                <a:sym typeface="Sackers Gothic Light"/>
              </a:rPr>
              <a:t>God’s ability to fulfill His promises brings joy, even in situations that seem hopeless. Just as He promises to bring joy to the barren woman, He is capable of bringing new life and blessings to every situation. Trusting in His perfect timing and His promises can turn moments of waiting into opportunities for hope and faith.</a:t>
            </a: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Prayer: </a:t>
            </a:r>
          </a:p>
          <a:p>
            <a:pPr algn="just">
              <a:lnSpc>
                <a:spcPts val="2873"/>
              </a:lnSpc>
            </a:pPr>
            <a:r>
              <a:rPr lang="en-US" sz="2052">
                <a:solidFill>
                  <a:srgbClr val="000000"/>
                </a:solidFill>
                <a:latin typeface="Sackers Gothic Light"/>
                <a:ea typeface="Sackers Gothic Light"/>
                <a:cs typeface="Sackers Gothic Light"/>
                <a:sym typeface="Sackers Gothic Light"/>
              </a:rPr>
              <a:t>Lord, I praise You for Your faithfulness and the joy You bring. Even in times of waiting, I trust that Your promises will come to fruition in Your perfect timing. I place my hopes in Your hands, knowing that You are always good.</a:t>
            </a:r>
          </a:p>
          <a:p>
            <a:pPr algn="just">
              <a:lnSpc>
                <a:spcPts val="2873"/>
              </a:lnSpc>
            </a:pP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23</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358434"/>
          </a:xfrm>
          <a:prstGeom prst="rect">
            <a:avLst/>
          </a:prstGeom>
        </p:spPr>
        <p:txBody>
          <a:bodyPr anchor="t" rtlCol="false" tIns="0" lIns="0" bIns="0" rIns="0">
            <a:spAutoFit/>
          </a:bodyPr>
          <a:lstStyle/>
          <a:p>
            <a:pPr algn="just">
              <a:lnSpc>
                <a:spcPts val="2873"/>
              </a:lnSpc>
            </a:pPr>
            <a:r>
              <a:rPr lang="en-US" sz="2052" b="true">
                <a:solidFill>
                  <a:srgbClr val="000000"/>
                </a:solidFill>
                <a:latin typeface="Sackers Gothic Medium"/>
                <a:ea typeface="Sackers Gothic Medium"/>
                <a:cs typeface="Sackers Gothic Medium"/>
                <a:sym typeface="Sackers Gothic Medium"/>
              </a:rPr>
              <a:t>Scripture:</a:t>
            </a:r>
            <a:r>
              <a:rPr lang="en-US" sz="2052">
                <a:solidFill>
                  <a:srgbClr val="000000"/>
                </a:solidFill>
                <a:latin typeface="Sackers Gothic Light"/>
                <a:ea typeface="Sackers Gothic Light"/>
                <a:cs typeface="Sackers Gothic Light"/>
                <a:sym typeface="Sackers Gothic Light"/>
              </a:rPr>
              <a:t> </a:t>
            </a:r>
          </a:p>
          <a:p>
            <a:pPr algn="just">
              <a:lnSpc>
                <a:spcPts val="2873"/>
              </a:lnSpc>
            </a:pPr>
          </a:p>
          <a:p>
            <a:pPr algn="just">
              <a:lnSpc>
                <a:spcPts val="2873"/>
              </a:lnSpc>
            </a:pPr>
            <a:r>
              <a:rPr lang="en-US" sz="2052" b="true">
                <a:solidFill>
                  <a:srgbClr val="000000"/>
                </a:solidFill>
                <a:latin typeface="Sackers Gothic Medium"/>
                <a:ea typeface="Sackers Gothic Medium"/>
                <a:cs typeface="Sackers Gothic Medium"/>
                <a:sym typeface="Sackers Gothic Medium"/>
              </a:rPr>
              <a:t>Song of Solomon 8:7</a:t>
            </a:r>
            <a:r>
              <a:rPr lang="en-US" sz="2052">
                <a:solidFill>
                  <a:srgbClr val="000000"/>
                </a:solidFill>
                <a:latin typeface="Sackers Gothic Light"/>
                <a:ea typeface="Sackers Gothic Light"/>
                <a:cs typeface="Sackers Gothic Light"/>
                <a:sym typeface="Sackers Gothic Light"/>
              </a:rPr>
              <a:t> — "Many waters cannot quench love; rivers cannot sweep it away."</a:t>
            </a:r>
          </a:p>
          <a:p>
            <a:pPr algn="just">
              <a:lnSpc>
                <a:spcPts val="2873"/>
              </a:lnSpc>
            </a:pP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Reflection:</a:t>
            </a:r>
            <a:r>
              <a:rPr lang="en-US" sz="2052">
                <a:solidFill>
                  <a:srgbClr val="000000"/>
                </a:solidFill>
                <a:latin typeface="Sackers Gothic Light"/>
                <a:ea typeface="Sackers Gothic Light"/>
                <a:cs typeface="Sackers Gothic Light"/>
                <a:sym typeface="Sackers Gothic Light"/>
              </a:rPr>
              <a:t> </a:t>
            </a:r>
          </a:p>
          <a:p>
            <a:pPr algn="just">
              <a:lnSpc>
                <a:spcPts val="2873"/>
              </a:lnSpc>
            </a:pPr>
            <a:r>
              <a:rPr lang="en-US" sz="2052">
                <a:solidFill>
                  <a:srgbClr val="000000"/>
                </a:solidFill>
                <a:latin typeface="Sackers Gothic Light"/>
                <a:ea typeface="Sackers Gothic Light"/>
                <a:cs typeface="Sackers Gothic Light"/>
                <a:sym typeface="Sackers Gothic Light"/>
              </a:rPr>
              <a:t>As you journey through the season of waiting, remember the love that surrounds you—whether from your spouse, family, friends, or from God Himself. This verse encourages you to celebrate and cherish the love that is present in your life. Love is a constant, unyielding force that will strengthen you as you trust in God's plans for your future.</a:t>
            </a:r>
          </a:p>
          <a:p>
            <a:pPr algn="just">
              <a:lnSpc>
                <a:spcPts val="2873"/>
              </a:lnSpc>
            </a:pP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Prayer:</a:t>
            </a:r>
          </a:p>
          <a:p>
            <a:pPr algn="just">
              <a:lnSpc>
                <a:spcPts val="2873"/>
              </a:lnSpc>
            </a:pPr>
            <a:r>
              <a:rPr lang="en-US" sz="2052">
                <a:solidFill>
                  <a:srgbClr val="000000"/>
                </a:solidFill>
                <a:latin typeface="Sackers Gothic Light"/>
                <a:ea typeface="Sackers Gothic Light"/>
                <a:cs typeface="Sackers Gothic Light"/>
                <a:sym typeface="Sackers Gothic Light"/>
              </a:rPr>
              <a:t> Lord, help me cherish the love in my life while I trust in Your plans. Even in moments of uncertainty, I know Your love will sustain me. Thank You for the love that is unshakable, and help me to reflect that same love as I wait and trust in Your will.</a:t>
            </a: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24</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358434"/>
          </a:xfrm>
          <a:prstGeom prst="rect">
            <a:avLst/>
          </a:prstGeom>
        </p:spPr>
        <p:txBody>
          <a:bodyPr anchor="t" rtlCol="false" tIns="0" lIns="0" bIns="0" rIns="0">
            <a:spAutoFit/>
          </a:bodyPr>
          <a:lstStyle/>
          <a:p>
            <a:pPr algn="ctr">
              <a:lnSpc>
                <a:spcPts val="2873"/>
              </a:lnSpc>
            </a:pPr>
            <a:r>
              <a:rPr lang="en-US" sz="2052" b="true">
                <a:solidFill>
                  <a:srgbClr val="000000"/>
                </a:solidFill>
                <a:latin typeface="Sackers Gothic Medium"/>
                <a:ea typeface="Sackers Gothic Medium"/>
                <a:cs typeface="Sackers Gothic Medium"/>
                <a:sym typeface="Sackers Gothic Medium"/>
              </a:rPr>
              <a:t>Scripture: </a:t>
            </a:r>
          </a:p>
          <a:p>
            <a:pPr algn="just">
              <a:lnSpc>
                <a:spcPts val="2873"/>
              </a:lnSpc>
            </a:pPr>
          </a:p>
          <a:p>
            <a:pPr algn="just">
              <a:lnSpc>
                <a:spcPts val="2873"/>
              </a:lnSpc>
            </a:pPr>
            <a:r>
              <a:rPr lang="en-US" sz="2052">
                <a:solidFill>
                  <a:srgbClr val="000000"/>
                </a:solidFill>
                <a:latin typeface="Sackers Gothic Light"/>
                <a:ea typeface="Sackers Gothic Light"/>
                <a:cs typeface="Sackers Gothic Light"/>
                <a:sym typeface="Sackers Gothic Light"/>
              </a:rPr>
              <a:t>Genesis 25:21 — "Isaac prayed to the Lord on behalf of his wife, because she was barren. The Lord answered his prayer, and his wife Rebekah became pregnant."</a:t>
            </a: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Reflection:</a:t>
            </a:r>
            <a:r>
              <a:rPr lang="en-US" sz="2052">
                <a:solidFill>
                  <a:srgbClr val="000000"/>
                </a:solidFill>
                <a:latin typeface="Sackers Gothic Light"/>
                <a:ea typeface="Sackers Gothic Light"/>
                <a:cs typeface="Sackers Gothic Light"/>
                <a:sym typeface="Sackers Gothic Light"/>
              </a:rPr>
              <a:t> </a:t>
            </a:r>
          </a:p>
          <a:p>
            <a:pPr algn="just">
              <a:lnSpc>
                <a:spcPts val="2873"/>
              </a:lnSpc>
            </a:pPr>
          </a:p>
          <a:p>
            <a:pPr algn="just">
              <a:lnSpc>
                <a:spcPts val="2873"/>
              </a:lnSpc>
            </a:pPr>
            <a:r>
              <a:rPr lang="en-US" sz="2052">
                <a:solidFill>
                  <a:srgbClr val="000000"/>
                </a:solidFill>
                <a:latin typeface="Sackers Gothic Light"/>
                <a:ea typeface="Sackers Gothic Light"/>
                <a:cs typeface="Sackers Gothic Light"/>
                <a:sym typeface="Sackers Gothic Light"/>
              </a:rPr>
              <a:t>Prayer is a powerful tool, especially when waiting for God’s intervention. Isaac's intercession for Rebekah shows that God listens to the prayers of His people and answers in His perfect time. When the journey to conceive feels long, remember that prayer and trust in God’s timing are vital. He hears your heart and responds with care and love.</a:t>
            </a: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Prayer: </a:t>
            </a:r>
          </a:p>
          <a:p>
            <a:pPr algn="just">
              <a:lnSpc>
                <a:spcPts val="2873"/>
              </a:lnSpc>
            </a:pPr>
            <a:r>
              <a:rPr lang="en-US" sz="2052">
                <a:solidFill>
                  <a:srgbClr val="000000"/>
                </a:solidFill>
                <a:latin typeface="Sackers Gothic Light"/>
                <a:ea typeface="Sackers Gothic Light"/>
                <a:cs typeface="Sackers Gothic Light"/>
                <a:sym typeface="Sackers Gothic Light"/>
              </a:rPr>
              <a:t>Lord, I lift my prayers to You, trusting that You hear me. Just as You answered Isaac and Rebekah’s prayer, I believe You will answer mine in Your time. Strengthen my faith as I continue to wait, knowing that You are faithful and compassionate.</a:t>
            </a: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25</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358434"/>
          </a:xfrm>
          <a:prstGeom prst="rect">
            <a:avLst/>
          </a:prstGeom>
        </p:spPr>
        <p:txBody>
          <a:bodyPr anchor="t" rtlCol="false" tIns="0" lIns="0" bIns="0" rIns="0">
            <a:spAutoFit/>
          </a:bodyPr>
          <a:lstStyle/>
          <a:p>
            <a:pPr algn="ctr">
              <a:lnSpc>
                <a:spcPts val="2873"/>
              </a:lnSpc>
            </a:pPr>
            <a:r>
              <a:rPr lang="en-US" sz="2052" b="true">
                <a:solidFill>
                  <a:srgbClr val="000000"/>
                </a:solidFill>
                <a:latin typeface="Sackers Gothic Medium"/>
                <a:ea typeface="Sackers Gothic Medium"/>
                <a:cs typeface="Sackers Gothic Medium"/>
                <a:sym typeface="Sackers Gothic Medium"/>
              </a:rPr>
              <a:t>Scripture: </a:t>
            </a:r>
          </a:p>
          <a:p>
            <a:pPr algn="just">
              <a:lnSpc>
                <a:spcPts val="2873"/>
              </a:lnSpc>
            </a:pPr>
            <a:r>
              <a:rPr lang="en-US" sz="2052" b="true">
                <a:solidFill>
                  <a:srgbClr val="000000"/>
                </a:solidFill>
                <a:latin typeface="Sackers Gothic Medium"/>
                <a:ea typeface="Sackers Gothic Medium"/>
                <a:cs typeface="Sackers Gothic Medium"/>
                <a:sym typeface="Sackers Gothic Medium"/>
              </a:rPr>
              <a:t>Luke 1:37</a:t>
            </a:r>
            <a:r>
              <a:rPr lang="en-US" sz="2052">
                <a:solidFill>
                  <a:srgbClr val="000000"/>
                </a:solidFill>
                <a:latin typeface="Sackers Gothic Light"/>
                <a:ea typeface="Sackers Gothic Light"/>
                <a:cs typeface="Sackers Gothic Light"/>
                <a:sym typeface="Sackers Gothic Light"/>
              </a:rPr>
              <a:t> — "For nothing will be impossible with God."</a:t>
            </a:r>
          </a:p>
          <a:p>
            <a:pPr algn="ctr">
              <a:lnSpc>
                <a:spcPts val="2873"/>
              </a:lnSpc>
            </a:pPr>
            <a:r>
              <a:rPr lang="en-US" sz="2052" b="true">
                <a:solidFill>
                  <a:srgbClr val="000000"/>
                </a:solidFill>
                <a:latin typeface="Sackers Gothic Medium"/>
                <a:ea typeface="Sackers Gothic Medium"/>
                <a:cs typeface="Sackers Gothic Medium"/>
                <a:sym typeface="Sackers Gothic Medium"/>
              </a:rPr>
              <a:t>Reflection: </a:t>
            </a:r>
          </a:p>
          <a:p>
            <a:pPr algn="just">
              <a:lnSpc>
                <a:spcPts val="2873"/>
              </a:lnSpc>
            </a:pPr>
            <a:r>
              <a:rPr lang="en-US" sz="2052">
                <a:solidFill>
                  <a:srgbClr val="000000"/>
                </a:solidFill>
                <a:latin typeface="Sackers Gothic Light"/>
                <a:ea typeface="Sackers Gothic Light"/>
                <a:cs typeface="Sackers Gothic Light"/>
                <a:sym typeface="Sackers Gothic Light"/>
              </a:rPr>
              <a:t>This powerful reminder from the angel Gabriel to Mary about the birth of Jesus speaks of God's boundless power. The same God who performed miraculous acts in the Bible, from parting the Red Sea to raising the dead, is the same God who can intervene in your life today. When faced with obstacles in your journey to conceive, remember that God's power knows no bounds. He is able to work in ways beyond human understanding, and His promises for your life are filled with hope, purpose, and abundance. Nothing, not even the challenges of infertility, is beyond His reach. The same God who spoke life into barren wombs in th</a:t>
            </a:r>
            <a:r>
              <a:rPr lang="en-US" sz="2052">
                <a:solidFill>
                  <a:srgbClr val="000000"/>
                </a:solidFill>
                <a:latin typeface="Sackers Gothic Light"/>
                <a:ea typeface="Sackers Gothic Light"/>
                <a:cs typeface="Sackers Gothic Light"/>
                <a:sym typeface="Sackers Gothic Light"/>
              </a:rPr>
              <a:t>e Bible is still the same God today, and He can work wonders in your life as well.</a:t>
            </a:r>
          </a:p>
          <a:p>
            <a:pPr algn="just">
              <a:lnSpc>
                <a:spcPts val="2873"/>
              </a:lnSpc>
            </a:pPr>
          </a:p>
          <a:p>
            <a:pPr algn="just">
              <a:lnSpc>
                <a:spcPts val="2873"/>
              </a:lnSpc>
            </a:pPr>
            <a:r>
              <a:rPr lang="en-US" sz="2052" b="true">
                <a:solidFill>
                  <a:srgbClr val="000000"/>
                </a:solidFill>
                <a:latin typeface="Sackers Gothic Medium"/>
                <a:ea typeface="Sackers Gothic Medium"/>
                <a:cs typeface="Sackers Gothic Medium"/>
                <a:sym typeface="Sackers Gothic Medium"/>
              </a:rPr>
              <a:t>Scriptural Back-Up:</a:t>
            </a:r>
          </a:p>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Matthew 19:26 — "Jesus looked at them and said, 'With man this is impossible, but with God all things are possible.'" This scripture reminds us that while we may encounter challenges and roadblocks in our own strength, God’s possibilities are limitless. </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194226"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26</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229831"/>
            <a:ext cx="9257455" cy="7634534"/>
          </a:xfrm>
          <a:prstGeom prst="rect">
            <a:avLst/>
          </a:prstGeom>
        </p:spPr>
        <p:txBody>
          <a:bodyPr anchor="t" rtlCol="false" tIns="0" lIns="0" bIns="0" rIns="0">
            <a:spAutoFit/>
          </a:bodyPr>
          <a:lstStyle/>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He has the power to do what seems impossible to us, including bringing new life into the world.</a:t>
            </a:r>
          </a:p>
          <a:p>
            <a:pPr algn="just">
              <a:lnSpc>
                <a:spcPts val="2873"/>
              </a:lnSpc>
            </a:pPr>
          </a:p>
          <a:p>
            <a:pPr algn="just">
              <a:lnSpc>
                <a:spcPts val="2873"/>
              </a:lnSpc>
            </a:pPr>
          </a:p>
          <a:p>
            <a:pPr algn="just" marL="443195" indent="-221598" lvl="1">
              <a:lnSpc>
                <a:spcPts val="2873"/>
              </a:lnSpc>
              <a:buFont typeface="Arial"/>
              <a:buChar char="•"/>
            </a:pPr>
            <a:r>
              <a:rPr lang="en-US" b="true" sz="2052">
                <a:solidFill>
                  <a:srgbClr val="000000"/>
                </a:solidFill>
                <a:latin typeface="Sackers Gothic Medium"/>
                <a:ea typeface="Sackers Gothic Medium"/>
                <a:cs typeface="Sackers Gothic Medium"/>
                <a:sym typeface="Sackers Gothic Medium"/>
              </a:rPr>
              <a:t>G</a:t>
            </a:r>
            <a:r>
              <a:rPr lang="en-US" b="true" sz="2052">
                <a:solidFill>
                  <a:srgbClr val="000000"/>
                </a:solidFill>
                <a:latin typeface="Sackers Gothic Medium"/>
                <a:ea typeface="Sackers Gothic Medium"/>
                <a:cs typeface="Sackers Gothic Medium"/>
                <a:sym typeface="Sackers Gothic Medium"/>
              </a:rPr>
              <a:t>enesis 18:14</a:t>
            </a:r>
            <a:r>
              <a:rPr lang="en-US" sz="2052">
                <a:solidFill>
                  <a:srgbClr val="000000"/>
                </a:solidFill>
                <a:latin typeface="Sackers Gothic Light"/>
                <a:ea typeface="Sackers Gothic Light"/>
                <a:cs typeface="Sackers Gothic Light"/>
                <a:sym typeface="Sackers Gothic Light"/>
              </a:rPr>
              <a:t> — "Is anything too hard for the Lord?" God asked Sarah this question when she doubted His ability to fulfill His promise of a son. It serves as a reminder that God can do what seems impossible to us, even when we have doubts. His ability to provide, whether in terms of conception or any other aspect of life, is beyond human comprehension.</a:t>
            </a:r>
          </a:p>
          <a:p>
            <a:pPr algn="just">
              <a:lnSpc>
                <a:spcPts val="2873"/>
              </a:lnSpc>
            </a:pPr>
          </a:p>
          <a:p>
            <a:pPr algn="just" marL="443195" indent="-221598" lvl="1">
              <a:lnSpc>
                <a:spcPts val="2873"/>
              </a:lnSpc>
              <a:buFont typeface="Arial"/>
              <a:buChar char="•"/>
            </a:pPr>
            <a:r>
              <a:rPr lang="en-US" b="true" sz="2052">
                <a:solidFill>
                  <a:srgbClr val="000000"/>
                </a:solidFill>
                <a:latin typeface="Sackers Gothic Medium"/>
                <a:ea typeface="Sackers Gothic Medium"/>
                <a:cs typeface="Sackers Gothic Medium"/>
                <a:sym typeface="Sackers Gothic Medium"/>
              </a:rPr>
              <a:t>Jeremiah 32:17</a:t>
            </a:r>
            <a:r>
              <a:rPr lang="en-US" sz="2052">
                <a:solidFill>
                  <a:srgbClr val="000000"/>
                </a:solidFill>
                <a:latin typeface="Sackers Gothic Light"/>
                <a:ea typeface="Sackers Gothic Light"/>
                <a:cs typeface="Sackers Gothic Light"/>
                <a:sym typeface="Sackers Gothic Light"/>
              </a:rPr>
              <a:t> — "Ah, Sovereign Lord, You have made the heavens and the earth by Your great power and outstretched arm. Nothing is too hard for You." Here, the prophet Jeremiah recognizes that God's power is limitless. He made the heavens and the earth, and there is nothing too difficult for Him. This scripture reassures us that God is capable of doing the impossible, and nothing stands in His way.</a:t>
            </a: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2106882"/>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6999"/>
            </a:blip>
            <a:stretch>
              <a:fillRect l="0" t="0" r="0" b="0"/>
            </a:stretch>
          </a:blipFill>
        </p:spPr>
      </p:sp>
      <p:sp>
        <p:nvSpPr>
          <p:cNvPr name="TextBox 3" id="3"/>
          <p:cNvSpPr txBox="true"/>
          <p:nvPr/>
        </p:nvSpPr>
        <p:spPr>
          <a:xfrm rot="0">
            <a:off x="620310" y="952500"/>
            <a:ext cx="9153459" cy="8918716"/>
          </a:xfrm>
          <a:prstGeom prst="rect">
            <a:avLst/>
          </a:prstGeom>
        </p:spPr>
        <p:txBody>
          <a:bodyPr anchor="t" rtlCol="false" tIns="0" lIns="0" bIns="0" rIns="0">
            <a:spAutoFit/>
          </a:bodyPr>
          <a:lstStyle/>
          <a:p>
            <a:pPr algn="l">
              <a:lnSpc>
                <a:spcPts val="2679"/>
              </a:lnSpc>
            </a:pPr>
          </a:p>
          <a:p>
            <a:pPr algn="l">
              <a:lnSpc>
                <a:spcPts val="2959"/>
              </a:lnSpc>
            </a:pPr>
            <a:r>
              <a:rPr lang="en-US" sz="2113" b="true">
                <a:solidFill>
                  <a:srgbClr val="000000"/>
                </a:solidFill>
                <a:latin typeface="Sackers Gothic Medium"/>
                <a:ea typeface="Sackers Gothic Medium"/>
                <a:cs typeface="Sackers Gothic Medium"/>
                <a:sym typeface="Sackers Gothic Medium"/>
              </a:rPr>
              <a:t>Scripture:</a:t>
            </a:r>
          </a:p>
          <a:p>
            <a:pPr algn="l">
              <a:lnSpc>
                <a:spcPts val="2679"/>
              </a:lnSpc>
              <a:spcBef>
                <a:spcPct val="0"/>
              </a:spcBef>
            </a:pPr>
            <a:r>
              <a:rPr lang="en-US" sz="1913">
                <a:solidFill>
                  <a:srgbClr val="000000"/>
                </a:solidFill>
                <a:latin typeface="Sackers Gothic Light"/>
                <a:ea typeface="Sackers Gothic Light"/>
                <a:cs typeface="Sackers Gothic Light"/>
                <a:sym typeface="Sackers Gothic Light"/>
              </a:rPr>
              <a:t>📖 Jeremiah 29:11 — "For I know the plans I have for y</a:t>
            </a:r>
            <a:r>
              <a:rPr lang="en-US" sz="1913">
                <a:solidFill>
                  <a:srgbClr val="000000"/>
                </a:solidFill>
                <a:latin typeface="Sackers Gothic Light"/>
                <a:ea typeface="Sackers Gothic Light"/>
                <a:cs typeface="Sackers Gothic Light"/>
                <a:sym typeface="Sackers Gothic Light"/>
              </a:rPr>
              <a:t>ou, declares the Lord, plans to prosper you and not to harm you, plans to give you hope and a future."</a:t>
            </a:r>
          </a:p>
          <a:p>
            <a:pPr algn="l">
              <a:lnSpc>
                <a:spcPts val="2679"/>
              </a:lnSpc>
              <a:spcBef>
                <a:spcPct val="0"/>
              </a:spcBef>
            </a:pPr>
          </a:p>
          <a:p>
            <a:pPr algn="l">
              <a:lnSpc>
                <a:spcPts val="2959"/>
              </a:lnSpc>
              <a:spcBef>
                <a:spcPct val="0"/>
              </a:spcBef>
            </a:pPr>
            <a:r>
              <a:rPr lang="en-US" b="true" sz="2113">
                <a:solidFill>
                  <a:srgbClr val="000000"/>
                </a:solidFill>
                <a:latin typeface="Sackers Gothic Medium"/>
                <a:ea typeface="Sackers Gothic Medium"/>
                <a:cs typeface="Sackers Gothic Medium"/>
                <a:sym typeface="Sackers Gothic Medium"/>
              </a:rPr>
              <a:t>Reflection:</a:t>
            </a:r>
          </a:p>
          <a:p>
            <a:pPr algn="l">
              <a:lnSpc>
                <a:spcPts val="3239"/>
              </a:lnSpc>
              <a:spcBef>
                <a:spcPct val="0"/>
              </a:spcBef>
            </a:pPr>
          </a:p>
          <a:p>
            <a:pPr algn="l">
              <a:lnSpc>
                <a:spcPts val="2679"/>
              </a:lnSpc>
              <a:spcBef>
                <a:spcPct val="0"/>
              </a:spcBef>
            </a:pPr>
            <a:r>
              <a:rPr lang="en-US" sz="1913">
                <a:solidFill>
                  <a:srgbClr val="000000"/>
                </a:solidFill>
                <a:latin typeface="Sackers Gothic Light"/>
                <a:ea typeface="Sackers Gothic Light"/>
                <a:cs typeface="Sackers Gothic Light"/>
                <a:sym typeface="Sackers Gothic Light"/>
              </a:rPr>
              <a:t>There are times in life when God’s plan feels unclear or even absent. We may question His timing or feel discouraged when things don't unfold as we expect. But Jeremiah 29:11 reminds us that God's plans are always for our good—designed to bring hope and a future. Even when we face delays, detours, or disappointments, He is working behind the scenes.</a:t>
            </a:r>
          </a:p>
          <a:p>
            <a:pPr algn="l">
              <a:lnSpc>
                <a:spcPts val="2679"/>
              </a:lnSpc>
              <a:spcBef>
                <a:spcPct val="0"/>
              </a:spcBef>
            </a:pPr>
            <a:r>
              <a:rPr lang="en-US" sz="1913">
                <a:solidFill>
                  <a:srgbClr val="000000"/>
                </a:solidFill>
                <a:latin typeface="Sackers Gothic Light"/>
                <a:ea typeface="Sackers Gothic Light"/>
                <a:cs typeface="Sackers Gothic Light"/>
                <a:sym typeface="Sackers Gothic Light"/>
              </a:rPr>
              <a:t>Trusting God’s perfect timing requires faith. We see this theme throughout Scripture:</a:t>
            </a:r>
          </a:p>
          <a:p>
            <a:pPr algn="l" marL="413169" indent="-206585" lvl="1">
              <a:lnSpc>
                <a:spcPts val="2679"/>
              </a:lnSpc>
              <a:spcBef>
                <a:spcPct val="0"/>
              </a:spcBef>
              <a:buFont typeface="Arial"/>
              <a:buChar char="•"/>
            </a:pPr>
            <a:r>
              <a:rPr lang="en-US" sz="1913">
                <a:solidFill>
                  <a:srgbClr val="000000"/>
                </a:solidFill>
                <a:latin typeface="Sackers Gothic Light"/>
                <a:ea typeface="Sackers Gothic Light"/>
                <a:cs typeface="Sackers Gothic Light"/>
                <a:sym typeface="Sackers Gothic Light"/>
              </a:rPr>
              <a:t>Proverbs 3:5-6 — "Trust in the Lord with all your heart and lean not on your own understanding; in all your ways submit to him, and he will make your paths straight."</a:t>
            </a:r>
          </a:p>
          <a:p>
            <a:pPr algn="l" marL="413169" indent="-206585" lvl="1">
              <a:lnSpc>
                <a:spcPts val="2679"/>
              </a:lnSpc>
              <a:spcBef>
                <a:spcPct val="0"/>
              </a:spcBef>
              <a:buFont typeface="Arial"/>
              <a:buChar char="•"/>
            </a:pPr>
            <a:r>
              <a:rPr lang="en-US" sz="1913">
                <a:solidFill>
                  <a:srgbClr val="000000"/>
                </a:solidFill>
                <a:latin typeface="Sackers Gothic Light"/>
                <a:ea typeface="Sackers Gothic Light"/>
                <a:cs typeface="Sackers Gothic Light"/>
                <a:sym typeface="Sackers Gothic Light"/>
              </a:rPr>
              <a:t>Isaiah 55:8-9 — "For my thoughts are not your thoughts, neither are your ways my ways, declares the Lord. As the heavens are higher than the earth, so are my ways higher than your ways and my thoughts than your thoughts."</a:t>
            </a:r>
          </a:p>
          <a:p>
            <a:pPr algn="l">
              <a:lnSpc>
                <a:spcPts val="2679"/>
              </a:lnSpc>
              <a:spcBef>
                <a:spcPct val="0"/>
              </a:spcBef>
            </a:pPr>
          </a:p>
          <a:p>
            <a:pPr algn="l">
              <a:lnSpc>
                <a:spcPts val="3255"/>
              </a:lnSpc>
              <a:spcBef>
                <a:spcPct val="0"/>
              </a:spcBef>
            </a:pPr>
          </a:p>
        </p:txBody>
      </p:sp>
      <p:sp>
        <p:nvSpPr>
          <p:cNvPr name="TextBox 4" id="4"/>
          <p:cNvSpPr txBox="true"/>
          <p:nvPr/>
        </p:nvSpPr>
        <p:spPr>
          <a:xfrm rot="0">
            <a:off x="5486767" y="386140"/>
            <a:ext cx="3413992" cy="370749"/>
          </a:xfrm>
          <a:prstGeom prst="rect">
            <a:avLst/>
          </a:prstGeom>
        </p:spPr>
        <p:txBody>
          <a:bodyPr anchor="t" rtlCol="false" tIns="0" lIns="0" bIns="0" rIns="0">
            <a:spAutoFit/>
          </a:bodyPr>
          <a:lstStyle/>
          <a:p>
            <a:pPr algn="l">
              <a:lnSpc>
                <a:spcPts val="2753"/>
              </a:lnSpc>
            </a:pPr>
          </a:p>
        </p:txBody>
      </p:sp>
      <p:sp>
        <p:nvSpPr>
          <p:cNvPr name="TextBox 5" id="5"/>
          <p:cNvSpPr txBox="true"/>
          <p:nvPr/>
        </p:nvSpPr>
        <p:spPr>
          <a:xfrm rot="0">
            <a:off x="921621" y="960814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grpSp>
        <p:nvGrpSpPr>
          <p:cNvPr name="Group 6" id="6"/>
          <p:cNvGrpSpPr/>
          <p:nvPr/>
        </p:nvGrpSpPr>
        <p:grpSpPr>
          <a:xfrm rot="0">
            <a:off x="2997682" y="411797"/>
            <a:ext cx="5903077" cy="690185"/>
            <a:chOff x="0" y="0"/>
            <a:chExt cx="7870770" cy="920247"/>
          </a:xfrm>
        </p:grpSpPr>
        <p:sp>
          <p:nvSpPr>
            <p:cNvPr name="TextBox 7" id="7"/>
            <p:cNvSpPr txBox="true"/>
            <p:nvPr/>
          </p:nvSpPr>
          <p:spPr>
            <a:xfrm rot="0">
              <a:off x="3318780" y="47625"/>
              <a:ext cx="4551990" cy="510207"/>
            </a:xfrm>
            <a:prstGeom prst="rect">
              <a:avLst/>
            </a:prstGeom>
          </p:spPr>
          <p:txBody>
            <a:bodyPr anchor="t" rtlCol="false" tIns="0" lIns="0" bIns="0" rIns="0">
              <a:spAutoFit/>
            </a:bodyPr>
            <a:lstStyle/>
            <a:p>
              <a:pPr algn="l">
                <a:lnSpc>
                  <a:spcPts val="2753"/>
                </a:lnSpc>
              </a:pPr>
            </a:p>
          </p:txBody>
        </p:sp>
        <p:sp>
          <p:nvSpPr>
            <p:cNvPr name="TextBox 8" id="8"/>
            <p:cNvSpPr txBox="true"/>
            <p:nvPr/>
          </p:nvSpPr>
          <p:spPr>
            <a:xfrm rot="0">
              <a:off x="0" y="366279"/>
              <a:ext cx="2962305" cy="55396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01</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7996484"/>
          </a:xfrm>
          <a:prstGeom prst="rect">
            <a:avLst/>
          </a:prstGeom>
        </p:spPr>
        <p:txBody>
          <a:bodyPr anchor="t" rtlCol="false" tIns="0" lIns="0" bIns="0" rIns="0">
            <a:spAutoFit/>
          </a:bodyPr>
          <a:lstStyle/>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Isaiah 55:8-9 — "For my thoughts are not your thoughts, neither are your ways my ways,” declares the Lord. “As the heavens are higher than the earth, so are my ways higher than your ways and my thoughts than your thoughts." Sometimes, when we encounter delays or challenges, we may not understand God’s timing or methods. However, His thoughts and ways are higher than ours. This reminds us that God’s plans and timing are always perfect, even if they differ from what we envision.</a:t>
            </a:r>
          </a:p>
          <a:p>
            <a:pPr algn="just">
              <a:lnSpc>
                <a:spcPts val="2873"/>
              </a:lnSpc>
            </a:pPr>
          </a:p>
          <a:p>
            <a:pPr algn="ctr">
              <a:lnSpc>
                <a:spcPts val="2873"/>
              </a:lnSpc>
            </a:pPr>
            <a:r>
              <a:rPr lang="en-US" sz="2052" b="true">
                <a:solidFill>
                  <a:srgbClr val="000000"/>
                </a:solidFill>
                <a:latin typeface="Sackers Gothic Medium"/>
                <a:ea typeface="Sackers Gothic Medium"/>
                <a:cs typeface="Sackers Gothic Medium"/>
                <a:sym typeface="Sackers Gothic Medium"/>
              </a:rPr>
              <a:t>Prayer:</a:t>
            </a:r>
          </a:p>
          <a:p>
            <a:pPr algn="just">
              <a:lnSpc>
                <a:spcPts val="2873"/>
              </a:lnSpc>
            </a:pPr>
            <a:r>
              <a:rPr lang="en-US" sz="2052">
                <a:solidFill>
                  <a:srgbClr val="000000"/>
                </a:solidFill>
                <a:latin typeface="Sackers Gothic Light"/>
                <a:ea typeface="Sackers Gothic Light"/>
                <a:cs typeface="Sackers Gothic Light"/>
                <a:sym typeface="Sackers Gothic Light"/>
              </a:rPr>
              <a:t>Lord, I believe that nothing is impossible with You. I surrender my hopes and dreams for children into Your hands, trusting that Your will is good. Strengthen my faith and help me to trust in Your perfect timing, knowing that You are working all things for my good. Give me the patience to wait, and the peace to rest in Your sovereignty. May I always remember that nothing is too hard for You. Thank You for being a God of infinite possibilities. In Jesus' name, Amen.</a:t>
            </a:r>
          </a:p>
          <a:p>
            <a:pPr algn="just">
              <a:lnSpc>
                <a:spcPts val="287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94059" y="392380"/>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28</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14772" y="1176206"/>
            <a:ext cx="9257455" cy="8265724"/>
          </a:xfrm>
          <a:prstGeom prst="rect">
            <a:avLst/>
          </a:prstGeom>
        </p:spPr>
        <p:txBody>
          <a:bodyPr anchor="t" rtlCol="false" tIns="0" lIns="0" bIns="0" rIns="0">
            <a:spAutoFit/>
          </a:bodyPr>
          <a:lstStyle/>
          <a:p>
            <a:pPr algn="ctr">
              <a:lnSpc>
                <a:spcPts val="2733"/>
              </a:lnSpc>
            </a:pPr>
            <a:r>
              <a:rPr lang="en-US" sz="1952" b="true">
                <a:solidFill>
                  <a:srgbClr val="000000"/>
                </a:solidFill>
                <a:latin typeface="Sackers Gothic Medium"/>
                <a:ea typeface="Sackers Gothic Medium"/>
                <a:cs typeface="Sackers Gothic Medium"/>
                <a:sym typeface="Sackers Gothic Medium"/>
              </a:rPr>
              <a:t>Scripture:</a:t>
            </a:r>
          </a:p>
          <a:p>
            <a:pPr algn="just">
              <a:lnSpc>
                <a:spcPts val="2733"/>
              </a:lnSpc>
            </a:pPr>
            <a:r>
              <a:rPr lang="en-US" sz="1952" b="true">
                <a:solidFill>
                  <a:srgbClr val="000000"/>
                </a:solidFill>
                <a:latin typeface="Sackers Gothic Medium"/>
                <a:ea typeface="Sackers Gothic Medium"/>
                <a:cs typeface="Sackers Gothic Medium"/>
                <a:sym typeface="Sackers Gothic Medium"/>
              </a:rPr>
              <a:t> Isaiah 54:1</a:t>
            </a:r>
            <a:r>
              <a:rPr lang="en-US" sz="1952">
                <a:solidFill>
                  <a:srgbClr val="000000"/>
                </a:solidFill>
                <a:latin typeface="Sackers Gothic Light"/>
                <a:ea typeface="Sackers Gothic Light"/>
                <a:cs typeface="Sackers Gothic Light"/>
                <a:sym typeface="Sackers Gothic Light"/>
              </a:rPr>
              <a:t> — "Sing, barren woman, you who never bore a child; burst into song, shout for joy, you who were never in labor; because more are the children of the desolate woman than of her who has a husband," says the Lord.</a:t>
            </a:r>
          </a:p>
          <a:p>
            <a:pPr algn="just">
              <a:lnSpc>
                <a:spcPts val="2733"/>
              </a:lnSpc>
            </a:pPr>
          </a:p>
          <a:p>
            <a:pPr algn="ctr">
              <a:lnSpc>
                <a:spcPts val="2733"/>
              </a:lnSpc>
            </a:pPr>
            <a:r>
              <a:rPr lang="en-US" sz="1952" b="true">
                <a:solidFill>
                  <a:srgbClr val="000000"/>
                </a:solidFill>
                <a:latin typeface="Sackers Gothic Medium"/>
                <a:ea typeface="Sackers Gothic Medium"/>
                <a:cs typeface="Sackers Gothic Medium"/>
                <a:sym typeface="Sackers Gothic Medium"/>
              </a:rPr>
              <a:t>Reflection: </a:t>
            </a:r>
          </a:p>
          <a:p>
            <a:pPr algn="just">
              <a:lnSpc>
                <a:spcPts val="2733"/>
              </a:lnSpc>
            </a:pPr>
            <a:r>
              <a:rPr lang="en-US" sz="1952">
                <a:solidFill>
                  <a:srgbClr val="000000"/>
                </a:solidFill>
                <a:latin typeface="Sackers Gothic Light"/>
                <a:ea typeface="Sackers Gothic Light"/>
                <a:cs typeface="Sackers Gothic Light"/>
                <a:sym typeface="Sackers Gothic Light"/>
              </a:rPr>
              <a:t>This powerful scripture speaks of hope, joy, and restoration even in situations that seem barren or desolate. God calls those who may be struggling, feeling empty, or waiting for a promise to rejoice and celebrate, for He is the God who can bring forth new life where there seems to be none. This is an invitation to move beyond discouragement and trust in God's faithfulness. In moments of waiting, it may feel as though everything is silent or still, but God is at work. His promise is that, just as He brought forth new life from barren situations in the past, He is able to do so again. Trust that He is preparing something greater than you can imagine. In the midst of uncertainty, the call to "burst into song" is a reminder that joy can exist even in the waiting. Rejoice in the future God is preparing for you and trust that He will fulfill His promises.</a:t>
            </a:r>
          </a:p>
          <a:p>
            <a:pPr algn="just">
              <a:lnSpc>
                <a:spcPts val="273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15682" y="520433"/>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29</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537916"/>
            <a:ext cx="9257455" cy="8720384"/>
          </a:xfrm>
          <a:prstGeom prst="rect">
            <a:avLst/>
          </a:prstGeom>
        </p:spPr>
        <p:txBody>
          <a:bodyPr anchor="t" rtlCol="false" tIns="0" lIns="0" bIns="0" rIns="0">
            <a:spAutoFit/>
          </a:bodyPr>
          <a:lstStyle/>
          <a:p>
            <a:pPr algn="ctr">
              <a:lnSpc>
                <a:spcPts val="2873"/>
              </a:lnSpc>
            </a:pPr>
          </a:p>
          <a:p>
            <a:pPr algn="ctr">
              <a:lnSpc>
                <a:spcPts val="2873"/>
              </a:lnSpc>
            </a:pPr>
            <a:r>
              <a:rPr lang="en-US" sz="2052">
                <a:solidFill>
                  <a:srgbClr val="000000"/>
                </a:solidFill>
                <a:latin typeface="Sackers Gothic Light"/>
                <a:ea typeface="Sackers Gothic Light"/>
                <a:cs typeface="Sackers Gothic Light"/>
                <a:sym typeface="Sackers Gothic Light"/>
              </a:rPr>
              <a:t> </a:t>
            </a:r>
            <a:r>
              <a:rPr lang="en-US" sz="2052" b="true">
                <a:solidFill>
                  <a:srgbClr val="000000"/>
                </a:solidFill>
                <a:latin typeface="Sackers Gothic Medium"/>
                <a:ea typeface="Sackers Gothic Medium"/>
                <a:cs typeface="Sackers Gothic Medium"/>
                <a:sym typeface="Sackers Gothic Medium"/>
              </a:rPr>
              <a:t>Scriptural Back-Up:</a:t>
            </a:r>
          </a:p>
          <a:p>
            <a:pPr algn="just" marL="443195" indent="-221598" lvl="1">
              <a:lnSpc>
                <a:spcPts val="2873"/>
              </a:lnSpc>
              <a:buFont typeface="Arial"/>
              <a:buChar char="•"/>
            </a:pPr>
            <a:r>
              <a:rPr lang="en-US" b="true" sz="2052">
                <a:solidFill>
                  <a:srgbClr val="000000"/>
                </a:solidFill>
                <a:latin typeface="Sackers Gothic Medium"/>
                <a:ea typeface="Sackers Gothic Medium"/>
                <a:cs typeface="Sackers Gothic Medium"/>
                <a:sym typeface="Sackers Gothic Medium"/>
              </a:rPr>
              <a:t>Romans 4:18-21</a:t>
            </a:r>
            <a:r>
              <a:rPr lang="en-US" sz="2052">
                <a:solidFill>
                  <a:srgbClr val="000000"/>
                </a:solidFill>
                <a:latin typeface="Sackers Gothic Light"/>
                <a:ea typeface="Sackers Gothic Light"/>
                <a:cs typeface="Sackers Gothic Light"/>
                <a:sym typeface="Sackers Gothic Light"/>
              </a:rPr>
              <a:t> — "Against all hope, Abraham in hope believed and so became the father of many nations, just as it had been said to him, 'So shall your offspring be.' Without weakening in his faith, he faced the fact that his body was as good as dead—since he was about a hundred years old—and that Sarah’s womb was also dead. Yet he did not waver through unbelief regarding the promise of God, but was strengthened in his faith and gave glory to God, being fully persuaded that God had power to do what he had promised." Abraham and Sarah’s story is a powerful reminder that God can bring life from what seems impossible. Despite their old age and the apparent impossibility of having children, they held onto God’s promise. Like Abraham and Sarah, hold onto hope, knowing that God can fulfill His promises in unexpected ways.</a:t>
            </a:r>
          </a:p>
          <a:p>
            <a:pPr algn="just" marL="443195" indent="-221598" lvl="1">
              <a:lnSpc>
                <a:spcPts val="2873"/>
              </a:lnSpc>
              <a:buFont typeface="Arial"/>
              <a:buChar char="•"/>
            </a:pPr>
            <a:r>
              <a:rPr lang="en-US" b="true" sz="2052">
                <a:solidFill>
                  <a:srgbClr val="000000"/>
                </a:solidFill>
                <a:latin typeface="Sackers Gothic Medium"/>
                <a:ea typeface="Sackers Gothic Medium"/>
                <a:cs typeface="Sackers Gothic Medium"/>
                <a:sym typeface="Sackers Gothic Medium"/>
              </a:rPr>
              <a:t>Galatians 4:27</a:t>
            </a:r>
            <a:r>
              <a:rPr lang="en-US" sz="2052">
                <a:solidFill>
                  <a:srgbClr val="000000"/>
                </a:solidFill>
                <a:latin typeface="Sackers Gothic Light"/>
                <a:ea typeface="Sackers Gothic Light"/>
                <a:cs typeface="Sackers Gothic Light"/>
                <a:sym typeface="Sackers Gothic Light"/>
              </a:rPr>
              <a:t> — "For it is written: 'Be glad, barren woman, you who never bore a child; shout for joy and cry aloud, you who were never in labor; because more are the children of the desolate woman than of her who has a husband.'" </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451621"/>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30</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899866"/>
            <a:ext cx="9257455" cy="8358434"/>
          </a:xfrm>
          <a:prstGeom prst="rect">
            <a:avLst/>
          </a:prstGeom>
        </p:spPr>
        <p:txBody>
          <a:bodyPr anchor="t" rtlCol="false" tIns="0" lIns="0" bIns="0" rIns="0">
            <a:spAutoFit/>
          </a:bodyPr>
          <a:lstStyle/>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This scripture references the same concept found in Isaiah 54:1, reinforcing the idea that God's blessings can be more abundant in the most unexpected places. Even in the midst of barrenness, God promises a future of abundance and joy.</a:t>
            </a:r>
          </a:p>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Hosea 2:14-15 — "Therefore I am now going to allure her; I will lead her into the wilderness and speak tenderly to her. There I will give her back her vineyards, and will make the Valley of Achor a door of hope. There she will respond as in the days of her youth, as in the day she came up out of Egypt." The "Valley of Achor" was a place of trouble and desolation, yet God promises to turn it into a "door of hope." This echoes the message of Isaiah 54:1, where God transforms desolation into joy. Even in difficult circumstances, God is working behind the scenes to bring hope and restoration.</a:t>
            </a:r>
          </a:p>
          <a:p>
            <a:pPr algn="just" marL="443195" indent="-221598" lvl="1">
              <a:lnSpc>
                <a:spcPts val="2873"/>
              </a:lnSpc>
              <a:buFont typeface="Arial"/>
              <a:buChar char="•"/>
            </a:pPr>
            <a:r>
              <a:rPr lang="en-US" sz="2052">
                <a:solidFill>
                  <a:srgbClr val="000000"/>
                </a:solidFill>
                <a:latin typeface="Sackers Gothic Light"/>
                <a:ea typeface="Sackers Gothic Light"/>
                <a:cs typeface="Sackers Gothic Light"/>
                <a:sym typeface="Sackers Gothic Light"/>
              </a:rPr>
              <a:t>Zephaniah 3:17 — "The Lord your God is with you, the Mighty Warrior who saves. He will take great delight in you; in His love He will no longer rebuke you, but will rejoice over you with singing." This verse emphasizes that God delights in His people and rejoices over them. </a:t>
            </a: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457422" y="407044"/>
            <a:ext cx="2221728" cy="367534"/>
          </a:xfrm>
          <a:prstGeom prst="rect">
            <a:avLst/>
          </a:prstGeom>
        </p:spPr>
        <p:txBody>
          <a:bodyPr anchor="t" rtlCol="false" tIns="0" lIns="0" bIns="0" rIns="0">
            <a:spAutoFit/>
          </a:bodyPr>
          <a:lstStyle/>
          <a:p>
            <a:pPr algn="r">
              <a:lnSpc>
                <a:spcPts val="2844"/>
              </a:lnSpc>
            </a:pPr>
            <a:r>
              <a:rPr lang="en-US" sz="2844">
                <a:solidFill>
                  <a:srgbClr val="88D499"/>
                </a:solidFill>
                <a:latin typeface="Anton"/>
                <a:ea typeface="Anton"/>
                <a:cs typeface="Anton"/>
                <a:sym typeface="Anton"/>
              </a:rPr>
              <a:t>31</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835896"/>
            <a:ext cx="9257455" cy="8951524"/>
          </a:xfrm>
          <a:prstGeom prst="rect">
            <a:avLst/>
          </a:prstGeom>
        </p:spPr>
        <p:txBody>
          <a:bodyPr anchor="t" rtlCol="false" tIns="0" lIns="0" bIns="0" rIns="0">
            <a:spAutoFit/>
          </a:bodyPr>
          <a:lstStyle/>
          <a:p>
            <a:pPr algn="just">
              <a:lnSpc>
                <a:spcPts val="2733"/>
              </a:lnSpc>
            </a:pPr>
            <a:r>
              <a:rPr lang="en-US" sz="1952" b="true">
                <a:solidFill>
                  <a:srgbClr val="000000"/>
                </a:solidFill>
                <a:latin typeface="Sackers Gothic Medium"/>
                <a:ea typeface="Sackers Gothic Medium"/>
                <a:cs typeface="Sackers Gothic Medium"/>
                <a:sym typeface="Sackers Gothic Medium"/>
              </a:rPr>
              <a:t>Scripture:</a:t>
            </a:r>
          </a:p>
          <a:p>
            <a:pPr algn="just">
              <a:lnSpc>
                <a:spcPts val="2733"/>
              </a:lnSpc>
            </a:pPr>
          </a:p>
          <a:p>
            <a:pPr algn="just">
              <a:lnSpc>
                <a:spcPts val="2733"/>
              </a:lnSpc>
            </a:pPr>
            <a:r>
              <a:rPr lang="en-US" sz="1952">
                <a:solidFill>
                  <a:srgbClr val="000000"/>
                </a:solidFill>
                <a:latin typeface="Sackers Gothic Light"/>
                <a:ea typeface="Sackers Gothic Light"/>
                <a:cs typeface="Sackers Gothic Light"/>
                <a:sym typeface="Sackers Gothic Light"/>
              </a:rPr>
              <a:t>1 Samuel 1:9-20 (Hannah's Prayer) — "And she made a vow, saying, 'Lord Almighty, if you will only look on your servant’s misery and remember me, and not forget your servant but give her a son, then I will give him to the Lord for all the days of his life, and no razor will ever be used on his head.'" (1 Samuel 1:11)</a:t>
            </a:r>
          </a:p>
          <a:p>
            <a:pPr algn="just">
              <a:lnSpc>
                <a:spcPts val="2733"/>
              </a:lnSpc>
            </a:pPr>
          </a:p>
          <a:p>
            <a:pPr algn="just">
              <a:lnSpc>
                <a:spcPts val="2733"/>
              </a:lnSpc>
            </a:pPr>
            <a:r>
              <a:rPr lang="en-US" sz="1952" b="true">
                <a:solidFill>
                  <a:srgbClr val="000000"/>
                </a:solidFill>
                <a:latin typeface="Sackers Gothic Medium"/>
                <a:ea typeface="Sackers Gothic Medium"/>
                <a:cs typeface="Sackers Gothic Medium"/>
                <a:sym typeface="Sackers Gothic Medium"/>
              </a:rPr>
              <a:t>Reflection: </a:t>
            </a:r>
          </a:p>
          <a:p>
            <a:pPr algn="just">
              <a:lnSpc>
                <a:spcPts val="2733"/>
              </a:lnSpc>
            </a:pPr>
          </a:p>
          <a:p>
            <a:pPr algn="just">
              <a:lnSpc>
                <a:spcPts val="2733"/>
              </a:lnSpc>
            </a:pPr>
            <a:r>
              <a:rPr lang="en-US" sz="1952">
                <a:solidFill>
                  <a:srgbClr val="000000"/>
                </a:solidFill>
                <a:latin typeface="Sackers Gothic Light"/>
                <a:ea typeface="Sackers Gothic Light"/>
                <a:cs typeface="Sackers Gothic Light"/>
                <a:sym typeface="Sackers Gothic Light"/>
              </a:rPr>
              <a:t>Hannah’s prayer is one of deep anguish and unwavering faith. She poured out her heart before God, not only seeking relief but also making a vow to dedicate the child back to the Lord. Her prayer was a sincere expression of trust in God’s ability to fulfill her deepest desire. Hannah’s story shows us that God is attentive to our cries, especially when they come from a place of deep longing and faith. Her commitment to honoring God with her son, Samuel, illustrates the principle that God's blessings are to be received with gratitude and returned to Him for His glory. In our own journeys, we are encouraged to trust God with our desires, offering them back to Him as an act of faith and devotion, knowing that His plans for us are always for our good.</a:t>
            </a:r>
          </a:p>
          <a:p>
            <a:pPr algn="just">
              <a:lnSpc>
                <a:spcPts val="273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457422" y="407044"/>
            <a:ext cx="2221728" cy="367534"/>
          </a:xfrm>
          <a:prstGeom prst="rect">
            <a:avLst/>
          </a:prstGeom>
        </p:spPr>
        <p:txBody>
          <a:bodyPr anchor="t" rtlCol="false" tIns="0" lIns="0" bIns="0" rIns="0">
            <a:spAutoFit/>
          </a:bodyPr>
          <a:lstStyle/>
          <a:p>
            <a:pPr algn="r">
              <a:lnSpc>
                <a:spcPts val="2844"/>
              </a:lnSpc>
            </a:pPr>
            <a:r>
              <a:rPr lang="en-US" sz="2844">
                <a:solidFill>
                  <a:srgbClr val="88D499"/>
                </a:solidFill>
                <a:latin typeface="Anton"/>
                <a:ea typeface="Anton"/>
                <a:cs typeface="Anton"/>
                <a:sym typeface="Anton"/>
              </a:rPr>
              <a:t>32</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14772" y="1085686"/>
            <a:ext cx="9257455" cy="7922824"/>
          </a:xfrm>
          <a:prstGeom prst="rect">
            <a:avLst/>
          </a:prstGeom>
        </p:spPr>
        <p:txBody>
          <a:bodyPr anchor="t" rtlCol="false" tIns="0" lIns="0" bIns="0" rIns="0">
            <a:spAutoFit/>
          </a:bodyPr>
          <a:lstStyle/>
          <a:p>
            <a:pPr algn="ctr">
              <a:lnSpc>
                <a:spcPts val="2733"/>
              </a:lnSpc>
            </a:pPr>
            <a:r>
              <a:rPr lang="en-US" sz="1952" b="true">
                <a:solidFill>
                  <a:srgbClr val="000000"/>
                </a:solidFill>
                <a:latin typeface="Sackers Gothic Medium"/>
                <a:ea typeface="Sackers Gothic Medium"/>
                <a:cs typeface="Sackers Gothic Medium"/>
                <a:sym typeface="Sackers Gothic Medium"/>
              </a:rPr>
              <a:t>Scriptural Back-Up:</a:t>
            </a:r>
          </a:p>
          <a:p>
            <a:pPr algn="just">
              <a:lnSpc>
                <a:spcPts val="2733"/>
              </a:lnSpc>
            </a:pPr>
          </a:p>
          <a:p>
            <a:pPr algn="just">
              <a:lnSpc>
                <a:spcPts val="2733"/>
              </a:lnSpc>
            </a:pPr>
            <a:r>
              <a:rPr lang="en-US" sz="1952" b="true">
                <a:solidFill>
                  <a:srgbClr val="000000"/>
                </a:solidFill>
                <a:latin typeface="Sackers Gothic Medium"/>
                <a:ea typeface="Sackers Gothic Medium"/>
                <a:cs typeface="Sackers Gothic Medium"/>
                <a:sym typeface="Sackers Gothic Medium"/>
              </a:rPr>
              <a:t>Psalm 34:17 </a:t>
            </a:r>
            <a:r>
              <a:rPr lang="en-US" sz="1952">
                <a:solidFill>
                  <a:srgbClr val="000000"/>
                </a:solidFill>
                <a:latin typeface="Sackers Gothic Light"/>
                <a:ea typeface="Sackers Gothic Light"/>
                <a:cs typeface="Sackers Gothic Light"/>
                <a:sym typeface="Sackers Gothic Light"/>
              </a:rPr>
              <a:t>— "The righteous cry out, and the Lord hears them; he delivers them from all their troubles." This verse assures us that God hears the cries of His people, just as He heard Hannah's prayer. In times of difficulty or longing, we can trust that God is listening and will deliver us in His perfect time.</a:t>
            </a:r>
          </a:p>
          <a:p>
            <a:pPr algn="just">
              <a:lnSpc>
                <a:spcPts val="2733"/>
              </a:lnSpc>
            </a:pPr>
          </a:p>
          <a:p>
            <a:pPr algn="just">
              <a:lnSpc>
                <a:spcPts val="2733"/>
              </a:lnSpc>
            </a:pPr>
            <a:r>
              <a:rPr lang="en-US" sz="1952" b="true">
                <a:solidFill>
                  <a:srgbClr val="000000"/>
                </a:solidFill>
                <a:latin typeface="Sackers Gothic Medium"/>
                <a:ea typeface="Sackers Gothic Medium"/>
                <a:cs typeface="Sackers Gothic Medium"/>
                <a:sym typeface="Sackers Gothic Medium"/>
              </a:rPr>
              <a:t>1 Peter 5:7</a:t>
            </a:r>
            <a:r>
              <a:rPr lang="en-US" sz="1952">
                <a:solidFill>
                  <a:srgbClr val="000000"/>
                </a:solidFill>
                <a:latin typeface="Sackers Gothic Light"/>
                <a:ea typeface="Sackers Gothic Light"/>
                <a:cs typeface="Sackers Gothic Light"/>
                <a:sym typeface="Sackers Gothic Light"/>
              </a:rPr>
              <a:t> — "Cast all your anxiety on him because he cares for you." Hannah poured out her anxiety and longing before God, and He cared for her deeply. This verse is a reminder that we can bring our worries and desires to God, knowing that He cares for us and will respond in love.</a:t>
            </a:r>
          </a:p>
          <a:p>
            <a:pPr algn="just">
              <a:lnSpc>
                <a:spcPts val="2733"/>
              </a:lnSpc>
            </a:pPr>
          </a:p>
          <a:p>
            <a:pPr algn="just">
              <a:lnSpc>
                <a:spcPts val="2733"/>
              </a:lnSpc>
            </a:pPr>
            <a:r>
              <a:rPr lang="en-US" b="true" sz="1952">
                <a:solidFill>
                  <a:srgbClr val="000000"/>
                </a:solidFill>
                <a:latin typeface="Sackers Gothic Medium"/>
                <a:ea typeface="Sackers Gothic Medium"/>
                <a:cs typeface="Sackers Gothic Medium"/>
                <a:sym typeface="Sackers Gothic Medium"/>
              </a:rPr>
              <a:t>Matthew 7:7</a:t>
            </a:r>
            <a:r>
              <a:rPr lang="en-US" sz="1952">
                <a:solidFill>
                  <a:srgbClr val="000000"/>
                </a:solidFill>
                <a:latin typeface="Sackers Gothic Light"/>
                <a:ea typeface="Sackers Gothic Light"/>
                <a:cs typeface="Sackers Gothic Light"/>
                <a:sym typeface="Sackers Gothic Light"/>
              </a:rPr>
              <a:t> — "Ask and it will be given to you; seek and you will find; knock and the door will be opened to you." Hannah's earnest prayer exemplifies this scripture. She asked with faith, and God answered her request. Similarly, when we ask with a sincere heart and faith, God promises to answer in His perfect timing.</a:t>
            </a:r>
          </a:p>
          <a:p>
            <a:pPr algn="just">
              <a:lnSpc>
                <a:spcPts val="2733"/>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457422" y="407044"/>
            <a:ext cx="2221728" cy="367534"/>
          </a:xfrm>
          <a:prstGeom prst="rect">
            <a:avLst/>
          </a:prstGeom>
        </p:spPr>
        <p:txBody>
          <a:bodyPr anchor="t" rtlCol="false" tIns="0" lIns="0" bIns="0" rIns="0">
            <a:spAutoFit/>
          </a:bodyPr>
          <a:lstStyle/>
          <a:p>
            <a:pPr algn="r">
              <a:lnSpc>
                <a:spcPts val="2844"/>
              </a:lnSpc>
            </a:pPr>
            <a:r>
              <a:rPr lang="en-US" sz="2844">
                <a:solidFill>
                  <a:srgbClr val="88D499"/>
                </a:solidFill>
                <a:latin typeface="Anton"/>
                <a:ea typeface="Anton"/>
                <a:cs typeface="Anton"/>
                <a:sym typeface="Anton"/>
              </a:rPr>
              <a:t>33</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76239" y="952500"/>
            <a:ext cx="9134522" cy="9239124"/>
          </a:xfrm>
          <a:prstGeom prst="rect">
            <a:avLst/>
          </a:prstGeom>
        </p:spPr>
        <p:txBody>
          <a:bodyPr anchor="t" rtlCol="false" tIns="0" lIns="0" bIns="0" rIns="0">
            <a:spAutoFit/>
          </a:bodyPr>
          <a:lstStyle/>
          <a:p>
            <a:pPr algn="just">
              <a:lnSpc>
                <a:spcPts val="2624"/>
              </a:lnSpc>
            </a:pPr>
            <a:r>
              <a:rPr lang="en-US" sz="1874" b="true">
                <a:solidFill>
                  <a:srgbClr val="000000"/>
                </a:solidFill>
                <a:latin typeface="Sackers Gothic Medium"/>
                <a:ea typeface="Sackers Gothic Medium"/>
                <a:cs typeface="Sackers Gothic Medium"/>
                <a:sym typeface="Sackers Gothic Medium"/>
              </a:rPr>
              <a:t>James 5:16</a:t>
            </a:r>
            <a:r>
              <a:rPr lang="en-US" sz="1874">
                <a:solidFill>
                  <a:srgbClr val="000000"/>
                </a:solidFill>
                <a:latin typeface="Sackers Gothic Light"/>
                <a:ea typeface="Sackers Gothic Light"/>
                <a:cs typeface="Sackers Gothic Light"/>
                <a:sym typeface="Sackers Gothic Light"/>
              </a:rPr>
              <a:t> — "The prayer of a righteous person is powerful and effective." Hannah’s prayer was not only a cry of desperation but also an act of righteousness as she offered her desires to God. This verse encourages us to recognize the power of prayer, especially when it is sincere and in alignment with God’s will.</a:t>
            </a:r>
          </a:p>
          <a:p>
            <a:pPr algn="just">
              <a:lnSpc>
                <a:spcPts val="2624"/>
              </a:lnSpc>
            </a:pPr>
            <a:r>
              <a:rPr lang="en-US" sz="1874" b="true">
                <a:solidFill>
                  <a:srgbClr val="000000"/>
                </a:solidFill>
                <a:latin typeface="Sackers Gothic Medium"/>
                <a:ea typeface="Sackers Gothic Medium"/>
                <a:cs typeface="Sackers Gothic Medium"/>
                <a:sym typeface="Sackers Gothic Medium"/>
              </a:rPr>
              <a:t>1 Samuel 1:27-28</a:t>
            </a:r>
            <a:r>
              <a:rPr lang="en-US" sz="1874">
                <a:solidFill>
                  <a:srgbClr val="000000"/>
                </a:solidFill>
                <a:latin typeface="Sackers Gothic Light"/>
                <a:ea typeface="Sackers Gothic Light"/>
                <a:cs typeface="Sackers Gothic Light"/>
                <a:sym typeface="Sackers Gothic Light"/>
              </a:rPr>
              <a:t> — "I prayed for this child, and the Lord has granted me what I asked of him. So now I give him to the Lord. For his whole life he will be given over to the Lord." This portion of the story shows how Hannah faithfully fulfilled her vow by dedicating Samuel to the Lord. Her gratitude was expressed by giving back the very thing she had longed for, illustrating how we can offer back to God the blessings He has given us in an act of worship and devotion.</a:t>
            </a:r>
          </a:p>
          <a:p>
            <a:pPr algn="just">
              <a:lnSpc>
                <a:spcPts val="2624"/>
              </a:lnSpc>
            </a:pPr>
          </a:p>
          <a:p>
            <a:pPr algn="ctr">
              <a:lnSpc>
                <a:spcPts val="2624"/>
              </a:lnSpc>
            </a:pPr>
            <a:r>
              <a:rPr lang="en-US" sz="1874" b="true">
                <a:solidFill>
                  <a:srgbClr val="000000"/>
                </a:solidFill>
                <a:latin typeface="Sackers Gothic Medium"/>
                <a:ea typeface="Sackers Gothic Medium"/>
                <a:cs typeface="Sackers Gothic Medium"/>
                <a:sym typeface="Sackers Gothic Medium"/>
              </a:rPr>
              <a:t>Prayer:</a:t>
            </a:r>
          </a:p>
          <a:p>
            <a:pPr algn="just">
              <a:lnSpc>
                <a:spcPts val="2624"/>
              </a:lnSpc>
            </a:pPr>
            <a:r>
              <a:rPr lang="en-US" sz="1874">
                <a:solidFill>
                  <a:srgbClr val="000000"/>
                </a:solidFill>
                <a:latin typeface="Sackers Gothic Light"/>
                <a:ea typeface="Sackers Gothic Light"/>
                <a:cs typeface="Sackers Gothic Light"/>
                <a:sym typeface="Sackers Gothic Light"/>
              </a:rPr>
              <a:t>Lord, hear my heart’s cry as I wait for Your timing. Just as You heard Hannah’s prayer, I trust that You hear mine. If it is Your will, I offer my hopes and desires back to You, knowing that Your plans for me are good. Help me to trust in Your timing and to remain faithful, as I wait for the fulfillment of Your promises. May my heart be open to Your will, and may I honor You with my life and my blessings. Thank You for hearing my prayers, and for Your faithful response. In Jesus' name, Amen.</a:t>
            </a:r>
          </a:p>
          <a:p>
            <a:pPr algn="just">
              <a:lnSpc>
                <a:spcPts val="2624"/>
              </a:lnSpc>
            </a:pPr>
          </a:p>
          <a:p>
            <a:pPr algn="just">
              <a:lnSpc>
                <a:spcPts val="2624"/>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457422" y="407044"/>
            <a:ext cx="2221728" cy="367534"/>
          </a:xfrm>
          <a:prstGeom prst="rect">
            <a:avLst/>
          </a:prstGeom>
        </p:spPr>
        <p:txBody>
          <a:bodyPr anchor="t" rtlCol="false" tIns="0" lIns="0" bIns="0" rIns="0">
            <a:spAutoFit/>
          </a:bodyPr>
          <a:lstStyle/>
          <a:p>
            <a:pPr algn="r">
              <a:lnSpc>
                <a:spcPts val="2844"/>
              </a:lnSpc>
            </a:pPr>
            <a:r>
              <a:rPr lang="en-US" sz="2844">
                <a:solidFill>
                  <a:srgbClr val="88D499"/>
                </a:solidFill>
                <a:latin typeface="Anton"/>
                <a:ea typeface="Anton"/>
                <a:cs typeface="Anton"/>
                <a:sym typeface="Anton"/>
              </a:rPr>
              <a:t>34</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76239" y="933450"/>
            <a:ext cx="9134522" cy="8729351"/>
          </a:xfrm>
          <a:prstGeom prst="rect">
            <a:avLst/>
          </a:prstGeom>
        </p:spPr>
        <p:txBody>
          <a:bodyPr anchor="t" rtlCol="false" tIns="0" lIns="0" bIns="0" rIns="0">
            <a:spAutoFit/>
          </a:bodyPr>
          <a:lstStyle/>
          <a:p>
            <a:pPr algn="just">
              <a:lnSpc>
                <a:spcPts val="2904"/>
              </a:lnSpc>
            </a:pPr>
          </a:p>
          <a:p>
            <a:pPr algn="ctr">
              <a:lnSpc>
                <a:spcPts val="2904"/>
              </a:lnSpc>
            </a:pPr>
            <a:r>
              <a:rPr lang="en-US" sz="2074" b="true">
                <a:solidFill>
                  <a:srgbClr val="000000"/>
                </a:solidFill>
                <a:latin typeface="Sackers Gothic Medium"/>
                <a:ea typeface="Sackers Gothic Medium"/>
                <a:cs typeface="Sackers Gothic Medium"/>
                <a:sym typeface="Sackers Gothic Medium"/>
              </a:rPr>
              <a:t>Scripture: </a:t>
            </a:r>
          </a:p>
          <a:p>
            <a:pPr algn="just">
              <a:lnSpc>
                <a:spcPts val="2904"/>
              </a:lnSpc>
            </a:pPr>
            <a:r>
              <a:rPr lang="en-US" sz="2074">
                <a:solidFill>
                  <a:srgbClr val="000000"/>
                </a:solidFill>
                <a:latin typeface="Sackers Gothic Light"/>
                <a:ea typeface="Sackers Gothic Light"/>
                <a:cs typeface="Sackers Gothic Light"/>
                <a:sym typeface="Sackers Gothic Light"/>
              </a:rPr>
              <a:t>Jeremiah 29:11 — "For I know the plans I have for you, declares the Lord, plans for welfare and not for evil, to give you a future and a hope."</a:t>
            </a:r>
          </a:p>
          <a:p>
            <a:pPr algn="just">
              <a:lnSpc>
                <a:spcPts val="2904"/>
              </a:lnSpc>
            </a:pPr>
          </a:p>
          <a:p>
            <a:pPr algn="just">
              <a:lnSpc>
                <a:spcPts val="2904"/>
              </a:lnSpc>
            </a:pPr>
          </a:p>
          <a:p>
            <a:pPr algn="ctr">
              <a:lnSpc>
                <a:spcPts val="2904"/>
              </a:lnSpc>
            </a:pPr>
            <a:r>
              <a:rPr lang="en-US" sz="2074" b="true">
                <a:solidFill>
                  <a:srgbClr val="000000"/>
                </a:solidFill>
                <a:latin typeface="Sackers Gothic Medium"/>
                <a:ea typeface="Sackers Gothic Medium"/>
                <a:cs typeface="Sackers Gothic Medium"/>
                <a:sym typeface="Sackers Gothic Medium"/>
              </a:rPr>
              <a:t>Reflection</a:t>
            </a:r>
            <a:r>
              <a:rPr lang="en-US" sz="2074">
                <a:solidFill>
                  <a:srgbClr val="000000"/>
                </a:solidFill>
                <a:latin typeface="Sackers Gothic Light"/>
                <a:ea typeface="Sackers Gothic Light"/>
                <a:cs typeface="Sackers Gothic Light"/>
                <a:sym typeface="Sackers Gothic Light"/>
              </a:rPr>
              <a:t>: </a:t>
            </a:r>
          </a:p>
          <a:p>
            <a:pPr algn="just">
              <a:lnSpc>
                <a:spcPts val="2904"/>
              </a:lnSpc>
            </a:pPr>
          </a:p>
          <a:p>
            <a:pPr algn="just">
              <a:lnSpc>
                <a:spcPts val="2904"/>
              </a:lnSpc>
            </a:pPr>
            <a:r>
              <a:rPr lang="en-US" sz="2074">
                <a:solidFill>
                  <a:srgbClr val="000000"/>
                </a:solidFill>
                <a:latin typeface="Sackers Gothic Light"/>
                <a:ea typeface="Sackers Gothic Light"/>
                <a:cs typeface="Sackers Gothic Light"/>
                <a:sym typeface="Sackers Gothic Light"/>
              </a:rPr>
              <a:t>God's plans for your future are filled with hope and promise. Even though you may be experiencing uncertainty, remember that God’s love and His plans are for your good. Trust that He has a beautiful future ahead for you and that your journey to conceive is part of that greater plan.</a:t>
            </a:r>
          </a:p>
          <a:p>
            <a:pPr algn="just">
              <a:lnSpc>
                <a:spcPts val="2904"/>
              </a:lnSpc>
            </a:pPr>
          </a:p>
          <a:p>
            <a:pPr algn="ctr">
              <a:lnSpc>
                <a:spcPts val="2904"/>
              </a:lnSpc>
            </a:pPr>
            <a:r>
              <a:rPr lang="en-US" sz="2074" b="true">
                <a:solidFill>
                  <a:srgbClr val="000000"/>
                </a:solidFill>
                <a:latin typeface="Sackers Gothic Medium"/>
                <a:ea typeface="Sackers Gothic Medium"/>
                <a:cs typeface="Sackers Gothic Medium"/>
                <a:sym typeface="Sackers Gothic Medium"/>
              </a:rPr>
              <a:t>Prayer:</a:t>
            </a:r>
            <a:r>
              <a:rPr lang="en-US" sz="2074">
                <a:solidFill>
                  <a:srgbClr val="000000"/>
                </a:solidFill>
                <a:latin typeface="Sackers Gothic Light"/>
                <a:ea typeface="Sackers Gothic Light"/>
                <a:cs typeface="Sackers Gothic Light"/>
                <a:sym typeface="Sackers Gothic Light"/>
              </a:rPr>
              <a:t> </a:t>
            </a:r>
          </a:p>
          <a:p>
            <a:pPr algn="just">
              <a:lnSpc>
                <a:spcPts val="2904"/>
              </a:lnSpc>
            </a:pPr>
            <a:r>
              <a:rPr lang="en-US" sz="2074">
                <a:solidFill>
                  <a:srgbClr val="000000"/>
                </a:solidFill>
                <a:latin typeface="Sackers Gothic Light"/>
                <a:ea typeface="Sackers Gothic Light"/>
                <a:cs typeface="Sackers Gothic Light"/>
                <a:sym typeface="Sackers Gothic Light"/>
              </a:rPr>
              <a:t>Lord, thank You for the plans You have for me. I trust that You will lead me toward a future filled with hope, whether through the blessing of children or in the many other ways You work in my life. Help me to rest in Your promises and trust that You are working all things together for good.</a:t>
            </a:r>
          </a:p>
          <a:p>
            <a:pPr algn="just">
              <a:lnSpc>
                <a:spcPts val="2904"/>
              </a:lnSpc>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477932" y="554088"/>
            <a:ext cx="2221728" cy="367534"/>
          </a:xfrm>
          <a:prstGeom prst="rect">
            <a:avLst/>
          </a:prstGeom>
        </p:spPr>
        <p:txBody>
          <a:bodyPr anchor="t" rtlCol="false" tIns="0" lIns="0" bIns="0" rIns="0">
            <a:spAutoFit/>
          </a:bodyPr>
          <a:lstStyle/>
          <a:p>
            <a:pPr algn="r">
              <a:lnSpc>
                <a:spcPts val="2844"/>
              </a:lnSpc>
            </a:pPr>
            <a:r>
              <a:rPr lang="en-US" sz="2844">
                <a:solidFill>
                  <a:srgbClr val="88D499"/>
                </a:solidFill>
                <a:latin typeface="Anton"/>
                <a:ea typeface="Anton"/>
                <a:cs typeface="Anton"/>
                <a:sym typeface="Anton"/>
              </a:rPr>
              <a:t>35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21621" y="1482055"/>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8999"/>
            </a:blip>
            <a:stretch>
              <a:fillRect l="0" t="0" r="0" b="0"/>
            </a:stretch>
          </a:blipFill>
        </p:spPr>
      </p:sp>
      <p:sp>
        <p:nvSpPr>
          <p:cNvPr name="TextBox 3" id="3"/>
          <p:cNvSpPr txBox="true"/>
          <p:nvPr/>
        </p:nvSpPr>
        <p:spPr>
          <a:xfrm rot="0">
            <a:off x="539158" y="1620658"/>
            <a:ext cx="9309955" cy="6526349"/>
          </a:xfrm>
          <a:prstGeom prst="rect">
            <a:avLst/>
          </a:prstGeom>
        </p:spPr>
        <p:txBody>
          <a:bodyPr anchor="t" rtlCol="false" tIns="0" lIns="0" bIns="0" rIns="0">
            <a:spAutoFit/>
          </a:bodyPr>
          <a:lstStyle/>
          <a:p>
            <a:pPr algn="just" marL="464150" indent="-232075" lvl="1">
              <a:lnSpc>
                <a:spcPts val="3009"/>
              </a:lnSpc>
              <a:buFont typeface="Arial"/>
              <a:buChar char="•"/>
            </a:pPr>
            <a:r>
              <a:rPr lang="en-US" sz="2149">
                <a:solidFill>
                  <a:srgbClr val="000000"/>
                </a:solidFill>
                <a:latin typeface="Sackers Gothic Light"/>
                <a:ea typeface="Sackers Gothic Light"/>
                <a:cs typeface="Sackers Gothic Light"/>
                <a:sym typeface="Sackers Gothic Light"/>
              </a:rPr>
              <a:t>Romans 8:28 — "And we know that in all things God works for the good of those who love him, who have been called according to his purpose." Even in uncertainty, we can have confidence that God is leading us toward His best. His plan is not to harm us but to shape us, refine us, and bless us in ways we may not yet see. </a:t>
            </a:r>
          </a:p>
          <a:p>
            <a:pPr algn="just">
              <a:lnSpc>
                <a:spcPts val="3009"/>
              </a:lnSpc>
            </a:pPr>
          </a:p>
          <a:p>
            <a:pPr algn="just">
              <a:lnSpc>
                <a:spcPts val="3009"/>
              </a:lnSpc>
            </a:pPr>
          </a:p>
          <a:p>
            <a:pPr algn="just">
              <a:lnSpc>
                <a:spcPts val="3009"/>
              </a:lnSpc>
            </a:pPr>
            <a:r>
              <a:rPr lang="en-US" sz="2149" b="true">
                <a:solidFill>
                  <a:srgbClr val="000000"/>
                </a:solidFill>
                <a:latin typeface="Sackers Gothic Medium"/>
                <a:ea typeface="Sackers Gothic Medium"/>
                <a:cs typeface="Sackers Gothic Medium"/>
                <a:sym typeface="Sackers Gothic Medium"/>
              </a:rPr>
              <a:t>Prayer</a:t>
            </a:r>
            <a:r>
              <a:rPr lang="en-US" sz="2149">
                <a:solidFill>
                  <a:srgbClr val="000000"/>
                </a:solidFill>
                <a:latin typeface="Sackers Gothic Light"/>
                <a:ea typeface="Sackers Gothic Light"/>
                <a:cs typeface="Sackers Gothic Light"/>
                <a:sym typeface="Sackers Gothic Light"/>
              </a:rPr>
              <a:t>: Heavenly Father, I surrender my plans and desires to You. Help me to trust Your perfect timing, even when I don’t understand the path ahead. Fill my heart with peace as I wait on Your promises. Strengthen my faith and remind me that Your plans are always for my good. Thank You for being a faithful and loving God. In Jesus' name, Amen.</a:t>
            </a:r>
          </a:p>
          <a:p>
            <a:pPr algn="just">
              <a:lnSpc>
                <a:spcPts val="3595"/>
              </a:lnSpc>
            </a:pPr>
          </a:p>
        </p:txBody>
      </p:sp>
      <p:sp>
        <p:nvSpPr>
          <p:cNvPr name="TextBox 4" id="4"/>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02</a:t>
            </a:r>
          </a:p>
        </p:txBody>
      </p:sp>
      <p:sp>
        <p:nvSpPr>
          <p:cNvPr name="TextBox 5" id="5"/>
          <p:cNvSpPr txBox="true"/>
          <p:nvPr/>
        </p:nvSpPr>
        <p:spPr>
          <a:xfrm rot="0">
            <a:off x="921621" y="960814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1091966"/>
            <a:ext cx="9257455" cy="8420235"/>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b="true">
                <a:solidFill>
                  <a:srgbClr val="000000"/>
                </a:solidFill>
                <a:latin typeface="Sackers Gothic Medium"/>
                <a:ea typeface="Sackers Gothic Medium"/>
                <a:cs typeface="Sackers Gothic Medium"/>
                <a:sym typeface="Sackers Gothic Medium"/>
              </a:rPr>
              <a:t>📖 Psalm 37:4</a:t>
            </a:r>
            <a:r>
              <a:rPr lang="en-US" sz="2036">
                <a:solidFill>
                  <a:srgbClr val="000000"/>
                </a:solidFill>
                <a:latin typeface="Sackers Gothic Light"/>
                <a:ea typeface="Sackers Gothic Light"/>
                <a:cs typeface="Sackers Gothic Light"/>
                <a:sym typeface="Sackers Gothic Light"/>
              </a:rPr>
              <a:t> — "Delight yourself in the Lord, and He </a:t>
            </a:r>
            <a:r>
              <a:rPr lang="en-US" sz="2036">
                <a:solidFill>
                  <a:srgbClr val="000000"/>
                </a:solidFill>
                <a:latin typeface="Sackers Gothic Light"/>
                <a:ea typeface="Sackers Gothic Light"/>
                <a:cs typeface="Sackers Gothic Light"/>
                <a:sym typeface="Sackers Gothic Light"/>
              </a:rPr>
              <a:t>will give you the desires of your heart."</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Additional Scriptures for Strength &amp; Faith:</a:t>
            </a:r>
          </a:p>
          <a:p>
            <a:pPr algn="l">
              <a:lnSpc>
                <a:spcPts val="2851"/>
              </a:lnSpc>
            </a:pP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1 Samuel 1:27</a:t>
            </a:r>
            <a:r>
              <a:rPr lang="en-US" sz="2036">
                <a:solidFill>
                  <a:srgbClr val="000000"/>
                </a:solidFill>
                <a:latin typeface="Sackers Gothic Light"/>
                <a:ea typeface="Sackers Gothic Light"/>
                <a:cs typeface="Sackers Gothic Light"/>
                <a:sym typeface="Sackers Gothic Light"/>
              </a:rPr>
              <a:t> — “I prayed for this child, and the Lord has granted me what I asked of Him.”</a:t>
            </a: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Genesis 25:21</a:t>
            </a:r>
            <a:r>
              <a:rPr lang="en-US" sz="2036">
                <a:solidFill>
                  <a:srgbClr val="000000"/>
                </a:solidFill>
                <a:latin typeface="Sackers Gothic Light"/>
                <a:ea typeface="Sackers Gothic Light"/>
                <a:cs typeface="Sackers Gothic Light"/>
                <a:sym typeface="Sackers Gothic Light"/>
              </a:rPr>
              <a:t> — “Isaac prayed to the Lord on behalf of his wife, because she was childless. The Lord answered his prayer, and his wife Rebekah became pregnant.”</a:t>
            </a: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Psalm 113:9</a:t>
            </a:r>
            <a:r>
              <a:rPr lang="en-US" sz="2036">
                <a:solidFill>
                  <a:srgbClr val="000000"/>
                </a:solidFill>
                <a:latin typeface="Sackers Gothic Light"/>
                <a:ea typeface="Sackers Gothic Light"/>
                <a:cs typeface="Sackers Gothic Light"/>
                <a:sym typeface="Sackers Gothic Light"/>
              </a:rPr>
              <a:t> — "He settles the childless woman in her home as a happy mother of children. Praise the Lord."</a:t>
            </a:r>
          </a:p>
          <a:p>
            <a:pPr algn="l">
              <a:lnSpc>
                <a:spcPts val="2851"/>
              </a:lnSpc>
            </a:pPr>
            <a:r>
              <a:rPr lang="en-US" sz="2036">
                <a:solidFill>
                  <a:srgbClr val="000000"/>
                </a:solidFill>
                <a:latin typeface="Sackers Gothic Light"/>
                <a:ea typeface="Sackers Gothic Light"/>
                <a:cs typeface="Sackers Gothic Light"/>
                <a:sym typeface="Sackers Gothic Light"/>
              </a:rPr>
              <a:t>🔹 Luke 1:45 — “Blessed is she who has believed that the Lord would fulfill His promises to her!”</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a:t>
            </a:r>
          </a:p>
          <a:p>
            <a:pPr algn="l">
              <a:lnSpc>
                <a:spcPts val="2851"/>
              </a:lnSpc>
            </a:pPr>
            <a:r>
              <a:rPr lang="en-US" sz="2036">
                <a:solidFill>
                  <a:srgbClr val="000000"/>
                </a:solidFill>
                <a:latin typeface="Sackers Gothic Light"/>
                <a:ea typeface="Sackers Gothic Light"/>
                <a:cs typeface="Sackers Gothic Light"/>
                <a:sym typeface="Sackers Gothic Light"/>
              </a:rPr>
              <a:t>God sees your heart and hears your prayers. Just as He answered Hannah, Rebekah, and Elizabeth in Scripture, He is faithful to fulfill His promises in His perfect timing. As you trust in Him, find peace in His presence, knowing He is working all things for your good.</a:t>
            </a:r>
          </a:p>
          <a:p>
            <a:pPr algn="l">
              <a:lnSpc>
                <a:spcPts val="3433"/>
              </a:lnSpc>
              <a:spcBef>
                <a:spcPct val="0"/>
              </a:spcBef>
            </a:pPr>
          </a:p>
        </p:txBody>
      </p:sp>
      <p:sp>
        <p:nvSpPr>
          <p:cNvPr name="TextBox 4" id="4"/>
          <p:cNvSpPr txBox="true"/>
          <p:nvPr/>
        </p:nvSpPr>
        <p:spPr>
          <a:xfrm rot="0">
            <a:off x="716519" y="9464576"/>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149768"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03</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387214" y="1209608"/>
            <a:ext cx="9257455" cy="8782185"/>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Testimony</a:t>
            </a:r>
            <a:r>
              <a:rPr lang="en-US" sz="2036">
                <a:solidFill>
                  <a:srgbClr val="000000"/>
                </a:solidFill>
                <a:latin typeface="Sackers Gothic Light"/>
                <a:ea typeface="Sackers Gothic Light"/>
                <a:cs typeface="Sackers Gothic Light"/>
                <a:sym typeface="Sackers Gothic Light"/>
              </a:rPr>
              <a:t>:</a:t>
            </a:r>
          </a:p>
          <a:p>
            <a:pPr algn="ctr">
              <a:lnSpc>
                <a:spcPts val="2851"/>
              </a:lnSpc>
            </a:pPr>
            <a:r>
              <a:rPr lang="en-US" sz="2036">
                <a:solidFill>
                  <a:srgbClr val="000000"/>
                </a:solidFill>
                <a:latin typeface="Sackers Gothic Light"/>
                <a:ea typeface="Sackers Gothic Light"/>
                <a:cs typeface="Sackers Gothic Light"/>
                <a:sym typeface="Sackers Gothic Light"/>
              </a:rPr>
              <a:t>For years, Sarah and her husband longed for a child. After multiple doctor visits, discouraging reports, and countless prayers, they felt weary. But one night, during a time of worship, Sarah felt God impress upon her heart: "Trust Me. I am working behind the scenes."</a:t>
            </a:r>
          </a:p>
          <a:p>
            <a:pPr algn="ctr">
              <a:lnSpc>
                <a:spcPts val="2851"/>
              </a:lnSpc>
            </a:pPr>
            <a:r>
              <a:rPr lang="en-US" sz="2036">
                <a:solidFill>
                  <a:srgbClr val="000000"/>
                </a:solidFill>
                <a:latin typeface="Sackers Gothic Light"/>
                <a:ea typeface="Sackers Gothic Light"/>
                <a:cs typeface="Sackers Gothic Light"/>
                <a:sym typeface="Sackers Gothic Light"/>
              </a:rPr>
              <a:t>Despite the waiting, she and her husband held onto God’s promises. They prayed, fasted, and continued to declare God’s faithfulness over their situation. Then, after years of trying, Sarah conceived naturally—something the doctors had said was unlikely. Today, she holds her miracle baby in her arms, a reminder that God is still in the business of answering prayers.</a:t>
            </a:r>
          </a:p>
          <a:p>
            <a:pPr algn="ctr">
              <a:lnSpc>
                <a:spcPts val="2851"/>
              </a:lnSpc>
            </a:pPr>
            <a:r>
              <a:rPr lang="en-US" sz="2036">
                <a:solidFill>
                  <a:srgbClr val="000000"/>
                </a:solidFill>
                <a:latin typeface="Sackers Gothic Light"/>
                <a:ea typeface="Sackers Gothic Light"/>
                <a:cs typeface="Sackers Gothic Light"/>
                <a:sym typeface="Sackers Gothic Light"/>
              </a:rPr>
              <a:t>Sarah's testimony is a testament to the power of persistent faith. If you are in a season of waiting, be encouraged—God hears you, and His plans for you are good.</a:t>
            </a: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ctr">
              <a:lnSpc>
                <a:spcPts val="2851"/>
              </a:lnSpc>
            </a:pPr>
            <a:r>
              <a:rPr lang="en-US" sz="2036">
                <a:solidFill>
                  <a:srgbClr val="000000"/>
                </a:solidFill>
                <a:latin typeface="Sackers Gothic Light"/>
                <a:ea typeface="Sackers Gothic Light"/>
                <a:cs typeface="Sackers Gothic Light"/>
                <a:sym typeface="Sackers Gothic Light"/>
              </a:rPr>
              <a:t>Heavenly Father, I place my hope in You. As I wait, strengthen my faith and fill my heart with peace. Let my desires align with Your perfect will. I trust that in Your time and in Your way, You will bless me. In Jesus’ name, Amen.</a:t>
            </a:r>
          </a:p>
          <a:p>
            <a:pPr algn="ctr">
              <a:lnSpc>
                <a:spcPts val="3433"/>
              </a:lnSpc>
              <a:spcBef>
                <a:spcPct val="0"/>
              </a:spcBef>
            </a:pPr>
          </a:p>
        </p:txBody>
      </p:sp>
      <p:sp>
        <p:nvSpPr>
          <p:cNvPr name="TextBox 4" id="4"/>
          <p:cNvSpPr txBox="true"/>
          <p:nvPr/>
        </p:nvSpPr>
        <p:spPr>
          <a:xfrm rot="0">
            <a:off x="716519" y="9464576"/>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04</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305173" y="1254927"/>
            <a:ext cx="9257455" cy="8420235"/>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a:solidFill>
                  <a:srgbClr val="000000"/>
                </a:solidFill>
                <a:latin typeface="Sackers Gothic Light"/>
                <a:ea typeface="Sackers Gothic Light"/>
                <a:cs typeface="Sackers Gothic Light"/>
                <a:sym typeface="Sackers Gothic Light"/>
              </a:rPr>
              <a:t>"But they who wait for the Lord shall renew their strength; they shall mount up with wings like eagles; they shall run and not be weary; they shall walk and not faint." — </a:t>
            </a:r>
            <a:r>
              <a:rPr lang="en-US" sz="2036" b="true">
                <a:solidFill>
                  <a:srgbClr val="000000"/>
                </a:solidFill>
                <a:latin typeface="Sackers Gothic Medium"/>
                <a:ea typeface="Sackers Gothic Medium"/>
                <a:cs typeface="Sackers Gothic Medium"/>
                <a:sym typeface="Sackers Gothic Medium"/>
              </a:rPr>
              <a:t>Isaiah 40:31</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a:t>
            </a:r>
          </a:p>
          <a:p>
            <a:pPr algn="l">
              <a:lnSpc>
                <a:spcPts val="2851"/>
              </a:lnSpc>
            </a:pPr>
            <a:r>
              <a:rPr lang="en-US" sz="2036">
                <a:solidFill>
                  <a:srgbClr val="000000"/>
                </a:solidFill>
                <a:latin typeface="Sackers Gothic Light"/>
                <a:ea typeface="Sackers Gothic Light"/>
                <a:cs typeface="Sackers Gothic Light"/>
                <a:sym typeface="Sackers Gothic Light"/>
              </a:rPr>
              <a:t>Waiting for a child can be an emotional and spiritual journey filled with highs and lows. There are days of faith and hope, and there are days when doubt and fear creep in. But God is faithful. He sees every tear and hears every prayer. When we place our trust in Him, He renews our strength. He gives us endurance to keep believing and peace in the waiting.</a:t>
            </a:r>
          </a:p>
          <a:p>
            <a:pPr algn="ctr">
              <a:lnSpc>
                <a:spcPts val="2851"/>
              </a:lnSpc>
            </a:pPr>
            <a:r>
              <a:rPr lang="en-US" sz="2036" b="true">
                <a:solidFill>
                  <a:srgbClr val="000000"/>
                </a:solidFill>
                <a:latin typeface="Sackers Gothic Medium"/>
                <a:ea typeface="Sackers Gothic Medium"/>
                <a:cs typeface="Sackers Gothic Medium"/>
                <a:sym typeface="Sackers Gothic Medium"/>
              </a:rPr>
              <a:t>Additional Scriptures for Strength &amp; Encouragement:</a:t>
            </a:r>
          </a:p>
          <a:p>
            <a:pPr algn="l">
              <a:lnSpc>
                <a:spcPts val="2851"/>
              </a:lnSpc>
            </a:pPr>
            <a:r>
              <a:rPr lang="en-US" sz="2036">
                <a:solidFill>
                  <a:srgbClr val="000000"/>
                </a:solidFill>
                <a:latin typeface="Sackers Gothic Light"/>
                <a:ea typeface="Sackers Gothic Light"/>
                <a:cs typeface="Sackers Gothic Light"/>
                <a:sym typeface="Sackers Gothic Light"/>
              </a:rPr>
              <a:t>📖</a:t>
            </a:r>
            <a:r>
              <a:rPr lang="en-US" sz="2036" b="true">
                <a:solidFill>
                  <a:srgbClr val="000000"/>
                </a:solidFill>
                <a:latin typeface="Sackers Gothic Medium"/>
                <a:ea typeface="Sackers Gothic Medium"/>
                <a:cs typeface="Sackers Gothic Medium"/>
                <a:sym typeface="Sackers Gothic Medium"/>
              </a:rPr>
              <a:t> Psalm 113:9</a:t>
            </a:r>
            <a:r>
              <a:rPr lang="en-US" sz="2036">
                <a:solidFill>
                  <a:srgbClr val="000000"/>
                </a:solidFill>
                <a:latin typeface="Sackers Gothic Light"/>
                <a:ea typeface="Sackers Gothic Light"/>
                <a:cs typeface="Sackers Gothic Light"/>
                <a:sym typeface="Sackers Gothic Light"/>
              </a:rPr>
              <a:t> — "He gives the barren woman a home, making her the joyous mother of children. Praise the Lord!"</a:t>
            </a:r>
          </a:p>
          <a:p>
            <a:pPr algn="l">
              <a:lnSpc>
                <a:spcPts val="2851"/>
              </a:lnSpc>
            </a:pPr>
            <a:r>
              <a:rPr lang="en-US" sz="2036">
                <a:solidFill>
                  <a:srgbClr val="000000"/>
                </a:solidFill>
                <a:latin typeface="Sackers Gothic Light"/>
                <a:ea typeface="Sackers Gothic Light"/>
                <a:cs typeface="Sackers Gothic Light"/>
                <a:sym typeface="Sackers Gothic Light"/>
              </a:rPr>
              <a:t>💛 </a:t>
            </a:r>
            <a:r>
              <a:rPr lang="en-US" sz="2036" b="true">
                <a:solidFill>
                  <a:srgbClr val="000000"/>
                </a:solidFill>
                <a:latin typeface="Sackers Gothic Medium"/>
                <a:ea typeface="Sackers Gothic Medium"/>
                <a:cs typeface="Sackers Gothic Medium"/>
                <a:sym typeface="Sackers Gothic Medium"/>
              </a:rPr>
              <a:t>Genesis 21:1-2</a:t>
            </a:r>
            <a:r>
              <a:rPr lang="en-US" sz="2036">
                <a:solidFill>
                  <a:srgbClr val="000000"/>
                </a:solidFill>
                <a:latin typeface="Sackers Gothic Light"/>
                <a:ea typeface="Sackers Gothic Light"/>
                <a:cs typeface="Sackers Gothic Light"/>
                <a:sym typeface="Sackers Gothic Light"/>
              </a:rPr>
              <a:t> — "The Lord was gracious to Sarah as He had said, and the Lord did for Sarah what He had promised. Sarah became pregnant and bore a son to Abraham in his old age, at the very time God had promised him."</a:t>
            </a: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354870" y="62751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05</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9706110"/>
          </a:xfrm>
          <a:prstGeom prst="rect">
            <a:avLst/>
          </a:prstGeom>
        </p:spPr>
        <p:txBody>
          <a:bodyPr anchor="t" rtlCol="false" tIns="0" lIns="0" bIns="0" rIns="0">
            <a:spAutoFit/>
          </a:bodyPr>
          <a:lstStyle/>
          <a:p>
            <a:pPr algn="l">
              <a:lnSpc>
                <a:spcPts val="2851"/>
              </a:lnSpc>
            </a:pPr>
            <a:r>
              <a:rPr lang="en-US" sz="2036">
                <a:solidFill>
                  <a:srgbClr val="000000"/>
                </a:solidFill>
                <a:latin typeface="Sackers Gothic Light"/>
                <a:ea typeface="Sackers Gothic Light"/>
                <a:cs typeface="Sackers Gothic Light"/>
                <a:sym typeface="Sackers Gothic Light"/>
              </a:rPr>
              <a:t>🙏</a:t>
            </a:r>
            <a:r>
              <a:rPr lang="en-US" sz="2036" b="true">
                <a:solidFill>
                  <a:srgbClr val="000000"/>
                </a:solidFill>
                <a:latin typeface="Sackers Gothic Medium"/>
                <a:ea typeface="Sackers Gothic Medium"/>
                <a:cs typeface="Sackers Gothic Medium"/>
                <a:sym typeface="Sackers Gothic Medium"/>
              </a:rPr>
              <a:t> 1 Samuel 1:27 </a:t>
            </a:r>
            <a:r>
              <a:rPr lang="en-US" sz="2036">
                <a:solidFill>
                  <a:srgbClr val="000000"/>
                </a:solidFill>
                <a:latin typeface="Sackers Gothic Light"/>
                <a:ea typeface="Sackers Gothic Light"/>
                <a:cs typeface="Sackers Gothic Light"/>
                <a:sym typeface="Sackers Gothic Light"/>
              </a:rPr>
              <a:t>— "I prayed for this child, and the Lord has granted me what I asked of Him."</a:t>
            </a:r>
          </a:p>
          <a:p>
            <a:pPr algn="l">
              <a:lnSpc>
                <a:spcPts val="2851"/>
              </a:lnSpc>
            </a:pPr>
            <a:r>
              <a:rPr lang="en-US" sz="2036">
                <a:solidFill>
                  <a:srgbClr val="000000"/>
                </a:solidFill>
                <a:latin typeface="Sackers Gothic Light"/>
                <a:ea typeface="Sackers Gothic Light"/>
                <a:cs typeface="Sackers Gothic Light"/>
                <a:sym typeface="Sackers Gothic Light"/>
              </a:rPr>
              <a:t>God has a history of turning sorrow into joy. Sarah, Rebekah, Rachel, and Hannah all experienced the pain of waiting, but God fulfilled His promises to them. Their testimonies remind us that God is still the same today.</a:t>
            </a:r>
          </a:p>
          <a:p>
            <a:pPr algn="l">
              <a:lnSpc>
                <a:spcPts val="2851"/>
              </a:lnSpc>
            </a:pPr>
            <a:r>
              <a:rPr lang="en-US" sz="2036">
                <a:solidFill>
                  <a:srgbClr val="000000"/>
                </a:solidFill>
                <a:latin typeface="Sackers Gothic Light"/>
                <a:ea typeface="Sackers Gothic Light"/>
                <a:cs typeface="Sackers Gothic Light"/>
                <a:sym typeface="Sackers Gothic Light"/>
              </a:rPr>
              <a:t>Testimony of Faith:</a:t>
            </a:r>
          </a:p>
          <a:p>
            <a:pPr algn="l">
              <a:lnSpc>
                <a:spcPts val="2851"/>
              </a:lnSpc>
            </a:pPr>
            <a:r>
              <a:rPr lang="en-US" sz="2036">
                <a:solidFill>
                  <a:srgbClr val="000000"/>
                </a:solidFill>
                <a:latin typeface="Sackers Gothic Light"/>
                <a:ea typeface="Sackers Gothic Light"/>
                <a:cs typeface="Sackers Gothic Light"/>
                <a:sym typeface="Sackers Gothic Light"/>
              </a:rPr>
              <a:t>A dear friend once shared her struggle with infertility, waiting year after year with unanswered prayers. She held onto Isaiah 40:31, choosing to trust that God would renew her strength. After seven years of waiting, she conceived naturally. Today, she holds her son as a testimony of God's faithfulness.</a:t>
            </a:r>
          </a:p>
          <a:p>
            <a:pPr algn="ctr">
              <a:lnSpc>
                <a:spcPts val="2851"/>
              </a:lnSpc>
            </a:pPr>
            <a:r>
              <a:rPr lang="en-US" sz="2036" b="true">
                <a:solidFill>
                  <a:srgbClr val="000000"/>
                </a:solidFill>
                <a:latin typeface="Sackers Gothic Medium"/>
                <a:ea typeface="Sackers Gothic Medium"/>
                <a:cs typeface="Sackers Gothic Medium"/>
                <a:sym typeface="Sackers Gothic Medium"/>
              </a:rPr>
              <a:t>Prayer:</a:t>
            </a:r>
          </a:p>
          <a:p>
            <a:pPr algn="l">
              <a:lnSpc>
                <a:spcPts val="2851"/>
              </a:lnSpc>
            </a:pPr>
            <a:r>
              <a:rPr lang="en-US" sz="2036">
                <a:solidFill>
                  <a:srgbClr val="000000"/>
                </a:solidFill>
                <a:latin typeface="Sackers Gothic Light"/>
                <a:ea typeface="Sackers Gothic Light"/>
                <a:cs typeface="Sackers Gothic Light"/>
                <a:sym typeface="Sackers Gothic Light"/>
              </a:rPr>
              <a:t>Heavenly Father, I come before You with a heart full of longing. Strengthen me as I wait upon You. Help me to trust in Your perfect timing. I lay down my fears and anxieties, choosing instead to believe in Your goodness. Fill my heart with hope and peace. Just as You remembered Sarah, Hannah, and Rachel, I trust that You see me too. In Jesus' name, Amen.</a:t>
            </a:r>
          </a:p>
          <a:p>
            <a:pPr algn="ctr">
              <a:lnSpc>
                <a:spcPts val="2431"/>
              </a:lnSpc>
            </a:pPr>
            <a:r>
              <a:rPr lang="en-US" sz="1736" b="true">
                <a:solidFill>
                  <a:srgbClr val="000000"/>
                </a:solidFill>
                <a:latin typeface="Sackers Gothic Medium"/>
                <a:ea typeface="Sackers Gothic Medium"/>
                <a:cs typeface="Sackers Gothic Medium"/>
                <a:sym typeface="Sackers Gothic Medium"/>
              </a:rPr>
              <a:t>Encouragement:</a:t>
            </a:r>
          </a:p>
          <a:p>
            <a:pPr algn="l">
              <a:lnSpc>
                <a:spcPts val="2431"/>
              </a:lnSpc>
            </a:pPr>
            <a:r>
              <a:rPr lang="en-US" sz="1736">
                <a:solidFill>
                  <a:srgbClr val="000000"/>
                </a:solidFill>
                <a:latin typeface="Sackers Gothic Light"/>
                <a:ea typeface="Sackers Gothic Light"/>
                <a:cs typeface="Sackers Gothic Light"/>
                <a:sym typeface="Sackers Gothic Light"/>
              </a:rPr>
              <a:t>No matter how long the wait, God is with you. Keep your faith strong, lean into His Word, and trust that His promises never fail.</a:t>
            </a:r>
          </a:p>
          <a:p>
            <a:pPr algn="l">
              <a:lnSpc>
                <a:spcPts val="2851"/>
              </a:lnSpc>
            </a:pPr>
          </a:p>
          <a:p>
            <a:pPr algn="l">
              <a:lnSpc>
                <a:spcPts val="2991"/>
              </a:lnSpc>
            </a:pP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2921772" y="353192"/>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06</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21621"/>
            <a:ext cx="8336679" cy="8336679"/>
          </a:xfrm>
          <a:custGeom>
            <a:avLst/>
            <a:gdLst/>
            <a:ahLst/>
            <a:cxnLst/>
            <a:rect r="r" b="b" t="t" l="l"/>
            <a:pathLst>
              <a:path h="8336679" w="8336679">
                <a:moveTo>
                  <a:pt x="0" y="0"/>
                </a:moveTo>
                <a:lnTo>
                  <a:pt x="8336679" y="0"/>
                </a:lnTo>
                <a:lnTo>
                  <a:pt x="8336679" y="8336679"/>
                </a:lnTo>
                <a:lnTo>
                  <a:pt x="0" y="8336679"/>
                </a:lnTo>
                <a:lnTo>
                  <a:pt x="0" y="0"/>
                </a:lnTo>
                <a:close/>
              </a:path>
            </a:pathLst>
          </a:custGeom>
          <a:blipFill>
            <a:blip r:embed="rId2">
              <a:alphaModFix amt="10999"/>
            </a:blip>
            <a:stretch>
              <a:fillRect l="0" t="0" r="0" b="0"/>
            </a:stretch>
          </a:blipFill>
        </p:spPr>
      </p:sp>
      <p:sp>
        <p:nvSpPr>
          <p:cNvPr name="TextBox 3" id="3"/>
          <p:cNvSpPr txBox="true"/>
          <p:nvPr/>
        </p:nvSpPr>
        <p:spPr>
          <a:xfrm rot="0">
            <a:off x="568312" y="942975"/>
            <a:ext cx="9257455" cy="8744085"/>
          </a:xfrm>
          <a:prstGeom prst="rect">
            <a:avLst/>
          </a:prstGeom>
        </p:spPr>
        <p:txBody>
          <a:bodyPr anchor="t" rtlCol="false" tIns="0" lIns="0" bIns="0" rIns="0">
            <a:spAutoFit/>
          </a:bodyPr>
          <a:lstStyle/>
          <a:p>
            <a:pPr algn="ctr">
              <a:lnSpc>
                <a:spcPts val="2851"/>
              </a:lnSpc>
            </a:pPr>
            <a:r>
              <a:rPr lang="en-US" sz="2036" b="true">
                <a:solidFill>
                  <a:srgbClr val="000000"/>
                </a:solidFill>
                <a:latin typeface="Sackers Gothic Medium"/>
                <a:ea typeface="Sackers Gothic Medium"/>
                <a:cs typeface="Sackers Gothic Medium"/>
                <a:sym typeface="Sackers Gothic Medium"/>
              </a:rPr>
              <a:t>Scripture:</a:t>
            </a:r>
          </a:p>
          <a:p>
            <a:pPr algn="l">
              <a:lnSpc>
                <a:spcPts val="2851"/>
              </a:lnSpc>
            </a:pPr>
            <a:r>
              <a:rPr lang="en-US" sz="2036" b="true">
                <a:solidFill>
                  <a:srgbClr val="000000"/>
                </a:solidFill>
                <a:latin typeface="Sackers Gothic Medium"/>
                <a:ea typeface="Sackers Gothic Medium"/>
                <a:cs typeface="Sackers Gothic Medium"/>
                <a:sym typeface="Sackers Gothic Medium"/>
              </a:rPr>
              <a:t>📖 Proverbs 3:5-6</a:t>
            </a:r>
            <a:r>
              <a:rPr lang="en-US" sz="2036">
                <a:solidFill>
                  <a:srgbClr val="000000"/>
                </a:solidFill>
                <a:latin typeface="Sackers Gothic Light"/>
                <a:ea typeface="Sackers Gothic Light"/>
                <a:cs typeface="Sackers Gothic Light"/>
                <a:sym typeface="Sackers Gothic Light"/>
              </a:rPr>
              <a:t> — "Trust in the Lord with all your heart and lean not on your own understanding; in all your ways submit to Him, and He will make your paths straight."</a:t>
            </a:r>
          </a:p>
          <a:p>
            <a:pPr algn="ctr">
              <a:lnSpc>
                <a:spcPts val="2851"/>
              </a:lnSpc>
            </a:pPr>
            <a:r>
              <a:rPr lang="en-US" sz="2036" b="true">
                <a:solidFill>
                  <a:srgbClr val="000000"/>
                </a:solidFill>
                <a:latin typeface="Sackers Gothic Medium"/>
                <a:ea typeface="Sackers Gothic Medium"/>
                <a:cs typeface="Sackers Gothic Medium"/>
                <a:sym typeface="Sackers Gothic Medium"/>
              </a:rPr>
              <a:t>Reflection:</a:t>
            </a:r>
          </a:p>
          <a:p>
            <a:pPr algn="l">
              <a:lnSpc>
                <a:spcPts val="2851"/>
              </a:lnSpc>
            </a:pPr>
            <a:r>
              <a:rPr lang="en-US" sz="2036">
                <a:solidFill>
                  <a:srgbClr val="000000"/>
                </a:solidFill>
                <a:latin typeface="Sackers Gothic Light"/>
                <a:ea typeface="Sackers Gothic Light"/>
                <a:cs typeface="Sackers Gothic Light"/>
                <a:sym typeface="Sackers Gothic Light"/>
              </a:rPr>
              <a:t>Waiting on the Lord’s perfect timing can be difficult, especially when you deeply desire a child. Yet, God’s wisdom surpasses our understanding. When we surrender our plans to Him, He grants us peace and direction. Trusting in God doesn’t mean we ignore medical advice or stop trying; it means we rest in the assurance that He is with us through every step.</a:t>
            </a:r>
          </a:p>
          <a:p>
            <a:pPr algn="l">
              <a:lnSpc>
                <a:spcPts val="2851"/>
              </a:lnSpc>
            </a:pPr>
            <a:r>
              <a:rPr lang="en-US" sz="2036">
                <a:solidFill>
                  <a:srgbClr val="000000"/>
                </a:solidFill>
                <a:latin typeface="Sackers Gothic Light"/>
                <a:ea typeface="Sackers Gothic Light"/>
                <a:cs typeface="Sackers Gothic Light"/>
                <a:sym typeface="Sackers Gothic Light"/>
              </a:rPr>
              <a:t>Many biblical women experienced the struggle of infertility—Sarah (Genesis 18:10-14), Hannah (1 Samuel 1:10-20), and Elizabeth (Luke 1:13-17). Each of them saw God’s faithfulness after a season of waiting and prayer. Their stories remind us that God sees our pain, hears our prayers, and has a perfect plan for our lives.</a:t>
            </a:r>
          </a:p>
          <a:p>
            <a:pPr algn="l">
              <a:lnSpc>
                <a:spcPts val="2851"/>
              </a:lnSpc>
            </a:pPr>
          </a:p>
          <a:p>
            <a:pPr algn="ctr">
              <a:lnSpc>
                <a:spcPts val="2571"/>
              </a:lnSpc>
            </a:pPr>
            <a:r>
              <a:rPr lang="en-US" sz="1836" b="true">
                <a:solidFill>
                  <a:srgbClr val="000000"/>
                </a:solidFill>
                <a:latin typeface="Sackers Gothic Medium"/>
                <a:ea typeface="Sackers Gothic Medium"/>
                <a:cs typeface="Sackers Gothic Medium"/>
                <a:sym typeface="Sackers Gothic Medium"/>
              </a:rPr>
              <a:t>Additional Scriptures for Strength &amp; Hope:</a:t>
            </a:r>
          </a:p>
          <a:p>
            <a:pPr algn="l">
              <a:lnSpc>
                <a:spcPts val="2851"/>
              </a:lnSpc>
            </a:pPr>
            <a:r>
              <a:rPr lang="en-US" sz="2036">
                <a:solidFill>
                  <a:srgbClr val="000000"/>
                </a:solidFill>
                <a:latin typeface="Sackers Gothic Light"/>
                <a:ea typeface="Sackers Gothic Light"/>
                <a:cs typeface="Sackers Gothic Light"/>
                <a:sym typeface="Sackers Gothic Light"/>
              </a:rPr>
              <a:t>✨ Psalm 37:4 — "Take delight in the Lord, and He will give you the desires of your heart."</a:t>
            </a:r>
          </a:p>
          <a:p>
            <a:pPr algn="l">
              <a:lnSpc>
                <a:spcPts val="3433"/>
              </a:lnSpc>
              <a:spcBef>
                <a:spcPct val="0"/>
              </a:spcBef>
            </a:pPr>
          </a:p>
        </p:txBody>
      </p:sp>
      <p:sp>
        <p:nvSpPr>
          <p:cNvPr name="TextBox 4" id="4"/>
          <p:cNvSpPr txBox="true"/>
          <p:nvPr/>
        </p:nvSpPr>
        <p:spPr>
          <a:xfrm rot="0">
            <a:off x="760977" y="9627537"/>
            <a:ext cx="9309955" cy="373548"/>
          </a:xfrm>
          <a:prstGeom prst="rect">
            <a:avLst/>
          </a:prstGeom>
        </p:spPr>
        <p:txBody>
          <a:bodyPr anchor="t" rtlCol="false" tIns="0" lIns="0" bIns="0" rIns="0">
            <a:spAutoFit/>
          </a:bodyPr>
          <a:lstStyle/>
          <a:p>
            <a:pPr algn="l">
              <a:lnSpc>
                <a:spcPts val="3035"/>
              </a:lnSpc>
            </a:pPr>
            <a:r>
              <a:rPr lang="en-US" sz="2168">
                <a:solidFill>
                  <a:srgbClr val="000000"/>
                </a:solidFill>
                <a:latin typeface="Glacial Indifference"/>
                <a:ea typeface="Glacial Indifference"/>
                <a:cs typeface="Glacial Indifference"/>
                <a:sym typeface="Glacial Indifference"/>
              </a:rPr>
              <a:t>+234 909 097 1595                 www.fruitfulmotherfertilityfoundation.org</a:t>
            </a:r>
          </a:p>
        </p:txBody>
      </p:sp>
      <p:sp>
        <p:nvSpPr>
          <p:cNvPr name="TextBox 5" id="5"/>
          <p:cNvSpPr txBox="true"/>
          <p:nvPr/>
        </p:nvSpPr>
        <p:spPr>
          <a:xfrm rot="0">
            <a:off x="3194226" y="372786"/>
            <a:ext cx="2221728" cy="401188"/>
          </a:xfrm>
          <a:prstGeom prst="rect">
            <a:avLst/>
          </a:prstGeom>
        </p:spPr>
        <p:txBody>
          <a:bodyPr anchor="t" rtlCol="false" tIns="0" lIns="0" bIns="0" rIns="0">
            <a:spAutoFit/>
          </a:bodyPr>
          <a:lstStyle/>
          <a:p>
            <a:pPr algn="r">
              <a:lnSpc>
                <a:spcPts val="3044"/>
              </a:lnSpc>
            </a:pPr>
            <a:r>
              <a:rPr lang="en-US" sz="3044">
                <a:solidFill>
                  <a:srgbClr val="88D499"/>
                </a:solidFill>
                <a:latin typeface="Anton"/>
                <a:ea typeface="Anton"/>
                <a:cs typeface="Anton"/>
                <a:sym typeface="Anton"/>
              </a:rPr>
              <a:t>07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DAGdwPDPWLo</dc:identifier>
  <dcterms:modified xsi:type="dcterms:W3CDTF">2011-08-01T06:04:30Z</dcterms:modified>
  <cp:revision>1</cp:revision>
  <dc:title>FRUITFUL MOTHER FERTILITY DAILY MOTIVATION</dc:title>
</cp:coreProperties>
</file>