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9.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731" r:id="rId2"/>
    <p:sldMasterId id="2147483689" r:id="rId3"/>
    <p:sldMasterId id="2147483701" r:id="rId4"/>
    <p:sldMasterId id="2147483717" r:id="rId5"/>
    <p:sldMasterId id="2147483779" r:id="rId6"/>
    <p:sldMasterId id="2147483755" r:id="rId7"/>
    <p:sldMasterId id="2147483746" r:id="rId8"/>
    <p:sldMasterId id="2147483693" r:id="rId9"/>
    <p:sldMasterId id="2147483688" r:id="rId10"/>
  </p:sldMasterIdLst>
  <p:notesMasterIdLst>
    <p:notesMasterId r:id="rId70"/>
  </p:notesMasterIdLst>
  <p:sldIdLst>
    <p:sldId id="3324" r:id="rId11"/>
    <p:sldId id="3194" r:id="rId12"/>
    <p:sldId id="3196" r:id="rId13"/>
    <p:sldId id="3666" r:id="rId14"/>
    <p:sldId id="3667" r:id="rId15"/>
    <p:sldId id="3955" r:id="rId16"/>
    <p:sldId id="3925" r:id="rId17"/>
    <p:sldId id="3926" r:id="rId18"/>
    <p:sldId id="3951" r:id="rId19"/>
    <p:sldId id="2427" r:id="rId20"/>
    <p:sldId id="2433" r:id="rId21"/>
    <p:sldId id="2434" r:id="rId22"/>
    <p:sldId id="2435" r:id="rId23"/>
    <p:sldId id="2436" r:id="rId24"/>
    <p:sldId id="2437" r:id="rId25"/>
    <p:sldId id="3670" r:id="rId26"/>
    <p:sldId id="3650" r:id="rId27"/>
    <p:sldId id="256" r:id="rId28"/>
    <p:sldId id="257" r:id="rId29"/>
    <p:sldId id="258" r:id="rId30"/>
    <p:sldId id="259" r:id="rId31"/>
    <p:sldId id="260" r:id="rId32"/>
    <p:sldId id="261" r:id="rId33"/>
    <p:sldId id="262" r:id="rId34"/>
    <p:sldId id="263" r:id="rId35"/>
    <p:sldId id="264" r:id="rId36"/>
    <p:sldId id="3992" r:id="rId37"/>
    <p:sldId id="3993" r:id="rId38"/>
    <p:sldId id="3994" r:id="rId39"/>
    <p:sldId id="3995" r:id="rId40"/>
    <p:sldId id="3996" r:id="rId41"/>
    <p:sldId id="3690" r:id="rId42"/>
    <p:sldId id="3383" r:id="rId43"/>
    <p:sldId id="1065" r:id="rId44"/>
    <p:sldId id="1180" r:id="rId45"/>
    <p:sldId id="1181" r:id="rId46"/>
    <p:sldId id="1182" r:id="rId47"/>
    <p:sldId id="1183" r:id="rId48"/>
    <p:sldId id="1184" r:id="rId49"/>
    <p:sldId id="3997" r:id="rId50"/>
    <p:sldId id="3998" r:id="rId51"/>
    <p:sldId id="3999" r:id="rId52"/>
    <p:sldId id="4000" r:id="rId53"/>
    <p:sldId id="3633" r:id="rId54"/>
    <p:sldId id="3678" r:id="rId55"/>
    <p:sldId id="3397" r:id="rId56"/>
    <p:sldId id="3398" r:id="rId57"/>
    <p:sldId id="3399" r:id="rId58"/>
    <p:sldId id="3079" r:id="rId59"/>
    <p:sldId id="3529" r:id="rId60"/>
    <p:sldId id="3081" r:id="rId61"/>
    <p:sldId id="1039" r:id="rId62"/>
    <p:sldId id="1040" r:id="rId63"/>
    <p:sldId id="1041" r:id="rId64"/>
    <p:sldId id="1042" r:id="rId65"/>
    <p:sldId id="1043" r:id="rId66"/>
    <p:sldId id="3619" r:id="rId67"/>
    <p:sldId id="2315" r:id="rId68"/>
    <p:sldId id="354" r:id="rId6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BD9"/>
    <a:srgbClr val="FFF2CC"/>
    <a:srgbClr val="DDD3D7"/>
    <a:srgbClr val="E7C6A1"/>
    <a:srgbClr val="FFFFFF"/>
    <a:srgbClr val="E57A91"/>
    <a:srgbClr val="F7F2E6"/>
    <a:srgbClr val="CF768A"/>
    <a:srgbClr val="D9C2C4"/>
    <a:srgbClr val="CC94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5791"/>
  </p:normalViewPr>
  <p:slideViewPr>
    <p:cSldViewPr snapToGrid="0" snapToObjects="1">
      <p:cViewPr varScale="1">
        <p:scale>
          <a:sx n="114" d="100"/>
          <a:sy n="114" d="100"/>
        </p:scale>
        <p:origin x="744"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 Type="http://schemas.openxmlformats.org/officeDocument/2006/relationships/slideMaster" Target="slideMasters/slideMaster7.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0B782-7928-BC4C-A3AA-492C142E50D3}" type="datetimeFigureOut">
              <a:rPr lang="en-US" smtClean="0"/>
              <a:t>6/12/26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C57315-79F8-3F40-ACDB-4839CD44B319}" type="slidenum">
              <a:rPr lang="en-US" smtClean="0"/>
              <a:t>‹#›</a:t>
            </a:fld>
            <a:endParaRPr lang="en-US"/>
          </a:p>
        </p:txBody>
      </p:sp>
    </p:spTree>
    <p:extLst>
      <p:ext uri="{BB962C8B-B14F-4D97-AF65-F5344CB8AC3E}">
        <p14:creationId xmlns:p14="http://schemas.microsoft.com/office/powerpoint/2010/main" val="495851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C57315-79F8-3F40-ACDB-4839CD44B319}" type="slidenum">
              <a:rPr lang="en-US" smtClean="0"/>
              <a:t>2</a:t>
            </a:fld>
            <a:endParaRPr lang="en-US"/>
          </a:p>
        </p:txBody>
      </p:sp>
    </p:spTree>
    <p:extLst>
      <p:ext uri="{BB962C8B-B14F-4D97-AF65-F5344CB8AC3E}">
        <p14:creationId xmlns:p14="http://schemas.microsoft.com/office/powerpoint/2010/main" val="2133391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www.goodfon.com</a:t>
            </a:r>
            <a:r>
              <a:rPr lang="en-US" dirty="0"/>
              <a:t>/flowers/wallpaper-blue-wood-blossom-spring-flowers-vesna-iablonia-tsvety.html</a:t>
            </a:r>
          </a:p>
        </p:txBody>
      </p:sp>
      <p:sp>
        <p:nvSpPr>
          <p:cNvPr id="4" name="Slide Number Placeholder 3"/>
          <p:cNvSpPr>
            <a:spLocks noGrp="1"/>
          </p:cNvSpPr>
          <p:nvPr>
            <p:ph type="sldNum" sz="quarter" idx="5"/>
          </p:nvPr>
        </p:nvSpPr>
        <p:spPr/>
        <p:txBody>
          <a:bodyPr/>
          <a:lstStyle/>
          <a:p>
            <a:fld id="{F6C57315-79F8-3F40-ACDB-4839CD44B319}" type="slidenum">
              <a:rPr lang="en-US" smtClean="0"/>
              <a:t>49</a:t>
            </a:fld>
            <a:endParaRPr lang="en-US"/>
          </a:p>
        </p:txBody>
      </p:sp>
    </p:spTree>
    <p:extLst>
      <p:ext uri="{BB962C8B-B14F-4D97-AF65-F5344CB8AC3E}">
        <p14:creationId xmlns:p14="http://schemas.microsoft.com/office/powerpoint/2010/main" val="700289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all to Worship Response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880BE44-9C80-12B5-DDE3-237F7125670D}"/>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1F1E20E-4C96-B4E8-6517-41E77B803067}"/>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1076" y="0"/>
            <a:ext cx="9145076" cy="6854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lstStyle>
            <a:lvl1pPr marL="0" indent="0">
              <a:buFontTx/>
              <a:buNone/>
              <a:defRPr sz="36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050489"/>
            <a:ext cx="6839892" cy="1515172"/>
          </a:xfrm>
        </p:spPr>
        <p:txBody>
          <a:bodyPr/>
          <a:lstStyle>
            <a:lvl1pPr marL="0" indent="0">
              <a:buFontTx/>
              <a:buNone/>
              <a:defRPr sz="3600" b="1">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762873"/>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928188" y="4849456"/>
            <a:ext cx="6839892" cy="1515172"/>
          </a:xfrm>
        </p:spPr>
        <p:txBody>
          <a:bodyPr/>
          <a:lstStyle>
            <a:lvl1pPr marL="0" indent="0">
              <a:buFontTx/>
              <a:buNone/>
              <a:defRPr sz="3600" b="0">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5" y="4521567"/>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Tree>
    <p:extLst>
      <p:ext uri="{BB962C8B-B14F-4D97-AF65-F5344CB8AC3E}">
        <p14:creationId xmlns:p14="http://schemas.microsoft.com/office/powerpoint/2010/main" val="3332125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077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Tree>
    <p:extLst>
      <p:ext uri="{BB962C8B-B14F-4D97-AF65-F5344CB8AC3E}">
        <p14:creationId xmlns:p14="http://schemas.microsoft.com/office/powerpoint/2010/main" val="31252637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A white bird with blue wings and a green branch in its beak&#10;&#10;Description automatically generated">
            <a:extLst>
              <a:ext uri="{FF2B5EF4-FFF2-40B4-BE49-F238E27FC236}">
                <a16:creationId xmlns:a16="http://schemas.microsoft.com/office/drawing/2014/main" id="{75BABC57-223F-73AD-EE5A-063B7F5ED8C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56080" y="0"/>
            <a:ext cx="5831840" cy="5831840"/>
          </a:xfrm>
          <a:prstGeom prst="rect">
            <a:avLst/>
          </a:prstGeom>
        </p:spPr>
      </p:pic>
      <p:sp>
        <p:nvSpPr>
          <p:cNvPr id="7" name="TextBox 6">
            <a:extLst>
              <a:ext uri="{FF2B5EF4-FFF2-40B4-BE49-F238E27FC236}">
                <a16:creationId xmlns:a16="http://schemas.microsoft.com/office/drawing/2014/main" id="{A89B31DD-49F4-C706-8998-22E902808E6A}"/>
              </a:ext>
            </a:extLst>
          </p:cNvPr>
          <p:cNvSpPr txBox="1"/>
          <p:nvPr userDrawn="1"/>
        </p:nvSpPr>
        <p:spPr>
          <a:xfrm>
            <a:off x="1727200" y="5831840"/>
            <a:ext cx="6118021" cy="784830"/>
          </a:xfrm>
          <a:prstGeom prst="rect">
            <a:avLst/>
          </a:prstGeom>
          <a:noFill/>
        </p:spPr>
        <p:txBody>
          <a:bodyPr wrap="none" rtlCol="0">
            <a:spAutoFit/>
          </a:bodyPr>
          <a:lstStyle/>
          <a:p>
            <a:r>
              <a:rPr lang="en-US" sz="4500" b="0" dirty="0">
                <a:effectLst/>
                <a:latin typeface="Verdana" panose="020B0604030504040204" pitchFamily="34" charset="0"/>
                <a:ea typeface="Verdana" panose="020B0604030504040204" pitchFamily="34" charset="0"/>
                <a:cs typeface="Verdana" panose="020B0604030504040204" pitchFamily="34" charset="0"/>
              </a:rPr>
              <a:t>Passing of the Peace</a:t>
            </a:r>
          </a:p>
        </p:txBody>
      </p:sp>
    </p:spTree>
    <p:extLst>
      <p:ext uri="{BB962C8B-B14F-4D97-AF65-F5344CB8AC3E}">
        <p14:creationId xmlns:p14="http://schemas.microsoft.com/office/powerpoint/2010/main" val="80237873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all to Worship Responses">
    <p:spTree>
      <p:nvGrpSpPr>
        <p:cNvPr id="1" name=""/>
        <p:cNvGrpSpPr/>
        <p:nvPr/>
      </p:nvGrpSpPr>
      <p:grpSpPr>
        <a:xfrm>
          <a:off x="0" y="0"/>
          <a:ext cx="0" cy="0"/>
          <a:chOff x="0" y="0"/>
          <a:chExt cx="0" cy="0"/>
        </a:xfrm>
      </p:grpSpPr>
      <p:pic>
        <p:nvPicPr>
          <p:cNvPr id="3074" name="Picture 2" descr="1,900+ Bible By Window Light Stock Photos, Pictures &amp; Royalty-Free Images -  iStock">
            <a:extLst>
              <a:ext uri="{FF2B5EF4-FFF2-40B4-BE49-F238E27FC236}">
                <a16:creationId xmlns:a16="http://schemas.microsoft.com/office/drawing/2014/main" id="{CFC89D73-694A-5032-63A8-64464A671671}"/>
              </a:ext>
            </a:extLst>
          </p:cNvPr>
          <p:cNvPicPr>
            <a:picLocks noChangeAspect="1" noChangeArrowheads="1"/>
          </p:cNvPicPr>
          <p:nvPr userDrawn="1"/>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932515"/>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2890986"/>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392595" y="58438"/>
            <a:ext cx="8358809" cy="769441"/>
          </a:xfrm>
          <a:prstGeom prst="rect">
            <a:avLst/>
          </a:prstGeom>
          <a:noFill/>
        </p:spPr>
        <p:txBody>
          <a:bodyPr wrap="square" rtlCol="0">
            <a:spAutoFit/>
          </a:bodyPr>
          <a:lstStyle/>
          <a:p>
            <a:pPr algn="ctr"/>
            <a:r>
              <a:rPr lang="en-US" sz="4400" b="1" dirty="0">
                <a:latin typeface="Times" pitchFamily="2" charset="0"/>
              </a:rPr>
              <a:t>Confession &amp; Pardon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762873"/>
            <a:ext cx="1654933" cy="646331"/>
          </a:xfrm>
          <a:prstGeom prst="rect">
            <a:avLst/>
          </a:prstGeom>
          <a:noFill/>
        </p:spPr>
        <p:txBody>
          <a:bodyPr wrap="square" rtlCol="0">
            <a:spAutoFit/>
          </a:bodyPr>
          <a:lstStyle/>
          <a:p>
            <a:r>
              <a:rPr lang="en-US" sz="3600" b="1"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928188" y="4739147"/>
            <a:ext cx="6839892" cy="1515172"/>
          </a:xfrm>
        </p:spPr>
        <p:txBody>
          <a:bodyPr>
            <a:normAutofit/>
          </a:bodyPr>
          <a:lstStyle>
            <a:lvl1pPr marL="0" indent="0">
              <a:lnSpc>
                <a:spcPct val="100000"/>
              </a:lnSpc>
              <a:buFontTx/>
              <a:buNone/>
              <a:defRPr sz="3000" b="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5" y="4534271"/>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Tree>
    <p:extLst>
      <p:ext uri="{BB962C8B-B14F-4D97-AF65-F5344CB8AC3E}">
        <p14:creationId xmlns:p14="http://schemas.microsoft.com/office/powerpoint/2010/main" val="398742733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all to Worship Responses">
    <p:spTree>
      <p:nvGrpSpPr>
        <p:cNvPr id="1" name=""/>
        <p:cNvGrpSpPr/>
        <p:nvPr/>
      </p:nvGrpSpPr>
      <p:grpSpPr>
        <a:xfrm>
          <a:off x="0" y="0"/>
          <a:ext cx="0" cy="0"/>
          <a:chOff x="0" y="0"/>
          <a:chExt cx="0" cy="0"/>
        </a:xfrm>
      </p:grpSpPr>
      <p:pic>
        <p:nvPicPr>
          <p:cNvPr id="3074" name="Picture 2" descr="1,900+ Bible By Window Light Stock Photos, Pictures &amp; Royalty-Free Images -  iStock">
            <a:extLst>
              <a:ext uri="{FF2B5EF4-FFF2-40B4-BE49-F238E27FC236}">
                <a16:creationId xmlns:a16="http://schemas.microsoft.com/office/drawing/2014/main" id="{CFC89D73-694A-5032-63A8-64464A671671}"/>
              </a:ext>
            </a:extLst>
          </p:cNvPr>
          <p:cNvPicPr>
            <a:picLocks noChangeAspect="1" noChangeArrowheads="1"/>
          </p:cNvPicPr>
          <p:nvPr userDrawn="1"/>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932515"/>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652727"/>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392595" y="58438"/>
            <a:ext cx="8358809" cy="769441"/>
          </a:xfrm>
          <a:prstGeom prst="rect">
            <a:avLst/>
          </a:prstGeom>
          <a:noFill/>
        </p:spPr>
        <p:txBody>
          <a:bodyPr wrap="square" rtlCol="0">
            <a:spAutoFit/>
          </a:bodyPr>
          <a:lstStyle/>
          <a:p>
            <a:pPr algn="ctr"/>
            <a:r>
              <a:rPr lang="en-US" sz="4400" b="1" dirty="0">
                <a:latin typeface="Times" pitchFamily="2" charset="0"/>
              </a:rPr>
              <a:t>Confession &amp; Pardon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3652727"/>
            <a:ext cx="1654933" cy="646331"/>
          </a:xfrm>
          <a:prstGeom prst="rect">
            <a:avLst/>
          </a:prstGeom>
          <a:noFill/>
        </p:spPr>
        <p:txBody>
          <a:bodyPr wrap="square" rtlCol="0">
            <a:spAutoFit/>
          </a:bodyPr>
          <a:lstStyle/>
          <a:p>
            <a:r>
              <a:rPr lang="en-US" sz="3600" b="1" i="1" dirty="0">
                <a:solidFill>
                  <a:schemeClr val="accent1"/>
                </a:solidFill>
                <a:latin typeface="+mn-lt"/>
              </a:rPr>
              <a:t>People:</a:t>
            </a:r>
          </a:p>
        </p:txBody>
      </p:sp>
    </p:spTree>
    <p:extLst>
      <p:ext uri="{BB962C8B-B14F-4D97-AF65-F5344CB8AC3E}">
        <p14:creationId xmlns:p14="http://schemas.microsoft.com/office/powerpoint/2010/main" val="289552769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33025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pic>
        <p:nvPicPr>
          <p:cNvPr id="3" name="Picture 2" descr="A white dove flying over an open book&#10;&#10;AI-generated content may be incorrect.">
            <a:extLst>
              <a:ext uri="{FF2B5EF4-FFF2-40B4-BE49-F238E27FC236}">
                <a16:creationId xmlns:a16="http://schemas.microsoft.com/office/drawing/2014/main" id="{3D907368-4305-96A1-4351-31B08D20FF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3000" y="0"/>
            <a:ext cx="6858000" cy="6858000"/>
          </a:xfrm>
          <a:prstGeom prst="rect">
            <a:avLst/>
          </a:prstGeom>
        </p:spPr>
      </p:pic>
      <p:sp>
        <p:nvSpPr>
          <p:cNvPr id="4" name="TextBox 3">
            <a:extLst>
              <a:ext uri="{FF2B5EF4-FFF2-40B4-BE49-F238E27FC236}">
                <a16:creationId xmlns:a16="http://schemas.microsoft.com/office/drawing/2014/main" id="{57BB1F35-A4D6-2377-7F1D-5C6370515C30}"/>
              </a:ext>
            </a:extLst>
          </p:cNvPr>
          <p:cNvSpPr txBox="1"/>
          <p:nvPr userDrawn="1"/>
        </p:nvSpPr>
        <p:spPr>
          <a:xfrm>
            <a:off x="268356" y="3329609"/>
            <a:ext cx="8607287" cy="861774"/>
          </a:xfrm>
          <a:prstGeom prst="rect">
            <a:avLst/>
          </a:prstGeom>
          <a:solidFill>
            <a:schemeClr val="accent5">
              <a:lumMod val="20000"/>
              <a:lumOff val="80000"/>
            </a:schemeClr>
          </a:solidFill>
          <a:effectLst>
            <a:softEdge rad="63500"/>
          </a:effectLst>
        </p:spPr>
        <p:txBody>
          <a:bodyPr wrap="square" rtlCol="0">
            <a:spAutoFit/>
          </a:bodyPr>
          <a:lstStyle/>
          <a:p>
            <a:pPr algn="ctr"/>
            <a:r>
              <a:rPr lang="en-US" sz="5000" dirty="0">
                <a:latin typeface="Verdana" panose="020B0604030504040204" pitchFamily="34" charset="0"/>
                <a:ea typeface="Verdana" panose="020B0604030504040204" pitchFamily="34" charset="0"/>
                <a:cs typeface="Verdana" panose="020B0604030504040204" pitchFamily="34" charset="0"/>
              </a:rPr>
              <a:t>Pastoral Prayer</a:t>
            </a:r>
          </a:p>
        </p:txBody>
      </p:sp>
    </p:spTree>
    <p:extLst>
      <p:ext uri="{BB962C8B-B14F-4D97-AF65-F5344CB8AC3E}">
        <p14:creationId xmlns:p14="http://schemas.microsoft.com/office/powerpoint/2010/main" val="336052573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C6C296-4EB0-8C74-778E-9C960DEB4D9A}"/>
              </a:ext>
            </a:extLst>
          </p:cNvPr>
          <p:cNvSpPr txBox="1"/>
          <p:nvPr userDrawn="1"/>
        </p:nvSpPr>
        <p:spPr>
          <a:xfrm>
            <a:off x="3923219" y="1788070"/>
            <a:ext cx="5147211" cy="3281860"/>
          </a:xfrm>
          <a:prstGeom prst="rect">
            <a:avLst/>
          </a:prstGeom>
          <a:solidFill>
            <a:schemeClr val="accent4">
              <a:lumMod val="40000"/>
              <a:lumOff val="60000"/>
            </a:schemeClr>
          </a:solidFill>
          <a:ln>
            <a:noFill/>
          </a:ln>
          <a:effectLst>
            <a:softEdge rad="63500"/>
          </a:effectLst>
        </p:spPr>
        <p:txBody>
          <a:bodyPr wrap="square">
            <a:spAutoFit/>
          </a:bodyPr>
          <a:lstStyle/>
          <a:p>
            <a:pPr algn="ctr" defTabSz="914400">
              <a:lnSpc>
                <a:spcPct val="150000"/>
              </a:lnSpc>
              <a:spcBef>
                <a:spcPct val="0"/>
              </a:spcBef>
              <a:spcAft>
                <a:spcPts val="600"/>
              </a:spcAft>
            </a:pPr>
            <a:r>
              <a:rPr lang="en-US" sz="4800" b="1" dirty="0">
                <a:solidFill>
                  <a:schemeClr val="tx1">
                    <a:lumMod val="75000"/>
                    <a:lumOff val="25000"/>
                  </a:schemeClr>
                </a:solidFill>
                <a:latin typeface="Georgia" panose="02040502050405020303" pitchFamily="18" charset="0"/>
                <a:ea typeface="+mj-ea"/>
                <a:cs typeface="+mj-cs"/>
              </a:rPr>
              <a:t>Young Disciples’ Message</a:t>
            </a:r>
          </a:p>
        </p:txBody>
      </p:sp>
      <p:pic>
        <p:nvPicPr>
          <p:cNvPr id="1028" name="Picture 4" descr="In the warmth of a sunny day, a young child finds a tranquil moment in the embrace of a sunflower field. With eyes closed and hands clasped in a prayer position, the child exudes an aura of peace and contentment. The bright, yellow sunflowers tower around, symbolizing vitality and energy, which contrasts with the serene expression on the child’s face. This setting provides a perfect blend of nature’s beauty and youthful innocence, creating a picturesque snapshot of meditation and calmness.">
            <a:extLst>
              <a:ext uri="{FF2B5EF4-FFF2-40B4-BE49-F238E27FC236}">
                <a16:creationId xmlns:a16="http://schemas.microsoft.com/office/drawing/2014/main" id="{0D18F5A2-9321-D5A8-9B78-02093A4C7E4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8433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37444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544139-BDB3-628F-D954-5FE02B93E82F}"/>
              </a:ext>
            </a:extLst>
          </p:cNvPr>
          <p:cNvPicPr>
            <a:picLocks noChangeAspect="1"/>
          </p:cNvPicPr>
          <p:nvPr userDrawn="1"/>
        </p:nvPicPr>
        <p:blipFill>
          <a:blip r:embed="rId2"/>
          <a:stretch>
            <a:fillRect/>
          </a:stretch>
        </p:blipFill>
        <p:spPr>
          <a:xfrm>
            <a:off x="116557" y="94954"/>
            <a:ext cx="8910885" cy="6668091"/>
          </a:xfrm>
          <a:prstGeom prst="rect">
            <a:avLst/>
          </a:prstGeom>
        </p:spPr>
      </p:pic>
    </p:spTree>
    <p:extLst>
      <p:ext uri="{BB962C8B-B14F-4D97-AF65-F5344CB8AC3E}">
        <p14:creationId xmlns:p14="http://schemas.microsoft.com/office/powerpoint/2010/main" val="373491594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pic>
        <p:nvPicPr>
          <p:cNvPr id="3" name="Picture 2" descr="A person kneeling in front of a stained glass window&#10;&#10;AI-generated content may be incorrect.">
            <a:extLst>
              <a:ext uri="{FF2B5EF4-FFF2-40B4-BE49-F238E27FC236}">
                <a16:creationId xmlns:a16="http://schemas.microsoft.com/office/drawing/2014/main" id="{5CF771C2-5C09-304F-F4D0-7F7F8DC26AE9}"/>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0" y="0"/>
            <a:ext cx="3843495" cy="6858000"/>
          </a:xfrm>
          <a:prstGeom prst="rect">
            <a:avLst/>
          </a:prstGeom>
        </p:spPr>
      </p:pic>
      <p:sp>
        <p:nvSpPr>
          <p:cNvPr id="4" name="TextBox 3">
            <a:extLst>
              <a:ext uri="{FF2B5EF4-FFF2-40B4-BE49-F238E27FC236}">
                <a16:creationId xmlns:a16="http://schemas.microsoft.com/office/drawing/2014/main" id="{C074D88C-AA14-CC42-4108-1A53DA7FB2BA}"/>
              </a:ext>
            </a:extLst>
          </p:cNvPr>
          <p:cNvSpPr txBox="1"/>
          <p:nvPr userDrawn="1"/>
        </p:nvSpPr>
        <p:spPr>
          <a:xfrm>
            <a:off x="3986374" y="1520785"/>
            <a:ext cx="4982965" cy="3816429"/>
          </a:xfrm>
          <a:prstGeom prst="rect">
            <a:avLst/>
          </a:prstGeom>
          <a:noFill/>
        </p:spPr>
        <p:txBody>
          <a:bodyPr wrap="square" rtlCol="0">
            <a:spAutoFit/>
          </a:bodyPr>
          <a:lstStyle/>
          <a:p>
            <a:pPr algn="ctr"/>
            <a:r>
              <a:rPr lang="en-US" sz="6600" b="1" dirty="0">
                <a:latin typeface="Verdana" panose="020B0604030504040204" pitchFamily="34" charset="0"/>
                <a:ea typeface="Verdana" panose="020B0604030504040204" pitchFamily="34" charset="0"/>
                <a:cs typeface="Verdana" panose="020B0604030504040204" pitchFamily="34" charset="0"/>
              </a:rPr>
              <a:t>Lord</a:t>
            </a:r>
            <a:r>
              <a:rPr lang="en-US" sz="5000" dirty="0">
                <a:latin typeface="Verdana" panose="020B0604030504040204" pitchFamily="34" charset="0"/>
                <a:ea typeface="Verdana" panose="020B0604030504040204" pitchFamily="34" charset="0"/>
                <a:cs typeface="Verdana" panose="020B0604030504040204" pitchFamily="34" charset="0"/>
              </a:rPr>
              <a:t>, </a:t>
            </a:r>
          </a:p>
          <a:p>
            <a:pPr algn="ctr"/>
            <a:r>
              <a:rPr lang="en-US" sz="4400" dirty="0">
                <a:latin typeface="Verdana" panose="020B0604030504040204" pitchFamily="34" charset="0"/>
                <a:ea typeface="Verdana" panose="020B0604030504040204" pitchFamily="34" charset="0"/>
                <a:cs typeface="Verdana" panose="020B0604030504040204" pitchFamily="34" charset="0"/>
              </a:rPr>
              <a:t>hear our prayers as we lift up to you, our joys and concerns. </a:t>
            </a:r>
          </a:p>
        </p:txBody>
      </p:sp>
      <p:sp>
        <p:nvSpPr>
          <p:cNvPr id="5" name="TextBox 4">
            <a:extLst>
              <a:ext uri="{FF2B5EF4-FFF2-40B4-BE49-F238E27FC236}">
                <a16:creationId xmlns:a16="http://schemas.microsoft.com/office/drawing/2014/main" id="{603471EC-4F7D-E4DD-3792-3B21978657DD}"/>
              </a:ext>
            </a:extLst>
          </p:cNvPr>
          <p:cNvSpPr txBox="1"/>
          <p:nvPr userDrawn="1"/>
        </p:nvSpPr>
        <p:spPr>
          <a:xfrm>
            <a:off x="3986374" y="111513"/>
            <a:ext cx="4982965" cy="553998"/>
          </a:xfrm>
          <a:prstGeom prst="rect">
            <a:avLst/>
          </a:prstGeom>
          <a:noFill/>
        </p:spPr>
        <p:txBody>
          <a:bodyPr wrap="square" rtlCol="0">
            <a:spAutoFit/>
          </a:bodyPr>
          <a:lstStyle/>
          <a:p>
            <a:pPr algn="ctr"/>
            <a:r>
              <a:rPr lang="en-US" sz="3000" b="1" dirty="0">
                <a:latin typeface="Verdana" panose="020B0604030504040204" pitchFamily="34" charset="0"/>
                <a:ea typeface="Verdana" panose="020B0604030504040204" pitchFamily="34" charset="0"/>
                <a:cs typeface="Verdana" panose="020B0604030504040204" pitchFamily="34" charset="0"/>
              </a:rPr>
              <a:t>Prayers of the People</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5964973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20D6B17-431D-09AF-7CAE-0E8DE792099A}"/>
              </a:ext>
            </a:extLst>
          </p:cNvPr>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5AA3781-E7B4-84A2-ADD6-D5C9210EFA5D}"/>
              </a:ext>
            </a:extLst>
          </p:cNvPr>
          <p:cNvSpPr txBox="1"/>
          <p:nvPr userDrawn="1"/>
        </p:nvSpPr>
        <p:spPr>
          <a:xfrm>
            <a:off x="493191" y="2690336"/>
            <a:ext cx="8157618" cy="1477328"/>
          </a:xfrm>
          <a:prstGeom prst="rect">
            <a:avLst/>
          </a:prstGeom>
          <a:solidFill>
            <a:srgbClr val="E7C6A1">
              <a:alpha val="78431"/>
            </a:srgbClr>
          </a:solidFill>
          <a:ln>
            <a:solidFill>
              <a:schemeClr val="bg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9000" dirty="0">
                <a:latin typeface="Lucida Calligraphy" panose="03010101010101010101" pitchFamily="66" charset="77"/>
              </a:rPr>
              <a:t>Benediction</a:t>
            </a:r>
          </a:p>
        </p:txBody>
      </p:sp>
    </p:spTree>
    <p:extLst>
      <p:ext uri="{BB962C8B-B14F-4D97-AF65-F5344CB8AC3E}">
        <p14:creationId xmlns:p14="http://schemas.microsoft.com/office/powerpoint/2010/main" val="262901471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all to Worship Response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880BE44-9C80-12B5-DDE3-237F7125670D}"/>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1F1E20E-4C96-B4E8-6517-41E77B803067}"/>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817092" y="858521"/>
            <a:ext cx="6839892" cy="1042605"/>
          </a:xfrm>
        </p:spPr>
        <p:txBody>
          <a:bodyPr/>
          <a:lstStyle>
            <a:lvl1pPr marL="0" indent="0">
              <a:buFontTx/>
              <a:buNone/>
              <a:defRPr sz="36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817091" y="2263450"/>
            <a:ext cx="6839892" cy="1227932"/>
          </a:xfrm>
        </p:spPr>
        <p:txBody>
          <a:bodyPr/>
          <a:lstStyle>
            <a:lvl1pPr marL="0" indent="0">
              <a:buFontTx/>
              <a:buNone/>
              <a:defRPr sz="3600" b="1">
                <a:latin typeface="Times" pitchFamily="2" charset="0"/>
              </a:defRPr>
            </a:lvl1pPr>
            <a:lvl2pPr marL="457200" indent="0">
              <a:buFontTx/>
              <a:buNone/>
              <a:defRPr/>
            </a:lvl2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86403"/>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187767" y="687402"/>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086318"/>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817091" y="3954817"/>
            <a:ext cx="6839892" cy="1144854"/>
          </a:xfrm>
        </p:spPr>
        <p:txBody>
          <a:bodyPr/>
          <a:lstStyle>
            <a:lvl1pPr marL="0" indent="0">
              <a:buFontTx/>
              <a:buNone/>
              <a:defRPr sz="3600" b="0">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162158" y="3769626"/>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11" name="TextBox 10">
            <a:extLst>
              <a:ext uri="{FF2B5EF4-FFF2-40B4-BE49-F238E27FC236}">
                <a16:creationId xmlns:a16="http://schemas.microsoft.com/office/drawing/2014/main" id="{8C43DFE7-A5BF-C885-30D9-4F979B7F59DF}"/>
              </a:ext>
            </a:extLst>
          </p:cNvPr>
          <p:cNvSpPr txBox="1"/>
          <p:nvPr userDrawn="1"/>
        </p:nvSpPr>
        <p:spPr>
          <a:xfrm>
            <a:off x="187767" y="5284862"/>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12" name="Text Placeholder 3">
            <a:extLst>
              <a:ext uri="{FF2B5EF4-FFF2-40B4-BE49-F238E27FC236}">
                <a16:creationId xmlns:a16="http://schemas.microsoft.com/office/drawing/2014/main" id="{6AC9C1CD-149D-2A1C-7A42-55C3FD66CE3C}"/>
              </a:ext>
            </a:extLst>
          </p:cNvPr>
          <p:cNvSpPr>
            <a:spLocks noGrp="1"/>
          </p:cNvSpPr>
          <p:nvPr>
            <p:ph type="body" sz="quarter" idx="14"/>
          </p:nvPr>
        </p:nvSpPr>
        <p:spPr>
          <a:xfrm>
            <a:off x="1817091" y="5423629"/>
            <a:ext cx="6839892" cy="1227932"/>
          </a:xfrm>
        </p:spPr>
        <p:txBody>
          <a:bodyPr/>
          <a:lstStyle>
            <a:lvl1pPr marL="0" indent="0">
              <a:buFontTx/>
              <a:buNone/>
              <a:defRPr sz="3600" b="1">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Tree>
    <p:extLst>
      <p:ext uri="{BB962C8B-B14F-4D97-AF65-F5344CB8AC3E}">
        <p14:creationId xmlns:p14="http://schemas.microsoft.com/office/powerpoint/2010/main" val="24881349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pic>
        <p:nvPicPr>
          <p:cNvPr id="2" name="Picture 2" descr="2,300+ Communion Cup And Bread Stock Photos, Pictures &amp; Royalty-Free Images  - iStock | Crown of thorns">
            <a:extLst>
              <a:ext uri="{FF2B5EF4-FFF2-40B4-BE49-F238E27FC236}">
                <a16:creationId xmlns:a16="http://schemas.microsoft.com/office/drawing/2014/main" id="{FBF73CB9-8696-4BBA-D631-52CB7F999BDE}"/>
              </a:ext>
            </a:extLst>
          </p:cNvPr>
          <p:cNvPicPr>
            <a:picLocks noChangeAspect="1" noChangeArrowheads="1"/>
          </p:cNvPicPr>
          <p:nvPr userDrawn="1"/>
        </p:nvPicPr>
        <p:blipFill>
          <a:blip r:embed="rId2">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F8C41E9-7BDB-AEC4-5613-172880AA0FE8}"/>
              </a:ext>
            </a:extLst>
          </p:cNvPr>
          <p:cNvSpPr txBox="1"/>
          <p:nvPr userDrawn="1"/>
        </p:nvSpPr>
        <p:spPr>
          <a:xfrm>
            <a:off x="92529" y="258901"/>
            <a:ext cx="8958942" cy="3170099"/>
          </a:xfrm>
          <a:prstGeom prst="rect">
            <a:avLst/>
          </a:prstGeom>
          <a:noFill/>
        </p:spPr>
        <p:txBody>
          <a:bodyPr wrap="square" rtlCol="0">
            <a:spAutoFit/>
          </a:bodyPr>
          <a:lstStyle/>
          <a:p>
            <a:pPr algn="ctr"/>
            <a:r>
              <a:rPr lang="en-US" sz="5000" dirty="0">
                <a:latin typeface="Lucida Calligraphy" panose="03010101010101010101" pitchFamily="66" charset="77"/>
              </a:rPr>
              <a:t>Breaking the Bread </a:t>
            </a:r>
          </a:p>
          <a:p>
            <a:pPr algn="ctr"/>
            <a:r>
              <a:rPr lang="en-US" sz="5000" dirty="0">
                <a:latin typeface="Lucida Calligraphy" panose="03010101010101010101" pitchFamily="66" charset="77"/>
              </a:rPr>
              <a:t>&amp;</a:t>
            </a:r>
          </a:p>
          <a:p>
            <a:pPr algn="ctr"/>
            <a:r>
              <a:rPr lang="en-US" sz="5000" dirty="0">
                <a:latin typeface="Lucida Calligraphy" panose="03010101010101010101" pitchFamily="66" charset="77"/>
              </a:rPr>
              <a:t> Giving the Bread and Cup </a:t>
            </a:r>
          </a:p>
        </p:txBody>
      </p:sp>
      <p:sp>
        <p:nvSpPr>
          <p:cNvPr id="4" name="TextBox 3">
            <a:extLst>
              <a:ext uri="{FF2B5EF4-FFF2-40B4-BE49-F238E27FC236}">
                <a16:creationId xmlns:a16="http://schemas.microsoft.com/office/drawing/2014/main" id="{33E2312D-BEA7-B898-EBB2-3F5612FFA4EA}"/>
              </a:ext>
            </a:extLst>
          </p:cNvPr>
          <p:cNvSpPr txBox="1"/>
          <p:nvPr userDrawn="1"/>
        </p:nvSpPr>
        <p:spPr>
          <a:xfrm>
            <a:off x="0" y="4174004"/>
            <a:ext cx="9144000" cy="1938992"/>
          </a:xfrm>
          <a:prstGeom prst="rect">
            <a:avLst/>
          </a:prstGeom>
          <a:noFill/>
        </p:spPr>
        <p:txBody>
          <a:bodyPr wrap="square">
            <a:spAutoFit/>
          </a:bodyPr>
          <a:lstStyle/>
          <a:p>
            <a:pPr algn="ctr"/>
            <a:r>
              <a:rPr lang="en-US" sz="3000" dirty="0">
                <a:latin typeface="Verdana" panose="020B0604030504040204" pitchFamily="34" charset="0"/>
                <a:ea typeface="Verdana" panose="020B0604030504040204" pitchFamily="34" charset="0"/>
                <a:cs typeface="Verdana" panose="020B0604030504040204" pitchFamily="34" charset="0"/>
              </a:rPr>
              <a:t>The body of Christ, given for you. </a:t>
            </a:r>
          </a:p>
          <a:p>
            <a:pPr algn="ctr"/>
            <a:r>
              <a:rPr lang="en-US" sz="3000" b="1" dirty="0">
                <a:latin typeface="Verdana" panose="020B0604030504040204" pitchFamily="34" charset="0"/>
                <a:ea typeface="Verdana" panose="020B0604030504040204" pitchFamily="34" charset="0"/>
                <a:cs typeface="Verdana" panose="020B0604030504040204" pitchFamily="34" charset="0"/>
              </a:rPr>
              <a:t>Amen. </a:t>
            </a: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r>
              <a:rPr lang="en-US" sz="3000" dirty="0">
                <a:latin typeface="Verdana" panose="020B0604030504040204" pitchFamily="34" charset="0"/>
                <a:ea typeface="Verdana" panose="020B0604030504040204" pitchFamily="34" charset="0"/>
                <a:cs typeface="Verdana" panose="020B0604030504040204" pitchFamily="34" charset="0"/>
              </a:rPr>
              <a:t>The blood of Christ, given for you. </a:t>
            </a:r>
          </a:p>
          <a:p>
            <a:pPr algn="ctr"/>
            <a:r>
              <a:rPr lang="en-US" sz="3000" b="1" dirty="0">
                <a:latin typeface="Verdana" panose="020B0604030504040204" pitchFamily="34" charset="0"/>
                <a:ea typeface="Verdana" panose="020B0604030504040204" pitchFamily="34" charset="0"/>
                <a:cs typeface="Verdana" panose="020B0604030504040204" pitchFamily="34" charset="0"/>
              </a:rPr>
              <a:t>Amen. </a:t>
            </a:r>
          </a:p>
        </p:txBody>
      </p:sp>
    </p:spTree>
    <p:extLst>
      <p:ext uri="{BB962C8B-B14F-4D97-AF65-F5344CB8AC3E}">
        <p14:creationId xmlns:p14="http://schemas.microsoft.com/office/powerpoint/2010/main" val="116554037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Communion Prayer">
    <p:spTree>
      <p:nvGrpSpPr>
        <p:cNvPr id="1" name=""/>
        <p:cNvGrpSpPr/>
        <p:nvPr/>
      </p:nvGrpSpPr>
      <p:grpSpPr>
        <a:xfrm>
          <a:off x="0" y="0"/>
          <a:ext cx="0" cy="0"/>
          <a:chOff x="0" y="0"/>
          <a:chExt cx="0" cy="0"/>
        </a:xfrm>
      </p:grpSpPr>
      <p:pic>
        <p:nvPicPr>
          <p:cNvPr id="4" name="Picture 2" descr="2,300+ Communion Cup And Bread Stock Photos, Pictures &amp; Royalty-Free Images  - iStock | Crown of thorns">
            <a:extLst>
              <a:ext uri="{FF2B5EF4-FFF2-40B4-BE49-F238E27FC236}">
                <a16:creationId xmlns:a16="http://schemas.microsoft.com/office/drawing/2014/main" id="{61DB9338-98E2-E69D-3BD7-A53567A03CE5}"/>
              </a:ext>
            </a:extLst>
          </p:cNvPr>
          <p:cNvPicPr>
            <a:picLocks noChangeAspect="1" noChangeArrowheads="1"/>
          </p:cNvPicPr>
          <p:nvPr userDrawn="1"/>
        </p:nvPicPr>
        <p:blipFill>
          <a:blip r:embed="rId2">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C64ADFB-2C9E-504B-3EF4-99EC01390515}"/>
              </a:ext>
            </a:extLst>
          </p:cNvPr>
          <p:cNvSpPr txBox="1"/>
          <p:nvPr userDrawn="1"/>
        </p:nvSpPr>
        <p:spPr>
          <a:xfrm>
            <a:off x="92529" y="271222"/>
            <a:ext cx="8958942" cy="861774"/>
          </a:xfrm>
          <a:prstGeom prst="rect">
            <a:avLst/>
          </a:prstGeom>
          <a:noFill/>
        </p:spPr>
        <p:txBody>
          <a:bodyPr wrap="square" rtlCol="0">
            <a:spAutoFit/>
          </a:bodyPr>
          <a:lstStyle/>
          <a:p>
            <a:pPr algn="ctr"/>
            <a:r>
              <a:rPr lang="en-US" sz="5000" dirty="0">
                <a:latin typeface="Lucida Calligraphy" panose="03010101010101010101" pitchFamily="66" charset="77"/>
              </a:rPr>
              <a:t>Prayer after Communion</a:t>
            </a:r>
          </a:p>
        </p:txBody>
      </p:sp>
      <p:sp>
        <p:nvSpPr>
          <p:cNvPr id="3" name="TextBox 2">
            <a:extLst>
              <a:ext uri="{FF2B5EF4-FFF2-40B4-BE49-F238E27FC236}">
                <a16:creationId xmlns:a16="http://schemas.microsoft.com/office/drawing/2014/main" id="{DF772910-6F65-59EE-AAC8-253F507A2A2F}"/>
              </a:ext>
            </a:extLst>
          </p:cNvPr>
          <p:cNvSpPr txBox="1"/>
          <p:nvPr userDrawn="1"/>
        </p:nvSpPr>
        <p:spPr>
          <a:xfrm>
            <a:off x="0" y="1336120"/>
            <a:ext cx="9144000" cy="5262979"/>
          </a:xfrm>
          <a:prstGeom prst="rect">
            <a:avLst/>
          </a:prstGeom>
          <a:noFill/>
        </p:spPr>
        <p:txBody>
          <a:bodyPr wrap="square">
            <a:spAutoFit/>
          </a:bodyPr>
          <a:lstStyle/>
          <a:p>
            <a:pPr algn="ctr"/>
            <a:r>
              <a:rPr lang="en-US" sz="4800" b="1" dirty="0"/>
              <a:t>Eternal God, we give you thanks for this holy mystery in which you have given yourself to us. Grant that we may go into the world in the strength of your Spirit, to give ourselves for others, in the name of Jesus Christ our Lord, Amen. </a:t>
            </a:r>
          </a:p>
        </p:txBody>
      </p:sp>
    </p:spTree>
    <p:extLst>
      <p:ext uri="{BB962C8B-B14F-4D97-AF65-F5344CB8AC3E}">
        <p14:creationId xmlns:p14="http://schemas.microsoft.com/office/powerpoint/2010/main" val="414076011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Call to Worship Responses">
    <p:spTree>
      <p:nvGrpSpPr>
        <p:cNvPr id="1" name=""/>
        <p:cNvGrpSpPr/>
        <p:nvPr/>
      </p:nvGrpSpPr>
      <p:grpSpPr>
        <a:xfrm>
          <a:off x="0" y="0"/>
          <a:ext cx="0" cy="0"/>
          <a:chOff x="0" y="0"/>
          <a:chExt cx="0" cy="0"/>
        </a:xfrm>
      </p:grpSpPr>
      <p:pic>
        <p:nvPicPr>
          <p:cNvPr id="3074" name="Picture 2" descr="1,900+ Bible By Window Light Stock Photos, Pictures &amp; Royalty-Free Images -  iStock">
            <a:extLst>
              <a:ext uri="{FF2B5EF4-FFF2-40B4-BE49-F238E27FC236}">
                <a16:creationId xmlns:a16="http://schemas.microsoft.com/office/drawing/2014/main" id="{CFC89D73-694A-5032-63A8-64464A671671}"/>
              </a:ext>
            </a:extLst>
          </p:cNvPr>
          <p:cNvPicPr>
            <a:picLocks noChangeAspect="1" noChangeArrowheads="1"/>
          </p:cNvPicPr>
          <p:nvPr userDrawn="1"/>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2782669"/>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392595" y="58438"/>
            <a:ext cx="8358809" cy="769441"/>
          </a:xfrm>
          <a:prstGeom prst="rect">
            <a:avLst/>
          </a:prstGeom>
          <a:noFill/>
        </p:spPr>
        <p:txBody>
          <a:bodyPr wrap="square" rtlCol="0">
            <a:spAutoFit/>
          </a:bodyPr>
          <a:lstStyle/>
          <a:p>
            <a:pPr algn="ctr"/>
            <a:r>
              <a:rPr lang="en-US" sz="4400" b="1" dirty="0">
                <a:latin typeface="Times" pitchFamily="2" charset="0"/>
              </a:rPr>
              <a:t>Confession &amp; Pardon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2782669"/>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Tree>
    <p:extLst>
      <p:ext uri="{BB962C8B-B14F-4D97-AF65-F5344CB8AC3E}">
        <p14:creationId xmlns:p14="http://schemas.microsoft.com/office/powerpoint/2010/main" val="135411136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pening Prayer">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8E29F36-9E0B-97DA-61D8-7D822B004EB1}"/>
              </a:ext>
            </a:extLst>
          </p:cNvPr>
          <p:cNvSpPr>
            <a:spLocks noGrp="1"/>
          </p:cNvSpPr>
          <p:nvPr>
            <p:ph type="body" sz="quarter" idx="10"/>
          </p:nvPr>
        </p:nvSpPr>
        <p:spPr>
          <a:xfrm>
            <a:off x="158750" y="963613"/>
            <a:ext cx="5437188" cy="5715000"/>
          </a:xfrm>
        </p:spPr>
        <p:txBody>
          <a:bodyPr/>
          <a:lstStyle>
            <a:lvl1pPr marL="0" indent="0" algn="ctr">
              <a:buNone/>
              <a:defRPr sz="3800" b="1">
                <a:latin typeface="+mn-lt"/>
              </a:defRPr>
            </a:lvl1pPr>
          </a:lstStyle>
          <a:p>
            <a:pPr lvl="0"/>
            <a:r>
              <a:rPr lang="en-US" dirty="0"/>
              <a:t>Click to edit Master text styles</a:t>
            </a:r>
          </a:p>
        </p:txBody>
      </p:sp>
      <p:sp>
        <p:nvSpPr>
          <p:cNvPr id="11" name="TextBox 10">
            <a:extLst>
              <a:ext uri="{FF2B5EF4-FFF2-40B4-BE49-F238E27FC236}">
                <a16:creationId xmlns:a16="http://schemas.microsoft.com/office/drawing/2014/main" id="{964A4E7E-E56C-2A54-8579-13F77CDB44E3}"/>
              </a:ext>
            </a:extLst>
          </p:cNvPr>
          <p:cNvSpPr txBox="1"/>
          <p:nvPr userDrawn="1"/>
        </p:nvSpPr>
        <p:spPr>
          <a:xfrm>
            <a:off x="1853406" y="0"/>
            <a:ext cx="5437188" cy="769441"/>
          </a:xfrm>
          <a:prstGeom prst="rect">
            <a:avLst/>
          </a:prstGeom>
          <a:noFill/>
        </p:spPr>
        <p:txBody>
          <a:bodyPr wrap="square" rtlCol="0">
            <a:spAutoFit/>
          </a:bodyPr>
          <a:lstStyle/>
          <a:p>
            <a:pPr algn="ctr"/>
            <a:r>
              <a:rPr lang="en-US" sz="4400" b="1" dirty="0">
                <a:latin typeface="+mn-lt"/>
              </a:rPr>
              <a:t>OPENING PRAYER</a:t>
            </a:r>
          </a:p>
        </p:txBody>
      </p:sp>
      <p:pic>
        <p:nvPicPr>
          <p:cNvPr id="2050" name="Picture 2" descr="Love Is God's Language - Day 2 of 5">
            <a:extLst>
              <a:ext uri="{FF2B5EF4-FFF2-40B4-BE49-F238E27FC236}">
                <a16:creationId xmlns:a16="http://schemas.microsoft.com/office/drawing/2014/main" id="{C087FAFF-2E9C-EB23-075E-0DD9A99B06DD}"/>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a:fillRect/>
          </a:stretch>
        </p:blipFill>
        <p:spPr bwMode="auto">
          <a:xfrm>
            <a:off x="5759669" y="963613"/>
            <a:ext cx="3300248"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32976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EA42F8-F502-CA40-A499-BAF51F08894E}" type="datetimeFigureOut">
              <a:rPr lang="en-US" smtClean="0"/>
              <a:t>6/12/26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B89E0-00D2-6C40-8B00-2D506419E48F}" type="slidenum">
              <a:rPr lang="en-US" smtClean="0"/>
              <a:t>‹#›</a:t>
            </a:fld>
            <a:endParaRPr lang="en-US"/>
          </a:p>
        </p:txBody>
      </p:sp>
    </p:spTree>
    <p:extLst>
      <p:ext uri="{BB962C8B-B14F-4D97-AF65-F5344CB8AC3E}">
        <p14:creationId xmlns:p14="http://schemas.microsoft.com/office/powerpoint/2010/main" val="232149877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7" name="Picture 2" descr="In a delicate interaction of nature and human touch, a hand cradles a sparkling, heart-shaped object, bathed in the warm glow of sunlight. The translucent heart, filled with glitter, catches and refracts the light, creating a mesmerizing spectacle that contrasts beautifully with the soft pink blossoms in the background. This simple yet evocative display captures the essence of tenderness and the transient beauty of springtime.">
            <a:extLst>
              <a:ext uri="{FF2B5EF4-FFF2-40B4-BE49-F238E27FC236}">
                <a16:creationId xmlns:a16="http://schemas.microsoft.com/office/drawing/2014/main" id="{471E511C-FCB2-9934-B277-5D507BA87D48}"/>
              </a:ext>
            </a:extLst>
          </p:cNvPr>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685800" y="136524"/>
            <a:ext cx="7772400" cy="879475"/>
          </a:xfrm>
        </p:spPr>
        <p:txBody>
          <a:bodyPr anchor="b"/>
          <a:lstStyle>
            <a:lvl1pPr algn="ctr">
              <a:defRPr sz="6000"/>
            </a:lvl1pPr>
          </a:lstStyle>
          <a:p>
            <a:r>
              <a:rPr lang="en-US" dirty="0"/>
              <a:t>Offertory </a:t>
            </a:r>
          </a:p>
        </p:txBody>
      </p:sp>
      <p:sp>
        <p:nvSpPr>
          <p:cNvPr id="3" name="Subtitle 2"/>
          <p:cNvSpPr>
            <a:spLocks noGrp="1"/>
          </p:cNvSpPr>
          <p:nvPr>
            <p:ph type="subTitle" idx="1"/>
          </p:nvPr>
        </p:nvSpPr>
        <p:spPr>
          <a:xfrm>
            <a:off x="685799" y="1302818"/>
            <a:ext cx="7772399" cy="3954982"/>
          </a:xfrm>
        </p:spPr>
        <p:txBody>
          <a:bodyPr/>
          <a:lstStyle>
            <a:lvl1pPr marL="0" indent="0" algn="ctr">
              <a:lnSpc>
                <a:spcPct val="150000"/>
              </a:lnSpc>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3EEA42F8-F502-CA40-A499-BAF51F08894E}" type="datetimeFigureOut">
              <a:rPr lang="en-US" smtClean="0"/>
              <a:t>6/12/26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B89E0-00D2-6C40-8B00-2D506419E48F}" type="slidenum">
              <a:rPr lang="en-US" smtClean="0"/>
              <a:t>‹#›</a:t>
            </a:fld>
            <a:endParaRPr lang="en-US"/>
          </a:p>
        </p:txBody>
      </p:sp>
    </p:spTree>
    <p:extLst>
      <p:ext uri="{BB962C8B-B14F-4D97-AF65-F5344CB8AC3E}">
        <p14:creationId xmlns:p14="http://schemas.microsoft.com/office/powerpoint/2010/main" val="345128800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59A1B8-DB7E-EC7D-93A6-5CC06887DD86}"/>
              </a:ext>
            </a:extLst>
          </p:cNvPr>
          <p:cNvPicPr>
            <a:picLocks noChangeAspect="1"/>
          </p:cNvPicPr>
          <p:nvPr userDrawn="1"/>
        </p:nvPicPr>
        <p:blipFill>
          <a:blip r:embed="rId2"/>
          <a:stretch>
            <a:fillRect/>
          </a:stretch>
        </p:blipFill>
        <p:spPr>
          <a:xfrm>
            <a:off x="-1" y="0"/>
            <a:ext cx="9201875" cy="6858000"/>
          </a:xfrm>
          <a:prstGeom prst="rect">
            <a:avLst/>
          </a:prstGeom>
        </p:spPr>
      </p:pic>
    </p:spTree>
    <p:extLst>
      <p:ext uri="{BB962C8B-B14F-4D97-AF65-F5344CB8AC3E}">
        <p14:creationId xmlns:p14="http://schemas.microsoft.com/office/powerpoint/2010/main" val="151035284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D9AC5E-084D-AAE5-876A-C98E9F9124CF}"/>
              </a:ext>
            </a:extLst>
          </p:cNvPr>
          <p:cNvPicPr>
            <a:picLocks noChangeAspect="1"/>
          </p:cNvPicPr>
          <p:nvPr userDrawn="1"/>
        </p:nvPicPr>
        <p:blipFill>
          <a:blip r:embed="rId2"/>
          <a:stretch>
            <a:fillRect/>
          </a:stretch>
        </p:blipFill>
        <p:spPr>
          <a:xfrm>
            <a:off x="-1" y="-25782"/>
            <a:ext cx="9236468" cy="6883782"/>
          </a:xfrm>
          <a:prstGeom prst="rect">
            <a:avLst/>
          </a:prstGeom>
        </p:spPr>
      </p:pic>
    </p:spTree>
    <p:extLst>
      <p:ext uri="{BB962C8B-B14F-4D97-AF65-F5344CB8AC3E}">
        <p14:creationId xmlns:p14="http://schemas.microsoft.com/office/powerpoint/2010/main" val="68877144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pic>
        <p:nvPicPr>
          <p:cNvPr id="3074" name="Picture 2" descr="Graceful cherry blossom branches stretch across the frame, displaying clusters of delicate pink and white flowers in various stages of bloom. Cool morning light filters through the orchard, creating a fresh and peaceful atmosphere that celebrates spring's arrival. Backlit petals reveal translucent edges and soft textures, while some petals drift gently through the air, adding movement to the serene scene. The color palette features blush pink and cream petals against sage green new leaves and a pale blue sky backdrop. Sharp botanical details in the foreground gradually fade into soft bokeh, creating beautiful depth. Morning dew droplets cling to the delicate petal surfaces, enhancing the natural beauty. The composition captures the ephemeral nature of spring blossoms, symbolizing renewal, hope, and the inspiring beauty of nature's seasonal transformation.">
            <a:extLst>
              <a:ext uri="{FF2B5EF4-FFF2-40B4-BE49-F238E27FC236}">
                <a16:creationId xmlns:a16="http://schemas.microsoft.com/office/drawing/2014/main" id="{44B6B69F-B442-67F8-D862-B9862C74BAAF}"/>
              </a:ext>
            </a:extLst>
          </p:cNvPr>
          <p:cNvPicPr>
            <a:picLocks noChangeAspect="1" noChangeArrowheads="1"/>
          </p:cNvPicPr>
          <p:nvPr userDrawn="1"/>
        </p:nvPicPr>
        <p:blipFill>
          <a:blip r:embed="rId2">
            <a:alphaModFix amt="35000"/>
            <a:extLst>
              <a:ext uri="{28A0092B-C50C-407E-A947-70E740481C1C}">
                <a14:useLocalDpi xmlns:a14="http://schemas.microsoft.com/office/drawing/2010/main" val="0"/>
              </a:ext>
            </a:extLst>
          </a:blip>
          <a:srcRect/>
          <a:stretch>
            <a:fillRect/>
          </a:stretch>
        </p:blipFill>
        <p:spPr bwMode="auto">
          <a:xfrm>
            <a:off x="-9105" y="0"/>
            <a:ext cx="916220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DFF8D1B-CF9A-FBAC-CC40-C8EED261323C}"/>
              </a:ext>
            </a:extLst>
          </p:cNvPr>
          <p:cNvSpPr txBox="1"/>
          <p:nvPr userDrawn="1"/>
        </p:nvSpPr>
        <p:spPr>
          <a:xfrm>
            <a:off x="0" y="1417519"/>
            <a:ext cx="9144000" cy="4830874"/>
          </a:xfrm>
          <a:prstGeom prst="rect">
            <a:avLst/>
          </a:prstGeom>
          <a:solidFill>
            <a:schemeClr val="accent4">
              <a:lumMod val="20000"/>
              <a:lumOff val="80000"/>
              <a:alpha val="73333"/>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lnSpc>
                <a:spcPct val="150000"/>
              </a:lnSpc>
            </a:pPr>
            <a:r>
              <a:rPr lang="en-US" sz="350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Our Sunday service is live-streamed, and microphones pick up sound throughout the sanctuary. Recording begins at least 15 minutes before the service to include announcements.</a:t>
            </a:r>
          </a:p>
        </p:txBody>
      </p:sp>
      <p:sp>
        <p:nvSpPr>
          <p:cNvPr id="3" name="TextBox 2">
            <a:extLst>
              <a:ext uri="{FF2B5EF4-FFF2-40B4-BE49-F238E27FC236}">
                <a16:creationId xmlns:a16="http://schemas.microsoft.com/office/drawing/2014/main" id="{FBC178D4-389E-495F-80B9-166B1A0B7B11}"/>
              </a:ext>
            </a:extLst>
          </p:cNvPr>
          <p:cNvSpPr txBox="1"/>
          <p:nvPr userDrawn="1"/>
        </p:nvSpPr>
        <p:spPr>
          <a:xfrm>
            <a:off x="532614" y="354817"/>
            <a:ext cx="8078771" cy="707886"/>
          </a:xfrm>
          <a:prstGeom prst="rect">
            <a:avLst/>
          </a:prstGeom>
          <a:noFill/>
        </p:spPr>
        <p:txBody>
          <a:bodyPr wrap="square" rtlCol="0">
            <a:spAutoFit/>
          </a:bodyPr>
          <a:lstStyle/>
          <a:p>
            <a:pPr algn="ctr"/>
            <a:r>
              <a:rPr lang="en-US" sz="4000" b="1" dirty="0">
                <a:latin typeface="Verdana" panose="020B0604030504040204" pitchFamily="34" charset="0"/>
                <a:ea typeface="Verdana" panose="020B0604030504040204" pitchFamily="34" charset="0"/>
                <a:cs typeface="Verdana" panose="020B0604030504040204" pitchFamily="34" charset="0"/>
              </a:rPr>
              <a:t>FRIENDLY REMINDER</a:t>
            </a:r>
          </a:p>
        </p:txBody>
      </p:sp>
      <p:sp>
        <p:nvSpPr>
          <p:cNvPr id="4" name="Text Placeholder 2">
            <a:extLst>
              <a:ext uri="{FF2B5EF4-FFF2-40B4-BE49-F238E27FC236}">
                <a16:creationId xmlns:a16="http://schemas.microsoft.com/office/drawing/2014/main" id="{772C3D95-F378-6518-9DE9-A6139F558D31}"/>
              </a:ext>
            </a:extLst>
          </p:cNvPr>
          <p:cNvSpPr txBox="1">
            <a:spLocks/>
          </p:cNvSpPr>
          <p:nvPr userDrawn="1"/>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306012233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ayer For Illumination">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E47A343C-FDF4-C318-080A-5033139E45E4}"/>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016752" y="21027"/>
            <a:ext cx="3127247" cy="6855209"/>
          </a:xfrm>
          <a:prstGeom prst="ellipse">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A33A1C3-4090-FDC9-E731-3A788F433CB2}"/>
              </a:ext>
            </a:extLst>
          </p:cNvPr>
          <p:cNvSpPr txBox="1"/>
          <p:nvPr userDrawn="1"/>
        </p:nvSpPr>
        <p:spPr>
          <a:xfrm>
            <a:off x="122226" y="101157"/>
            <a:ext cx="6662621" cy="1323439"/>
          </a:xfrm>
          <a:prstGeom prst="rect">
            <a:avLst/>
          </a:prstGeom>
          <a:noFill/>
        </p:spPr>
        <p:txBody>
          <a:bodyPr wrap="square" rtlCol="0">
            <a:spAutoFit/>
          </a:bodyPr>
          <a:lstStyle/>
          <a:p>
            <a:pPr algn="ctr"/>
            <a:r>
              <a:rPr lang="en-US" sz="4000" b="1" dirty="0">
                <a:latin typeface="Georgia" panose="02040502050405020303" pitchFamily="18" charset="0"/>
                <a:ea typeface="Verdana" panose="020B0604030504040204" pitchFamily="34" charset="0"/>
                <a:cs typeface="Verdana" panose="020B0604030504040204" pitchFamily="34" charset="0"/>
              </a:rPr>
              <a:t>PRAYER FOR ILLUMINATION</a:t>
            </a:r>
          </a:p>
        </p:txBody>
      </p:sp>
      <p:sp>
        <p:nvSpPr>
          <p:cNvPr id="4" name="TextBox 3">
            <a:extLst>
              <a:ext uri="{FF2B5EF4-FFF2-40B4-BE49-F238E27FC236}">
                <a16:creationId xmlns:a16="http://schemas.microsoft.com/office/drawing/2014/main" id="{18B0E465-7E32-518F-9B40-D5E680FF8CEE}"/>
              </a:ext>
            </a:extLst>
          </p:cNvPr>
          <p:cNvSpPr txBox="1"/>
          <p:nvPr userDrawn="1"/>
        </p:nvSpPr>
        <p:spPr>
          <a:xfrm>
            <a:off x="30650" y="1378876"/>
            <a:ext cx="6461590" cy="5538952"/>
          </a:xfrm>
          <a:prstGeom prst="rect">
            <a:avLst/>
          </a:prstGeom>
          <a:noFill/>
        </p:spPr>
        <p:txBody>
          <a:bodyPr wrap="square">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fall afresh on me.</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 fall afresh on me.</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Melt me, mold me, fill me, use me.</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fall afresh on me.</a:t>
            </a:r>
          </a:p>
        </p:txBody>
      </p:sp>
    </p:spTree>
    <p:extLst>
      <p:ext uri="{BB962C8B-B14F-4D97-AF65-F5344CB8AC3E}">
        <p14:creationId xmlns:p14="http://schemas.microsoft.com/office/powerpoint/2010/main" val="198758905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all to Worship Response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880BE44-9C80-12B5-DDE3-237F7125670D}"/>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1F1E20E-4C96-B4E8-6517-41E77B803067}"/>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1076" y="0"/>
            <a:ext cx="9145076" cy="6854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lstStyle>
            <a:lvl1pPr marL="0" indent="0">
              <a:buFontTx/>
              <a:buNone/>
              <a:defRPr sz="36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348381"/>
            <a:ext cx="6839892" cy="1515172"/>
          </a:xfrm>
        </p:spPr>
        <p:txBody>
          <a:bodyPr/>
          <a:lstStyle>
            <a:lvl1pPr marL="0" indent="0">
              <a:buFontTx/>
              <a:buNone/>
              <a:defRPr sz="3600" b="1">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2179" y="3161744"/>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Tree>
    <p:extLst>
      <p:ext uri="{BB962C8B-B14F-4D97-AF65-F5344CB8AC3E}">
        <p14:creationId xmlns:p14="http://schemas.microsoft.com/office/powerpoint/2010/main" val="240449503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Prayer For Illumination">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E47A343C-FDF4-C318-080A-5033139E45E4}"/>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016752" y="21027"/>
            <a:ext cx="3127247" cy="685520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64212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549D70-06F0-5ABC-9E1F-3F5670F4C63C}"/>
              </a:ext>
            </a:extLst>
          </p:cNvPr>
          <p:cNvSpPr txBox="1"/>
          <p:nvPr userDrawn="1"/>
        </p:nvSpPr>
        <p:spPr>
          <a:xfrm>
            <a:off x="5398435" y="164171"/>
            <a:ext cx="3847850" cy="841670"/>
          </a:xfrm>
          <a:prstGeom prst="rect">
            <a:avLst/>
          </a:prstGeom>
        </p:spPr>
        <p:txBody>
          <a:bodyPr vert="horz" lIns="91440" tIns="45720" rIns="91440" bIns="45720" rtlCol="0">
            <a:noAutofit/>
          </a:bodyPr>
          <a:lstStyle/>
          <a:p>
            <a:pPr algn="ctr">
              <a:spcAft>
                <a:spcPts val="600"/>
              </a:spcAft>
            </a:pPr>
            <a:r>
              <a:rPr lang="en-US" sz="3600" b="1" dirty="0">
                <a:latin typeface="Verdana" panose="020B0604030504040204" pitchFamily="34" charset="0"/>
                <a:ea typeface="Verdana" panose="020B0604030504040204" pitchFamily="34" charset="0"/>
                <a:cs typeface="Verdana" panose="020B0604030504040204" pitchFamily="34" charset="0"/>
              </a:rPr>
              <a:t>PRELUDE</a:t>
            </a:r>
          </a:p>
          <a:p>
            <a:pPr algn="ctr">
              <a:spcAft>
                <a:spcPts val="600"/>
              </a:spcAft>
            </a:pP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 Placeholder 5">
            <a:extLst>
              <a:ext uri="{FF2B5EF4-FFF2-40B4-BE49-F238E27FC236}">
                <a16:creationId xmlns:a16="http://schemas.microsoft.com/office/drawing/2014/main" id="{D483C4B2-7988-1F91-B147-BCF60F60C8DB}"/>
              </a:ext>
            </a:extLst>
          </p:cNvPr>
          <p:cNvSpPr>
            <a:spLocks noGrp="1"/>
          </p:cNvSpPr>
          <p:nvPr>
            <p:ph type="body" sz="quarter" idx="10" hasCustomPrompt="1"/>
          </p:nvPr>
        </p:nvSpPr>
        <p:spPr>
          <a:xfrm>
            <a:off x="5072698" y="1087755"/>
            <a:ext cx="3848100" cy="3879850"/>
          </a:xfrm>
        </p:spPr>
        <p:txBody>
          <a:bodyPr>
            <a:normAutofit/>
          </a:bodyPr>
          <a:lstStyle>
            <a:lvl1pPr marL="0" indent="0" algn="ctr">
              <a:lnSpc>
                <a:spcPct val="150000"/>
              </a:lnSpc>
              <a:buFontTx/>
              <a:buNone/>
              <a:defRPr sz="3000" i="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Pastor</a:t>
            </a:r>
          </a:p>
          <a:p>
            <a:pPr lvl="0"/>
            <a:endParaRPr lang="en-US" dirty="0"/>
          </a:p>
          <a:p>
            <a:pPr lvl="0"/>
            <a:r>
              <a:rPr lang="en-US" dirty="0"/>
              <a:t>Sunday</a:t>
            </a:r>
          </a:p>
          <a:p>
            <a:pPr lvl="0"/>
            <a:endParaRPr lang="en-US" dirty="0"/>
          </a:p>
          <a:p>
            <a:pPr lvl="0"/>
            <a:r>
              <a:rPr lang="en-US" dirty="0"/>
              <a:t>Date</a:t>
            </a:r>
          </a:p>
        </p:txBody>
      </p:sp>
      <p:sp>
        <p:nvSpPr>
          <p:cNvPr id="6" name="TextBox 5">
            <a:extLst>
              <a:ext uri="{FF2B5EF4-FFF2-40B4-BE49-F238E27FC236}">
                <a16:creationId xmlns:a16="http://schemas.microsoft.com/office/drawing/2014/main" id="{F883699D-D2EC-A64B-4D6E-9A2AD15C6EAB}"/>
              </a:ext>
            </a:extLst>
          </p:cNvPr>
          <p:cNvSpPr txBox="1"/>
          <p:nvPr userDrawn="1"/>
        </p:nvSpPr>
        <p:spPr>
          <a:xfrm>
            <a:off x="4560783" y="4967605"/>
            <a:ext cx="4871930" cy="1092607"/>
          </a:xfrm>
          <a:prstGeom prst="rect">
            <a:avLst/>
          </a:prstGeom>
          <a:noFill/>
        </p:spPr>
        <p:txBody>
          <a:bodyPr wrap="square">
            <a:spAutoFit/>
          </a:bodyPr>
          <a:lstStyle/>
          <a:p>
            <a:pPr algn="ctr">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CCLI License:</a:t>
            </a:r>
          </a:p>
          <a:p>
            <a:pPr algn="ctr">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3430384-01-1829</a:t>
            </a:r>
          </a:p>
        </p:txBody>
      </p:sp>
      <p:sp>
        <p:nvSpPr>
          <p:cNvPr id="5" name="Text Placeholder 2">
            <a:extLst>
              <a:ext uri="{FF2B5EF4-FFF2-40B4-BE49-F238E27FC236}">
                <a16:creationId xmlns:a16="http://schemas.microsoft.com/office/drawing/2014/main" id="{61ED2ED3-A146-EF11-DC2D-CE05F2947A47}"/>
              </a:ext>
            </a:extLst>
          </p:cNvPr>
          <p:cNvSpPr txBox="1">
            <a:spLocks/>
          </p:cNvSpPr>
          <p:nvPr userDrawn="1"/>
        </p:nvSpPr>
        <p:spPr>
          <a:xfrm>
            <a:off x="0" y="6492874"/>
            <a:ext cx="91440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115873893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2" descr="Radiant Christ&quot; Religious Stained Glass Window">
            <a:extLst>
              <a:ext uri="{FF2B5EF4-FFF2-40B4-BE49-F238E27FC236}">
                <a16:creationId xmlns:a16="http://schemas.microsoft.com/office/drawing/2014/main" id="{5E9159D1-49C4-17C2-7868-4A6005306DF7}"/>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82880" y="203381"/>
            <a:ext cx="3604962" cy="645123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004A630-2F22-1030-9F77-F97CF8CF1EE6}"/>
              </a:ext>
            </a:extLst>
          </p:cNvPr>
          <p:cNvSpPr txBox="1"/>
          <p:nvPr userDrawn="1"/>
        </p:nvSpPr>
        <p:spPr>
          <a:xfrm>
            <a:off x="4008405" y="1497702"/>
            <a:ext cx="4769835" cy="3862596"/>
          </a:xfrm>
          <a:prstGeom prst="rect">
            <a:avLst/>
          </a:prstGeom>
          <a:noFill/>
        </p:spPr>
        <p:txBody>
          <a:bodyPr wrap="square" rtlCol="0">
            <a:spAutoFit/>
          </a:bodyPr>
          <a:lstStyle/>
          <a:p>
            <a:pPr algn="ctr"/>
            <a:r>
              <a:rPr lang="en-US" sz="3500" dirty="0">
                <a:latin typeface="Verdana" panose="020B0604030504040204" pitchFamily="34" charset="0"/>
                <a:ea typeface="Verdana" panose="020B0604030504040204" pitchFamily="34" charset="0"/>
                <a:cs typeface="Verdana" panose="020B0604030504040204" pitchFamily="34" charset="0"/>
              </a:rPr>
              <a:t>WELCOME,</a:t>
            </a:r>
          </a:p>
          <a:p>
            <a:pPr algn="ctr"/>
            <a:endParaRPr lang="en-US" sz="3500" dirty="0">
              <a:latin typeface="Verdana" panose="020B0604030504040204" pitchFamily="34" charset="0"/>
              <a:ea typeface="Verdana" panose="020B0604030504040204" pitchFamily="34" charset="0"/>
              <a:cs typeface="Verdana" panose="020B0604030504040204" pitchFamily="34" charset="0"/>
            </a:endParaRPr>
          </a:p>
          <a:p>
            <a:pPr algn="ctr"/>
            <a:r>
              <a:rPr lang="en-US" sz="3500" dirty="0">
                <a:latin typeface="Verdana" panose="020B0604030504040204" pitchFamily="34" charset="0"/>
                <a:ea typeface="Verdana" panose="020B0604030504040204" pitchFamily="34" charset="0"/>
                <a:cs typeface="Verdana" panose="020B0604030504040204" pitchFamily="34" charset="0"/>
              </a:rPr>
              <a:t>ANNOUNCEMENTS,</a:t>
            </a:r>
          </a:p>
          <a:p>
            <a:pPr algn="ctr"/>
            <a:endParaRPr lang="en-US" sz="3500" dirty="0">
              <a:latin typeface="Verdana" panose="020B0604030504040204" pitchFamily="34" charset="0"/>
              <a:ea typeface="Verdana" panose="020B0604030504040204" pitchFamily="34" charset="0"/>
              <a:cs typeface="Verdana" panose="020B0604030504040204" pitchFamily="34" charset="0"/>
            </a:endParaRPr>
          </a:p>
          <a:p>
            <a:pPr algn="ctr"/>
            <a:r>
              <a:rPr lang="en-US" sz="3500" dirty="0">
                <a:latin typeface="Verdana" panose="020B0604030504040204" pitchFamily="34" charset="0"/>
                <a:ea typeface="Verdana" panose="020B0604030504040204" pitchFamily="34" charset="0"/>
                <a:cs typeface="Verdana" panose="020B0604030504040204" pitchFamily="34" charset="0"/>
              </a:rPr>
              <a:t>&amp;</a:t>
            </a:r>
          </a:p>
          <a:p>
            <a:pPr algn="ctr"/>
            <a:endParaRPr lang="en-US" sz="3500" dirty="0">
              <a:latin typeface="Verdana" panose="020B0604030504040204" pitchFamily="34" charset="0"/>
              <a:ea typeface="Verdana" panose="020B0604030504040204" pitchFamily="34" charset="0"/>
              <a:cs typeface="Verdana" panose="020B0604030504040204" pitchFamily="34" charset="0"/>
            </a:endParaRPr>
          </a:p>
          <a:p>
            <a:pPr algn="ctr"/>
            <a:r>
              <a:rPr lang="en-US" sz="3500" dirty="0">
                <a:latin typeface="Verdana" panose="020B0604030504040204" pitchFamily="34" charset="0"/>
                <a:ea typeface="Verdana" panose="020B0604030504040204" pitchFamily="34" charset="0"/>
                <a:cs typeface="Verdana" panose="020B0604030504040204" pitchFamily="34" charset="0"/>
              </a:rPr>
              <a:t>CELEBRATIONS</a:t>
            </a:r>
          </a:p>
        </p:txBody>
      </p:sp>
      <p:sp>
        <p:nvSpPr>
          <p:cNvPr id="4" name="Text Placeholder 2">
            <a:extLst>
              <a:ext uri="{FF2B5EF4-FFF2-40B4-BE49-F238E27FC236}">
                <a16:creationId xmlns:a16="http://schemas.microsoft.com/office/drawing/2014/main" id="{D64E92FD-AC50-5EA9-4BFF-F3944C35E10C}"/>
              </a:ext>
            </a:extLst>
          </p:cNvPr>
          <p:cNvSpPr txBox="1">
            <a:spLocks/>
          </p:cNvSpPr>
          <p:nvPr userDrawn="1"/>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53999734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Hymn Title P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178D300-D442-9BE0-B1A9-85FA49C324CE}"/>
              </a:ext>
            </a:extLst>
          </p:cNvPr>
          <p:cNvSpPr>
            <a:spLocks noGrp="1"/>
          </p:cNvSpPr>
          <p:nvPr>
            <p:ph type="pic" sz="quarter" idx="10"/>
          </p:nvPr>
        </p:nvSpPr>
        <p:spPr>
          <a:xfrm>
            <a:off x="0" y="2"/>
            <a:ext cx="9144000" cy="6857999"/>
          </a:xfrm>
        </p:spPr>
        <p:txBody>
          <a:bodyPr/>
          <a:lstStyle/>
          <a:p>
            <a:endParaRPr lang="en-US" dirty="0"/>
          </a:p>
        </p:txBody>
      </p:sp>
      <p:sp>
        <p:nvSpPr>
          <p:cNvPr id="2" name="Title 1">
            <a:extLst>
              <a:ext uri="{FF2B5EF4-FFF2-40B4-BE49-F238E27FC236}">
                <a16:creationId xmlns:a16="http://schemas.microsoft.com/office/drawing/2014/main" id="{CAC9A3EC-79DB-F902-7F3B-2B4F6F4AD185}"/>
              </a:ext>
            </a:extLst>
          </p:cNvPr>
          <p:cNvSpPr>
            <a:spLocks noGrp="1"/>
          </p:cNvSpPr>
          <p:nvPr>
            <p:ph type="title"/>
          </p:nvPr>
        </p:nvSpPr>
        <p:spPr>
          <a:xfrm>
            <a:off x="628650" y="0"/>
            <a:ext cx="7886700" cy="645474"/>
          </a:xfrm>
        </p:spPr>
        <p:txBody>
          <a:bodyPr>
            <a:normAutofit/>
          </a:bodyPr>
          <a:lstStyle>
            <a:lvl1pPr algn="ctr">
              <a:defRPr sz="2700"/>
            </a:lvl1pPr>
          </a:lstStyle>
          <a:p>
            <a:r>
              <a:rPr lang="en-US" dirty="0"/>
              <a:t>Click to edit Master title style</a:t>
            </a:r>
          </a:p>
        </p:txBody>
      </p:sp>
      <p:sp>
        <p:nvSpPr>
          <p:cNvPr id="9" name="TextBox 8">
            <a:extLst>
              <a:ext uri="{FF2B5EF4-FFF2-40B4-BE49-F238E27FC236}">
                <a16:creationId xmlns:a16="http://schemas.microsoft.com/office/drawing/2014/main" id="{78032574-C8B2-0A56-420F-E205CADE8DEE}"/>
              </a:ext>
            </a:extLst>
          </p:cNvPr>
          <p:cNvSpPr txBox="1"/>
          <p:nvPr userDrawn="1"/>
        </p:nvSpPr>
        <p:spPr>
          <a:xfrm>
            <a:off x="1202635" y="1255273"/>
            <a:ext cx="6738731" cy="415498"/>
          </a:xfrm>
          <a:prstGeom prst="rect">
            <a:avLst/>
          </a:prstGeom>
          <a:noFill/>
        </p:spPr>
        <p:txBody>
          <a:bodyPr wrap="square" rtlCol="0">
            <a:spAutoFit/>
          </a:bodyPr>
          <a:lstStyle/>
          <a:p>
            <a:pPr algn="ctr"/>
            <a:r>
              <a:rPr lang="en-US" sz="2100" b="1" i="1" dirty="0">
                <a:latin typeface="Times" pitchFamily="2" charset="0"/>
              </a:rPr>
              <a:t>Please stand as you are able and comfortable.</a:t>
            </a:r>
          </a:p>
        </p:txBody>
      </p:sp>
      <p:sp>
        <p:nvSpPr>
          <p:cNvPr id="4" name="Text Placeholder 3">
            <a:extLst>
              <a:ext uri="{FF2B5EF4-FFF2-40B4-BE49-F238E27FC236}">
                <a16:creationId xmlns:a16="http://schemas.microsoft.com/office/drawing/2014/main" id="{21835EA8-6FD1-38BA-4B1D-2AEB6E5B1FC7}"/>
              </a:ext>
            </a:extLst>
          </p:cNvPr>
          <p:cNvSpPr>
            <a:spLocks noGrp="1"/>
          </p:cNvSpPr>
          <p:nvPr>
            <p:ph type="body" sz="quarter" idx="11" hasCustomPrompt="1"/>
          </p:nvPr>
        </p:nvSpPr>
        <p:spPr>
          <a:xfrm>
            <a:off x="0" y="646113"/>
            <a:ext cx="9144000" cy="609600"/>
          </a:xfrm>
        </p:spPr>
        <p:txBody>
          <a:bodyPr/>
          <a:lstStyle>
            <a:lvl2pPr marL="457200" indent="0" algn="ctr">
              <a:buNone/>
              <a:defRPr/>
            </a:lvl2pPr>
          </a:lstStyle>
          <a:p>
            <a:pPr lvl="1"/>
            <a:r>
              <a:rPr lang="en-US" dirty="0"/>
              <a:t>Second level</a:t>
            </a:r>
          </a:p>
        </p:txBody>
      </p:sp>
    </p:spTree>
    <p:extLst>
      <p:ext uri="{BB962C8B-B14F-4D97-AF65-F5344CB8AC3E}">
        <p14:creationId xmlns:p14="http://schemas.microsoft.com/office/powerpoint/2010/main" val="2193389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4095672-0FCA-A244-1422-ECCD6A432B05}"/>
              </a:ext>
            </a:extLst>
          </p:cNvPr>
          <p:cNvSpPr txBox="1"/>
          <p:nvPr userDrawn="1"/>
        </p:nvSpPr>
        <p:spPr>
          <a:xfrm>
            <a:off x="822960" y="2574920"/>
            <a:ext cx="7498080" cy="1708160"/>
          </a:xfrm>
          <a:prstGeom prst="rect">
            <a:avLst/>
          </a:prstGeom>
          <a:noFill/>
        </p:spPr>
        <p:txBody>
          <a:bodyPr wrap="square">
            <a:spAutoFit/>
          </a:bodyPr>
          <a:lstStyle/>
          <a:p>
            <a:pPr algn="ctr"/>
            <a:r>
              <a:rPr lang="en-US" sz="3500" b="1" i="1" dirty="0">
                <a:latin typeface="Verdana" panose="020B0604030504040204" pitchFamily="34" charset="0"/>
                <a:ea typeface="Verdana" panose="020B0604030504040204" pitchFamily="34" charset="0"/>
                <a:cs typeface="Verdana" panose="020B0604030504040204" pitchFamily="34" charset="0"/>
              </a:rPr>
              <a:t>Please continue to stand as </a:t>
            </a:r>
          </a:p>
          <a:p>
            <a:pPr algn="ctr"/>
            <a:r>
              <a:rPr lang="en-US" sz="3500" b="1" i="1" dirty="0">
                <a:latin typeface="Verdana" panose="020B0604030504040204" pitchFamily="34" charset="0"/>
                <a:ea typeface="Verdana" panose="020B0604030504040204" pitchFamily="34" charset="0"/>
                <a:cs typeface="Verdana" panose="020B0604030504040204" pitchFamily="34" charset="0"/>
              </a:rPr>
              <a:t>you are able and comfortable. </a:t>
            </a:r>
            <a:endParaRPr lang="en-US" sz="3500" dirty="0">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a:extLst>
              <a:ext uri="{FF2B5EF4-FFF2-40B4-BE49-F238E27FC236}">
                <a16:creationId xmlns:a16="http://schemas.microsoft.com/office/drawing/2014/main" id="{79DB8BDE-ACAF-4FCD-726F-75757E748293}"/>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416300620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5769721"/>
          </a:xfrm>
          <a:prstGeom prst="rect">
            <a:avLst/>
          </a:prstGeom>
          <a:noFill/>
        </p:spPr>
        <p:txBody>
          <a:bodyPr wrap="square">
            <a:spAutoFit/>
          </a:bodyPr>
          <a:lstStyle/>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Christ our Lord invites to his table all who love him, who earnestly repent of their sin and seek to live in peace with one another.  </a:t>
            </a:r>
          </a:p>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Therefore, let us confess our sin before God and one another.</a:t>
            </a:r>
          </a:p>
          <a:p>
            <a:pPr algn="l">
              <a:lnSpc>
                <a:spcPct val="150000"/>
              </a:lnSpc>
              <a:spcAft>
                <a:spcPts val="600"/>
              </a:spcAft>
            </a:pPr>
            <a:endPar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l">
              <a:lnSpc>
                <a:spcPct val="150000"/>
              </a:lnSpc>
              <a:spcAft>
                <a:spcPts val="600"/>
              </a:spcAft>
            </a:pPr>
            <a:endPar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Leader:</a:t>
            </a:r>
          </a:p>
        </p:txBody>
      </p:sp>
      <p:sp>
        <p:nvSpPr>
          <p:cNvPr id="3" name="TextBox 2">
            <a:extLst>
              <a:ext uri="{FF2B5EF4-FFF2-40B4-BE49-F238E27FC236}">
                <a16:creationId xmlns:a16="http://schemas.microsoft.com/office/drawing/2014/main" id="{E1C9F0C7-8901-5FAF-B42C-08DD2420498E}"/>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17115779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79804"/>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3538405"/>
          </a:xfrm>
          <a:prstGeom prst="rect">
            <a:avLst/>
          </a:prstGeom>
          <a:noFill/>
        </p:spPr>
        <p:txBody>
          <a:bodyPr wrap="square">
            <a:spAutoFit/>
          </a:bodyPr>
          <a:lstStyle/>
          <a:p>
            <a:pPr marL="465138" indent="-454025">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Merciful God, we confess that we have not loved you with our whole heart.</a:t>
            </a:r>
          </a:p>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We have failed to be an obedient church.</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3" name="TextBox 2">
            <a:extLst>
              <a:ext uri="{FF2B5EF4-FFF2-40B4-BE49-F238E27FC236}">
                <a16:creationId xmlns:a16="http://schemas.microsoft.com/office/drawing/2014/main" id="{39C13B60-CFCA-4F5F-A12F-B252BB39214F}"/>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8372678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4153958"/>
          </a:xfrm>
          <a:prstGeom prst="rect">
            <a:avLst/>
          </a:prstGeom>
          <a:noFill/>
        </p:spPr>
        <p:txBody>
          <a:bodyPr wrap="square">
            <a:spAutoFit/>
          </a:bodyPr>
          <a:lstStyle/>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We have not done your will, we have broken your law, we have rebelled against your love, we have not loved our neighbors, and we have not heard the cry of the needy.</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3" name="TextBox 2">
            <a:extLst>
              <a:ext uri="{FF2B5EF4-FFF2-40B4-BE49-F238E27FC236}">
                <a16:creationId xmlns:a16="http://schemas.microsoft.com/office/drawing/2014/main" id="{E08D9D9B-5D25-28B8-6411-88801064E1A0}"/>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209457658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3692293"/>
          </a:xfrm>
          <a:prstGeom prst="rect">
            <a:avLst/>
          </a:prstGeom>
          <a:noFill/>
        </p:spPr>
        <p:txBody>
          <a:bodyPr wrap="square">
            <a:spAutoFit/>
          </a:bodyPr>
          <a:lstStyle/>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Forgive us, we pray.</a:t>
            </a:r>
          </a:p>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Free us for joyful obedience,</a:t>
            </a:r>
          </a:p>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	through Jesus Christ our Lord.</a:t>
            </a:r>
          </a:p>
          <a:p>
            <a:pPr>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Amen. </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3" name="TextBox 2">
            <a:extLst>
              <a:ext uri="{FF2B5EF4-FFF2-40B4-BE49-F238E27FC236}">
                <a16:creationId xmlns:a16="http://schemas.microsoft.com/office/drawing/2014/main" id="{42721AD0-6258-7527-0C71-CC94C8059743}"/>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5413158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5028"/>
            <a:ext cx="6962017" cy="4307782"/>
          </a:xfrm>
          <a:prstGeom prst="rect">
            <a:avLst/>
          </a:prstGeom>
          <a:noFill/>
        </p:spPr>
        <p:txBody>
          <a:bodyPr wrap="square">
            <a:spAutoFit/>
          </a:bodyPr>
          <a:lstStyle/>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Hear the good news:</a:t>
            </a:r>
          </a:p>
          <a:p>
            <a:pPr marL="465138"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Christ died for us while we were yet sinners; that proves God’s love toward us.</a:t>
            </a:r>
          </a:p>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In the name of Jesus Christ, you are forgiven!  </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Leader:</a:t>
            </a:r>
          </a:p>
        </p:txBody>
      </p:sp>
      <p:sp>
        <p:nvSpPr>
          <p:cNvPr id="3" name="TextBox 2">
            <a:extLst>
              <a:ext uri="{FF2B5EF4-FFF2-40B4-BE49-F238E27FC236}">
                <a16:creationId xmlns:a16="http://schemas.microsoft.com/office/drawing/2014/main" id="{112895A5-9D85-5DE7-DF1D-5C19CE6BD5E9}"/>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58807248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all to Worship Responses">
    <p:spTree>
      <p:nvGrpSpPr>
        <p:cNvPr id="1" name=""/>
        <p:cNvGrpSpPr/>
        <p:nvPr/>
      </p:nvGrpSpPr>
      <p:grpSpPr>
        <a:xfrm>
          <a:off x="0" y="0"/>
          <a:ext cx="0" cy="0"/>
          <a:chOff x="0" y="0"/>
          <a:chExt cx="0" cy="0"/>
        </a:xfrm>
      </p:grpSpPr>
      <p:pic>
        <p:nvPicPr>
          <p:cNvPr id="1026" name="Picture 2" descr="Free A Bible with Flowers Near Green Leaves Stock Photo">
            <a:extLst>
              <a:ext uri="{FF2B5EF4-FFF2-40B4-BE49-F238E27FC236}">
                <a16:creationId xmlns:a16="http://schemas.microsoft.com/office/drawing/2014/main" id="{A1BC112E-F95E-DE6E-C085-E0910EFE366F}"/>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1879"/>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932515"/>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2890986"/>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273255" y="58438"/>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762873"/>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928188" y="4739147"/>
            <a:ext cx="6839892" cy="1515172"/>
          </a:xfrm>
        </p:spPr>
        <p:txBody>
          <a:bodyPr>
            <a:normAutofit/>
          </a:bodyPr>
          <a:lstStyle>
            <a:lvl1pPr marL="0" indent="0">
              <a:lnSpc>
                <a:spcPct val="100000"/>
              </a:lnSpc>
              <a:buFontTx/>
              <a:buNone/>
              <a:defRPr sz="3000" b="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5" y="4521567"/>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Tree>
    <p:extLst>
      <p:ext uri="{BB962C8B-B14F-4D97-AF65-F5344CB8AC3E}">
        <p14:creationId xmlns:p14="http://schemas.microsoft.com/office/powerpoint/2010/main" val="358046991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1383969"/>
          </a:xfrm>
          <a:prstGeom prst="rect">
            <a:avLst/>
          </a:prstGeom>
          <a:noFill/>
        </p:spPr>
        <p:txBody>
          <a:bodyPr wrap="square">
            <a:spAutoFit/>
          </a:bodyPr>
          <a:lstStyle/>
          <a:p>
            <a:pPr algn="l">
              <a:lnSpc>
                <a:spcPct val="150000"/>
              </a:lnSpc>
              <a:spcAft>
                <a:spcPts val="600"/>
              </a:spcAft>
            </a:pPr>
            <a:r>
              <a:rPr lang="en-US" sz="3000" b="1" dirty="0">
                <a:solidFill>
                  <a:schemeClr val="tx1"/>
                </a:solidFill>
                <a:latin typeface="Verdana" panose="020B0604030504040204" pitchFamily="34" charset="0"/>
                <a:ea typeface="Verdana" panose="020B0604030504040204" pitchFamily="34" charset="0"/>
                <a:cs typeface="Verdana" panose="020B0604030504040204" pitchFamily="34" charset="0"/>
              </a:rPr>
              <a:t>In the name of Jesus Christ, you are forgiven. </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4" name="TextBox 3">
            <a:extLst>
              <a:ext uri="{FF2B5EF4-FFF2-40B4-BE49-F238E27FC236}">
                <a16:creationId xmlns:a16="http://schemas.microsoft.com/office/drawing/2014/main" id="{D477B4A1-A68C-8F62-1A34-70A866E6E548}"/>
              </a:ext>
            </a:extLst>
          </p:cNvPr>
          <p:cNvSpPr txBox="1"/>
          <p:nvPr userDrawn="1"/>
        </p:nvSpPr>
        <p:spPr>
          <a:xfrm>
            <a:off x="1786696" y="4173343"/>
            <a:ext cx="7002339" cy="691471"/>
          </a:xfrm>
          <a:prstGeom prst="rect">
            <a:avLst/>
          </a:prstGeom>
          <a:noFill/>
        </p:spPr>
        <p:txBody>
          <a:bodyPr wrap="square">
            <a:spAutoFit/>
          </a:bodyPr>
          <a:lstStyle/>
          <a:p>
            <a:pPr algn="l">
              <a:lnSpc>
                <a:spcPct val="150000"/>
              </a:lnSpc>
              <a:spcAft>
                <a:spcPts val="600"/>
              </a:spcAft>
            </a:pPr>
            <a:r>
              <a:rPr lang="en-US" sz="3000" b="1" dirty="0">
                <a:solidFill>
                  <a:schemeClr val="tx1"/>
                </a:solidFill>
                <a:latin typeface="Verdana" panose="020B0604030504040204" pitchFamily="34" charset="0"/>
                <a:ea typeface="Verdana" panose="020B0604030504040204" pitchFamily="34" charset="0"/>
                <a:cs typeface="Verdana" panose="020B0604030504040204" pitchFamily="34" charset="0"/>
              </a:rPr>
              <a:t>Glory to God. Amen</a:t>
            </a:r>
          </a:p>
        </p:txBody>
      </p:sp>
      <p:sp>
        <p:nvSpPr>
          <p:cNvPr id="6" name="TextBox 5">
            <a:extLst>
              <a:ext uri="{FF2B5EF4-FFF2-40B4-BE49-F238E27FC236}">
                <a16:creationId xmlns:a16="http://schemas.microsoft.com/office/drawing/2014/main" id="{FB9D41F7-DB80-6757-ED69-69E49B21071A}"/>
              </a:ext>
            </a:extLst>
          </p:cNvPr>
          <p:cNvSpPr txBox="1"/>
          <p:nvPr userDrawn="1"/>
        </p:nvSpPr>
        <p:spPr>
          <a:xfrm>
            <a:off x="131763" y="4218997"/>
            <a:ext cx="1654933" cy="646331"/>
          </a:xfrm>
          <a:prstGeom prst="rect">
            <a:avLst/>
          </a:prstGeom>
          <a:noFill/>
        </p:spPr>
        <p:txBody>
          <a:bodyPr wrap="square" rtlCol="0">
            <a:spAutoFit/>
          </a:bodyPr>
          <a:lstStyle/>
          <a:p>
            <a:pPr algn="r"/>
            <a:r>
              <a:rPr lang="en-US" sz="3600" i="1" dirty="0">
                <a:solidFill>
                  <a:schemeClr val="accent1"/>
                </a:solidFill>
                <a:latin typeface="Times" pitchFamily="2" charset="0"/>
              </a:rPr>
              <a:t>All:</a:t>
            </a:r>
          </a:p>
        </p:txBody>
      </p:sp>
      <p:sp>
        <p:nvSpPr>
          <p:cNvPr id="7" name="TextBox 6">
            <a:extLst>
              <a:ext uri="{FF2B5EF4-FFF2-40B4-BE49-F238E27FC236}">
                <a16:creationId xmlns:a16="http://schemas.microsoft.com/office/drawing/2014/main" id="{9FE122B5-250D-4427-9D3B-6E5030C484F9}"/>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45616240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392057" y="202840"/>
            <a:ext cx="8358809" cy="769441"/>
          </a:xfrm>
          <a:prstGeom prst="rect">
            <a:avLst/>
          </a:prstGeom>
          <a:noFill/>
        </p:spPr>
        <p:txBody>
          <a:bodyPr wrap="square" rtlCol="0">
            <a:spAutoFit/>
          </a:bodyPr>
          <a:lstStyle/>
          <a:p>
            <a:pPr algn="ctr"/>
            <a:r>
              <a:rPr lang="en-US" sz="4400" dirty="0">
                <a:latin typeface="Times" pitchFamily="2" charset="0"/>
              </a:rPr>
              <a:t>CONFESSION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392057" y="1272821"/>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2" y="3060131"/>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3" y="4847442"/>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12" name="Text Placeholder 11">
            <a:extLst>
              <a:ext uri="{FF2B5EF4-FFF2-40B4-BE49-F238E27FC236}">
                <a16:creationId xmlns:a16="http://schemas.microsoft.com/office/drawing/2014/main" id="{8F80E45A-9197-B9C1-04AA-80DCF428DD3C}"/>
              </a:ext>
            </a:extLst>
          </p:cNvPr>
          <p:cNvSpPr>
            <a:spLocks noGrp="1"/>
          </p:cNvSpPr>
          <p:nvPr>
            <p:ph type="body" sz="quarter" idx="10" hasCustomPrompt="1"/>
          </p:nvPr>
        </p:nvSpPr>
        <p:spPr>
          <a:xfrm>
            <a:off x="2244724" y="306013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3" name="Text Placeholder 11">
            <a:extLst>
              <a:ext uri="{FF2B5EF4-FFF2-40B4-BE49-F238E27FC236}">
                <a16:creationId xmlns:a16="http://schemas.microsoft.com/office/drawing/2014/main" id="{3C39C256-8641-E8A3-F9F2-708BF57D90AD}"/>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4" name="Text Placeholder 11">
            <a:extLst>
              <a:ext uri="{FF2B5EF4-FFF2-40B4-BE49-F238E27FC236}">
                <a16:creationId xmlns:a16="http://schemas.microsoft.com/office/drawing/2014/main" id="{898B7BC2-5CC5-9CE7-26BB-799759299501}"/>
              </a:ext>
            </a:extLst>
          </p:cNvPr>
          <p:cNvSpPr>
            <a:spLocks noGrp="1"/>
          </p:cNvSpPr>
          <p:nvPr>
            <p:ph type="body" sz="quarter" idx="12" hasCustomPrompt="1"/>
          </p:nvPr>
        </p:nvSpPr>
        <p:spPr>
          <a:xfrm>
            <a:off x="2244724" y="4847442"/>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43930837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CONFESSION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8" y="1214206"/>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41301" y="4351133"/>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9" name="Text Placeholder 11">
            <a:extLst>
              <a:ext uri="{FF2B5EF4-FFF2-40B4-BE49-F238E27FC236}">
                <a16:creationId xmlns:a16="http://schemas.microsoft.com/office/drawing/2014/main" id="{C6D5B93D-0B9C-A5FA-7824-B970D37A7319}"/>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0" name="Text Placeholder 11">
            <a:extLst>
              <a:ext uri="{FF2B5EF4-FFF2-40B4-BE49-F238E27FC236}">
                <a16:creationId xmlns:a16="http://schemas.microsoft.com/office/drawing/2014/main" id="{3F13B1AB-014D-ED8F-DF6C-58D4638E531E}"/>
              </a:ext>
            </a:extLst>
          </p:cNvPr>
          <p:cNvSpPr>
            <a:spLocks noGrp="1"/>
          </p:cNvSpPr>
          <p:nvPr>
            <p:ph type="body" sz="quarter" idx="12" hasCustomPrompt="1"/>
          </p:nvPr>
        </p:nvSpPr>
        <p:spPr>
          <a:xfrm>
            <a:off x="2244724" y="4231495"/>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05517300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11" name="Text Box 5">
            <a:extLst>
              <a:ext uri="{FF2B5EF4-FFF2-40B4-BE49-F238E27FC236}">
                <a16:creationId xmlns:a16="http://schemas.microsoft.com/office/drawing/2014/main" id="{718070E2-DB1F-428E-AFB2-9BE9D92205B1}"/>
              </a:ext>
            </a:extLst>
          </p:cNvPr>
          <p:cNvSpPr txBox="1">
            <a:spLocks noChangeArrowheads="1"/>
          </p:cNvSpPr>
          <p:nvPr userDrawn="1"/>
        </p:nvSpPr>
        <p:spPr bwMode="auto">
          <a:xfrm>
            <a:off x="424932" y="2192379"/>
            <a:ext cx="8294135" cy="247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468313" algn="l"/>
                <a:tab pos="914400" algn="l"/>
                <a:tab pos="1382713" algn="l"/>
              </a:tabLst>
              <a:defRPr sz="5000" b="1">
                <a:solidFill>
                  <a:schemeClr val="tx1"/>
                </a:solidFill>
                <a:latin typeface="Tahoma" panose="020B0604030504040204" pitchFamily="34" charset="0"/>
              </a:defRPr>
            </a:lvl1pPr>
            <a:lvl2pPr marL="742950" indent="-285750" eaLnBrk="0" hangingPunct="0">
              <a:tabLst>
                <a:tab pos="468313" algn="l"/>
                <a:tab pos="914400" algn="l"/>
                <a:tab pos="1382713" algn="l"/>
              </a:tabLst>
              <a:defRPr sz="5000" b="1">
                <a:solidFill>
                  <a:schemeClr val="tx1"/>
                </a:solidFill>
                <a:latin typeface="Tahoma" panose="020B0604030504040204" pitchFamily="34" charset="0"/>
              </a:defRPr>
            </a:lvl2pPr>
            <a:lvl3pPr marL="1143000" indent="-228600" eaLnBrk="0" hangingPunct="0">
              <a:tabLst>
                <a:tab pos="468313" algn="l"/>
                <a:tab pos="914400" algn="l"/>
                <a:tab pos="1382713" algn="l"/>
              </a:tabLst>
              <a:defRPr sz="5000" b="1">
                <a:solidFill>
                  <a:schemeClr val="tx1"/>
                </a:solidFill>
                <a:latin typeface="Tahoma" panose="020B0604030504040204" pitchFamily="34" charset="0"/>
              </a:defRPr>
            </a:lvl3pPr>
            <a:lvl4pPr marL="1600200" indent="-228600" eaLnBrk="0" hangingPunct="0">
              <a:tabLst>
                <a:tab pos="468313" algn="l"/>
                <a:tab pos="914400" algn="l"/>
                <a:tab pos="1382713" algn="l"/>
              </a:tabLst>
              <a:defRPr sz="5000" b="1">
                <a:solidFill>
                  <a:schemeClr val="tx1"/>
                </a:solidFill>
                <a:latin typeface="Tahoma" panose="020B0604030504040204" pitchFamily="34" charset="0"/>
              </a:defRPr>
            </a:lvl4pPr>
            <a:lvl5pPr marL="2057400" indent="-228600" eaLnBrk="0" hangingPunct="0">
              <a:tabLst>
                <a:tab pos="468313"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I believe in God,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Father Almighty,</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creator of heaven and earth.</a:t>
            </a:r>
          </a:p>
        </p:txBody>
      </p:sp>
    </p:spTree>
    <p:extLst>
      <p:ext uri="{BB962C8B-B14F-4D97-AF65-F5344CB8AC3E}">
        <p14:creationId xmlns:p14="http://schemas.microsoft.com/office/powerpoint/2010/main" val="30128570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2" name="Text Box 3">
            <a:extLst>
              <a:ext uri="{FF2B5EF4-FFF2-40B4-BE49-F238E27FC236}">
                <a16:creationId xmlns:a16="http://schemas.microsoft.com/office/drawing/2014/main" id="{6F176364-353A-01AD-2BD6-9C059CE5F138}"/>
              </a:ext>
            </a:extLst>
          </p:cNvPr>
          <p:cNvSpPr txBox="1">
            <a:spLocks noChangeArrowheads="1"/>
          </p:cNvSpPr>
          <p:nvPr userDrawn="1"/>
        </p:nvSpPr>
        <p:spPr bwMode="auto">
          <a:xfrm>
            <a:off x="162560" y="1361382"/>
            <a:ext cx="8818880" cy="413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I believe in Jesus Christ,</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his only Son, our Lord,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who was conceived by the</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Holy Spirit,</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born of the Virgin Mary,</a:t>
            </a:r>
          </a:p>
        </p:txBody>
      </p:sp>
    </p:spTree>
    <p:extLst>
      <p:ext uri="{BB962C8B-B14F-4D97-AF65-F5344CB8AC3E}">
        <p14:creationId xmlns:p14="http://schemas.microsoft.com/office/powerpoint/2010/main" val="266599379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3" name="Text Box 2">
            <a:extLst>
              <a:ext uri="{FF2B5EF4-FFF2-40B4-BE49-F238E27FC236}">
                <a16:creationId xmlns:a16="http://schemas.microsoft.com/office/drawing/2014/main" id="{E7B4CA69-424B-011A-0B6E-6BD50F7086B0}"/>
              </a:ext>
            </a:extLst>
          </p:cNvPr>
          <p:cNvSpPr txBox="1">
            <a:spLocks noChangeArrowheads="1"/>
          </p:cNvSpPr>
          <p:nvPr userDrawn="1"/>
        </p:nvSpPr>
        <p:spPr bwMode="auto">
          <a:xfrm>
            <a:off x="319477" y="1776881"/>
            <a:ext cx="8505045" cy="330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suffered under Pontius Pilate,</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was crucified, died,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and was buried;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he descended to the dead.</a:t>
            </a:r>
          </a:p>
        </p:txBody>
      </p:sp>
    </p:spTree>
    <p:extLst>
      <p:ext uri="{BB962C8B-B14F-4D97-AF65-F5344CB8AC3E}">
        <p14:creationId xmlns:p14="http://schemas.microsoft.com/office/powerpoint/2010/main" val="73464348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2" name="Text Box 2">
            <a:extLst>
              <a:ext uri="{FF2B5EF4-FFF2-40B4-BE49-F238E27FC236}">
                <a16:creationId xmlns:a16="http://schemas.microsoft.com/office/drawing/2014/main" id="{5D9EC98E-A9F5-A58E-CBDA-0834DB1CAEBE}"/>
              </a:ext>
            </a:extLst>
          </p:cNvPr>
          <p:cNvSpPr txBox="1">
            <a:spLocks noChangeArrowheads="1"/>
          </p:cNvSpPr>
          <p:nvPr userDrawn="1"/>
        </p:nvSpPr>
        <p:spPr bwMode="auto">
          <a:xfrm>
            <a:off x="254000" y="1776881"/>
            <a:ext cx="8636000" cy="330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On the third day he rose again;</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he ascended into heaven,</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is seated at the right hand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of the Father,</a:t>
            </a:r>
          </a:p>
        </p:txBody>
      </p:sp>
    </p:spTree>
    <p:extLst>
      <p:ext uri="{BB962C8B-B14F-4D97-AF65-F5344CB8AC3E}">
        <p14:creationId xmlns:p14="http://schemas.microsoft.com/office/powerpoint/2010/main" val="379350437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2" name="Text Box 2">
            <a:extLst>
              <a:ext uri="{FF2B5EF4-FFF2-40B4-BE49-F238E27FC236}">
                <a16:creationId xmlns:a16="http://schemas.microsoft.com/office/drawing/2014/main" id="{5D9EC98E-A9F5-A58E-CBDA-0834DB1CAEBE}"/>
              </a:ext>
            </a:extLst>
          </p:cNvPr>
          <p:cNvSpPr txBox="1">
            <a:spLocks noChangeArrowheads="1"/>
          </p:cNvSpPr>
          <p:nvPr userDrawn="1"/>
        </p:nvSpPr>
        <p:spPr bwMode="auto">
          <a:xfrm>
            <a:off x="201953" y="1222883"/>
            <a:ext cx="8740093" cy="441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and will come again to judge</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living and the dead.</a:t>
            </a:r>
          </a:p>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I believe in the Holy Spirit,</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holy catholic church,</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communion of saints, </a:t>
            </a:r>
          </a:p>
        </p:txBody>
      </p:sp>
    </p:spTree>
    <p:extLst>
      <p:ext uri="{BB962C8B-B14F-4D97-AF65-F5344CB8AC3E}">
        <p14:creationId xmlns:p14="http://schemas.microsoft.com/office/powerpoint/2010/main" val="275648768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3" name="Text Box 2">
            <a:extLst>
              <a:ext uri="{FF2B5EF4-FFF2-40B4-BE49-F238E27FC236}">
                <a16:creationId xmlns:a16="http://schemas.microsoft.com/office/drawing/2014/main" id="{C8A6BA15-C1E4-A16C-671D-AE32919D3FB1}"/>
              </a:ext>
            </a:extLst>
          </p:cNvPr>
          <p:cNvSpPr txBox="1">
            <a:spLocks noChangeArrowheads="1"/>
          </p:cNvSpPr>
          <p:nvPr userDrawn="1"/>
        </p:nvSpPr>
        <p:spPr bwMode="auto">
          <a:xfrm>
            <a:off x="339170" y="2192379"/>
            <a:ext cx="8465660" cy="247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the forgiveness of sins,</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resurrection of the body</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and the life everlasting. Amen.</a:t>
            </a:r>
          </a:p>
        </p:txBody>
      </p:sp>
    </p:spTree>
    <p:extLst>
      <p:ext uri="{BB962C8B-B14F-4D97-AF65-F5344CB8AC3E}">
        <p14:creationId xmlns:p14="http://schemas.microsoft.com/office/powerpoint/2010/main" val="24200495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reaking Bread &amp; Giving C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11094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all to Worship Responses">
    <p:spTree>
      <p:nvGrpSpPr>
        <p:cNvPr id="1" name=""/>
        <p:cNvGrpSpPr/>
        <p:nvPr/>
      </p:nvGrpSpPr>
      <p:grpSpPr>
        <a:xfrm>
          <a:off x="0" y="0"/>
          <a:ext cx="0" cy="0"/>
          <a:chOff x="0" y="0"/>
          <a:chExt cx="0" cy="0"/>
        </a:xfrm>
      </p:grpSpPr>
      <p:pic>
        <p:nvPicPr>
          <p:cNvPr id="13" name="Picture 2" descr="Free A Bible with Flowers Near Green Leaves Stock Photo">
            <a:extLst>
              <a:ext uri="{FF2B5EF4-FFF2-40B4-BE49-F238E27FC236}">
                <a16:creationId xmlns:a16="http://schemas.microsoft.com/office/drawing/2014/main" id="{ED192F8C-F076-DDEA-2346-1F40A88EAD4F}"/>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10824"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817092" y="858521"/>
            <a:ext cx="6839892" cy="1042605"/>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817091" y="2263450"/>
            <a:ext cx="6839892" cy="122793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6" y="94610"/>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187767" y="687402"/>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086318"/>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817091" y="3954817"/>
            <a:ext cx="6839892" cy="1144854"/>
          </a:xfrm>
        </p:spPr>
        <p:txBody>
          <a:bodyPr>
            <a:normAutofit/>
          </a:bodyPr>
          <a:lstStyle>
            <a:lvl1pPr marL="0" indent="0">
              <a:lnSpc>
                <a:spcPct val="100000"/>
              </a:lnSpc>
              <a:buFontTx/>
              <a:buNone/>
              <a:defRPr sz="3000" b="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162158" y="3769626"/>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11" name="TextBox 10">
            <a:extLst>
              <a:ext uri="{FF2B5EF4-FFF2-40B4-BE49-F238E27FC236}">
                <a16:creationId xmlns:a16="http://schemas.microsoft.com/office/drawing/2014/main" id="{8C43DFE7-A5BF-C885-30D9-4F979B7F59DF}"/>
              </a:ext>
            </a:extLst>
          </p:cNvPr>
          <p:cNvSpPr txBox="1"/>
          <p:nvPr userDrawn="1"/>
        </p:nvSpPr>
        <p:spPr>
          <a:xfrm>
            <a:off x="187767" y="5284862"/>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12" name="Text Placeholder 3">
            <a:extLst>
              <a:ext uri="{FF2B5EF4-FFF2-40B4-BE49-F238E27FC236}">
                <a16:creationId xmlns:a16="http://schemas.microsoft.com/office/drawing/2014/main" id="{6AC9C1CD-149D-2A1C-7A42-55C3FD66CE3C}"/>
              </a:ext>
            </a:extLst>
          </p:cNvPr>
          <p:cNvSpPr>
            <a:spLocks noGrp="1"/>
          </p:cNvSpPr>
          <p:nvPr>
            <p:ph type="body" sz="quarter" idx="14"/>
          </p:nvPr>
        </p:nvSpPr>
        <p:spPr>
          <a:xfrm>
            <a:off x="1817091" y="5423629"/>
            <a:ext cx="6839892" cy="122793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Tree>
    <p:extLst>
      <p:ext uri="{BB962C8B-B14F-4D97-AF65-F5344CB8AC3E}">
        <p14:creationId xmlns:p14="http://schemas.microsoft.com/office/powerpoint/2010/main" val="120034474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454038"/>
            <a:ext cx="7477759" cy="4846391"/>
          </a:xfrm>
          <a:prstGeom prst="rect">
            <a:avLst/>
          </a:prstGeom>
          <a:noFill/>
        </p:spPr>
        <p:txBody>
          <a:bodyPr wrap="square" rtlCol="0">
            <a:spAutoFit/>
          </a:bodyPr>
          <a:lstStyle/>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We believe in one God, the Father, the Almighty, maker of heaven and earth, of all that is, seen and unseen. We believe in one Lord, Jesus Christ, the only Son of God, eternally begotten of the Father, God from God, Light from Light, true God from</a:t>
            </a:r>
          </a:p>
        </p:txBody>
      </p:sp>
      <p:sp>
        <p:nvSpPr>
          <p:cNvPr id="2" name="TextBox 1">
            <a:extLst>
              <a:ext uri="{FF2B5EF4-FFF2-40B4-BE49-F238E27FC236}">
                <a16:creationId xmlns:a16="http://schemas.microsoft.com/office/drawing/2014/main" id="{01019B05-26BC-83DF-2BE9-22FEF1F35D1E}"/>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29043099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FD2392-6A1C-1140-581B-1D779148BFFE}"/>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
        <p:nvSpPr>
          <p:cNvPr id="8" name="TextBox 7">
            <a:extLst>
              <a:ext uri="{FF2B5EF4-FFF2-40B4-BE49-F238E27FC236}">
                <a16:creationId xmlns:a16="http://schemas.microsoft.com/office/drawing/2014/main" id="{E22A1D83-110E-7EE1-9F81-182626677611}"/>
              </a:ext>
            </a:extLst>
          </p:cNvPr>
          <p:cNvSpPr txBox="1"/>
          <p:nvPr userDrawn="1"/>
        </p:nvSpPr>
        <p:spPr>
          <a:xfrm>
            <a:off x="833120" y="1422749"/>
            <a:ext cx="7477759" cy="5538889"/>
          </a:xfrm>
          <a:prstGeom prst="rect">
            <a:avLst/>
          </a:prstGeom>
          <a:noFill/>
        </p:spPr>
        <p:txBody>
          <a:bodyPr wrap="square" rtlCol="0">
            <a:spAutoFit/>
          </a:bodyPr>
          <a:lstStyle/>
          <a:p>
            <a:pPr algn="ctr">
              <a:lnSpc>
                <a:spcPct val="150000"/>
              </a:lnSpc>
            </a:pPr>
            <a:r>
              <a:rPr lang="en-US" sz="3000" dirty="0">
                <a:effectLst/>
                <a:latin typeface="Verdana" panose="020B0604030504040204" pitchFamily="34" charset="0"/>
                <a:ea typeface="Verdana" panose="020B0604030504040204" pitchFamily="34" charset="0"/>
                <a:cs typeface="Verdana" panose="020B0604030504040204" pitchFamily="34" charset="0"/>
              </a:rPr>
              <a:t>true God, begotten, not made, of one Being with the Father; through him all things were made. For us and for our salvation he came down from heaven, was incarnate of the Holy Spirit and the Virgin Mary and became truly human. For our sake he was</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8129728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422749"/>
            <a:ext cx="7477759" cy="5538889"/>
          </a:xfrm>
          <a:prstGeom prst="rect">
            <a:avLst/>
          </a:prstGeom>
          <a:noFill/>
        </p:spPr>
        <p:txBody>
          <a:bodyPr wrap="square" rtlCol="0">
            <a:spAutoFit/>
          </a:bodyPr>
          <a:lstStyle/>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crucified under Pontius Pilate; he suffered death and was buried. On the third day he rose again in accordance with the Scriptures; he ascended into heaven and is seated at the right hand of the Father. He will come again in glory to judge the living and </a:t>
            </a:r>
          </a:p>
        </p:txBody>
      </p:sp>
      <p:sp>
        <p:nvSpPr>
          <p:cNvPr id="2" name="TextBox 1">
            <a:extLst>
              <a:ext uri="{FF2B5EF4-FFF2-40B4-BE49-F238E27FC236}">
                <a16:creationId xmlns:a16="http://schemas.microsoft.com/office/drawing/2014/main" id="{C92B5CF7-776C-6CE4-415A-A39E5C280644}"/>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393143132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545171"/>
            <a:ext cx="7477759" cy="4846391"/>
          </a:xfrm>
          <a:prstGeom prst="rect">
            <a:avLst/>
          </a:prstGeom>
          <a:noFill/>
        </p:spPr>
        <p:txBody>
          <a:bodyPr wrap="square" rtlCol="0">
            <a:spAutoFit/>
          </a:bodyPr>
          <a:lstStyle/>
          <a:p>
            <a:pPr algn="ctr">
              <a:lnSpc>
                <a:spcPct val="150000"/>
              </a:lnSpc>
            </a:pPr>
            <a:r>
              <a:rPr lang="en-US" sz="3000" dirty="0">
                <a:effectLst/>
                <a:latin typeface="Verdana" panose="020B0604030504040204" pitchFamily="34" charset="0"/>
                <a:ea typeface="Verdana" panose="020B0604030504040204" pitchFamily="34" charset="0"/>
                <a:cs typeface="Verdana" panose="020B0604030504040204" pitchFamily="34" charset="0"/>
              </a:rPr>
              <a:t>the dead, and his kingdom will have no end. We believe in the Holy Spirit, the Lord, the giver of life, who proceeds from the Father and the Son, who with the Father and the Son is worshiped and glorified, who has spoken through the prophets. </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CC0A49FB-2A68-788D-496A-BCB3F0B12FC1}"/>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2995926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807021"/>
            <a:ext cx="7477759" cy="4153894"/>
          </a:xfrm>
          <a:prstGeom prst="rect">
            <a:avLst/>
          </a:prstGeom>
          <a:noFill/>
        </p:spPr>
        <p:txBody>
          <a:bodyPr wrap="square" rtlCol="0">
            <a:spAutoFit/>
          </a:bodyPr>
          <a:lstStyle/>
          <a:p>
            <a:pPr algn="ctr">
              <a:lnSpc>
                <a:spcPct val="150000"/>
              </a:lnSpc>
            </a:pPr>
            <a:r>
              <a:rPr lang="en-US" sz="3000" dirty="0">
                <a:effectLst/>
                <a:latin typeface="Verdana" panose="020B0604030504040204" pitchFamily="34" charset="0"/>
                <a:ea typeface="Verdana" panose="020B0604030504040204" pitchFamily="34" charset="0"/>
                <a:cs typeface="Verdana" panose="020B0604030504040204" pitchFamily="34" charset="0"/>
              </a:rPr>
              <a:t>We believe in the one holy catholic and apostolic church. We acknowledge one baptism for the forgiveness of sins. We look for the resurrection of the dead, and the life of the world to come. Amen. </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97424767-4C8C-F76D-A58D-8EBE6B805098}"/>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22657306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1">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5" cy="1261884"/>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br>
              <a:rPr lang="en-US" sz="4400" b="1" dirty="0">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1531231" y="2159966"/>
            <a:ext cx="6081537" cy="2538067"/>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non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I believe in God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the Father Almighty,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maker of heaven and earth;</a:t>
            </a:r>
          </a:p>
        </p:txBody>
      </p:sp>
      <p:sp>
        <p:nvSpPr>
          <p:cNvPr id="3" name="TextBox 2">
            <a:extLst>
              <a:ext uri="{FF2B5EF4-FFF2-40B4-BE49-F238E27FC236}">
                <a16:creationId xmlns:a16="http://schemas.microsoft.com/office/drawing/2014/main" id="{32C1F092-86F7-2F5F-5D64-39FA81A31F9B}"/>
              </a:ext>
            </a:extLst>
          </p:cNvPr>
          <p:cNvSpPr txBox="1"/>
          <p:nvPr userDrawn="1"/>
        </p:nvSpPr>
        <p:spPr>
          <a:xfrm>
            <a:off x="140328" y="748824"/>
            <a:ext cx="4716854" cy="369332"/>
          </a:xfrm>
          <a:prstGeom prst="rect">
            <a:avLst/>
          </a:prstGeom>
          <a:noFill/>
        </p:spPr>
        <p:txBody>
          <a:bodyPr wrap="square">
            <a:spAutoFit/>
          </a:bodyPr>
          <a:lstStyle/>
          <a:p>
            <a:r>
              <a:rPr lang="en-US" sz="1800" b="1" dirty="0">
                <a:latin typeface="Verdana" panose="020B0604030504040204" pitchFamily="34" charset="0"/>
                <a:ea typeface="Verdana" panose="020B0604030504040204" pitchFamily="34" charset="0"/>
                <a:cs typeface="Verdana" panose="020B0604030504040204" pitchFamily="34" charset="0"/>
              </a:rPr>
              <a:t>Traditional Version </a:t>
            </a:r>
            <a:endParaRPr lang="en-US" dirty="0"/>
          </a:p>
        </p:txBody>
      </p:sp>
    </p:spTree>
    <p:extLst>
      <p:ext uri="{BB962C8B-B14F-4D97-AF65-F5344CB8AC3E}">
        <p14:creationId xmlns:p14="http://schemas.microsoft.com/office/powerpoint/2010/main" val="127463012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5" cy="1261884"/>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br>
              <a:rPr lang="en-US" sz="4400" b="1" dirty="0">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398421" y="1355118"/>
            <a:ext cx="8347157" cy="5308056"/>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non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And in Jesus Christ</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his only Son our Lord: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who was conceived by the		Holy Spirit,</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born of the Virgin Mary,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suffered under Pontius Pilate,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was crucified, dead, and buried;</a:t>
            </a:r>
          </a:p>
        </p:txBody>
      </p:sp>
      <p:sp>
        <p:nvSpPr>
          <p:cNvPr id="3" name="TextBox 2">
            <a:extLst>
              <a:ext uri="{FF2B5EF4-FFF2-40B4-BE49-F238E27FC236}">
                <a16:creationId xmlns:a16="http://schemas.microsoft.com/office/drawing/2014/main" id="{5ECEF324-9EF9-C0E2-3529-A2437C0A9BA1}"/>
              </a:ext>
            </a:extLst>
          </p:cNvPr>
          <p:cNvSpPr txBox="1"/>
          <p:nvPr userDrawn="1"/>
        </p:nvSpPr>
        <p:spPr>
          <a:xfrm>
            <a:off x="171811" y="682639"/>
            <a:ext cx="4716854" cy="369332"/>
          </a:xfrm>
          <a:prstGeom prst="rect">
            <a:avLst/>
          </a:prstGeom>
          <a:noFill/>
        </p:spPr>
        <p:txBody>
          <a:bodyPr wrap="square">
            <a:spAutoFit/>
          </a:bodyPr>
          <a:lstStyle/>
          <a:p>
            <a:r>
              <a:rPr lang="en-US" sz="1800" b="1" dirty="0">
                <a:latin typeface="Verdana" panose="020B0604030504040204" pitchFamily="34" charset="0"/>
                <a:ea typeface="Verdana" panose="020B0604030504040204" pitchFamily="34" charset="0"/>
                <a:cs typeface="Verdana" panose="020B0604030504040204" pitchFamily="34" charset="0"/>
              </a:rPr>
              <a:t>Traditional Version </a:t>
            </a:r>
            <a:endParaRPr lang="en-US" dirty="0"/>
          </a:p>
        </p:txBody>
      </p:sp>
    </p:spTree>
    <p:extLst>
      <p:ext uri="{BB962C8B-B14F-4D97-AF65-F5344CB8AC3E}">
        <p14:creationId xmlns:p14="http://schemas.microsoft.com/office/powerpoint/2010/main" val="16500135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4" cy="769441"/>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66040" y="1513035"/>
            <a:ext cx="9011920" cy="4846391"/>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the third day he rose from the dead;</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he ascended into heaven,</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and </a:t>
            </a:r>
            <a:r>
              <a:rPr lang="en-US" altLang="en-US" sz="3000" b="0" dirty="0" err="1">
                <a:solidFill>
                  <a:schemeClr val="tx1"/>
                </a:solidFill>
                <a:latin typeface="Verdana" panose="020B0604030504040204" pitchFamily="34" charset="0"/>
                <a:ea typeface="Verdana" panose="020B0604030504040204" pitchFamily="34" charset="0"/>
                <a:cs typeface="Verdana" panose="020B0604030504040204" pitchFamily="34" charset="0"/>
              </a:rPr>
              <a:t>sitteth</a:t>
            </a: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at the right hand of God the Father Almighty;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from thence he shall come to judge the quick and the dead.</a:t>
            </a:r>
          </a:p>
        </p:txBody>
      </p:sp>
      <p:sp>
        <p:nvSpPr>
          <p:cNvPr id="3" name="TextBox 2">
            <a:extLst>
              <a:ext uri="{FF2B5EF4-FFF2-40B4-BE49-F238E27FC236}">
                <a16:creationId xmlns:a16="http://schemas.microsoft.com/office/drawing/2014/main" id="{9E54259B-8C8A-064A-CE93-53534CAFD644}"/>
              </a:ext>
            </a:extLst>
          </p:cNvPr>
          <p:cNvSpPr txBox="1"/>
          <p:nvPr userDrawn="1"/>
        </p:nvSpPr>
        <p:spPr>
          <a:xfrm>
            <a:off x="172016" y="771906"/>
            <a:ext cx="4744016" cy="369332"/>
          </a:xfrm>
          <a:prstGeom prst="rect">
            <a:avLst/>
          </a:prstGeom>
          <a:noFill/>
        </p:spPr>
        <p:txBody>
          <a:bodyPr wrap="square">
            <a:spAutoFit/>
          </a:bodyPr>
          <a:lstStyle/>
          <a:p>
            <a:r>
              <a:rPr lang="en-US" sz="1800" b="1" dirty="0">
                <a:latin typeface="Verdana" panose="020B0604030504040204" pitchFamily="34" charset="0"/>
                <a:ea typeface="Verdana" panose="020B0604030504040204" pitchFamily="34" charset="0"/>
                <a:cs typeface="Verdana" panose="020B0604030504040204" pitchFamily="34" charset="0"/>
              </a:rPr>
              <a:t>Traditional Version </a:t>
            </a:r>
            <a:endParaRPr lang="en-US" dirty="0"/>
          </a:p>
        </p:txBody>
      </p:sp>
    </p:spTree>
    <p:extLst>
      <p:ext uri="{BB962C8B-B14F-4D97-AF65-F5344CB8AC3E}">
        <p14:creationId xmlns:p14="http://schemas.microsoft.com/office/powerpoint/2010/main" val="68693406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4">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5" cy="1261884"/>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br>
              <a:rPr lang="en-US" sz="4400" b="1" dirty="0">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66040" y="1838963"/>
            <a:ext cx="9011920" cy="4153894"/>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I believe in the Holy Spirit,</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holy catholic church,</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communion of saints,</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forgiveness of sins,</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resurrection of the body,</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and the life everlasting. Amen.</a:t>
            </a:r>
          </a:p>
        </p:txBody>
      </p:sp>
      <p:sp>
        <p:nvSpPr>
          <p:cNvPr id="3" name="TextBox 2">
            <a:extLst>
              <a:ext uri="{FF2B5EF4-FFF2-40B4-BE49-F238E27FC236}">
                <a16:creationId xmlns:a16="http://schemas.microsoft.com/office/drawing/2014/main" id="{D677D783-11CD-D544-2ABC-581B4242F298}"/>
              </a:ext>
            </a:extLst>
          </p:cNvPr>
          <p:cNvSpPr txBox="1"/>
          <p:nvPr userDrawn="1"/>
        </p:nvSpPr>
        <p:spPr>
          <a:xfrm>
            <a:off x="176543" y="680477"/>
            <a:ext cx="4716854" cy="369332"/>
          </a:xfrm>
          <a:prstGeom prst="rect">
            <a:avLst/>
          </a:prstGeom>
          <a:noFill/>
        </p:spPr>
        <p:txBody>
          <a:bodyPr wrap="square">
            <a:spAutoFit/>
          </a:bodyPr>
          <a:lstStyle/>
          <a:p>
            <a:r>
              <a:rPr lang="en-US" sz="1800" b="1" dirty="0">
                <a:latin typeface="Verdana" panose="020B0604030504040204" pitchFamily="34" charset="0"/>
                <a:ea typeface="Verdana" panose="020B0604030504040204" pitchFamily="34" charset="0"/>
                <a:cs typeface="Verdana" panose="020B0604030504040204" pitchFamily="34" charset="0"/>
              </a:rPr>
              <a:t>Traditional Version </a:t>
            </a:r>
            <a:endParaRPr lang="en-US" dirty="0"/>
          </a:p>
        </p:txBody>
      </p:sp>
    </p:spTree>
    <p:extLst>
      <p:ext uri="{BB962C8B-B14F-4D97-AF65-F5344CB8AC3E}">
        <p14:creationId xmlns:p14="http://schemas.microsoft.com/office/powerpoint/2010/main" val="38246660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 Great Thanksgivin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5168E92-A468-6EAD-7FDB-D24EFD1FE9BE}"/>
              </a:ext>
            </a:extLst>
          </p:cNvPr>
          <p:cNvSpPr txBox="1"/>
          <p:nvPr userDrawn="1"/>
        </p:nvSpPr>
        <p:spPr>
          <a:xfrm>
            <a:off x="13855" y="1764490"/>
            <a:ext cx="9130145" cy="707886"/>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4000" dirty="0">
                <a:latin typeface="Verdana" panose="020B0604030504040204" pitchFamily="34" charset="0"/>
                <a:ea typeface="Verdana" panose="020B0604030504040204" pitchFamily="34" charset="0"/>
                <a:cs typeface="Verdana" panose="020B0604030504040204" pitchFamily="34" charset="0"/>
              </a:rPr>
              <a:t>: The Lord be with you.</a:t>
            </a:r>
          </a:p>
        </p:txBody>
      </p:sp>
      <p:sp>
        <p:nvSpPr>
          <p:cNvPr id="10" name="TextBox 9">
            <a:extLst>
              <a:ext uri="{FF2B5EF4-FFF2-40B4-BE49-F238E27FC236}">
                <a16:creationId xmlns:a16="http://schemas.microsoft.com/office/drawing/2014/main" id="{370202C6-4012-A501-B6FD-D4A30D91017C}"/>
              </a:ext>
            </a:extLst>
          </p:cNvPr>
          <p:cNvSpPr txBox="1"/>
          <p:nvPr userDrawn="1"/>
        </p:nvSpPr>
        <p:spPr>
          <a:xfrm>
            <a:off x="-13856" y="2585720"/>
            <a:ext cx="9144001" cy="707886"/>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People</a:t>
            </a:r>
            <a:r>
              <a:rPr lang="en-US" sz="4000" b="1" dirty="0">
                <a:latin typeface="Verdana" panose="020B0604030504040204" pitchFamily="34" charset="0"/>
                <a:ea typeface="Verdana" panose="020B0604030504040204" pitchFamily="34" charset="0"/>
                <a:cs typeface="Verdana" panose="020B0604030504040204" pitchFamily="34" charset="0"/>
              </a:rPr>
              <a:t>: And also with you.</a:t>
            </a:r>
          </a:p>
        </p:txBody>
      </p:sp>
      <p:sp>
        <p:nvSpPr>
          <p:cNvPr id="2" name="TextBox 1">
            <a:extLst>
              <a:ext uri="{FF2B5EF4-FFF2-40B4-BE49-F238E27FC236}">
                <a16:creationId xmlns:a16="http://schemas.microsoft.com/office/drawing/2014/main" id="{AB5C3947-817E-422E-B51B-8CBE2938300F}"/>
              </a:ext>
            </a:extLst>
          </p:cNvPr>
          <p:cNvSpPr txBox="1"/>
          <p:nvPr userDrawn="1"/>
        </p:nvSpPr>
        <p:spPr>
          <a:xfrm>
            <a:off x="-6928" y="3406950"/>
            <a:ext cx="9130144" cy="707886"/>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4000" dirty="0">
                <a:latin typeface="Verdana" panose="020B0604030504040204" pitchFamily="34" charset="0"/>
                <a:ea typeface="Verdana" panose="020B0604030504040204" pitchFamily="34" charset="0"/>
                <a:cs typeface="Verdana" panose="020B0604030504040204" pitchFamily="34" charset="0"/>
              </a:rPr>
              <a:t>: Lift up your hearts.</a:t>
            </a:r>
          </a:p>
        </p:txBody>
      </p:sp>
      <p:sp>
        <p:nvSpPr>
          <p:cNvPr id="3" name="TextBox 2">
            <a:extLst>
              <a:ext uri="{FF2B5EF4-FFF2-40B4-BE49-F238E27FC236}">
                <a16:creationId xmlns:a16="http://schemas.microsoft.com/office/drawing/2014/main" id="{B96EAABD-8FA5-C968-2E77-947A85B3878C}"/>
              </a:ext>
            </a:extLst>
          </p:cNvPr>
          <p:cNvSpPr txBox="1"/>
          <p:nvPr userDrawn="1"/>
        </p:nvSpPr>
        <p:spPr>
          <a:xfrm>
            <a:off x="0" y="4228180"/>
            <a:ext cx="9130145" cy="1323439"/>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People</a:t>
            </a:r>
            <a:r>
              <a:rPr lang="en-US" sz="4000" b="1" dirty="0">
                <a:latin typeface="Verdana" panose="020B0604030504040204" pitchFamily="34" charset="0"/>
                <a:ea typeface="Verdana" panose="020B0604030504040204" pitchFamily="34" charset="0"/>
                <a:cs typeface="Verdana" panose="020B0604030504040204" pitchFamily="34" charset="0"/>
              </a:rPr>
              <a:t>: We lift them up to the Lord.</a:t>
            </a:r>
          </a:p>
        </p:txBody>
      </p:sp>
      <p:sp>
        <p:nvSpPr>
          <p:cNvPr id="6" name="TextBox 5">
            <a:extLst>
              <a:ext uri="{FF2B5EF4-FFF2-40B4-BE49-F238E27FC236}">
                <a16:creationId xmlns:a16="http://schemas.microsoft.com/office/drawing/2014/main" id="{D5DCCABA-2703-7DE3-ADDD-4613D94A406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57973232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2094689" y="4974807"/>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30338" y="4974807"/>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Tree>
    <p:extLst>
      <p:ext uri="{BB962C8B-B14F-4D97-AF65-F5344CB8AC3E}">
        <p14:creationId xmlns:p14="http://schemas.microsoft.com/office/powerpoint/2010/main" val="117572795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 Great Thanksgivin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71FCEA-33EA-E6AA-8F53-B753346CC1B3}"/>
              </a:ext>
            </a:extLst>
          </p:cNvPr>
          <p:cNvSpPr txBox="1"/>
          <p:nvPr userDrawn="1"/>
        </p:nvSpPr>
        <p:spPr>
          <a:xfrm>
            <a:off x="0" y="1925386"/>
            <a:ext cx="9130145" cy="1323439"/>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4000" dirty="0">
                <a:latin typeface="Verdana" panose="020B0604030504040204" pitchFamily="34" charset="0"/>
                <a:ea typeface="Verdana" panose="020B0604030504040204" pitchFamily="34" charset="0"/>
                <a:cs typeface="Verdana" panose="020B0604030504040204" pitchFamily="34" charset="0"/>
              </a:rPr>
              <a:t>: Let us give thanks to the </a:t>
            </a:r>
          </a:p>
          <a:p>
            <a:pPr algn="ctr"/>
            <a:r>
              <a:rPr lang="en-US" sz="4000" dirty="0">
                <a:latin typeface="Verdana" panose="020B0604030504040204" pitchFamily="34" charset="0"/>
                <a:ea typeface="Verdana" panose="020B0604030504040204" pitchFamily="34" charset="0"/>
                <a:cs typeface="Verdana" panose="020B0604030504040204" pitchFamily="34" charset="0"/>
              </a:rPr>
              <a:t>Lord our God.</a:t>
            </a:r>
          </a:p>
        </p:txBody>
      </p:sp>
      <p:sp>
        <p:nvSpPr>
          <p:cNvPr id="5" name="TextBox 4">
            <a:extLst>
              <a:ext uri="{FF2B5EF4-FFF2-40B4-BE49-F238E27FC236}">
                <a16:creationId xmlns:a16="http://schemas.microsoft.com/office/drawing/2014/main" id="{5CBD4657-B973-9F0A-6818-1E1AE045689F}"/>
              </a:ext>
            </a:extLst>
          </p:cNvPr>
          <p:cNvSpPr txBox="1"/>
          <p:nvPr userDrawn="1"/>
        </p:nvSpPr>
        <p:spPr>
          <a:xfrm>
            <a:off x="0" y="3609176"/>
            <a:ext cx="9144000" cy="1323439"/>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People</a:t>
            </a:r>
            <a:r>
              <a:rPr lang="en-US" sz="4000" b="1" dirty="0">
                <a:latin typeface="Verdana" panose="020B0604030504040204" pitchFamily="34" charset="0"/>
                <a:ea typeface="Verdana" panose="020B0604030504040204" pitchFamily="34" charset="0"/>
                <a:cs typeface="Verdana" panose="020B0604030504040204" pitchFamily="34" charset="0"/>
              </a:rPr>
              <a:t>: It is right to give thanks and praise.</a:t>
            </a:r>
          </a:p>
        </p:txBody>
      </p:sp>
      <p:sp>
        <p:nvSpPr>
          <p:cNvPr id="7" name="TextBox 6">
            <a:extLst>
              <a:ext uri="{FF2B5EF4-FFF2-40B4-BE49-F238E27FC236}">
                <a16:creationId xmlns:a16="http://schemas.microsoft.com/office/drawing/2014/main" id="{8D7AADD0-14E9-CE52-B9CE-753BB2B129FC}"/>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7178497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Great Thanksgivin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2308324"/>
          </a:xfrm>
          <a:prstGeom prst="rect">
            <a:avLst/>
          </a:prstGeom>
          <a:noFill/>
        </p:spPr>
        <p:txBody>
          <a:bodyPr wrap="square" rtlCol="0">
            <a:spAutoFit/>
          </a:bodyPr>
          <a:lstStyle/>
          <a:p>
            <a:pPr algn="ctr"/>
            <a:r>
              <a:rPr lang="en-U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It is right, and a good and joyful thing, always and everywhere to give thanks to you Almighty God, creator of heaven and earth</a:t>
            </a:r>
            <a:r>
              <a:rPr lang="is-IS" sz="3600" dirty="0">
                <a:latin typeface="Verdana" panose="020B0604030504040204" pitchFamily="34" charset="0"/>
                <a:ea typeface="Verdana" panose="020B0604030504040204" pitchFamily="34" charset="0"/>
                <a:cs typeface="Verdana" panose="020B0604030504040204" pitchFamily="34" charset="0"/>
              </a:rPr>
              <a:t>...</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F651AE5C-DAEF-3358-7738-A094587C2FE2}"/>
              </a:ext>
            </a:extLst>
          </p:cNvPr>
          <p:cNvSpPr txBox="1"/>
          <p:nvPr userDrawn="1"/>
        </p:nvSpPr>
        <p:spPr>
          <a:xfrm>
            <a:off x="-6928" y="3995406"/>
            <a:ext cx="9130145" cy="2308324"/>
          </a:xfrm>
          <a:prstGeom prst="rect">
            <a:avLst/>
          </a:prstGeom>
          <a:noFill/>
        </p:spPr>
        <p:txBody>
          <a:bodyPr wrap="square" rtlCol="0">
            <a:spAutoFit/>
          </a:bodyPr>
          <a:lstStyle/>
          <a:p>
            <a:pPr algn="ctr"/>
            <a:r>
              <a:rPr lang="is-IS" sz="3600" dirty="0">
                <a:latin typeface="Verdana" panose="020B0604030504040204" pitchFamily="34" charset="0"/>
                <a:ea typeface="Verdana" panose="020B0604030504040204" pitchFamily="34" charset="0"/>
                <a:cs typeface="Verdana" panose="020B0604030504040204" pitchFamily="34" charset="0"/>
              </a:rPr>
              <a:t>and so, with your people on earth and all the company of heaven we praise your name and join their unending hymn:</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13DD2CD6-3FF8-C7A1-1C23-D974C3E1669C}"/>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07549078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LT 3">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51AE5C-DAEF-3358-7738-A094587C2FE2}"/>
              </a:ext>
            </a:extLst>
          </p:cNvPr>
          <p:cNvSpPr txBox="1"/>
          <p:nvPr userDrawn="1"/>
        </p:nvSpPr>
        <p:spPr>
          <a:xfrm>
            <a:off x="6927" y="1578928"/>
            <a:ext cx="9130145" cy="47089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Ruth and David,</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the priests and the prophets,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Mary and Joseph,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the apostles and the martyrs,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our mothers and our fathers,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our children to all generations.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is-IS" sz="3000" dirty="0">
              <a:latin typeface="Verdana" panose="020B0604030504040204" pitchFamily="34" charset="0"/>
              <a:ea typeface="Verdana" panose="020B0604030504040204" pitchFamily="34" charset="0"/>
              <a:cs typeface="Verdana" panose="020B0604030504040204" pitchFamily="34" charset="0"/>
            </a:endParaRPr>
          </a:p>
          <a:p>
            <a:pPr algn="ctr"/>
            <a:r>
              <a:rPr lang="is-IS" sz="3000" dirty="0">
                <a:latin typeface="Verdana" panose="020B0604030504040204" pitchFamily="34" charset="0"/>
                <a:ea typeface="Verdana" panose="020B0604030504040204" pitchFamily="34" charset="0"/>
                <a:cs typeface="Verdana" panose="020B0604030504040204" pitchFamily="34" charset="0"/>
              </a:rPr>
              <a:t>And so, with your people on earth and all the company of heaven we praise your name and join their unending hymn:</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13DD2CD6-3FF8-C7A1-1C23-D974C3E1669C}"/>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67340592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 Thanksgivin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B56CCEA-1FBC-75B9-6F36-3CFDAE8B9BF4}"/>
              </a:ext>
            </a:extLst>
          </p:cNvPr>
          <p:cNvSpPr txBox="1"/>
          <p:nvPr userDrawn="1"/>
        </p:nvSpPr>
        <p:spPr>
          <a:xfrm>
            <a:off x="2273993" y="794434"/>
            <a:ext cx="4582160" cy="646331"/>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i="1" dirty="0">
                <a:latin typeface="Times New Roman" charset="0"/>
                <a:ea typeface="Times New Roman" charset="0"/>
                <a:cs typeface="Times New Roman" charset="0"/>
              </a:rPr>
              <a:t>TFWS 2257 (sung)</a:t>
            </a:r>
            <a:endParaRPr lang="en-US" sz="4000" i="1" dirty="0"/>
          </a:p>
        </p:txBody>
      </p:sp>
      <p:sp>
        <p:nvSpPr>
          <p:cNvPr id="6" name="TextBox 5">
            <a:extLst>
              <a:ext uri="{FF2B5EF4-FFF2-40B4-BE49-F238E27FC236}">
                <a16:creationId xmlns:a16="http://schemas.microsoft.com/office/drawing/2014/main" id="{654FE350-C20B-5EC6-00BB-D760F79758AA}"/>
              </a:ext>
            </a:extLst>
          </p:cNvPr>
          <p:cNvSpPr txBox="1"/>
          <p:nvPr userDrawn="1"/>
        </p:nvSpPr>
        <p:spPr>
          <a:xfrm>
            <a:off x="13855" y="1790114"/>
            <a:ext cx="9130145" cy="5478423"/>
          </a:xfrm>
          <a:prstGeom prst="rect">
            <a:avLst/>
          </a:prstGeom>
          <a:noFill/>
        </p:spPr>
        <p:txBody>
          <a:bodyPr wrap="square" rtlCol="0">
            <a:spAutoFit/>
          </a:bodyPr>
          <a:lstStyle/>
          <a:p>
            <a:pPr algn="ctr"/>
            <a:r>
              <a:rPr lang="en-US" sz="35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All</a:t>
            </a:r>
            <a:r>
              <a:rPr lang="en-US" sz="3500" b="1" dirty="0">
                <a:latin typeface="Verdana" panose="020B0604030504040204" pitchFamily="34" charset="0"/>
                <a:ea typeface="Verdana" panose="020B0604030504040204" pitchFamily="34" charset="0"/>
                <a:cs typeface="Verdana" panose="020B0604030504040204" pitchFamily="34" charset="0"/>
              </a:rPr>
              <a:t>: Holy, holy, holy Lord;</a:t>
            </a:r>
          </a:p>
          <a:p>
            <a:pPr algn="ctr"/>
            <a:r>
              <a:rPr lang="en-US" sz="3500" b="1" dirty="0">
                <a:latin typeface="Verdana" panose="020B0604030504040204" pitchFamily="34" charset="0"/>
                <a:ea typeface="Verdana" panose="020B0604030504040204" pitchFamily="34" charset="0"/>
                <a:cs typeface="Verdana" panose="020B0604030504040204" pitchFamily="34" charset="0"/>
              </a:rPr>
              <a:t>God of power and might.</a:t>
            </a:r>
          </a:p>
          <a:p>
            <a:pPr algn="ctr"/>
            <a:r>
              <a:rPr lang="en-US" sz="3500" b="1" dirty="0">
                <a:latin typeface="Verdana" panose="020B0604030504040204" pitchFamily="34" charset="0"/>
                <a:ea typeface="Verdana" panose="020B0604030504040204" pitchFamily="34" charset="0"/>
                <a:cs typeface="Verdana" panose="020B0604030504040204" pitchFamily="34" charset="0"/>
              </a:rPr>
              <a:t>Heaven and earth</a:t>
            </a:r>
          </a:p>
          <a:p>
            <a:pPr algn="ctr"/>
            <a:r>
              <a:rPr lang="en-US" sz="3500" b="1" dirty="0">
                <a:latin typeface="Verdana" panose="020B0604030504040204" pitchFamily="34" charset="0"/>
                <a:ea typeface="Verdana" panose="020B0604030504040204" pitchFamily="34" charset="0"/>
                <a:cs typeface="Verdana" panose="020B0604030504040204" pitchFamily="34" charset="0"/>
              </a:rPr>
              <a:t>are full of your glory.</a:t>
            </a:r>
          </a:p>
          <a:p>
            <a:pPr algn="ctr"/>
            <a:endParaRPr lang="en-US" sz="3500" b="1" dirty="0">
              <a:latin typeface="Verdana" panose="020B0604030504040204" pitchFamily="34" charset="0"/>
              <a:ea typeface="Verdana" panose="020B0604030504040204" pitchFamily="34" charset="0"/>
              <a:cs typeface="Verdana" panose="020B0604030504040204" pitchFamily="34" charset="0"/>
            </a:endParaRPr>
          </a:p>
          <a:p>
            <a:pPr algn="ctr"/>
            <a:r>
              <a:rPr lang="en-US" sz="3500" b="1" dirty="0">
                <a:latin typeface="Verdana" panose="020B0604030504040204" pitchFamily="34" charset="0"/>
                <a:ea typeface="Verdana" panose="020B0604030504040204" pitchFamily="34" charset="0"/>
                <a:cs typeface="Verdana" panose="020B0604030504040204" pitchFamily="34" charset="0"/>
              </a:rPr>
              <a:t>Hosanna in the highest. </a:t>
            </a:r>
          </a:p>
          <a:p>
            <a:pPr algn="ctr"/>
            <a:r>
              <a:rPr lang="en-US" sz="3500" b="1" dirty="0">
                <a:latin typeface="Verdana" panose="020B0604030504040204" pitchFamily="34" charset="0"/>
                <a:ea typeface="Verdana" panose="020B0604030504040204" pitchFamily="34" charset="0"/>
                <a:cs typeface="Verdana" panose="020B0604030504040204" pitchFamily="34" charset="0"/>
              </a:rPr>
              <a:t>Blessed is he who comes in the name of the Lord. Hosanna in the highest. </a:t>
            </a:r>
          </a:p>
          <a:p>
            <a:pPr algn="ctr"/>
            <a:endParaRPr lang="en-US" sz="3500" b="1"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id="{5F2CDDE9-5647-0553-8A62-66E46997B481}"/>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endParaRPr lang="en-US" sz="45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463308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 Thanksgivin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4524315"/>
          </a:xfrm>
          <a:prstGeom prst="rect">
            <a:avLst/>
          </a:prstGeom>
          <a:noFill/>
        </p:spPr>
        <p:txBody>
          <a:bodyPr wrap="square" rtlCol="0">
            <a:spAutoFit/>
          </a:bodyPr>
          <a:lstStyle/>
          <a:p>
            <a:pPr algn="ctr"/>
            <a:r>
              <a:rPr lang="en-U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Holy are you, and blessed </a:t>
            </a:r>
          </a:p>
          <a:p>
            <a:pPr algn="ctr"/>
            <a:r>
              <a:rPr lang="is-IS" sz="3600" dirty="0">
                <a:latin typeface="Verdana" panose="020B0604030504040204" pitchFamily="34" charset="0"/>
                <a:ea typeface="Verdana" panose="020B0604030504040204" pitchFamily="34" charset="0"/>
                <a:cs typeface="Verdana" panose="020B0604030504040204" pitchFamily="34" charset="0"/>
              </a:rPr>
              <a:t>is your Son Jesus Christ...</a:t>
            </a:r>
          </a:p>
          <a:p>
            <a:pPr algn="ctr"/>
            <a:r>
              <a:rPr lang="is-IS" sz="3600" dirty="0">
                <a:latin typeface="Verdana" panose="020B0604030504040204" pitchFamily="34" charset="0"/>
                <a:ea typeface="Verdana" panose="020B0604030504040204" pitchFamily="34" charset="0"/>
                <a:cs typeface="Verdana" panose="020B0604030504040204" pitchFamily="34" charset="0"/>
              </a:rPr>
              <a:t>By the baptism of his suffering, death and resurrection you gave birth to your church, delivered us from slavery to sin and death, and made with us a new covenant by water and the Spirit. </a:t>
            </a:r>
          </a:p>
          <a:p>
            <a:pPr algn="ct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0EED8F7E-9D20-7B53-36E6-F20E53E56747}"/>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2774653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3416320"/>
          </a:xfrm>
          <a:prstGeom prst="rect">
            <a:avLst/>
          </a:prstGeom>
          <a:noFill/>
        </p:spPr>
        <p:txBody>
          <a:bodyPr wrap="square" rtlCol="0">
            <a:spAutoFit/>
          </a:bodyPr>
          <a:lstStyle/>
          <a:p>
            <a:pPr algn="ctr"/>
            <a:r>
              <a:rPr lang="is-I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On the night in which he gave himself up for us, he took bread, gave thanks to you, broke the bread, gave it to his disciples, and said: “Take, eat; this is my body which is given for you. Do this in remembrance of me.”  </a:t>
            </a:r>
          </a:p>
        </p:txBody>
      </p:sp>
      <p:sp>
        <p:nvSpPr>
          <p:cNvPr id="5" name="TextBox 4">
            <a:extLst>
              <a:ext uri="{FF2B5EF4-FFF2-40B4-BE49-F238E27FC236}">
                <a16:creationId xmlns:a16="http://schemas.microsoft.com/office/drawing/2014/main" id="{AC8A80FB-09BD-765C-000B-CE71B3CCA848}"/>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41288656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5078313"/>
          </a:xfrm>
          <a:prstGeom prst="rect">
            <a:avLst/>
          </a:prstGeom>
          <a:noFill/>
        </p:spPr>
        <p:txBody>
          <a:bodyPr wrap="square" rtlCol="0">
            <a:spAutoFit/>
          </a:bodyPr>
          <a:lstStyle/>
          <a:p>
            <a:pPr algn="ctr"/>
            <a:r>
              <a:rPr lang="is-IS" sz="3600" b="1"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When the supper was over, he took the cup, gave thanks to you, gave it to his disciples, and said: “Drink from this, all of you; this is my blood of the new covenant, poured out for you and for many for the forgiveness of sins. Do this, as often as you drink it, in remembrance of me.” </a:t>
            </a:r>
          </a:p>
        </p:txBody>
      </p:sp>
      <p:sp>
        <p:nvSpPr>
          <p:cNvPr id="4" name="TextBox 3">
            <a:extLst>
              <a:ext uri="{FF2B5EF4-FFF2-40B4-BE49-F238E27FC236}">
                <a16:creationId xmlns:a16="http://schemas.microsoft.com/office/drawing/2014/main" id="{2152CACA-41A4-0F09-6160-4DE53A4A0FB3}"/>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32274357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3970318"/>
          </a:xfrm>
          <a:prstGeom prst="rect">
            <a:avLst/>
          </a:prstGeom>
          <a:noFill/>
        </p:spPr>
        <p:txBody>
          <a:bodyPr wrap="square" rtlCol="0">
            <a:spAutoFit/>
          </a:bodyPr>
          <a:lstStyle/>
          <a:p>
            <a:pPr algn="ctr"/>
            <a:r>
              <a:rPr lang="is-I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And so, in remembrance of these your mighty acts in Jesus Christ, we offer ourselves in praise and thanksgiving as a holy and living sacrifice, in union with Christ’s offering for us, as we proclaim the mystery of faith.  </a:t>
            </a:r>
          </a:p>
        </p:txBody>
      </p:sp>
      <p:sp>
        <p:nvSpPr>
          <p:cNvPr id="4" name="TextBox 3">
            <a:extLst>
              <a:ext uri="{FF2B5EF4-FFF2-40B4-BE49-F238E27FC236}">
                <a16:creationId xmlns:a16="http://schemas.microsoft.com/office/drawing/2014/main" id="{56C84D78-29FA-722E-C995-54936DFD297D}"/>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73768793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514362"/>
            <a:ext cx="9144000" cy="5901616"/>
          </a:xfrm>
          <a:prstGeom prst="rect">
            <a:avLst/>
          </a:prstGeom>
          <a:noFill/>
        </p:spPr>
        <p:txBody>
          <a:bodyPr wrap="square" rtlCol="0">
            <a:spAutoFit/>
          </a:bodyPr>
          <a:lstStyle/>
          <a:p>
            <a:pPr marL="804545" marR="0" indent="-804545" algn="ctr">
              <a:spcBef>
                <a:spcPts val="300"/>
              </a:spcBef>
              <a:spcAft>
                <a:spcPts val="0"/>
              </a:spcAft>
              <a:tabLst>
                <a:tab pos="628650" algn="l"/>
              </a:tabLst>
            </a:pPr>
            <a:r>
              <a:rPr lang="en-US" sz="3600" b="0" i="1" dirty="0">
                <a:solidFill>
                  <a:srgbClr val="0070C0"/>
                </a:solidFill>
                <a:latin typeface="Verdana" panose="020B0604030504040204" pitchFamily="34" charset="0"/>
                <a:ea typeface="Verdana" panose="020B0604030504040204" pitchFamily="34" charset="0"/>
                <a:cs typeface="Verdana" panose="020B0604030504040204" pitchFamily="34" charset="0"/>
              </a:rPr>
              <a:t>All</a:t>
            </a:r>
            <a:r>
              <a:rPr lang="en-US" sz="3600" b="1" dirty="0">
                <a:latin typeface="Verdana" panose="020B0604030504040204" pitchFamily="34" charset="0"/>
                <a:ea typeface="Verdana" panose="020B0604030504040204" pitchFamily="34" charset="0"/>
                <a:cs typeface="Verdana" panose="020B0604030504040204" pitchFamily="34" charset="0"/>
              </a:rPr>
              <a:t>:	Christ has died; Christ is risen; Christ will come again.</a:t>
            </a:r>
          </a:p>
          <a:p>
            <a:pPr marL="804545" marR="0" indent="-804545" algn="ctr">
              <a:spcBef>
                <a:spcPts val="300"/>
              </a:spcBef>
              <a:spcAft>
                <a:spcPts val="0"/>
              </a:spcAft>
              <a:tabLst>
                <a:tab pos="628650" algn="l"/>
              </a:tabLst>
            </a:pPr>
            <a:endParaRPr lang="en-US" sz="3600" dirty="0">
              <a:latin typeface="Verdana" panose="020B0604030504040204" pitchFamily="34" charset="0"/>
              <a:ea typeface="Verdana" panose="020B0604030504040204" pitchFamily="34" charset="0"/>
              <a:cs typeface="Verdana" panose="020B0604030504040204" pitchFamily="34" charset="0"/>
            </a:endParaRPr>
          </a:p>
          <a:p>
            <a:pPr marL="804545" marR="0" indent="-804545" algn="ctr">
              <a:spcBef>
                <a:spcPts val="300"/>
              </a:spcBef>
              <a:spcAft>
                <a:spcPts val="0"/>
              </a:spcAft>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Pour out your Holy Spirit on us</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gathered here, and on these gifts of</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bread and wine. Make them be for us</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the body and blood of Christ, that we</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may be for the world the body of</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Christ, redeemed by his blood.</a:t>
            </a:r>
          </a:p>
          <a:p>
            <a:pPr algn="l"/>
            <a:r>
              <a:rPr lang="is-IS" sz="3600" dirty="0">
                <a:latin typeface="Verdana" panose="020B0604030504040204" pitchFamily="34" charset="0"/>
                <a:ea typeface="Verdana" panose="020B0604030504040204" pitchFamily="34" charset="0"/>
                <a:cs typeface="Verdana" panose="020B0604030504040204" pitchFamily="34" charset="0"/>
              </a:rPr>
              <a:t> </a:t>
            </a:r>
          </a:p>
        </p:txBody>
      </p:sp>
      <p:sp>
        <p:nvSpPr>
          <p:cNvPr id="4" name="TextBox 3">
            <a:extLst>
              <a:ext uri="{FF2B5EF4-FFF2-40B4-BE49-F238E27FC236}">
                <a16:creationId xmlns:a16="http://schemas.microsoft.com/office/drawing/2014/main" id="{BF62C531-A5EF-B144-A030-72FBB3819366}"/>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73965976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6927" y="1737882"/>
            <a:ext cx="9144000" cy="3570208"/>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By your Spirit make us one</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with Christ, one with each other, and</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one in ministry to all the world, until </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Christ comes in final victory and we </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feast at his heavenly banquet. </a:t>
            </a:r>
          </a:p>
          <a:p>
            <a:pPr algn="ctr"/>
            <a:r>
              <a:rPr lang="is-IS" sz="3600" dirty="0">
                <a:latin typeface="Verdana" panose="020B0604030504040204" pitchFamily="34" charset="0"/>
                <a:ea typeface="Verdana" panose="020B0604030504040204" pitchFamily="34" charset="0"/>
                <a:cs typeface="Verdana" panose="020B0604030504040204" pitchFamily="34" charset="0"/>
              </a:rPr>
              <a:t> </a:t>
            </a: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67243537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348381"/>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2178" y="3459636"/>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Tree>
    <p:extLst>
      <p:ext uri="{BB962C8B-B14F-4D97-AF65-F5344CB8AC3E}">
        <p14:creationId xmlns:p14="http://schemas.microsoft.com/office/powerpoint/2010/main" val="204592338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6927" y="1737882"/>
            <a:ext cx="9144000" cy="5309146"/>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Through your Son Jesus </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Christ, with the Holy Spirit in your holy church, all honor and glory is yours, almighty Father, now, and forever.</a:t>
            </a:r>
          </a:p>
          <a:p>
            <a:pPr marL="804545" indent="-804545" algn="ctr">
              <a:spcBef>
                <a:spcPts val="300"/>
              </a:spcBef>
              <a:tabLst>
                <a:tab pos="628650" algn="l"/>
              </a:tabLst>
            </a:pPr>
            <a:endParaRPr lang="en-US" sz="3600" dirty="0">
              <a:latin typeface="Verdana" panose="020B0604030504040204" pitchFamily="34" charset="0"/>
              <a:ea typeface="Verdana" panose="020B0604030504040204" pitchFamily="34" charset="0"/>
              <a:cs typeface="Verdana" panose="020B0604030504040204" pitchFamily="34" charset="0"/>
            </a:endParaRPr>
          </a:p>
          <a:p>
            <a:pPr marL="804545" indent="-804545" algn="ctr">
              <a:spcBef>
                <a:spcPts val="300"/>
              </a:spcBef>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All</a:t>
            </a:r>
            <a:r>
              <a:rPr lang="en-US" sz="3600" dirty="0">
                <a:latin typeface="Verdana" panose="020B0604030504040204" pitchFamily="34" charset="0"/>
                <a:ea typeface="Verdana" panose="020B0604030504040204" pitchFamily="34" charset="0"/>
                <a:cs typeface="Verdana" panose="020B0604030504040204" pitchFamily="34" charset="0"/>
              </a:rPr>
              <a:t>:	Amen.</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 </a:t>
            </a:r>
          </a:p>
          <a:p>
            <a:pPr algn="ctr"/>
            <a:r>
              <a:rPr lang="is-IS" sz="3600" dirty="0">
                <a:latin typeface="Verdana" panose="020B0604030504040204" pitchFamily="34" charset="0"/>
                <a:ea typeface="Verdana" panose="020B0604030504040204" pitchFamily="34" charset="0"/>
                <a:cs typeface="Verdana" panose="020B0604030504040204" pitchFamily="34" charset="0"/>
              </a:rPr>
              <a:t> </a:t>
            </a:r>
          </a:p>
        </p:txBody>
      </p:sp>
      <p:sp>
        <p:nvSpPr>
          <p:cNvPr id="4" name="TextBox 3">
            <a:extLst>
              <a:ext uri="{FF2B5EF4-FFF2-40B4-BE49-F238E27FC236}">
                <a16:creationId xmlns:a16="http://schemas.microsoft.com/office/drawing/2014/main" id="{0EAFB184-0A8F-6292-6987-42C943C8D166}"/>
              </a:ext>
            </a:extLst>
          </p:cNvPr>
          <p:cNvSpPr txBox="1"/>
          <p:nvPr userDrawn="1"/>
        </p:nvSpPr>
        <p:spPr>
          <a:xfrm>
            <a:off x="135313"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403505300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997839"/>
            <a:ext cx="9144000" cy="2862322"/>
          </a:xfrm>
          <a:prstGeom prst="rect">
            <a:avLst/>
          </a:prstGeom>
          <a:noFill/>
        </p:spPr>
        <p:txBody>
          <a:bodyPr wrap="square" rtlCol="0">
            <a:spAutoFit/>
          </a:bodyPr>
          <a:lstStyle/>
          <a:p>
            <a:pPr algn="ctr"/>
            <a:r>
              <a:rPr lang="is-IS" sz="3600" b="0" i="1" dirty="0">
                <a:solidFill>
                  <a:schemeClr val="accent1"/>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rPr>
              <a:t>: He commissioned us to be his witnesses to the ends of the earth and to make disciples of all nations,</a:t>
            </a:r>
          </a:p>
          <a:p>
            <a:pPr algn="ctr"/>
            <a:r>
              <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rPr>
              <a:t>And today his family in all the world is joining at his holy table. </a:t>
            </a:r>
          </a:p>
        </p:txBody>
      </p:sp>
      <p:sp>
        <p:nvSpPr>
          <p:cNvPr id="5" name="TextBox 4">
            <a:extLst>
              <a:ext uri="{FF2B5EF4-FFF2-40B4-BE49-F238E27FC236}">
                <a16:creationId xmlns:a16="http://schemas.microsoft.com/office/drawing/2014/main" id="{AC8A80FB-09BD-765C-000B-CE71B3CCA848}"/>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29043093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Easter1">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5078313"/>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Renew our communion with all your saints, especially those who departed before us and dwell now in </a:t>
            </a:r>
            <a:r>
              <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rPr>
              <a:t>eternity. Since we are surrounded by so great a cloud of witnesses, strengthen us to run with perseverance the race that is set before us, looking to Jesus, the Pioneer and Perfecter of our faith.</a:t>
            </a: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68780447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Easter 2">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4524315"/>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Once we were no people, but now we are your people, declaring your wonderful deeds in Christ, who called us out of darkness into his marvelous light. When the Lord Jesus ascended, he promised to be with us always, in the power of your Word and Holy Spirit.</a:t>
            </a:r>
            <a:endPar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76376623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Easter 3">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3970318"/>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On the day you raised him from the dead, he was recognized by his disciples in the breaking of the bread, and in the power of your Holy Spirit, your Church has continued in the breaking of the bread and the sharing of the cup. </a:t>
            </a:r>
            <a:endPar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11710902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3416320"/>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By your great mercy we have been born anew to a living hope through the resurrection of your Son from the dead and to an inheritance that is imperishable, undefiled, and unfading</a:t>
            </a:r>
            <a:r>
              <a:rPr lang="en-US" sz="3600">
                <a:highlight>
                  <a:srgbClr val="FFFBD9"/>
                </a:highlight>
                <a:latin typeface="Verdana" panose="020B0604030504040204" pitchFamily="34" charset="0"/>
                <a:ea typeface="Verdana" panose="020B0604030504040204" pitchFamily="34" charset="0"/>
                <a:cs typeface="Verdana" panose="020B0604030504040204" pitchFamily="34" charset="0"/>
              </a:rPr>
              <a:t>. </a:t>
            </a:r>
            <a:endPar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11858166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AFB184-0A8F-6292-6987-42C943C8D166}"/>
              </a:ext>
            </a:extLst>
          </p:cNvPr>
          <p:cNvSpPr txBox="1"/>
          <p:nvPr userDrawn="1"/>
        </p:nvSpPr>
        <p:spPr>
          <a:xfrm>
            <a:off x="135313" y="101600"/>
            <a:ext cx="8859520" cy="784830"/>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Prayer After Communion</a:t>
            </a:r>
          </a:p>
        </p:txBody>
      </p:sp>
      <p:sp>
        <p:nvSpPr>
          <p:cNvPr id="3" name="Text Placeholder 2">
            <a:extLst>
              <a:ext uri="{FF2B5EF4-FFF2-40B4-BE49-F238E27FC236}">
                <a16:creationId xmlns:a16="http://schemas.microsoft.com/office/drawing/2014/main" id="{CA838FE5-6FC6-47D0-3F90-10DFD79AC5B3}"/>
              </a:ext>
            </a:extLst>
          </p:cNvPr>
          <p:cNvSpPr>
            <a:spLocks noGrp="1"/>
          </p:cNvSpPr>
          <p:nvPr>
            <p:ph type="body" sz="quarter" idx="10"/>
          </p:nvPr>
        </p:nvSpPr>
        <p:spPr>
          <a:xfrm>
            <a:off x="402336" y="1106488"/>
            <a:ext cx="8348472" cy="5430837"/>
          </a:xfrm>
          <a:prstGeom prst="rect">
            <a:avLst/>
          </a:prstGeom>
        </p:spPr>
        <p:txBody>
          <a:bodyPr/>
          <a:lstStyle>
            <a:lvl1pPr>
              <a:lnSpc>
                <a:spcPct val="150000"/>
              </a:lnSpc>
              <a:defRPr sz="3000">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Tree>
    <p:extLst>
      <p:ext uri="{BB962C8B-B14F-4D97-AF65-F5344CB8AC3E}">
        <p14:creationId xmlns:p14="http://schemas.microsoft.com/office/powerpoint/2010/main" val="12574348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ED7FE0-0274-EA9A-DD75-4B4E6B7D4322}"/>
              </a:ext>
            </a:extLst>
          </p:cNvPr>
          <p:cNvSpPr txBox="1"/>
          <p:nvPr userDrawn="1"/>
        </p:nvSpPr>
        <p:spPr>
          <a:xfrm>
            <a:off x="1290320" y="1417519"/>
            <a:ext cx="7477760" cy="4022961"/>
          </a:xfrm>
          <a:prstGeom prst="rect">
            <a:avLst/>
          </a:prstGeom>
          <a:noFill/>
        </p:spPr>
        <p:txBody>
          <a:bodyPr wrap="square">
            <a:spAutoFit/>
          </a:bodyPr>
          <a:lstStyle/>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Our Father, who art in heaven,</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hallowed be thy name.</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Thy kingdom come, thy will be done</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on earth as it is in heaven.</a:t>
            </a:r>
          </a:p>
        </p:txBody>
      </p:sp>
    </p:spTree>
    <p:extLst>
      <p:ext uri="{BB962C8B-B14F-4D97-AF65-F5344CB8AC3E}">
        <p14:creationId xmlns:p14="http://schemas.microsoft.com/office/powerpoint/2010/main" val="186289523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ED7FE0-0274-EA9A-DD75-4B4E6B7D4322}"/>
              </a:ext>
            </a:extLst>
          </p:cNvPr>
          <p:cNvSpPr txBox="1"/>
          <p:nvPr userDrawn="1"/>
        </p:nvSpPr>
        <p:spPr>
          <a:xfrm>
            <a:off x="1442720" y="1821476"/>
            <a:ext cx="7701280" cy="3215047"/>
          </a:xfrm>
          <a:prstGeom prst="rect">
            <a:avLst/>
          </a:prstGeom>
          <a:noFill/>
        </p:spPr>
        <p:txBody>
          <a:bodyPr wrap="square">
            <a:spAutoFit/>
          </a:bodyPr>
          <a:lstStyle/>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Give us this day our daily bread.</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And forgive us our trespasses, as</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we forgive those who trespass</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against us.</a:t>
            </a:r>
          </a:p>
        </p:txBody>
      </p:sp>
    </p:spTree>
    <p:extLst>
      <p:ext uri="{BB962C8B-B14F-4D97-AF65-F5344CB8AC3E}">
        <p14:creationId xmlns:p14="http://schemas.microsoft.com/office/powerpoint/2010/main" val="145796787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ED7FE0-0274-EA9A-DD75-4B4E6B7D4322}"/>
              </a:ext>
            </a:extLst>
          </p:cNvPr>
          <p:cNvSpPr txBox="1"/>
          <p:nvPr userDrawn="1"/>
        </p:nvSpPr>
        <p:spPr>
          <a:xfrm>
            <a:off x="1442720" y="1112559"/>
            <a:ext cx="7701280" cy="5638788"/>
          </a:xfrm>
          <a:prstGeom prst="rect">
            <a:avLst/>
          </a:prstGeom>
          <a:noFill/>
        </p:spPr>
        <p:txBody>
          <a:bodyPr wrap="square">
            <a:spAutoFit/>
          </a:bodyPr>
          <a:lstStyle/>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And lead us not into temptation,</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But deliver us from evil.</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For thine is the kingdom,</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 and the power, </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and the glory,</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 forever.</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Amen</a:t>
            </a:r>
          </a:p>
        </p:txBody>
      </p:sp>
    </p:spTree>
    <p:extLst>
      <p:ext uri="{BB962C8B-B14F-4D97-AF65-F5344CB8AC3E}">
        <p14:creationId xmlns:p14="http://schemas.microsoft.com/office/powerpoint/2010/main" val="39228361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077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7111" y="3459636"/>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2178" y="3459636"/>
            <a:ext cx="1654933" cy="646331"/>
          </a:xfrm>
          <a:prstGeom prst="rect">
            <a:avLst/>
          </a:prstGeom>
          <a:noFill/>
        </p:spPr>
        <p:txBody>
          <a:bodyPr wrap="square" rtlCol="0">
            <a:spAutoFit/>
          </a:bodyPr>
          <a:lstStyle/>
          <a:p>
            <a:r>
              <a:rPr lang="en-US" sz="3600" i="1" dirty="0">
                <a:solidFill>
                  <a:schemeClr val="accent1"/>
                </a:solidFill>
                <a:latin typeface="+mn-lt"/>
              </a:rPr>
              <a:t>All:</a:t>
            </a:r>
          </a:p>
        </p:txBody>
      </p:sp>
    </p:spTree>
    <p:extLst>
      <p:ext uri="{BB962C8B-B14F-4D97-AF65-F5344CB8AC3E}">
        <p14:creationId xmlns:p14="http://schemas.microsoft.com/office/powerpoint/2010/main" val="323540640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392057" y="202840"/>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392057" y="1272821"/>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2" y="3060131"/>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3" y="4847442"/>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12" name="Text Placeholder 11">
            <a:extLst>
              <a:ext uri="{FF2B5EF4-FFF2-40B4-BE49-F238E27FC236}">
                <a16:creationId xmlns:a16="http://schemas.microsoft.com/office/drawing/2014/main" id="{8F80E45A-9197-B9C1-04AA-80DCF428DD3C}"/>
              </a:ext>
            </a:extLst>
          </p:cNvPr>
          <p:cNvSpPr>
            <a:spLocks noGrp="1"/>
          </p:cNvSpPr>
          <p:nvPr>
            <p:ph type="body" sz="quarter" idx="10" hasCustomPrompt="1"/>
          </p:nvPr>
        </p:nvSpPr>
        <p:spPr>
          <a:xfrm>
            <a:off x="2244724" y="306013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3" name="Text Placeholder 11">
            <a:extLst>
              <a:ext uri="{FF2B5EF4-FFF2-40B4-BE49-F238E27FC236}">
                <a16:creationId xmlns:a16="http://schemas.microsoft.com/office/drawing/2014/main" id="{3C39C256-8641-E8A3-F9F2-708BF57D90AD}"/>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4" name="Text Placeholder 11">
            <a:extLst>
              <a:ext uri="{FF2B5EF4-FFF2-40B4-BE49-F238E27FC236}">
                <a16:creationId xmlns:a16="http://schemas.microsoft.com/office/drawing/2014/main" id="{898B7BC2-5CC5-9CE7-26BB-799759299501}"/>
              </a:ext>
            </a:extLst>
          </p:cNvPr>
          <p:cNvSpPr>
            <a:spLocks noGrp="1"/>
          </p:cNvSpPr>
          <p:nvPr>
            <p:ph type="body" sz="quarter" idx="12" hasCustomPrompt="1"/>
          </p:nvPr>
        </p:nvSpPr>
        <p:spPr>
          <a:xfrm>
            <a:off x="2244724" y="4847442"/>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172799492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8" y="1214206"/>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41301" y="4351133"/>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9" name="Text Placeholder 11">
            <a:extLst>
              <a:ext uri="{FF2B5EF4-FFF2-40B4-BE49-F238E27FC236}">
                <a16:creationId xmlns:a16="http://schemas.microsoft.com/office/drawing/2014/main" id="{C6D5B93D-0B9C-A5FA-7824-B970D37A7319}"/>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0" name="Text Placeholder 11">
            <a:extLst>
              <a:ext uri="{FF2B5EF4-FFF2-40B4-BE49-F238E27FC236}">
                <a16:creationId xmlns:a16="http://schemas.microsoft.com/office/drawing/2014/main" id="{3F13B1AB-014D-ED8F-DF6C-58D4638E531E}"/>
              </a:ext>
            </a:extLst>
          </p:cNvPr>
          <p:cNvSpPr>
            <a:spLocks noGrp="1"/>
          </p:cNvSpPr>
          <p:nvPr>
            <p:ph type="body" sz="quarter" idx="12" hasCustomPrompt="1"/>
          </p:nvPr>
        </p:nvSpPr>
        <p:spPr>
          <a:xfrm>
            <a:off x="2244724" y="4231495"/>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67538559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CF5D5D-B31B-A041-86BD-C9EFDC27A6CE}" type="datetimeFigureOut">
              <a:rPr lang="en-US" smtClean="0"/>
              <a:t>6/12/26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14952-7BA6-F444-BCA3-10EA17C64ECE}" type="slidenum">
              <a:rPr lang="en-US" smtClean="0"/>
              <a:t>‹#›</a:t>
            </a:fld>
            <a:endParaRPr lang="en-US"/>
          </a:p>
        </p:txBody>
      </p:sp>
    </p:spTree>
    <p:extLst>
      <p:ext uri="{BB962C8B-B14F-4D97-AF65-F5344CB8AC3E}">
        <p14:creationId xmlns:p14="http://schemas.microsoft.com/office/powerpoint/2010/main" val="173417865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9780EA-1E8D-C0D6-B043-68605F5B5073}"/>
              </a:ext>
            </a:extLst>
          </p:cNvPr>
          <p:cNvSpPr txBox="1"/>
          <p:nvPr userDrawn="1"/>
        </p:nvSpPr>
        <p:spPr>
          <a:xfrm>
            <a:off x="106203" y="1283012"/>
            <a:ext cx="1709635" cy="461665"/>
          </a:xfrm>
          <a:prstGeom prst="rect">
            <a:avLst/>
          </a:prstGeom>
          <a:noFill/>
        </p:spPr>
        <p:txBody>
          <a:bodyPr wrap="square" rtlCol="0">
            <a:spAutoFit/>
          </a:bodyPr>
          <a:lstStyle/>
          <a:p>
            <a:r>
              <a:rPr lang="en-US" sz="2400" i="1" dirty="0">
                <a:latin typeface="Verdana" panose="020B0604030504040204" pitchFamily="34" charset="0"/>
                <a:ea typeface="Verdana" panose="020B0604030504040204" pitchFamily="34" charset="0"/>
                <a:cs typeface="Verdana" panose="020B0604030504040204" pitchFamily="34" charset="0"/>
              </a:rPr>
              <a:t>Reader 1:</a:t>
            </a:r>
          </a:p>
        </p:txBody>
      </p:sp>
      <p:sp>
        <p:nvSpPr>
          <p:cNvPr id="6" name="TextBox 5">
            <a:extLst>
              <a:ext uri="{FF2B5EF4-FFF2-40B4-BE49-F238E27FC236}">
                <a16:creationId xmlns:a16="http://schemas.microsoft.com/office/drawing/2014/main" id="{0CC4EF4D-BEC1-61F3-535E-F11D3614595C}"/>
              </a:ext>
            </a:extLst>
          </p:cNvPr>
          <p:cNvSpPr txBox="1"/>
          <p:nvPr userDrawn="1"/>
        </p:nvSpPr>
        <p:spPr>
          <a:xfrm>
            <a:off x="1209782" y="190528"/>
            <a:ext cx="6724436" cy="784830"/>
          </a:xfrm>
          <a:prstGeom prst="rect">
            <a:avLst/>
          </a:prstGeom>
          <a:noFill/>
        </p:spPr>
        <p:txBody>
          <a:bodyPr wrap="square">
            <a:spAutoFit/>
          </a:bodyPr>
          <a:lstStyle/>
          <a:p>
            <a:pPr algn="ctr"/>
            <a:r>
              <a:rPr lang="en-US" sz="4500" dirty="0">
                <a:latin typeface="Dreaming Outloud Script Pro" panose="03050502040304050704" pitchFamily="66" charset="77"/>
                <a:cs typeface="Dreaming Outloud Script Pro" panose="03050502040304050704" pitchFamily="66" charset="77"/>
              </a:rPr>
              <a:t>Advent Candle Reading</a:t>
            </a:r>
          </a:p>
        </p:txBody>
      </p:sp>
      <p:sp>
        <p:nvSpPr>
          <p:cNvPr id="8" name="Text Placeholder 11">
            <a:extLst>
              <a:ext uri="{FF2B5EF4-FFF2-40B4-BE49-F238E27FC236}">
                <a16:creationId xmlns:a16="http://schemas.microsoft.com/office/drawing/2014/main" id="{4B17FECE-9B96-ED83-6DEF-D22898A27DB8}"/>
              </a:ext>
            </a:extLst>
          </p:cNvPr>
          <p:cNvSpPr>
            <a:spLocks noGrp="1"/>
          </p:cNvSpPr>
          <p:nvPr>
            <p:ph type="body" sz="quarter" idx="11" hasCustomPrompt="1"/>
          </p:nvPr>
        </p:nvSpPr>
        <p:spPr>
          <a:xfrm>
            <a:off x="1815838" y="1302303"/>
            <a:ext cx="6657975" cy="5036851"/>
          </a:xfrm>
          <a:prstGeom prst="rect">
            <a:avLst/>
          </a:prstGeom>
          <a:solidFill>
            <a:srgbClr val="FFF2CC">
              <a:alpha val="74118"/>
            </a:srgbClr>
          </a:solidFill>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35215873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9780EA-1E8D-C0D6-B043-68605F5B5073}"/>
              </a:ext>
            </a:extLst>
          </p:cNvPr>
          <p:cNvSpPr txBox="1"/>
          <p:nvPr userDrawn="1"/>
        </p:nvSpPr>
        <p:spPr>
          <a:xfrm>
            <a:off x="0" y="1347774"/>
            <a:ext cx="2465798" cy="461665"/>
          </a:xfrm>
          <a:prstGeom prst="rect">
            <a:avLst/>
          </a:prstGeom>
          <a:noFill/>
        </p:spPr>
        <p:txBody>
          <a:bodyPr wrap="square" rtlCol="0">
            <a:spAutoFit/>
          </a:bodyPr>
          <a:lstStyle/>
          <a:p>
            <a:r>
              <a:rPr lang="en-US" sz="2400" i="1" dirty="0">
                <a:latin typeface="Verdana" panose="020B0604030504040204" pitchFamily="34" charset="0"/>
                <a:ea typeface="Verdana" panose="020B0604030504040204" pitchFamily="34" charset="0"/>
                <a:cs typeface="Verdana" panose="020B0604030504040204" pitchFamily="34" charset="0"/>
              </a:rPr>
              <a:t>Congregation:</a:t>
            </a:r>
          </a:p>
        </p:txBody>
      </p:sp>
      <p:sp>
        <p:nvSpPr>
          <p:cNvPr id="6" name="TextBox 5">
            <a:extLst>
              <a:ext uri="{FF2B5EF4-FFF2-40B4-BE49-F238E27FC236}">
                <a16:creationId xmlns:a16="http://schemas.microsoft.com/office/drawing/2014/main" id="{0CC4EF4D-BEC1-61F3-535E-F11D3614595C}"/>
              </a:ext>
            </a:extLst>
          </p:cNvPr>
          <p:cNvSpPr txBox="1"/>
          <p:nvPr userDrawn="1"/>
        </p:nvSpPr>
        <p:spPr>
          <a:xfrm>
            <a:off x="1209782" y="190528"/>
            <a:ext cx="6724436" cy="784830"/>
          </a:xfrm>
          <a:prstGeom prst="rect">
            <a:avLst/>
          </a:prstGeom>
          <a:noFill/>
        </p:spPr>
        <p:txBody>
          <a:bodyPr wrap="square">
            <a:spAutoFit/>
          </a:bodyPr>
          <a:lstStyle/>
          <a:p>
            <a:pPr algn="ctr"/>
            <a:r>
              <a:rPr lang="en-US" sz="4500" dirty="0">
                <a:latin typeface="Dreaming Outloud Script Pro" panose="03050502040304050704" pitchFamily="66" charset="77"/>
                <a:cs typeface="Dreaming Outloud Script Pro" panose="03050502040304050704" pitchFamily="66" charset="77"/>
              </a:rPr>
              <a:t>Advent Candle Reading</a:t>
            </a:r>
          </a:p>
        </p:txBody>
      </p:sp>
      <p:sp>
        <p:nvSpPr>
          <p:cNvPr id="8" name="Text Placeholder 11">
            <a:extLst>
              <a:ext uri="{FF2B5EF4-FFF2-40B4-BE49-F238E27FC236}">
                <a16:creationId xmlns:a16="http://schemas.microsoft.com/office/drawing/2014/main" id="{4B17FECE-9B96-ED83-6DEF-D22898A27DB8}"/>
              </a:ext>
            </a:extLst>
          </p:cNvPr>
          <p:cNvSpPr>
            <a:spLocks noGrp="1"/>
          </p:cNvSpPr>
          <p:nvPr>
            <p:ph type="body" sz="quarter" idx="11" hasCustomPrompt="1"/>
          </p:nvPr>
        </p:nvSpPr>
        <p:spPr>
          <a:xfrm>
            <a:off x="2342508" y="1302303"/>
            <a:ext cx="6131305" cy="5160141"/>
          </a:xfrm>
          <a:prstGeom prst="rect">
            <a:avLst/>
          </a:prstGeom>
          <a:solidFill>
            <a:srgbClr val="FFF2CC">
              <a:alpha val="74118"/>
            </a:srgbClr>
          </a:solidFill>
        </p:spPr>
        <p:txBody>
          <a:bodyPr/>
          <a:lstStyle>
            <a:lvl1pPr marL="0" indent="0">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404430389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ACA3BE-CEC7-A9BF-16EA-7B0B459E2C40}"/>
              </a:ext>
            </a:extLst>
          </p:cNvPr>
          <p:cNvSpPr txBox="1"/>
          <p:nvPr userDrawn="1"/>
        </p:nvSpPr>
        <p:spPr>
          <a:xfrm>
            <a:off x="517289" y="1117315"/>
            <a:ext cx="1709635" cy="461665"/>
          </a:xfrm>
          <a:prstGeom prst="rect">
            <a:avLst/>
          </a:prstGeom>
          <a:noFill/>
        </p:spPr>
        <p:txBody>
          <a:bodyPr wrap="square" rtlCol="0">
            <a:spAutoFit/>
          </a:bodyPr>
          <a:lstStyle/>
          <a:p>
            <a:r>
              <a:rPr lang="en-US" sz="2400" i="1" dirty="0">
                <a:latin typeface="Verdana" panose="020B0604030504040204" pitchFamily="34" charset="0"/>
                <a:ea typeface="Verdana" panose="020B0604030504040204" pitchFamily="34" charset="0"/>
                <a:cs typeface="Verdana" panose="020B0604030504040204" pitchFamily="34" charset="0"/>
              </a:rPr>
              <a:t>Reader 2:</a:t>
            </a:r>
          </a:p>
        </p:txBody>
      </p:sp>
      <p:sp>
        <p:nvSpPr>
          <p:cNvPr id="6" name="TextBox 5">
            <a:extLst>
              <a:ext uri="{FF2B5EF4-FFF2-40B4-BE49-F238E27FC236}">
                <a16:creationId xmlns:a16="http://schemas.microsoft.com/office/drawing/2014/main" id="{0CC4EF4D-BEC1-61F3-535E-F11D3614595C}"/>
              </a:ext>
            </a:extLst>
          </p:cNvPr>
          <p:cNvSpPr txBox="1"/>
          <p:nvPr userDrawn="1"/>
        </p:nvSpPr>
        <p:spPr>
          <a:xfrm>
            <a:off x="1209782" y="190528"/>
            <a:ext cx="6724436" cy="784830"/>
          </a:xfrm>
          <a:prstGeom prst="rect">
            <a:avLst/>
          </a:prstGeom>
          <a:noFill/>
        </p:spPr>
        <p:txBody>
          <a:bodyPr wrap="square">
            <a:spAutoFit/>
          </a:bodyPr>
          <a:lstStyle/>
          <a:p>
            <a:pPr algn="ctr"/>
            <a:r>
              <a:rPr lang="en-US" sz="4500" dirty="0">
                <a:latin typeface="Dreaming Outloud Script Pro" panose="03050502040304050704" pitchFamily="66" charset="77"/>
                <a:cs typeface="Dreaming Outloud Script Pro" panose="03050502040304050704" pitchFamily="66" charset="77"/>
              </a:rPr>
              <a:t>Advent Candle Reading</a:t>
            </a:r>
          </a:p>
        </p:txBody>
      </p:sp>
      <p:sp>
        <p:nvSpPr>
          <p:cNvPr id="9" name="Text Placeholder 11">
            <a:extLst>
              <a:ext uri="{FF2B5EF4-FFF2-40B4-BE49-F238E27FC236}">
                <a16:creationId xmlns:a16="http://schemas.microsoft.com/office/drawing/2014/main" id="{54D18103-9CC9-F248-198A-3ED24726786A}"/>
              </a:ext>
            </a:extLst>
          </p:cNvPr>
          <p:cNvSpPr>
            <a:spLocks noGrp="1"/>
          </p:cNvSpPr>
          <p:nvPr>
            <p:ph type="body" sz="quarter" idx="12" hasCustomPrompt="1"/>
          </p:nvPr>
        </p:nvSpPr>
        <p:spPr>
          <a:xfrm>
            <a:off x="2226924" y="1117315"/>
            <a:ext cx="6131305" cy="5160195"/>
          </a:xfrm>
          <a:prstGeom prst="rect">
            <a:avLst/>
          </a:prstGeom>
          <a:solidFill>
            <a:srgbClr val="FFF2CC">
              <a:alpha val="74118"/>
            </a:srgbClr>
          </a:solidFill>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2" name="TextBox 1">
            <a:extLst>
              <a:ext uri="{FF2B5EF4-FFF2-40B4-BE49-F238E27FC236}">
                <a16:creationId xmlns:a16="http://schemas.microsoft.com/office/drawing/2014/main" id="{35401CE0-607B-EF1A-CA1A-F022D80B2176}"/>
              </a:ext>
            </a:extLst>
          </p:cNvPr>
          <p:cNvSpPr txBox="1"/>
          <p:nvPr userDrawn="1"/>
        </p:nvSpPr>
        <p:spPr>
          <a:xfrm>
            <a:off x="1506347" y="6396335"/>
            <a:ext cx="6131305" cy="461665"/>
          </a:xfrm>
          <a:prstGeom prst="rect">
            <a:avLst/>
          </a:prstGeom>
          <a:noFill/>
        </p:spPr>
        <p:txBody>
          <a:bodyPr wrap="square" rtlCol="0">
            <a:spAutoFit/>
          </a:bodyPr>
          <a:lstStyle/>
          <a:p>
            <a:pPr algn="ctr"/>
            <a:r>
              <a:rPr lang="en-US" sz="2400" i="0" dirty="0">
                <a:latin typeface="Lucida Calligraphy" panose="03010101010101010101" pitchFamily="66" charset="77"/>
                <a:ea typeface="Verdana" panose="020B0604030504040204" pitchFamily="34" charset="0"/>
                <a:cs typeface="Verdana" panose="020B0604030504040204" pitchFamily="34" charset="0"/>
              </a:rPr>
              <a:t>The reader will light the candle </a:t>
            </a:r>
          </a:p>
        </p:txBody>
      </p:sp>
    </p:spTree>
    <p:extLst>
      <p:ext uri="{BB962C8B-B14F-4D97-AF65-F5344CB8AC3E}">
        <p14:creationId xmlns:p14="http://schemas.microsoft.com/office/powerpoint/2010/main" val="304152012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077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041149" y="1236861"/>
            <a:ext cx="7726931"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All:</a:t>
            </a:r>
          </a:p>
        </p:txBody>
      </p:sp>
    </p:spTree>
    <p:extLst>
      <p:ext uri="{BB962C8B-B14F-4D97-AF65-F5344CB8AC3E}">
        <p14:creationId xmlns:p14="http://schemas.microsoft.com/office/powerpoint/2010/main" val="139167720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85.xml"/><Relationship Id="rId2" Type="http://schemas.openxmlformats.org/officeDocument/2006/relationships/slideLayout" Target="../slideLayouts/slideLayout84.xml"/><Relationship Id="rId1" Type="http://schemas.openxmlformats.org/officeDocument/2006/relationships/slideLayout" Target="../slideLayouts/slideLayout83.xml"/><Relationship Id="rId5" Type="http://schemas.openxmlformats.org/officeDocument/2006/relationships/image" Target="../media/image25.jpeg"/><Relationship Id="rId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8.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4" Type="http://schemas.openxmlformats.org/officeDocument/2006/relationships/image" Target="../media/image19.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slideLayout" Target="../slideLayouts/slideLayout45.xml"/><Relationship Id="rId7"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slideLayout" Target="../slideLayouts/slideLayout51.xml"/><Relationship Id="rId7"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image" Target="../media/image22.jpeg"/><Relationship Id="rId5" Type="http://schemas.openxmlformats.org/officeDocument/2006/relationships/theme" Target="../theme/theme6.xml"/><Relationship Id="rId4"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image" Target="../media/image23.jpe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19" Type="http://schemas.openxmlformats.org/officeDocument/2006/relationships/theme" Target="../theme/theme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slideLayout" Target="../slideLayouts/slideLayout78.xml"/><Relationship Id="rId1" Type="http://schemas.openxmlformats.org/officeDocument/2006/relationships/slideLayout" Target="../slideLayouts/slideLayout77.xml"/><Relationship Id="rId5" Type="http://schemas.openxmlformats.org/officeDocument/2006/relationships/image" Target="../media/image24.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82.xml"/><Relationship Id="rId2" Type="http://schemas.openxmlformats.org/officeDocument/2006/relationships/slideLayout" Target="../slideLayouts/slideLayout81.xml"/><Relationship Id="rId1" Type="http://schemas.openxmlformats.org/officeDocument/2006/relationships/slideLayout" Target="../slideLayouts/slideLayout80.xml"/><Relationship Id="rId5" Type="http://schemas.openxmlformats.org/officeDocument/2006/relationships/image" Target="../media/image19.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EA42F8-F502-CA40-A499-BAF51F08894E}" type="datetimeFigureOut">
              <a:rPr lang="en-US" smtClean="0"/>
              <a:t>6/12/26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B89E0-00D2-6C40-8B00-2D506419E48F}" type="slidenum">
              <a:rPr lang="en-US" smtClean="0"/>
              <a:t>‹#›</a:t>
            </a:fld>
            <a:endParaRPr lang="en-US"/>
          </a:p>
        </p:txBody>
      </p:sp>
    </p:spTree>
    <p:extLst>
      <p:ext uri="{BB962C8B-B14F-4D97-AF65-F5344CB8AC3E}">
        <p14:creationId xmlns:p14="http://schemas.microsoft.com/office/powerpoint/2010/main" val="412553571"/>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685" r:id="rId3"/>
    <p:sldLayoutId id="2147483687" r:id="rId4"/>
    <p:sldLayoutId id="2147483697" r:id="rId5"/>
    <p:sldLayoutId id="2147483698" r:id="rId6"/>
    <p:sldLayoutId id="2147483816" r:id="rId7"/>
    <p:sldLayoutId id="2147483821" r:id="rId8"/>
    <p:sldLayoutId id="2147483699" r:id="rId9"/>
    <p:sldLayoutId id="2147483817" r:id="rId10"/>
    <p:sldLayoutId id="2147483700" r:id="rId11"/>
    <p:sldLayoutId id="2147483799" r:id="rId12"/>
    <p:sldLayoutId id="2147483800" r:id="rId13"/>
    <p:sldLayoutId id="2147483802" r:id="rId14"/>
    <p:sldLayoutId id="2147483820" r:id="rId15"/>
    <p:sldLayoutId id="2147483819" r:id="rId16"/>
    <p:sldLayoutId id="2147483815" r:id="rId17"/>
    <p:sldLayoutId id="2147483814" r:id="rId18"/>
    <p:sldLayoutId id="2147483813" r:id="rId19"/>
    <p:sldLayoutId id="2147483812" r:id="rId20"/>
    <p:sldLayoutId id="2147483811" r:id="rId21"/>
    <p:sldLayoutId id="2147483801" r:id="rId22"/>
    <p:sldLayoutId id="2147483663" r:id="rId23"/>
    <p:sldLayoutId id="2147483662" r:id="rId24"/>
    <p:sldLayoutId id="2147483803" r:id="rId25"/>
    <p:sldLayoutId id="2147483807" r:id="rId26"/>
    <p:sldLayoutId id="2147483806" r:id="rId27"/>
    <p:sldLayoutId id="2147483797" r:id="rId28"/>
    <p:sldLayoutId id="2147483674" r:id="rId29"/>
    <p:sldLayoutId id="2147483818" r:id="rId30"/>
    <p:sldLayoutId id="2147483730" r:id="rId31"/>
    <p:sldLayoutId id="2147483729" r:id="rId32"/>
    <p:sldLayoutId id="2147483822" r:id="rId33"/>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50DE8C1-A0AD-CD01-2280-CBC4BD20819F}"/>
              </a:ext>
            </a:extLst>
          </p:cNvPr>
          <p:cNvPicPr>
            <a:picLocks noChangeAspect="1" noChangeArrowheads="1"/>
          </p:cNvPicPr>
          <p:nvPr userDrawn="1"/>
        </p:nvPicPr>
        <p:blipFill>
          <a:blip r:embed="rId5">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3CD8EB3F-446E-AA50-BCB4-B95F68B759F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Advent Candle Lighting </a:t>
            </a:r>
          </a:p>
        </p:txBody>
      </p:sp>
    </p:spTree>
    <p:extLst>
      <p:ext uri="{BB962C8B-B14F-4D97-AF65-F5344CB8AC3E}">
        <p14:creationId xmlns:p14="http://schemas.microsoft.com/office/powerpoint/2010/main" val="1517373760"/>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kern="1200">
          <a:solidFill>
            <a:schemeClr val="tx1"/>
          </a:solidFill>
          <a:latin typeface="Baguet Script"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1B8D5B-8F27-A1E9-1BE5-15C07B1EF934}"/>
              </a:ext>
            </a:extLst>
          </p:cNvPr>
          <p:cNvPicPr>
            <a:picLocks noChangeAspect="1"/>
          </p:cNvPicPr>
          <p:nvPr userDrawn="1"/>
        </p:nvPicPr>
        <p:blipFill rotWithShape="1">
          <a:blip r:embed="rId9"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itle Placeholder 9">
            <a:extLst>
              <a:ext uri="{FF2B5EF4-FFF2-40B4-BE49-F238E27FC236}">
                <a16:creationId xmlns:a16="http://schemas.microsoft.com/office/drawing/2014/main" id="{15676F70-AF4A-A2DE-5EF5-9BE05DD1BEE5}"/>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240320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90000"/>
        </a:lnSpc>
        <a:spcBef>
          <a:spcPts val="1000"/>
        </a:spcBef>
        <a:buFontTx/>
        <a:buNone/>
        <a:defRPr sz="45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The Lent Season &amp; Symbolism - Unspoken Elements">
            <a:extLst>
              <a:ext uri="{FF2B5EF4-FFF2-40B4-BE49-F238E27FC236}">
                <a16:creationId xmlns:a16="http://schemas.microsoft.com/office/drawing/2014/main" id="{66E3D6CF-6543-72FA-4159-DFDA5402B442}"/>
              </a:ext>
            </a:extLst>
          </p:cNvPr>
          <p:cNvPicPr>
            <a:picLocks noChangeAspect="1" noChangeArrowheads="1"/>
          </p:cNvPicPr>
          <p:nvPr userDrawn="1"/>
        </p:nvPicPr>
        <p:blipFill>
          <a:blip r:embed="rId4" cstate="email">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28650" y="202566"/>
            <a:ext cx="7886700" cy="1325563"/>
          </a:xfrm>
          <a:prstGeom prst="rect">
            <a:avLst/>
          </a:prstGeom>
        </p:spPr>
        <p:txBody>
          <a:bodyPr vert="horz" lIns="91440" tIns="45720" rIns="91440" bIns="45720" rtlCol="0" anchor="ctr">
            <a:normAutofit/>
          </a:bodyPr>
          <a:lstStyle/>
          <a:p>
            <a:r>
              <a:rPr lang="en-US" dirty="0"/>
              <a:t>CONFESSION </a:t>
            </a:r>
          </a:p>
        </p:txBody>
      </p:sp>
    </p:spTree>
    <p:extLst>
      <p:ext uri="{BB962C8B-B14F-4D97-AF65-F5344CB8AC3E}">
        <p14:creationId xmlns:p14="http://schemas.microsoft.com/office/powerpoint/2010/main" val="944592439"/>
      </p:ext>
    </p:extLst>
  </p:cSld>
  <p:clrMap bg1="lt1" tx1="dk1" bg2="lt2" tx2="dk2" accent1="accent1" accent2="accent2" accent3="accent3" accent4="accent4" accent5="accent5" accent6="accent6" hlink="hlink" folHlink="folHlink"/>
  <p:sldLayoutIdLst>
    <p:sldLayoutId id="2147483690" r:id="rId1"/>
    <p:sldLayoutId id="2147483691" r:id="rId2"/>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ainting of flowers in a field&#10;&#10;AI-generated content may be incorrect.">
            <a:extLst>
              <a:ext uri="{FF2B5EF4-FFF2-40B4-BE49-F238E27FC236}">
                <a16:creationId xmlns:a16="http://schemas.microsoft.com/office/drawing/2014/main" id="{9D21A2E4-1F02-522C-0026-6B693A236C72}"/>
              </a:ext>
            </a:extLst>
          </p:cNvPr>
          <p:cNvPicPr>
            <a:picLocks noChangeAspect="1"/>
          </p:cNvPicPr>
          <p:nvPr userDrawn="1"/>
        </p:nvPicPr>
        <p:blipFill>
          <a:blip r:embed="rId8" cstate="email">
            <a:alphaModFix amt="20000"/>
            <a:extLst>
              <a:ext uri="{28A0092B-C50C-407E-A947-70E740481C1C}">
                <a14:useLocalDpi xmlns:a14="http://schemas.microsoft.com/office/drawing/2010/main"/>
              </a:ext>
            </a:extLst>
          </a:blip>
          <a:stretch>
            <a:fillRect/>
          </a:stretch>
        </p:blipFill>
        <p:spPr>
          <a:xfrm>
            <a:off x="0" y="1181528"/>
            <a:ext cx="9144000" cy="5676472"/>
          </a:xfrm>
          <a:prstGeom prst="rect">
            <a:avLst/>
          </a:prstGeom>
        </p:spPr>
      </p:pic>
      <p:sp>
        <p:nvSpPr>
          <p:cNvPr id="2" name="Title Placeholder 1">
            <a:extLst>
              <a:ext uri="{FF2B5EF4-FFF2-40B4-BE49-F238E27FC236}">
                <a16:creationId xmlns:a16="http://schemas.microsoft.com/office/drawing/2014/main" id="{F50D1853-DEB0-D73F-E0DD-F7805209AC69}"/>
              </a:ext>
            </a:extLst>
          </p:cNvPr>
          <p:cNvSpPr>
            <a:spLocks noGrp="1"/>
          </p:cNvSpPr>
          <p:nvPr>
            <p:ph type="title"/>
          </p:nvPr>
        </p:nvSpPr>
        <p:spPr>
          <a:xfrm>
            <a:off x="628650" y="2766218"/>
            <a:ext cx="7886700" cy="1325563"/>
          </a:xfrm>
          <a:prstGeom prst="rect">
            <a:avLst/>
          </a:prstGeom>
        </p:spPr>
        <p:txBody>
          <a:bodyPr vert="horz" lIns="91440" tIns="45720" rIns="91440" bIns="45720" rtlCol="0" anchor="ctr">
            <a:normAutofit/>
          </a:bodyPr>
          <a:lstStyle/>
          <a:p>
            <a:r>
              <a:rPr lang="en-US" dirty="0"/>
              <a:t>Apostles Creed UMH 882</a:t>
            </a:r>
          </a:p>
        </p:txBody>
      </p:sp>
    </p:spTree>
    <p:extLst>
      <p:ext uri="{BB962C8B-B14F-4D97-AF65-F5344CB8AC3E}">
        <p14:creationId xmlns:p14="http://schemas.microsoft.com/office/powerpoint/2010/main" val="179348511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45" r:id="rId5"/>
    <p:sldLayoutId id="2147483716" r:id="rId6"/>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Butterflies flying in the air&#10;&#10;AI-generated content may be incorrect.">
            <a:extLst>
              <a:ext uri="{FF2B5EF4-FFF2-40B4-BE49-F238E27FC236}">
                <a16:creationId xmlns:a16="http://schemas.microsoft.com/office/drawing/2014/main" id="{5ADE271C-7EA1-B9E6-05C2-F842672D6151}"/>
              </a:ext>
            </a:extLst>
          </p:cNvPr>
          <p:cNvPicPr>
            <a:picLocks noChangeAspect="1"/>
          </p:cNvPicPr>
          <p:nvPr userDrawn="1"/>
        </p:nvPicPr>
        <p:blipFill>
          <a:blip r:embed="rId8">
            <a:alphaModFix amt="5000"/>
          </a:blip>
          <a:stretch>
            <a:fillRect/>
          </a:stretch>
        </p:blipFill>
        <p:spPr>
          <a:xfrm>
            <a:off x="0" y="0"/>
            <a:ext cx="9143999" cy="6858000"/>
          </a:xfrm>
          <a:prstGeom prst="rect">
            <a:avLst/>
          </a:prstGeom>
        </p:spPr>
      </p:pic>
      <p:sp>
        <p:nvSpPr>
          <p:cNvPr id="2" name="Title Placeholder 1">
            <a:extLst>
              <a:ext uri="{FF2B5EF4-FFF2-40B4-BE49-F238E27FC236}">
                <a16:creationId xmlns:a16="http://schemas.microsoft.com/office/drawing/2014/main" id="{9E4BA685-716D-E71E-169E-FC0049952C9A}"/>
              </a:ext>
            </a:extLst>
          </p:cNvPr>
          <p:cNvSpPr>
            <a:spLocks noGrp="1"/>
          </p:cNvSpPr>
          <p:nvPr>
            <p:ph type="title"/>
          </p:nvPr>
        </p:nvSpPr>
        <p:spPr>
          <a:xfrm>
            <a:off x="628650" y="2766218"/>
            <a:ext cx="7886700" cy="1325563"/>
          </a:xfrm>
          <a:prstGeom prst="rect">
            <a:avLst/>
          </a:prstGeom>
        </p:spPr>
        <p:txBody>
          <a:bodyPr vert="horz" lIns="91440" tIns="45720" rIns="91440" bIns="45720" rtlCol="0" anchor="ctr">
            <a:normAutofit/>
          </a:bodyPr>
          <a:lstStyle/>
          <a:p>
            <a:r>
              <a:rPr lang="en-US" dirty="0"/>
              <a:t>Nicene Creed UMH 880</a:t>
            </a:r>
          </a:p>
        </p:txBody>
      </p:sp>
    </p:spTree>
    <p:extLst>
      <p:ext uri="{BB962C8B-B14F-4D97-AF65-F5344CB8AC3E}">
        <p14:creationId xmlns:p14="http://schemas.microsoft.com/office/powerpoint/2010/main" val="3942332354"/>
      </p:ext>
    </p:extLst>
  </p:cSld>
  <p:clrMap bg1="lt1" tx1="dk1" bg2="lt2" tx2="dk2" accent1="accent1" accent2="accent2" accent3="accent3" accent4="accent4" accent5="accent5" accent6="accent6" hlink="hlink" folHlink="folHlink"/>
  <p:sldLayoutIdLst>
    <p:sldLayoutId id="2147483668" r:id="rId1"/>
    <p:sldLayoutId id="2147483725" r:id="rId2"/>
    <p:sldLayoutId id="2147483724" r:id="rId3"/>
    <p:sldLayoutId id="2147483726" r:id="rId4"/>
    <p:sldLayoutId id="2147483727" r:id="rId5"/>
    <p:sldLayoutId id="2147483728" r:id="rId6"/>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3F0CED-423F-67D7-8E5F-F48BA8A04EAA}"/>
              </a:ext>
            </a:extLst>
          </p:cNvPr>
          <p:cNvSpPr>
            <a:spLocks noGrp="1"/>
          </p:cNvSpPr>
          <p:nvPr>
            <p:ph type="title"/>
          </p:nvPr>
        </p:nvSpPr>
        <p:spPr>
          <a:xfrm>
            <a:off x="628650" y="2766218"/>
            <a:ext cx="7886700" cy="1325563"/>
          </a:xfrm>
          <a:prstGeom prst="rect">
            <a:avLst/>
          </a:prstGeom>
        </p:spPr>
        <p:txBody>
          <a:bodyPr vert="horz" lIns="91440" tIns="45720" rIns="91440" bIns="45720" rtlCol="0" anchor="ctr">
            <a:normAutofit/>
          </a:bodyPr>
          <a:lstStyle/>
          <a:p>
            <a:r>
              <a:rPr lang="en-US" dirty="0"/>
              <a:t>The Apostle’s Creed</a:t>
            </a:r>
            <a:br>
              <a:rPr lang="en-US" dirty="0"/>
            </a:br>
            <a:r>
              <a:rPr lang="en-US" dirty="0"/>
              <a:t>Traditional Version </a:t>
            </a:r>
          </a:p>
        </p:txBody>
      </p:sp>
      <p:pic>
        <p:nvPicPr>
          <p:cNvPr id="1026" name="Picture 2">
            <a:extLst>
              <a:ext uri="{FF2B5EF4-FFF2-40B4-BE49-F238E27FC236}">
                <a16:creationId xmlns:a16="http://schemas.microsoft.com/office/drawing/2014/main" id="{882D0DDB-B331-A649-6BB9-9118F047D72F}"/>
              </a:ext>
            </a:extLst>
          </p:cNvPr>
          <p:cNvPicPr>
            <a:picLocks noChangeAspect="1" noChangeArrowheads="1"/>
          </p:cNvPicPr>
          <p:nvPr userDrawn="1"/>
        </p:nvPicPr>
        <p:blipFill>
          <a:blip r:embed="rId6">
            <a:alphaModFix am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821931"/>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cross on a path with flowers and trees&#10;&#10;AI-generated content may be incorrect.">
            <a:extLst>
              <a:ext uri="{FF2B5EF4-FFF2-40B4-BE49-F238E27FC236}">
                <a16:creationId xmlns:a16="http://schemas.microsoft.com/office/drawing/2014/main" id="{EED360EA-0707-F612-E24F-F301080D4BD7}"/>
              </a:ext>
            </a:extLst>
          </p:cNvPr>
          <p:cNvPicPr>
            <a:picLocks noChangeAspect="1"/>
          </p:cNvPicPr>
          <p:nvPr userDrawn="1"/>
        </p:nvPicPr>
        <p:blipFill>
          <a:blip r:embed="rId20" cstate="email">
            <a:alphaModFix amt="5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3690429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93" r:id="rId4"/>
    <p:sldLayoutId id="2147483771" r:id="rId5"/>
    <p:sldLayoutId id="2147483773" r:id="rId6"/>
    <p:sldLayoutId id="2147483794" r:id="rId7"/>
    <p:sldLayoutId id="2147483774" r:id="rId8"/>
    <p:sldLayoutId id="2147483775" r:id="rId9"/>
    <p:sldLayoutId id="2147483776" r:id="rId10"/>
    <p:sldLayoutId id="2147483795" r:id="rId11"/>
    <p:sldLayoutId id="2147483778" r:id="rId12"/>
    <p:sldLayoutId id="2147483772" r:id="rId13"/>
    <p:sldLayoutId id="2147483777" r:id="rId14"/>
    <p:sldLayoutId id="2147483796" r:id="rId15"/>
    <p:sldLayoutId id="2147483809" r:id="rId16"/>
    <p:sldLayoutId id="2147483808" r:id="rId17"/>
    <p:sldLayoutId id="2147483791" r:id="rId18"/>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3800" b="1" kern="1200">
          <a:ln>
            <a:solidFill>
              <a:schemeClr val="bg1"/>
            </a:solidFill>
          </a:ln>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C93A617-CA3C-F5EE-6BB2-D5A4CE764DEC}"/>
              </a:ext>
            </a:extLst>
          </p:cNvPr>
          <p:cNvSpPr txBox="1"/>
          <p:nvPr userDrawn="1"/>
        </p:nvSpPr>
        <p:spPr>
          <a:xfrm>
            <a:off x="106680" y="247134"/>
            <a:ext cx="8930640" cy="861774"/>
          </a:xfrm>
          <a:prstGeom prst="rect">
            <a:avLst/>
          </a:prstGeom>
          <a:noFill/>
        </p:spPr>
        <p:txBody>
          <a:bodyPr wrap="square">
            <a:spAutoFit/>
          </a:bodyPr>
          <a:lstStyle/>
          <a:p>
            <a:pPr algn="l"/>
            <a:r>
              <a:rPr lang="en-US" sz="5000" b="1" dirty="0">
                <a:effectLst/>
                <a:latin typeface="Verdana" panose="020B0604030504040204" pitchFamily="34" charset="0"/>
                <a:ea typeface="Verdana" panose="020B0604030504040204" pitchFamily="34" charset="0"/>
                <a:cs typeface="Verdana" panose="020B0604030504040204" pitchFamily="34" charset="0"/>
              </a:rPr>
              <a:t>The Lord’s Prayer</a:t>
            </a:r>
          </a:p>
        </p:txBody>
      </p:sp>
      <p:sp>
        <p:nvSpPr>
          <p:cNvPr id="10" name="TextBox 9">
            <a:extLst>
              <a:ext uri="{FF2B5EF4-FFF2-40B4-BE49-F238E27FC236}">
                <a16:creationId xmlns:a16="http://schemas.microsoft.com/office/drawing/2014/main" id="{AE61D689-BC9F-FA9E-637F-CAD6B7DE6487}"/>
              </a:ext>
            </a:extLst>
          </p:cNvPr>
          <p:cNvSpPr txBox="1"/>
          <p:nvPr userDrawn="1"/>
        </p:nvSpPr>
        <p:spPr>
          <a:xfrm>
            <a:off x="7127240" y="554910"/>
            <a:ext cx="2448560" cy="553998"/>
          </a:xfrm>
          <a:prstGeom prst="rect">
            <a:avLst/>
          </a:prstGeom>
          <a:noFill/>
        </p:spPr>
        <p:txBody>
          <a:bodyPr wrap="square">
            <a:spAutoFit/>
          </a:bodyPr>
          <a:lstStyle/>
          <a:p>
            <a:r>
              <a:rPr lang="en-US" sz="3000" dirty="0">
                <a:effectLst/>
                <a:latin typeface="Verdana" panose="020B0604030504040204" pitchFamily="34" charset="0"/>
                <a:ea typeface="Verdana" panose="020B0604030504040204" pitchFamily="34" charset="0"/>
                <a:cs typeface="Verdana" panose="020B0604030504040204" pitchFamily="34" charset="0"/>
              </a:rPr>
              <a:t>UMH 895</a:t>
            </a:r>
          </a:p>
        </p:txBody>
      </p:sp>
      <p:pic>
        <p:nvPicPr>
          <p:cNvPr id="12" name="Picture 11">
            <a:extLst>
              <a:ext uri="{FF2B5EF4-FFF2-40B4-BE49-F238E27FC236}">
                <a16:creationId xmlns:a16="http://schemas.microsoft.com/office/drawing/2014/main" id="{4D5BE7CE-51E5-2CE8-025F-8CDFC149B44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1108908"/>
            <a:ext cx="1582013" cy="2022574"/>
          </a:xfrm>
          <a:prstGeom prst="ellipse">
            <a:avLst/>
          </a:prstGeom>
          <a:ln>
            <a:noFill/>
          </a:ln>
          <a:effectLst>
            <a:softEdge rad="112500"/>
          </a:effectLst>
        </p:spPr>
      </p:pic>
    </p:spTree>
    <p:extLst>
      <p:ext uri="{BB962C8B-B14F-4D97-AF65-F5344CB8AC3E}">
        <p14:creationId xmlns:p14="http://schemas.microsoft.com/office/powerpoint/2010/main" val="685952538"/>
      </p:ext>
    </p:extLst>
  </p:cSld>
  <p:clrMap bg1="lt1" tx1="dk1" bg2="lt2" tx2="dk2" accent1="accent1" accent2="accent2" accent3="accent3" accent4="accent4" accent5="accent5" accent6="accent6" hlink="hlink" folHlink="folHlink"/>
  <p:sldLayoutIdLst>
    <p:sldLayoutId id="2147483754" r:id="rId1"/>
    <p:sldLayoutId id="2147483753" r:id="rId2"/>
    <p:sldLayoutId id="2147483790" r:id="rId3"/>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The Lent Season &amp; Symbolism - Unspoken Elements">
            <a:extLst>
              <a:ext uri="{FF2B5EF4-FFF2-40B4-BE49-F238E27FC236}">
                <a16:creationId xmlns:a16="http://schemas.microsoft.com/office/drawing/2014/main" id="{66E3D6CF-6543-72FA-4159-DFDA5402B442}"/>
              </a:ext>
            </a:extLst>
          </p:cNvPr>
          <p:cNvPicPr>
            <a:picLocks noChangeAspect="1" noChangeArrowheads="1"/>
          </p:cNvPicPr>
          <p:nvPr userDrawn="1"/>
        </p:nvPicPr>
        <p:blipFill>
          <a:blip r:embed="rId5" cstate="email">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28650" y="202566"/>
            <a:ext cx="7886700" cy="1325563"/>
          </a:xfrm>
          <a:prstGeom prst="rect">
            <a:avLst/>
          </a:prstGeom>
        </p:spPr>
        <p:txBody>
          <a:bodyPr vert="horz" lIns="91440" tIns="45720" rIns="91440" bIns="45720" rtlCol="0" anchor="ctr">
            <a:normAutofit/>
          </a:bodyPr>
          <a:lstStyle/>
          <a:p>
            <a:r>
              <a:rPr lang="en-US" dirty="0"/>
              <a:t>Call to Worship Lent</a:t>
            </a:r>
          </a:p>
        </p:txBody>
      </p:sp>
    </p:spTree>
    <p:extLst>
      <p:ext uri="{BB962C8B-B14F-4D97-AF65-F5344CB8AC3E}">
        <p14:creationId xmlns:p14="http://schemas.microsoft.com/office/powerpoint/2010/main" val="288646004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Music/Gloria%20Patri%20-%20RUMC.mp3" TargetMode="External"/><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image" Target="../media/image35.tiff"/><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026872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B1823EF-B843-8A21-EF84-47649499274E}"/>
              </a:ext>
            </a:extLst>
          </p:cNvPr>
          <p:cNvPicPr>
            <a:picLocks noGrp="1" noChangeAspect="1" noChangeArrowheads="1"/>
          </p:cNvPicPr>
          <p:nvPr>
            <p:ph type="pic" sz="quarter" idx="10"/>
          </p:nvPr>
        </p:nvPicPr>
        <p:blipFill>
          <a:blip r:embed="rId2">
            <a:alphaModFix amt="5000"/>
            <a:extLst>
              <a:ext uri="{28A0092B-C50C-407E-A947-70E740481C1C}">
                <a14:useLocalDpi xmlns:a14="http://schemas.microsoft.com/office/drawing/2010/main" val="0"/>
              </a:ext>
            </a:extLst>
          </a:blip>
          <a:srcRect l="5566" r="5566"/>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A00A688E-17AE-8697-FE18-0B1135348046}"/>
              </a:ext>
            </a:extLst>
          </p:cNvPr>
          <p:cNvSpPr>
            <a:spLocks noGrp="1"/>
          </p:cNvSpPr>
          <p:nvPr>
            <p:ph type="title"/>
          </p:nvPr>
        </p:nvSpPr>
        <p:spPr>
          <a:xfrm>
            <a:off x="60960" y="0"/>
            <a:ext cx="9022080" cy="645474"/>
          </a:xfrm>
        </p:spPr>
        <p:txBody>
          <a:bodyPr>
            <a:noAutofit/>
          </a:bodyPr>
          <a:lstStyle/>
          <a:p>
            <a:pPr algn="l"/>
            <a:r>
              <a:rPr lang="en-US" sz="4500" dirty="0"/>
              <a:t>“To God Be The Glory”        UMH 98</a:t>
            </a:r>
          </a:p>
        </p:txBody>
      </p:sp>
      <p:sp>
        <p:nvSpPr>
          <p:cNvPr id="4" name="Text Placeholder 3">
            <a:extLst>
              <a:ext uri="{FF2B5EF4-FFF2-40B4-BE49-F238E27FC236}">
                <a16:creationId xmlns:a16="http://schemas.microsoft.com/office/drawing/2014/main" id="{D967399C-33F1-F539-BF80-C8F11921A5C3}"/>
              </a:ext>
            </a:extLst>
          </p:cNvPr>
          <p:cNvSpPr>
            <a:spLocks noGrp="1"/>
          </p:cNvSpPr>
          <p:nvPr>
            <p:ph type="body" sz="quarter" idx="11"/>
          </p:nvPr>
        </p:nvSpPr>
        <p:spPr/>
        <p:txBody>
          <a:bodyPr>
            <a:normAutofit/>
          </a:bodyPr>
          <a:lstStyle/>
          <a:p>
            <a:pPr marL="0" indent="0">
              <a:buNone/>
            </a:pPr>
            <a:r>
              <a:rPr lang="en-US" sz="1400" dirty="0">
                <a:latin typeface="Times New Roman" panose="02020603050405020304" pitchFamily="18" charset="0"/>
                <a:cs typeface="Times New Roman" panose="02020603050405020304" pitchFamily="18" charset="0"/>
              </a:rPr>
              <a:t>Words: Fanny J. </a:t>
            </a:r>
            <a:r>
              <a:rPr lang="en-US" sz="1400" dirty="0" err="1">
                <a:latin typeface="Times New Roman" panose="02020603050405020304" pitchFamily="18" charset="0"/>
                <a:cs typeface="Times New Roman" panose="02020603050405020304" pitchFamily="18" charset="0"/>
              </a:rPr>
              <a:t>Crosty</a:t>
            </a:r>
            <a:r>
              <a:rPr lang="en-US" sz="1400" dirty="0">
                <a:latin typeface="Times New Roman" panose="02020603050405020304" pitchFamily="18" charset="0"/>
                <a:cs typeface="Times New Roman" panose="02020603050405020304" pitchFamily="18" charset="0"/>
              </a:rPr>
              <a:t>, 1875; Music: William H. </a:t>
            </a:r>
            <a:r>
              <a:rPr lang="en-US" sz="1400" dirty="0" err="1">
                <a:latin typeface="Times New Roman" panose="02020603050405020304" pitchFamily="18" charset="0"/>
                <a:cs typeface="Times New Roman" panose="02020603050405020304" pitchFamily="18" charset="0"/>
              </a:rPr>
              <a:t>Doane</a:t>
            </a:r>
            <a:r>
              <a:rPr lang="en-US" sz="1400" dirty="0">
                <a:latin typeface="Times New Roman" panose="02020603050405020304" pitchFamily="18" charset="0"/>
                <a:cs typeface="Times New Roman" panose="02020603050405020304" pitchFamily="18" charset="0"/>
              </a:rPr>
              <a:t>, 1875</a:t>
            </a:r>
          </a:p>
        </p:txBody>
      </p:sp>
      <p:sp>
        <p:nvSpPr>
          <p:cNvPr id="2" name="TextBox 1">
            <a:extLst>
              <a:ext uri="{FF2B5EF4-FFF2-40B4-BE49-F238E27FC236}">
                <a16:creationId xmlns:a16="http://schemas.microsoft.com/office/drawing/2014/main" id="{DAF82FAD-5E7D-FFE1-F75F-B2F5CA147968}"/>
              </a:ext>
            </a:extLst>
          </p:cNvPr>
          <p:cNvSpPr txBox="1"/>
          <p:nvPr/>
        </p:nvSpPr>
        <p:spPr>
          <a:xfrm>
            <a:off x="60960" y="2039324"/>
            <a:ext cx="9022080" cy="2779351"/>
          </a:xfrm>
          <a:prstGeom prst="rect">
            <a:avLst/>
          </a:prstGeom>
          <a:noFill/>
        </p:spPr>
        <p:txBody>
          <a:bodyPr wrap="square" rtlCol="0">
            <a:spAutoFit/>
          </a:bodyPr>
          <a:lstStyle/>
          <a:p>
            <a:pPr algn="ctr">
              <a:lnSpc>
                <a:spcPct val="150000"/>
              </a:lnSpc>
            </a:pPr>
            <a:r>
              <a:rPr lang="en-US" sz="3000" dirty="0">
                <a:latin typeface="Times New Roman" panose="02020603050405020304" pitchFamily="18" charset="0"/>
                <a:cs typeface="Times New Roman" panose="02020603050405020304" pitchFamily="18" charset="0"/>
              </a:rPr>
              <a:t>To God be the glory great things He has done</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So loved He the world that He gave us His Son</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Who yielded His life an atonement for sin</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And opened the life gate that all may go in</a:t>
            </a:r>
          </a:p>
        </p:txBody>
      </p:sp>
    </p:spTree>
    <p:extLst>
      <p:ext uri="{BB962C8B-B14F-4D97-AF65-F5344CB8AC3E}">
        <p14:creationId xmlns:p14="http://schemas.microsoft.com/office/powerpoint/2010/main" val="4104754586"/>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D64AA-961E-DE46-7FDF-6C8F7A9A418C}"/>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63343F01-6B0A-7DD0-0391-B4C02DC30E57}"/>
              </a:ext>
            </a:extLst>
          </p:cNvPr>
          <p:cNvPicPr>
            <a:picLocks noGrp="1" noChangeAspect="1" noChangeArrowheads="1"/>
          </p:cNvPicPr>
          <p:nvPr>
            <p:ph type="pic" sz="quarter" idx="10"/>
          </p:nvPr>
        </p:nvPicPr>
        <p:blipFill>
          <a:blip r:embed="rId2">
            <a:alphaModFix amt="5000"/>
            <a:extLst>
              <a:ext uri="{28A0092B-C50C-407E-A947-70E740481C1C}">
                <a14:useLocalDpi xmlns:a14="http://schemas.microsoft.com/office/drawing/2010/main" val="0"/>
              </a:ext>
            </a:extLst>
          </a:blip>
          <a:srcRect l="5566" r="5566"/>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D47683CC-AB7D-9033-649A-50357661AF3B}"/>
              </a:ext>
            </a:extLst>
          </p:cNvPr>
          <p:cNvSpPr>
            <a:spLocks noGrp="1"/>
          </p:cNvSpPr>
          <p:nvPr>
            <p:ph type="title"/>
          </p:nvPr>
        </p:nvSpPr>
        <p:spPr>
          <a:xfrm>
            <a:off x="60960" y="0"/>
            <a:ext cx="9022080" cy="645474"/>
          </a:xfrm>
        </p:spPr>
        <p:txBody>
          <a:bodyPr>
            <a:noAutofit/>
          </a:bodyPr>
          <a:lstStyle/>
          <a:p>
            <a:pPr algn="l"/>
            <a:r>
              <a:rPr lang="en-US" sz="4500" dirty="0"/>
              <a:t>“To God Be The Glory”        UMH 98</a:t>
            </a:r>
          </a:p>
        </p:txBody>
      </p:sp>
      <p:sp>
        <p:nvSpPr>
          <p:cNvPr id="4" name="Text Placeholder 3">
            <a:extLst>
              <a:ext uri="{FF2B5EF4-FFF2-40B4-BE49-F238E27FC236}">
                <a16:creationId xmlns:a16="http://schemas.microsoft.com/office/drawing/2014/main" id="{76742F3F-3B57-85F1-EA33-69915BF903EB}"/>
              </a:ext>
            </a:extLst>
          </p:cNvPr>
          <p:cNvSpPr>
            <a:spLocks noGrp="1"/>
          </p:cNvSpPr>
          <p:nvPr>
            <p:ph type="body" sz="quarter" idx="11"/>
          </p:nvPr>
        </p:nvSpPr>
        <p:spPr/>
        <p:txBody>
          <a:bodyPr>
            <a:normAutofit/>
          </a:bodyPr>
          <a:lstStyle/>
          <a:p>
            <a:pPr marL="0" indent="0">
              <a:buNone/>
            </a:pPr>
            <a:r>
              <a:rPr lang="en-US" sz="1400" dirty="0">
                <a:latin typeface="Times New Roman" panose="02020603050405020304" pitchFamily="18" charset="0"/>
                <a:cs typeface="Times New Roman" panose="02020603050405020304" pitchFamily="18" charset="0"/>
              </a:rPr>
              <a:t>Words: Fanny J. </a:t>
            </a:r>
            <a:r>
              <a:rPr lang="en-US" sz="1400" dirty="0" err="1">
                <a:latin typeface="Times New Roman" panose="02020603050405020304" pitchFamily="18" charset="0"/>
                <a:cs typeface="Times New Roman" panose="02020603050405020304" pitchFamily="18" charset="0"/>
              </a:rPr>
              <a:t>Crosty</a:t>
            </a:r>
            <a:r>
              <a:rPr lang="en-US" sz="1400" dirty="0">
                <a:latin typeface="Times New Roman" panose="02020603050405020304" pitchFamily="18" charset="0"/>
                <a:cs typeface="Times New Roman" panose="02020603050405020304" pitchFamily="18" charset="0"/>
              </a:rPr>
              <a:t>, 1875; Music: William H. </a:t>
            </a:r>
            <a:r>
              <a:rPr lang="en-US" sz="1400" dirty="0" err="1">
                <a:latin typeface="Times New Roman" panose="02020603050405020304" pitchFamily="18" charset="0"/>
                <a:cs typeface="Times New Roman" panose="02020603050405020304" pitchFamily="18" charset="0"/>
              </a:rPr>
              <a:t>Doane</a:t>
            </a:r>
            <a:r>
              <a:rPr lang="en-US" sz="1400" dirty="0">
                <a:latin typeface="Times New Roman" panose="02020603050405020304" pitchFamily="18" charset="0"/>
                <a:cs typeface="Times New Roman" panose="02020603050405020304" pitchFamily="18" charset="0"/>
              </a:rPr>
              <a:t>, 1875</a:t>
            </a:r>
          </a:p>
        </p:txBody>
      </p:sp>
      <p:sp>
        <p:nvSpPr>
          <p:cNvPr id="2" name="TextBox 1">
            <a:extLst>
              <a:ext uri="{FF2B5EF4-FFF2-40B4-BE49-F238E27FC236}">
                <a16:creationId xmlns:a16="http://schemas.microsoft.com/office/drawing/2014/main" id="{75F184A7-1C54-FAC6-E7A5-F2EBC4E8CF56}"/>
              </a:ext>
            </a:extLst>
          </p:cNvPr>
          <p:cNvSpPr txBox="1"/>
          <p:nvPr/>
        </p:nvSpPr>
        <p:spPr>
          <a:xfrm>
            <a:off x="60960" y="2039324"/>
            <a:ext cx="9022080" cy="4164345"/>
          </a:xfrm>
          <a:prstGeom prst="rect">
            <a:avLst/>
          </a:prstGeom>
          <a:noFill/>
        </p:spPr>
        <p:txBody>
          <a:bodyPr wrap="square" rtlCol="0">
            <a:spAutoFit/>
          </a:bodyPr>
          <a:lstStyle/>
          <a:p>
            <a:pPr algn="ctr">
              <a:lnSpc>
                <a:spcPct val="150000"/>
              </a:lnSpc>
            </a:pPr>
            <a:r>
              <a:rPr lang="en-US" sz="3000" dirty="0">
                <a:latin typeface="Times New Roman" panose="02020603050405020304" pitchFamily="18" charset="0"/>
                <a:cs typeface="Times New Roman" panose="02020603050405020304" pitchFamily="18" charset="0"/>
              </a:rPr>
              <a:t>Praise the Lord praise the Lord</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Let the earth hear His voice</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Praise the Lord praise the Lord</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Let the people rejoice</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O come to the Father through Jesus the Son</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And give Him the glory great things He has done</a:t>
            </a:r>
          </a:p>
        </p:txBody>
      </p:sp>
    </p:spTree>
    <p:extLst>
      <p:ext uri="{BB962C8B-B14F-4D97-AF65-F5344CB8AC3E}">
        <p14:creationId xmlns:p14="http://schemas.microsoft.com/office/powerpoint/2010/main" val="2540602872"/>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44F91-B61A-03EA-D7C0-4B8A203D7A46}"/>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2AA058F5-F038-D6BC-B990-DD0E3A02D60F}"/>
              </a:ext>
            </a:extLst>
          </p:cNvPr>
          <p:cNvPicPr>
            <a:picLocks noGrp="1" noChangeAspect="1" noChangeArrowheads="1"/>
          </p:cNvPicPr>
          <p:nvPr>
            <p:ph type="pic" sz="quarter" idx="10"/>
          </p:nvPr>
        </p:nvPicPr>
        <p:blipFill>
          <a:blip r:embed="rId2">
            <a:alphaModFix amt="5000"/>
            <a:extLst>
              <a:ext uri="{28A0092B-C50C-407E-A947-70E740481C1C}">
                <a14:useLocalDpi xmlns:a14="http://schemas.microsoft.com/office/drawing/2010/main" val="0"/>
              </a:ext>
            </a:extLst>
          </a:blip>
          <a:srcRect l="5566" r="5566"/>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046BBB51-40AB-DB5F-2CED-26C6211C091B}"/>
              </a:ext>
            </a:extLst>
          </p:cNvPr>
          <p:cNvSpPr>
            <a:spLocks noGrp="1"/>
          </p:cNvSpPr>
          <p:nvPr>
            <p:ph type="title"/>
          </p:nvPr>
        </p:nvSpPr>
        <p:spPr>
          <a:xfrm>
            <a:off x="60960" y="0"/>
            <a:ext cx="9022080" cy="645474"/>
          </a:xfrm>
        </p:spPr>
        <p:txBody>
          <a:bodyPr>
            <a:noAutofit/>
          </a:bodyPr>
          <a:lstStyle/>
          <a:p>
            <a:pPr algn="l"/>
            <a:r>
              <a:rPr lang="en-US" sz="4500" dirty="0"/>
              <a:t>“To God Be The Glory”        UMH 98</a:t>
            </a:r>
          </a:p>
        </p:txBody>
      </p:sp>
      <p:sp>
        <p:nvSpPr>
          <p:cNvPr id="4" name="Text Placeholder 3">
            <a:extLst>
              <a:ext uri="{FF2B5EF4-FFF2-40B4-BE49-F238E27FC236}">
                <a16:creationId xmlns:a16="http://schemas.microsoft.com/office/drawing/2014/main" id="{6BFE2121-EC19-4349-6476-B8052B69B563}"/>
              </a:ext>
            </a:extLst>
          </p:cNvPr>
          <p:cNvSpPr>
            <a:spLocks noGrp="1"/>
          </p:cNvSpPr>
          <p:nvPr>
            <p:ph type="body" sz="quarter" idx="11"/>
          </p:nvPr>
        </p:nvSpPr>
        <p:spPr/>
        <p:txBody>
          <a:bodyPr>
            <a:normAutofit/>
          </a:bodyPr>
          <a:lstStyle/>
          <a:p>
            <a:pPr marL="0" indent="0">
              <a:buNone/>
            </a:pPr>
            <a:r>
              <a:rPr lang="en-US" sz="1400" dirty="0">
                <a:latin typeface="Times New Roman" panose="02020603050405020304" pitchFamily="18" charset="0"/>
                <a:cs typeface="Times New Roman" panose="02020603050405020304" pitchFamily="18" charset="0"/>
              </a:rPr>
              <a:t>Words: Fanny J. </a:t>
            </a:r>
            <a:r>
              <a:rPr lang="en-US" sz="1400" dirty="0" err="1">
                <a:latin typeface="Times New Roman" panose="02020603050405020304" pitchFamily="18" charset="0"/>
                <a:cs typeface="Times New Roman" panose="02020603050405020304" pitchFamily="18" charset="0"/>
              </a:rPr>
              <a:t>Crosty</a:t>
            </a:r>
            <a:r>
              <a:rPr lang="en-US" sz="1400" dirty="0">
                <a:latin typeface="Times New Roman" panose="02020603050405020304" pitchFamily="18" charset="0"/>
                <a:cs typeface="Times New Roman" panose="02020603050405020304" pitchFamily="18" charset="0"/>
              </a:rPr>
              <a:t>, 1875; Music: William H. </a:t>
            </a:r>
            <a:r>
              <a:rPr lang="en-US" sz="1400" dirty="0" err="1">
                <a:latin typeface="Times New Roman" panose="02020603050405020304" pitchFamily="18" charset="0"/>
                <a:cs typeface="Times New Roman" panose="02020603050405020304" pitchFamily="18" charset="0"/>
              </a:rPr>
              <a:t>Doane</a:t>
            </a:r>
            <a:r>
              <a:rPr lang="en-US" sz="1400" dirty="0">
                <a:latin typeface="Times New Roman" panose="02020603050405020304" pitchFamily="18" charset="0"/>
                <a:cs typeface="Times New Roman" panose="02020603050405020304" pitchFamily="18" charset="0"/>
              </a:rPr>
              <a:t>, 1875</a:t>
            </a:r>
          </a:p>
        </p:txBody>
      </p:sp>
      <p:sp>
        <p:nvSpPr>
          <p:cNvPr id="2" name="TextBox 1">
            <a:extLst>
              <a:ext uri="{FF2B5EF4-FFF2-40B4-BE49-F238E27FC236}">
                <a16:creationId xmlns:a16="http://schemas.microsoft.com/office/drawing/2014/main" id="{1677E3C1-69D6-2DE6-7606-25C30B69A505}"/>
              </a:ext>
            </a:extLst>
          </p:cNvPr>
          <p:cNvSpPr txBox="1"/>
          <p:nvPr/>
        </p:nvSpPr>
        <p:spPr>
          <a:xfrm>
            <a:off x="60960" y="2039324"/>
            <a:ext cx="9022080" cy="2779351"/>
          </a:xfrm>
          <a:prstGeom prst="rect">
            <a:avLst/>
          </a:prstGeom>
          <a:noFill/>
        </p:spPr>
        <p:txBody>
          <a:bodyPr wrap="square" rtlCol="0">
            <a:spAutoFit/>
          </a:bodyPr>
          <a:lstStyle/>
          <a:p>
            <a:pPr algn="ctr">
              <a:lnSpc>
                <a:spcPct val="150000"/>
              </a:lnSpc>
            </a:pPr>
            <a:r>
              <a:rPr lang="en-US" sz="3000" dirty="0">
                <a:latin typeface="Times New Roman" panose="02020603050405020304" pitchFamily="18" charset="0"/>
                <a:cs typeface="Times New Roman" panose="02020603050405020304" pitchFamily="18" charset="0"/>
              </a:rPr>
              <a:t>O perfect redemption the purchase of blood</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To every believer the promise of God</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The vilest offender who truly believes</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That moment from Jesus a pardon receives</a:t>
            </a:r>
          </a:p>
        </p:txBody>
      </p:sp>
    </p:spTree>
    <p:extLst>
      <p:ext uri="{BB962C8B-B14F-4D97-AF65-F5344CB8AC3E}">
        <p14:creationId xmlns:p14="http://schemas.microsoft.com/office/powerpoint/2010/main" val="2921882115"/>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44037-5C31-5D07-4D05-512F1307567D}"/>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09192B9D-18F4-8442-B862-F6AB52EFAD40}"/>
              </a:ext>
            </a:extLst>
          </p:cNvPr>
          <p:cNvPicPr>
            <a:picLocks noGrp="1" noChangeAspect="1" noChangeArrowheads="1"/>
          </p:cNvPicPr>
          <p:nvPr>
            <p:ph type="pic" sz="quarter" idx="10"/>
          </p:nvPr>
        </p:nvPicPr>
        <p:blipFill>
          <a:blip r:embed="rId2">
            <a:alphaModFix amt="5000"/>
            <a:extLst>
              <a:ext uri="{28A0092B-C50C-407E-A947-70E740481C1C}">
                <a14:useLocalDpi xmlns:a14="http://schemas.microsoft.com/office/drawing/2010/main" val="0"/>
              </a:ext>
            </a:extLst>
          </a:blip>
          <a:srcRect l="5566" r="5566"/>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7F0B6AEF-0FFA-64BE-D069-5FF80EDD092F}"/>
              </a:ext>
            </a:extLst>
          </p:cNvPr>
          <p:cNvSpPr>
            <a:spLocks noGrp="1"/>
          </p:cNvSpPr>
          <p:nvPr>
            <p:ph type="title"/>
          </p:nvPr>
        </p:nvSpPr>
        <p:spPr>
          <a:xfrm>
            <a:off x="60960" y="0"/>
            <a:ext cx="9022080" cy="645474"/>
          </a:xfrm>
        </p:spPr>
        <p:txBody>
          <a:bodyPr>
            <a:noAutofit/>
          </a:bodyPr>
          <a:lstStyle/>
          <a:p>
            <a:pPr algn="l"/>
            <a:r>
              <a:rPr lang="en-US" sz="4500" dirty="0"/>
              <a:t>“To God Be The Glory”        UMH 98</a:t>
            </a:r>
          </a:p>
        </p:txBody>
      </p:sp>
      <p:sp>
        <p:nvSpPr>
          <p:cNvPr id="4" name="Text Placeholder 3">
            <a:extLst>
              <a:ext uri="{FF2B5EF4-FFF2-40B4-BE49-F238E27FC236}">
                <a16:creationId xmlns:a16="http://schemas.microsoft.com/office/drawing/2014/main" id="{138001FD-7EC5-866C-255F-90DEB2BECB62}"/>
              </a:ext>
            </a:extLst>
          </p:cNvPr>
          <p:cNvSpPr>
            <a:spLocks noGrp="1"/>
          </p:cNvSpPr>
          <p:nvPr>
            <p:ph type="body" sz="quarter" idx="11"/>
          </p:nvPr>
        </p:nvSpPr>
        <p:spPr/>
        <p:txBody>
          <a:bodyPr>
            <a:normAutofit/>
          </a:bodyPr>
          <a:lstStyle/>
          <a:p>
            <a:pPr marL="0" indent="0">
              <a:buNone/>
            </a:pPr>
            <a:r>
              <a:rPr lang="en-US" sz="1400" dirty="0">
                <a:latin typeface="Times New Roman" panose="02020603050405020304" pitchFamily="18" charset="0"/>
                <a:cs typeface="Times New Roman" panose="02020603050405020304" pitchFamily="18" charset="0"/>
              </a:rPr>
              <a:t>Words: Fanny J. </a:t>
            </a:r>
            <a:r>
              <a:rPr lang="en-US" sz="1400" dirty="0" err="1">
                <a:latin typeface="Times New Roman" panose="02020603050405020304" pitchFamily="18" charset="0"/>
                <a:cs typeface="Times New Roman" panose="02020603050405020304" pitchFamily="18" charset="0"/>
              </a:rPr>
              <a:t>Crosty</a:t>
            </a:r>
            <a:r>
              <a:rPr lang="en-US" sz="1400" dirty="0">
                <a:latin typeface="Times New Roman" panose="02020603050405020304" pitchFamily="18" charset="0"/>
                <a:cs typeface="Times New Roman" panose="02020603050405020304" pitchFamily="18" charset="0"/>
              </a:rPr>
              <a:t>, 1875; Music: William H. </a:t>
            </a:r>
            <a:r>
              <a:rPr lang="en-US" sz="1400" dirty="0" err="1">
                <a:latin typeface="Times New Roman" panose="02020603050405020304" pitchFamily="18" charset="0"/>
                <a:cs typeface="Times New Roman" panose="02020603050405020304" pitchFamily="18" charset="0"/>
              </a:rPr>
              <a:t>Doane</a:t>
            </a:r>
            <a:r>
              <a:rPr lang="en-US" sz="1400" dirty="0">
                <a:latin typeface="Times New Roman" panose="02020603050405020304" pitchFamily="18" charset="0"/>
                <a:cs typeface="Times New Roman" panose="02020603050405020304" pitchFamily="18" charset="0"/>
              </a:rPr>
              <a:t>, 1875</a:t>
            </a:r>
          </a:p>
        </p:txBody>
      </p:sp>
      <p:sp>
        <p:nvSpPr>
          <p:cNvPr id="2" name="TextBox 1">
            <a:extLst>
              <a:ext uri="{FF2B5EF4-FFF2-40B4-BE49-F238E27FC236}">
                <a16:creationId xmlns:a16="http://schemas.microsoft.com/office/drawing/2014/main" id="{CA7AFB67-EE7B-9515-B48D-0EF28B9E0BB8}"/>
              </a:ext>
            </a:extLst>
          </p:cNvPr>
          <p:cNvSpPr txBox="1"/>
          <p:nvPr/>
        </p:nvSpPr>
        <p:spPr>
          <a:xfrm>
            <a:off x="60960" y="2039324"/>
            <a:ext cx="9022080" cy="4164345"/>
          </a:xfrm>
          <a:prstGeom prst="rect">
            <a:avLst/>
          </a:prstGeom>
          <a:noFill/>
        </p:spPr>
        <p:txBody>
          <a:bodyPr wrap="square" rtlCol="0">
            <a:spAutoFit/>
          </a:bodyPr>
          <a:lstStyle/>
          <a:p>
            <a:pPr algn="ctr">
              <a:lnSpc>
                <a:spcPct val="150000"/>
              </a:lnSpc>
            </a:pPr>
            <a:r>
              <a:rPr lang="en-US" sz="3000" dirty="0">
                <a:latin typeface="Times New Roman" panose="02020603050405020304" pitchFamily="18" charset="0"/>
                <a:cs typeface="Times New Roman" panose="02020603050405020304" pitchFamily="18" charset="0"/>
              </a:rPr>
              <a:t>Praise the Lord praise the Lord</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Let the earth hear His voice</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Praise the Lord praise the Lord</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Let the people rejoice</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O come to the Father through Jesus the Son</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And give Him the glory great things He has done</a:t>
            </a:r>
          </a:p>
        </p:txBody>
      </p:sp>
    </p:spTree>
    <p:extLst>
      <p:ext uri="{BB962C8B-B14F-4D97-AF65-F5344CB8AC3E}">
        <p14:creationId xmlns:p14="http://schemas.microsoft.com/office/powerpoint/2010/main" val="2762253291"/>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B0992-EFE3-E818-A7F5-036EF415C84E}"/>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22501891-CB69-3F40-961C-A77EA122E233}"/>
              </a:ext>
            </a:extLst>
          </p:cNvPr>
          <p:cNvPicPr>
            <a:picLocks noGrp="1" noChangeAspect="1" noChangeArrowheads="1"/>
          </p:cNvPicPr>
          <p:nvPr>
            <p:ph type="pic" sz="quarter" idx="10"/>
          </p:nvPr>
        </p:nvPicPr>
        <p:blipFill>
          <a:blip r:embed="rId2">
            <a:alphaModFix amt="5000"/>
            <a:extLst>
              <a:ext uri="{28A0092B-C50C-407E-A947-70E740481C1C}">
                <a14:useLocalDpi xmlns:a14="http://schemas.microsoft.com/office/drawing/2010/main" val="0"/>
              </a:ext>
            </a:extLst>
          </a:blip>
          <a:srcRect l="5566" r="5566"/>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3297257F-06AC-DBCD-8731-314327626B6E}"/>
              </a:ext>
            </a:extLst>
          </p:cNvPr>
          <p:cNvSpPr>
            <a:spLocks noGrp="1"/>
          </p:cNvSpPr>
          <p:nvPr>
            <p:ph type="title"/>
          </p:nvPr>
        </p:nvSpPr>
        <p:spPr>
          <a:xfrm>
            <a:off x="60960" y="0"/>
            <a:ext cx="9022080" cy="645474"/>
          </a:xfrm>
        </p:spPr>
        <p:txBody>
          <a:bodyPr>
            <a:noAutofit/>
          </a:bodyPr>
          <a:lstStyle/>
          <a:p>
            <a:pPr algn="l"/>
            <a:r>
              <a:rPr lang="en-US" sz="4500" dirty="0"/>
              <a:t>“To God Be The Glory”        UMH 98</a:t>
            </a:r>
          </a:p>
        </p:txBody>
      </p:sp>
      <p:sp>
        <p:nvSpPr>
          <p:cNvPr id="4" name="Text Placeholder 3">
            <a:extLst>
              <a:ext uri="{FF2B5EF4-FFF2-40B4-BE49-F238E27FC236}">
                <a16:creationId xmlns:a16="http://schemas.microsoft.com/office/drawing/2014/main" id="{279AC9CA-1CC4-690E-3A7C-543B287A93BF}"/>
              </a:ext>
            </a:extLst>
          </p:cNvPr>
          <p:cNvSpPr>
            <a:spLocks noGrp="1"/>
          </p:cNvSpPr>
          <p:nvPr>
            <p:ph type="body" sz="quarter" idx="11"/>
          </p:nvPr>
        </p:nvSpPr>
        <p:spPr/>
        <p:txBody>
          <a:bodyPr>
            <a:normAutofit/>
          </a:bodyPr>
          <a:lstStyle/>
          <a:p>
            <a:pPr marL="0" indent="0">
              <a:buNone/>
            </a:pPr>
            <a:r>
              <a:rPr lang="en-US" sz="1400" dirty="0">
                <a:latin typeface="Times New Roman" panose="02020603050405020304" pitchFamily="18" charset="0"/>
                <a:cs typeface="Times New Roman" panose="02020603050405020304" pitchFamily="18" charset="0"/>
              </a:rPr>
              <a:t>Words: Fanny J. </a:t>
            </a:r>
            <a:r>
              <a:rPr lang="en-US" sz="1400" dirty="0" err="1">
                <a:latin typeface="Times New Roman" panose="02020603050405020304" pitchFamily="18" charset="0"/>
                <a:cs typeface="Times New Roman" panose="02020603050405020304" pitchFamily="18" charset="0"/>
              </a:rPr>
              <a:t>Crosty</a:t>
            </a:r>
            <a:r>
              <a:rPr lang="en-US" sz="1400" dirty="0">
                <a:latin typeface="Times New Roman" panose="02020603050405020304" pitchFamily="18" charset="0"/>
                <a:cs typeface="Times New Roman" panose="02020603050405020304" pitchFamily="18" charset="0"/>
              </a:rPr>
              <a:t>, 1875; Music: William H. </a:t>
            </a:r>
            <a:r>
              <a:rPr lang="en-US" sz="1400" dirty="0" err="1">
                <a:latin typeface="Times New Roman" panose="02020603050405020304" pitchFamily="18" charset="0"/>
                <a:cs typeface="Times New Roman" panose="02020603050405020304" pitchFamily="18" charset="0"/>
              </a:rPr>
              <a:t>Doane</a:t>
            </a:r>
            <a:r>
              <a:rPr lang="en-US" sz="1400" dirty="0">
                <a:latin typeface="Times New Roman" panose="02020603050405020304" pitchFamily="18" charset="0"/>
                <a:cs typeface="Times New Roman" panose="02020603050405020304" pitchFamily="18" charset="0"/>
              </a:rPr>
              <a:t>, 1875</a:t>
            </a:r>
          </a:p>
        </p:txBody>
      </p:sp>
      <p:sp>
        <p:nvSpPr>
          <p:cNvPr id="2" name="TextBox 1">
            <a:extLst>
              <a:ext uri="{FF2B5EF4-FFF2-40B4-BE49-F238E27FC236}">
                <a16:creationId xmlns:a16="http://schemas.microsoft.com/office/drawing/2014/main" id="{58AEFA2B-D67D-4F64-AAF6-DE2A11F2F916}"/>
              </a:ext>
            </a:extLst>
          </p:cNvPr>
          <p:cNvSpPr txBox="1"/>
          <p:nvPr/>
        </p:nvSpPr>
        <p:spPr>
          <a:xfrm>
            <a:off x="60960" y="2039324"/>
            <a:ext cx="9022080" cy="3471848"/>
          </a:xfrm>
          <a:prstGeom prst="rect">
            <a:avLst/>
          </a:prstGeom>
          <a:noFill/>
        </p:spPr>
        <p:txBody>
          <a:bodyPr wrap="square" rtlCol="0">
            <a:spAutoFit/>
          </a:bodyPr>
          <a:lstStyle/>
          <a:p>
            <a:pPr algn="ctr">
              <a:lnSpc>
                <a:spcPct val="150000"/>
              </a:lnSpc>
            </a:pPr>
            <a:r>
              <a:rPr lang="en-US" sz="3000" dirty="0">
                <a:latin typeface="Times New Roman" panose="02020603050405020304" pitchFamily="18" charset="0"/>
                <a:cs typeface="Times New Roman" panose="02020603050405020304" pitchFamily="18" charset="0"/>
              </a:rPr>
              <a:t>Great things He has taught us</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Great things He has done</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And great our rejoicing through Jesus the Son</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But purer and higher and greater will be</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Our wonder our transport when Jesus we see</a:t>
            </a:r>
          </a:p>
        </p:txBody>
      </p:sp>
    </p:spTree>
    <p:extLst>
      <p:ext uri="{BB962C8B-B14F-4D97-AF65-F5344CB8AC3E}">
        <p14:creationId xmlns:p14="http://schemas.microsoft.com/office/powerpoint/2010/main" val="967279234"/>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D00E1-873C-DF20-6093-2CA4760E62FA}"/>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16004D01-9625-A904-C984-B498F6E61D9F}"/>
              </a:ext>
            </a:extLst>
          </p:cNvPr>
          <p:cNvPicPr>
            <a:picLocks noGrp="1" noChangeAspect="1" noChangeArrowheads="1"/>
          </p:cNvPicPr>
          <p:nvPr>
            <p:ph type="pic" sz="quarter" idx="10"/>
          </p:nvPr>
        </p:nvPicPr>
        <p:blipFill>
          <a:blip r:embed="rId2">
            <a:alphaModFix amt="5000"/>
            <a:extLst>
              <a:ext uri="{28A0092B-C50C-407E-A947-70E740481C1C}">
                <a14:useLocalDpi xmlns:a14="http://schemas.microsoft.com/office/drawing/2010/main" val="0"/>
              </a:ext>
            </a:extLst>
          </a:blip>
          <a:srcRect l="5566" r="5566"/>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5582CA4A-9CB3-FD15-CB11-775FF96D470D}"/>
              </a:ext>
            </a:extLst>
          </p:cNvPr>
          <p:cNvSpPr>
            <a:spLocks noGrp="1"/>
          </p:cNvSpPr>
          <p:nvPr>
            <p:ph type="title"/>
          </p:nvPr>
        </p:nvSpPr>
        <p:spPr>
          <a:xfrm>
            <a:off x="60960" y="0"/>
            <a:ext cx="9022080" cy="645474"/>
          </a:xfrm>
        </p:spPr>
        <p:txBody>
          <a:bodyPr>
            <a:noAutofit/>
          </a:bodyPr>
          <a:lstStyle/>
          <a:p>
            <a:pPr algn="l"/>
            <a:r>
              <a:rPr lang="en-US" sz="4500" dirty="0"/>
              <a:t>“To God Be The Glory”        UMH 98</a:t>
            </a:r>
          </a:p>
        </p:txBody>
      </p:sp>
      <p:sp>
        <p:nvSpPr>
          <p:cNvPr id="4" name="Text Placeholder 3">
            <a:extLst>
              <a:ext uri="{FF2B5EF4-FFF2-40B4-BE49-F238E27FC236}">
                <a16:creationId xmlns:a16="http://schemas.microsoft.com/office/drawing/2014/main" id="{9BED6C50-D64B-F907-99F0-F59B33CAE9DA}"/>
              </a:ext>
            </a:extLst>
          </p:cNvPr>
          <p:cNvSpPr>
            <a:spLocks noGrp="1"/>
          </p:cNvSpPr>
          <p:nvPr>
            <p:ph type="body" sz="quarter" idx="11"/>
          </p:nvPr>
        </p:nvSpPr>
        <p:spPr/>
        <p:txBody>
          <a:bodyPr>
            <a:normAutofit/>
          </a:bodyPr>
          <a:lstStyle/>
          <a:p>
            <a:pPr marL="0" indent="0">
              <a:buNone/>
            </a:pPr>
            <a:r>
              <a:rPr lang="en-US" sz="1400" dirty="0">
                <a:latin typeface="Times New Roman" panose="02020603050405020304" pitchFamily="18" charset="0"/>
                <a:cs typeface="Times New Roman" panose="02020603050405020304" pitchFamily="18" charset="0"/>
              </a:rPr>
              <a:t>Words: Fanny J. </a:t>
            </a:r>
            <a:r>
              <a:rPr lang="en-US" sz="1400" dirty="0" err="1">
                <a:latin typeface="Times New Roman" panose="02020603050405020304" pitchFamily="18" charset="0"/>
                <a:cs typeface="Times New Roman" panose="02020603050405020304" pitchFamily="18" charset="0"/>
              </a:rPr>
              <a:t>Crosty</a:t>
            </a:r>
            <a:r>
              <a:rPr lang="en-US" sz="1400" dirty="0">
                <a:latin typeface="Times New Roman" panose="02020603050405020304" pitchFamily="18" charset="0"/>
                <a:cs typeface="Times New Roman" panose="02020603050405020304" pitchFamily="18" charset="0"/>
              </a:rPr>
              <a:t>, 1875; Music: William H. </a:t>
            </a:r>
            <a:r>
              <a:rPr lang="en-US" sz="1400" dirty="0" err="1">
                <a:latin typeface="Times New Roman" panose="02020603050405020304" pitchFamily="18" charset="0"/>
                <a:cs typeface="Times New Roman" panose="02020603050405020304" pitchFamily="18" charset="0"/>
              </a:rPr>
              <a:t>Doane</a:t>
            </a:r>
            <a:r>
              <a:rPr lang="en-US" sz="1400" dirty="0">
                <a:latin typeface="Times New Roman" panose="02020603050405020304" pitchFamily="18" charset="0"/>
                <a:cs typeface="Times New Roman" panose="02020603050405020304" pitchFamily="18" charset="0"/>
              </a:rPr>
              <a:t>, 1875</a:t>
            </a:r>
          </a:p>
        </p:txBody>
      </p:sp>
      <p:sp>
        <p:nvSpPr>
          <p:cNvPr id="2" name="TextBox 1">
            <a:extLst>
              <a:ext uri="{FF2B5EF4-FFF2-40B4-BE49-F238E27FC236}">
                <a16:creationId xmlns:a16="http://schemas.microsoft.com/office/drawing/2014/main" id="{E619E62F-2F3F-81AE-FEC6-D83FF6AB105D}"/>
              </a:ext>
            </a:extLst>
          </p:cNvPr>
          <p:cNvSpPr txBox="1"/>
          <p:nvPr/>
        </p:nvSpPr>
        <p:spPr>
          <a:xfrm>
            <a:off x="60960" y="2039324"/>
            <a:ext cx="9022080" cy="4164345"/>
          </a:xfrm>
          <a:prstGeom prst="rect">
            <a:avLst/>
          </a:prstGeom>
          <a:noFill/>
        </p:spPr>
        <p:txBody>
          <a:bodyPr wrap="square" rtlCol="0">
            <a:spAutoFit/>
          </a:bodyPr>
          <a:lstStyle/>
          <a:p>
            <a:pPr algn="ctr">
              <a:lnSpc>
                <a:spcPct val="150000"/>
              </a:lnSpc>
            </a:pPr>
            <a:r>
              <a:rPr lang="en-US" sz="3000" dirty="0">
                <a:latin typeface="Times New Roman" panose="02020603050405020304" pitchFamily="18" charset="0"/>
                <a:cs typeface="Times New Roman" panose="02020603050405020304" pitchFamily="18" charset="0"/>
              </a:rPr>
              <a:t>Praise the Lord praise the Lord</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Let the earth hear His voice</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Praise the Lord praise the Lord</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Let the people rejoice</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O come to the Father through Jesus the Son</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And give Him the glory great things He has done</a:t>
            </a:r>
          </a:p>
        </p:txBody>
      </p:sp>
    </p:spTree>
    <p:extLst>
      <p:ext uri="{BB962C8B-B14F-4D97-AF65-F5344CB8AC3E}">
        <p14:creationId xmlns:p14="http://schemas.microsoft.com/office/powerpoint/2010/main" val="94724322"/>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832620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134098-D281-6894-99FE-94EE6A742398}"/>
              </a:ext>
            </a:extLst>
          </p:cNvPr>
          <p:cNvSpPr txBox="1"/>
          <p:nvPr/>
        </p:nvSpPr>
        <p:spPr>
          <a:xfrm>
            <a:off x="1" y="885599"/>
            <a:ext cx="6424550" cy="5538952"/>
          </a:xfrm>
          <a:prstGeom prst="rect">
            <a:avLst/>
          </a:prstGeom>
          <a:noFill/>
        </p:spPr>
        <p:txBody>
          <a:bodyPr wrap="square">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fall afresh on me.</a:t>
            </a: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fall afresh on me.</a:t>
            </a: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Melt me, mold me, fill me, use me.</a:t>
            </a: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fall afresh on me.</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9A7C6BD1-71D4-6C2D-2461-2199373CA172}"/>
              </a:ext>
            </a:extLst>
          </p:cNvPr>
          <p:cNvSpPr txBox="1"/>
          <p:nvPr/>
        </p:nvSpPr>
        <p:spPr>
          <a:xfrm>
            <a:off x="0" y="0"/>
            <a:ext cx="7742712" cy="784830"/>
          </a:xfrm>
          <a:prstGeom prst="rect">
            <a:avLst/>
          </a:prstGeom>
          <a:noFill/>
        </p:spPr>
        <p:txBody>
          <a:bodyPr wrap="squar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Prayer For Illumination</a:t>
            </a:r>
          </a:p>
        </p:txBody>
      </p:sp>
      <p:sp>
        <p:nvSpPr>
          <p:cNvPr id="4" name="TextBox 3">
            <a:extLst>
              <a:ext uri="{FF2B5EF4-FFF2-40B4-BE49-F238E27FC236}">
                <a16:creationId xmlns:a16="http://schemas.microsoft.com/office/drawing/2014/main" id="{7FAAA8DA-1E18-1ED4-11FC-42ABBA696500}"/>
              </a:ext>
            </a:extLst>
          </p:cNvPr>
          <p:cNvSpPr txBox="1"/>
          <p:nvPr/>
        </p:nvSpPr>
        <p:spPr>
          <a:xfrm>
            <a:off x="1" y="6424551"/>
            <a:ext cx="6424550" cy="369332"/>
          </a:xfrm>
          <a:prstGeom prst="rect">
            <a:avLst/>
          </a:prstGeom>
          <a:noFill/>
        </p:spPr>
        <p:txBody>
          <a:bodyPr wrap="square" rtlCol="0">
            <a:spAutoFit/>
          </a:bodyPr>
          <a:lstStyle/>
          <a:p>
            <a:pPr algn="ctr"/>
            <a:r>
              <a:rPr lang="en-US" i="1" dirty="0">
                <a:latin typeface="Verdana" panose="020B0604030504040204" pitchFamily="34" charset="0"/>
                <a:ea typeface="Verdana" panose="020B0604030504040204" pitchFamily="34" charset="0"/>
                <a:cs typeface="Verdana" panose="020B0604030504040204" pitchFamily="34" charset="0"/>
              </a:rPr>
              <a:t>UMH 393</a:t>
            </a:r>
          </a:p>
        </p:txBody>
      </p:sp>
    </p:spTree>
    <p:extLst>
      <p:ext uri="{BB962C8B-B14F-4D97-AF65-F5344CB8AC3E}">
        <p14:creationId xmlns:p14="http://schemas.microsoft.com/office/powerpoint/2010/main" val="84333007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476C76-E9F4-5A5C-AAA3-F9880A555635}"/>
              </a:ext>
            </a:extLst>
          </p:cNvPr>
          <p:cNvSpPr>
            <a:spLocks noGrp="1"/>
          </p:cNvSpPr>
          <p:nvPr>
            <p:ph type="ctrTitle"/>
          </p:nvPr>
        </p:nvSpPr>
        <p:spPr>
          <a:xfrm>
            <a:off x="667753" y="640080"/>
            <a:ext cx="2800511" cy="3566160"/>
          </a:xfrm>
        </p:spPr>
        <p:txBody>
          <a:bodyPr anchor="b">
            <a:normAutofit/>
          </a:bodyPr>
          <a:lstStyle/>
          <a:p>
            <a:pPr algn="l"/>
            <a:r>
              <a:rPr lang="en-US" sz="4700"/>
              <a:t>Genesis 18: 1 – 15 </a:t>
            </a:r>
          </a:p>
        </p:txBody>
      </p:sp>
      <p:sp>
        <p:nvSpPr>
          <p:cNvPr id="3" name="Subtitle 2">
            <a:extLst>
              <a:ext uri="{FF2B5EF4-FFF2-40B4-BE49-F238E27FC236}">
                <a16:creationId xmlns:a16="http://schemas.microsoft.com/office/drawing/2014/main" id="{FB858D90-F80F-EA5B-9F91-B5BF5554912F}"/>
              </a:ext>
            </a:extLst>
          </p:cNvPr>
          <p:cNvSpPr>
            <a:spLocks noGrp="1"/>
          </p:cNvSpPr>
          <p:nvPr>
            <p:ph type="subTitle" idx="1"/>
          </p:nvPr>
        </p:nvSpPr>
        <p:spPr>
          <a:xfrm>
            <a:off x="667754" y="4636008"/>
            <a:ext cx="2800510" cy="1572768"/>
          </a:xfrm>
        </p:spPr>
        <p:txBody>
          <a:bodyPr>
            <a:normAutofit/>
          </a:bodyPr>
          <a:lstStyle/>
          <a:p>
            <a:pPr algn="l"/>
            <a:r>
              <a:rPr lang="en-US" dirty="0"/>
              <a:t>NRSVUE</a:t>
            </a:r>
            <a:endParaRPr lang="en-US"/>
          </a:p>
        </p:txBody>
      </p:sp>
      <p:sp>
        <p:nvSpPr>
          <p:cNvPr id="103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7753" y="4409267"/>
            <a:ext cx="2606040" cy="18288"/>
          </a:xfrm>
          <a:custGeom>
            <a:avLst/>
            <a:gdLst>
              <a:gd name="csX0" fmla="*/ 0 w 2606040"/>
              <a:gd name="csY0" fmla="*/ 0 h 18288"/>
              <a:gd name="csX1" fmla="*/ 625450 w 2606040"/>
              <a:gd name="csY1" fmla="*/ 0 h 18288"/>
              <a:gd name="csX2" fmla="*/ 1224839 w 2606040"/>
              <a:gd name="csY2" fmla="*/ 0 h 18288"/>
              <a:gd name="csX3" fmla="*/ 1824228 w 2606040"/>
              <a:gd name="csY3" fmla="*/ 0 h 18288"/>
              <a:gd name="csX4" fmla="*/ 2606040 w 2606040"/>
              <a:gd name="csY4" fmla="*/ 0 h 18288"/>
              <a:gd name="csX5" fmla="*/ 2606040 w 2606040"/>
              <a:gd name="csY5" fmla="*/ 18288 h 18288"/>
              <a:gd name="csX6" fmla="*/ 1902409 w 2606040"/>
              <a:gd name="csY6" fmla="*/ 18288 h 18288"/>
              <a:gd name="csX7" fmla="*/ 1276960 w 2606040"/>
              <a:gd name="csY7" fmla="*/ 18288 h 18288"/>
              <a:gd name="csX8" fmla="*/ 677570 w 2606040"/>
              <a:gd name="csY8" fmla="*/ 18288 h 18288"/>
              <a:gd name="csX9" fmla="*/ 0 w 2606040"/>
              <a:gd name="csY9" fmla="*/ 18288 h 18288"/>
              <a:gd name="csX10" fmla="*/ 0 w 2606040"/>
              <a:gd name="csY10"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magical pastoral scene unfolds in this anime-inspired watercolor illustration, where dozens of delicate butterflies drift through a sunlit meadow overflowing with colorful wildflowers. The warm golden afternoon light creates an enchanting atmosphere as translucent butterfly wings catch iridescent hues of lavender, amber, and pale blue against the verdant landscape. A weathered wooden fence post draped in flowering vines provides a resting spot for a magnificent swallowtail butterfly with intricate wing patterns. Rolling green hills fade into a soft hazy distance while dappled light filters through the canopy of a nearby ancient oak tree. Clover and dandelion seeds float peacefully through the still air, creating a dreamy bokeh effect. The hand-painted textures and cel-shaded details blend beautifully with painterly background washes, evoking nostalgic warmth and peaceful wonder in this serene countryside setting bathed in golden hour glow.">
            <a:extLst>
              <a:ext uri="{FF2B5EF4-FFF2-40B4-BE49-F238E27FC236}">
                <a16:creationId xmlns:a16="http://schemas.microsoft.com/office/drawing/2014/main" id="{E2B5289D-5F39-AD5D-40A0-35985EFB03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696" r="16079" b="4"/>
          <a:stretch>
            <a:fillRect/>
          </a:stretch>
        </p:blipFill>
        <p:spPr bwMode="auto">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90151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F04E71-55FD-417F-9D7D-3491D56C142B}"/>
              </a:ext>
            </a:extLst>
          </p:cNvPr>
          <p:cNvSpPr txBox="1"/>
          <p:nvPr/>
        </p:nvSpPr>
        <p:spPr>
          <a:xfrm>
            <a:off x="0" y="659555"/>
            <a:ext cx="9144000" cy="5538889"/>
          </a:xfrm>
          <a:prstGeom prst="rect">
            <a:avLst/>
          </a:prstGeom>
          <a:noFill/>
        </p:spPr>
        <p:txBody>
          <a:bodyPr wrap="square">
            <a:spAutoFit/>
          </a:bodyPr>
          <a:lstStyle/>
          <a:p>
            <a:pPr marL="0" marR="0" algn="ctr">
              <a:lnSpc>
                <a:spcPct val="150000"/>
              </a:lnSpc>
              <a:buNone/>
            </a:pPr>
            <a:r>
              <a:rPr lang="en-US" sz="3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The </a:t>
            </a:r>
            <a:r>
              <a:rPr lang="en-US" sz="3000" cap="small"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Lord</a:t>
            </a:r>
            <a:r>
              <a:rPr lang="en-US" sz="3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appeared to Abraham</a:t>
            </a:r>
            <a:r>
              <a:rPr lang="en-US" sz="300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n-US" sz="3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by the oaks of Mamre, as he sat at the entrance of his tent in the heat of the day. </a:t>
            </a:r>
            <a:r>
              <a:rPr lang="en-US" sz="3000" dirty="0">
                <a:effectLst/>
                <a:latin typeface="Verdana" panose="020B0604030504040204" pitchFamily="34" charset="0"/>
                <a:ea typeface="Verdana" panose="020B0604030504040204" pitchFamily="34" charset="0"/>
                <a:cs typeface="Verdana" panose="020B0604030504040204" pitchFamily="34" charset="0"/>
              </a:rPr>
              <a:t> </a:t>
            </a:r>
          </a:p>
          <a:p>
            <a:pPr marL="0" marR="0" algn="ctr">
              <a:lnSpc>
                <a:spcPct val="150000"/>
              </a:lnSpc>
              <a:buNone/>
            </a:pPr>
            <a:endParaRPr lang="en-US" sz="3000" dirty="0">
              <a:effectLst/>
              <a:latin typeface="Verdana" panose="020B0604030504040204" pitchFamily="34" charset="0"/>
              <a:ea typeface="Verdana" panose="020B0604030504040204" pitchFamily="34" charset="0"/>
              <a:cs typeface="Verdana" panose="020B0604030504040204" pitchFamily="34" charset="0"/>
            </a:endParaRPr>
          </a:p>
          <a:p>
            <a:pPr marL="0" marR="0" algn="ctr">
              <a:lnSpc>
                <a:spcPct val="150000"/>
              </a:lnSpc>
              <a:buNone/>
            </a:pPr>
            <a:r>
              <a:rPr lang="en-US" sz="3000" b="1"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2 </a:t>
            </a:r>
            <a:r>
              <a:rPr lang="en-US" sz="3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He looked up and saw three men standing near him. When he saw them, he ran from the tent entrance to meet them and bowed down to the ground. </a:t>
            </a:r>
            <a:r>
              <a:rPr lang="en-US" sz="3000" dirty="0">
                <a:effectLst/>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17525043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94254" y="32273"/>
            <a:ext cx="3272803" cy="1616203"/>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4500" b="1" kern="1200" dirty="0">
                <a:solidFill>
                  <a:schemeClr val="tx1"/>
                </a:solidFill>
                <a:latin typeface="APPLE CHANCERY" panose="03020702040506060504" pitchFamily="66" charset="-79"/>
                <a:ea typeface="+mj-ea"/>
                <a:cs typeface="APPLE CHANCERY" panose="03020702040506060504" pitchFamily="66" charset="-79"/>
              </a:rPr>
              <a:t>Prelude</a:t>
            </a:r>
          </a:p>
        </p:txBody>
      </p:sp>
      <p:sp>
        <p:nvSpPr>
          <p:cNvPr id="5" name="TextBox 4"/>
          <p:cNvSpPr txBox="1"/>
          <p:nvPr/>
        </p:nvSpPr>
        <p:spPr>
          <a:xfrm>
            <a:off x="4685946" y="1055913"/>
            <a:ext cx="4375273" cy="3447832"/>
          </a:xfrm>
          <a:prstGeom prst="rect">
            <a:avLst/>
          </a:prstGeom>
        </p:spPr>
        <p:txBody>
          <a:bodyPr vert="horz" lIns="91440" tIns="45720" rIns="91440" bIns="45720" rtlCol="0" anchor="t">
            <a:noAutofit/>
          </a:bodyPr>
          <a:lstStyle/>
          <a:p>
            <a:pPr algn="ctr" defTabSz="914400">
              <a:lnSpc>
                <a:spcPct val="90000"/>
              </a:lnSpc>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Pastor Eduardo Carrillo</a:t>
            </a:r>
          </a:p>
          <a:p>
            <a:pPr algn="ctr" defTabSz="914400">
              <a:lnSpc>
                <a:spcPct val="90000"/>
              </a:lnSpc>
              <a:spcAft>
                <a:spcPts val="600"/>
              </a:spcAft>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defTabSz="914400">
              <a:lnSpc>
                <a:spcPct val="90000"/>
              </a:lnSpc>
              <a:spcAft>
                <a:spcPts val="600"/>
              </a:spcAft>
            </a:pPr>
            <a:r>
              <a:rPr lang="en-US" sz="3000" i="1" dirty="0">
                <a:latin typeface="Verdana" panose="020B0604030504040204" pitchFamily="34" charset="0"/>
                <a:ea typeface="Verdana" panose="020B0604030504040204" pitchFamily="34" charset="0"/>
                <a:cs typeface="Verdana" panose="020B0604030504040204" pitchFamily="34" charset="0"/>
              </a:rPr>
              <a:t>Third Sunday after Pentecost</a:t>
            </a:r>
          </a:p>
          <a:p>
            <a:pPr algn="ctr" defTabSz="914400">
              <a:lnSpc>
                <a:spcPct val="90000"/>
              </a:lnSpc>
              <a:spcAft>
                <a:spcPts val="600"/>
              </a:spcAft>
            </a:pPr>
            <a:endParaRPr lang="en-US" sz="2800" i="1" dirty="0">
              <a:latin typeface="Verdana" panose="020B0604030504040204" pitchFamily="34" charset="0"/>
              <a:ea typeface="Verdana" panose="020B0604030504040204" pitchFamily="34" charset="0"/>
              <a:cs typeface="Verdana" panose="020B0604030504040204" pitchFamily="34" charset="0"/>
            </a:endParaRPr>
          </a:p>
          <a:p>
            <a:pPr algn="ctr" defTabSz="914400">
              <a:lnSpc>
                <a:spcPct val="90000"/>
              </a:lnSpc>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June 14</a:t>
            </a:r>
            <a:r>
              <a:rPr lang="en-US" sz="3000" baseline="30000" dirty="0">
                <a:latin typeface="Verdana" panose="020B0604030504040204" pitchFamily="34" charset="0"/>
                <a:ea typeface="Verdana" panose="020B0604030504040204" pitchFamily="34" charset="0"/>
                <a:cs typeface="Verdana" panose="020B0604030504040204" pitchFamily="34" charset="0"/>
              </a:rPr>
              <a:t>th</a:t>
            </a:r>
            <a:r>
              <a:rPr lang="en-US" sz="3000" dirty="0">
                <a:latin typeface="Verdana" panose="020B0604030504040204" pitchFamily="34" charset="0"/>
                <a:ea typeface="Verdana" panose="020B0604030504040204" pitchFamily="34" charset="0"/>
                <a:cs typeface="Verdana" panose="020B0604030504040204" pitchFamily="34" charset="0"/>
              </a:rPr>
              <a:t>, 2026</a:t>
            </a:r>
          </a:p>
          <a:p>
            <a:pPr algn="ctr" defTabSz="914400">
              <a:lnSpc>
                <a:spcPct val="90000"/>
              </a:lnSpc>
              <a:spcAft>
                <a:spcPts val="600"/>
              </a:spcAft>
            </a:pPr>
            <a:endParaRPr lang="en-US" sz="2000" dirty="0">
              <a:latin typeface="Verdana" panose="020B0604030504040204" pitchFamily="34" charset="0"/>
              <a:ea typeface="Verdana" panose="020B0604030504040204" pitchFamily="34" charset="0"/>
              <a:cs typeface="Verdana" panose="020B0604030504040204" pitchFamily="34" charset="0"/>
            </a:endParaRPr>
          </a:p>
          <a:p>
            <a:pPr algn="ctr" defTabSz="914400">
              <a:lnSpc>
                <a:spcPct val="90000"/>
              </a:lnSpc>
              <a:spcAft>
                <a:spcPts val="600"/>
              </a:spcAft>
            </a:pPr>
            <a:r>
              <a:rPr lang="en-US" dirty="0">
                <a:latin typeface="Verdana" panose="020B0604030504040204" pitchFamily="34" charset="0"/>
                <a:ea typeface="Verdana" panose="020B0604030504040204" pitchFamily="34" charset="0"/>
                <a:cs typeface="Verdana" panose="020B0604030504040204" pitchFamily="34" charset="0"/>
              </a:rPr>
              <a:t>CCLI License:</a:t>
            </a:r>
          </a:p>
          <a:p>
            <a:pPr algn="ctr" defTabSz="914400">
              <a:lnSpc>
                <a:spcPct val="90000"/>
              </a:lnSpc>
              <a:spcAft>
                <a:spcPts val="600"/>
              </a:spcAft>
            </a:pPr>
            <a:r>
              <a:rPr lang="en-US" dirty="0">
                <a:latin typeface="Verdana" panose="020B0604030504040204" pitchFamily="34" charset="0"/>
                <a:ea typeface="Verdana" panose="020B0604030504040204" pitchFamily="34" charset="0"/>
                <a:cs typeface="Verdana" panose="020B0604030504040204" pitchFamily="34" charset="0"/>
              </a:rPr>
              <a:t>3430384-01-1829</a:t>
            </a:r>
          </a:p>
        </p:txBody>
      </p:sp>
      <p:cxnSp>
        <p:nvCxnSpPr>
          <p:cNvPr id="7" name="Straight Connector 6">
            <a:extLst>
              <a:ext uri="{FF2B5EF4-FFF2-40B4-BE49-F238E27FC236}">
                <a16:creationId xmlns:a16="http://schemas.microsoft.com/office/drawing/2014/main" id="{C162BB4D-E2BF-6CFB-AE05-BD3B2DB2342A}"/>
              </a:ext>
            </a:extLst>
          </p:cNvPr>
          <p:cNvCxnSpPr/>
          <p:nvPr/>
        </p:nvCxnSpPr>
        <p:spPr>
          <a:xfrm>
            <a:off x="5474768" y="1055913"/>
            <a:ext cx="2797628" cy="0"/>
          </a:xfrm>
          <a:prstGeom prst="line">
            <a:avLst/>
          </a:prstGeom>
          <a:ln>
            <a:solidFill>
              <a:srgbClr val="A791C5"/>
            </a:solidFill>
          </a:ln>
        </p:spPr>
        <p:style>
          <a:lnRef idx="3">
            <a:schemeClr val="accent1"/>
          </a:lnRef>
          <a:fillRef idx="0">
            <a:schemeClr val="accent1"/>
          </a:fillRef>
          <a:effectRef idx="2">
            <a:schemeClr val="accent1"/>
          </a:effectRef>
          <a:fontRef idx="minor">
            <a:schemeClr val="tx1"/>
          </a:fontRef>
        </p:style>
      </p:cxnSp>
      <p:sp>
        <p:nvSpPr>
          <p:cNvPr id="3" name="Text Placeholder 2">
            <a:extLst>
              <a:ext uri="{FF2B5EF4-FFF2-40B4-BE49-F238E27FC236}">
                <a16:creationId xmlns:a16="http://schemas.microsoft.com/office/drawing/2014/main" id="{790E8C4D-1CAC-DDD4-D69E-6D9FF4401769}"/>
              </a:ext>
            </a:extLst>
          </p:cNvPr>
          <p:cNvSpPr txBox="1">
            <a:spLocks/>
          </p:cNvSpPr>
          <p:nvPr/>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pic>
        <p:nvPicPr>
          <p:cNvPr id="2" name="Picture 1">
            <a:extLst>
              <a:ext uri="{FF2B5EF4-FFF2-40B4-BE49-F238E27FC236}">
                <a16:creationId xmlns:a16="http://schemas.microsoft.com/office/drawing/2014/main" id="{E6AD6117-99B0-6E53-03CA-637ADC4ADF48}"/>
              </a:ext>
            </a:extLst>
          </p:cNvPr>
          <p:cNvPicPr>
            <a:picLocks noChangeAspect="1"/>
          </p:cNvPicPr>
          <p:nvPr/>
        </p:nvPicPr>
        <p:blipFill rotWithShape="1">
          <a:blip r:embed="rId3">
            <a:extLst>
              <a:ext uri="{28A0092B-C50C-407E-A947-70E740481C1C}">
                <a14:useLocalDpi xmlns:a14="http://schemas.microsoft.com/office/drawing/2010/main" val="0"/>
              </a:ext>
            </a:extLst>
          </a:blip>
          <a:srcRect l="1350" r="58072"/>
          <a:stretch>
            <a:fillRect/>
          </a:stretch>
        </p:blipFill>
        <p:spPr>
          <a:xfrm>
            <a:off x="328313" y="521382"/>
            <a:ext cx="4129742" cy="5815235"/>
          </a:xfrm>
          <a:prstGeom prst="ellipse">
            <a:avLst/>
          </a:prstGeom>
          <a:ln>
            <a:noFill/>
          </a:ln>
          <a:effectLst>
            <a:softEdge rad="112500"/>
          </a:effectLst>
        </p:spPr>
      </p:pic>
    </p:spTree>
    <p:extLst>
      <p:ext uri="{BB962C8B-B14F-4D97-AF65-F5344CB8AC3E}">
        <p14:creationId xmlns:p14="http://schemas.microsoft.com/office/powerpoint/2010/main" val="239108026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F9EE2-4346-1CE4-3F01-9828B5E4AAF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789B617-A07B-0753-21B2-7F899425C229}"/>
              </a:ext>
            </a:extLst>
          </p:cNvPr>
          <p:cNvSpPr txBox="1"/>
          <p:nvPr/>
        </p:nvSpPr>
        <p:spPr>
          <a:xfrm>
            <a:off x="0" y="1698301"/>
            <a:ext cx="9144000" cy="3461397"/>
          </a:xfrm>
          <a:prstGeom prst="rect">
            <a:avLst/>
          </a:prstGeom>
          <a:noFill/>
        </p:spPr>
        <p:txBody>
          <a:bodyPr wrap="square">
            <a:spAutoFit/>
          </a:bodyPr>
          <a:lstStyle/>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3 </a:t>
            </a:r>
            <a:r>
              <a:rPr lang="en-US" sz="3000" dirty="0">
                <a:latin typeface="Verdana" panose="020B0604030504040204" pitchFamily="34" charset="0"/>
                <a:ea typeface="Verdana" panose="020B0604030504040204" pitchFamily="34" charset="0"/>
                <a:cs typeface="Verdana" panose="020B0604030504040204" pitchFamily="34" charset="0"/>
              </a:rPr>
              <a:t>He said, “My lord, if I find favor with you, do not pass by your servant.  </a:t>
            </a:r>
          </a:p>
          <a:p>
            <a:pPr algn="ctr">
              <a:lnSpc>
                <a:spcPct val="150000"/>
              </a:lnSpc>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4 </a:t>
            </a:r>
            <a:r>
              <a:rPr lang="en-US" sz="3000" dirty="0">
                <a:latin typeface="Verdana" panose="020B0604030504040204" pitchFamily="34" charset="0"/>
                <a:ea typeface="Verdana" panose="020B0604030504040204" pitchFamily="34" charset="0"/>
                <a:cs typeface="Verdana" panose="020B0604030504040204" pitchFamily="34" charset="0"/>
              </a:rPr>
              <a:t>Let a little water be brought, and wash your feet, and rest yourselves under the tree.  </a:t>
            </a:r>
          </a:p>
        </p:txBody>
      </p:sp>
    </p:spTree>
    <p:extLst>
      <p:ext uri="{BB962C8B-B14F-4D97-AF65-F5344CB8AC3E}">
        <p14:creationId xmlns:p14="http://schemas.microsoft.com/office/powerpoint/2010/main" val="30483696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A46DE-C3D6-11A9-F2F7-7FEF2661378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5CBA6CD-2D0F-3011-2E5B-167FFAE1541B}"/>
              </a:ext>
            </a:extLst>
          </p:cNvPr>
          <p:cNvSpPr txBox="1"/>
          <p:nvPr/>
        </p:nvSpPr>
        <p:spPr>
          <a:xfrm>
            <a:off x="0" y="313307"/>
            <a:ext cx="9144000" cy="6231386"/>
          </a:xfrm>
          <a:prstGeom prst="rect">
            <a:avLst/>
          </a:prstGeom>
          <a:noFill/>
        </p:spPr>
        <p:txBody>
          <a:bodyPr wrap="square">
            <a:spAutoFit/>
          </a:bodyPr>
          <a:lstStyle/>
          <a:p>
            <a:pPr algn="ctr">
              <a:lnSpc>
                <a:spcPct val="150000"/>
              </a:lnSpc>
            </a:pPr>
            <a:r>
              <a:rPr lang="en-US" sz="3000" baseline="30000" dirty="0">
                <a:latin typeface="Verdana" panose="020B0604030504040204" pitchFamily="34" charset="0"/>
                <a:ea typeface="Verdana" panose="020B0604030504040204" pitchFamily="34" charset="0"/>
                <a:cs typeface="Verdana" panose="020B0604030504040204" pitchFamily="34" charset="0"/>
              </a:rPr>
              <a:t>5 </a:t>
            </a:r>
            <a:r>
              <a:rPr lang="en-US" sz="3000" dirty="0">
                <a:latin typeface="Verdana" panose="020B0604030504040204" pitchFamily="34" charset="0"/>
                <a:ea typeface="Verdana" panose="020B0604030504040204" pitchFamily="34" charset="0"/>
                <a:cs typeface="Verdana" panose="020B0604030504040204" pitchFamily="34" charset="0"/>
              </a:rPr>
              <a:t>Let me bring a little bread, that you may refresh yourselves, and after that you may pass on—since you have come to your servant.” So they said, “Do as you have said.” </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 </a:t>
            </a:r>
          </a:p>
          <a:p>
            <a:pPr algn="ctr">
              <a:lnSpc>
                <a:spcPct val="150000"/>
              </a:lnSpc>
            </a:pPr>
            <a:r>
              <a:rPr lang="en-US" sz="3000" baseline="30000" dirty="0">
                <a:latin typeface="Verdana" panose="020B0604030504040204" pitchFamily="34" charset="0"/>
                <a:ea typeface="Verdana" panose="020B0604030504040204" pitchFamily="34" charset="0"/>
                <a:cs typeface="Verdana" panose="020B0604030504040204" pitchFamily="34" charset="0"/>
              </a:rPr>
              <a:t>6</a:t>
            </a:r>
            <a:r>
              <a:rPr lang="en-US" sz="3000" dirty="0">
                <a:latin typeface="Verdana" panose="020B0604030504040204" pitchFamily="34" charset="0"/>
                <a:ea typeface="Verdana" panose="020B0604030504040204" pitchFamily="34" charset="0"/>
                <a:cs typeface="Verdana" panose="020B0604030504040204" pitchFamily="34" charset="0"/>
              </a:rPr>
              <a:t> And Abraham hastened into the tent to Sarah and said, “Make ready quickly three measures of choice flour, knead it, and make cakes.”  </a:t>
            </a:r>
          </a:p>
        </p:txBody>
      </p:sp>
    </p:spTree>
    <p:extLst>
      <p:ext uri="{BB962C8B-B14F-4D97-AF65-F5344CB8AC3E}">
        <p14:creationId xmlns:p14="http://schemas.microsoft.com/office/powerpoint/2010/main" val="128952250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72A60-D782-187E-39B4-B864158104F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BA36147-132B-DBD0-80CE-7E7E5C33EBD9}"/>
              </a:ext>
            </a:extLst>
          </p:cNvPr>
          <p:cNvSpPr txBox="1"/>
          <p:nvPr/>
        </p:nvSpPr>
        <p:spPr>
          <a:xfrm>
            <a:off x="0" y="659555"/>
            <a:ext cx="9144000" cy="5538889"/>
          </a:xfrm>
          <a:prstGeom prst="rect">
            <a:avLst/>
          </a:prstGeom>
          <a:noFill/>
        </p:spPr>
        <p:txBody>
          <a:bodyPr wrap="square">
            <a:spAutoFit/>
          </a:bodyPr>
          <a:lstStyle/>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7 </a:t>
            </a:r>
            <a:r>
              <a:rPr lang="en-US" sz="3000" dirty="0">
                <a:latin typeface="Verdana" panose="020B0604030504040204" pitchFamily="34" charset="0"/>
                <a:ea typeface="Verdana" panose="020B0604030504040204" pitchFamily="34" charset="0"/>
                <a:cs typeface="Verdana" panose="020B0604030504040204" pitchFamily="34" charset="0"/>
              </a:rPr>
              <a:t>Abraham ran to the herd and took a calf, tender and good, and gave it to the servant, who hastened to prepare it.</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  </a:t>
            </a:r>
          </a:p>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8 </a:t>
            </a:r>
            <a:r>
              <a:rPr lang="en-US" sz="3000" dirty="0">
                <a:latin typeface="Verdana" panose="020B0604030504040204" pitchFamily="34" charset="0"/>
                <a:ea typeface="Verdana" panose="020B0604030504040204" pitchFamily="34" charset="0"/>
                <a:cs typeface="Verdana" panose="020B0604030504040204" pitchFamily="34" charset="0"/>
              </a:rPr>
              <a:t>Then he took curds and milk and the calf that he had prepared and set it before them, and he stood by them under the tree while they ate.</a:t>
            </a:r>
          </a:p>
        </p:txBody>
      </p:sp>
    </p:spTree>
    <p:extLst>
      <p:ext uri="{BB962C8B-B14F-4D97-AF65-F5344CB8AC3E}">
        <p14:creationId xmlns:p14="http://schemas.microsoft.com/office/powerpoint/2010/main" val="37331332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14BF6-27FC-E2D7-55D0-6F191097EDC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660707D-9679-43D1-4513-419D7263B044}"/>
              </a:ext>
            </a:extLst>
          </p:cNvPr>
          <p:cNvSpPr txBox="1"/>
          <p:nvPr/>
        </p:nvSpPr>
        <p:spPr>
          <a:xfrm>
            <a:off x="0" y="1005804"/>
            <a:ext cx="9144000" cy="4846391"/>
          </a:xfrm>
          <a:prstGeom prst="rect">
            <a:avLst/>
          </a:prstGeom>
          <a:noFill/>
        </p:spPr>
        <p:txBody>
          <a:bodyPr wrap="square">
            <a:spAutoFit/>
          </a:bodyPr>
          <a:lstStyle/>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9 </a:t>
            </a:r>
            <a:r>
              <a:rPr lang="en-US" sz="3000" dirty="0">
                <a:latin typeface="Verdana" panose="020B0604030504040204" pitchFamily="34" charset="0"/>
                <a:ea typeface="Verdana" panose="020B0604030504040204" pitchFamily="34" charset="0"/>
                <a:cs typeface="Verdana" panose="020B0604030504040204" pitchFamily="34" charset="0"/>
              </a:rPr>
              <a:t>They said to him, “Where is your wife Sarah?” And he said, “There, in the tent.”  </a:t>
            </a:r>
          </a:p>
          <a:p>
            <a:pPr algn="ctr">
              <a:lnSpc>
                <a:spcPct val="150000"/>
              </a:lnSpc>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10 </a:t>
            </a:r>
            <a:r>
              <a:rPr lang="en-US" sz="3000" dirty="0">
                <a:latin typeface="Verdana" panose="020B0604030504040204" pitchFamily="34" charset="0"/>
                <a:ea typeface="Verdana" panose="020B0604030504040204" pitchFamily="34" charset="0"/>
                <a:cs typeface="Verdana" panose="020B0604030504040204" pitchFamily="34" charset="0"/>
              </a:rPr>
              <a:t>Then one said, “I will surely return to you in due season, and your wife Sarah shall have a son.” And Sarah was listening at the tent entrance behind him.  </a:t>
            </a:r>
          </a:p>
        </p:txBody>
      </p:sp>
    </p:spTree>
    <p:extLst>
      <p:ext uri="{BB962C8B-B14F-4D97-AF65-F5344CB8AC3E}">
        <p14:creationId xmlns:p14="http://schemas.microsoft.com/office/powerpoint/2010/main" val="12232857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3CA9F-EC32-0BDE-FB9C-66AB68866E8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520EE07-911B-8A1D-A4CA-8BF6E8B83736}"/>
              </a:ext>
            </a:extLst>
          </p:cNvPr>
          <p:cNvSpPr txBox="1"/>
          <p:nvPr/>
        </p:nvSpPr>
        <p:spPr>
          <a:xfrm>
            <a:off x="0" y="1005804"/>
            <a:ext cx="9144000" cy="4846391"/>
          </a:xfrm>
          <a:prstGeom prst="rect">
            <a:avLst/>
          </a:prstGeom>
          <a:noFill/>
        </p:spPr>
        <p:txBody>
          <a:bodyPr wrap="square">
            <a:spAutoFit/>
          </a:bodyPr>
          <a:lstStyle/>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11 </a:t>
            </a:r>
            <a:r>
              <a:rPr lang="en-US" sz="3000" dirty="0">
                <a:latin typeface="Verdana" panose="020B0604030504040204" pitchFamily="34" charset="0"/>
                <a:ea typeface="Verdana" panose="020B0604030504040204" pitchFamily="34" charset="0"/>
                <a:cs typeface="Verdana" panose="020B0604030504040204" pitchFamily="34" charset="0"/>
              </a:rPr>
              <a:t>Now Abraham and Sarah were old, advanced in age; it had ceased to be with Sarah after the manner of women.  </a:t>
            </a:r>
          </a:p>
          <a:p>
            <a:pPr algn="ctr">
              <a:lnSpc>
                <a:spcPct val="150000"/>
              </a:lnSpc>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12 </a:t>
            </a:r>
            <a:r>
              <a:rPr lang="en-US" sz="3000" dirty="0">
                <a:latin typeface="Verdana" panose="020B0604030504040204" pitchFamily="34" charset="0"/>
                <a:ea typeface="Verdana" panose="020B0604030504040204" pitchFamily="34" charset="0"/>
                <a:cs typeface="Verdana" panose="020B0604030504040204" pitchFamily="34" charset="0"/>
              </a:rPr>
              <a:t>So Sarah laughed to herself, saying, “After I have grown old, and my husband is old, shall I be fruitful?”  </a:t>
            </a:r>
          </a:p>
        </p:txBody>
      </p:sp>
    </p:spTree>
    <p:extLst>
      <p:ext uri="{BB962C8B-B14F-4D97-AF65-F5344CB8AC3E}">
        <p14:creationId xmlns:p14="http://schemas.microsoft.com/office/powerpoint/2010/main" val="242861679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01EE0-7F37-41A1-1D23-B3E9EC408D7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B0449FD-787B-CB8E-4F5D-11A9234EF800}"/>
              </a:ext>
            </a:extLst>
          </p:cNvPr>
          <p:cNvSpPr txBox="1"/>
          <p:nvPr/>
        </p:nvSpPr>
        <p:spPr>
          <a:xfrm>
            <a:off x="0" y="1005804"/>
            <a:ext cx="9144000" cy="4846391"/>
          </a:xfrm>
          <a:prstGeom prst="rect">
            <a:avLst/>
          </a:prstGeom>
          <a:noFill/>
        </p:spPr>
        <p:txBody>
          <a:bodyPr wrap="square">
            <a:spAutoFit/>
          </a:bodyPr>
          <a:lstStyle/>
          <a:p>
            <a:pPr algn="ctr">
              <a:lnSpc>
                <a:spcPct val="150000"/>
              </a:lnSpc>
            </a:pPr>
            <a:r>
              <a:rPr lang="en-US" sz="3000" baseline="30000" dirty="0">
                <a:latin typeface="Verdana" panose="020B0604030504040204" pitchFamily="34" charset="0"/>
                <a:ea typeface="Verdana" panose="020B0604030504040204" pitchFamily="34" charset="0"/>
                <a:cs typeface="Verdana" panose="020B0604030504040204" pitchFamily="34" charset="0"/>
              </a:rPr>
              <a:t>13 </a:t>
            </a:r>
            <a:r>
              <a:rPr lang="en-US" sz="3000" dirty="0">
                <a:latin typeface="Verdana" panose="020B0604030504040204" pitchFamily="34" charset="0"/>
                <a:ea typeface="Verdana" panose="020B0604030504040204" pitchFamily="34" charset="0"/>
                <a:cs typeface="Verdana" panose="020B0604030504040204" pitchFamily="34" charset="0"/>
              </a:rPr>
              <a:t>The Lord said to Abraham, “Why did Sarah laugh and say, ‘Shall I indeed bear a child, now that I am old?’  </a:t>
            </a:r>
          </a:p>
          <a:p>
            <a:pPr algn="ctr">
              <a:lnSpc>
                <a:spcPct val="150000"/>
              </a:lnSpc>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aseline="30000" dirty="0">
                <a:latin typeface="Verdana" panose="020B0604030504040204" pitchFamily="34" charset="0"/>
                <a:ea typeface="Verdana" panose="020B0604030504040204" pitchFamily="34" charset="0"/>
                <a:cs typeface="Verdana" panose="020B0604030504040204" pitchFamily="34" charset="0"/>
              </a:rPr>
              <a:t>14</a:t>
            </a:r>
            <a:r>
              <a:rPr lang="en-US" sz="3000" dirty="0">
                <a:latin typeface="Verdana" panose="020B0604030504040204" pitchFamily="34" charset="0"/>
                <a:ea typeface="Verdana" panose="020B0604030504040204" pitchFamily="34" charset="0"/>
                <a:cs typeface="Verdana" panose="020B0604030504040204" pitchFamily="34" charset="0"/>
              </a:rPr>
              <a:t> Is anything too wonderful for the Lord? At the set time I will return to you, in due season, and Sarah shall have a son.” </a:t>
            </a:r>
          </a:p>
        </p:txBody>
      </p:sp>
    </p:spTree>
    <p:extLst>
      <p:ext uri="{BB962C8B-B14F-4D97-AF65-F5344CB8AC3E}">
        <p14:creationId xmlns:p14="http://schemas.microsoft.com/office/powerpoint/2010/main" val="215154170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714EA-8230-71D9-9E1B-0A6D76276BD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95E8CCF-43FA-8488-2647-69F8336AB439}"/>
              </a:ext>
            </a:extLst>
          </p:cNvPr>
          <p:cNvSpPr txBox="1"/>
          <p:nvPr/>
        </p:nvSpPr>
        <p:spPr>
          <a:xfrm>
            <a:off x="0" y="2390799"/>
            <a:ext cx="9144000" cy="2076402"/>
          </a:xfrm>
          <a:prstGeom prst="rect">
            <a:avLst/>
          </a:prstGeom>
          <a:noFill/>
        </p:spPr>
        <p:txBody>
          <a:bodyPr wrap="square">
            <a:spAutoFit/>
          </a:bodyPr>
          <a:lstStyle/>
          <a:p>
            <a:pPr algn="ctr">
              <a:lnSpc>
                <a:spcPct val="150000"/>
              </a:lnSpc>
            </a:pPr>
            <a:r>
              <a:rPr lang="en-US" sz="3000" baseline="30000" dirty="0">
                <a:latin typeface="Verdana" panose="020B0604030504040204" pitchFamily="34" charset="0"/>
                <a:ea typeface="Verdana" panose="020B0604030504040204" pitchFamily="34" charset="0"/>
                <a:cs typeface="Verdana" panose="020B0604030504040204" pitchFamily="34" charset="0"/>
              </a:rPr>
              <a:t>15 </a:t>
            </a:r>
            <a:r>
              <a:rPr lang="en-US" sz="3000" dirty="0">
                <a:latin typeface="Verdana" panose="020B0604030504040204" pitchFamily="34" charset="0"/>
                <a:ea typeface="Verdana" panose="020B0604030504040204" pitchFamily="34" charset="0"/>
                <a:cs typeface="Verdana" panose="020B0604030504040204" pitchFamily="34" charset="0"/>
              </a:rPr>
              <a:t>But Sarah denied, saying, “I did not laugh,” for she was afraid. He said, “Yes, you did laugh.”</a:t>
            </a:r>
          </a:p>
        </p:txBody>
      </p:sp>
    </p:spTree>
    <p:extLst>
      <p:ext uri="{BB962C8B-B14F-4D97-AF65-F5344CB8AC3E}">
        <p14:creationId xmlns:p14="http://schemas.microsoft.com/office/powerpoint/2010/main" val="316125777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26A84AF-6F58-471A-BF1F-10D8C0351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5156A2-414E-58C4-6A0C-C55CAA14B0F3}"/>
              </a:ext>
            </a:extLst>
          </p:cNvPr>
          <p:cNvSpPr>
            <a:spLocks noGrp="1"/>
          </p:cNvSpPr>
          <p:nvPr>
            <p:ph type="ctrTitle"/>
          </p:nvPr>
        </p:nvSpPr>
        <p:spPr>
          <a:xfrm>
            <a:off x="628650" y="728662"/>
            <a:ext cx="2839134" cy="3728853"/>
          </a:xfrm>
          <a:noFill/>
        </p:spPr>
        <p:txBody>
          <a:bodyPr>
            <a:normAutofit/>
          </a:bodyPr>
          <a:lstStyle/>
          <a:p>
            <a:pPr algn="l"/>
            <a:r>
              <a:rPr lang="en-US" sz="4500"/>
              <a:t>Romans 5: 1 - 8</a:t>
            </a:r>
          </a:p>
        </p:txBody>
      </p:sp>
      <p:sp>
        <p:nvSpPr>
          <p:cNvPr id="3" name="Subtitle 2">
            <a:extLst>
              <a:ext uri="{FF2B5EF4-FFF2-40B4-BE49-F238E27FC236}">
                <a16:creationId xmlns:a16="http://schemas.microsoft.com/office/drawing/2014/main" id="{388E5A5E-4B02-4F2C-EC28-AAD2247935EE}"/>
              </a:ext>
            </a:extLst>
          </p:cNvPr>
          <p:cNvSpPr>
            <a:spLocks noGrp="1"/>
          </p:cNvSpPr>
          <p:nvPr>
            <p:ph type="subTitle" idx="1"/>
          </p:nvPr>
        </p:nvSpPr>
        <p:spPr>
          <a:xfrm>
            <a:off x="628650" y="4629235"/>
            <a:ext cx="2839135" cy="1680298"/>
          </a:xfrm>
          <a:noFill/>
        </p:spPr>
        <p:txBody>
          <a:bodyPr>
            <a:normAutofit/>
          </a:bodyPr>
          <a:lstStyle/>
          <a:p>
            <a:pPr algn="l"/>
            <a:r>
              <a:rPr lang="en-US" dirty="0"/>
              <a:t>NRSVUE</a:t>
            </a:r>
            <a:endParaRPr lang="en-US"/>
          </a:p>
        </p:txBody>
      </p:sp>
      <p:pic>
        <p:nvPicPr>
          <p:cNvPr id="1026" name="Picture 2" descr="An elaborate Christian cross created through the ancient art of quilling showcases incredible detail and craftsmanship. Hundreds of tightly rolled paper strips form intricate spirals and coils in a stunning color palette of deep purple, crimson red, celestial blue, warm gold, and pristine white. Each arm of the cross features delicate teardrop-shaped clusters that resemble flower petals, outlined with thin golden borders. Surrounding the central cross are swirling vine-like decorations adorned with miniature paper flowers in emerald green and soft lavender. The three-dimensional paper sculpture sits against a soft cream background, with studio lighting creating gentle shadows that emphasize the textured layers and curled edges of each individual paper strip. This symmetrical composition demonstrates the beauty of paper filigree art, combining religious symbolism with artistic excellence.">
            <a:extLst>
              <a:ext uri="{FF2B5EF4-FFF2-40B4-BE49-F238E27FC236}">
                <a16:creationId xmlns:a16="http://schemas.microsoft.com/office/drawing/2014/main" id="{B9F381D0-4609-8CAB-8113-20D4C49FA1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576" r="10875"/>
          <a:stretch>
            <a:fillRect/>
          </a:stretch>
        </p:blipFill>
        <p:spPr bwMode="auto">
          <a:xfrm>
            <a:off x="3757128" y="10"/>
            <a:ext cx="5386872"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10705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000955-6170-BD3D-EAF7-32F9F1E8AA74}"/>
              </a:ext>
            </a:extLst>
          </p:cNvPr>
          <p:cNvSpPr txBox="1"/>
          <p:nvPr/>
        </p:nvSpPr>
        <p:spPr>
          <a:xfrm>
            <a:off x="0" y="1005804"/>
            <a:ext cx="9144000" cy="4846391"/>
          </a:xfrm>
          <a:prstGeom prst="rect">
            <a:avLst/>
          </a:prstGeom>
          <a:noFill/>
        </p:spPr>
        <p:txBody>
          <a:bodyPr wrap="square">
            <a:spAutoFit/>
          </a:bodyPr>
          <a:lstStyle/>
          <a:p>
            <a:pPr marL="0" marR="0" algn="ctr">
              <a:lnSpc>
                <a:spcPct val="150000"/>
              </a:lnSpc>
              <a:buNone/>
            </a:pPr>
            <a:r>
              <a:rPr lang="en-US" sz="3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Therefore, since we are justified by faith, we have peace with God through our Lord Jesus Christ, </a:t>
            </a:r>
          </a:p>
          <a:p>
            <a:pPr marL="0" marR="0" algn="ctr">
              <a:lnSpc>
                <a:spcPct val="150000"/>
              </a:lnSpc>
              <a:buNone/>
            </a:pPr>
            <a:endParaRPr lang="en-US" sz="3000" dirty="0">
              <a:effectLst/>
              <a:latin typeface="Verdana" panose="020B0604030504040204" pitchFamily="34" charset="0"/>
              <a:ea typeface="Verdana" panose="020B0604030504040204" pitchFamily="34" charset="0"/>
              <a:cs typeface="Verdana" panose="020B0604030504040204" pitchFamily="34" charset="0"/>
            </a:endParaRPr>
          </a:p>
          <a:p>
            <a:pPr marL="0" marR="0" algn="ctr">
              <a:lnSpc>
                <a:spcPct val="150000"/>
              </a:lnSpc>
              <a:buNone/>
            </a:pPr>
            <a:r>
              <a:rPr lang="en-US" sz="3000" b="1"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2 </a:t>
            </a:r>
            <a:r>
              <a:rPr lang="en-US" sz="3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through whom we have obtained access to this grace in which we stand, and we boast in our hope of sharing the glory of God. </a:t>
            </a:r>
            <a:endParaRPr lang="en-US" sz="3000"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9520433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C4FB6-35EE-87E0-B81F-B85D624E574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818568F-248E-040F-FED4-38DBE35B16FC}"/>
              </a:ext>
            </a:extLst>
          </p:cNvPr>
          <p:cNvSpPr txBox="1"/>
          <p:nvPr/>
        </p:nvSpPr>
        <p:spPr>
          <a:xfrm>
            <a:off x="0" y="1352053"/>
            <a:ext cx="9144000" cy="4153894"/>
          </a:xfrm>
          <a:prstGeom prst="rect">
            <a:avLst/>
          </a:prstGeom>
          <a:noFill/>
        </p:spPr>
        <p:txBody>
          <a:bodyPr wrap="square">
            <a:spAutoFit/>
          </a:bodyPr>
          <a:lstStyle/>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 </a:t>
            </a:r>
            <a:r>
              <a:rPr lang="en-US" sz="3000" b="1" baseline="30000" dirty="0">
                <a:latin typeface="Verdana" panose="020B0604030504040204" pitchFamily="34" charset="0"/>
                <a:ea typeface="Verdana" panose="020B0604030504040204" pitchFamily="34" charset="0"/>
                <a:cs typeface="Verdana" panose="020B0604030504040204" pitchFamily="34" charset="0"/>
              </a:rPr>
              <a:t>3 </a:t>
            </a:r>
            <a:r>
              <a:rPr lang="en-US" sz="3000" dirty="0">
                <a:latin typeface="Verdana" panose="020B0604030504040204" pitchFamily="34" charset="0"/>
                <a:ea typeface="Verdana" panose="020B0604030504040204" pitchFamily="34" charset="0"/>
                <a:cs typeface="Verdana" panose="020B0604030504040204" pitchFamily="34" charset="0"/>
              </a:rPr>
              <a:t>And not only that, but we also boast in our afflictions, knowing that affliction produces endurance, </a:t>
            </a:r>
          </a:p>
          <a:p>
            <a:pPr algn="ctr">
              <a:lnSpc>
                <a:spcPct val="150000"/>
              </a:lnSpc>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4 </a:t>
            </a:r>
            <a:r>
              <a:rPr lang="en-US" sz="3000" dirty="0">
                <a:latin typeface="Verdana" panose="020B0604030504040204" pitchFamily="34" charset="0"/>
                <a:ea typeface="Verdana" panose="020B0604030504040204" pitchFamily="34" charset="0"/>
                <a:cs typeface="Verdana" panose="020B0604030504040204" pitchFamily="34" charset="0"/>
              </a:rPr>
              <a:t>and endurance produces character, and character produces hope, </a:t>
            </a:r>
          </a:p>
        </p:txBody>
      </p:sp>
    </p:spTree>
    <p:extLst>
      <p:ext uri="{BB962C8B-B14F-4D97-AF65-F5344CB8AC3E}">
        <p14:creationId xmlns:p14="http://schemas.microsoft.com/office/powerpoint/2010/main" val="292009791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990601" y="459352"/>
            <a:ext cx="3088098" cy="5463560"/>
          </a:xfrm>
          <a:prstGeom prst="rect">
            <a:avLst/>
          </a:prstGeom>
        </p:spPr>
      </p:pic>
      <p:sp>
        <p:nvSpPr>
          <p:cNvPr id="6" name="TextBox 5"/>
          <p:cNvSpPr txBox="1"/>
          <p:nvPr/>
        </p:nvSpPr>
        <p:spPr>
          <a:xfrm>
            <a:off x="4201383" y="1767006"/>
            <a:ext cx="4181839" cy="3323987"/>
          </a:xfrm>
          <a:prstGeom prst="rect">
            <a:avLst/>
          </a:prstGeom>
          <a:noFill/>
        </p:spPr>
        <p:txBody>
          <a:bodyPr wrap="square" rtlCol="0">
            <a:spAutoFit/>
          </a:bodyPr>
          <a:lstStyle/>
          <a:p>
            <a:pPr algn="ctr"/>
            <a:r>
              <a:rPr lang="en-US" sz="3000" dirty="0">
                <a:ea typeface="Times New Roman" charset="0"/>
                <a:cs typeface="Times New Roman" charset="0"/>
              </a:rPr>
              <a:t>WELCOME,</a:t>
            </a:r>
          </a:p>
          <a:p>
            <a:pPr algn="ctr"/>
            <a:endParaRPr lang="en-US" sz="3000" dirty="0">
              <a:ea typeface="Times New Roman" charset="0"/>
              <a:cs typeface="Times New Roman" charset="0"/>
            </a:endParaRPr>
          </a:p>
          <a:p>
            <a:pPr algn="ctr"/>
            <a:r>
              <a:rPr lang="en-US" sz="3000" dirty="0">
                <a:ea typeface="Times New Roman" charset="0"/>
                <a:cs typeface="Times New Roman" charset="0"/>
              </a:rPr>
              <a:t>ANNOUNCEMENTS,</a:t>
            </a:r>
          </a:p>
          <a:p>
            <a:pPr algn="ctr"/>
            <a:endParaRPr lang="en-US" sz="3000" dirty="0">
              <a:ea typeface="Times New Roman" charset="0"/>
              <a:cs typeface="Times New Roman" charset="0"/>
            </a:endParaRPr>
          </a:p>
          <a:p>
            <a:pPr algn="ctr"/>
            <a:r>
              <a:rPr lang="en-US" sz="3000" dirty="0">
                <a:ea typeface="Times New Roman" charset="0"/>
                <a:cs typeface="Times New Roman" charset="0"/>
              </a:rPr>
              <a:t>and</a:t>
            </a:r>
          </a:p>
          <a:p>
            <a:pPr algn="ctr"/>
            <a:endParaRPr lang="en-US" sz="3000" dirty="0">
              <a:ea typeface="Times New Roman" charset="0"/>
              <a:cs typeface="Times New Roman" charset="0"/>
            </a:endParaRPr>
          </a:p>
          <a:p>
            <a:pPr algn="ctr"/>
            <a:r>
              <a:rPr lang="en-US" sz="3000" dirty="0">
                <a:ea typeface="Times New Roman" charset="0"/>
                <a:cs typeface="Times New Roman" charset="0"/>
              </a:rPr>
              <a:t>CELEBRATIONS</a:t>
            </a:r>
          </a:p>
        </p:txBody>
      </p:sp>
      <p:sp>
        <p:nvSpPr>
          <p:cNvPr id="3" name="Text Placeholder 2">
            <a:extLst>
              <a:ext uri="{FF2B5EF4-FFF2-40B4-BE49-F238E27FC236}">
                <a16:creationId xmlns:a16="http://schemas.microsoft.com/office/drawing/2014/main" id="{4BE48C85-74DE-3EDA-A57D-24506D099521}"/>
              </a:ext>
            </a:extLst>
          </p:cNvPr>
          <p:cNvSpPr txBox="1">
            <a:spLocks/>
          </p:cNvSpPr>
          <p:nvPr/>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190329768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F1289-9ED8-2458-8F4C-984E0369035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BD9EE8E-3677-47C5-8487-F3769E3772BE}"/>
              </a:ext>
            </a:extLst>
          </p:cNvPr>
          <p:cNvSpPr txBox="1"/>
          <p:nvPr/>
        </p:nvSpPr>
        <p:spPr>
          <a:xfrm>
            <a:off x="0" y="1005804"/>
            <a:ext cx="9144000" cy="4846391"/>
          </a:xfrm>
          <a:prstGeom prst="rect">
            <a:avLst/>
          </a:prstGeom>
          <a:noFill/>
        </p:spPr>
        <p:txBody>
          <a:bodyPr wrap="square">
            <a:spAutoFit/>
          </a:bodyPr>
          <a:lstStyle/>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5 </a:t>
            </a:r>
            <a:r>
              <a:rPr lang="en-US" sz="3000" dirty="0">
                <a:latin typeface="Verdana" panose="020B0604030504040204" pitchFamily="34" charset="0"/>
                <a:ea typeface="Verdana" panose="020B0604030504040204" pitchFamily="34" charset="0"/>
                <a:cs typeface="Verdana" panose="020B0604030504040204" pitchFamily="34" charset="0"/>
              </a:rPr>
              <a:t>and hope does not put us to shame, because God’s love has been poured into our hearts through the Holy Spirit that has been given to us.</a:t>
            </a:r>
          </a:p>
          <a:p>
            <a:pPr algn="ctr">
              <a:lnSpc>
                <a:spcPct val="150000"/>
              </a:lnSpc>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6 </a:t>
            </a:r>
            <a:r>
              <a:rPr lang="en-US" sz="3000" dirty="0">
                <a:latin typeface="Verdana" panose="020B0604030504040204" pitchFamily="34" charset="0"/>
                <a:ea typeface="Verdana" panose="020B0604030504040204" pitchFamily="34" charset="0"/>
                <a:cs typeface="Verdana" panose="020B0604030504040204" pitchFamily="34" charset="0"/>
              </a:rPr>
              <a:t>For while we were still weak, at the right time Christ died for the ungodly.  </a:t>
            </a:r>
          </a:p>
        </p:txBody>
      </p:sp>
    </p:spTree>
    <p:extLst>
      <p:ext uri="{BB962C8B-B14F-4D97-AF65-F5344CB8AC3E}">
        <p14:creationId xmlns:p14="http://schemas.microsoft.com/office/powerpoint/2010/main" val="427196785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734C2-0BA8-5DB9-5D4A-50AAAF5CF88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9000118-333F-1705-3844-17D7FE00D043}"/>
              </a:ext>
            </a:extLst>
          </p:cNvPr>
          <p:cNvSpPr txBox="1"/>
          <p:nvPr/>
        </p:nvSpPr>
        <p:spPr>
          <a:xfrm>
            <a:off x="0" y="1352053"/>
            <a:ext cx="9144000" cy="4153894"/>
          </a:xfrm>
          <a:prstGeom prst="rect">
            <a:avLst/>
          </a:prstGeom>
          <a:noFill/>
        </p:spPr>
        <p:txBody>
          <a:bodyPr wrap="square">
            <a:spAutoFit/>
          </a:bodyPr>
          <a:lstStyle/>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7 </a:t>
            </a:r>
            <a:r>
              <a:rPr lang="en-US" sz="3000" dirty="0">
                <a:latin typeface="Verdana" panose="020B0604030504040204" pitchFamily="34" charset="0"/>
                <a:ea typeface="Verdana" panose="020B0604030504040204" pitchFamily="34" charset="0"/>
                <a:cs typeface="Verdana" panose="020B0604030504040204" pitchFamily="34" charset="0"/>
              </a:rPr>
              <a:t>Indeed, rarely will anyone die for a righteous person—though perhaps for a good person someone might actually dare to die. </a:t>
            </a:r>
          </a:p>
          <a:p>
            <a:pPr algn="ctr">
              <a:lnSpc>
                <a:spcPct val="150000"/>
              </a:lnSpc>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8 </a:t>
            </a:r>
            <a:r>
              <a:rPr lang="en-US" sz="3000" dirty="0">
                <a:latin typeface="Verdana" panose="020B0604030504040204" pitchFamily="34" charset="0"/>
                <a:ea typeface="Verdana" panose="020B0604030504040204" pitchFamily="34" charset="0"/>
                <a:cs typeface="Verdana" panose="020B0604030504040204" pitchFamily="34" charset="0"/>
              </a:rPr>
              <a:t>But God proves his love for us in that while we still were sinners Christ died for us.</a:t>
            </a:r>
          </a:p>
        </p:txBody>
      </p:sp>
    </p:spTree>
    <p:extLst>
      <p:ext uri="{BB962C8B-B14F-4D97-AF65-F5344CB8AC3E}">
        <p14:creationId xmlns:p14="http://schemas.microsoft.com/office/powerpoint/2010/main" val="163529637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A8B21E-7B5B-3873-471C-06EC4F753DF3}"/>
              </a:ext>
            </a:extLst>
          </p:cNvPr>
          <p:cNvSpPr txBox="1"/>
          <p:nvPr/>
        </p:nvSpPr>
        <p:spPr>
          <a:xfrm>
            <a:off x="0" y="1375361"/>
            <a:ext cx="6317673" cy="4107278"/>
          </a:xfrm>
          <a:prstGeom prst="rect">
            <a:avLst/>
          </a:prstGeom>
          <a:noFill/>
        </p:spPr>
        <p:txBody>
          <a:bodyPr wrap="square">
            <a:spAutoFit/>
          </a:bodyPr>
          <a:lstStyle/>
          <a:p>
            <a:pPr algn="ctr">
              <a:lnSpc>
                <a:spcPct val="150000"/>
              </a:lnSpc>
              <a:buNone/>
            </a:pPr>
            <a:r>
              <a:rPr lang="en-US" sz="4500" b="0" i="0" dirty="0">
                <a:solidFill>
                  <a:srgbClr val="222222"/>
                </a:solidFill>
                <a:effectLst/>
                <a:latin typeface="Verdana" panose="020B0604030504040204" pitchFamily="34" charset="0"/>
                <a:ea typeface="Verdana" panose="020B0604030504040204" pitchFamily="34" charset="0"/>
                <a:cs typeface="Verdana" panose="020B0604030504040204" pitchFamily="34" charset="0"/>
              </a:rPr>
              <a:t>The Word of God for the people of God </a:t>
            </a:r>
          </a:p>
          <a:p>
            <a:pPr algn="ctr">
              <a:lnSpc>
                <a:spcPct val="150000"/>
              </a:lnSpc>
              <a:buNone/>
            </a:pPr>
            <a:endParaRPr lang="en-US" sz="4500" b="0" i="0" dirty="0">
              <a:solidFill>
                <a:srgbClr val="222222"/>
              </a:solidFill>
              <a:effectLst/>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4500" b="1" i="0" dirty="0">
                <a:solidFill>
                  <a:srgbClr val="222222"/>
                </a:solidFill>
                <a:effectLst/>
                <a:latin typeface="Verdana" panose="020B0604030504040204" pitchFamily="34" charset="0"/>
                <a:ea typeface="Verdana" panose="020B0604030504040204" pitchFamily="34" charset="0"/>
                <a:cs typeface="Verdana" panose="020B0604030504040204" pitchFamily="34" charset="0"/>
              </a:rPr>
              <a:t>Thanks be to God</a:t>
            </a:r>
            <a:endParaRPr lang="en-US" sz="4500" b="0" i="0" dirty="0">
              <a:solidFill>
                <a:srgbClr val="222222"/>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8610568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adiant golden sunrise pierces stormy skies above a coastal lighthouse while ascending birds symbolize hope and renewal over calming seas.">
            <a:extLst>
              <a:ext uri="{FF2B5EF4-FFF2-40B4-BE49-F238E27FC236}">
                <a16:creationId xmlns:a16="http://schemas.microsoft.com/office/drawing/2014/main" id="{86529196-A824-76C1-3A2F-ABE9D47807A6}"/>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8A8B9FA-5A5D-EBEB-CE51-917181B6FB2C}"/>
              </a:ext>
            </a:extLst>
          </p:cNvPr>
          <p:cNvSpPr txBox="1"/>
          <p:nvPr/>
        </p:nvSpPr>
        <p:spPr>
          <a:xfrm>
            <a:off x="1890995" y="83284"/>
            <a:ext cx="5362006" cy="1446550"/>
          </a:xfrm>
          <a:prstGeom prst="rect">
            <a:avLst/>
          </a:prstGeom>
          <a:noFill/>
        </p:spPr>
        <p:txBody>
          <a:bodyPr wrap="square" rtlCol="0">
            <a:spAutoFit/>
          </a:bodyPr>
          <a:lstStyle/>
          <a:p>
            <a:r>
              <a:rPr lang="en-US" sz="8800" b="1" dirty="0">
                <a:latin typeface="Verdana" panose="020B0604030504040204" pitchFamily="34" charset="0"/>
                <a:ea typeface="Verdana" panose="020B0604030504040204" pitchFamily="34" charset="0"/>
                <a:cs typeface="Verdana" panose="020B0604030504040204" pitchFamily="34" charset="0"/>
              </a:rPr>
              <a:t>Sermon</a:t>
            </a:r>
          </a:p>
        </p:txBody>
      </p:sp>
      <p:sp>
        <p:nvSpPr>
          <p:cNvPr id="3" name="TextBox 2">
            <a:extLst>
              <a:ext uri="{FF2B5EF4-FFF2-40B4-BE49-F238E27FC236}">
                <a16:creationId xmlns:a16="http://schemas.microsoft.com/office/drawing/2014/main" id="{FED0075C-58B9-59F7-41B2-BFDF7C0B4690}"/>
              </a:ext>
            </a:extLst>
          </p:cNvPr>
          <p:cNvSpPr txBox="1"/>
          <p:nvPr/>
        </p:nvSpPr>
        <p:spPr>
          <a:xfrm>
            <a:off x="67960" y="2967335"/>
            <a:ext cx="9008076" cy="861774"/>
          </a:xfrm>
          <a:prstGeom prst="rect">
            <a:avLst/>
          </a:prstGeom>
          <a:solidFill>
            <a:srgbClr val="FFFBD9">
              <a:alpha val="14000"/>
            </a:srgbClr>
          </a:solidFill>
        </p:spPr>
        <p:txBody>
          <a:bodyPr wrap="square" rtlCol="0">
            <a:spAutoFit/>
          </a:bodyPr>
          <a:lstStyle/>
          <a:p>
            <a:pPr algn="ctr"/>
            <a:r>
              <a:rPr lang="en-US" sz="5000" b="1" dirty="0">
                <a:latin typeface="Verdana" panose="020B0604030504040204" pitchFamily="34" charset="0"/>
                <a:ea typeface="Verdana" panose="020B0604030504040204" pitchFamily="34" charset="0"/>
                <a:cs typeface="Verdana" panose="020B0604030504040204" pitchFamily="34" charset="0"/>
              </a:rPr>
              <a:t>“The Audacity of Hope”</a:t>
            </a:r>
          </a:p>
        </p:txBody>
      </p:sp>
    </p:spTree>
    <p:extLst>
      <p:ext uri="{BB962C8B-B14F-4D97-AF65-F5344CB8AC3E}">
        <p14:creationId xmlns:p14="http://schemas.microsoft.com/office/powerpoint/2010/main" val="87645375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FC09870-50A3-ED44-BDBF-7AF11F101484}"/>
              </a:ext>
            </a:extLst>
          </p:cNvPr>
          <p:cNvPicPr>
            <a:picLocks noChangeAspect="1"/>
          </p:cNvPicPr>
          <p:nvPr/>
        </p:nvPicPr>
        <p:blipFill rotWithShape="1">
          <a:blip r:embed="rId2">
            <a:alphaModFix amt="10000"/>
          </a:blip>
          <a:srcRect l="638" t="10329" b="15149"/>
          <a:stretch/>
        </p:blipFill>
        <p:spPr>
          <a:xfrm>
            <a:off x="0" y="0"/>
            <a:ext cx="9144000" cy="6858000"/>
          </a:xfrm>
          <a:prstGeom prst="rect">
            <a:avLst/>
          </a:prstGeom>
        </p:spPr>
      </p:pic>
      <p:sp>
        <p:nvSpPr>
          <p:cNvPr id="4" name="TextBox 3">
            <a:extLst>
              <a:ext uri="{FF2B5EF4-FFF2-40B4-BE49-F238E27FC236}">
                <a16:creationId xmlns:a16="http://schemas.microsoft.com/office/drawing/2014/main" id="{49DB8069-236C-D34E-A359-EE65D5B4DA5E}"/>
              </a:ext>
            </a:extLst>
          </p:cNvPr>
          <p:cNvSpPr txBox="1"/>
          <p:nvPr/>
        </p:nvSpPr>
        <p:spPr>
          <a:xfrm>
            <a:off x="269679" y="1834396"/>
            <a:ext cx="8604358" cy="4524315"/>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Open my eyes </a:t>
            </a:r>
          </a:p>
          <a:p>
            <a:pPr algn="ctr"/>
            <a:r>
              <a:rPr lang="en-US" sz="3600" dirty="0">
                <a:latin typeface="Times New Roman" charset="0"/>
                <a:ea typeface="Times New Roman" charset="0"/>
                <a:cs typeface="Times New Roman" charset="0"/>
              </a:rPr>
              <a:t>that I may see </a:t>
            </a:r>
          </a:p>
          <a:p>
            <a:pPr algn="ctr"/>
            <a:r>
              <a:rPr lang="en-US" sz="3600" dirty="0">
                <a:latin typeface="Times New Roman" charset="0"/>
                <a:ea typeface="Times New Roman" charset="0"/>
                <a:cs typeface="Times New Roman" charset="0"/>
              </a:rPr>
              <a:t>glimpses of truth </a:t>
            </a:r>
          </a:p>
          <a:p>
            <a:pPr algn="ctr"/>
            <a:r>
              <a:rPr lang="en-US" sz="3600" dirty="0">
                <a:latin typeface="Times New Roman" charset="0"/>
                <a:ea typeface="Times New Roman" charset="0"/>
                <a:cs typeface="Times New Roman" charset="0"/>
              </a:rPr>
              <a:t>thou hast for me; </a:t>
            </a:r>
          </a:p>
          <a:p>
            <a:pPr algn="ctr"/>
            <a:r>
              <a:rPr lang="en-US" sz="3600" dirty="0">
                <a:latin typeface="Times New Roman" charset="0"/>
                <a:ea typeface="Times New Roman" charset="0"/>
                <a:cs typeface="Times New Roman" charset="0"/>
              </a:rPr>
              <a:t>place in my hands </a:t>
            </a:r>
          </a:p>
          <a:p>
            <a:pPr algn="ctr"/>
            <a:r>
              <a:rPr lang="en-US" sz="3600" dirty="0">
                <a:latin typeface="Times New Roman" charset="0"/>
                <a:ea typeface="Times New Roman" charset="0"/>
                <a:cs typeface="Times New Roman" charset="0"/>
              </a:rPr>
              <a:t>the wonderful key </a:t>
            </a:r>
          </a:p>
          <a:p>
            <a:pPr algn="ctr"/>
            <a:r>
              <a:rPr lang="en-US" sz="3600" dirty="0">
                <a:latin typeface="Times New Roman" charset="0"/>
                <a:ea typeface="Times New Roman" charset="0"/>
                <a:cs typeface="Times New Roman" charset="0"/>
              </a:rPr>
              <a:t>that shall unclasp </a:t>
            </a:r>
          </a:p>
          <a:p>
            <a:pPr algn="ctr"/>
            <a:r>
              <a:rPr lang="en-US" sz="3600" dirty="0">
                <a:latin typeface="Times New Roman" charset="0"/>
                <a:ea typeface="Times New Roman" charset="0"/>
                <a:cs typeface="Times New Roman" charset="0"/>
              </a:rPr>
              <a:t>and set me free.</a:t>
            </a:r>
          </a:p>
        </p:txBody>
      </p:sp>
      <p:sp>
        <p:nvSpPr>
          <p:cNvPr id="7" name="TextBox 6">
            <a:extLst>
              <a:ext uri="{FF2B5EF4-FFF2-40B4-BE49-F238E27FC236}">
                <a16:creationId xmlns:a16="http://schemas.microsoft.com/office/drawing/2014/main" id="{802EB7E8-BB8F-CC47-A799-C168F09A907E}"/>
              </a:ext>
            </a:extLst>
          </p:cNvPr>
          <p:cNvSpPr txBox="1"/>
          <p:nvPr/>
        </p:nvSpPr>
        <p:spPr>
          <a:xfrm>
            <a:off x="-282" y="11669"/>
            <a:ext cx="9144281" cy="1323439"/>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“Open My Eyes, That I May See”  UMH 454</a:t>
            </a:r>
          </a:p>
          <a:p>
            <a:pPr algn="ctr"/>
            <a:r>
              <a:rPr lang="en-US" dirty="0">
                <a:latin typeface="Times New Roman" charset="0"/>
                <a:ea typeface="Times New Roman" charset="0"/>
                <a:cs typeface="Times New Roman" charset="0"/>
              </a:rPr>
              <a:t>WORDS and MUSIC: Clara H. Scott, 1895</a:t>
            </a: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836163521"/>
      </p:ext>
    </p:extLst>
  </p:cSld>
  <p:clrMapOvr>
    <a:masterClrMapping/>
  </p:clrMapOvr>
  <p:transition spd="med">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EA3955-B584-5E42-9C36-BBB5997B52D7}"/>
              </a:ext>
            </a:extLst>
          </p:cNvPr>
          <p:cNvPicPr>
            <a:picLocks noChangeAspect="1"/>
          </p:cNvPicPr>
          <p:nvPr/>
        </p:nvPicPr>
        <p:blipFill rotWithShape="1">
          <a:blip r:embed="rId2">
            <a:alphaModFix amt="10000"/>
          </a:blip>
          <a:srcRect l="638" t="10329" b="15149"/>
          <a:stretch/>
        </p:blipFill>
        <p:spPr>
          <a:xfrm>
            <a:off x="0" y="0"/>
            <a:ext cx="9144000" cy="6858000"/>
          </a:xfrm>
          <a:prstGeom prst="rect">
            <a:avLst/>
          </a:prstGeom>
        </p:spPr>
      </p:pic>
      <p:sp>
        <p:nvSpPr>
          <p:cNvPr id="4" name="TextBox 3">
            <a:extLst>
              <a:ext uri="{FF2B5EF4-FFF2-40B4-BE49-F238E27FC236}">
                <a16:creationId xmlns:a16="http://schemas.microsoft.com/office/drawing/2014/main" id="{49DB8069-236C-D34E-A359-EE65D5B4DA5E}"/>
              </a:ext>
            </a:extLst>
          </p:cNvPr>
          <p:cNvSpPr txBox="1"/>
          <p:nvPr/>
        </p:nvSpPr>
        <p:spPr>
          <a:xfrm>
            <a:off x="269679" y="2111395"/>
            <a:ext cx="8604358" cy="3970318"/>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Silently now </a:t>
            </a:r>
          </a:p>
          <a:p>
            <a:pPr algn="ctr"/>
            <a:r>
              <a:rPr lang="en-US" sz="3600" dirty="0">
                <a:latin typeface="Times New Roman" charset="0"/>
                <a:ea typeface="Times New Roman" charset="0"/>
                <a:cs typeface="Times New Roman" charset="0"/>
              </a:rPr>
              <a:t>I wait for thee, </a:t>
            </a:r>
          </a:p>
          <a:p>
            <a:pPr algn="ctr"/>
            <a:r>
              <a:rPr lang="en-US" sz="3600" dirty="0">
                <a:latin typeface="Times New Roman" charset="0"/>
                <a:ea typeface="Times New Roman" charset="0"/>
                <a:cs typeface="Times New Roman" charset="0"/>
              </a:rPr>
              <a:t>ready, my God, </a:t>
            </a:r>
          </a:p>
          <a:p>
            <a:pPr algn="ctr"/>
            <a:r>
              <a:rPr lang="en-US" sz="3600" dirty="0">
                <a:latin typeface="Times New Roman" charset="0"/>
                <a:ea typeface="Times New Roman" charset="0"/>
                <a:cs typeface="Times New Roman" charset="0"/>
              </a:rPr>
              <a:t>thy will to see.  </a:t>
            </a:r>
          </a:p>
          <a:p>
            <a:pPr algn="ctr"/>
            <a:r>
              <a:rPr lang="en-US" sz="3600" dirty="0">
                <a:latin typeface="Times New Roman" charset="0"/>
                <a:ea typeface="Times New Roman" charset="0"/>
                <a:cs typeface="Times New Roman" charset="0"/>
              </a:rPr>
              <a:t>Open my eyes, </a:t>
            </a:r>
          </a:p>
          <a:p>
            <a:pPr algn="ctr"/>
            <a:r>
              <a:rPr lang="en-US" sz="3600" dirty="0">
                <a:latin typeface="Times New Roman" charset="0"/>
                <a:ea typeface="Times New Roman" charset="0"/>
                <a:cs typeface="Times New Roman" charset="0"/>
              </a:rPr>
              <a:t>illumine me, </a:t>
            </a:r>
          </a:p>
          <a:p>
            <a:pPr algn="ctr"/>
            <a:r>
              <a:rPr lang="en-US" sz="3600" dirty="0">
                <a:latin typeface="Times New Roman" charset="0"/>
                <a:ea typeface="Times New Roman" charset="0"/>
                <a:cs typeface="Times New Roman" charset="0"/>
              </a:rPr>
              <a:t>Spirit Divine!</a:t>
            </a:r>
          </a:p>
        </p:txBody>
      </p:sp>
      <p:sp>
        <p:nvSpPr>
          <p:cNvPr id="7" name="TextBox 6">
            <a:extLst>
              <a:ext uri="{FF2B5EF4-FFF2-40B4-BE49-F238E27FC236}">
                <a16:creationId xmlns:a16="http://schemas.microsoft.com/office/drawing/2014/main" id="{802EB7E8-BB8F-CC47-A799-C168F09A907E}"/>
              </a:ext>
            </a:extLst>
          </p:cNvPr>
          <p:cNvSpPr txBox="1"/>
          <p:nvPr/>
        </p:nvSpPr>
        <p:spPr>
          <a:xfrm>
            <a:off x="-282" y="11669"/>
            <a:ext cx="9144281" cy="1323439"/>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“Open My Eyes, That I May See”  UMH 454</a:t>
            </a:r>
          </a:p>
          <a:p>
            <a:pPr algn="ctr"/>
            <a:r>
              <a:rPr lang="en-US" dirty="0">
                <a:latin typeface="Times New Roman" charset="0"/>
                <a:ea typeface="Times New Roman" charset="0"/>
                <a:cs typeface="Times New Roman" charset="0"/>
              </a:rPr>
              <a:t>WORDS and MUSIC: Clara H. Scott, 1895</a:t>
            </a: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1253671773"/>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D2E6F1D-4D40-D34A-BA2C-8E93B7536245}"/>
              </a:ext>
            </a:extLst>
          </p:cNvPr>
          <p:cNvPicPr>
            <a:picLocks noChangeAspect="1"/>
          </p:cNvPicPr>
          <p:nvPr/>
        </p:nvPicPr>
        <p:blipFill rotWithShape="1">
          <a:blip r:embed="rId2">
            <a:alphaModFix amt="10000"/>
          </a:blip>
          <a:srcRect l="638" t="10329" b="15149"/>
          <a:stretch/>
        </p:blipFill>
        <p:spPr>
          <a:xfrm>
            <a:off x="0" y="0"/>
            <a:ext cx="9144000" cy="6858000"/>
          </a:xfrm>
          <a:prstGeom prst="rect">
            <a:avLst/>
          </a:prstGeom>
        </p:spPr>
      </p:pic>
      <p:sp>
        <p:nvSpPr>
          <p:cNvPr id="4" name="TextBox 3">
            <a:extLst>
              <a:ext uri="{FF2B5EF4-FFF2-40B4-BE49-F238E27FC236}">
                <a16:creationId xmlns:a16="http://schemas.microsoft.com/office/drawing/2014/main" id="{49DB8069-236C-D34E-A359-EE65D5B4DA5E}"/>
              </a:ext>
            </a:extLst>
          </p:cNvPr>
          <p:cNvSpPr txBox="1"/>
          <p:nvPr/>
        </p:nvSpPr>
        <p:spPr>
          <a:xfrm>
            <a:off x="269679" y="1834396"/>
            <a:ext cx="8604358" cy="4524315"/>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Open my ears, </a:t>
            </a:r>
          </a:p>
          <a:p>
            <a:pPr algn="ctr"/>
            <a:r>
              <a:rPr lang="en-US" sz="3600" dirty="0">
                <a:latin typeface="Times New Roman" charset="0"/>
                <a:ea typeface="Times New Roman" charset="0"/>
                <a:cs typeface="Times New Roman" charset="0"/>
              </a:rPr>
              <a:t>that I may hear </a:t>
            </a:r>
          </a:p>
          <a:p>
            <a:pPr algn="ctr"/>
            <a:r>
              <a:rPr lang="en-US" sz="3600" dirty="0">
                <a:latin typeface="Times New Roman" charset="0"/>
                <a:ea typeface="Times New Roman" charset="0"/>
                <a:cs typeface="Times New Roman" charset="0"/>
              </a:rPr>
              <a:t>voices of truth </a:t>
            </a:r>
          </a:p>
          <a:p>
            <a:pPr algn="ctr"/>
            <a:r>
              <a:rPr lang="en-US" sz="3600" dirty="0">
                <a:latin typeface="Times New Roman" charset="0"/>
                <a:ea typeface="Times New Roman" charset="0"/>
                <a:cs typeface="Times New Roman" charset="0"/>
              </a:rPr>
              <a:t>thou </a:t>
            </a:r>
            <a:r>
              <a:rPr lang="en-US" sz="3600" dirty="0" err="1">
                <a:latin typeface="Times New Roman" charset="0"/>
                <a:ea typeface="Times New Roman" charset="0"/>
                <a:cs typeface="Times New Roman" charset="0"/>
              </a:rPr>
              <a:t>sendest</a:t>
            </a:r>
            <a:r>
              <a:rPr lang="en-US" sz="3600" dirty="0">
                <a:latin typeface="Times New Roman" charset="0"/>
                <a:ea typeface="Times New Roman" charset="0"/>
                <a:cs typeface="Times New Roman" charset="0"/>
              </a:rPr>
              <a:t> clear; </a:t>
            </a:r>
          </a:p>
          <a:p>
            <a:pPr algn="ctr"/>
            <a:r>
              <a:rPr lang="en-US" sz="3600" dirty="0">
                <a:latin typeface="Times New Roman" charset="0"/>
                <a:ea typeface="Times New Roman" charset="0"/>
                <a:cs typeface="Times New Roman" charset="0"/>
              </a:rPr>
              <a:t>and while the </a:t>
            </a:r>
            <a:r>
              <a:rPr lang="en-US" sz="3600" dirty="0" err="1">
                <a:latin typeface="Times New Roman" charset="0"/>
                <a:ea typeface="Times New Roman" charset="0"/>
                <a:cs typeface="Times New Roman" charset="0"/>
              </a:rPr>
              <a:t>wavenotes</a:t>
            </a:r>
            <a:r>
              <a:rPr lang="en-US" sz="3600" dirty="0">
                <a:latin typeface="Times New Roman" charset="0"/>
                <a:ea typeface="Times New Roman" charset="0"/>
                <a:cs typeface="Times New Roman" charset="0"/>
              </a:rPr>
              <a:t> </a:t>
            </a:r>
          </a:p>
          <a:p>
            <a:pPr algn="ctr"/>
            <a:r>
              <a:rPr lang="en-US" sz="3600" dirty="0">
                <a:latin typeface="Times New Roman" charset="0"/>
                <a:ea typeface="Times New Roman" charset="0"/>
                <a:cs typeface="Times New Roman" charset="0"/>
              </a:rPr>
              <a:t>fall on my ear, </a:t>
            </a:r>
          </a:p>
          <a:p>
            <a:pPr algn="ctr"/>
            <a:r>
              <a:rPr lang="en-US" sz="3600" dirty="0">
                <a:latin typeface="Times New Roman" charset="0"/>
                <a:ea typeface="Times New Roman" charset="0"/>
                <a:cs typeface="Times New Roman" charset="0"/>
              </a:rPr>
              <a:t>everything false </a:t>
            </a:r>
          </a:p>
          <a:p>
            <a:pPr algn="ctr"/>
            <a:r>
              <a:rPr lang="en-US" sz="3600" dirty="0">
                <a:latin typeface="Times New Roman" charset="0"/>
                <a:ea typeface="Times New Roman" charset="0"/>
                <a:cs typeface="Times New Roman" charset="0"/>
              </a:rPr>
              <a:t>will disappear.</a:t>
            </a:r>
          </a:p>
        </p:txBody>
      </p:sp>
      <p:sp>
        <p:nvSpPr>
          <p:cNvPr id="7" name="TextBox 6">
            <a:extLst>
              <a:ext uri="{FF2B5EF4-FFF2-40B4-BE49-F238E27FC236}">
                <a16:creationId xmlns:a16="http://schemas.microsoft.com/office/drawing/2014/main" id="{802EB7E8-BB8F-CC47-A799-C168F09A907E}"/>
              </a:ext>
            </a:extLst>
          </p:cNvPr>
          <p:cNvSpPr txBox="1"/>
          <p:nvPr/>
        </p:nvSpPr>
        <p:spPr>
          <a:xfrm>
            <a:off x="-282" y="11669"/>
            <a:ext cx="9144281" cy="1323439"/>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“Open My Eyes, That I May See”  UMH 454</a:t>
            </a:r>
          </a:p>
          <a:p>
            <a:pPr algn="ctr"/>
            <a:r>
              <a:rPr lang="en-US" dirty="0">
                <a:latin typeface="Times New Roman" charset="0"/>
                <a:ea typeface="Times New Roman" charset="0"/>
                <a:cs typeface="Times New Roman" charset="0"/>
              </a:rPr>
              <a:t>WORDS and MUSIC: Clara H. Scott, 1895</a:t>
            </a: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1813728008"/>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107DA93-D00C-5E48-9B1B-D601DEC025EF}"/>
              </a:ext>
            </a:extLst>
          </p:cNvPr>
          <p:cNvPicPr>
            <a:picLocks noChangeAspect="1"/>
          </p:cNvPicPr>
          <p:nvPr/>
        </p:nvPicPr>
        <p:blipFill rotWithShape="1">
          <a:blip r:embed="rId2">
            <a:alphaModFix amt="10000"/>
          </a:blip>
          <a:srcRect l="638" t="10329" b="15149"/>
          <a:stretch/>
        </p:blipFill>
        <p:spPr>
          <a:xfrm>
            <a:off x="0" y="0"/>
            <a:ext cx="9144000" cy="6858000"/>
          </a:xfrm>
          <a:prstGeom prst="rect">
            <a:avLst/>
          </a:prstGeom>
        </p:spPr>
      </p:pic>
      <p:sp>
        <p:nvSpPr>
          <p:cNvPr id="4" name="TextBox 3">
            <a:extLst>
              <a:ext uri="{FF2B5EF4-FFF2-40B4-BE49-F238E27FC236}">
                <a16:creationId xmlns:a16="http://schemas.microsoft.com/office/drawing/2014/main" id="{49DB8069-236C-D34E-A359-EE65D5B4DA5E}"/>
              </a:ext>
            </a:extLst>
          </p:cNvPr>
          <p:cNvSpPr txBox="1"/>
          <p:nvPr/>
        </p:nvSpPr>
        <p:spPr>
          <a:xfrm>
            <a:off x="269679" y="2111395"/>
            <a:ext cx="8604358" cy="3970318"/>
          </a:xfrm>
          <a:prstGeom prst="rect">
            <a:avLst/>
          </a:prstGeom>
          <a:noFill/>
        </p:spPr>
        <p:txBody>
          <a:bodyPr wrap="square" rtlCol="0">
            <a:spAutoFit/>
          </a:bodyPr>
          <a:lstStyle/>
          <a:p>
            <a:pPr algn="ctr"/>
            <a:r>
              <a:rPr lang="en-US" sz="3600" dirty="0">
                <a:latin typeface="Times New Roman" panose="02020603050405020304" pitchFamily="18" charset="0"/>
                <a:ea typeface="Times New Roman" charset="0"/>
                <a:cs typeface="Times New Roman" panose="02020603050405020304" pitchFamily="18" charset="0"/>
              </a:rPr>
              <a:t>Silently now </a:t>
            </a:r>
          </a:p>
          <a:p>
            <a:pPr algn="ctr"/>
            <a:r>
              <a:rPr lang="en-US" sz="3600" dirty="0">
                <a:latin typeface="Times New Roman" panose="02020603050405020304" pitchFamily="18" charset="0"/>
                <a:ea typeface="Times New Roman" charset="0"/>
                <a:cs typeface="Times New Roman" panose="02020603050405020304" pitchFamily="18" charset="0"/>
              </a:rPr>
              <a:t>I wait for thee, </a:t>
            </a:r>
          </a:p>
          <a:p>
            <a:pPr algn="ctr"/>
            <a:r>
              <a:rPr lang="en-US" sz="3600" dirty="0">
                <a:latin typeface="Times New Roman" panose="02020603050405020304" pitchFamily="18" charset="0"/>
                <a:ea typeface="Times New Roman" charset="0"/>
                <a:cs typeface="Times New Roman" panose="02020603050405020304" pitchFamily="18" charset="0"/>
              </a:rPr>
              <a:t>ready, my God, </a:t>
            </a:r>
          </a:p>
          <a:p>
            <a:pPr algn="ctr"/>
            <a:r>
              <a:rPr lang="en-US" sz="3600" dirty="0">
                <a:latin typeface="Times New Roman" panose="02020603050405020304" pitchFamily="18" charset="0"/>
                <a:ea typeface="Times New Roman" charset="0"/>
                <a:cs typeface="Times New Roman" panose="02020603050405020304" pitchFamily="18" charset="0"/>
              </a:rPr>
              <a:t>thy will to see.  </a:t>
            </a:r>
          </a:p>
          <a:p>
            <a:pPr algn="ctr"/>
            <a:r>
              <a:rPr lang="en-US" sz="3600" dirty="0">
                <a:latin typeface="Times New Roman" panose="02020603050405020304" pitchFamily="18" charset="0"/>
                <a:ea typeface="Times New Roman" charset="0"/>
                <a:cs typeface="Times New Roman" panose="02020603050405020304" pitchFamily="18" charset="0"/>
              </a:rPr>
              <a:t>Open my ears, </a:t>
            </a:r>
          </a:p>
          <a:p>
            <a:pPr algn="ctr"/>
            <a:r>
              <a:rPr lang="en-US" sz="3600" dirty="0">
                <a:latin typeface="Times New Roman" panose="02020603050405020304" pitchFamily="18" charset="0"/>
                <a:ea typeface="Times New Roman" charset="0"/>
                <a:cs typeface="Times New Roman" panose="02020603050405020304" pitchFamily="18" charset="0"/>
              </a:rPr>
              <a:t>illumine me, </a:t>
            </a:r>
          </a:p>
          <a:p>
            <a:pPr algn="ctr"/>
            <a:r>
              <a:rPr lang="en-US" sz="3600" dirty="0">
                <a:latin typeface="Times New Roman" panose="02020603050405020304" pitchFamily="18" charset="0"/>
                <a:ea typeface="Times New Roman" charset="0"/>
                <a:cs typeface="Times New Roman" panose="02020603050405020304" pitchFamily="18" charset="0"/>
              </a:rPr>
              <a:t>Spirit Divine!</a:t>
            </a:r>
          </a:p>
        </p:txBody>
      </p:sp>
      <p:sp>
        <p:nvSpPr>
          <p:cNvPr id="7" name="TextBox 6">
            <a:extLst>
              <a:ext uri="{FF2B5EF4-FFF2-40B4-BE49-F238E27FC236}">
                <a16:creationId xmlns:a16="http://schemas.microsoft.com/office/drawing/2014/main" id="{802EB7E8-BB8F-CC47-A799-C168F09A907E}"/>
              </a:ext>
            </a:extLst>
          </p:cNvPr>
          <p:cNvSpPr txBox="1"/>
          <p:nvPr/>
        </p:nvSpPr>
        <p:spPr>
          <a:xfrm>
            <a:off x="-282" y="11669"/>
            <a:ext cx="9144281" cy="1323439"/>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“Open My Eyes, That I May See”  UMH 454</a:t>
            </a:r>
          </a:p>
          <a:p>
            <a:pPr algn="ctr"/>
            <a:r>
              <a:rPr lang="en-US" dirty="0">
                <a:latin typeface="Times New Roman" charset="0"/>
                <a:ea typeface="Times New Roman" charset="0"/>
                <a:cs typeface="Times New Roman" charset="0"/>
              </a:rPr>
              <a:t>WORDS and MUSIC: Clara H. Scott, 1895</a:t>
            </a: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2744379084"/>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1E479EC-95BF-374B-89E5-DC8D83508258}"/>
              </a:ext>
            </a:extLst>
          </p:cNvPr>
          <p:cNvPicPr>
            <a:picLocks noChangeAspect="1"/>
          </p:cNvPicPr>
          <p:nvPr/>
        </p:nvPicPr>
        <p:blipFill rotWithShape="1">
          <a:blip r:embed="rId2">
            <a:alphaModFix amt="10000"/>
          </a:blip>
          <a:srcRect l="638" t="10329" b="15149"/>
          <a:stretch/>
        </p:blipFill>
        <p:spPr>
          <a:xfrm>
            <a:off x="0" y="0"/>
            <a:ext cx="9144000" cy="6858000"/>
          </a:xfrm>
          <a:prstGeom prst="rect">
            <a:avLst/>
          </a:prstGeom>
        </p:spPr>
      </p:pic>
      <p:sp>
        <p:nvSpPr>
          <p:cNvPr id="4" name="TextBox 3">
            <a:extLst>
              <a:ext uri="{FF2B5EF4-FFF2-40B4-BE49-F238E27FC236}">
                <a16:creationId xmlns:a16="http://schemas.microsoft.com/office/drawing/2014/main" id="{49DB8069-236C-D34E-A359-EE65D5B4DA5E}"/>
              </a:ext>
            </a:extLst>
          </p:cNvPr>
          <p:cNvSpPr txBox="1"/>
          <p:nvPr/>
        </p:nvSpPr>
        <p:spPr>
          <a:xfrm>
            <a:off x="269679" y="1834396"/>
            <a:ext cx="8604358" cy="4524315"/>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Open my mouth, </a:t>
            </a:r>
          </a:p>
          <a:p>
            <a:pPr algn="ctr"/>
            <a:r>
              <a:rPr lang="en-US" sz="3600" dirty="0">
                <a:latin typeface="Times New Roman" charset="0"/>
                <a:ea typeface="Times New Roman" charset="0"/>
                <a:cs typeface="Times New Roman" charset="0"/>
              </a:rPr>
              <a:t>and let me bear </a:t>
            </a:r>
          </a:p>
          <a:p>
            <a:pPr algn="ctr"/>
            <a:r>
              <a:rPr lang="en-US" sz="3600" dirty="0">
                <a:latin typeface="Times New Roman" charset="0"/>
                <a:ea typeface="Times New Roman" charset="0"/>
                <a:cs typeface="Times New Roman" charset="0"/>
              </a:rPr>
              <a:t>gladly the warm </a:t>
            </a:r>
          </a:p>
          <a:p>
            <a:pPr algn="ctr"/>
            <a:r>
              <a:rPr lang="en-US" sz="3600" dirty="0">
                <a:latin typeface="Times New Roman" charset="0"/>
                <a:ea typeface="Times New Roman" charset="0"/>
                <a:cs typeface="Times New Roman" charset="0"/>
              </a:rPr>
              <a:t>truth everywhere; </a:t>
            </a:r>
          </a:p>
          <a:p>
            <a:pPr algn="ctr"/>
            <a:r>
              <a:rPr lang="en-US" sz="3600" dirty="0">
                <a:latin typeface="Times New Roman" charset="0"/>
                <a:ea typeface="Times New Roman" charset="0"/>
                <a:cs typeface="Times New Roman" charset="0"/>
              </a:rPr>
              <a:t>open my heart </a:t>
            </a:r>
          </a:p>
          <a:p>
            <a:pPr algn="ctr"/>
            <a:r>
              <a:rPr lang="en-US" sz="3600" dirty="0">
                <a:latin typeface="Times New Roman" charset="0"/>
                <a:ea typeface="Times New Roman" charset="0"/>
                <a:cs typeface="Times New Roman" charset="0"/>
              </a:rPr>
              <a:t>and let me prepare </a:t>
            </a:r>
          </a:p>
          <a:p>
            <a:pPr algn="ctr"/>
            <a:r>
              <a:rPr lang="en-US" sz="3600" dirty="0">
                <a:latin typeface="Times New Roman" charset="0"/>
                <a:ea typeface="Times New Roman" charset="0"/>
                <a:cs typeface="Times New Roman" charset="0"/>
              </a:rPr>
              <a:t>love with thy children </a:t>
            </a:r>
          </a:p>
          <a:p>
            <a:pPr algn="ctr"/>
            <a:r>
              <a:rPr lang="en-US" sz="3600" dirty="0">
                <a:latin typeface="Times New Roman" charset="0"/>
                <a:ea typeface="Times New Roman" charset="0"/>
                <a:cs typeface="Times New Roman" charset="0"/>
              </a:rPr>
              <a:t>thus to share.</a:t>
            </a:r>
          </a:p>
        </p:txBody>
      </p:sp>
      <p:sp>
        <p:nvSpPr>
          <p:cNvPr id="7" name="TextBox 6">
            <a:extLst>
              <a:ext uri="{FF2B5EF4-FFF2-40B4-BE49-F238E27FC236}">
                <a16:creationId xmlns:a16="http://schemas.microsoft.com/office/drawing/2014/main" id="{802EB7E8-BB8F-CC47-A799-C168F09A907E}"/>
              </a:ext>
            </a:extLst>
          </p:cNvPr>
          <p:cNvSpPr txBox="1"/>
          <p:nvPr/>
        </p:nvSpPr>
        <p:spPr>
          <a:xfrm>
            <a:off x="-282" y="11669"/>
            <a:ext cx="9144281" cy="1323439"/>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“Open My Eyes, That I May See”  UMH 454</a:t>
            </a:r>
          </a:p>
          <a:p>
            <a:pPr algn="ctr"/>
            <a:r>
              <a:rPr lang="en-US" dirty="0">
                <a:latin typeface="Times New Roman" charset="0"/>
                <a:ea typeface="Times New Roman" charset="0"/>
                <a:cs typeface="Times New Roman" charset="0"/>
              </a:rPr>
              <a:t>WORDS and MUSIC: Clara H. Scott, 1895</a:t>
            </a: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1544868490"/>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56002F-B84B-4045-A5E8-3D34EC25EF37}"/>
              </a:ext>
            </a:extLst>
          </p:cNvPr>
          <p:cNvPicPr>
            <a:picLocks noChangeAspect="1"/>
          </p:cNvPicPr>
          <p:nvPr/>
        </p:nvPicPr>
        <p:blipFill rotWithShape="1">
          <a:blip r:embed="rId2">
            <a:alphaModFix amt="10000"/>
          </a:blip>
          <a:srcRect l="638" t="10329" b="15149"/>
          <a:stretch/>
        </p:blipFill>
        <p:spPr>
          <a:xfrm>
            <a:off x="0" y="0"/>
            <a:ext cx="9144000" cy="6858000"/>
          </a:xfrm>
          <a:prstGeom prst="rect">
            <a:avLst/>
          </a:prstGeom>
        </p:spPr>
      </p:pic>
      <p:sp>
        <p:nvSpPr>
          <p:cNvPr id="4" name="TextBox 3">
            <a:extLst>
              <a:ext uri="{FF2B5EF4-FFF2-40B4-BE49-F238E27FC236}">
                <a16:creationId xmlns:a16="http://schemas.microsoft.com/office/drawing/2014/main" id="{49DB8069-236C-D34E-A359-EE65D5B4DA5E}"/>
              </a:ext>
            </a:extLst>
          </p:cNvPr>
          <p:cNvSpPr txBox="1"/>
          <p:nvPr/>
        </p:nvSpPr>
        <p:spPr>
          <a:xfrm>
            <a:off x="269679" y="2111395"/>
            <a:ext cx="8604358" cy="3970318"/>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Silently now </a:t>
            </a:r>
          </a:p>
          <a:p>
            <a:pPr algn="ctr"/>
            <a:r>
              <a:rPr lang="en-US" sz="3600" dirty="0">
                <a:latin typeface="Times New Roman" charset="0"/>
                <a:ea typeface="Times New Roman" charset="0"/>
                <a:cs typeface="Times New Roman" charset="0"/>
              </a:rPr>
              <a:t>I wait for thee, </a:t>
            </a:r>
          </a:p>
          <a:p>
            <a:pPr algn="ctr"/>
            <a:r>
              <a:rPr lang="en-US" sz="3600" dirty="0">
                <a:latin typeface="Times New Roman" charset="0"/>
                <a:ea typeface="Times New Roman" charset="0"/>
                <a:cs typeface="Times New Roman" charset="0"/>
              </a:rPr>
              <a:t>ready, my God, </a:t>
            </a:r>
          </a:p>
          <a:p>
            <a:pPr algn="ctr"/>
            <a:r>
              <a:rPr lang="en-US" sz="3600" dirty="0">
                <a:latin typeface="Times New Roman" charset="0"/>
                <a:ea typeface="Times New Roman" charset="0"/>
                <a:cs typeface="Times New Roman" charset="0"/>
              </a:rPr>
              <a:t>thy will to see.  </a:t>
            </a:r>
          </a:p>
          <a:p>
            <a:pPr algn="ctr"/>
            <a:r>
              <a:rPr lang="en-US" sz="3600" dirty="0">
                <a:latin typeface="Times New Roman" charset="0"/>
                <a:ea typeface="Times New Roman" charset="0"/>
                <a:cs typeface="Times New Roman" charset="0"/>
              </a:rPr>
              <a:t>Open my heart, </a:t>
            </a:r>
          </a:p>
          <a:p>
            <a:pPr algn="ctr"/>
            <a:r>
              <a:rPr lang="en-US" sz="3600" dirty="0">
                <a:latin typeface="Times New Roman" charset="0"/>
                <a:ea typeface="Times New Roman" charset="0"/>
                <a:cs typeface="Times New Roman" charset="0"/>
              </a:rPr>
              <a:t>illumine me, </a:t>
            </a:r>
          </a:p>
          <a:p>
            <a:pPr algn="ctr"/>
            <a:r>
              <a:rPr lang="en-US" sz="3600" dirty="0">
                <a:latin typeface="Times New Roman" charset="0"/>
                <a:ea typeface="Times New Roman" charset="0"/>
                <a:cs typeface="Times New Roman" charset="0"/>
              </a:rPr>
              <a:t>Spirit Divine!</a:t>
            </a:r>
          </a:p>
        </p:txBody>
      </p:sp>
      <p:sp>
        <p:nvSpPr>
          <p:cNvPr id="7" name="TextBox 6">
            <a:extLst>
              <a:ext uri="{FF2B5EF4-FFF2-40B4-BE49-F238E27FC236}">
                <a16:creationId xmlns:a16="http://schemas.microsoft.com/office/drawing/2014/main" id="{802EB7E8-BB8F-CC47-A799-C168F09A907E}"/>
              </a:ext>
            </a:extLst>
          </p:cNvPr>
          <p:cNvSpPr txBox="1"/>
          <p:nvPr/>
        </p:nvSpPr>
        <p:spPr>
          <a:xfrm>
            <a:off x="-282" y="11669"/>
            <a:ext cx="9144281" cy="1323439"/>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“Open My Eyes, That I May See”  UMH 454</a:t>
            </a:r>
          </a:p>
          <a:p>
            <a:pPr algn="ctr"/>
            <a:r>
              <a:rPr lang="en-US" dirty="0">
                <a:latin typeface="Times New Roman" charset="0"/>
                <a:ea typeface="Times New Roman" charset="0"/>
                <a:cs typeface="Times New Roman" charset="0"/>
              </a:rPr>
              <a:t>WORDS and MUSIC: Clara H. Scott, 1895</a:t>
            </a: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2904845681"/>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790E4C-1D28-8E1C-2EFE-BBE4F025B6EE}"/>
              </a:ext>
            </a:extLst>
          </p:cNvPr>
          <p:cNvSpPr>
            <a:spLocks noGrp="1"/>
          </p:cNvSpPr>
          <p:nvPr>
            <p:ph type="body" sz="quarter" idx="11"/>
          </p:nvPr>
        </p:nvSpPr>
        <p:spPr>
          <a:xfrm>
            <a:off x="1740228" y="1221767"/>
            <a:ext cx="7215812" cy="1515173"/>
          </a:xfrm>
        </p:spPr>
        <p:txBody>
          <a:bodyPr>
            <a:noAutofit/>
          </a:bodyPr>
          <a:lstStyle/>
          <a:p>
            <a:r>
              <a:rPr lang="en-US" dirty="0"/>
              <a:t>Is anything too hard for the Lord?</a:t>
            </a:r>
          </a:p>
        </p:txBody>
      </p:sp>
      <p:sp>
        <p:nvSpPr>
          <p:cNvPr id="3" name="Text Placeholder 2">
            <a:extLst>
              <a:ext uri="{FF2B5EF4-FFF2-40B4-BE49-F238E27FC236}">
                <a16:creationId xmlns:a16="http://schemas.microsoft.com/office/drawing/2014/main" id="{FED6E686-4D80-2E01-348E-5EF5CBD43CA6}"/>
              </a:ext>
            </a:extLst>
          </p:cNvPr>
          <p:cNvSpPr>
            <a:spLocks noGrp="1"/>
          </p:cNvSpPr>
          <p:nvPr>
            <p:ph type="body" sz="quarter" idx="12"/>
          </p:nvPr>
        </p:nvSpPr>
        <p:spPr>
          <a:xfrm>
            <a:off x="1740228" y="3363475"/>
            <a:ext cx="7215811" cy="1515172"/>
          </a:xfrm>
        </p:spPr>
        <p:txBody>
          <a:bodyPr>
            <a:noAutofit/>
          </a:bodyPr>
          <a:lstStyle/>
          <a:p>
            <a:pPr>
              <a:lnSpc>
                <a:spcPct val="150000"/>
              </a:lnSpc>
            </a:pPr>
            <a:r>
              <a:rPr lang="en-US" dirty="0"/>
              <a:t>Nothing is impossible for our God! </a:t>
            </a:r>
          </a:p>
        </p:txBody>
      </p:sp>
    </p:spTree>
    <p:extLst>
      <p:ext uri="{BB962C8B-B14F-4D97-AF65-F5344CB8AC3E}">
        <p14:creationId xmlns:p14="http://schemas.microsoft.com/office/powerpoint/2010/main" val="104917922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171258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695766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517255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21500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290862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695861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844589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63840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5952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9BF7FA90-BD22-47B1-5721-BC61505705E3}"/>
              </a:ext>
            </a:extLst>
          </p:cNvPr>
          <p:cNvSpPr/>
          <p:nvPr/>
        </p:nvSpPr>
        <p:spPr>
          <a:xfrm>
            <a:off x="0" y="2439461"/>
            <a:ext cx="9144000" cy="1719943"/>
          </a:xfrm>
          <a:prstGeom prst="round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C77D25C-6F0B-CD4D-A16A-A68070E2BA42}"/>
              </a:ext>
            </a:extLst>
          </p:cNvPr>
          <p:cNvSpPr txBox="1"/>
          <p:nvPr/>
        </p:nvSpPr>
        <p:spPr>
          <a:xfrm>
            <a:off x="1371600" y="629443"/>
            <a:ext cx="6858000" cy="2900518"/>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6000" b="1" dirty="0">
                <a:ln>
                  <a:solidFill>
                    <a:schemeClr val="tx1"/>
                  </a:solidFill>
                </a:ln>
                <a:latin typeface="+mj-lt"/>
                <a:ea typeface="+mj-ea"/>
                <a:cs typeface="+mj-cs"/>
              </a:rPr>
              <a:t>Tithes and Offerings</a:t>
            </a:r>
          </a:p>
        </p:txBody>
      </p:sp>
      <p:sp>
        <p:nvSpPr>
          <p:cNvPr id="6" name="TextBox 5">
            <a:extLst>
              <a:ext uri="{FF2B5EF4-FFF2-40B4-BE49-F238E27FC236}">
                <a16:creationId xmlns:a16="http://schemas.microsoft.com/office/drawing/2014/main" id="{3469AA33-CA2E-1941-9816-0971336E99DC}"/>
              </a:ext>
            </a:extLst>
          </p:cNvPr>
          <p:cNvSpPr txBox="1"/>
          <p:nvPr/>
        </p:nvSpPr>
        <p:spPr>
          <a:xfrm>
            <a:off x="1143000" y="3610206"/>
            <a:ext cx="6858000" cy="1098395"/>
          </a:xfrm>
          <a:prstGeom prst="rect">
            <a:avLst/>
          </a:prstGeom>
        </p:spPr>
        <p:txBody>
          <a:bodyPr vert="horz" lIns="91440" tIns="45720" rIns="91440" bIns="45720" rtlCol="0">
            <a:normAutofit/>
          </a:bodyPr>
          <a:lstStyle/>
          <a:p>
            <a:pPr algn="ctr" defTabSz="914400">
              <a:lnSpc>
                <a:spcPct val="90000"/>
              </a:lnSpc>
              <a:spcBef>
                <a:spcPts val="1000"/>
              </a:spcBef>
            </a:pPr>
            <a:r>
              <a:rPr lang="en-US" sz="2400" dirty="0">
                <a:ln>
                  <a:solidFill>
                    <a:schemeClr val="tx1"/>
                  </a:solidFill>
                </a:ln>
              </a:rPr>
              <a:t>Worship through giving</a:t>
            </a:r>
          </a:p>
        </p:txBody>
      </p:sp>
    </p:spTree>
    <p:extLst>
      <p:ext uri="{BB962C8B-B14F-4D97-AF65-F5344CB8AC3E}">
        <p14:creationId xmlns:p14="http://schemas.microsoft.com/office/powerpoint/2010/main" val="383331115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66247-0639-5AB9-8AD2-A5D7C9D5716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7A92892-332D-8372-776F-48A8D427C0B1}"/>
              </a:ext>
            </a:extLst>
          </p:cNvPr>
          <p:cNvSpPr>
            <a:spLocks noGrp="1"/>
          </p:cNvSpPr>
          <p:nvPr>
            <p:ph type="body" sz="quarter" idx="11"/>
          </p:nvPr>
        </p:nvSpPr>
        <p:spPr>
          <a:xfrm>
            <a:off x="1928188" y="1048189"/>
            <a:ext cx="7215812" cy="1515173"/>
          </a:xfrm>
        </p:spPr>
        <p:txBody>
          <a:bodyPr>
            <a:noAutofit/>
          </a:bodyPr>
          <a:lstStyle/>
          <a:p>
            <a:pPr>
              <a:lnSpc>
                <a:spcPct val="150000"/>
              </a:lnSpc>
            </a:pPr>
            <a:r>
              <a:rPr lang="en-US" dirty="0"/>
              <a:t>The harvest is plentiful, but the laborers are few </a:t>
            </a:r>
          </a:p>
        </p:txBody>
      </p:sp>
      <p:sp>
        <p:nvSpPr>
          <p:cNvPr id="3" name="Text Placeholder 2">
            <a:extLst>
              <a:ext uri="{FF2B5EF4-FFF2-40B4-BE49-F238E27FC236}">
                <a16:creationId xmlns:a16="http://schemas.microsoft.com/office/drawing/2014/main" id="{652DCA7C-6EE9-071F-9521-F772F5C19B49}"/>
              </a:ext>
            </a:extLst>
          </p:cNvPr>
          <p:cNvSpPr>
            <a:spLocks noGrp="1"/>
          </p:cNvSpPr>
          <p:nvPr>
            <p:ph type="body" sz="quarter" idx="12"/>
          </p:nvPr>
        </p:nvSpPr>
        <p:spPr>
          <a:xfrm>
            <a:off x="1928188" y="3398363"/>
            <a:ext cx="7215812" cy="1515172"/>
          </a:xfrm>
        </p:spPr>
        <p:txBody>
          <a:bodyPr>
            <a:noAutofit/>
          </a:bodyPr>
          <a:lstStyle/>
          <a:p>
            <a:pPr>
              <a:lnSpc>
                <a:spcPct val="150000"/>
              </a:lnSpc>
            </a:pPr>
            <a:r>
              <a:rPr lang="en-US" dirty="0"/>
              <a:t>Lord, heal our cynicism and send us out! </a:t>
            </a:r>
          </a:p>
        </p:txBody>
      </p:sp>
    </p:spTree>
    <p:extLst>
      <p:ext uri="{BB962C8B-B14F-4D97-AF65-F5344CB8AC3E}">
        <p14:creationId xmlns:p14="http://schemas.microsoft.com/office/powerpoint/2010/main" val="117415829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se-up of hands holding yellow flowers&#10;&#10;AI-generated content may be incorrect.">
            <a:extLst>
              <a:ext uri="{FF2B5EF4-FFF2-40B4-BE49-F238E27FC236}">
                <a16:creationId xmlns:a16="http://schemas.microsoft.com/office/drawing/2014/main" id="{AB11DBFD-CABE-CC46-6063-CD5460FABA54}"/>
              </a:ext>
            </a:extLst>
          </p:cNvPr>
          <p:cNvPicPr>
            <a:picLocks noChangeAspect="1"/>
          </p:cNvPicPr>
          <p:nvPr/>
        </p:nvPicPr>
        <p:blipFill>
          <a:blip r:embed="rId2" cstate="email">
            <a:alphaModFix amt="5000"/>
            <a:extLst>
              <a:ext uri="{28A0092B-C50C-407E-A947-70E740481C1C}">
                <a14:useLocalDpi xmlns:a14="http://schemas.microsoft.com/office/drawing/2010/main"/>
              </a:ext>
            </a:extLst>
          </a:blip>
          <a:stretch>
            <a:fillRect/>
          </a:stretch>
        </p:blipFill>
        <p:spPr>
          <a:xfrm>
            <a:off x="0" y="-1"/>
            <a:ext cx="9490974" cy="6858001"/>
          </a:xfrm>
          <a:prstGeom prst="rect">
            <a:avLst/>
          </a:prstGeom>
        </p:spPr>
      </p:pic>
      <p:sp>
        <p:nvSpPr>
          <p:cNvPr id="3" name="TextBox 2">
            <a:hlinkClick r:id="rId3"/>
            <a:extLst>
              <a:ext uri="{FF2B5EF4-FFF2-40B4-BE49-F238E27FC236}">
                <a16:creationId xmlns:a16="http://schemas.microsoft.com/office/drawing/2014/main" id="{CD7AEBA0-6C80-4386-B2D7-1A6FD27EE85E}"/>
              </a:ext>
            </a:extLst>
          </p:cNvPr>
          <p:cNvSpPr txBox="1"/>
          <p:nvPr/>
        </p:nvSpPr>
        <p:spPr>
          <a:xfrm>
            <a:off x="0" y="0"/>
            <a:ext cx="9144000" cy="1538883"/>
          </a:xfrm>
          <a:prstGeom prst="rect">
            <a:avLst/>
          </a:prstGeom>
          <a:noFill/>
        </p:spPr>
        <p:txBody>
          <a:bodyPr wrap="square" rtlCol="0">
            <a:spAutoFit/>
          </a:bodyPr>
          <a:lstStyle/>
          <a:p>
            <a:pPr algn="ctr"/>
            <a:r>
              <a:rPr lang="en-US" sz="3000" dirty="0">
                <a:ea typeface="Times New Roman" charset="0"/>
                <a:cs typeface="Times New Roman" charset="0"/>
              </a:rPr>
              <a:t>“Praise God, from Whom All Blessings Flow”     UMH 94</a:t>
            </a:r>
          </a:p>
          <a:p>
            <a:pPr algn="ctr"/>
            <a:r>
              <a:rPr lang="en-US" dirty="0">
                <a:ea typeface="Times New Roman" charset="0"/>
                <a:cs typeface="Times New Roman" charset="0"/>
              </a:rPr>
              <a:t>WORDS: Thomas Ken, 1674; adapted by Gilbert H. Viera, 1978     </a:t>
            </a:r>
          </a:p>
          <a:p>
            <a:pPr algn="ctr"/>
            <a:r>
              <a:rPr lang="en-US" dirty="0">
                <a:ea typeface="Times New Roman" charset="0"/>
                <a:cs typeface="Times New Roman" charset="0"/>
              </a:rPr>
              <a:t>MUSIC: </a:t>
            </a:r>
            <a:r>
              <a:rPr lang="en-US" dirty="0" err="1">
                <a:ea typeface="Times New Roman" charset="0"/>
                <a:cs typeface="Times New Roman" charset="0"/>
              </a:rPr>
              <a:t>Geistliche</a:t>
            </a:r>
            <a:r>
              <a:rPr lang="en-US" dirty="0">
                <a:ea typeface="Times New Roman" charset="0"/>
                <a:cs typeface="Times New Roman" charset="0"/>
              </a:rPr>
              <a:t> </a:t>
            </a:r>
            <a:r>
              <a:rPr lang="en-US" dirty="0" err="1">
                <a:ea typeface="Times New Roman" charset="0"/>
                <a:cs typeface="Times New Roman" charset="0"/>
              </a:rPr>
              <a:t>Kirchengesange</a:t>
            </a:r>
            <a:r>
              <a:rPr lang="en-US" dirty="0">
                <a:ea typeface="Times New Roman" charset="0"/>
                <a:cs typeface="Times New Roman" charset="0"/>
              </a:rPr>
              <a:t>, 1623; harmonized by Ralph Vaughn Williams, 1906</a:t>
            </a:r>
          </a:p>
          <a:p>
            <a:pPr algn="ctr"/>
            <a:r>
              <a:rPr lang="en-US" sz="2800" b="1" i="1" dirty="0">
                <a:ea typeface="Times New Roman" charset="0"/>
                <a:cs typeface="Times New Roman" charset="0"/>
              </a:rPr>
              <a:t>Please stand as you are able and comfortable</a:t>
            </a:r>
            <a:r>
              <a:rPr lang="en-US" sz="2000" b="1" i="1" dirty="0">
                <a:ea typeface="Times New Roman" charset="0"/>
                <a:cs typeface="Times New Roman" charset="0"/>
              </a:rPr>
              <a:t>.</a:t>
            </a:r>
            <a:endParaRPr lang="en-US" sz="2000" b="1" i="1" dirty="0">
              <a:ea typeface="Edwardian Script ITC" charset="0"/>
              <a:cs typeface="Edwardian Script ITC" charset="0"/>
            </a:endParaRPr>
          </a:p>
        </p:txBody>
      </p:sp>
      <p:sp>
        <p:nvSpPr>
          <p:cNvPr id="4" name="TextBox 3">
            <a:extLst>
              <a:ext uri="{FF2B5EF4-FFF2-40B4-BE49-F238E27FC236}">
                <a16:creationId xmlns:a16="http://schemas.microsoft.com/office/drawing/2014/main" id="{46D4955F-D45C-DD08-54A3-D27DE48ABF3B}"/>
              </a:ext>
            </a:extLst>
          </p:cNvPr>
          <p:cNvSpPr txBox="1"/>
          <p:nvPr/>
        </p:nvSpPr>
        <p:spPr>
          <a:xfrm>
            <a:off x="354181" y="1538883"/>
            <a:ext cx="8435638" cy="4846391"/>
          </a:xfrm>
          <a:prstGeom prst="rect">
            <a:avLst/>
          </a:prstGeom>
          <a:noFill/>
        </p:spPr>
        <p:txBody>
          <a:bodyPr wrap="square" rtlCol="0">
            <a:spAutoFit/>
          </a:bodyPr>
          <a:lstStyle/>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God from whom all blessings flow;</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God, all creatures here below:</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Alleluia!  Alleluia!</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God, the source of all our gifts!</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Jesus Christ, whose power uplifts!</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the Spirit, Holy Spirit!</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Alleluia!  Alleluia!  Alleluia!</a:t>
            </a:r>
          </a:p>
        </p:txBody>
      </p:sp>
    </p:spTree>
    <p:extLst>
      <p:ext uri="{BB962C8B-B14F-4D97-AF65-F5344CB8AC3E}">
        <p14:creationId xmlns:p14="http://schemas.microsoft.com/office/powerpoint/2010/main" val="113021022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F271B4-CFBA-523C-3FF9-ACCBAAB2DC5D}"/>
              </a:ext>
            </a:extLst>
          </p:cNvPr>
          <p:cNvSpPr txBox="1"/>
          <p:nvPr/>
        </p:nvSpPr>
        <p:spPr>
          <a:xfrm>
            <a:off x="1262743" y="2959640"/>
            <a:ext cx="6618514" cy="938719"/>
          </a:xfrm>
          <a:prstGeom prst="rect">
            <a:avLst/>
          </a:prstGeom>
          <a:solidFill>
            <a:schemeClr val="bg1"/>
          </a:solidFill>
          <a:ln>
            <a:solidFill>
              <a:schemeClr val="tx1"/>
            </a:solidFill>
            <a:prstDash val="solid"/>
            <a:extLst>
              <a:ext uri="{C807C97D-BFC1-408E-A445-0C87EB9F89A2}">
                <ask:lineSketchStyleProps xmlns:ask="http://schemas.microsoft.com/office/drawing/2018/sketchyshapes">
                  <ask:type>
                    <ask:lineSketchNone/>
                  </ask:type>
                </ask:lineSketchStyleProps>
              </a:ext>
            </a:extLst>
          </a:ln>
          <a:effectLst>
            <a:softEdge rad="31750"/>
          </a:effectLst>
        </p:spPr>
        <p:txBody>
          <a:bodyPr wrap="square" rtlCol="0">
            <a:spAutoFit/>
          </a:bodyPr>
          <a:lstStyle/>
          <a:p>
            <a:r>
              <a:rPr lang="en-US" sz="5500" dirty="0">
                <a:latin typeface="Lucida Calligraphy" panose="03010101010101010101" pitchFamily="66" charset="77"/>
              </a:rPr>
              <a:t>Offertory Prayer</a:t>
            </a:r>
          </a:p>
        </p:txBody>
      </p:sp>
    </p:spTree>
    <p:extLst>
      <p:ext uri="{BB962C8B-B14F-4D97-AF65-F5344CB8AC3E}">
        <p14:creationId xmlns:p14="http://schemas.microsoft.com/office/powerpoint/2010/main" val="237920455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316531-AD11-954F-A517-4B655DF19CD6}"/>
              </a:ext>
            </a:extLst>
          </p:cNvPr>
          <p:cNvPicPr>
            <a:picLocks noChangeAspect="1"/>
          </p:cNvPicPr>
          <p:nvPr/>
        </p:nvPicPr>
        <p:blipFill rotWithShape="1">
          <a:blip r:embed="rId2">
            <a:alphaModFix amt="10000"/>
          </a:blip>
          <a:srcRect r="5280" b="5280"/>
          <a:stretch/>
        </p:blipFill>
        <p:spPr>
          <a:xfrm>
            <a:off x="0" y="0"/>
            <a:ext cx="9143999" cy="6858000"/>
          </a:xfrm>
          <a:prstGeom prst="rect">
            <a:avLst/>
          </a:prstGeom>
        </p:spPr>
      </p:pic>
      <p:sp>
        <p:nvSpPr>
          <p:cNvPr id="5" name="TextBox 4"/>
          <p:cNvSpPr txBox="1"/>
          <p:nvPr/>
        </p:nvSpPr>
        <p:spPr>
          <a:xfrm>
            <a:off x="-282" y="11669"/>
            <a:ext cx="9144281" cy="1323439"/>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“The Summons”  TFWS 2130</a:t>
            </a:r>
          </a:p>
          <a:p>
            <a:pPr algn="ctr"/>
            <a:r>
              <a:rPr lang="en-US" dirty="0">
                <a:latin typeface="Times New Roman" charset="0"/>
                <a:ea typeface="Times New Roman" charset="0"/>
                <a:cs typeface="Times New Roman" charset="0"/>
              </a:rPr>
              <a:t>WORDS: John Bell, 1987     MUSIC: traditional Scottish, arranged by John Bell, 1987</a:t>
            </a:r>
            <a:endParaRPr lang="en-US" i="1" dirty="0">
              <a:latin typeface="Times New Roman" charset="0"/>
              <a:ea typeface="Times New Roman" charset="0"/>
              <a:cs typeface="Times New Roman" charset="0"/>
            </a:endParaRP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
        <p:nvSpPr>
          <p:cNvPr id="4" name="TextBox 3">
            <a:extLst>
              <a:ext uri="{FF2B5EF4-FFF2-40B4-BE49-F238E27FC236}">
                <a16:creationId xmlns:a16="http://schemas.microsoft.com/office/drawing/2014/main" id="{1DC572E3-7446-144E-B4FB-CE1A5A78ED32}"/>
              </a:ext>
            </a:extLst>
          </p:cNvPr>
          <p:cNvSpPr txBox="1"/>
          <p:nvPr/>
        </p:nvSpPr>
        <p:spPr>
          <a:xfrm>
            <a:off x="154716" y="1834396"/>
            <a:ext cx="8834284" cy="4524315"/>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Will you come and follow me </a:t>
            </a:r>
          </a:p>
          <a:p>
            <a:pPr algn="ctr"/>
            <a:r>
              <a:rPr lang="en-US" sz="3600" dirty="0">
                <a:latin typeface="Times New Roman" charset="0"/>
                <a:ea typeface="Times New Roman" charset="0"/>
                <a:cs typeface="Times New Roman" charset="0"/>
              </a:rPr>
              <a:t>if I but call your name?  </a:t>
            </a:r>
          </a:p>
          <a:p>
            <a:pPr algn="ctr"/>
            <a:r>
              <a:rPr lang="en-US" sz="3600" dirty="0">
                <a:latin typeface="Times New Roman" charset="0"/>
                <a:ea typeface="Times New Roman" charset="0"/>
                <a:cs typeface="Times New Roman" charset="0"/>
              </a:rPr>
              <a:t>Will you go where you don’t know </a:t>
            </a:r>
          </a:p>
          <a:p>
            <a:pPr algn="ctr"/>
            <a:r>
              <a:rPr lang="en-US" sz="3600" dirty="0">
                <a:latin typeface="Times New Roman" charset="0"/>
                <a:ea typeface="Times New Roman" charset="0"/>
                <a:cs typeface="Times New Roman" charset="0"/>
              </a:rPr>
              <a:t>and never be the same?  </a:t>
            </a:r>
          </a:p>
          <a:p>
            <a:pPr algn="ctr"/>
            <a:r>
              <a:rPr lang="en-US" sz="3600" dirty="0">
                <a:latin typeface="Times New Roman" charset="0"/>
                <a:ea typeface="Times New Roman" charset="0"/>
                <a:cs typeface="Times New Roman" charset="0"/>
              </a:rPr>
              <a:t>Will you let my love be shown, </a:t>
            </a:r>
          </a:p>
          <a:p>
            <a:pPr algn="ctr"/>
            <a:r>
              <a:rPr lang="en-US" sz="3600" dirty="0">
                <a:latin typeface="Times New Roman" charset="0"/>
                <a:ea typeface="Times New Roman" charset="0"/>
                <a:cs typeface="Times New Roman" charset="0"/>
              </a:rPr>
              <a:t>will you let my name be known, </a:t>
            </a:r>
          </a:p>
          <a:p>
            <a:pPr algn="ctr"/>
            <a:r>
              <a:rPr lang="en-US" sz="3600" dirty="0">
                <a:latin typeface="Times New Roman" charset="0"/>
                <a:ea typeface="Times New Roman" charset="0"/>
                <a:cs typeface="Times New Roman" charset="0"/>
              </a:rPr>
              <a:t>will you let my life be grown </a:t>
            </a:r>
          </a:p>
          <a:p>
            <a:pPr algn="ctr"/>
            <a:r>
              <a:rPr lang="en-US" sz="3600" dirty="0">
                <a:latin typeface="Times New Roman" charset="0"/>
                <a:ea typeface="Times New Roman" charset="0"/>
                <a:cs typeface="Times New Roman" charset="0"/>
              </a:rPr>
              <a:t>in you and you in me?</a:t>
            </a:r>
          </a:p>
        </p:txBody>
      </p:sp>
    </p:spTree>
    <p:extLst>
      <p:ext uri="{BB962C8B-B14F-4D97-AF65-F5344CB8AC3E}">
        <p14:creationId xmlns:p14="http://schemas.microsoft.com/office/powerpoint/2010/main" val="3056692919"/>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2E6D69D-79A8-6642-8794-CF67AB743637}"/>
              </a:ext>
            </a:extLst>
          </p:cNvPr>
          <p:cNvPicPr>
            <a:picLocks noChangeAspect="1"/>
          </p:cNvPicPr>
          <p:nvPr/>
        </p:nvPicPr>
        <p:blipFill rotWithShape="1">
          <a:blip r:embed="rId2">
            <a:alphaModFix amt="10000"/>
          </a:blip>
          <a:srcRect r="5280" b="5280"/>
          <a:stretch/>
        </p:blipFill>
        <p:spPr>
          <a:xfrm>
            <a:off x="0" y="0"/>
            <a:ext cx="9143999" cy="6858000"/>
          </a:xfrm>
          <a:prstGeom prst="rect">
            <a:avLst/>
          </a:prstGeom>
        </p:spPr>
      </p:pic>
      <p:sp>
        <p:nvSpPr>
          <p:cNvPr id="5" name="TextBox 4"/>
          <p:cNvSpPr txBox="1"/>
          <p:nvPr/>
        </p:nvSpPr>
        <p:spPr>
          <a:xfrm>
            <a:off x="-282" y="11669"/>
            <a:ext cx="9144281" cy="1323439"/>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“The Summons”  TFWS 2130</a:t>
            </a:r>
          </a:p>
          <a:p>
            <a:pPr algn="ctr"/>
            <a:r>
              <a:rPr lang="en-US" dirty="0">
                <a:latin typeface="Times New Roman" charset="0"/>
                <a:ea typeface="Times New Roman" charset="0"/>
                <a:cs typeface="Times New Roman" charset="0"/>
              </a:rPr>
              <a:t>WORDS: John Bell, 1987     MUSIC: traditional Scottish, arranged by John Bell, 1987</a:t>
            </a:r>
            <a:endParaRPr lang="en-US" i="1" dirty="0">
              <a:latin typeface="Times New Roman" charset="0"/>
              <a:ea typeface="Times New Roman" charset="0"/>
              <a:cs typeface="Times New Roman" charset="0"/>
            </a:endParaRP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
        <p:nvSpPr>
          <p:cNvPr id="4" name="TextBox 3">
            <a:extLst>
              <a:ext uri="{FF2B5EF4-FFF2-40B4-BE49-F238E27FC236}">
                <a16:creationId xmlns:a16="http://schemas.microsoft.com/office/drawing/2014/main" id="{1DC572E3-7446-144E-B4FB-CE1A5A78ED32}"/>
              </a:ext>
            </a:extLst>
          </p:cNvPr>
          <p:cNvSpPr txBox="1"/>
          <p:nvPr/>
        </p:nvSpPr>
        <p:spPr>
          <a:xfrm>
            <a:off x="154716" y="1834396"/>
            <a:ext cx="8834284" cy="4524315"/>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Will you leave yourself behind </a:t>
            </a:r>
          </a:p>
          <a:p>
            <a:pPr algn="ctr"/>
            <a:r>
              <a:rPr lang="en-US" sz="3600" dirty="0">
                <a:latin typeface="Times New Roman" charset="0"/>
                <a:ea typeface="Times New Roman" charset="0"/>
                <a:cs typeface="Times New Roman" charset="0"/>
              </a:rPr>
              <a:t>if I but call your name?   </a:t>
            </a:r>
          </a:p>
          <a:p>
            <a:pPr algn="ctr"/>
            <a:r>
              <a:rPr lang="en-US" sz="3600" dirty="0">
                <a:latin typeface="Times New Roman" charset="0"/>
                <a:ea typeface="Times New Roman" charset="0"/>
                <a:cs typeface="Times New Roman" charset="0"/>
              </a:rPr>
              <a:t>Will you care for cruel and kind </a:t>
            </a:r>
          </a:p>
          <a:p>
            <a:pPr algn="ctr"/>
            <a:r>
              <a:rPr lang="en-US" sz="3600" dirty="0">
                <a:latin typeface="Times New Roman" charset="0"/>
                <a:ea typeface="Times New Roman" charset="0"/>
                <a:cs typeface="Times New Roman" charset="0"/>
              </a:rPr>
              <a:t>and never be the same?  </a:t>
            </a:r>
          </a:p>
          <a:p>
            <a:pPr algn="ctr"/>
            <a:r>
              <a:rPr lang="en-US" sz="3600" dirty="0">
                <a:latin typeface="Times New Roman" charset="0"/>
                <a:ea typeface="Times New Roman" charset="0"/>
                <a:cs typeface="Times New Roman" charset="0"/>
              </a:rPr>
              <a:t>Will you risk the hostile stare </a:t>
            </a:r>
          </a:p>
          <a:p>
            <a:pPr algn="ctr"/>
            <a:r>
              <a:rPr lang="en-US" sz="3600" dirty="0">
                <a:latin typeface="Times New Roman" charset="0"/>
                <a:ea typeface="Times New Roman" charset="0"/>
                <a:cs typeface="Times New Roman" charset="0"/>
              </a:rPr>
              <a:t>should your life attract or scare?  </a:t>
            </a:r>
          </a:p>
          <a:p>
            <a:pPr algn="ctr"/>
            <a:r>
              <a:rPr lang="en-US" sz="3600" dirty="0">
                <a:latin typeface="Times New Roman" charset="0"/>
                <a:ea typeface="Times New Roman" charset="0"/>
                <a:cs typeface="Times New Roman" charset="0"/>
              </a:rPr>
              <a:t>Will you let me answer prayer </a:t>
            </a:r>
          </a:p>
          <a:p>
            <a:pPr algn="ctr"/>
            <a:r>
              <a:rPr lang="en-US" sz="3600" dirty="0">
                <a:latin typeface="Times New Roman" charset="0"/>
                <a:ea typeface="Times New Roman" charset="0"/>
                <a:cs typeface="Times New Roman" charset="0"/>
              </a:rPr>
              <a:t>in you and you in me?</a:t>
            </a:r>
          </a:p>
        </p:txBody>
      </p:sp>
    </p:spTree>
    <p:extLst>
      <p:ext uri="{BB962C8B-B14F-4D97-AF65-F5344CB8AC3E}">
        <p14:creationId xmlns:p14="http://schemas.microsoft.com/office/powerpoint/2010/main" val="1374570469"/>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20ECA9-0D26-2747-9D20-049E858B4909}"/>
              </a:ext>
            </a:extLst>
          </p:cNvPr>
          <p:cNvPicPr>
            <a:picLocks noChangeAspect="1"/>
          </p:cNvPicPr>
          <p:nvPr/>
        </p:nvPicPr>
        <p:blipFill rotWithShape="1">
          <a:blip r:embed="rId2">
            <a:alphaModFix amt="10000"/>
          </a:blip>
          <a:srcRect r="5280" b="5280"/>
          <a:stretch/>
        </p:blipFill>
        <p:spPr>
          <a:xfrm>
            <a:off x="0" y="0"/>
            <a:ext cx="9143999" cy="6858000"/>
          </a:xfrm>
          <a:prstGeom prst="rect">
            <a:avLst/>
          </a:prstGeom>
        </p:spPr>
      </p:pic>
      <p:sp>
        <p:nvSpPr>
          <p:cNvPr id="5" name="TextBox 4"/>
          <p:cNvSpPr txBox="1"/>
          <p:nvPr/>
        </p:nvSpPr>
        <p:spPr>
          <a:xfrm>
            <a:off x="-282" y="11669"/>
            <a:ext cx="9144281" cy="1323439"/>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“The Summons”  TFWS 2130</a:t>
            </a:r>
          </a:p>
          <a:p>
            <a:pPr algn="ctr"/>
            <a:r>
              <a:rPr lang="en-US" dirty="0">
                <a:latin typeface="Times New Roman" charset="0"/>
                <a:ea typeface="Times New Roman" charset="0"/>
                <a:cs typeface="Times New Roman" charset="0"/>
              </a:rPr>
              <a:t>WORDS: John Bell, 1987     MUSIC: traditional Scottish, arranged by John Bell, 1987</a:t>
            </a:r>
            <a:endParaRPr lang="en-US" i="1" dirty="0">
              <a:latin typeface="Times New Roman" charset="0"/>
              <a:ea typeface="Times New Roman" charset="0"/>
              <a:cs typeface="Times New Roman" charset="0"/>
            </a:endParaRP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
        <p:nvSpPr>
          <p:cNvPr id="4" name="TextBox 3">
            <a:extLst>
              <a:ext uri="{FF2B5EF4-FFF2-40B4-BE49-F238E27FC236}">
                <a16:creationId xmlns:a16="http://schemas.microsoft.com/office/drawing/2014/main" id="{1DC572E3-7446-144E-B4FB-CE1A5A78ED32}"/>
              </a:ext>
            </a:extLst>
          </p:cNvPr>
          <p:cNvSpPr txBox="1"/>
          <p:nvPr/>
        </p:nvSpPr>
        <p:spPr>
          <a:xfrm>
            <a:off x="154716" y="1834396"/>
            <a:ext cx="8834284" cy="4524315"/>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Will you let the blinded see </a:t>
            </a:r>
          </a:p>
          <a:p>
            <a:pPr algn="ctr"/>
            <a:r>
              <a:rPr lang="en-US" sz="3600" dirty="0">
                <a:latin typeface="Times New Roman" charset="0"/>
                <a:ea typeface="Times New Roman" charset="0"/>
                <a:cs typeface="Times New Roman" charset="0"/>
              </a:rPr>
              <a:t>if I but call your name?  </a:t>
            </a:r>
          </a:p>
          <a:p>
            <a:pPr algn="ctr"/>
            <a:r>
              <a:rPr lang="en-US" sz="3600" dirty="0">
                <a:latin typeface="Times New Roman" charset="0"/>
                <a:ea typeface="Times New Roman" charset="0"/>
                <a:cs typeface="Times New Roman" charset="0"/>
              </a:rPr>
              <a:t>Will you set the prisoners free </a:t>
            </a:r>
          </a:p>
          <a:p>
            <a:pPr algn="ctr"/>
            <a:r>
              <a:rPr lang="en-US" sz="3600" dirty="0">
                <a:latin typeface="Times New Roman" charset="0"/>
                <a:ea typeface="Times New Roman" charset="0"/>
                <a:cs typeface="Times New Roman" charset="0"/>
              </a:rPr>
              <a:t>and never be the same?</a:t>
            </a:r>
          </a:p>
          <a:p>
            <a:pPr algn="ctr"/>
            <a:r>
              <a:rPr lang="en-US" sz="3600" dirty="0">
                <a:latin typeface="Times New Roman" charset="0"/>
                <a:ea typeface="Times New Roman" charset="0"/>
                <a:cs typeface="Times New Roman" charset="0"/>
              </a:rPr>
              <a:t>Will you kiss the leper clean, </a:t>
            </a:r>
          </a:p>
          <a:p>
            <a:pPr algn="ctr"/>
            <a:r>
              <a:rPr lang="en-US" sz="3600" dirty="0">
                <a:latin typeface="Times New Roman" charset="0"/>
                <a:ea typeface="Times New Roman" charset="0"/>
                <a:cs typeface="Times New Roman" charset="0"/>
              </a:rPr>
              <a:t>and do such as this unseen, </a:t>
            </a:r>
          </a:p>
          <a:p>
            <a:pPr algn="ctr"/>
            <a:r>
              <a:rPr lang="en-US" sz="3600" dirty="0">
                <a:latin typeface="Times New Roman" charset="0"/>
                <a:ea typeface="Times New Roman" charset="0"/>
                <a:cs typeface="Times New Roman" charset="0"/>
              </a:rPr>
              <a:t>and admit to what I mean </a:t>
            </a:r>
          </a:p>
          <a:p>
            <a:pPr algn="ctr"/>
            <a:r>
              <a:rPr lang="en-US" sz="3600" dirty="0">
                <a:latin typeface="Times New Roman" charset="0"/>
                <a:ea typeface="Times New Roman" charset="0"/>
                <a:cs typeface="Times New Roman" charset="0"/>
              </a:rPr>
              <a:t>in you and you in me?</a:t>
            </a:r>
          </a:p>
        </p:txBody>
      </p:sp>
    </p:spTree>
    <p:extLst>
      <p:ext uri="{BB962C8B-B14F-4D97-AF65-F5344CB8AC3E}">
        <p14:creationId xmlns:p14="http://schemas.microsoft.com/office/powerpoint/2010/main" val="3930448063"/>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76EFED0-63CF-EF46-853D-28158D00546F}"/>
              </a:ext>
            </a:extLst>
          </p:cNvPr>
          <p:cNvPicPr>
            <a:picLocks noChangeAspect="1"/>
          </p:cNvPicPr>
          <p:nvPr/>
        </p:nvPicPr>
        <p:blipFill rotWithShape="1">
          <a:blip r:embed="rId2">
            <a:alphaModFix amt="10000"/>
          </a:blip>
          <a:srcRect r="5280" b="5280"/>
          <a:stretch/>
        </p:blipFill>
        <p:spPr>
          <a:xfrm>
            <a:off x="0" y="0"/>
            <a:ext cx="9143999" cy="6858000"/>
          </a:xfrm>
          <a:prstGeom prst="rect">
            <a:avLst/>
          </a:prstGeom>
        </p:spPr>
      </p:pic>
      <p:sp>
        <p:nvSpPr>
          <p:cNvPr id="5" name="TextBox 4"/>
          <p:cNvSpPr txBox="1"/>
          <p:nvPr/>
        </p:nvSpPr>
        <p:spPr>
          <a:xfrm>
            <a:off x="-282" y="11669"/>
            <a:ext cx="9144281" cy="1323439"/>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“The Summons”  TFWS 2130</a:t>
            </a:r>
          </a:p>
          <a:p>
            <a:pPr algn="ctr"/>
            <a:r>
              <a:rPr lang="en-US" dirty="0">
                <a:latin typeface="Times New Roman" charset="0"/>
                <a:ea typeface="Times New Roman" charset="0"/>
                <a:cs typeface="Times New Roman" charset="0"/>
              </a:rPr>
              <a:t>WORDS: John Bell, 1987     MUSIC: traditional Scottish, arranged by John Bell, 1987</a:t>
            </a:r>
            <a:endParaRPr lang="en-US" i="1" dirty="0">
              <a:latin typeface="Times New Roman" charset="0"/>
              <a:ea typeface="Times New Roman" charset="0"/>
              <a:cs typeface="Times New Roman" charset="0"/>
            </a:endParaRP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
        <p:nvSpPr>
          <p:cNvPr id="4" name="TextBox 3">
            <a:extLst>
              <a:ext uri="{FF2B5EF4-FFF2-40B4-BE49-F238E27FC236}">
                <a16:creationId xmlns:a16="http://schemas.microsoft.com/office/drawing/2014/main" id="{1DC572E3-7446-144E-B4FB-CE1A5A78ED32}"/>
              </a:ext>
            </a:extLst>
          </p:cNvPr>
          <p:cNvSpPr txBox="1"/>
          <p:nvPr/>
        </p:nvSpPr>
        <p:spPr>
          <a:xfrm>
            <a:off x="154716" y="1834396"/>
            <a:ext cx="8834284" cy="4524315"/>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Will you love the “you” you hide </a:t>
            </a:r>
          </a:p>
          <a:p>
            <a:pPr algn="ctr"/>
            <a:r>
              <a:rPr lang="en-US" sz="3600" dirty="0">
                <a:latin typeface="Times New Roman" charset="0"/>
                <a:ea typeface="Times New Roman" charset="0"/>
                <a:cs typeface="Times New Roman" charset="0"/>
              </a:rPr>
              <a:t>if I but call your name?</a:t>
            </a:r>
          </a:p>
          <a:p>
            <a:pPr algn="ctr"/>
            <a:r>
              <a:rPr lang="en-US" sz="3600" dirty="0">
                <a:latin typeface="Times New Roman" charset="0"/>
                <a:ea typeface="Times New Roman" charset="0"/>
                <a:cs typeface="Times New Roman" charset="0"/>
              </a:rPr>
              <a:t>Will you quell the fear inside </a:t>
            </a:r>
          </a:p>
          <a:p>
            <a:pPr algn="ctr"/>
            <a:r>
              <a:rPr lang="en-US" sz="3600" dirty="0">
                <a:latin typeface="Times New Roman" charset="0"/>
                <a:ea typeface="Times New Roman" charset="0"/>
                <a:cs typeface="Times New Roman" charset="0"/>
              </a:rPr>
              <a:t>and never be the same?</a:t>
            </a:r>
          </a:p>
          <a:p>
            <a:pPr algn="ctr"/>
            <a:r>
              <a:rPr lang="en-US" sz="3600" dirty="0">
                <a:latin typeface="Times New Roman" charset="0"/>
                <a:ea typeface="Times New Roman" charset="0"/>
                <a:cs typeface="Times New Roman" charset="0"/>
              </a:rPr>
              <a:t>Will you use the faith you’ve found </a:t>
            </a:r>
          </a:p>
          <a:p>
            <a:pPr algn="ctr"/>
            <a:r>
              <a:rPr lang="en-US" sz="3600" dirty="0">
                <a:latin typeface="Times New Roman" charset="0"/>
                <a:ea typeface="Times New Roman" charset="0"/>
                <a:cs typeface="Times New Roman" charset="0"/>
              </a:rPr>
              <a:t>to reshape the world around, </a:t>
            </a:r>
          </a:p>
          <a:p>
            <a:pPr algn="ctr"/>
            <a:r>
              <a:rPr lang="en-US" sz="3600" dirty="0">
                <a:latin typeface="Times New Roman" charset="0"/>
                <a:ea typeface="Times New Roman" charset="0"/>
                <a:cs typeface="Times New Roman" charset="0"/>
              </a:rPr>
              <a:t>through my sight and touch and </a:t>
            </a:r>
            <a:r>
              <a:rPr lang="en-US" sz="3600">
                <a:latin typeface="Times New Roman" charset="0"/>
                <a:ea typeface="Times New Roman" charset="0"/>
                <a:cs typeface="Times New Roman" charset="0"/>
              </a:rPr>
              <a:t>sound </a:t>
            </a:r>
          </a:p>
          <a:p>
            <a:pPr algn="ctr"/>
            <a:r>
              <a:rPr lang="en-US" sz="3600">
                <a:latin typeface="Times New Roman" charset="0"/>
                <a:ea typeface="Times New Roman" charset="0"/>
                <a:cs typeface="Times New Roman" charset="0"/>
              </a:rPr>
              <a:t>in </a:t>
            </a:r>
            <a:r>
              <a:rPr lang="en-US" sz="3600" dirty="0">
                <a:latin typeface="Times New Roman" charset="0"/>
                <a:ea typeface="Times New Roman" charset="0"/>
                <a:cs typeface="Times New Roman" charset="0"/>
              </a:rPr>
              <a:t>you and you in me?</a:t>
            </a:r>
          </a:p>
        </p:txBody>
      </p:sp>
    </p:spTree>
    <p:extLst>
      <p:ext uri="{BB962C8B-B14F-4D97-AF65-F5344CB8AC3E}">
        <p14:creationId xmlns:p14="http://schemas.microsoft.com/office/powerpoint/2010/main" val="543415467"/>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F11991-06E3-0447-831B-810AD20E0C57}"/>
              </a:ext>
            </a:extLst>
          </p:cNvPr>
          <p:cNvPicPr>
            <a:picLocks noChangeAspect="1"/>
          </p:cNvPicPr>
          <p:nvPr/>
        </p:nvPicPr>
        <p:blipFill rotWithShape="1">
          <a:blip r:embed="rId2">
            <a:alphaModFix amt="10000"/>
          </a:blip>
          <a:srcRect r="5280" b="5280"/>
          <a:stretch/>
        </p:blipFill>
        <p:spPr>
          <a:xfrm>
            <a:off x="0" y="0"/>
            <a:ext cx="9143999" cy="6858000"/>
          </a:xfrm>
          <a:prstGeom prst="rect">
            <a:avLst/>
          </a:prstGeom>
        </p:spPr>
      </p:pic>
      <p:sp>
        <p:nvSpPr>
          <p:cNvPr id="5" name="TextBox 4"/>
          <p:cNvSpPr txBox="1"/>
          <p:nvPr/>
        </p:nvSpPr>
        <p:spPr>
          <a:xfrm>
            <a:off x="-282" y="11669"/>
            <a:ext cx="9144281" cy="1323439"/>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“The Summons”  TFWS 2130</a:t>
            </a:r>
          </a:p>
          <a:p>
            <a:pPr algn="ctr"/>
            <a:r>
              <a:rPr lang="en-US" dirty="0">
                <a:latin typeface="Times New Roman" charset="0"/>
                <a:ea typeface="Times New Roman" charset="0"/>
                <a:cs typeface="Times New Roman" charset="0"/>
              </a:rPr>
              <a:t>WORDS: John Bell, 1987     MUSIC: traditional Scottish, arranged by John Bell, 1987</a:t>
            </a:r>
            <a:endParaRPr lang="en-US" i="1" dirty="0">
              <a:latin typeface="Times New Roman" charset="0"/>
              <a:ea typeface="Times New Roman" charset="0"/>
              <a:cs typeface="Times New Roman" charset="0"/>
            </a:endParaRP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
        <p:nvSpPr>
          <p:cNvPr id="4" name="TextBox 3">
            <a:extLst>
              <a:ext uri="{FF2B5EF4-FFF2-40B4-BE49-F238E27FC236}">
                <a16:creationId xmlns:a16="http://schemas.microsoft.com/office/drawing/2014/main" id="{1DC572E3-7446-144E-B4FB-CE1A5A78ED32}"/>
              </a:ext>
            </a:extLst>
          </p:cNvPr>
          <p:cNvSpPr txBox="1"/>
          <p:nvPr/>
        </p:nvSpPr>
        <p:spPr>
          <a:xfrm>
            <a:off x="154716" y="1834396"/>
            <a:ext cx="8834284" cy="4524315"/>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Lord, your summons echoes true </a:t>
            </a:r>
          </a:p>
          <a:p>
            <a:pPr algn="ctr"/>
            <a:r>
              <a:rPr lang="en-US" sz="3600" dirty="0">
                <a:latin typeface="Times New Roman" charset="0"/>
                <a:ea typeface="Times New Roman" charset="0"/>
                <a:cs typeface="Times New Roman" charset="0"/>
              </a:rPr>
              <a:t>when you but call my name.  </a:t>
            </a:r>
          </a:p>
          <a:p>
            <a:pPr algn="ctr"/>
            <a:r>
              <a:rPr lang="en-US" sz="3600" dirty="0">
                <a:latin typeface="Times New Roman" charset="0"/>
                <a:ea typeface="Times New Roman" charset="0"/>
                <a:cs typeface="Times New Roman" charset="0"/>
              </a:rPr>
              <a:t>Let me turn and follow you </a:t>
            </a:r>
          </a:p>
          <a:p>
            <a:pPr algn="ctr"/>
            <a:r>
              <a:rPr lang="en-US" sz="3600" dirty="0">
                <a:latin typeface="Times New Roman" charset="0"/>
                <a:ea typeface="Times New Roman" charset="0"/>
                <a:cs typeface="Times New Roman" charset="0"/>
              </a:rPr>
              <a:t>and never be the same.  </a:t>
            </a:r>
          </a:p>
          <a:p>
            <a:pPr algn="ctr"/>
            <a:r>
              <a:rPr lang="en-US" sz="3600" dirty="0">
                <a:latin typeface="Times New Roman" charset="0"/>
                <a:ea typeface="Times New Roman" charset="0"/>
                <a:cs typeface="Times New Roman" charset="0"/>
              </a:rPr>
              <a:t>In your company I’ll go </a:t>
            </a:r>
          </a:p>
          <a:p>
            <a:pPr algn="ctr"/>
            <a:r>
              <a:rPr lang="en-US" sz="3600" dirty="0">
                <a:latin typeface="Times New Roman" charset="0"/>
                <a:ea typeface="Times New Roman" charset="0"/>
                <a:cs typeface="Times New Roman" charset="0"/>
              </a:rPr>
              <a:t>where your love and footsteps show.  </a:t>
            </a:r>
          </a:p>
          <a:p>
            <a:pPr algn="ctr"/>
            <a:r>
              <a:rPr lang="en-US" sz="3600" dirty="0">
                <a:latin typeface="Times New Roman" charset="0"/>
                <a:ea typeface="Times New Roman" charset="0"/>
                <a:cs typeface="Times New Roman" charset="0"/>
              </a:rPr>
              <a:t>Thus I’ll move and live and grow </a:t>
            </a:r>
          </a:p>
          <a:p>
            <a:pPr algn="ctr"/>
            <a:r>
              <a:rPr lang="en-US" sz="3600" dirty="0">
                <a:latin typeface="Times New Roman" charset="0"/>
                <a:ea typeface="Times New Roman" charset="0"/>
                <a:cs typeface="Times New Roman" charset="0"/>
              </a:rPr>
              <a:t>in you and you in me.</a:t>
            </a:r>
          </a:p>
        </p:txBody>
      </p:sp>
    </p:spTree>
    <p:extLst>
      <p:ext uri="{BB962C8B-B14F-4D97-AF65-F5344CB8AC3E}">
        <p14:creationId xmlns:p14="http://schemas.microsoft.com/office/powerpoint/2010/main" val="3933892843"/>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87029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857" y="5468"/>
            <a:ext cx="9116288" cy="707886"/>
          </a:xfrm>
          <a:prstGeom prst="rect">
            <a:avLst/>
          </a:prstGeom>
          <a:noFill/>
        </p:spPr>
        <p:txBody>
          <a:bodyPr wrap="square" rtlCol="0">
            <a:spAutoFit/>
          </a:bodyPr>
          <a:lstStyle/>
          <a:p>
            <a:pPr algn="ctr"/>
            <a:r>
              <a:rPr lang="en-US" sz="4000" b="1" dirty="0">
                <a:ea typeface="Times New Roman" charset="0"/>
                <a:cs typeface="Times New Roman" charset="0"/>
              </a:rPr>
              <a:t>BLESSING AND BENEDICTION</a:t>
            </a:r>
          </a:p>
        </p:txBody>
      </p:sp>
      <p:sp>
        <p:nvSpPr>
          <p:cNvPr id="7" name="TextBox 6"/>
          <p:cNvSpPr txBox="1"/>
          <p:nvPr/>
        </p:nvSpPr>
        <p:spPr>
          <a:xfrm>
            <a:off x="575184" y="4993401"/>
            <a:ext cx="7934633" cy="1446550"/>
          </a:xfrm>
          <a:prstGeom prst="rect">
            <a:avLst/>
          </a:prstGeom>
          <a:noFill/>
          <a:ln w="127000" cmpd="thickThin">
            <a:solidFill>
              <a:schemeClr val="tx1"/>
            </a:solidFill>
          </a:ln>
        </p:spPr>
        <p:txBody>
          <a:bodyPr wrap="square" rtlCol="0">
            <a:spAutoFit/>
          </a:bodyPr>
          <a:lstStyle/>
          <a:p>
            <a:pPr algn="ctr"/>
            <a:r>
              <a:rPr lang="en-US" sz="4400" dirty="0">
                <a:ea typeface="Times New Roman" charset="0"/>
                <a:cs typeface="Times New Roman" charset="0"/>
              </a:rPr>
              <a:t>This service has ended, and now</a:t>
            </a:r>
          </a:p>
          <a:p>
            <a:pPr algn="ctr"/>
            <a:r>
              <a:rPr lang="en-US" sz="4400" dirty="0">
                <a:ea typeface="Times New Roman" charset="0"/>
                <a:cs typeface="Times New Roman" charset="0"/>
              </a:rPr>
              <a:t>your service in the world begins!</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3" y="1221958"/>
            <a:ext cx="9144000" cy="3415447"/>
          </a:xfrm>
          <a:prstGeom prst="rect">
            <a:avLst/>
          </a:prstGeom>
        </p:spPr>
      </p:pic>
    </p:spTree>
    <p:extLst>
      <p:ext uri="{BB962C8B-B14F-4D97-AF65-F5344CB8AC3E}">
        <p14:creationId xmlns:p14="http://schemas.microsoft.com/office/powerpoint/2010/main" val="303935619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alphaModFix amt="40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extBox 8"/>
          <p:cNvSpPr txBox="1"/>
          <p:nvPr/>
        </p:nvSpPr>
        <p:spPr>
          <a:xfrm>
            <a:off x="0" y="0"/>
            <a:ext cx="9144000" cy="1938992"/>
          </a:xfrm>
          <a:prstGeom prst="rect">
            <a:avLst/>
          </a:prstGeom>
          <a:noFill/>
        </p:spPr>
        <p:txBody>
          <a:bodyPr wrap="square" rtlCol="0">
            <a:spAutoFit/>
          </a:bodyPr>
          <a:lstStyle/>
          <a:p>
            <a:pPr algn="ctr"/>
            <a:r>
              <a:rPr lang="en-US" sz="6000" b="1" dirty="0" err="1">
                <a:ea typeface="Times New Roman" charset="0"/>
                <a:cs typeface="Times New Roman" charset="0"/>
              </a:rPr>
              <a:t>Rectortown</a:t>
            </a:r>
            <a:r>
              <a:rPr lang="en-US" sz="6000" b="1" dirty="0">
                <a:ea typeface="Times New Roman" charset="0"/>
                <a:cs typeface="Times New Roman" charset="0"/>
              </a:rPr>
              <a:t> United Methodist Church</a:t>
            </a:r>
          </a:p>
        </p:txBody>
      </p:sp>
      <p:sp>
        <p:nvSpPr>
          <p:cNvPr id="5" name="TextBox 4">
            <a:extLst>
              <a:ext uri="{FF2B5EF4-FFF2-40B4-BE49-F238E27FC236}">
                <a16:creationId xmlns:a16="http://schemas.microsoft.com/office/drawing/2014/main" id="{A53B0D48-9EB2-0040-B2CF-78042D6119A0}"/>
              </a:ext>
            </a:extLst>
          </p:cNvPr>
          <p:cNvSpPr txBox="1"/>
          <p:nvPr/>
        </p:nvSpPr>
        <p:spPr>
          <a:xfrm>
            <a:off x="0" y="2989536"/>
            <a:ext cx="9144000" cy="2308324"/>
          </a:xfrm>
          <a:prstGeom prst="rect">
            <a:avLst/>
          </a:prstGeom>
          <a:noFill/>
        </p:spPr>
        <p:txBody>
          <a:bodyPr wrap="square" rtlCol="0">
            <a:spAutoFit/>
          </a:bodyPr>
          <a:lstStyle/>
          <a:p>
            <a:pPr algn="ctr"/>
            <a:r>
              <a:rPr lang="en-US" sz="4800" b="1" dirty="0">
                <a:ea typeface="Times New Roman" charset="0"/>
                <a:cs typeface="Times New Roman" charset="0"/>
              </a:rPr>
              <a:t>serving God with </a:t>
            </a:r>
          </a:p>
          <a:p>
            <a:pPr algn="ctr"/>
            <a:r>
              <a:rPr lang="en-US" sz="4800" b="1" dirty="0">
                <a:solidFill>
                  <a:srgbClr val="FF0000"/>
                </a:solidFill>
                <a:ea typeface="Times New Roman" charset="0"/>
                <a:cs typeface="Times New Roman" charset="0"/>
              </a:rPr>
              <a:t>P</a:t>
            </a:r>
            <a:r>
              <a:rPr lang="en-US" sz="4800" b="1" dirty="0">
                <a:ea typeface="Times New Roman" charset="0"/>
                <a:cs typeface="Times New Roman" charset="0"/>
              </a:rPr>
              <a:t>rayer, </a:t>
            </a:r>
            <a:r>
              <a:rPr lang="en-US" sz="4800" b="1" dirty="0">
                <a:solidFill>
                  <a:srgbClr val="FF0000"/>
                </a:solidFill>
                <a:ea typeface="Times New Roman" charset="0"/>
                <a:cs typeface="Times New Roman" charset="0"/>
              </a:rPr>
              <a:t>A</a:t>
            </a:r>
            <a:r>
              <a:rPr lang="en-US" sz="4800" b="1" dirty="0">
                <a:ea typeface="Times New Roman" charset="0"/>
                <a:cs typeface="Times New Roman" charset="0"/>
              </a:rPr>
              <a:t>ction, and </a:t>
            </a:r>
            <a:r>
              <a:rPr lang="en-US" sz="4800" b="1" dirty="0">
                <a:solidFill>
                  <a:srgbClr val="FF0000"/>
                </a:solidFill>
                <a:ea typeface="Times New Roman" charset="0"/>
                <a:cs typeface="Times New Roman" charset="0"/>
              </a:rPr>
              <a:t>L</a:t>
            </a:r>
            <a:r>
              <a:rPr lang="en-US" sz="4800" b="1" dirty="0">
                <a:ea typeface="Times New Roman" charset="0"/>
                <a:cs typeface="Times New Roman" charset="0"/>
              </a:rPr>
              <a:t>ove </a:t>
            </a:r>
          </a:p>
          <a:p>
            <a:pPr algn="ctr"/>
            <a:r>
              <a:rPr lang="en-US" sz="4800" b="1" dirty="0">
                <a:ea typeface="Times New Roman" charset="0"/>
                <a:cs typeface="Times New Roman" charset="0"/>
              </a:rPr>
              <a:t>through </a:t>
            </a:r>
            <a:r>
              <a:rPr lang="en-US" sz="4800" b="1" dirty="0">
                <a:solidFill>
                  <a:srgbClr val="FF0000"/>
                </a:solidFill>
                <a:ea typeface="Times New Roman" charset="0"/>
                <a:cs typeface="Times New Roman" charset="0"/>
              </a:rPr>
              <a:t>S</a:t>
            </a:r>
            <a:r>
              <a:rPr lang="en-US" sz="4800" b="1" dirty="0">
                <a:ea typeface="Times New Roman" charset="0"/>
                <a:cs typeface="Times New Roman" charset="0"/>
              </a:rPr>
              <a:t>ervice.</a:t>
            </a:r>
          </a:p>
        </p:txBody>
      </p:sp>
    </p:spTree>
    <p:extLst>
      <p:ext uri="{BB962C8B-B14F-4D97-AF65-F5344CB8AC3E}">
        <p14:creationId xmlns:p14="http://schemas.microsoft.com/office/powerpoint/2010/main" val="34929443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A3C60-B2FD-49A5-3778-71624953F51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16B868F-71A8-A9E3-8A62-0F10812B916D}"/>
              </a:ext>
            </a:extLst>
          </p:cNvPr>
          <p:cNvSpPr>
            <a:spLocks noGrp="1"/>
          </p:cNvSpPr>
          <p:nvPr>
            <p:ph type="body" sz="quarter" idx="11"/>
          </p:nvPr>
        </p:nvSpPr>
        <p:spPr>
          <a:xfrm>
            <a:off x="1928188" y="1041967"/>
            <a:ext cx="7215812" cy="1515173"/>
          </a:xfrm>
        </p:spPr>
        <p:txBody>
          <a:bodyPr>
            <a:noAutofit/>
          </a:bodyPr>
          <a:lstStyle/>
          <a:p>
            <a:pPr>
              <a:lnSpc>
                <a:spcPct val="150000"/>
              </a:lnSpc>
            </a:pPr>
            <a:r>
              <a:rPr lang="en-US" dirty="0"/>
              <a:t>You have received without paying; now give without taking. </a:t>
            </a:r>
          </a:p>
        </p:txBody>
      </p:sp>
      <p:sp>
        <p:nvSpPr>
          <p:cNvPr id="3" name="Text Placeholder 2">
            <a:extLst>
              <a:ext uri="{FF2B5EF4-FFF2-40B4-BE49-F238E27FC236}">
                <a16:creationId xmlns:a16="http://schemas.microsoft.com/office/drawing/2014/main" id="{770271B4-D20E-5DD2-5534-3EF6398C4136}"/>
              </a:ext>
            </a:extLst>
          </p:cNvPr>
          <p:cNvSpPr>
            <a:spLocks noGrp="1"/>
          </p:cNvSpPr>
          <p:nvPr>
            <p:ph type="body" sz="quarter" idx="12"/>
          </p:nvPr>
        </p:nvSpPr>
        <p:spPr>
          <a:xfrm>
            <a:off x="1928188" y="3328639"/>
            <a:ext cx="7215812" cy="1515172"/>
          </a:xfrm>
        </p:spPr>
        <p:txBody>
          <a:bodyPr>
            <a:noAutofit/>
          </a:bodyPr>
          <a:lstStyle/>
          <a:p>
            <a:pPr>
              <a:lnSpc>
                <a:spcPct val="150000"/>
              </a:lnSpc>
            </a:pPr>
            <a:r>
              <a:rPr lang="en-US" dirty="0"/>
              <a:t>We come to be filled so we can be poured out! Let us worship the God of the Promise and the God of the Harvest! </a:t>
            </a:r>
          </a:p>
        </p:txBody>
      </p:sp>
    </p:spTree>
    <p:extLst>
      <p:ext uri="{BB962C8B-B14F-4D97-AF65-F5344CB8AC3E}">
        <p14:creationId xmlns:p14="http://schemas.microsoft.com/office/powerpoint/2010/main" val="21996301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2E630B-7E43-04FC-ABDD-340F325211C1}"/>
              </a:ext>
            </a:extLst>
          </p:cNvPr>
          <p:cNvSpPr>
            <a:spLocks noGrp="1"/>
          </p:cNvSpPr>
          <p:nvPr>
            <p:ph type="body" sz="quarter" idx="10"/>
          </p:nvPr>
        </p:nvSpPr>
        <p:spPr>
          <a:xfrm>
            <a:off x="0" y="789441"/>
            <a:ext cx="5878286" cy="6068559"/>
          </a:xfrm>
        </p:spPr>
        <p:txBody>
          <a:bodyPr>
            <a:noAutofit/>
          </a:bodyPr>
          <a:lstStyle/>
          <a:p>
            <a:pPr marL="0" marR="0">
              <a:lnSpc>
                <a:spcPct val="100000"/>
              </a:lnSpc>
              <a:spcBef>
                <a:spcPts val="0"/>
              </a:spcBef>
              <a:spcAft>
                <a:spcPts val="0"/>
              </a:spcAft>
            </a:pPr>
            <a:r>
              <a:rPr lang="en-US" sz="30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6" name="TextBox 5">
            <a:extLst>
              <a:ext uri="{FF2B5EF4-FFF2-40B4-BE49-F238E27FC236}">
                <a16:creationId xmlns:a16="http://schemas.microsoft.com/office/drawing/2014/main" id="{37A69DB4-3E45-DA1F-05E8-B36F600EF776}"/>
              </a:ext>
            </a:extLst>
          </p:cNvPr>
          <p:cNvSpPr txBox="1"/>
          <p:nvPr/>
        </p:nvSpPr>
        <p:spPr>
          <a:xfrm>
            <a:off x="0" y="707995"/>
            <a:ext cx="5599522" cy="6231449"/>
          </a:xfrm>
          <a:prstGeom prst="rect">
            <a:avLst/>
          </a:prstGeom>
          <a:noFill/>
        </p:spPr>
        <p:txBody>
          <a:bodyPr wrap="square">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God of the Impossible, You turned Sarah’s doubt into a nursery and her laughter into a legacy. We confess that we often stand in the harvest field feeling overwhelmed and underprepared. </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487311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AA95E-B1D5-96BB-43DE-92BA06548E4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06755F6-31E6-8BFD-2C96-E4BB7C93F7BC}"/>
              </a:ext>
            </a:extLst>
          </p:cNvPr>
          <p:cNvSpPr>
            <a:spLocks noGrp="1"/>
          </p:cNvSpPr>
          <p:nvPr>
            <p:ph type="body" sz="quarter" idx="10"/>
          </p:nvPr>
        </p:nvSpPr>
        <p:spPr>
          <a:xfrm>
            <a:off x="0" y="789441"/>
            <a:ext cx="5878286" cy="6068559"/>
          </a:xfrm>
        </p:spPr>
        <p:txBody>
          <a:bodyPr>
            <a:noAutofit/>
          </a:bodyPr>
          <a:lstStyle/>
          <a:p>
            <a:pPr marL="0" marR="0">
              <a:lnSpc>
                <a:spcPct val="100000"/>
              </a:lnSpc>
              <a:spcBef>
                <a:spcPts val="0"/>
              </a:spcBef>
              <a:spcAft>
                <a:spcPts val="0"/>
              </a:spcAft>
            </a:pPr>
            <a:r>
              <a:rPr lang="en-US" sz="30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5" name="TextBox 4">
            <a:extLst>
              <a:ext uri="{FF2B5EF4-FFF2-40B4-BE49-F238E27FC236}">
                <a16:creationId xmlns:a16="http://schemas.microsoft.com/office/drawing/2014/main" id="{8F960C3F-80A6-C1D3-9C88-DC92F36E3B42}"/>
              </a:ext>
            </a:extLst>
          </p:cNvPr>
          <p:cNvSpPr txBox="1"/>
          <p:nvPr/>
        </p:nvSpPr>
        <p:spPr>
          <a:xfrm>
            <a:off x="0" y="972838"/>
            <a:ext cx="5665694" cy="5538952"/>
          </a:xfrm>
          <a:prstGeom prst="rect">
            <a:avLst/>
          </a:prstGeom>
          <a:noFill/>
        </p:spPr>
        <p:txBody>
          <a:bodyPr wrap="square" anchor="ctr">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Break our hearts for what breaks Yours. Forgive us when we laugh at Your promises instead of living into them. Equip us today with the authority to heal, </a:t>
            </a:r>
          </a:p>
        </p:txBody>
      </p:sp>
    </p:spTree>
    <p:extLst>
      <p:ext uri="{BB962C8B-B14F-4D97-AF65-F5344CB8AC3E}">
        <p14:creationId xmlns:p14="http://schemas.microsoft.com/office/powerpoint/2010/main" val="278059982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5D85A-36BA-01C2-7490-D39D8BC6766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F01FAB7-FA6B-6243-DB03-894FE171CB4C}"/>
              </a:ext>
            </a:extLst>
          </p:cNvPr>
          <p:cNvSpPr>
            <a:spLocks noGrp="1"/>
          </p:cNvSpPr>
          <p:nvPr>
            <p:ph type="body" sz="quarter" idx="10"/>
          </p:nvPr>
        </p:nvSpPr>
        <p:spPr>
          <a:xfrm>
            <a:off x="0" y="789441"/>
            <a:ext cx="5878286" cy="6068559"/>
          </a:xfrm>
        </p:spPr>
        <p:txBody>
          <a:bodyPr>
            <a:noAutofit/>
          </a:bodyPr>
          <a:lstStyle/>
          <a:p>
            <a:pPr marL="0" marR="0">
              <a:lnSpc>
                <a:spcPct val="100000"/>
              </a:lnSpc>
              <a:spcBef>
                <a:spcPts val="0"/>
              </a:spcBef>
              <a:spcAft>
                <a:spcPts val="0"/>
              </a:spcAft>
            </a:pPr>
            <a:r>
              <a:rPr lang="en-US" sz="30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5" name="TextBox 4">
            <a:extLst>
              <a:ext uri="{FF2B5EF4-FFF2-40B4-BE49-F238E27FC236}">
                <a16:creationId xmlns:a16="http://schemas.microsoft.com/office/drawing/2014/main" id="{EBE5BFFD-DA49-386E-9F9C-7F5900C8038D}"/>
              </a:ext>
            </a:extLst>
          </p:cNvPr>
          <p:cNvSpPr txBox="1"/>
          <p:nvPr/>
        </p:nvSpPr>
        <p:spPr>
          <a:xfrm>
            <a:off x="0" y="2357833"/>
            <a:ext cx="5629835" cy="2768963"/>
          </a:xfrm>
          <a:prstGeom prst="rect">
            <a:avLst/>
          </a:prstGeom>
          <a:noFill/>
        </p:spPr>
        <p:txBody>
          <a:bodyPr wrap="square" anchor="ctr">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the grace to give, and the courage to labor in Your name. We are here, Lord. Send us. Amen. </a:t>
            </a:r>
          </a:p>
        </p:txBody>
      </p:sp>
    </p:spTree>
    <p:extLst>
      <p:ext uri="{BB962C8B-B14F-4D97-AF65-F5344CB8AC3E}">
        <p14:creationId xmlns:p14="http://schemas.microsoft.com/office/powerpoint/2010/main" val="120533730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theme/theme1.xml><?xml version="1.0" encoding="utf-8"?>
<a:theme xmlns:a="http://schemas.openxmlformats.org/drawingml/2006/main" name="General Worship">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Advent Candle Light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mmunion ">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Palm Confession ">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postles Creed 882">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Nicene Creed 880">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Apostles 881">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Great Thanksgiving 13">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Lord's Prayer">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Lent Worship">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55163</TotalTime>
  <Words>2278</Words>
  <Application>Microsoft Macintosh PowerPoint</Application>
  <PresentationFormat>On-screen Show (4:3)</PresentationFormat>
  <Paragraphs>239</Paragraphs>
  <Slides>59</Slides>
  <Notes>2</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59</vt:i4>
      </vt:variant>
    </vt:vector>
  </HeadingPairs>
  <TitlesOfParts>
    <vt:vector size="80" baseType="lpstr">
      <vt:lpstr>Times</vt:lpstr>
      <vt:lpstr>APPLE CHANCERY</vt:lpstr>
      <vt:lpstr>Arial</vt:lpstr>
      <vt:lpstr>Baguet Script</vt:lpstr>
      <vt:lpstr>Calibri</vt:lpstr>
      <vt:lpstr>Dreaming Outloud Script Pro</vt:lpstr>
      <vt:lpstr>Edwardian Script ITC</vt:lpstr>
      <vt:lpstr>Georgia</vt:lpstr>
      <vt:lpstr>Lucida Calligraphy</vt:lpstr>
      <vt:lpstr>Times New Roman</vt:lpstr>
      <vt:lpstr>Verdana</vt:lpstr>
      <vt:lpstr>General Worship</vt:lpstr>
      <vt:lpstr>Communion </vt:lpstr>
      <vt:lpstr>Palm Confession </vt:lpstr>
      <vt:lpstr>Apostles Creed 882</vt:lpstr>
      <vt:lpstr>Nicene Creed 880</vt:lpstr>
      <vt:lpstr>Apostles 881</vt:lpstr>
      <vt:lpstr>Great Thanksgiving 13</vt:lpstr>
      <vt:lpstr>Lord's Prayer</vt:lpstr>
      <vt:lpstr>Lent Worship</vt:lpstr>
      <vt:lpstr>Advent Candle Lighting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God Be The Glory”        UMH 98</vt:lpstr>
      <vt:lpstr>“To God Be The Glory”        UMH 98</vt:lpstr>
      <vt:lpstr>“To God Be The Glory”        UMH 98</vt:lpstr>
      <vt:lpstr>“To God Be The Glory”        UMH 98</vt:lpstr>
      <vt:lpstr>“To God Be The Glory”        UMH 98</vt:lpstr>
      <vt:lpstr>“To God Be The Glory”        UMH 98</vt:lpstr>
      <vt:lpstr>PowerPoint Presentation</vt:lpstr>
      <vt:lpstr>PowerPoint Presentation</vt:lpstr>
      <vt:lpstr>Genesis 18: 1 – 15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Romans 5: 1 - 8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RUMC Admin</dc:creator>
  <cp:lastModifiedBy>RUMC Admin</cp:lastModifiedBy>
  <cp:revision>783</cp:revision>
  <cp:lastPrinted>2026-04-17T16:54:19Z</cp:lastPrinted>
  <dcterms:created xsi:type="dcterms:W3CDTF">2022-06-10T14:28:57Z</dcterms:created>
  <dcterms:modified xsi:type="dcterms:W3CDTF">2026-06-12T15:01:15Z</dcterms:modified>
</cp:coreProperties>
</file>