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731" r:id="rId2"/>
    <p:sldMasterId id="2147483689" r:id="rId3"/>
    <p:sldMasterId id="2147483701" r:id="rId4"/>
    <p:sldMasterId id="2147483717" r:id="rId5"/>
    <p:sldMasterId id="2147483779" r:id="rId6"/>
    <p:sldMasterId id="2147483755" r:id="rId7"/>
    <p:sldMasterId id="2147483746" r:id="rId8"/>
    <p:sldMasterId id="2147483693" r:id="rId9"/>
    <p:sldMasterId id="2147483688" r:id="rId10"/>
  </p:sldMasterIdLst>
  <p:notesMasterIdLst>
    <p:notesMasterId r:id="rId61"/>
  </p:notesMasterIdLst>
  <p:sldIdLst>
    <p:sldId id="3324" r:id="rId11"/>
    <p:sldId id="3194" r:id="rId12"/>
    <p:sldId id="3196" r:id="rId13"/>
    <p:sldId id="3666" r:id="rId14"/>
    <p:sldId id="3667" r:id="rId15"/>
    <p:sldId id="3955" r:id="rId16"/>
    <p:sldId id="4013" r:id="rId17"/>
    <p:sldId id="3925" r:id="rId18"/>
    <p:sldId id="3926" r:id="rId19"/>
    <p:sldId id="3951" r:id="rId20"/>
    <p:sldId id="1441" r:id="rId21"/>
    <p:sldId id="1442" r:id="rId22"/>
    <p:sldId id="1484" r:id="rId23"/>
    <p:sldId id="3670" r:id="rId24"/>
    <p:sldId id="3650" r:id="rId25"/>
    <p:sldId id="256" r:id="rId26"/>
    <p:sldId id="257" r:id="rId27"/>
    <p:sldId id="258" r:id="rId28"/>
    <p:sldId id="259" r:id="rId29"/>
    <p:sldId id="260" r:id="rId30"/>
    <p:sldId id="4014" r:id="rId31"/>
    <p:sldId id="4015" r:id="rId32"/>
    <p:sldId id="4016" r:id="rId33"/>
    <p:sldId id="4017" r:id="rId34"/>
    <p:sldId id="3690" r:id="rId35"/>
    <p:sldId id="3383" r:id="rId36"/>
    <p:sldId id="759" r:id="rId37"/>
    <p:sldId id="672" r:id="rId38"/>
    <p:sldId id="758" r:id="rId39"/>
    <p:sldId id="3997" r:id="rId40"/>
    <p:sldId id="3998" r:id="rId41"/>
    <p:sldId id="3999" r:id="rId42"/>
    <p:sldId id="4000" r:id="rId43"/>
    <p:sldId id="3633" r:id="rId44"/>
    <p:sldId id="3678" r:id="rId45"/>
    <p:sldId id="3397" r:id="rId46"/>
    <p:sldId id="3398" r:id="rId47"/>
    <p:sldId id="3399" r:id="rId48"/>
    <p:sldId id="3079" r:id="rId49"/>
    <p:sldId id="3529" r:id="rId50"/>
    <p:sldId id="3081" r:id="rId51"/>
    <p:sldId id="816" r:id="rId52"/>
    <p:sldId id="811" r:id="rId53"/>
    <p:sldId id="813" r:id="rId54"/>
    <p:sldId id="812" r:id="rId55"/>
    <p:sldId id="814" r:id="rId56"/>
    <p:sldId id="815" r:id="rId57"/>
    <p:sldId id="3619" r:id="rId58"/>
    <p:sldId id="2315" r:id="rId59"/>
    <p:sldId id="354"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BD9"/>
    <a:srgbClr val="FFF2CC"/>
    <a:srgbClr val="DDD3D7"/>
    <a:srgbClr val="E7C6A1"/>
    <a:srgbClr val="FFFFFF"/>
    <a:srgbClr val="E57A91"/>
    <a:srgbClr val="F7F2E6"/>
    <a:srgbClr val="CF768A"/>
    <a:srgbClr val="D9C2C4"/>
    <a:srgbClr val="CC94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10"/>
    <p:restoredTop sz="95795"/>
  </p:normalViewPr>
  <p:slideViewPr>
    <p:cSldViewPr snapToGrid="0" snapToObjects="1">
      <p:cViewPr varScale="1">
        <p:scale>
          <a:sx n="134" d="100"/>
          <a:sy n="134" d="100"/>
        </p:scale>
        <p:origin x="1816" y="48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0B782-7928-BC4C-A3AA-492C142E50D3}" type="datetimeFigureOut">
              <a:rPr lang="en-US" smtClean="0"/>
              <a:t>6/22/26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C57315-79F8-3F40-ACDB-4839CD44B319}" type="slidenum">
              <a:rPr lang="en-US" smtClean="0"/>
              <a:t>‹#›</a:t>
            </a:fld>
            <a:endParaRPr lang="en-US"/>
          </a:p>
        </p:txBody>
      </p:sp>
    </p:spTree>
    <p:extLst>
      <p:ext uri="{BB962C8B-B14F-4D97-AF65-F5344CB8AC3E}">
        <p14:creationId xmlns:p14="http://schemas.microsoft.com/office/powerpoint/2010/main" val="495851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C57315-79F8-3F40-ACDB-4839CD44B319}" type="slidenum">
              <a:rPr lang="en-US" smtClean="0"/>
              <a:t>2</a:t>
            </a:fld>
            <a:endParaRPr lang="en-US"/>
          </a:p>
        </p:txBody>
      </p:sp>
    </p:spTree>
    <p:extLst>
      <p:ext uri="{BB962C8B-B14F-4D97-AF65-F5344CB8AC3E}">
        <p14:creationId xmlns:p14="http://schemas.microsoft.com/office/powerpoint/2010/main" val="2133391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www.goodfon.com</a:t>
            </a:r>
            <a:r>
              <a:rPr lang="en-US" dirty="0"/>
              <a:t>/flowers/wallpaper-blue-wood-blossom-spring-flowers-vesna-iablonia-tsvety.html</a:t>
            </a:r>
          </a:p>
        </p:txBody>
      </p:sp>
      <p:sp>
        <p:nvSpPr>
          <p:cNvPr id="4" name="Slide Number Placeholder 3"/>
          <p:cNvSpPr>
            <a:spLocks noGrp="1"/>
          </p:cNvSpPr>
          <p:nvPr>
            <p:ph type="sldNum" sz="quarter" idx="5"/>
          </p:nvPr>
        </p:nvSpPr>
        <p:spPr/>
        <p:txBody>
          <a:bodyPr/>
          <a:lstStyle/>
          <a:p>
            <a:fld id="{F6C57315-79F8-3F40-ACDB-4839CD44B319}" type="slidenum">
              <a:rPr lang="en-US" smtClean="0"/>
              <a:t>39</a:t>
            </a:fld>
            <a:endParaRPr lang="en-US"/>
          </a:p>
        </p:txBody>
      </p:sp>
    </p:spTree>
    <p:extLst>
      <p:ext uri="{BB962C8B-B14F-4D97-AF65-F5344CB8AC3E}">
        <p14:creationId xmlns:p14="http://schemas.microsoft.com/office/powerpoint/2010/main" val="700289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1076" y="0"/>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050489"/>
            <a:ext cx="6839892" cy="151517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849456"/>
            <a:ext cx="6839892" cy="1515172"/>
          </a:xfrm>
        </p:spPr>
        <p:txBody>
          <a:bodyPr/>
          <a:lstStyle>
            <a:lvl1pPr marL="0" indent="0">
              <a:buFontTx/>
              <a:buNone/>
              <a:defRPr sz="3600" b="0">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21567"/>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332125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1252637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A white bird with blue wings and a green branch in its beak&#10;&#10;Description automatically generated">
            <a:extLst>
              <a:ext uri="{FF2B5EF4-FFF2-40B4-BE49-F238E27FC236}">
                <a16:creationId xmlns:a16="http://schemas.microsoft.com/office/drawing/2014/main" id="{75BABC57-223F-73AD-EE5A-063B7F5ED8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56080" y="0"/>
            <a:ext cx="5831840" cy="5831840"/>
          </a:xfrm>
          <a:prstGeom prst="rect">
            <a:avLst/>
          </a:prstGeom>
        </p:spPr>
      </p:pic>
      <p:sp>
        <p:nvSpPr>
          <p:cNvPr id="7" name="TextBox 6">
            <a:extLst>
              <a:ext uri="{FF2B5EF4-FFF2-40B4-BE49-F238E27FC236}">
                <a16:creationId xmlns:a16="http://schemas.microsoft.com/office/drawing/2014/main" id="{A89B31DD-49F4-C706-8998-22E902808E6A}"/>
              </a:ext>
            </a:extLst>
          </p:cNvPr>
          <p:cNvSpPr txBox="1"/>
          <p:nvPr userDrawn="1"/>
        </p:nvSpPr>
        <p:spPr>
          <a:xfrm>
            <a:off x="1727200" y="5831840"/>
            <a:ext cx="6118021" cy="784830"/>
          </a:xfrm>
          <a:prstGeom prst="rect">
            <a:avLst/>
          </a:prstGeom>
          <a:noFill/>
        </p:spPr>
        <p:txBody>
          <a:bodyPr wrap="none" rtlCol="0">
            <a:spAutoFit/>
          </a:bodyPr>
          <a:lstStyle/>
          <a:p>
            <a:r>
              <a:rPr lang="en-US" sz="4500" b="0" dirty="0">
                <a:effectLst/>
                <a:latin typeface="Verdana" panose="020B0604030504040204" pitchFamily="34" charset="0"/>
                <a:ea typeface="Verdana" panose="020B0604030504040204" pitchFamily="34" charset="0"/>
                <a:cs typeface="Verdana" panose="020B0604030504040204" pitchFamily="34" charset="0"/>
              </a:rPr>
              <a:t>Passing of the Peace</a:t>
            </a:r>
          </a:p>
        </p:txBody>
      </p:sp>
    </p:spTree>
    <p:extLst>
      <p:ext uri="{BB962C8B-B14F-4D97-AF65-F5344CB8AC3E}">
        <p14:creationId xmlns:p14="http://schemas.microsoft.com/office/powerpoint/2010/main" val="80237873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289098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b="1"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739147"/>
            <a:ext cx="6839892" cy="1515172"/>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34271"/>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Tree>
    <p:extLst>
      <p:ext uri="{BB962C8B-B14F-4D97-AF65-F5344CB8AC3E}">
        <p14:creationId xmlns:p14="http://schemas.microsoft.com/office/powerpoint/2010/main" val="39874273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652727"/>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3652727"/>
            <a:ext cx="1654933" cy="646331"/>
          </a:xfrm>
          <a:prstGeom prst="rect">
            <a:avLst/>
          </a:prstGeom>
          <a:noFill/>
        </p:spPr>
        <p:txBody>
          <a:bodyPr wrap="square" rtlCol="0">
            <a:spAutoFit/>
          </a:bodyPr>
          <a:lstStyle/>
          <a:p>
            <a:r>
              <a:rPr lang="en-US" sz="3600" b="1" i="1" dirty="0">
                <a:solidFill>
                  <a:schemeClr val="accent1"/>
                </a:solidFill>
                <a:latin typeface="+mn-lt"/>
              </a:rPr>
              <a:t>People:</a:t>
            </a:r>
          </a:p>
        </p:txBody>
      </p:sp>
    </p:spTree>
    <p:extLst>
      <p:ext uri="{BB962C8B-B14F-4D97-AF65-F5344CB8AC3E}">
        <p14:creationId xmlns:p14="http://schemas.microsoft.com/office/powerpoint/2010/main" val="289552769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33025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pic>
        <p:nvPicPr>
          <p:cNvPr id="3" name="Picture 2" descr="A white dove flying over an open book&#10;&#10;AI-generated content may be incorrect.">
            <a:extLst>
              <a:ext uri="{FF2B5EF4-FFF2-40B4-BE49-F238E27FC236}">
                <a16:creationId xmlns:a16="http://schemas.microsoft.com/office/drawing/2014/main" id="{3D907368-4305-96A1-4351-31B08D20FF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3000" y="0"/>
            <a:ext cx="6858000" cy="6858000"/>
          </a:xfrm>
          <a:prstGeom prst="rect">
            <a:avLst/>
          </a:prstGeom>
        </p:spPr>
      </p:pic>
      <p:sp>
        <p:nvSpPr>
          <p:cNvPr id="4" name="TextBox 3">
            <a:extLst>
              <a:ext uri="{FF2B5EF4-FFF2-40B4-BE49-F238E27FC236}">
                <a16:creationId xmlns:a16="http://schemas.microsoft.com/office/drawing/2014/main" id="{57BB1F35-A4D6-2377-7F1D-5C6370515C30}"/>
              </a:ext>
            </a:extLst>
          </p:cNvPr>
          <p:cNvSpPr txBox="1"/>
          <p:nvPr userDrawn="1"/>
        </p:nvSpPr>
        <p:spPr>
          <a:xfrm>
            <a:off x="268356" y="3329609"/>
            <a:ext cx="8607287" cy="861774"/>
          </a:xfrm>
          <a:prstGeom prst="rect">
            <a:avLst/>
          </a:prstGeom>
          <a:solidFill>
            <a:schemeClr val="accent5">
              <a:lumMod val="20000"/>
              <a:lumOff val="80000"/>
            </a:schemeClr>
          </a:solidFill>
          <a:effectLst>
            <a:softEdge rad="63500"/>
          </a:effectLst>
        </p:spPr>
        <p:txBody>
          <a:bodyPr wrap="square" rtlCol="0">
            <a:spAutoFit/>
          </a:bodyPr>
          <a:lstStyle/>
          <a:p>
            <a:pPr algn="ctr"/>
            <a:r>
              <a:rPr lang="en-US" sz="5000" dirty="0">
                <a:latin typeface="Verdana" panose="020B0604030504040204" pitchFamily="34" charset="0"/>
                <a:ea typeface="Verdana" panose="020B0604030504040204" pitchFamily="34" charset="0"/>
                <a:cs typeface="Verdana" panose="020B0604030504040204" pitchFamily="34" charset="0"/>
              </a:rPr>
              <a:t>Pastoral Prayer</a:t>
            </a:r>
          </a:p>
        </p:txBody>
      </p:sp>
    </p:spTree>
    <p:extLst>
      <p:ext uri="{BB962C8B-B14F-4D97-AF65-F5344CB8AC3E}">
        <p14:creationId xmlns:p14="http://schemas.microsoft.com/office/powerpoint/2010/main" val="336052573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C6C296-4EB0-8C74-778E-9C960DEB4D9A}"/>
              </a:ext>
            </a:extLst>
          </p:cNvPr>
          <p:cNvSpPr txBox="1"/>
          <p:nvPr userDrawn="1"/>
        </p:nvSpPr>
        <p:spPr>
          <a:xfrm>
            <a:off x="3923219" y="1788070"/>
            <a:ext cx="5147211" cy="3281860"/>
          </a:xfrm>
          <a:prstGeom prst="rect">
            <a:avLst/>
          </a:prstGeom>
          <a:solidFill>
            <a:schemeClr val="accent4">
              <a:lumMod val="40000"/>
              <a:lumOff val="60000"/>
            </a:schemeClr>
          </a:solidFill>
          <a:ln>
            <a:noFill/>
          </a:ln>
          <a:effectLst>
            <a:softEdge rad="63500"/>
          </a:effectLst>
        </p:spPr>
        <p:txBody>
          <a:bodyPr wrap="square">
            <a:spAutoFit/>
          </a:bodyPr>
          <a:lstStyle/>
          <a:p>
            <a:pPr algn="ctr" defTabSz="914400">
              <a:lnSpc>
                <a:spcPct val="150000"/>
              </a:lnSpc>
              <a:spcBef>
                <a:spcPct val="0"/>
              </a:spcBef>
              <a:spcAft>
                <a:spcPts val="600"/>
              </a:spcAft>
            </a:pPr>
            <a:r>
              <a:rPr lang="en-US" sz="4800" b="1" dirty="0">
                <a:solidFill>
                  <a:schemeClr val="tx1">
                    <a:lumMod val="75000"/>
                    <a:lumOff val="25000"/>
                  </a:schemeClr>
                </a:solidFill>
                <a:latin typeface="Georgia" panose="02040502050405020303" pitchFamily="18" charset="0"/>
                <a:ea typeface="+mj-ea"/>
                <a:cs typeface="+mj-cs"/>
              </a:rPr>
              <a:t>Young Disciples’ Message</a:t>
            </a:r>
          </a:p>
        </p:txBody>
      </p:sp>
      <p:pic>
        <p:nvPicPr>
          <p:cNvPr id="1028" name="Picture 4" descr="In the warmth of a sunny day, a young child finds a tranquil moment in the embrace of a sunflower field. With eyes closed and hands clasped in a prayer position, the child exudes an aura of peace and contentment. The bright, yellow sunflowers tower around, symbolizing vitality and energy, which contrasts with the serene expression on the child’s face. This setting provides a perfect blend of nature’s beauty and youthful innocence, creating a picturesque snapshot of meditation and calmness.">
            <a:extLst>
              <a:ext uri="{FF2B5EF4-FFF2-40B4-BE49-F238E27FC236}">
                <a16:creationId xmlns:a16="http://schemas.microsoft.com/office/drawing/2014/main" id="{0D18F5A2-9321-D5A8-9B78-02093A4C7E4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8433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37444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544139-BDB3-628F-D954-5FE02B93E82F}"/>
              </a:ext>
            </a:extLst>
          </p:cNvPr>
          <p:cNvPicPr>
            <a:picLocks noChangeAspect="1"/>
          </p:cNvPicPr>
          <p:nvPr userDrawn="1"/>
        </p:nvPicPr>
        <p:blipFill>
          <a:blip r:embed="rId2"/>
          <a:stretch>
            <a:fillRect/>
          </a:stretch>
        </p:blipFill>
        <p:spPr>
          <a:xfrm>
            <a:off x="116557" y="94954"/>
            <a:ext cx="8910885" cy="6668091"/>
          </a:xfrm>
          <a:prstGeom prst="rect">
            <a:avLst/>
          </a:prstGeom>
        </p:spPr>
      </p:pic>
    </p:spTree>
    <p:extLst>
      <p:ext uri="{BB962C8B-B14F-4D97-AF65-F5344CB8AC3E}">
        <p14:creationId xmlns:p14="http://schemas.microsoft.com/office/powerpoint/2010/main" val="373491594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pic>
        <p:nvPicPr>
          <p:cNvPr id="3" name="Picture 2" descr="A person kneeling in front of a stained glass window&#10;&#10;AI-generated content may be incorrect.">
            <a:extLst>
              <a:ext uri="{FF2B5EF4-FFF2-40B4-BE49-F238E27FC236}">
                <a16:creationId xmlns:a16="http://schemas.microsoft.com/office/drawing/2014/main" id="{5CF771C2-5C09-304F-F4D0-7F7F8DC26AE9}"/>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0"/>
            <a:ext cx="3843495" cy="6858000"/>
          </a:xfrm>
          <a:prstGeom prst="rect">
            <a:avLst/>
          </a:prstGeom>
        </p:spPr>
      </p:pic>
      <p:sp>
        <p:nvSpPr>
          <p:cNvPr id="4" name="TextBox 3">
            <a:extLst>
              <a:ext uri="{FF2B5EF4-FFF2-40B4-BE49-F238E27FC236}">
                <a16:creationId xmlns:a16="http://schemas.microsoft.com/office/drawing/2014/main" id="{C074D88C-AA14-CC42-4108-1A53DA7FB2BA}"/>
              </a:ext>
            </a:extLst>
          </p:cNvPr>
          <p:cNvSpPr txBox="1"/>
          <p:nvPr userDrawn="1"/>
        </p:nvSpPr>
        <p:spPr>
          <a:xfrm>
            <a:off x="3986374" y="1520785"/>
            <a:ext cx="4982965" cy="3816429"/>
          </a:xfrm>
          <a:prstGeom prst="rect">
            <a:avLst/>
          </a:prstGeom>
          <a:noFill/>
        </p:spPr>
        <p:txBody>
          <a:bodyPr wrap="square" rtlCol="0">
            <a:spAutoFit/>
          </a:bodyPr>
          <a:lstStyle/>
          <a:p>
            <a:pPr algn="ctr"/>
            <a:r>
              <a:rPr lang="en-US" sz="6600" b="1" dirty="0">
                <a:latin typeface="Verdana" panose="020B0604030504040204" pitchFamily="34" charset="0"/>
                <a:ea typeface="Verdana" panose="020B0604030504040204" pitchFamily="34" charset="0"/>
                <a:cs typeface="Verdana" panose="020B0604030504040204" pitchFamily="34" charset="0"/>
              </a:rPr>
              <a:t>Lord</a:t>
            </a:r>
            <a:r>
              <a:rPr lang="en-US" sz="5000" dirty="0">
                <a:latin typeface="Verdana" panose="020B0604030504040204" pitchFamily="34" charset="0"/>
                <a:ea typeface="Verdana" panose="020B0604030504040204" pitchFamily="34" charset="0"/>
                <a:cs typeface="Verdana" panose="020B0604030504040204" pitchFamily="34" charset="0"/>
              </a:rPr>
              <a:t>, </a:t>
            </a:r>
          </a:p>
          <a:p>
            <a:pPr algn="ctr"/>
            <a:r>
              <a:rPr lang="en-US" sz="4400" dirty="0">
                <a:latin typeface="Verdana" panose="020B0604030504040204" pitchFamily="34" charset="0"/>
                <a:ea typeface="Verdana" panose="020B0604030504040204" pitchFamily="34" charset="0"/>
                <a:cs typeface="Verdana" panose="020B0604030504040204" pitchFamily="34" charset="0"/>
              </a:rPr>
              <a:t>hear our prayers as we lift up to you, our joys and concerns. </a:t>
            </a:r>
          </a:p>
        </p:txBody>
      </p:sp>
      <p:sp>
        <p:nvSpPr>
          <p:cNvPr id="5" name="TextBox 4">
            <a:extLst>
              <a:ext uri="{FF2B5EF4-FFF2-40B4-BE49-F238E27FC236}">
                <a16:creationId xmlns:a16="http://schemas.microsoft.com/office/drawing/2014/main" id="{603471EC-4F7D-E4DD-3792-3B21978657DD}"/>
              </a:ext>
            </a:extLst>
          </p:cNvPr>
          <p:cNvSpPr txBox="1"/>
          <p:nvPr userDrawn="1"/>
        </p:nvSpPr>
        <p:spPr>
          <a:xfrm>
            <a:off x="3986374" y="111513"/>
            <a:ext cx="4982965" cy="553998"/>
          </a:xfrm>
          <a:prstGeom prst="rect">
            <a:avLst/>
          </a:prstGeom>
          <a:noFill/>
        </p:spPr>
        <p:txBody>
          <a:bodyPr wrap="square" rtlCol="0">
            <a:spAutoFit/>
          </a:bodyPr>
          <a:lstStyle/>
          <a:p>
            <a:pPr algn="ctr"/>
            <a:r>
              <a:rPr lang="en-US" sz="3000" b="1" dirty="0">
                <a:latin typeface="Verdana" panose="020B0604030504040204" pitchFamily="34" charset="0"/>
                <a:ea typeface="Verdana" panose="020B0604030504040204" pitchFamily="34" charset="0"/>
                <a:cs typeface="Verdana" panose="020B0604030504040204" pitchFamily="34" charset="0"/>
              </a:rPr>
              <a:t>Prayers of the People</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5964973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20D6B17-431D-09AF-7CAE-0E8DE792099A}"/>
              </a:ext>
            </a:extLst>
          </p:cNvPr>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5AA3781-E7B4-84A2-ADD6-D5C9210EFA5D}"/>
              </a:ext>
            </a:extLst>
          </p:cNvPr>
          <p:cNvSpPr txBox="1"/>
          <p:nvPr userDrawn="1"/>
        </p:nvSpPr>
        <p:spPr>
          <a:xfrm>
            <a:off x="493191" y="2690336"/>
            <a:ext cx="8157618" cy="1477328"/>
          </a:xfrm>
          <a:prstGeom prst="rect">
            <a:avLst/>
          </a:prstGeom>
          <a:solidFill>
            <a:srgbClr val="E7C6A1">
              <a:alpha val="78431"/>
            </a:srgbClr>
          </a:solidFill>
          <a:ln>
            <a:solidFill>
              <a:schemeClr val="bg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9000" dirty="0">
                <a:latin typeface="Lucida Calligraphy" panose="03010101010101010101" pitchFamily="66" charset="77"/>
              </a:rPr>
              <a:t>Benediction</a:t>
            </a:r>
          </a:p>
        </p:txBody>
      </p:sp>
    </p:spTree>
    <p:extLst>
      <p:ext uri="{BB962C8B-B14F-4D97-AF65-F5344CB8AC3E}">
        <p14:creationId xmlns:p14="http://schemas.microsoft.com/office/powerpoint/2010/main" val="26290147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817092" y="858521"/>
            <a:ext cx="6839892" cy="1042605"/>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817091" y="2263450"/>
            <a:ext cx="6839892" cy="1227932"/>
          </a:xfrm>
        </p:spPr>
        <p:txBody>
          <a:bodyPr/>
          <a:lstStyle>
            <a:lvl1pPr marL="0" indent="0">
              <a:buFontTx/>
              <a:buNone/>
              <a:defRPr sz="3600" b="1">
                <a:latin typeface="Times" pitchFamily="2" charset="0"/>
              </a:defRPr>
            </a:lvl1pPr>
            <a:lvl2pPr marL="457200" indent="0">
              <a:buFontTx/>
              <a:buNone/>
              <a:defRPr/>
            </a:lvl2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86403"/>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187767" y="687402"/>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086318"/>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817091" y="3954817"/>
            <a:ext cx="6839892" cy="1144854"/>
          </a:xfrm>
        </p:spPr>
        <p:txBody>
          <a:bodyPr/>
          <a:lstStyle>
            <a:lvl1pPr marL="0" indent="0">
              <a:buFontTx/>
              <a:buNone/>
              <a:defRPr sz="3600" b="0">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162158" y="3769626"/>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11" name="TextBox 10">
            <a:extLst>
              <a:ext uri="{FF2B5EF4-FFF2-40B4-BE49-F238E27FC236}">
                <a16:creationId xmlns:a16="http://schemas.microsoft.com/office/drawing/2014/main" id="{8C43DFE7-A5BF-C885-30D9-4F979B7F59DF}"/>
              </a:ext>
            </a:extLst>
          </p:cNvPr>
          <p:cNvSpPr txBox="1"/>
          <p:nvPr userDrawn="1"/>
        </p:nvSpPr>
        <p:spPr>
          <a:xfrm>
            <a:off x="187767" y="5284862"/>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12" name="Text Placeholder 3">
            <a:extLst>
              <a:ext uri="{FF2B5EF4-FFF2-40B4-BE49-F238E27FC236}">
                <a16:creationId xmlns:a16="http://schemas.microsoft.com/office/drawing/2014/main" id="{6AC9C1CD-149D-2A1C-7A42-55C3FD66CE3C}"/>
              </a:ext>
            </a:extLst>
          </p:cNvPr>
          <p:cNvSpPr>
            <a:spLocks noGrp="1"/>
          </p:cNvSpPr>
          <p:nvPr>
            <p:ph type="body" sz="quarter" idx="14"/>
          </p:nvPr>
        </p:nvSpPr>
        <p:spPr>
          <a:xfrm>
            <a:off x="1817091" y="5423629"/>
            <a:ext cx="6839892" cy="122793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Tree>
    <p:extLst>
      <p:ext uri="{BB962C8B-B14F-4D97-AF65-F5344CB8AC3E}">
        <p14:creationId xmlns:p14="http://schemas.microsoft.com/office/powerpoint/2010/main" val="24881349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pic>
        <p:nvPicPr>
          <p:cNvPr id="2" name="Picture 2" descr="2,300+ Communion Cup And Bread Stock Photos, Pictures &amp; Royalty-Free Images  - iStock | Crown of thorns">
            <a:extLst>
              <a:ext uri="{FF2B5EF4-FFF2-40B4-BE49-F238E27FC236}">
                <a16:creationId xmlns:a16="http://schemas.microsoft.com/office/drawing/2014/main" id="{FBF73CB9-8696-4BBA-D631-52CB7F999BDE}"/>
              </a:ext>
            </a:extLst>
          </p:cNvPr>
          <p:cNvPicPr>
            <a:picLocks noChangeAspect="1" noChangeArrowheads="1"/>
          </p:cNvPicPr>
          <p:nvPr userDrawn="1"/>
        </p:nvPicPr>
        <p:blipFill>
          <a:blip r:embed="rId2">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F8C41E9-7BDB-AEC4-5613-172880AA0FE8}"/>
              </a:ext>
            </a:extLst>
          </p:cNvPr>
          <p:cNvSpPr txBox="1"/>
          <p:nvPr userDrawn="1"/>
        </p:nvSpPr>
        <p:spPr>
          <a:xfrm>
            <a:off x="92529" y="258901"/>
            <a:ext cx="8958942" cy="3170099"/>
          </a:xfrm>
          <a:prstGeom prst="rect">
            <a:avLst/>
          </a:prstGeom>
          <a:noFill/>
        </p:spPr>
        <p:txBody>
          <a:bodyPr wrap="square" rtlCol="0">
            <a:spAutoFit/>
          </a:bodyPr>
          <a:lstStyle/>
          <a:p>
            <a:pPr algn="ctr"/>
            <a:r>
              <a:rPr lang="en-US" sz="5000" dirty="0">
                <a:latin typeface="Lucida Calligraphy" panose="03010101010101010101" pitchFamily="66" charset="77"/>
              </a:rPr>
              <a:t>Breaking the Bread </a:t>
            </a:r>
          </a:p>
          <a:p>
            <a:pPr algn="ctr"/>
            <a:r>
              <a:rPr lang="en-US" sz="5000" dirty="0">
                <a:latin typeface="Lucida Calligraphy" panose="03010101010101010101" pitchFamily="66" charset="77"/>
              </a:rPr>
              <a:t>&amp;</a:t>
            </a:r>
          </a:p>
          <a:p>
            <a:pPr algn="ctr"/>
            <a:r>
              <a:rPr lang="en-US" sz="5000" dirty="0">
                <a:latin typeface="Lucida Calligraphy" panose="03010101010101010101" pitchFamily="66" charset="77"/>
              </a:rPr>
              <a:t> Giving the Bread and Cup </a:t>
            </a:r>
          </a:p>
        </p:txBody>
      </p:sp>
      <p:sp>
        <p:nvSpPr>
          <p:cNvPr id="4" name="TextBox 3">
            <a:extLst>
              <a:ext uri="{FF2B5EF4-FFF2-40B4-BE49-F238E27FC236}">
                <a16:creationId xmlns:a16="http://schemas.microsoft.com/office/drawing/2014/main" id="{33E2312D-BEA7-B898-EBB2-3F5612FFA4EA}"/>
              </a:ext>
            </a:extLst>
          </p:cNvPr>
          <p:cNvSpPr txBox="1"/>
          <p:nvPr userDrawn="1"/>
        </p:nvSpPr>
        <p:spPr>
          <a:xfrm>
            <a:off x="0" y="4174004"/>
            <a:ext cx="9144000" cy="1938992"/>
          </a:xfrm>
          <a:prstGeom prst="rect">
            <a:avLst/>
          </a:prstGeom>
          <a:noFill/>
        </p:spPr>
        <p:txBody>
          <a:bodyPr wrap="square">
            <a:spAutoFit/>
          </a:bodyPr>
          <a:lstStyle/>
          <a:p>
            <a:pPr algn="ctr"/>
            <a:r>
              <a:rPr lang="en-US" sz="3000" dirty="0">
                <a:latin typeface="Verdana" panose="020B0604030504040204" pitchFamily="34" charset="0"/>
                <a:ea typeface="Verdana" panose="020B0604030504040204" pitchFamily="34" charset="0"/>
                <a:cs typeface="Verdana" panose="020B0604030504040204" pitchFamily="34" charset="0"/>
              </a:rPr>
              <a:t>The body of Christ, given for you. </a:t>
            </a:r>
          </a:p>
          <a:p>
            <a:pPr algn="ctr"/>
            <a:r>
              <a:rPr lang="en-US" sz="3000" b="1" dirty="0">
                <a:latin typeface="Verdana" panose="020B0604030504040204" pitchFamily="34" charset="0"/>
                <a:ea typeface="Verdana" panose="020B0604030504040204" pitchFamily="34" charset="0"/>
                <a:cs typeface="Verdana" panose="020B0604030504040204" pitchFamily="34" charset="0"/>
              </a:rPr>
              <a:t>Amen. </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r>
              <a:rPr lang="en-US" sz="3000" dirty="0">
                <a:latin typeface="Verdana" panose="020B0604030504040204" pitchFamily="34" charset="0"/>
                <a:ea typeface="Verdana" panose="020B0604030504040204" pitchFamily="34" charset="0"/>
                <a:cs typeface="Verdana" panose="020B0604030504040204" pitchFamily="34" charset="0"/>
              </a:rPr>
              <a:t>The blood of Christ, given for you. </a:t>
            </a:r>
          </a:p>
          <a:p>
            <a:pPr algn="ctr"/>
            <a:r>
              <a:rPr lang="en-US" sz="3000" b="1" dirty="0">
                <a:latin typeface="Verdana" panose="020B0604030504040204" pitchFamily="34" charset="0"/>
                <a:ea typeface="Verdana" panose="020B0604030504040204" pitchFamily="34" charset="0"/>
                <a:cs typeface="Verdana" panose="020B0604030504040204" pitchFamily="34" charset="0"/>
              </a:rPr>
              <a:t>Amen. </a:t>
            </a:r>
          </a:p>
        </p:txBody>
      </p:sp>
    </p:spTree>
    <p:extLst>
      <p:ext uri="{BB962C8B-B14F-4D97-AF65-F5344CB8AC3E}">
        <p14:creationId xmlns:p14="http://schemas.microsoft.com/office/powerpoint/2010/main" val="116554037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Communion Prayer">
    <p:spTree>
      <p:nvGrpSpPr>
        <p:cNvPr id="1" name=""/>
        <p:cNvGrpSpPr/>
        <p:nvPr/>
      </p:nvGrpSpPr>
      <p:grpSpPr>
        <a:xfrm>
          <a:off x="0" y="0"/>
          <a:ext cx="0" cy="0"/>
          <a:chOff x="0" y="0"/>
          <a:chExt cx="0" cy="0"/>
        </a:xfrm>
      </p:grpSpPr>
      <p:pic>
        <p:nvPicPr>
          <p:cNvPr id="4" name="Picture 2" descr="2,300+ Communion Cup And Bread Stock Photos, Pictures &amp; Royalty-Free Images  - iStock | Crown of thorns">
            <a:extLst>
              <a:ext uri="{FF2B5EF4-FFF2-40B4-BE49-F238E27FC236}">
                <a16:creationId xmlns:a16="http://schemas.microsoft.com/office/drawing/2014/main" id="{61DB9338-98E2-E69D-3BD7-A53567A03CE5}"/>
              </a:ext>
            </a:extLst>
          </p:cNvPr>
          <p:cNvPicPr>
            <a:picLocks noChangeAspect="1" noChangeArrowheads="1"/>
          </p:cNvPicPr>
          <p:nvPr userDrawn="1"/>
        </p:nvPicPr>
        <p:blipFill>
          <a:blip r:embed="rId2">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C64ADFB-2C9E-504B-3EF4-99EC01390515}"/>
              </a:ext>
            </a:extLst>
          </p:cNvPr>
          <p:cNvSpPr txBox="1"/>
          <p:nvPr userDrawn="1"/>
        </p:nvSpPr>
        <p:spPr>
          <a:xfrm>
            <a:off x="92529" y="271222"/>
            <a:ext cx="8958942" cy="861774"/>
          </a:xfrm>
          <a:prstGeom prst="rect">
            <a:avLst/>
          </a:prstGeom>
          <a:noFill/>
        </p:spPr>
        <p:txBody>
          <a:bodyPr wrap="square" rtlCol="0">
            <a:spAutoFit/>
          </a:bodyPr>
          <a:lstStyle/>
          <a:p>
            <a:pPr algn="ctr"/>
            <a:r>
              <a:rPr lang="en-US" sz="5000" dirty="0">
                <a:latin typeface="Lucida Calligraphy" panose="03010101010101010101" pitchFamily="66" charset="77"/>
              </a:rPr>
              <a:t>Prayer after Communion</a:t>
            </a:r>
          </a:p>
        </p:txBody>
      </p:sp>
      <p:sp>
        <p:nvSpPr>
          <p:cNvPr id="3" name="TextBox 2">
            <a:extLst>
              <a:ext uri="{FF2B5EF4-FFF2-40B4-BE49-F238E27FC236}">
                <a16:creationId xmlns:a16="http://schemas.microsoft.com/office/drawing/2014/main" id="{DF772910-6F65-59EE-AAC8-253F507A2A2F}"/>
              </a:ext>
            </a:extLst>
          </p:cNvPr>
          <p:cNvSpPr txBox="1"/>
          <p:nvPr userDrawn="1"/>
        </p:nvSpPr>
        <p:spPr>
          <a:xfrm>
            <a:off x="0" y="1336120"/>
            <a:ext cx="9144000" cy="5262979"/>
          </a:xfrm>
          <a:prstGeom prst="rect">
            <a:avLst/>
          </a:prstGeom>
          <a:noFill/>
        </p:spPr>
        <p:txBody>
          <a:bodyPr wrap="square">
            <a:spAutoFit/>
          </a:bodyPr>
          <a:lstStyle/>
          <a:p>
            <a:pPr algn="ctr"/>
            <a:r>
              <a:rPr lang="en-US" sz="4800" b="1" dirty="0"/>
              <a:t>Eternal God, we give you thanks for this holy mystery in which you have given yourself to us. Grant that we may go into the world in the strength of your Spirit, to give ourselves for others, in the name of Jesus Christ our Lord, Amen. </a:t>
            </a:r>
          </a:p>
        </p:txBody>
      </p:sp>
    </p:spTree>
    <p:extLst>
      <p:ext uri="{BB962C8B-B14F-4D97-AF65-F5344CB8AC3E}">
        <p14:creationId xmlns:p14="http://schemas.microsoft.com/office/powerpoint/2010/main" val="41407601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2782669"/>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278266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Tree>
    <p:extLst>
      <p:ext uri="{BB962C8B-B14F-4D97-AF65-F5344CB8AC3E}">
        <p14:creationId xmlns:p14="http://schemas.microsoft.com/office/powerpoint/2010/main" val="135411136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ening Prayer">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8E29F36-9E0B-97DA-61D8-7D822B004EB1}"/>
              </a:ext>
            </a:extLst>
          </p:cNvPr>
          <p:cNvSpPr>
            <a:spLocks noGrp="1"/>
          </p:cNvSpPr>
          <p:nvPr>
            <p:ph type="body" sz="quarter" idx="10"/>
          </p:nvPr>
        </p:nvSpPr>
        <p:spPr>
          <a:xfrm>
            <a:off x="158750" y="963613"/>
            <a:ext cx="5437188" cy="5715000"/>
          </a:xfrm>
        </p:spPr>
        <p:txBody>
          <a:bodyPr/>
          <a:lstStyle>
            <a:lvl1pPr marL="0" indent="0" algn="ctr">
              <a:buNone/>
              <a:defRPr sz="3800" b="1">
                <a:latin typeface="+mn-lt"/>
              </a:defRPr>
            </a:lvl1pPr>
          </a:lstStyle>
          <a:p>
            <a:pPr lvl="0"/>
            <a:r>
              <a:rPr lang="en-US" dirty="0"/>
              <a:t>Click to edit Master text styles</a:t>
            </a:r>
          </a:p>
        </p:txBody>
      </p:sp>
      <p:sp>
        <p:nvSpPr>
          <p:cNvPr id="11" name="TextBox 10">
            <a:extLst>
              <a:ext uri="{FF2B5EF4-FFF2-40B4-BE49-F238E27FC236}">
                <a16:creationId xmlns:a16="http://schemas.microsoft.com/office/drawing/2014/main" id="{964A4E7E-E56C-2A54-8579-13F77CDB44E3}"/>
              </a:ext>
            </a:extLst>
          </p:cNvPr>
          <p:cNvSpPr txBox="1"/>
          <p:nvPr userDrawn="1"/>
        </p:nvSpPr>
        <p:spPr>
          <a:xfrm>
            <a:off x="1853406" y="0"/>
            <a:ext cx="5437188" cy="769441"/>
          </a:xfrm>
          <a:prstGeom prst="rect">
            <a:avLst/>
          </a:prstGeom>
          <a:noFill/>
        </p:spPr>
        <p:txBody>
          <a:bodyPr wrap="square" rtlCol="0">
            <a:spAutoFit/>
          </a:bodyPr>
          <a:lstStyle/>
          <a:p>
            <a:pPr algn="ctr"/>
            <a:r>
              <a:rPr lang="en-US" sz="4400" b="1" dirty="0">
                <a:latin typeface="+mn-lt"/>
              </a:rPr>
              <a:t>OPENING PRAYER</a:t>
            </a:r>
          </a:p>
        </p:txBody>
      </p:sp>
      <p:pic>
        <p:nvPicPr>
          <p:cNvPr id="2050" name="Picture 2" descr="Love Is God's Language - Day 2 of 5">
            <a:extLst>
              <a:ext uri="{FF2B5EF4-FFF2-40B4-BE49-F238E27FC236}">
                <a16:creationId xmlns:a16="http://schemas.microsoft.com/office/drawing/2014/main" id="{C087FAFF-2E9C-EB23-075E-0DD9A99B06DD}"/>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a:fillRect/>
          </a:stretch>
        </p:blipFill>
        <p:spPr bwMode="auto">
          <a:xfrm>
            <a:off x="5759669" y="963613"/>
            <a:ext cx="3300248"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32976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EA42F8-F502-CA40-A499-BAF51F08894E}" type="datetimeFigureOut">
              <a:rPr lang="en-US" smtClean="0"/>
              <a:t>6/22/26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B89E0-00D2-6C40-8B00-2D506419E48F}" type="slidenum">
              <a:rPr lang="en-US" smtClean="0"/>
              <a:t>‹#›</a:t>
            </a:fld>
            <a:endParaRPr lang="en-US"/>
          </a:p>
        </p:txBody>
      </p:sp>
    </p:spTree>
    <p:extLst>
      <p:ext uri="{BB962C8B-B14F-4D97-AF65-F5344CB8AC3E}">
        <p14:creationId xmlns:p14="http://schemas.microsoft.com/office/powerpoint/2010/main" val="232149877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2050" name="Picture 2" descr="This captivating image portrays a simple wooden cross nestled among a myriad of vivid wildflowers, bathed in the warm, golden glow of a setting sun. The scene is set in a serene meadow, where the light gently caresses each petal and blade of grass, creating a peaceful atmosphere that almost transcends time. The juxtaposition of the cross amidst the bursting colors of life speaks volumes about themes of memory, peace, and the natural cycle of life and death.">
            <a:extLst>
              <a:ext uri="{FF2B5EF4-FFF2-40B4-BE49-F238E27FC236}">
                <a16:creationId xmlns:a16="http://schemas.microsoft.com/office/drawing/2014/main" id="{73A7B7DB-27F1-353E-5BE8-4BD1CEA65125}"/>
              </a:ext>
            </a:extLst>
          </p:cNvPr>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685800" y="136524"/>
            <a:ext cx="7772400" cy="879475"/>
          </a:xfrm>
        </p:spPr>
        <p:txBody>
          <a:bodyPr anchor="b"/>
          <a:lstStyle>
            <a:lvl1pPr algn="ctr">
              <a:defRPr sz="6000"/>
            </a:lvl1pPr>
          </a:lstStyle>
          <a:p>
            <a:r>
              <a:rPr lang="en-US" dirty="0"/>
              <a:t>Offertory </a:t>
            </a:r>
          </a:p>
        </p:txBody>
      </p:sp>
      <p:sp>
        <p:nvSpPr>
          <p:cNvPr id="3" name="Subtitle 2"/>
          <p:cNvSpPr>
            <a:spLocks noGrp="1"/>
          </p:cNvSpPr>
          <p:nvPr>
            <p:ph type="subTitle" idx="1"/>
          </p:nvPr>
        </p:nvSpPr>
        <p:spPr>
          <a:xfrm>
            <a:off x="685799" y="1302818"/>
            <a:ext cx="7772399" cy="3954982"/>
          </a:xfrm>
        </p:spPr>
        <p:txBody>
          <a:bodyPr/>
          <a:lstStyle>
            <a:lvl1pPr marL="0" indent="0" algn="ctr">
              <a:lnSpc>
                <a:spcPct val="150000"/>
              </a:lnSpc>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45128800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59A1B8-DB7E-EC7D-93A6-5CC06887DD86}"/>
              </a:ext>
            </a:extLst>
          </p:cNvPr>
          <p:cNvPicPr>
            <a:picLocks noChangeAspect="1"/>
          </p:cNvPicPr>
          <p:nvPr userDrawn="1"/>
        </p:nvPicPr>
        <p:blipFill>
          <a:blip r:embed="rId2"/>
          <a:stretch>
            <a:fillRect/>
          </a:stretch>
        </p:blipFill>
        <p:spPr>
          <a:xfrm>
            <a:off x="-1" y="0"/>
            <a:ext cx="9201875" cy="6858000"/>
          </a:xfrm>
          <a:prstGeom prst="rect">
            <a:avLst/>
          </a:prstGeom>
        </p:spPr>
      </p:pic>
    </p:spTree>
    <p:extLst>
      <p:ext uri="{BB962C8B-B14F-4D97-AF65-F5344CB8AC3E}">
        <p14:creationId xmlns:p14="http://schemas.microsoft.com/office/powerpoint/2010/main" val="151035284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D9AC5E-084D-AAE5-876A-C98E9F9124CF}"/>
              </a:ext>
            </a:extLst>
          </p:cNvPr>
          <p:cNvPicPr>
            <a:picLocks noChangeAspect="1"/>
          </p:cNvPicPr>
          <p:nvPr userDrawn="1"/>
        </p:nvPicPr>
        <p:blipFill>
          <a:blip r:embed="rId2"/>
          <a:stretch>
            <a:fillRect/>
          </a:stretch>
        </p:blipFill>
        <p:spPr>
          <a:xfrm>
            <a:off x="-1" y="-25782"/>
            <a:ext cx="9236468" cy="6883782"/>
          </a:xfrm>
          <a:prstGeom prst="rect">
            <a:avLst/>
          </a:prstGeom>
        </p:spPr>
      </p:pic>
    </p:spTree>
    <p:extLst>
      <p:ext uri="{BB962C8B-B14F-4D97-AF65-F5344CB8AC3E}">
        <p14:creationId xmlns:p14="http://schemas.microsoft.com/office/powerpoint/2010/main" val="68877144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3074" name="Picture 2" descr="Graceful cherry blossom branches stretch across the frame, displaying clusters of delicate pink and white flowers in various stages of bloom. Cool morning light filters through the orchard, creating a fresh and peaceful atmosphere that celebrates spring's arrival. Backlit petals reveal translucent edges and soft textures, while some petals drift gently through the air, adding movement to the serene scene. The color palette features blush pink and cream petals against sage green new leaves and a pale blue sky backdrop. Sharp botanical details in the foreground gradually fade into soft bokeh, creating beautiful depth. Morning dew droplets cling to the delicate petal surfaces, enhancing the natural beauty. The composition captures the ephemeral nature of spring blossoms, symbolizing renewal, hope, and the inspiring beauty of nature's seasonal transformation.">
            <a:extLst>
              <a:ext uri="{FF2B5EF4-FFF2-40B4-BE49-F238E27FC236}">
                <a16:creationId xmlns:a16="http://schemas.microsoft.com/office/drawing/2014/main" id="{44B6B69F-B442-67F8-D862-B9862C74BAAF}"/>
              </a:ext>
            </a:extLst>
          </p:cNvPr>
          <p:cNvPicPr>
            <a:picLocks noChangeAspect="1" noChangeArrowheads="1"/>
          </p:cNvPicPr>
          <p:nvPr userDrawn="1"/>
        </p:nvPicPr>
        <p:blipFill>
          <a:blip r:embed="rId2">
            <a:alphaModFix amt="35000"/>
            <a:extLst>
              <a:ext uri="{28A0092B-C50C-407E-A947-70E740481C1C}">
                <a14:useLocalDpi xmlns:a14="http://schemas.microsoft.com/office/drawing/2010/main" val="0"/>
              </a:ext>
            </a:extLst>
          </a:blip>
          <a:srcRect/>
          <a:stretch>
            <a:fillRect/>
          </a:stretch>
        </p:blipFill>
        <p:spPr bwMode="auto">
          <a:xfrm>
            <a:off x="-9105" y="0"/>
            <a:ext cx="916220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DFF8D1B-CF9A-FBAC-CC40-C8EED261323C}"/>
              </a:ext>
            </a:extLst>
          </p:cNvPr>
          <p:cNvSpPr txBox="1"/>
          <p:nvPr userDrawn="1"/>
        </p:nvSpPr>
        <p:spPr>
          <a:xfrm>
            <a:off x="0" y="1417519"/>
            <a:ext cx="9144000" cy="4830874"/>
          </a:xfrm>
          <a:prstGeom prst="rect">
            <a:avLst/>
          </a:prstGeom>
          <a:solidFill>
            <a:schemeClr val="accent4">
              <a:lumMod val="20000"/>
              <a:lumOff val="80000"/>
              <a:alpha val="73333"/>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lnSpc>
                <a:spcPct val="150000"/>
              </a:lnSpc>
            </a:pPr>
            <a:r>
              <a:rPr lang="en-US" sz="35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Our Sunday service is live-streamed, and microphones pick up sound throughout the sanctuary. Recording begins at least 15 minutes before the service to include announcements.</a:t>
            </a:r>
          </a:p>
        </p:txBody>
      </p:sp>
      <p:sp>
        <p:nvSpPr>
          <p:cNvPr id="3" name="TextBox 2">
            <a:extLst>
              <a:ext uri="{FF2B5EF4-FFF2-40B4-BE49-F238E27FC236}">
                <a16:creationId xmlns:a16="http://schemas.microsoft.com/office/drawing/2014/main" id="{FBC178D4-389E-495F-80B9-166B1A0B7B11}"/>
              </a:ext>
            </a:extLst>
          </p:cNvPr>
          <p:cNvSpPr txBox="1"/>
          <p:nvPr userDrawn="1"/>
        </p:nvSpPr>
        <p:spPr>
          <a:xfrm>
            <a:off x="532614" y="354817"/>
            <a:ext cx="8078771" cy="707886"/>
          </a:xfrm>
          <a:prstGeom prst="rect">
            <a:avLst/>
          </a:prstGeom>
          <a:noFill/>
        </p:spPr>
        <p:txBody>
          <a:bodyPr wrap="square" rtlCol="0">
            <a:spAutoFit/>
          </a:bodyPr>
          <a:lstStyle/>
          <a:p>
            <a:pPr algn="ctr"/>
            <a:r>
              <a:rPr lang="en-US" sz="4000" b="1" dirty="0">
                <a:latin typeface="Verdana" panose="020B0604030504040204" pitchFamily="34" charset="0"/>
                <a:ea typeface="Verdana" panose="020B0604030504040204" pitchFamily="34" charset="0"/>
                <a:cs typeface="Verdana" panose="020B0604030504040204" pitchFamily="34" charset="0"/>
              </a:rPr>
              <a:t>FRIENDLY REMINDER</a:t>
            </a:r>
          </a:p>
        </p:txBody>
      </p:sp>
      <p:sp>
        <p:nvSpPr>
          <p:cNvPr id="4" name="Text Placeholder 2">
            <a:extLst>
              <a:ext uri="{FF2B5EF4-FFF2-40B4-BE49-F238E27FC236}">
                <a16:creationId xmlns:a16="http://schemas.microsoft.com/office/drawing/2014/main" id="{772C3D95-F378-6518-9DE9-A6139F558D31}"/>
              </a:ext>
            </a:extLst>
          </p:cNvPr>
          <p:cNvSpPr txBox="1">
            <a:spLocks/>
          </p:cNvSpPr>
          <p:nvPr userDrawn="1"/>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30601223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ayer For Illumination">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47A343C-FDF4-C318-080A-5033139E45E4}"/>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016752" y="21027"/>
            <a:ext cx="3127247" cy="6855209"/>
          </a:xfrm>
          <a:prstGeom prst="ellipse">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A33A1C3-4090-FDC9-E731-3A788F433CB2}"/>
              </a:ext>
            </a:extLst>
          </p:cNvPr>
          <p:cNvSpPr txBox="1"/>
          <p:nvPr userDrawn="1"/>
        </p:nvSpPr>
        <p:spPr>
          <a:xfrm>
            <a:off x="122226" y="101157"/>
            <a:ext cx="6662621" cy="1323439"/>
          </a:xfrm>
          <a:prstGeom prst="rect">
            <a:avLst/>
          </a:prstGeom>
          <a:noFill/>
        </p:spPr>
        <p:txBody>
          <a:bodyPr wrap="square" rtlCol="0">
            <a:spAutoFit/>
          </a:bodyPr>
          <a:lstStyle/>
          <a:p>
            <a:pPr algn="ctr"/>
            <a:r>
              <a:rPr lang="en-US" sz="4000" b="1" dirty="0">
                <a:latin typeface="Georgia" panose="02040502050405020303" pitchFamily="18" charset="0"/>
                <a:ea typeface="Verdana" panose="020B0604030504040204" pitchFamily="34" charset="0"/>
                <a:cs typeface="Verdana" panose="020B0604030504040204" pitchFamily="34" charset="0"/>
              </a:rPr>
              <a:t>PRAYER FOR ILLUMINATION</a:t>
            </a:r>
          </a:p>
        </p:txBody>
      </p:sp>
      <p:sp>
        <p:nvSpPr>
          <p:cNvPr id="4" name="TextBox 3">
            <a:extLst>
              <a:ext uri="{FF2B5EF4-FFF2-40B4-BE49-F238E27FC236}">
                <a16:creationId xmlns:a16="http://schemas.microsoft.com/office/drawing/2014/main" id="{18B0E465-7E32-518F-9B40-D5E680FF8CEE}"/>
              </a:ext>
            </a:extLst>
          </p:cNvPr>
          <p:cNvSpPr txBox="1"/>
          <p:nvPr userDrawn="1"/>
        </p:nvSpPr>
        <p:spPr>
          <a:xfrm>
            <a:off x="30650" y="1378876"/>
            <a:ext cx="6461590" cy="5538952"/>
          </a:xfrm>
          <a:prstGeom prst="rect">
            <a:avLst/>
          </a:prstGeom>
          <a:noFill/>
        </p:spPr>
        <p:txBody>
          <a:bodyPr wrap="square">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fall afresh on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 fall afresh on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Melt me, mold me, fill me, use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p>
        </p:txBody>
      </p:sp>
    </p:spTree>
    <p:extLst>
      <p:ext uri="{BB962C8B-B14F-4D97-AF65-F5344CB8AC3E}">
        <p14:creationId xmlns:p14="http://schemas.microsoft.com/office/powerpoint/2010/main" val="198758905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1076" y="0"/>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348381"/>
            <a:ext cx="6839892" cy="151517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9" y="3161744"/>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240449503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rayer For Illumination">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47A343C-FDF4-C318-080A-5033139E45E4}"/>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016752" y="21027"/>
            <a:ext cx="3127247" cy="685520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64212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549D70-06F0-5ABC-9E1F-3F5670F4C63C}"/>
              </a:ext>
            </a:extLst>
          </p:cNvPr>
          <p:cNvSpPr txBox="1"/>
          <p:nvPr userDrawn="1"/>
        </p:nvSpPr>
        <p:spPr>
          <a:xfrm>
            <a:off x="5398435" y="164171"/>
            <a:ext cx="3847850" cy="841670"/>
          </a:xfrm>
          <a:prstGeom prst="rect">
            <a:avLst/>
          </a:prstGeom>
        </p:spPr>
        <p:txBody>
          <a:bodyPr vert="horz" lIns="91440" tIns="45720" rIns="91440" bIns="45720" rtlCol="0">
            <a:noAutofit/>
          </a:bodyPr>
          <a:lstStyle/>
          <a:p>
            <a:pPr algn="ctr">
              <a:spcAft>
                <a:spcPts val="600"/>
              </a:spcAft>
            </a:pPr>
            <a:r>
              <a:rPr lang="en-US" sz="3600" b="1" dirty="0">
                <a:latin typeface="Verdana" panose="020B0604030504040204" pitchFamily="34" charset="0"/>
                <a:ea typeface="Verdana" panose="020B0604030504040204" pitchFamily="34" charset="0"/>
                <a:cs typeface="Verdana" panose="020B0604030504040204" pitchFamily="34" charset="0"/>
              </a:rPr>
              <a:t>PRELUDE</a:t>
            </a:r>
          </a:p>
          <a:p>
            <a:pPr algn="ctr">
              <a:spcAft>
                <a:spcPts val="600"/>
              </a:spcAft>
            </a:pP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5">
            <a:extLst>
              <a:ext uri="{FF2B5EF4-FFF2-40B4-BE49-F238E27FC236}">
                <a16:creationId xmlns:a16="http://schemas.microsoft.com/office/drawing/2014/main" id="{D483C4B2-7988-1F91-B147-BCF60F60C8DB}"/>
              </a:ext>
            </a:extLst>
          </p:cNvPr>
          <p:cNvSpPr>
            <a:spLocks noGrp="1"/>
          </p:cNvSpPr>
          <p:nvPr>
            <p:ph type="body" sz="quarter" idx="10" hasCustomPrompt="1"/>
          </p:nvPr>
        </p:nvSpPr>
        <p:spPr>
          <a:xfrm>
            <a:off x="5072698" y="1087755"/>
            <a:ext cx="3848100" cy="3879850"/>
          </a:xfrm>
        </p:spPr>
        <p:txBody>
          <a:bodyPr>
            <a:normAutofit/>
          </a:bodyPr>
          <a:lstStyle>
            <a:lvl1pPr marL="0" indent="0" algn="ctr">
              <a:lnSpc>
                <a:spcPct val="150000"/>
              </a:lnSpc>
              <a:buFontTx/>
              <a:buNone/>
              <a:defRPr sz="3000" i="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Pastor</a:t>
            </a:r>
          </a:p>
          <a:p>
            <a:pPr lvl="0"/>
            <a:endParaRPr lang="en-US" dirty="0"/>
          </a:p>
          <a:p>
            <a:pPr lvl="0"/>
            <a:r>
              <a:rPr lang="en-US" dirty="0"/>
              <a:t>Sunday</a:t>
            </a:r>
          </a:p>
          <a:p>
            <a:pPr lvl="0"/>
            <a:endParaRPr lang="en-US" dirty="0"/>
          </a:p>
          <a:p>
            <a:pPr lvl="0"/>
            <a:r>
              <a:rPr lang="en-US" dirty="0"/>
              <a:t>Date</a:t>
            </a:r>
          </a:p>
        </p:txBody>
      </p:sp>
      <p:sp>
        <p:nvSpPr>
          <p:cNvPr id="6" name="TextBox 5">
            <a:extLst>
              <a:ext uri="{FF2B5EF4-FFF2-40B4-BE49-F238E27FC236}">
                <a16:creationId xmlns:a16="http://schemas.microsoft.com/office/drawing/2014/main" id="{F883699D-D2EC-A64B-4D6E-9A2AD15C6EAB}"/>
              </a:ext>
            </a:extLst>
          </p:cNvPr>
          <p:cNvSpPr txBox="1"/>
          <p:nvPr userDrawn="1"/>
        </p:nvSpPr>
        <p:spPr>
          <a:xfrm>
            <a:off x="4560783" y="4967605"/>
            <a:ext cx="4871930" cy="1092607"/>
          </a:xfrm>
          <a:prstGeom prst="rect">
            <a:avLst/>
          </a:prstGeom>
          <a:noFill/>
        </p:spPr>
        <p:txBody>
          <a:bodyPr wrap="square">
            <a:spAutoFit/>
          </a:bodyPr>
          <a:lstStyle/>
          <a:p>
            <a:pPr algn="ctr">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CCLI License:</a:t>
            </a:r>
          </a:p>
          <a:p>
            <a:pPr algn="ctr">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3430384-01-1829</a:t>
            </a:r>
          </a:p>
        </p:txBody>
      </p:sp>
      <p:sp>
        <p:nvSpPr>
          <p:cNvPr id="5" name="Text Placeholder 2">
            <a:extLst>
              <a:ext uri="{FF2B5EF4-FFF2-40B4-BE49-F238E27FC236}">
                <a16:creationId xmlns:a16="http://schemas.microsoft.com/office/drawing/2014/main" id="{61ED2ED3-A146-EF11-DC2D-CE05F2947A47}"/>
              </a:ext>
            </a:extLst>
          </p:cNvPr>
          <p:cNvSpPr txBox="1">
            <a:spLocks/>
          </p:cNvSpPr>
          <p:nvPr userDrawn="1"/>
        </p:nvSpPr>
        <p:spPr>
          <a:xfrm>
            <a:off x="0" y="6492874"/>
            <a:ext cx="91440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115873893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2" descr="Radiant Christ&quot; Religious Stained Glass Window">
            <a:extLst>
              <a:ext uri="{FF2B5EF4-FFF2-40B4-BE49-F238E27FC236}">
                <a16:creationId xmlns:a16="http://schemas.microsoft.com/office/drawing/2014/main" id="{5E9159D1-49C4-17C2-7868-4A6005306DF7}"/>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82880" y="203381"/>
            <a:ext cx="3604962" cy="645123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004A630-2F22-1030-9F77-F97CF8CF1EE6}"/>
              </a:ext>
            </a:extLst>
          </p:cNvPr>
          <p:cNvSpPr txBox="1"/>
          <p:nvPr userDrawn="1"/>
        </p:nvSpPr>
        <p:spPr>
          <a:xfrm>
            <a:off x="4008405" y="1497702"/>
            <a:ext cx="4769835" cy="3862596"/>
          </a:xfrm>
          <a:prstGeom prst="rect">
            <a:avLst/>
          </a:prstGeom>
          <a:noFill/>
        </p:spPr>
        <p:txBody>
          <a:bodyPr wrap="square" rtlCol="0">
            <a:spAutoFit/>
          </a:bodyPr>
          <a:lstStyle/>
          <a:p>
            <a:pPr algn="ctr"/>
            <a:r>
              <a:rPr lang="en-US" sz="3500" dirty="0">
                <a:latin typeface="Verdana" panose="020B0604030504040204" pitchFamily="34" charset="0"/>
                <a:ea typeface="Verdana" panose="020B0604030504040204" pitchFamily="34" charset="0"/>
                <a:cs typeface="Verdana" panose="020B0604030504040204" pitchFamily="34" charset="0"/>
              </a:rPr>
              <a:t>WELCOME,</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ANNOUNCEMENTS,</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&amp;</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CELEBRATIONS</a:t>
            </a:r>
          </a:p>
        </p:txBody>
      </p:sp>
      <p:sp>
        <p:nvSpPr>
          <p:cNvPr id="4" name="Text Placeholder 2">
            <a:extLst>
              <a:ext uri="{FF2B5EF4-FFF2-40B4-BE49-F238E27FC236}">
                <a16:creationId xmlns:a16="http://schemas.microsoft.com/office/drawing/2014/main" id="{D64E92FD-AC50-5EA9-4BFF-F3944C35E10C}"/>
              </a:ext>
            </a:extLst>
          </p:cNvPr>
          <p:cNvSpPr txBox="1">
            <a:spLocks/>
          </p:cNvSpPr>
          <p:nvPr userDrawn="1"/>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53999734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4095672-0FCA-A244-1422-ECCD6A432B05}"/>
              </a:ext>
            </a:extLst>
          </p:cNvPr>
          <p:cNvSpPr txBox="1"/>
          <p:nvPr userDrawn="1"/>
        </p:nvSpPr>
        <p:spPr>
          <a:xfrm>
            <a:off x="822960" y="2574920"/>
            <a:ext cx="7498080" cy="1708160"/>
          </a:xfrm>
          <a:prstGeom prst="rect">
            <a:avLst/>
          </a:prstGeom>
          <a:noFill/>
        </p:spPr>
        <p:txBody>
          <a:bodyPr wrap="square">
            <a:spAutoFit/>
          </a:bodyPr>
          <a:lstStyle/>
          <a:p>
            <a:pPr algn="ctr"/>
            <a:r>
              <a:rPr lang="en-US" sz="3500" b="1" i="1" dirty="0">
                <a:latin typeface="Verdana" panose="020B0604030504040204" pitchFamily="34" charset="0"/>
                <a:ea typeface="Verdana" panose="020B0604030504040204" pitchFamily="34" charset="0"/>
                <a:cs typeface="Verdana" panose="020B0604030504040204" pitchFamily="34" charset="0"/>
              </a:rPr>
              <a:t>Please continue to stand as </a:t>
            </a:r>
          </a:p>
          <a:p>
            <a:pPr algn="ctr"/>
            <a:r>
              <a:rPr lang="en-US" sz="3500" b="1" i="1" dirty="0">
                <a:latin typeface="Verdana" panose="020B0604030504040204" pitchFamily="34" charset="0"/>
                <a:ea typeface="Verdana" panose="020B0604030504040204" pitchFamily="34" charset="0"/>
                <a:cs typeface="Verdana" panose="020B0604030504040204" pitchFamily="34" charset="0"/>
              </a:rPr>
              <a:t>you are able and comfortable. </a:t>
            </a:r>
            <a:endParaRPr lang="en-US" sz="3500" dirty="0">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a:extLst>
              <a:ext uri="{FF2B5EF4-FFF2-40B4-BE49-F238E27FC236}">
                <a16:creationId xmlns:a16="http://schemas.microsoft.com/office/drawing/2014/main" id="{79DB8BDE-ACAF-4FCD-726F-75757E748293}"/>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416300620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5769721"/>
          </a:xfrm>
          <a:prstGeom prst="rect">
            <a:avLst/>
          </a:prstGeom>
          <a:noFill/>
        </p:spPr>
        <p:txBody>
          <a:bodyPr wrap="square">
            <a:spAutoFit/>
          </a:bodyPr>
          <a:lstStyle/>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Christ our Lord invites to his table all who love him, who earnestly repent of their sin and seek to live in peace with one another.  </a:t>
            </a:r>
          </a:p>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Therefore, let us confess our sin before God and one another.</a:t>
            </a:r>
          </a:p>
          <a:p>
            <a:pPr algn="l">
              <a:lnSpc>
                <a:spcPct val="150000"/>
              </a:lnSpc>
              <a:spcAft>
                <a:spcPts val="600"/>
              </a:spcAft>
            </a:pPr>
            <a:endPar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a:lnSpc>
                <a:spcPct val="150000"/>
              </a:lnSpc>
              <a:spcAft>
                <a:spcPts val="600"/>
              </a:spcAft>
            </a:pPr>
            <a:endPar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Leader:</a:t>
            </a:r>
          </a:p>
        </p:txBody>
      </p:sp>
      <p:sp>
        <p:nvSpPr>
          <p:cNvPr id="3" name="TextBox 2">
            <a:extLst>
              <a:ext uri="{FF2B5EF4-FFF2-40B4-BE49-F238E27FC236}">
                <a16:creationId xmlns:a16="http://schemas.microsoft.com/office/drawing/2014/main" id="{E1C9F0C7-8901-5FAF-B42C-08DD2420498E}"/>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1711577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79804"/>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3538405"/>
          </a:xfrm>
          <a:prstGeom prst="rect">
            <a:avLst/>
          </a:prstGeom>
          <a:noFill/>
        </p:spPr>
        <p:txBody>
          <a:bodyPr wrap="square">
            <a:spAutoFit/>
          </a:bodyPr>
          <a:lstStyle/>
          <a:p>
            <a:pPr marL="465138" indent="-454025">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Merciful God, we confess that we have not loved you with our whole heart.</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We have failed to be an obedient church.</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39C13B60-CFCA-4F5F-A12F-B252BB39214F}"/>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837267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4153958"/>
          </a:xfrm>
          <a:prstGeom prst="rect">
            <a:avLst/>
          </a:prstGeom>
          <a:noFill/>
        </p:spPr>
        <p:txBody>
          <a:bodyPr wrap="square">
            <a:spAutoFit/>
          </a:bodyPr>
          <a:lstStyle/>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We have not done your will, we have broken your law, we have rebelled against your love, we have not loved our neighbors, and we have not heard the cry of the needy.</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E08D9D9B-5D25-28B8-6411-88801064E1A0}"/>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209457658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3692293"/>
          </a:xfrm>
          <a:prstGeom prst="rect">
            <a:avLst/>
          </a:prstGeom>
          <a:noFill/>
        </p:spPr>
        <p:txBody>
          <a:bodyPr wrap="square">
            <a:spAutoFit/>
          </a:bodyPr>
          <a:lstStyle/>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Forgive us, we pray.</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Free us for joyful obedience,</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	through Jesus Christ our Lord.</a:t>
            </a:r>
          </a:p>
          <a:p>
            <a:pPr>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Amen.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42721AD0-6258-7527-0C71-CC94C8059743}"/>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541315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5028"/>
            <a:ext cx="6962017" cy="4307782"/>
          </a:xfrm>
          <a:prstGeom prst="rect">
            <a:avLst/>
          </a:prstGeom>
          <a:noFill/>
        </p:spPr>
        <p:txBody>
          <a:bodyPr wrap="square">
            <a:spAutoFit/>
          </a:bodyPr>
          <a:lstStyle/>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Hear the good news:</a:t>
            </a:r>
          </a:p>
          <a:p>
            <a:pPr marL="465138"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Christ died for us while we were yet sinners; that proves God’s love toward us.</a:t>
            </a:r>
          </a:p>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In the name of Jesus Christ, you are forgiven!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Leader:</a:t>
            </a:r>
          </a:p>
        </p:txBody>
      </p:sp>
      <p:sp>
        <p:nvSpPr>
          <p:cNvPr id="3" name="TextBox 2">
            <a:extLst>
              <a:ext uri="{FF2B5EF4-FFF2-40B4-BE49-F238E27FC236}">
                <a16:creationId xmlns:a16="http://schemas.microsoft.com/office/drawing/2014/main" id="{112895A5-9D85-5DE7-DF1D-5C19CE6BD5E9}"/>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58807248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1383969"/>
          </a:xfrm>
          <a:prstGeom prst="rect">
            <a:avLst/>
          </a:prstGeom>
          <a:noFill/>
        </p:spPr>
        <p:txBody>
          <a:bodyPr wrap="square">
            <a:spAutoFit/>
          </a:bodyPr>
          <a:lstStyle/>
          <a:p>
            <a:pPr algn="l">
              <a:lnSpc>
                <a:spcPct val="150000"/>
              </a:lnSpc>
              <a:spcAft>
                <a:spcPts val="600"/>
              </a:spcAft>
            </a:pPr>
            <a:r>
              <a:rPr lang="en-US" sz="3000" b="1" dirty="0">
                <a:solidFill>
                  <a:schemeClr val="tx1"/>
                </a:solidFill>
                <a:latin typeface="Verdana" panose="020B0604030504040204" pitchFamily="34" charset="0"/>
                <a:ea typeface="Verdana" panose="020B0604030504040204" pitchFamily="34" charset="0"/>
                <a:cs typeface="Verdana" panose="020B0604030504040204" pitchFamily="34" charset="0"/>
              </a:rPr>
              <a:t>In the name of Jesus Christ, you are forgiven.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4" name="TextBox 3">
            <a:extLst>
              <a:ext uri="{FF2B5EF4-FFF2-40B4-BE49-F238E27FC236}">
                <a16:creationId xmlns:a16="http://schemas.microsoft.com/office/drawing/2014/main" id="{D477B4A1-A68C-8F62-1A34-70A866E6E548}"/>
              </a:ext>
            </a:extLst>
          </p:cNvPr>
          <p:cNvSpPr txBox="1"/>
          <p:nvPr userDrawn="1"/>
        </p:nvSpPr>
        <p:spPr>
          <a:xfrm>
            <a:off x="1786696" y="4173343"/>
            <a:ext cx="7002339" cy="691471"/>
          </a:xfrm>
          <a:prstGeom prst="rect">
            <a:avLst/>
          </a:prstGeom>
          <a:noFill/>
        </p:spPr>
        <p:txBody>
          <a:bodyPr wrap="square">
            <a:spAutoFit/>
          </a:bodyPr>
          <a:lstStyle/>
          <a:p>
            <a:pPr algn="l">
              <a:lnSpc>
                <a:spcPct val="150000"/>
              </a:lnSpc>
              <a:spcAft>
                <a:spcPts val="600"/>
              </a:spcAft>
            </a:pPr>
            <a:r>
              <a:rPr lang="en-US" sz="3000" b="1" dirty="0">
                <a:solidFill>
                  <a:schemeClr val="tx1"/>
                </a:solidFill>
                <a:latin typeface="Verdana" panose="020B0604030504040204" pitchFamily="34" charset="0"/>
                <a:ea typeface="Verdana" panose="020B0604030504040204" pitchFamily="34" charset="0"/>
                <a:cs typeface="Verdana" panose="020B0604030504040204" pitchFamily="34" charset="0"/>
              </a:rPr>
              <a:t>Glory to God. Amen</a:t>
            </a:r>
          </a:p>
        </p:txBody>
      </p:sp>
      <p:sp>
        <p:nvSpPr>
          <p:cNvPr id="6" name="TextBox 5">
            <a:extLst>
              <a:ext uri="{FF2B5EF4-FFF2-40B4-BE49-F238E27FC236}">
                <a16:creationId xmlns:a16="http://schemas.microsoft.com/office/drawing/2014/main" id="{FB9D41F7-DB80-6757-ED69-69E49B21071A}"/>
              </a:ext>
            </a:extLst>
          </p:cNvPr>
          <p:cNvSpPr txBox="1"/>
          <p:nvPr userDrawn="1"/>
        </p:nvSpPr>
        <p:spPr>
          <a:xfrm>
            <a:off x="131763" y="4218997"/>
            <a:ext cx="1654933" cy="646331"/>
          </a:xfrm>
          <a:prstGeom prst="rect">
            <a:avLst/>
          </a:prstGeom>
          <a:noFill/>
        </p:spPr>
        <p:txBody>
          <a:bodyPr wrap="square" rtlCol="0">
            <a:spAutoFit/>
          </a:bodyPr>
          <a:lstStyle/>
          <a:p>
            <a:pPr algn="r"/>
            <a:r>
              <a:rPr lang="en-US" sz="3600" i="1" dirty="0">
                <a:solidFill>
                  <a:schemeClr val="accent1"/>
                </a:solidFill>
                <a:latin typeface="Times" pitchFamily="2" charset="0"/>
              </a:rPr>
              <a:t>All:</a:t>
            </a:r>
          </a:p>
        </p:txBody>
      </p:sp>
      <p:sp>
        <p:nvSpPr>
          <p:cNvPr id="7" name="TextBox 6">
            <a:extLst>
              <a:ext uri="{FF2B5EF4-FFF2-40B4-BE49-F238E27FC236}">
                <a16:creationId xmlns:a16="http://schemas.microsoft.com/office/drawing/2014/main" id="{9FE122B5-250D-4427-9D3B-6E5030C484F9}"/>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45616240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all to Worship Responses">
    <p:spTree>
      <p:nvGrpSpPr>
        <p:cNvPr id="1" name=""/>
        <p:cNvGrpSpPr/>
        <p:nvPr/>
      </p:nvGrpSpPr>
      <p:grpSpPr>
        <a:xfrm>
          <a:off x="0" y="0"/>
          <a:ext cx="0" cy="0"/>
          <a:chOff x="0" y="0"/>
          <a:chExt cx="0" cy="0"/>
        </a:xfrm>
      </p:grpSpPr>
      <p:pic>
        <p:nvPicPr>
          <p:cNvPr id="1026" name="Picture 2" descr="Free A Bible with Flowers Near Green Leaves Stock Photo">
            <a:extLst>
              <a:ext uri="{FF2B5EF4-FFF2-40B4-BE49-F238E27FC236}">
                <a16:creationId xmlns:a16="http://schemas.microsoft.com/office/drawing/2014/main" id="{A1BC112E-F95E-DE6E-C085-E0910EFE366F}"/>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187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289098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273255" y="58438"/>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739147"/>
            <a:ext cx="6839892" cy="1515172"/>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21567"/>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58046991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392057" y="202840"/>
            <a:ext cx="8358809" cy="769441"/>
          </a:xfrm>
          <a:prstGeom prst="rect">
            <a:avLst/>
          </a:prstGeom>
          <a:noFill/>
        </p:spPr>
        <p:txBody>
          <a:bodyPr wrap="square" rtlCol="0">
            <a:spAutoFit/>
          </a:bodyPr>
          <a:lstStyle/>
          <a:p>
            <a:pPr algn="ctr"/>
            <a:r>
              <a:rPr lang="en-US" sz="4400" dirty="0">
                <a:latin typeface="Times" pitchFamily="2" charset="0"/>
              </a:rPr>
              <a:t>CONFESSION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392057" y="1272821"/>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2" y="3060131"/>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3" y="4847442"/>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12" name="Text Placeholder 11">
            <a:extLst>
              <a:ext uri="{FF2B5EF4-FFF2-40B4-BE49-F238E27FC236}">
                <a16:creationId xmlns:a16="http://schemas.microsoft.com/office/drawing/2014/main" id="{8F80E45A-9197-B9C1-04AA-80DCF428DD3C}"/>
              </a:ext>
            </a:extLst>
          </p:cNvPr>
          <p:cNvSpPr>
            <a:spLocks noGrp="1"/>
          </p:cNvSpPr>
          <p:nvPr>
            <p:ph type="body" sz="quarter" idx="10" hasCustomPrompt="1"/>
          </p:nvPr>
        </p:nvSpPr>
        <p:spPr>
          <a:xfrm>
            <a:off x="2244724" y="306013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3" name="Text Placeholder 11">
            <a:extLst>
              <a:ext uri="{FF2B5EF4-FFF2-40B4-BE49-F238E27FC236}">
                <a16:creationId xmlns:a16="http://schemas.microsoft.com/office/drawing/2014/main" id="{3C39C256-8641-E8A3-F9F2-708BF57D90AD}"/>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4" name="Text Placeholder 11">
            <a:extLst>
              <a:ext uri="{FF2B5EF4-FFF2-40B4-BE49-F238E27FC236}">
                <a16:creationId xmlns:a16="http://schemas.microsoft.com/office/drawing/2014/main" id="{898B7BC2-5CC5-9CE7-26BB-799759299501}"/>
              </a:ext>
            </a:extLst>
          </p:cNvPr>
          <p:cNvSpPr>
            <a:spLocks noGrp="1"/>
          </p:cNvSpPr>
          <p:nvPr>
            <p:ph type="body" sz="quarter" idx="12" hasCustomPrompt="1"/>
          </p:nvPr>
        </p:nvSpPr>
        <p:spPr>
          <a:xfrm>
            <a:off x="2244724" y="4847442"/>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43930837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CONFESSION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8" y="1214206"/>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41301" y="4351133"/>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9" name="Text Placeholder 11">
            <a:extLst>
              <a:ext uri="{FF2B5EF4-FFF2-40B4-BE49-F238E27FC236}">
                <a16:creationId xmlns:a16="http://schemas.microsoft.com/office/drawing/2014/main" id="{C6D5B93D-0B9C-A5FA-7824-B970D37A7319}"/>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0" name="Text Placeholder 11">
            <a:extLst>
              <a:ext uri="{FF2B5EF4-FFF2-40B4-BE49-F238E27FC236}">
                <a16:creationId xmlns:a16="http://schemas.microsoft.com/office/drawing/2014/main" id="{3F13B1AB-014D-ED8F-DF6C-58D4638E531E}"/>
              </a:ext>
            </a:extLst>
          </p:cNvPr>
          <p:cNvSpPr>
            <a:spLocks noGrp="1"/>
          </p:cNvSpPr>
          <p:nvPr>
            <p:ph type="body" sz="quarter" idx="12" hasCustomPrompt="1"/>
          </p:nvPr>
        </p:nvSpPr>
        <p:spPr>
          <a:xfrm>
            <a:off x="2244724" y="4231495"/>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05517300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11" name="Text Box 5">
            <a:extLst>
              <a:ext uri="{FF2B5EF4-FFF2-40B4-BE49-F238E27FC236}">
                <a16:creationId xmlns:a16="http://schemas.microsoft.com/office/drawing/2014/main" id="{718070E2-DB1F-428E-AFB2-9BE9D92205B1}"/>
              </a:ext>
            </a:extLst>
          </p:cNvPr>
          <p:cNvSpPr txBox="1">
            <a:spLocks noChangeArrowheads="1"/>
          </p:cNvSpPr>
          <p:nvPr userDrawn="1"/>
        </p:nvSpPr>
        <p:spPr bwMode="auto">
          <a:xfrm>
            <a:off x="424932" y="2192379"/>
            <a:ext cx="8294135" cy="247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468313" algn="l"/>
                <a:tab pos="914400" algn="l"/>
                <a:tab pos="1382713" algn="l"/>
              </a:tabLst>
              <a:defRPr sz="5000" b="1">
                <a:solidFill>
                  <a:schemeClr val="tx1"/>
                </a:solidFill>
                <a:latin typeface="Tahoma" panose="020B0604030504040204" pitchFamily="34" charset="0"/>
              </a:defRPr>
            </a:lvl1pPr>
            <a:lvl2pPr marL="742950" indent="-285750" eaLnBrk="0" hangingPunct="0">
              <a:tabLst>
                <a:tab pos="468313" algn="l"/>
                <a:tab pos="914400" algn="l"/>
                <a:tab pos="1382713" algn="l"/>
              </a:tabLst>
              <a:defRPr sz="5000" b="1">
                <a:solidFill>
                  <a:schemeClr val="tx1"/>
                </a:solidFill>
                <a:latin typeface="Tahoma" panose="020B0604030504040204" pitchFamily="34" charset="0"/>
              </a:defRPr>
            </a:lvl2pPr>
            <a:lvl3pPr marL="1143000" indent="-228600" eaLnBrk="0" hangingPunct="0">
              <a:tabLst>
                <a:tab pos="468313" algn="l"/>
                <a:tab pos="914400" algn="l"/>
                <a:tab pos="1382713" algn="l"/>
              </a:tabLst>
              <a:defRPr sz="5000" b="1">
                <a:solidFill>
                  <a:schemeClr val="tx1"/>
                </a:solidFill>
                <a:latin typeface="Tahoma" panose="020B0604030504040204" pitchFamily="34" charset="0"/>
              </a:defRPr>
            </a:lvl3pPr>
            <a:lvl4pPr marL="1600200" indent="-228600" eaLnBrk="0" hangingPunct="0">
              <a:tabLst>
                <a:tab pos="468313" algn="l"/>
                <a:tab pos="914400" algn="l"/>
                <a:tab pos="1382713" algn="l"/>
              </a:tabLst>
              <a:defRPr sz="5000" b="1">
                <a:solidFill>
                  <a:schemeClr val="tx1"/>
                </a:solidFill>
                <a:latin typeface="Tahoma" panose="020B0604030504040204" pitchFamily="34" charset="0"/>
              </a:defRPr>
            </a:lvl4pPr>
            <a:lvl5pPr marL="2057400" indent="-228600" eaLnBrk="0" hangingPunct="0">
              <a:tabLst>
                <a:tab pos="468313"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God,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Father Almighty,</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creator of heaven and earth.</a:t>
            </a:r>
          </a:p>
        </p:txBody>
      </p:sp>
    </p:spTree>
    <p:extLst>
      <p:ext uri="{BB962C8B-B14F-4D97-AF65-F5344CB8AC3E}">
        <p14:creationId xmlns:p14="http://schemas.microsoft.com/office/powerpoint/2010/main" val="30128570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3">
            <a:extLst>
              <a:ext uri="{FF2B5EF4-FFF2-40B4-BE49-F238E27FC236}">
                <a16:creationId xmlns:a16="http://schemas.microsoft.com/office/drawing/2014/main" id="{6F176364-353A-01AD-2BD6-9C059CE5F138}"/>
              </a:ext>
            </a:extLst>
          </p:cNvPr>
          <p:cNvSpPr txBox="1">
            <a:spLocks noChangeArrowheads="1"/>
          </p:cNvSpPr>
          <p:nvPr userDrawn="1"/>
        </p:nvSpPr>
        <p:spPr bwMode="auto">
          <a:xfrm>
            <a:off x="162560" y="1361382"/>
            <a:ext cx="8818880" cy="413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Jesus Christ,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his only Son, our Lord,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who was conceived by the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Holy Spirit,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born of the Virgin Mary,</a:t>
            </a:r>
          </a:p>
        </p:txBody>
      </p:sp>
    </p:spTree>
    <p:extLst>
      <p:ext uri="{BB962C8B-B14F-4D97-AF65-F5344CB8AC3E}">
        <p14:creationId xmlns:p14="http://schemas.microsoft.com/office/powerpoint/2010/main" val="266599379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3" name="Text Box 2">
            <a:extLst>
              <a:ext uri="{FF2B5EF4-FFF2-40B4-BE49-F238E27FC236}">
                <a16:creationId xmlns:a16="http://schemas.microsoft.com/office/drawing/2014/main" id="{E7B4CA69-424B-011A-0B6E-6BD50F7086B0}"/>
              </a:ext>
            </a:extLst>
          </p:cNvPr>
          <p:cNvSpPr txBox="1">
            <a:spLocks noChangeArrowheads="1"/>
          </p:cNvSpPr>
          <p:nvPr userDrawn="1"/>
        </p:nvSpPr>
        <p:spPr bwMode="auto">
          <a:xfrm>
            <a:off x="319477" y="1776881"/>
            <a:ext cx="8505045" cy="330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suffered under Pontius Pilate,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was crucified, died,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and was buried;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he descended to the dead.</a:t>
            </a:r>
          </a:p>
        </p:txBody>
      </p:sp>
    </p:spTree>
    <p:extLst>
      <p:ext uri="{BB962C8B-B14F-4D97-AF65-F5344CB8AC3E}">
        <p14:creationId xmlns:p14="http://schemas.microsoft.com/office/powerpoint/2010/main" val="73464348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2">
            <a:extLst>
              <a:ext uri="{FF2B5EF4-FFF2-40B4-BE49-F238E27FC236}">
                <a16:creationId xmlns:a16="http://schemas.microsoft.com/office/drawing/2014/main" id="{5D9EC98E-A9F5-A58E-CBDA-0834DB1CAEBE}"/>
              </a:ext>
            </a:extLst>
          </p:cNvPr>
          <p:cNvSpPr txBox="1">
            <a:spLocks noChangeArrowheads="1"/>
          </p:cNvSpPr>
          <p:nvPr userDrawn="1"/>
        </p:nvSpPr>
        <p:spPr bwMode="auto">
          <a:xfrm>
            <a:off x="254000" y="1776881"/>
            <a:ext cx="8636000" cy="330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On the third day he rose again;</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he ascended into heaven,</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is seated at the right hand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of the Father,</a:t>
            </a:r>
          </a:p>
        </p:txBody>
      </p:sp>
    </p:spTree>
    <p:extLst>
      <p:ext uri="{BB962C8B-B14F-4D97-AF65-F5344CB8AC3E}">
        <p14:creationId xmlns:p14="http://schemas.microsoft.com/office/powerpoint/2010/main" val="37935043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2">
            <a:extLst>
              <a:ext uri="{FF2B5EF4-FFF2-40B4-BE49-F238E27FC236}">
                <a16:creationId xmlns:a16="http://schemas.microsoft.com/office/drawing/2014/main" id="{5D9EC98E-A9F5-A58E-CBDA-0834DB1CAEBE}"/>
              </a:ext>
            </a:extLst>
          </p:cNvPr>
          <p:cNvSpPr txBox="1">
            <a:spLocks noChangeArrowheads="1"/>
          </p:cNvSpPr>
          <p:nvPr userDrawn="1"/>
        </p:nvSpPr>
        <p:spPr bwMode="auto">
          <a:xfrm>
            <a:off x="201953" y="1222883"/>
            <a:ext cx="8740093" cy="441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and will come again to judge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living and the dead.</a:t>
            </a:r>
          </a:p>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the Holy Spirit,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holy catholic church,</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communion of saints, </a:t>
            </a:r>
          </a:p>
        </p:txBody>
      </p:sp>
    </p:spTree>
    <p:extLst>
      <p:ext uri="{BB962C8B-B14F-4D97-AF65-F5344CB8AC3E}">
        <p14:creationId xmlns:p14="http://schemas.microsoft.com/office/powerpoint/2010/main" val="275648768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3" name="Text Box 2">
            <a:extLst>
              <a:ext uri="{FF2B5EF4-FFF2-40B4-BE49-F238E27FC236}">
                <a16:creationId xmlns:a16="http://schemas.microsoft.com/office/drawing/2014/main" id="{C8A6BA15-C1E4-A16C-671D-AE32919D3FB1}"/>
              </a:ext>
            </a:extLst>
          </p:cNvPr>
          <p:cNvSpPr txBox="1">
            <a:spLocks noChangeArrowheads="1"/>
          </p:cNvSpPr>
          <p:nvPr userDrawn="1"/>
        </p:nvSpPr>
        <p:spPr bwMode="auto">
          <a:xfrm>
            <a:off x="339170" y="2192379"/>
            <a:ext cx="8465660" cy="247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the forgiveness of sins,</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resurrection of the body</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and the life everlasting. Amen.</a:t>
            </a:r>
          </a:p>
        </p:txBody>
      </p:sp>
    </p:spTree>
    <p:extLst>
      <p:ext uri="{BB962C8B-B14F-4D97-AF65-F5344CB8AC3E}">
        <p14:creationId xmlns:p14="http://schemas.microsoft.com/office/powerpoint/2010/main" val="24200495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reaking Bread &amp; Giving C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11094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454038"/>
            <a:ext cx="7477759" cy="4846391"/>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We believe in one God, the Father, the Almighty, maker of heaven and earth, of all that is, seen and unseen. We believe in one Lord, Jesus Christ, the only Son of God, eternally begotten of the Father, God from God, Light from Light, true God from</a:t>
            </a:r>
          </a:p>
        </p:txBody>
      </p:sp>
      <p:sp>
        <p:nvSpPr>
          <p:cNvPr id="2" name="TextBox 1">
            <a:extLst>
              <a:ext uri="{FF2B5EF4-FFF2-40B4-BE49-F238E27FC236}">
                <a16:creationId xmlns:a16="http://schemas.microsoft.com/office/drawing/2014/main" id="{01019B05-26BC-83DF-2BE9-22FEF1F35D1E}"/>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2904309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all to Worship Responses">
    <p:spTree>
      <p:nvGrpSpPr>
        <p:cNvPr id="1" name=""/>
        <p:cNvGrpSpPr/>
        <p:nvPr/>
      </p:nvGrpSpPr>
      <p:grpSpPr>
        <a:xfrm>
          <a:off x="0" y="0"/>
          <a:ext cx="0" cy="0"/>
          <a:chOff x="0" y="0"/>
          <a:chExt cx="0" cy="0"/>
        </a:xfrm>
      </p:grpSpPr>
      <p:pic>
        <p:nvPicPr>
          <p:cNvPr id="13" name="Picture 2" descr="Free A Bible with Flowers Near Green Leaves Stock Photo">
            <a:extLst>
              <a:ext uri="{FF2B5EF4-FFF2-40B4-BE49-F238E27FC236}">
                <a16:creationId xmlns:a16="http://schemas.microsoft.com/office/drawing/2014/main" id="{ED192F8C-F076-DDEA-2346-1F40A88EAD4F}"/>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10824"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817092" y="858521"/>
            <a:ext cx="6839892" cy="1042605"/>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817091" y="2263450"/>
            <a:ext cx="6839892" cy="122793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6" y="94610"/>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187767" y="687402"/>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086318"/>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817091" y="3954817"/>
            <a:ext cx="6839892" cy="1144854"/>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162158" y="3769626"/>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11" name="TextBox 10">
            <a:extLst>
              <a:ext uri="{FF2B5EF4-FFF2-40B4-BE49-F238E27FC236}">
                <a16:creationId xmlns:a16="http://schemas.microsoft.com/office/drawing/2014/main" id="{8C43DFE7-A5BF-C885-30D9-4F979B7F59DF}"/>
              </a:ext>
            </a:extLst>
          </p:cNvPr>
          <p:cNvSpPr txBox="1"/>
          <p:nvPr userDrawn="1"/>
        </p:nvSpPr>
        <p:spPr>
          <a:xfrm>
            <a:off x="187767" y="5284862"/>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12" name="Text Placeholder 3">
            <a:extLst>
              <a:ext uri="{FF2B5EF4-FFF2-40B4-BE49-F238E27FC236}">
                <a16:creationId xmlns:a16="http://schemas.microsoft.com/office/drawing/2014/main" id="{6AC9C1CD-149D-2A1C-7A42-55C3FD66CE3C}"/>
              </a:ext>
            </a:extLst>
          </p:cNvPr>
          <p:cNvSpPr>
            <a:spLocks noGrp="1"/>
          </p:cNvSpPr>
          <p:nvPr>
            <p:ph type="body" sz="quarter" idx="14"/>
          </p:nvPr>
        </p:nvSpPr>
        <p:spPr>
          <a:xfrm>
            <a:off x="1817091" y="5423629"/>
            <a:ext cx="6839892" cy="122793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Tree>
    <p:extLst>
      <p:ext uri="{BB962C8B-B14F-4D97-AF65-F5344CB8AC3E}">
        <p14:creationId xmlns:p14="http://schemas.microsoft.com/office/powerpoint/2010/main" val="120034474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FD2392-6A1C-1140-581B-1D779148BFFE}"/>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
        <p:nvSpPr>
          <p:cNvPr id="8" name="TextBox 7">
            <a:extLst>
              <a:ext uri="{FF2B5EF4-FFF2-40B4-BE49-F238E27FC236}">
                <a16:creationId xmlns:a16="http://schemas.microsoft.com/office/drawing/2014/main" id="{E22A1D83-110E-7EE1-9F81-182626677611}"/>
              </a:ext>
            </a:extLst>
          </p:cNvPr>
          <p:cNvSpPr txBox="1"/>
          <p:nvPr userDrawn="1"/>
        </p:nvSpPr>
        <p:spPr>
          <a:xfrm>
            <a:off x="833120" y="1422749"/>
            <a:ext cx="7477759" cy="5538889"/>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true God, begotten, not made, of one Being with the Father; through him all things were made. For us and for our salvation he came down from heaven, was incarnate of the Holy Spirit and the Virgin Mary and became truly human. For our sake he was</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8129728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422749"/>
            <a:ext cx="7477759" cy="5538889"/>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crucified under Pontius Pilate; he suffered death and was buried. On the third day he rose again in accordance with the Scriptures; he ascended into heaven and is seated at the right hand of the Father. He will come again in glory to judge the living and </a:t>
            </a:r>
          </a:p>
        </p:txBody>
      </p:sp>
      <p:sp>
        <p:nvSpPr>
          <p:cNvPr id="2" name="TextBox 1">
            <a:extLst>
              <a:ext uri="{FF2B5EF4-FFF2-40B4-BE49-F238E27FC236}">
                <a16:creationId xmlns:a16="http://schemas.microsoft.com/office/drawing/2014/main" id="{C92B5CF7-776C-6CE4-415A-A39E5C280644}"/>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93143132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545171"/>
            <a:ext cx="7477759" cy="4846391"/>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the dead, and his kingdom will have no end. We believe in the Holy Spirit, the Lord, the giver of life, who proceeds from the Father and the Son, who with the Father and the Son is worshiped and glorified, who has spoken through the prophets.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CC0A49FB-2A68-788D-496A-BCB3F0B12FC1}"/>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2995926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807021"/>
            <a:ext cx="7477759" cy="4153894"/>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We believe in the one holy catholic and apostolic church. We acknowledge one baptism for the forgiveness of sins. We look for the resurrection of the dead, and the life of the world to come. Amen.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97424767-4C8C-F76D-A58D-8EBE6B805098}"/>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22657306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1">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1531231" y="2159966"/>
            <a:ext cx="6081537" cy="2538067"/>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I believe in God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the Father Almighty,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maker of heaven and earth;</a:t>
            </a:r>
          </a:p>
        </p:txBody>
      </p:sp>
      <p:sp>
        <p:nvSpPr>
          <p:cNvPr id="3" name="TextBox 2">
            <a:extLst>
              <a:ext uri="{FF2B5EF4-FFF2-40B4-BE49-F238E27FC236}">
                <a16:creationId xmlns:a16="http://schemas.microsoft.com/office/drawing/2014/main" id="{32C1F092-86F7-2F5F-5D64-39FA81A31F9B}"/>
              </a:ext>
            </a:extLst>
          </p:cNvPr>
          <p:cNvSpPr txBox="1"/>
          <p:nvPr userDrawn="1"/>
        </p:nvSpPr>
        <p:spPr>
          <a:xfrm>
            <a:off x="140328" y="748824"/>
            <a:ext cx="4716854"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127463012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398421" y="1355118"/>
            <a:ext cx="8347157" cy="5308056"/>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And in Jesus Christ</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his only Son our Lord: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who was conceived by the		Holy Spirit,</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born of the Virgin Mary,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suffered under Pontius Pilate,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was crucified, dead, and buried;</a:t>
            </a:r>
          </a:p>
        </p:txBody>
      </p:sp>
      <p:sp>
        <p:nvSpPr>
          <p:cNvPr id="3" name="TextBox 2">
            <a:extLst>
              <a:ext uri="{FF2B5EF4-FFF2-40B4-BE49-F238E27FC236}">
                <a16:creationId xmlns:a16="http://schemas.microsoft.com/office/drawing/2014/main" id="{5ECEF324-9EF9-C0E2-3529-A2437C0A9BA1}"/>
              </a:ext>
            </a:extLst>
          </p:cNvPr>
          <p:cNvSpPr txBox="1"/>
          <p:nvPr userDrawn="1"/>
        </p:nvSpPr>
        <p:spPr>
          <a:xfrm>
            <a:off x="171811" y="682639"/>
            <a:ext cx="4716854"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16500135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4" cy="769441"/>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66040" y="1513035"/>
            <a:ext cx="9011920" cy="4846391"/>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the third day he rose from the dead;</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he ascended into heaven,</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and </a:t>
            </a:r>
            <a:r>
              <a:rPr lang="en-US" altLang="en-US" sz="3000" b="0" dirty="0" err="1">
                <a:solidFill>
                  <a:schemeClr val="tx1"/>
                </a:solidFill>
                <a:latin typeface="Verdana" panose="020B0604030504040204" pitchFamily="34" charset="0"/>
                <a:ea typeface="Verdana" panose="020B0604030504040204" pitchFamily="34" charset="0"/>
                <a:cs typeface="Verdana" panose="020B0604030504040204" pitchFamily="34" charset="0"/>
              </a:rPr>
              <a:t>sitteth</a:t>
            </a: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at the right hand of God the Father Almighty;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from thence he shall come to judge the quick and the dead.</a:t>
            </a:r>
          </a:p>
        </p:txBody>
      </p:sp>
      <p:sp>
        <p:nvSpPr>
          <p:cNvPr id="3" name="TextBox 2">
            <a:extLst>
              <a:ext uri="{FF2B5EF4-FFF2-40B4-BE49-F238E27FC236}">
                <a16:creationId xmlns:a16="http://schemas.microsoft.com/office/drawing/2014/main" id="{9E54259B-8C8A-064A-CE93-53534CAFD644}"/>
              </a:ext>
            </a:extLst>
          </p:cNvPr>
          <p:cNvSpPr txBox="1"/>
          <p:nvPr userDrawn="1"/>
        </p:nvSpPr>
        <p:spPr>
          <a:xfrm>
            <a:off x="172016" y="771906"/>
            <a:ext cx="4744016"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68693406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4">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66040" y="1838963"/>
            <a:ext cx="9011920" cy="4153894"/>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I believe in the Holy Spirit,</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holy catholic church,</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communion of saints,</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forgiveness of sins,</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resurrection of the body,</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and the life everlasting. Amen.</a:t>
            </a:r>
          </a:p>
        </p:txBody>
      </p:sp>
      <p:sp>
        <p:nvSpPr>
          <p:cNvPr id="3" name="TextBox 2">
            <a:extLst>
              <a:ext uri="{FF2B5EF4-FFF2-40B4-BE49-F238E27FC236}">
                <a16:creationId xmlns:a16="http://schemas.microsoft.com/office/drawing/2014/main" id="{D677D783-11CD-D544-2ABC-581B4242F298}"/>
              </a:ext>
            </a:extLst>
          </p:cNvPr>
          <p:cNvSpPr txBox="1"/>
          <p:nvPr userDrawn="1"/>
        </p:nvSpPr>
        <p:spPr>
          <a:xfrm>
            <a:off x="176543" y="680477"/>
            <a:ext cx="4716854"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38246660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 Great Thanksgivin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168E92-A468-6EAD-7FDB-D24EFD1FE9BE}"/>
              </a:ext>
            </a:extLst>
          </p:cNvPr>
          <p:cNvSpPr txBox="1"/>
          <p:nvPr userDrawn="1"/>
        </p:nvSpPr>
        <p:spPr>
          <a:xfrm>
            <a:off x="13855" y="1764490"/>
            <a:ext cx="9130145"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The Lord be with you.</a:t>
            </a:r>
          </a:p>
        </p:txBody>
      </p:sp>
      <p:sp>
        <p:nvSpPr>
          <p:cNvPr id="10" name="TextBox 9">
            <a:extLst>
              <a:ext uri="{FF2B5EF4-FFF2-40B4-BE49-F238E27FC236}">
                <a16:creationId xmlns:a16="http://schemas.microsoft.com/office/drawing/2014/main" id="{370202C6-4012-A501-B6FD-D4A30D91017C}"/>
              </a:ext>
            </a:extLst>
          </p:cNvPr>
          <p:cNvSpPr txBox="1"/>
          <p:nvPr userDrawn="1"/>
        </p:nvSpPr>
        <p:spPr>
          <a:xfrm>
            <a:off x="-13856" y="2585720"/>
            <a:ext cx="9144001"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And also with you.</a:t>
            </a:r>
          </a:p>
        </p:txBody>
      </p:sp>
      <p:sp>
        <p:nvSpPr>
          <p:cNvPr id="2" name="TextBox 1">
            <a:extLst>
              <a:ext uri="{FF2B5EF4-FFF2-40B4-BE49-F238E27FC236}">
                <a16:creationId xmlns:a16="http://schemas.microsoft.com/office/drawing/2014/main" id="{AB5C3947-817E-422E-B51B-8CBE2938300F}"/>
              </a:ext>
            </a:extLst>
          </p:cNvPr>
          <p:cNvSpPr txBox="1"/>
          <p:nvPr userDrawn="1"/>
        </p:nvSpPr>
        <p:spPr>
          <a:xfrm>
            <a:off x="-6928" y="3406950"/>
            <a:ext cx="9130144"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Lift up your hearts.</a:t>
            </a:r>
          </a:p>
        </p:txBody>
      </p:sp>
      <p:sp>
        <p:nvSpPr>
          <p:cNvPr id="3" name="TextBox 2">
            <a:extLst>
              <a:ext uri="{FF2B5EF4-FFF2-40B4-BE49-F238E27FC236}">
                <a16:creationId xmlns:a16="http://schemas.microsoft.com/office/drawing/2014/main" id="{B96EAABD-8FA5-C968-2E77-947A85B3878C}"/>
              </a:ext>
            </a:extLst>
          </p:cNvPr>
          <p:cNvSpPr txBox="1"/>
          <p:nvPr userDrawn="1"/>
        </p:nvSpPr>
        <p:spPr>
          <a:xfrm>
            <a:off x="0" y="4228180"/>
            <a:ext cx="9130145"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We lift them up to the Lord.</a:t>
            </a:r>
          </a:p>
        </p:txBody>
      </p:sp>
      <p:sp>
        <p:nvSpPr>
          <p:cNvPr id="6" name="TextBox 5">
            <a:extLst>
              <a:ext uri="{FF2B5EF4-FFF2-40B4-BE49-F238E27FC236}">
                <a16:creationId xmlns:a16="http://schemas.microsoft.com/office/drawing/2014/main" id="{D5DCCABA-2703-7DE3-ADDD-4613D94A406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57973232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Great Thanksgivin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71FCEA-33EA-E6AA-8F53-B753346CC1B3}"/>
              </a:ext>
            </a:extLst>
          </p:cNvPr>
          <p:cNvSpPr txBox="1"/>
          <p:nvPr userDrawn="1"/>
        </p:nvSpPr>
        <p:spPr>
          <a:xfrm>
            <a:off x="0" y="1925386"/>
            <a:ext cx="9130145"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Let us give thanks to the </a:t>
            </a:r>
          </a:p>
          <a:p>
            <a:pPr algn="ctr"/>
            <a:r>
              <a:rPr lang="en-US" sz="4000" dirty="0">
                <a:latin typeface="Verdana" panose="020B0604030504040204" pitchFamily="34" charset="0"/>
                <a:ea typeface="Verdana" panose="020B0604030504040204" pitchFamily="34" charset="0"/>
                <a:cs typeface="Verdana" panose="020B0604030504040204" pitchFamily="34" charset="0"/>
              </a:rPr>
              <a:t>Lord our God.</a:t>
            </a:r>
          </a:p>
        </p:txBody>
      </p:sp>
      <p:sp>
        <p:nvSpPr>
          <p:cNvPr id="5" name="TextBox 4">
            <a:extLst>
              <a:ext uri="{FF2B5EF4-FFF2-40B4-BE49-F238E27FC236}">
                <a16:creationId xmlns:a16="http://schemas.microsoft.com/office/drawing/2014/main" id="{5CBD4657-B973-9F0A-6818-1E1AE045689F}"/>
              </a:ext>
            </a:extLst>
          </p:cNvPr>
          <p:cNvSpPr txBox="1"/>
          <p:nvPr userDrawn="1"/>
        </p:nvSpPr>
        <p:spPr>
          <a:xfrm>
            <a:off x="0" y="3609176"/>
            <a:ext cx="9144000"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It is right to give thanks and praise.</a:t>
            </a:r>
          </a:p>
        </p:txBody>
      </p:sp>
      <p:sp>
        <p:nvSpPr>
          <p:cNvPr id="7" name="TextBox 6">
            <a:extLst>
              <a:ext uri="{FF2B5EF4-FFF2-40B4-BE49-F238E27FC236}">
                <a16:creationId xmlns:a16="http://schemas.microsoft.com/office/drawing/2014/main" id="{8D7AADD0-14E9-CE52-B9CE-753BB2B129F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7178497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2094689" y="4974807"/>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30338" y="4974807"/>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117572795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Great Thanksgivin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2308324"/>
          </a:xfrm>
          <a:prstGeom prst="rect">
            <a:avLst/>
          </a:prstGeom>
          <a:noFill/>
        </p:spPr>
        <p:txBody>
          <a:bodyPr wrap="square" rtlCol="0">
            <a:spAutoFit/>
          </a:bodyPr>
          <a:lstStyle/>
          <a:p>
            <a:pPr algn="ctr"/>
            <a:r>
              <a:rPr lang="en-U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It is right, and a good and joyful thing, always and everywhere to give thanks to you Almighty God, creator of heaven and earth</a:t>
            </a:r>
            <a:r>
              <a:rPr lang="is-IS" sz="3600" dirty="0">
                <a:latin typeface="Verdana" panose="020B0604030504040204" pitchFamily="34" charset="0"/>
                <a:ea typeface="Verdana" panose="020B0604030504040204" pitchFamily="34" charset="0"/>
                <a:cs typeface="Verdana" panose="020B0604030504040204" pitchFamily="34" charset="0"/>
              </a:rPr>
              <a:t>...</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F651AE5C-DAEF-3358-7738-A094587C2FE2}"/>
              </a:ext>
            </a:extLst>
          </p:cNvPr>
          <p:cNvSpPr txBox="1"/>
          <p:nvPr userDrawn="1"/>
        </p:nvSpPr>
        <p:spPr>
          <a:xfrm>
            <a:off x="-6928" y="3995406"/>
            <a:ext cx="9130145" cy="2308324"/>
          </a:xfrm>
          <a:prstGeom prst="rect">
            <a:avLst/>
          </a:prstGeom>
          <a:noFill/>
        </p:spPr>
        <p:txBody>
          <a:bodyPr wrap="square" rtlCol="0">
            <a:spAutoFit/>
          </a:bodyPr>
          <a:lstStyle/>
          <a:p>
            <a:pPr algn="ctr"/>
            <a:r>
              <a:rPr lang="is-IS" sz="3600" dirty="0">
                <a:latin typeface="Verdana" panose="020B0604030504040204" pitchFamily="34" charset="0"/>
                <a:ea typeface="Verdana" panose="020B0604030504040204" pitchFamily="34" charset="0"/>
                <a:cs typeface="Verdana" panose="020B0604030504040204" pitchFamily="34" charset="0"/>
              </a:rPr>
              <a:t>and so, with your people on earth and all the company of heaven we praise your name and join their unending hymn:</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13DD2CD6-3FF8-C7A1-1C23-D974C3E1669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07549078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LT 3">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51AE5C-DAEF-3358-7738-A094587C2FE2}"/>
              </a:ext>
            </a:extLst>
          </p:cNvPr>
          <p:cNvSpPr txBox="1"/>
          <p:nvPr userDrawn="1"/>
        </p:nvSpPr>
        <p:spPr>
          <a:xfrm>
            <a:off x="6927" y="1578928"/>
            <a:ext cx="9130145" cy="47089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Ruth and David,</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the priests and the prophets,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Mary and Joseph,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the apostles and the martyrs,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our mothers and our fathers,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our children to all generations.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is-IS" sz="3000" dirty="0">
              <a:latin typeface="Verdana" panose="020B0604030504040204" pitchFamily="34" charset="0"/>
              <a:ea typeface="Verdana" panose="020B0604030504040204" pitchFamily="34" charset="0"/>
              <a:cs typeface="Verdana" panose="020B0604030504040204" pitchFamily="34" charset="0"/>
            </a:endParaRPr>
          </a:p>
          <a:p>
            <a:pPr algn="ctr"/>
            <a:r>
              <a:rPr lang="is-IS" sz="3000" dirty="0">
                <a:latin typeface="Verdana" panose="020B0604030504040204" pitchFamily="34" charset="0"/>
                <a:ea typeface="Verdana" panose="020B0604030504040204" pitchFamily="34" charset="0"/>
                <a:cs typeface="Verdana" panose="020B0604030504040204" pitchFamily="34" charset="0"/>
              </a:rPr>
              <a:t>And so, with your people on earth and all the company of heaven we praise your name and join their unending hymn:</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13DD2CD6-3FF8-C7A1-1C23-D974C3E1669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67340592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 Thanksgivin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56CCEA-1FBC-75B9-6F36-3CFDAE8B9BF4}"/>
              </a:ext>
            </a:extLst>
          </p:cNvPr>
          <p:cNvSpPr txBox="1"/>
          <p:nvPr userDrawn="1"/>
        </p:nvSpPr>
        <p:spPr>
          <a:xfrm>
            <a:off x="2273993" y="794434"/>
            <a:ext cx="4582160" cy="646331"/>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i="1" dirty="0">
                <a:latin typeface="Times New Roman" charset="0"/>
                <a:ea typeface="Times New Roman" charset="0"/>
                <a:cs typeface="Times New Roman" charset="0"/>
              </a:rPr>
              <a:t>TFWS 2257 (sung)</a:t>
            </a:r>
            <a:endParaRPr lang="en-US" sz="4000" i="1" dirty="0"/>
          </a:p>
        </p:txBody>
      </p:sp>
      <p:sp>
        <p:nvSpPr>
          <p:cNvPr id="6" name="TextBox 5">
            <a:extLst>
              <a:ext uri="{FF2B5EF4-FFF2-40B4-BE49-F238E27FC236}">
                <a16:creationId xmlns:a16="http://schemas.microsoft.com/office/drawing/2014/main" id="{654FE350-C20B-5EC6-00BB-D760F79758AA}"/>
              </a:ext>
            </a:extLst>
          </p:cNvPr>
          <p:cNvSpPr txBox="1"/>
          <p:nvPr userDrawn="1"/>
        </p:nvSpPr>
        <p:spPr>
          <a:xfrm>
            <a:off x="13855" y="1790114"/>
            <a:ext cx="9130145" cy="5478423"/>
          </a:xfrm>
          <a:prstGeom prst="rect">
            <a:avLst/>
          </a:prstGeom>
          <a:noFill/>
        </p:spPr>
        <p:txBody>
          <a:bodyPr wrap="square" rtlCol="0">
            <a:spAutoFit/>
          </a:bodyPr>
          <a:lstStyle/>
          <a:p>
            <a:pPr algn="ctr"/>
            <a:r>
              <a:rPr lang="en-US" sz="35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All</a:t>
            </a:r>
            <a:r>
              <a:rPr lang="en-US" sz="3500" b="1" dirty="0">
                <a:latin typeface="Verdana" panose="020B0604030504040204" pitchFamily="34" charset="0"/>
                <a:ea typeface="Verdana" panose="020B0604030504040204" pitchFamily="34" charset="0"/>
                <a:cs typeface="Verdana" panose="020B0604030504040204" pitchFamily="34" charset="0"/>
              </a:rPr>
              <a:t>: Holy, holy, holy Lord;</a:t>
            </a:r>
          </a:p>
          <a:p>
            <a:pPr algn="ctr"/>
            <a:r>
              <a:rPr lang="en-US" sz="3500" b="1" dirty="0">
                <a:latin typeface="Verdana" panose="020B0604030504040204" pitchFamily="34" charset="0"/>
                <a:ea typeface="Verdana" panose="020B0604030504040204" pitchFamily="34" charset="0"/>
                <a:cs typeface="Verdana" panose="020B0604030504040204" pitchFamily="34" charset="0"/>
              </a:rPr>
              <a:t>God of power and might.</a:t>
            </a:r>
          </a:p>
          <a:p>
            <a:pPr algn="ctr"/>
            <a:r>
              <a:rPr lang="en-US" sz="3500" b="1" dirty="0">
                <a:latin typeface="Verdana" panose="020B0604030504040204" pitchFamily="34" charset="0"/>
                <a:ea typeface="Verdana" panose="020B0604030504040204" pitchFamily="34" charset="0"/>
                <a:cs typeface="Verdana" panose="020B0604030504040204" pitchFamily="34" charset="0"/>
              </a:rPr>
              <a:t>Heaven and earth</a:t>
            </a:r>
          </a:p>
          <a:p>
            <a:pPr algn="ctr"/>
            <a:r>
              <a:rPr lang="en-US" sz="3500" b="1" dirty="0">
                <a:latin typeface="Verdana" panose="020B0604030504040204" pitchFamily="34" charset="0"/>
                <a:ea typeface="Verdana" panose="020B0604030504040204" pitchFamily="34" charset="0"/>
                <a:cs typeface="Verdana" panose="020B0604030504040204" pitchFamily="34" charset="0"/>
              </a:rPr>
              <a:t>are full of your glory.</a:t>
            </a:r>
          </a:p>
          <a:p>
            <a:pPr algn="ctr"/>
            <a:endParaRPr lang="en-US" sz="3500" b="1" dirty="0">
              <a:latin typeface="Verdana" panose="020B0604030504040204" pitchFamily="34" charset="0"/>
              <a:ea typeface="Verdana" panose="020B0604030504040204" pitchFamily="34" charset="0"/>
              <a:cs typeface="Verdana" panose="020B0604030504040204" pitchFamily="34" charset="0"/>
            </a:endParaRPr>
          </a:p>
          <a:p>
            <a:pPr algn="ctr"/>
            <a:r>
              <a:rPr lang="en-US" sz="3500" b="1" dirty="0">
                <a:latin typeface="Verdana" panose="020B0604030504040204" pitchFamily="34" charset="0"/>
                <a:ea typeface="Verdana" panose="020B0604030504040204" pitchFamily="34" charset="0"/>
                <a:cs typeface="Verdana" panose="020B0604030504040204" pitchFamily="34" charset="0"/>
              </a:rPr>
              <a:t>Hosanna in the highest. </a:t>
            </a:r>
          </a:p>
          <a:p>
            <a:pPr algn="ctr"/>
            <a:r>
              <a:rPr lang="en-US" sz="3500" b="1" dirty="0">
                <a:latin typeface="Verdana" panose="020B0604030504040204" pitchFamily="34" charset="0"/>
                <a:ea typeface="Verdana" panose="020B0604030504040204" pitchFamily="34" charset="0"/>
                <a:cs typeface="Verdana" panose="020B0604030504040204" pitchFamily="34" charset="0"/>
              </a:rPr>
              <a:t>Blessed is he who comes in the name of the Lord. Hosanna in the highest. </a:t>
            </a:r>
          </a:p>
          <a:p>
            <a:pPr algn="ctr"/>
            <a:endParaRPr lang="en-US" sz="3500" b="1"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5F2CDDE9-5647-0553-8A62-66E46997B481}"/>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endParaRPr lang="en-US" sz="45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463308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 Thanksgivin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4524315"/>
          </a:xfrm>
          <a:prstGeom prst="rect">
            <a:avLst/>
          </a:prstGeom>
          <a:noFill/>
        </p:spPr>
        <p:txBody>
          <a:bodyPr wrap="square" rtlCol="0">
            <a:spAutoFit/>
          </a:bodyPr>
          <a:lstStyle/>
          <a:p>
            <a:pPr algn="ctr"/>
            <a:r>
              <a:rPr lang="en-U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Holy are you, and blessed </a:t>
            </a:r>
          </a:p>
          <a:p>
            <a:pPr algn="ctr"/>
            <a:r>
              <a:rPr lang="is-IS" sz="3600" dirty="0">
                <a:latin typeface="Verdana" panose="020B0604030504040204" pitchFamily="34" charset="0"/>
                <a:ea typeface="Verdana" panose="020B0604030504040204" pitchFamily="34" charset="0"/>
                <a:cs typeface="Verdana" panose="020B0604030504040204" pitchFamily="34" charset="0"/>
              </a:rPr>
              <a:t>is your Son Jesus Christ...</a:t>
            </a:r>
          </a:p>
          <a:p>
            <a:pPr algn="ctr"/>
            <a:r>
              <a:rPr lang="is-IS" sz="3600" dirty="0">
                <a:latin typeface="Verdana" panose="020B0604030504040204" pitchFamily="34" charset="0"/>
                <a:ea typeface="Verdana" panose="020B0604030504040204" pitchFamily="34" charset="0"/>
                <a:cs typeface="Verdana" panose="020B0604030504040204" pitchFamily="34" charset="0"/>
              </a:rPr>
              <a:t>By the baptism of his suffering, death and resurrection you gave birth to your church, delivered us from slavery to sin and death, and made with us a new covenant by water and the Spirit. </a:t>
            </a:r>
          </a:p>
          <a:p>
            <a:pPr algn="ct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0EED8F7E-9D20-7B53-36E6-F20E53E56747}"/>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2774653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3416320"/>
          </a:xfrm>
          <a:prstGeom prst="rect">
            <a:avLst/>
          </a:prstGeom>
          <a:noFill/>
        </p:spPr>
        <p:txBody>
          <a:bodyPr wrap="square" rtlCol="0">
            <a:spAutoFit/>
          </a:bodyPr>
          <a:lstStyle/>
          <a:p>
            <a:pPr algn="ctr"/>
            <a:r>
              <a:rPr lang="is-I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On the night in which he gave himself up for us, he took bread, gave thanks to you, broke the bread, gave it to his disciples, and said: “Take, eat; this is my body which is given for you. Do this in remembrance of me.”  </a:t>
            </a:r>
          </a:p>
        </p:txBody>
      </p:sp>
      <p:sp>
        <p:nvSpPr>
          <p:cNvPr id="5" name="TextBox 4">
            <a:extLst>
              <a:ext uri="{FF2B5EF4-FFF2-40B4-BE49-F238E27FC236}">
                <a16:creationId xmlns:a16="http://schemas.microsoft.com/office/drawing/2014/main" id="{AC8A80FB-09BD-765C-000B-CE71B3CCA848}"/>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41288656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5078313"/>
          </a:xfrm>
          <a:prstGeom prst="rect">
            <a:avLst/>
          </a:prstGeom>
          <a:noFill/>
        </p:spPr>
        <p:txBody>
          <a:bodyPr wrap="square" rtlCol="0">
            <a:spAutoFit/>
          </a:bodyPr>
          <a:lstStyle/>
          <a:p>
            <a:pPr algn="ctr"/>
            <a:r>
              <a:rPr lang="is-IS" sz="3600" b="1"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When the supper was over, he took the cup, gave thanks to you, gave it to his disciples, and said: “Drink from this, all of you; this is my blood of the new covenant, poured out for you and for many for the forgiveness of sins. Do this, as often as you drink it, in remembrance of me.” </a:t>
            </a:r>
          </a:p>
        </p:txBody>
      </p:sp>
      <p:sp>
        <p:nvSpPr>
          <p:cNvPr id="4" name="TextBox 3">
            <a:extLst>
              <a:ext uri="{FF2B5EF4-FFF2-40B4-BE49-F238E27FC236}">
                <a16:creationId xmlns:a16="http://schemas.microsoft.com/office/drawing/2014/main" id="{2152CACA-41A4-0F09-6160-4DE53A4A0FB3}"/>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32274357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3970318"/>
          </a:xfrm>
          <a:prstGeom prst="rect">
            <a:avLst/>
          </a:prstGeom>
          <a:noFill/>
        </p:spPr>
        <p:txBody>
          <a:bodyPr wrap="square" rtlCol="0">
            <a:spAutoFit/>
          </a:bodyPr>
          <a:lstStyle/>
          <a:p>
            <a:pPr algn="ctr"/>
            <a:r>
              <a:rPr lang="is-I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And so, in remembrance of these your mighty acts in Jesus Christ, we offer ourselves in praise and thanksgiving as a holy and living sacrifice, in union with Christ’s offering for us, as we proclaim the mystery of faith.  </a:t>
            </a:r>
          </a:p>
        </p:txBody>
      </p:sp>
      <p:sp>
        <p:nvSpPr>
          <p:cNvPr id="4" name="TextBox 3">
            <a:extLst>
              <a:ext uri="{FF2B5EF4-FFF2-40B4-BE49-F238E27FC236}">
                <a16:creationId xmlns:a16="http://schemas.microsoft.com/office/drawing/2014/main" id="{56C84D78-29FA-722E-C995-54936DFD297D}"/>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73768793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514362"/>
            <a:ext cx="9144000" cy="5901616"/>
          </a:xfrm>
          <a:prstGeom prst="rect">
            <a:avLst/>
          </a:prstGeom>
          <a:noFill/>
        </p:spPr>
        <p:txBody>
          <a:bodyPr wrap="square" rtlCol="0">
            <a:spAutoFit/>
          </a:bodyPr>
          <a:lstStyle/>
          <a:p>
            <a:pPr marL="804545" marR="0" indent="-804545" algn="ctr">
              <a:spcBef>
                <a:spcPts val="300"/>
              </a:spcBef>
              <a:spcAft>
                <a:spcPts val="0"/>
              </a:spcAft>
              <a:tabLst>
                <a:tab pos="628650" algn="l"/>
              </a:tabLst>
            </a:pPr>
            <a:r>
              <a:rPr lang="en-US" sz="3600" b="0" i="1" dirty="0">
                <a:solidFill>
                  <a:srgbClr val="0070C0"/>
                </a:solidFill>
                <a:latin typeface="Verdana" panose="020B0604030504040204" pitchFamily="34" charset="0"/>
                <a:ea typeface="Verdana" panose="020B0604030504040204" pitchFamily="34" charset="0"/>
                <a:cs typeface="Verdana" panose="020B0604030504040204" pitchFamily="34" charset="0"/>
              </a:rPr>
              <a:t>All</a:t>
            </a:r>
            <a:r>
              <a:rPr lang="en-US" sz="3600" b="1" dirty="0">
                <a:latin typeface="Verdana" panose="020B0604030504040204" pitchFamily="34" charset="0"/>
                <a:ea typeface="Verdana" panose="020B0604030504040204" pitchFamily="34" charset="0"/>
                <a:cs typeface="Verdana" panose="020B0604030504040204" pitchFamily="34" charset="0"/>
              </a:rPr>
              <a:t>:	Christ has died; Christ is risen; Christ will come again.</a:t>
            </a:r>
          </a:p>
          <a:p>
            <a:pPr marL="804545" marR="0" indent="-804545" algn="ctr">
              <a:spcBef>
                <a:spcPts val="300"/>
              </a:spcBef>
              <a:spcAft>
                <a:spcPts val="0"/>
              </a:spcAft>
              <a:tabLst>
                <a:tab pos="628650" algn="l"/>
              </a:tabLst>
            </a:pPr>
            <a:endParaRPr lang="en-US" sz="3600" dirty="0">
              <a:latin typeface="Verdana" panose="020B0604030504040204" pitchFamily="34" charset="0"/>
              <a:ea typeface="Verdana" panose="020B0604030504040204" pitchFamily="34" charset="0"/>
              <a:cs typeface="Verdana" panose="020B0604030504040204" pitchFamily="34" charset="0"/>
            </a:endParaRPr>
          </a:p>
          <a:p>
            <a:pPr marL="804545" marR="0" indent="-804545" algn="ctr">
              <a:spcBef>
                <a:spcPts val="300"/>
              </a:spcBef>
              <a:spcAft>
                <a:spcPts val="0"/>
              </a:spcAft>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Pour out your Holy Spirit on us</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gathered here, and on these gifts of</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bread and wine. Make them be for us</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the body and blood of Christ, that we</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may be for the world the body of</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redeemed by his blood.</a:t>
            </a:r>
          </a:p>
          <a:p>
            <a:pPr algn="l"/>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BF62C531-A5EF-B144-A030-72FBB3819366}"/>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73965976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6927" y="1737882"/>
            <a:ext cx="9144000" cy="3570208"/>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By your Spirit make us one</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with Christ, one with each other, and</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one in ministry to all the world, until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comes in final victory and we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feast at his heavenly banquet. </a:t>
            </a:r>
          </a:p>
          <a:p>
            <a:pPr algn="ctr"/>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67243537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6927" y="1737882"/>
            <a:ext cx="9144000" cy="5309146"/>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Through your Son Jesus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with the Holy Spirit in your holy church, all honor and glory is yours, almighty Father, now, and forever.</a:t>
            </a:r>
          </a:p>
          <a:p>
            <a:pPr marL="804545" indent="-804545" algn="ctr">
              <a:spcBef>
                <a:spcPts val="300"/>
              </a:spcBef>
              <a:tabLst>
                <a:tab pos="628650" algn="l"/>
              </a:tabLst>
            </a:pPr>
            <a:endParaRPr lang="en-US" sz="3600" dirty="0">
              <a:latin typeface="Verdana" panose="020B0604030504040204" pitchFamily="34" charset="0"/>
              <a:ea typeface="Verdana" panose="020B0604030504040204" pitchFamily="34" charset="0"/>
              <a:cs typeface="Verdana" panose="020B0604030504040204" pitchFamily="34" charset="0"/>
            </a:endParaRPr>
          </a:p>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All</a:t>
            </a:r>
            <a:r>
              <a:rPr lang="en-US" sz="3600" dirty="0">
                <a:latin typeface="Verdana" panose="020B0604030504040204" pitchFamily="34" charset="0"/>
                <a:ea typeface="Verdana" panose="020B0604030504040204" pitchFamily="34" charset="0"/>
                <a:cs typeface="Verdana" panose="020B0604030504040204" pitchFamily="34" charset="0"/>
              </a:rPr>
              <a:t>:	Amen.</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 </a:t>
            </a:r>
          </a:p>
          <a:p>
            <a:pPr algn="ctr"/>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0EAFB184-0A8F-6292-6987-42C943C8D166}"/>
              </a:ext>
            </a:extLst>
          </p:cNvPr>
          <p:cNvSpPr txBox="1"/>
          <p:nvPr userDrawn="1"/>
        </p:nvSpPr>
        <p:spPr>
          <a:xfrm>
            <a:off x="135313"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403505300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348381"/>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8" y="3459636"/>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204592338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997839"/>
            <a:ext cx="9144000" cy="2862322"/>
          </a:xfrm>
          <a:prstGeom prst="rect">
            <a:avLst/>
          </a:prstGeom>
          <a:noFill/>
        </p:spPr>
        <p:txBody>
          <a:bodyPr wrap="square" rtlCol="0">
            <a:spAutoFit/>
          </a:bodyPr>
          <a:lstStyle/>
          <a:p>
            <a:pPr algn="ctr"/>
            <a:r>
              <a:rPr lang="is-IS" sz="3600" b="0" i="1" dirty="0">
                <a:solidFill>
                  <a:schemeClr val="accent1"/>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 He commissioned us to be his witnesses to the ends of the earth and to make disciples of all nations,</a:t>
            </a:r>
          </a:p>
          <a:p>
            <a:pPr algn="ct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And today his family in all the world is joining at his holy table. </a:t>
            </a:r>
          </a:p>
        </p:txBody>
      </p:sp>
      <p:sp>
        <p:nvSpPr>
          <p:cNvPr id="5" name="TextBox 4">
            <a:extLst>
              <a:ext uri="{FF2B5EF4-FFF2-40B4-BE49-F238E27FC236}">
                <a16:creationId xmlns:a16="http://schemas.microsoft.com/office/drawing/2014/main" id="{AC8A80FB-09BD-765C-000B-CE71B3CCA848}"/>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29043093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aster1">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5078313"/>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Renew our communion with all your saints, especially those who departed before us and dwell now in </a:t>
            </a: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eternity. Since we are surrounded by so great a cloud of witnesses, strengthen us to run with perseverance the race that is set before us, looking to Jesus, the Pioneer and Perfecter of our faith.</a:t>
            </a: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6878044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aster 2">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4524315"/>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Once we were no people, but now we are your people, declaring your wonderful deeds in Christ, who called us out of darkness into his marvelous light. When the Lord Jesus ascended, he promised to be with us always, in the power of your Word and Holy Spirit.</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76376623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Easter 3">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3970318"/>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On the day you raised him from the dead, he was recognized by his disciples in the breaking of the bread, and in the power of your Holy Spirit, your Church has continued in the breaking of the bread and the sharing of the cup. </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11710902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3416320"/>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By your great mercy we have been born anew to a living hope through the resurrection of your Son from the dead and to an inheritance that is imperishable, undefiled, and unfading</a:t>
            </a:r>
            <a:r>
              <a:rPr lang="en-US" sz="3600">
                <a:highlight>
                  <a:srgbClr val="FFFBD9"/>
                </a:highlight>
                <a:latin typeface="Verdana" panose="020B0604030504040204" pitchFamily="34" charset="0"/>
                <a:ea typeface="Verdana" panose="020B0604030504040204" pitchFamily="34" charset="0"/>
                <a:cs typeface="Verdana" panose="020B0604030504040204" pitchFamily="34" charset="0"/>
              </a:rPr>
              <a:t>. </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11858166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AFB184-0A8F-6292-6987-42C943C8D166}"/>
              </a:ext>
            </a:extLst>
          </p:cNvPr>
          <p:cNvSpPr txBox="1"/>
          <p:nvPr userDrawn="1"/>
        </p:nvSpPr>
        <p:spPr>
          <a:xfrm>
            <a:off x="135313" y="101600"/>
            <a:ext cx="8859520" cy="784830"/>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Prayer After Communion</a:t>
            </a:r>
          </a:p>
        </p:txBody>
      </p:sp>
      <p:sp>
        <p:nvSpPr>
          <p:cNvPr id="3" name="Text Placeholder 2">
            <a:extLst>
              <a:ext uri="{FF2B5EF4-FFF2-40B4-BE49-F238E27FC236}">
                <a16:creationId xmlns:a16="http://schemas.microsoft.com/office/drawing/2014/main" id="{CA838FE5-6FC6-47D0-3F90-10DFD79AC5B3}"/>
              </a:ext>
            </a:extLst>
          </p:cNvPr>
          <p:cNvSpPr>
            <a:spLocks noGrp="1"/>
          </p:cNvSpPr>
          <p:nvPr>
            <p:ph type="body" sz="quarter" idx="10"/>
          </p:nvPr>
        </p:nvSpPr>
        <p:spPr>
          <a:xfrm>
            <a:off x="402336" y="1106488"/>
            <a:ext cx="8348472" cy="5430837"/>
          </a:xfrm>
          <a:prstGeom prst="rect">
            <a:avLst/>
          </a:prstGeom>
        </p:spPr>
        <p:txBody>
          <a:bodyPr/>
          <a:lstStyle>
            <a:lvl1pPr>
              <a:lnSpc>
                <a:spcPct val="150000"/>
              </a:lnSpc>
              <a:defRPr sz="3000">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12574348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290320" y="1417519"/>
            <a:ext cx="7477760" cy="4022961"/>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Our Father, who art in heaven,</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hallowed be thy name.</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Thy kingdom come, thy will be done</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on earth as it is in heaven.</a:t>
            </a:r>
          </a:p>
        </p:txBody>
      </p:sp>
    </p:spTree>
    <p:extLst>
      <p:ext uri="{BB962C8B-B14F-4D97-AF65-F5344CB8AC3E}">
        <p14:creationId xmlns:p14="http://schemas.microsoft.com/office/powerpoint/2010/main" val="18628952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442720" y="1821476"/>
            <a:ext cx="7701280" cy="3215047"/>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Give us this day our daily bread.</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forgive us our trespasses, as</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we forgive those who trespass</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against us.</a:t>
            </a:r>
          </a:p>
        </p:txBody>
      </p:sp>
    </p:spTree>
    <p:extLst>
      <p:ext uri="{BB962C8B-B14F-4D97-AF65-F5344CB8AC3E}">
        <p14:creationId xmlns:p14="http://schemas.microsoft.com/office/powerpoint/2010/main" val="145796787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442720" y="1112559"/>
            <a:ext cx="7701280" cy="5638788"/>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lead us not into temptation,</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But deliver us from evil.</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For thine is the kingdom,</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 and the power, </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the glory,</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 forever.</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Amen</a:t>
            </a:r>
          </a:p>
        </p:txBody>
      </p:sp>
    </p:spTree>
    <p:extLst>
      <p:ext uri="{BB962C8B-B14F-4D97-AF65-F5344CB8AC3E}">
        <p14:creationId xmlns:p14="http://schemas.microsoft.com/office/powerpoint/2010/main" val="39228361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392057" y="202840"/>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392057" y="1272821"/>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2" y="3060131"/>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3" y="4847442"/>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12" name="Text Placeholder 11">
            <a:extLst>
              <a:ext uri="{FF2B5EF4-FFF2-40B4-BE49-F238E27FC236}">
                <a16:creationId xmlns:a16="http://schemas.microsoft.com/office/drawing/2014/main" id="{8F80E45A-9197-B9C1-04AA-80DCF428DD3C}"/>
              </a:ext>
            </a:extLst>
          </p:cNvPr>
          <p:cNvSpPr>
            <a:spLocks noGrp="1"/>
          </p:cNvSpPr>
          <p:nvPr>
            <p:ph type="body" sz="quarter" idx="10" hasCustomPrompt="1"/>
          </p:nvPr>
        </p:nvSpPr>
        <p:spPr>
          <a:xfrm>
            <a:off x="2244724" y="306013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3" name="Text Placeholder 11">
            <a:extLst>
              <a:ext uri="{FF2B5EF4-FFF2-40B4-BE49-F238E27FC236}">
                <a16:creationId xmlns:a16="http://schemas.microsoft.com/office/drawing/2014/main" id="{3C39C256-8641-E8A3-F9F2-708BF57D90AD}"/>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4" name="Text Placeholder 11">
            <a:extLst>
              <a:ext uri="{FF2B5EF4-FFF2-40B4-BE49-F238E27FC236}">
                <a16:creationId xmlns:a16="http://schemas.microsoft.com/office/drawing/2014/main" id="{898B7BC2-5CC5-9CE7-26BB-799759299501}"/>
              </a:ext>
            </a:extLst>
          </p:cNvPr>
          <p:cNvSpPr>
            <a:spLocks noGrp="1"/>
          </p:cNvSpPr>
          <p:nvPr>
            <p:ph type="body" sz="quarter" idx="12" hasCustomPrompt="1"/>
          </p:nvPr>
        </p:nvSpPr>
        <p:spPr>
          <a:xfrm>
            <a:off x="2244724" y="4847442"/>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172799492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7111" y="345963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8" y="3459636"/>
            <a:ext cx="1654933" cy="646331"/>
          </a:xfrm>
          <a:prstGeom prst="rect">
            <a:avLst/>
          </a:prstGeom>
          <a:noFill/>
        </p:spPr>
        <p:txBody>
          <a:bodyPr wrap="square" rtlCol="0">
            <a:spAutoFit/>
          </a:bodyPr>
          <a:lstStyle/>
          <a:p>
            <a:r>
              <a:rPr lang="en-US" sz="3600" i="1" dirty="0">
                <a:solidFill>
                  <a:schemeClr val="accent1"/>
                </a:solidFill>
                <a:latin typeface="+mn-lt"/>
              </a:rPr>
              <a:t>All:</a:t>
            </a:r>
          </a:p>
        </p:txBody>
      </p:sp>
    </p:spTree>
    <p:extLst>
      <p:ext uri="{BB962C8B-B14F-4D97-AF65-F5344CB8AC3E}">
        <p14:creationId xmlns:p14="http://schemas.microsoft.com/office/powerpoint/2010/main" val="323540640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8" y="1214206"/>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41301" y="4351133"/>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9" name="Text Placeholder 11">
            <a:extLst>
              <a:ext uri="{FF2B5EF4-FFF2-40B4-BE49-F238E27FC236}">
                <a16:creationId xmlns:a16="http://schemas.microsoft.com/office/drawing/2014/main" id="{C6D5B93D-0B9C-A5FA-7824-B970D37A7319}"/>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0" name="Text Placeholder 11">
            <a:extLst>
              <a:ext uri="{FF2B5EF4-FFF2-40B4-BE49-F238E27FC236}">
                <a16:creationId xmlns:a16="http://schemas.microsoft.com/office/drawing/2014/main" id="{3F13B1AB-014D-ED8F-DF6C-58D4638E531E}"/>
              </a:ext>
            </a:extLst>
          </p:cNvPr>
          <p:cNvSpPr>
            <a:spLocks noGrp="1"/>
          </p:cNvSpPr>
          <p:nvPr>
            <p:ph type="body" sz="quarter" idx="12" hasCustomPrompt="1"/>
          </p:nvPr>
        </p:nvSpPr>
        <p:spPr>
          <a:xfrm>
            <a:off x="2244724" y="4231495"/>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67538559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CF5D5D-B31B-A041-86BD-C9EFDC27A6CE}" type="datetimeFigureOut">
              <a:rPr lang="en-US" smtClean="0"/>
              <a:t>6/22/26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14952-7BA6-F444-BCA3-10EA17C64ECE}" type="slidenum">
              <a:rPr lang="en-US" smtClean="0"/>
              <a:t>‹#›</a:t>
            </a:fld>
            <a:endParaRPr lang="en-US"/>
          </a:p>
        </p:txBody>
      </p:sp>
    </p:spTree>
    <p:extLst>
      <p:ext uri="{BB962C8B-B14F-4D97-AF65-F5344CB8AC3E}">
        <p14:creationId xmlns:p14="http://schemas.microsoft.com/office/powerpoint/2010/main" val="17341786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780EA-1E8D-C0D6-B043-68605F5B5073}"/>
              </a:ext>
            </a:extLst>
          </p:cNvPr>
          <p:cNvSpPr txBox="1"/>
          <p:nvPr userDrawn="1"/>
        </p:nvSpPr>
        <p:spPr>
          <a:xfrm>
            <a:off x="106203" y="1283012"/>
            <a:ext cx="1709635"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Reader 1:</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8" name="Text Placeholder 11">
            <a:extLst>
              <a:ext uri="{FF2B5EF4-FFF2-40B4-BE49-F238E27FC236}">
                <a16:creationId xmlns:a16="http://schemas.microsoft.com/office/drawing/2014/main" id="{4B17FECE-9B96-ED83-6DEF-D22898A27DB8}"/>
              </a:ext>
            </a:extLst>
          </p:cNvPr>
          <p:cNvSpPr>
            <a:spLocks noGrp="1"/>
          </p:cNvSpPr>
          <p:nvPr>
            <p:ph type="body" sz="quarter" idx="11" hasCustomPrompt="1"/>
          </p:nvPr>
        </p:nvSpPr>
        <p:spPr>
          <a:xfrm>
            <a:off x="1815838" y="1302303"/>
            <a:ext cx="6657975" cy="5036851"/>
          </a:xfrm>
          <a:prstGeom prst="rect">
            <a:avLst/>
          </a:prstGeom>
          <a:solidFill>
            <a:srgbClr val="FFF2CC">
              <a:alpha val="74118"/>
            </a:srgbClr>
          </a:solidFill>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35215873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780EA-1E8D-C0D6-B043-68605F5B5073}"/>
              </a:ext>
            </a:extLst>
          </p:cNvPr>
          <p:cNvSpPr txBox="1"/>
          <p:nvPr userDrawn="1"/>
        </p:nvSpPr>
        <p:spPr>
          <a:xfrm>
            <a:off x="0" y="1347774"/>
            <a:ext cx="2465798"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Congregation:</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8" name="Text Placeholder 11">
            <a:extLst>
              <a:ext uri="{FF2B5EF4-FFF2-40B4-BE49-F238E27FC236}">
                <a16:creationId xmlns:a16="http://schemas.microsoft.com/office/drawing/2014/main" id="{4B17FECE-9B96-ED83-6DEF-D22898A27DB8}"/>
              </a:ext>
            </a:extLst>
          </p:cNvPr>
          <p:cNvSpPr>
            <a:spLocks noGrp="1"/>
          </p:cNvSpPr>
          <p:nvPr>
            <p:ph type="body" sz="quarter" idx="11" hasCustomPrompt="1"/>
          </p:nvPr>
        </p:nvSpPr>
        <p:spPr>
          <a:xfrm>
            <a:off x="2342508" y="1302303"/>
            <a:ext cx="6131305" cy="5160141"/>
          </a:xfrm>
          <a:prstGeom prst="rect">
            <a:avLst/>
          </a:prstGeom>
          <a:solidFill>
            <a:srgbClr val="FFF2CC">
              <a:alpha val="74118"/>
            </a:srgbClr>
          </a:solidFill>
        </p:spPr>
        <p:txBody>
          <a:bodyPr/>
          <a:lstStyle>
            <a:lvl1pPr marL="0" indent="0">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404430389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ACA3BE-CEC7-A9BF-16EA-7B0B459E2C40}"/>
              </a:ext>
            </a:extLst>
          </p:cNvPr>
          <p:cNvSpPr txBox="1"/>
          <p:nvPr userDrawn="1"/>
        </p:nvSpPr>
        <p:spPr>
          <a:xfrm>
            <a:off x="517289" y="1117315"/>
            <a:ext cx="1709635"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Reader 2:</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9" name="Text Placeholder 11">
            <a:extLst>
              <a:ext uri="{FF2B5EF4-FFF2-40B4-BE49-F238E27FC236}">
                <a16:creationId xmlns:a16="http://schemas.microsoft.com/office/drawing/2014/main" id="{54D18103-9CC9-F248-198A-3ED24726786A}"/>
              </a:ext>
            </a:extLst>
          </p:cNvPr>
          <p:cNvSpPr>
            <a:spLocks noGrp="1"/>
          </p:cNvSpPr>
          <p:nvPr>
            <p:ph type="body" sz="quarter" idx="12" hasCustomPrompt="1"/>
          </p:nvPr>
        </p:nvSpPr>
        <p:spPr>
          <a:xfrm>
            <a:off x="2226924" y="1117315"/>
            <a:ext cx="6131305" cy="5160195"/>
          </a:xfrm>
          <a:prstGeom prst="rect">
            <a:avLst/>
          </a:prstGeom>
          <a:solidFill>
            <a:srgbClr val="FFF2CC">
              <a:alpha val="74118"/>
            </a:srgbClr>
          </a:solidFill>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2" name="TextBox 1">
            <a:extLst>
              <a:ext uri="{FF2B5EF4-FFF2-40B4-BE49-F238E27FC236}">
                <a16:creationId xmlns:a16="http://schemas.microsoft.com/office/drawing/2014/main" id="{35401CE0-607B-EF1A-CA1A-F022D80B2176}"/>
              </a:ext>
            </a:extLst>
          </p:cNvPr>
          <p:cNvSpPr txBox="1"/>
          <p:nvPr userDrawn="1"/>
        </p:nvSpPr>
        <p:spPr>
          <a:xfrm>
            <a:off x="1506347" y="6396335"/>
            <a:ext cx="6131305" cy="461665"/>
          </a:xfrm>
          <a:prstGeom prst="rect">
            <a:avLst/>
          </a:prstGeom>
          <a:noFill/>
        </p:spPr>
        <p:txBody>
          <a:bodyPr wrap="square" rtlCol="0">
            <a:spAutoFit/>
          </a:bodyPr>
          <a:lstStyle/>
          <a:p>
            <a:pPr algn="ctr"/>
            <a:r>
              <a:rPr lang="en-US" sz="2400" i="0" dirty="0">
                <a:latin typeface="Lucida Calligraphy" panose="03010101010101010101" pitchFamily="66" charset="77"/>
                <a:ea typeface="Verdana" panose="020B0604030504040204" pitchFamily="34" charset="0"/>
                <a:cs typeface="Verdana" panose="020B0604030504040204" pitchFamily="34" charset="0"/>
              </a:rPr>
              <a:t>The reader will light the candle </a:t>
            </a:r>
          </a:p>
        </p:txBody>
      </p:sp>
    </p:spTree>
    <p:extLst>
      <p:ext uri="{BB962C8B-B14F-4D97-AF65-F5344CB8AC3E}">
        <p14:creationId xmlns:p14="http://schemas.microsoft.com/office/powerpoint/2010/main" val="30415201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041149" y="1236861"/>
            <a:ext cx="7726931"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All:</a:t>
            </a:r>
          </a:p>
        </p:txBody>
      </p:sp>
    </p:spTree>
    <p:extLst>
      <p:ext uri="{BB962C8B-B14F-4D97-AF65-F5344CB8AC3E}">
        <p14:creationId xmlns:p14="http://schemas.microsoft.com/office/powerpoint/2010/main" val="139167720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slideLayout" Target="../slideLayouts/slideLayout83.xml"/><Relationship Id="rId1" Type="http://schemas.openxmlformats.org/officeDocument/2006/relationships/slideLayout" Target="../slideLayouts/slideLayout82.xml"/><Relationship Id="rId5" Type="http://schemas.openxmlformats.org/officeDocument/2006/relationships/image" Target="../media/image25.jpeg"/><Relationship Id="rId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18.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1.xml"/><Relationship Id="rId1" Type="http://schemas.openxmlformats.org/officeDocument/2006/relationships/slideLayout" Target="../slideLayouts/slideLayout40.xml"/><Relationship Id="rId4" Type="http://schemas.openxmlformats.org/officeDocument/2006/relationships/image" Target="../media/image19.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slideLayout" Target="../slideLayouts/slideLayout44.xml"/><Relationship Id="rId7"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slideLayout" Target="../slideLayouts/slideLayout50.xml"/><Relationship Id="rId7"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image" Target="../media/image22.jpeg"/><Relationship Id="rId5" Type="http://schemas.openxmlformats.org/officeDocument/2006/relationships/theme" Target="../theme/theme6.xml"/><Relationship Id="rId4"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image" Target="../media/image23.jpe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theme" Target="../theme/theme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5" Type="http://schemas.openxmlformats.org/officeDocument/2006/relationships/image" Target="../media/image24.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slideLayout" Target="../slideLayouts/slideLayout80.xml"/><Relationship Id="rId1" Type="http://schemas.openxmlformats.org/officeDocument/2006/relationships/slideLayout" Target="../slideLayouts/slideLayout79.xml"/><Relationship Id="rId5" Type="http://schemas.openxmlformats.org/officeDocument/2006/relationships/image" Target="../media/image19.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A42F8-F502-CA40-A499-BAF51F08894E}" type="datetimeFigureOut">
              <a:rPr lang="en-US" smtClean="0"/>
              <a:t>6/22/26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B89E0-00D2-6C40-8B00-2D506419E48F}" type="slidenum">
              <a:rPr lang="en-US" smtClean="0"/>
              <a:t>‹#›</a:t>
            </a:fld>
            <a:endParaRPr lang="en-US"/>
          </a:p>
        </p:txBody>
      </p:sp>
    </p:spTree>
    <p:extLst>
      <p:ext uri="{BB962C8B-B14F-4D97-AF65-F5344CB8AC3E}">
        <p14:creationId xmlns:p14="http://schemas.microsoft.com/office/powerpoint/2010/main" val="412553571"/>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85" r:id="rId3"/>
    <p:sldLayoutId id="2147483687" r:id="rId4"/>
    <p:sldLayoutId id="2147483697" r:id="rId5"/>
    <p:sldLayoutId id="2147483698" r:id="rId6"/>
    <p:sldLayoutId id="2147483816" r:id="rId7"/>
    <p:sldLayoutId id="2147483821" r:id="rId8"/>
    <p:sldLayoutId id="2147483699" r:id="rId9"/>
    <p:sldLayoutId id="2147483817" r:id="rId10"/>
    <p:sldLayoutId id="2147483700" r:id="rId11"/>
    <p:sldLayoutId id="2147483799" r:id="rId12"/>
    <p:sldLayoutId id="2147483800" r:id="rId13"/>
    <p:sldLayoutId id="2147483802" r:id="rId14"/>
    <p:sldLayoutId id="2147483820" r:id="rId15"/>
    <p:sldLayoutId id="2147483819" r:id="rId16"/>
    <p:sldLayoutId id="2147483815" r:id="rId17"/>
    <p:sldLayoutId id="2147483814" r:id="rId18"/>
    <p:sldLayoutId id="2147483813" r:id="rId19"/>
    <p:sldLayoutId id="2147483812" r:id="rId20"/>
    <p:sldLayoutId id="2147483811" r:id="rId21"/>
    <p:sldLayoutId id="2147483801" r:id="rId22"/>
    <p:sldLayoutId id="2147483663" r:id="rId23"/>
    <p:sldLayoutId id="2147483662" r:id="rId24"/>
    <p:sldLayoutId id="2147483803" r:id="rId25"/>
    <p:sldLayoutId id="2147483807" r:id="rId26"/>
    <p:sldLayoutId id="2147483806" r:id="rId27"/>
    <p:sldLayoutId id="2147483797" r:id="rId28"/>
    <p:sldLayoutId id="2147483674" r:id="rId29"/>
    <p:sldLayoutId id="2147483818" r:id="rId30"/>
    <p:sldLayoutId id="2147483730" r:id="rId31"/>
    <p:sldLayoutId id="2147483729" r:id="rId32"/>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50DE8C1-A0AD-CD01-2280-CBC4BD20819F}"/>
              </a:ext>
            </a:extLst>
          </p:cNvPr>
          <p:cNvPicPr>
            <a:picLocks noChangeAspect="1" noChangeArrowheads="1"/>
          </p:cNvPicPr>
          <p:nvPr userDrawn="1"/>
        </p:nvPicPr>
        <p:blipFill>
          <a:blip r:embed="rId5">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3CD8EB3F-446E-AA50-BCB4-B95F68B759F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Advent Candle Lighting </a:t>
            </a:r>
          </a:p>
        </p:txBody>
      </p:sp>
    </p:spTree>
    <p:extLst>
      <p:ext uri="{BB962C8B-B14F-4D97-AF65-F5344CB8AC3E}">
        <p14:creationId xmlns:p14="http://schemas.microsoft.com/office/powerpoint/2010/main" val="1517373760"/>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Baguet Script"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1B8D5B-8F27-A1E9-1BE5-15C07B1EF934}"/>
              </a:ext>
            </a:extLst>
          </p:cNvPr>
          <p:cNvPicPr>
            <a:picLocks noChangeAspect="1"/>
          </p:cNvPicPr>
          <p:nvPr userDrawn="1"/>
        </p:nvPicPr>
        <p:blipFill rotWithShape="1">
          <a:blip r:embed="rId9"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itle Placeholder 9">
            <a:extLst>
              <a:ext uri="{FF2B5EF4-FFF2-40B4-BE49-F238E27FC236}">
                <a16:creationId xmlns:a16="http://schemas.microsoft.com/office/drawing/2014/main" id="{15676F70-AF4A-A2DE-5EF5-9BE05DD1BEE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240320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Tx/>
        <a:buNone/>
        <a:defRPr sz="45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The Lent Season &amp; Symbolism - Unspoken Elements">
            <a:extLst>
              <a:ext uri="{FF2B5EF4-FFF2-40B4-BE49-F238E27FC236}">
                <a16:creationId xmlns:a16="http://schemas.microsoft.com/office/drawing/2014/main" id="{66E3D6CF-6543-72FA-4159-DFDA5402B442}"/>
              </a:ext>
            </a:extLst>
          </p:cNvPr>
          <p:cNvPicPr>
            <a:picLocks noChangeAspect="1" noChangeArrowheads="1"/>
          </p:cNvPicPr>
          <p:nvPr userDrawn="1"/>
        </p:nvPicPr>
        <p:blipFill>
          <a:blip r:embed="rId4" cstate="email">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28650" y="202566"/>
            <a:ext cx="7886700" cy="1325563"/>
          </a:xfrm>
          <a:prstGeom prst="rect">
            <a:avLst/>
          </a:prstGeom>
        </p:spPr>
        <p:txBody>
          <a:bodyPr vert="horz" lIns="91440" tIns="45720" rIns="91440" bIns="45720" rtlCol="0" anchor="ctr">
            <a:normAutofit/>
          </a:bodyPr>
          <a:lstStyle/>
          <a:p>
            <a:r>
              <a:rPr lang="en-US" dirty="0"/>
              <a:t>CONFESSION </a:t>
            </a:r>
          </a:p>
        </p:txBody>
      </p:sp>
    </p:spTree>
    <p:extLst>
      <p:ext uri="{BB962C8B-B14F-4D97-AF65-F5344CB8AC3E}">
        <p14:creationId xmlns:p14="http://schemas.microsoft.com/office/powerpoint/2010/main" val="944592439"/>
      </p:ext>
    </p:extLst>
  </p:cSld>
  <p:clrMap bg1="lt1" tx1="dk1" bg2="lt2" tx2="dk2" accent1="accent1" accent2="accent2" accent3="accent3" accent4="accent4" accent5="accent5" accent6="accent6" hlink="hlink" folHlink="folHlink"/>
  <p:sldLayoutIdLst>
    <p:sldLayoutId id="2147483690" r:id="rId1"/>
    <p:sldLayoutId id="2147483691" r:id="rId2"/>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ainting of flowers in a field&#10;&#10;AI-generated content may be incorrect.">
            <a:extLst>
              <a:ext uri="{FF2B5EF4-FFF2-40B4-BE49-F238E27FC236}">
                <a16:creationId xmlns:a16="http://schemas.microsoft.com/office/drawing/2014/main" id="{9D21A2E4-1F02-522C-0026-6B693A236C72}"/>
              </a:ext>
            </a:extLst>
          </p:cNvPr>
          <p:cNvPicPr>
            <a:picLocks noChangeAspect="1"/>
          </p:cNvPicPr>
          <p:nvPr userDrawn="1"/>
        </p:nvPicPr>
        <p:blipFill>
          <a:blip r:embed="rId8" cstate="email">
            <a:alphaModFix amt="20000"/>
            <a:extLst>
              <a:ext uri="{28A0092B-C50C-407E-A947-70E740481C1C}">
                <a14:useLocalDpi xmlns:a14="http://schemas.microsoft.com/office/drawing/2010/main"/>
              </a:ext>
            </a:extLst>
          </a:blip>
          <a:stretch>
            <a:fillRect/>
          </a:stretch>
        </p:blipFill>
        <p:spPr>
          <a:xfrm>
            <a:off x="0" y="1181528"/>
            <a:ext cx="9144000" cy="5676472"/>
          </a:xfrm>
          <a:prstGeom prst="rect">
            <a:avLst/>
          </a:prstGeom>
        </p:spPr>
      </p:pic>
      <p:sp>
        <p:nvSpPr>
          <p:cNvPr id="2" name="Title Placeholder 1">
            <a:extLst>
              <a:ext uri="{FF2B5EF4-FFF2-40B4-BE49-F238E27FC236}">
                <a16:creationId xmlns:a16="http://schemas.microsoft.com/office/drawing/2014/main" id="{F50D1853-DEB0-D73F-E0DD-F7805209AC69}"/>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Apostles Creed UMH 882</a:t>
            </a:r>
          </a:p>
        </p:txBody>
      </p:sp>
    </p:spTree>
    <p:extLst>
      <p:ext uri="{BB962C8B-B14F-4D97-AF65-F5344CB8AC3E}">
        <p14:creationId xmlns:p14="http://schemas.microsoft.com/office/powerpoint/2010/main" val="179348511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45" r:id="rId5"/>
    <p:sldLayoutId id="2147483716" r:id="rId6"/>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Butterflies flying in the air&#10;&#10;AI-generated content may be incorrect.">
            <a:extLst>
              <a:ext uri="{FF2B5EF4-FFF2-40B4-BE49-F238E27FC236}">
                <a16:creationId xmlns:a16="http://schemas.microsoft.com/office/drawing/2014/main" id="{5ADE271C-7EA1-B9E6-05C2-F842672D6151}"/>
              </a:ext>
            </a:extLst>
          </p:cNvPr>
          <p:cNvPicPr>
            <a:picLocks noChangeAspect="1"/>
          </p:cNvPicPr>
          <p:nvPr userDrawn="1"/>
        </p:nvPicPr>
        <p:blipFill>
          <a:blip r:embed="rId8">
            <a:alphaModFix amt="5000"/>
          </a:blip>
          <a:stretch>
            <a:fillRect/>
          </a:stretch>
        </p:blipFill>
        <p:spPr>
          <a:xfrm>
            <a:off x="0" y="0"/>
            <a:ext cx="9143999" cy="6858000"/>
          </a:xfrm>
          <a:prstGeom prst="rect">
            <a:avLst/>
          </a:prstGeom>
        </p:spPr>
      </p:pic>
      <p:sp>
        <p:nvSpPr>
          <p:cNvPr id="2" name="Title Placeholder 1">
            <a:extLst>
              <a:ext uri="{FF2B5EF4-FFF2-40B4-BE49-F238E27FC236}">
                <a16:creationId xmlns:a16="http://schemas.microsoft.com/office/drawing/2014/main" id="{9E4BA685-716D-E71E-169E-FC0049952C9A}"/>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Nicene Creed UMH 880</a:t>
            </a:r>
          </a:p>
        </p:txBody>
      </p:sp>
    </p:spTree>
    <p:extLst>
      <p:ext uri="{BB962C8B-B14F-4D97-AF65-F5344CB8AC3E}">
        <p14:creationId xmlns:p14="http://schemas.microsoft.com/office/powerpoint/2010/main" val="3942332354"/>
      </p:ext>
    </p:extLst>
  </p:cSld>
  <p:clrMap bg1="lt1" tx1="dk1" bg2="lt2" tx2="dk2" accent1="accent1" accent2="accent2" accent3="accent3" accent4="accent4" accent5="accent5" accent6="accent6" hlink="hlink" folHlink="folHlink"/>
  <p:sldLayoutIdLst>
    <p:sldLayoutId id="2147483668" r:id="rId1"/>
    <p:sldLayoutId id="2147483725" r:id="rId2"/>
    <p:sldLayoutId id="2147483724" r:id="rId3"/>
    <p:sldLayoutId id="2147483726" r:id="rId4"/>
    <p:sldLayoutId id="2147483727" r:id="rId5"/>
    <p:sldLayoutId id="2147483728" r:id="rId6"/>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3F0CED-423F-67D7-8E5F-F48BA8A04EAA}"/>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The Apostle’s Creed</a:t>
            </a:r>
            <a:br>
              <a:rPr lang="en-US" dirty="0"/>
            </a:br>
            <a:r>
              <a:rPr lang="en-US" dirty="0"/>
              <a:t>Traditional Version </a:t>
            </a:r>
          </a:p>
        </p:txBody>
      </p:sp>
      <p:pic>
        <p:nvPicPr>
          <p:cNvPr id="1026" name="Picture 2">
            <a:extLst>
              <a:ext uri="{FF2B5EF4-FFF2-40B4-BE49-F238E27FC236}">
                <a16:creationId xmlns:a16="http://schemas.microsoft.com/office/drawing/2014/main" id="{882D0DDB-B331-A649-6BB9-9118F047D72F}"/>
              </a:ext>
            </a:extLst>
          </p:cNvPr>
          <p:cNvPicPr>
            <a:picLocks noChangeAspect="1" noChangeArrowheads="1"/>
          </p:cNvPicPr>
          <p:nvPr userDrawn="1"/>
        </p:nvPicPr>
        <p:blipFill>
          <a:blip r:embed="rId6">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821931"/>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cross on a path with flowers and trees&#10;&#10;AI-generated content may be incorrect.">
            <a:extLst>
              <a:ext uri="{FF2B5EF4-FFF2-40B4-BE49-F238E27FC236}">
                <a16:creationId xmlns:a16="http://schemas.microsoft.com/office/drawing/2014/main" id="{EED360EA-0707-F612-E24F-F301080D4BD7}"/>
              </a:ext>
            </a:extLst>
          </p:cNvPr>
          <p:cNvPicPr>
            <a:picLocks noChangeAspect="1"/>
          </p:cNvPicPr>
          <p:nvPr userDrawn="1"/>
        </p:nvPicPr>
        <p:blipFill>
          <a:blip r:embed="rId20" cstate="email">
            <a:alphaModFix amt="5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690429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93" r:id="rId4"/>
    <p:sldLayoutId id="2147483771" r:id="rId5"/>
    <p:sldLayoutId id="2147483773" r:id="rId6"/>
    <p:sldLayoutId id="2147483794" r:id="rId7"/>
    <p:sldLayoutId id="2147483774" r:id="rId8"/>
    <p:sldLayoutId id="2147483775" r:id="rId9"/>
    <p:sldLayoutId id="2147483776" r:id="rId10"/>
    <p:sldLayoutId id="2147483795" r:id="rId11"/>
    <p:sldLayoutId id="2147483778" r:id="rId12"/>
    <p:sldLayoutId id="2147483772" r:id="rId13"/>
    <p:sldLayoutId id="2147483777" r:id="rId14"/>
    <p:sldLayoutId id="2147483796" r:id="rId15"/>
    <p:sldLayoutId id="2147483809" r:id="rId16"/>
    <p:sldLayoutId id="2147483808" r:id="rId17"/>
    <p:sldLayoutId id="2147483791" r:id="rId18"/>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3800" b="1" kern="1200">
          <a:ln>
            <a:solidFill>
              <a:schemeClr val="bg1"/>
            </a:solidFill>
          </a:ln>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C93A617-CA3C-F5EE-6BB2-D5A4CE764DEC}"/>
              </a:ext>
            </a:extLst>
          </p:cNvPr>
          <p:cNvSpPr txBox="1"/>
          <p:nvPr userDrawn="1"/>
        </p:nvSpPr>
        <p:spPr>
          <a:xfrm>
            <a:off x="106680" y="247134"/>
            <a:ext cx="8930640" cy="861774"/>
          </a:xfrm>
          <a:prstGeom prst="rect">
            <a:avLst/>
          </a:prstGeom>
          <a:noFill/>
        </p:spPr>
        <p:txBody>
          <a:bodyPr wrap="square">
            <a:spAutoFit/>
          </a:bodyPr>
          <a:lstStyle/>
          <a:p>
            <a:pPr algn="l"/>
            <a:r>
              <a:rPr lang="en-US" sz="5000" b="1" dirty="0">
                <a:effectLst/>
                <a:latin typeface="Verdana" panose="020B0604030504040204" pitchFamily="34" charset="0"/>
                <a:ea typeface="Verdana" panose="020B0604030504040204" pitchFamily="34" charset="0"/>
                <a:cs typeface="Verdana" panose="020B0604030504040204" pitchFamily="34" charset="0"/>
              </a:rPr>
              <a:t>The Lord’s Prayer</a:t>
            </a:r>
          </a:p>
        </p:txBody>
      </p:sp>
      <p:sp>
        <p:nvSpPr>
          <p:cNvPr id="10" name="TextBox 9">
            <a:extLst>
              <a:ext uri="{FF2B5EF4-FFF2-40B4-BE49-F238E27FC236}">
                <a16:creationId xmlns:a16="http://schemas.microsoft.com/office/drawing/2014/main" id="{AE61D689-BC9F-FA9E-637F-CAD6B7DE6487}"/>
              </a:ext>
            </a:extLst>
          </p:cNvPr>
          <p:cNvSpPr txBox="1"/>
          <p:nvPr userDrawn="1"/>
        </p:nvSpPr>
        <p:spPr>
          <a:xfrm>
            <a:off x="7127240" y="554910"/>
            <a:ext cx="2448560" cy="553998"/>
          </a:xfrm>
          <a:prstGeom prst="rect">
            <a:avLst/>
          </a:prstGeom>
          <a:noFill/>
        </p:spPr>
        <p:txBody>
          <a:bodyPr wrap="square">
            <a:spAutoFit/>
          </a:bodyPr>
          <a:lstStyle/>
          <a:p>
            <a:r>
              <a:rPr lang="en-US" sz="3000" dirty="0">
                <a:effectLst/>
                <a:latin typeface="Verdana" panose="020B0604030504040204" pitchFamily="34" charset="0"/>
                <a:ea typeface="Verdana" panose="020B0604030504040204" pitchFamily="34" charset="0"/>
                <a:cs typeface="Verdana" panose="020B0604030504040204" pitchFamily="34" charset="0"/>
              </a:rPr>
              <a:t>UMH 895</a:t>
            </a:r>
          </a:p>
        </p:txBody>
      </p:sp>
      <p:pic>
        <p:nvPicPr>
          <p:cNvPr id="12" name="Picture 11">
            <a:extLst>
              <a:ext uri="{FF2B5EF4-FFF2-40B4-BE49-F238E27FC236}">
                <a16:creationId xmlns:a16="http://schemas.microsoft.com/office/drawing/2014/main" id="{4D5BE7CE-51E5-2CE8-025F-8CDFC149B44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1108908"/>
            <a:ext cx="1582013" cy="2022574"/>
          </a:xfrm>
          <a:prstGeom prst="ellipse">
            <a:avLst/>
          </a:prstGeom>
          <a:ln>
            <a:noFill/>
          </a:ln>
          <a:effectLst>
            <a:softEdge rad="112500"/>
          </a:effectLst>
        </p:spPr>
      </p:pic>
    </p:spTree>
    <p:extLst>
      <p:ext uri="{BB962C8B-B14F-4D97-AF65-F5344CB8AC3E}">
        <p14:creationId xmlns:p14="http://schemas.microsoft.com/office/powerpoint/2010/main" val="685952538"/>
      </p:ext>
    </p:extLst>
  </p:cSld>
  <p:clrMap bg1="lt1" tx1="dk1" bg2="lt2" tx2="dk2" accent1="accent1" accent2="accent2" accent3="accent3" accent4="accent4" accent5="accent5" accent6="accent6" hlink="hlink" folHlink="folHlink"/>
  <p:sldLayoutIdLst>
    <p:sldLayoutId id="2147483754" r:id="rId1"/>
    <p:sldLayoutId id="2147483753" r:id="rId2"/>
    <p:sldLayoutId id="2147483790"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The Lent Season &amp; Symbolism - Unspoken Elements">
            <a:extLst>
              <a:ext uri="{FF2B5EF4-FFF2-40B4-BE49-F238E27FC236}">
                <a16:creationId xmlns:a16="http://schemas.microsoft.com/office/drawing/2014/main" id="{66E3D6CF-6543-72FA-4159-DFDA5402B442}"/>
              </a:ext>
            </a:extLst>
          </p:cNvPr>
          <p:cNvPicPr>
            <a:picLocks noChangeAspect="1" noChangeArrowheads="1"/>
          </p:cNvPicPr>
          <p:nvPr userDrawn="1"/>
        </p:nvPicPr>
        <p:blipFill>
          <a:blip r:embed="rId5" cstate="email">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28650" y="202566"/>
            <a:ext cx="7886700" cy="1325563"/>
          </a:xfrm>
          <a:prstGeom prst="rect">
            <a:avLst/>
          </a:prstGeom>
        </p:spPr>
        <p:txBody>
          <a:bodyPr vert="horz" lIns="91440" tIns="45720" rIns="91440" bIns="45720" rtlCol="0" anchor="ctr">
            <a:normAutofit/>
          </a:bodyPr>
          <a:lstStyle/>
          <a:p>
            <a:r>
              <a:rPr lang="en-US" dirty="0"/>
              <a:t>Call to Worship Lent</a:t>
            </a:r>
          </a:p>
        </p:txBody>
      </p:sp>
    </p:spTree>
    <p:extLst>
      <p:ext uri="{BB962C8B-B14F-4D97-AF65-F5344CB8AC3E}">
        <p14:creationId xmlns:p14="http://schemas.microsoft.com/office/powerpoint/2010/main" val="288646004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Music/Gloria%20Patri%20-%20RUMC.mp3" TargetMode="External"/><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2687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5D85A-36BA-01C2-7490-D39D8BC6766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F01FAB7-FA6B-6243-DB03-894FE171CB4C}"/>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TextBox 4">
            <a:extLst>
              <a:ext uri="{FF2B5EF4-FFF2-40B4-BE49-F238E27FC236}">
                <a16:creationId xmlns:a16="http://schemas.microsoft.com/office/drawing/2014/main" id="{EBE5BFFD-DA49-386E-9F9C-7F5900C8038D}"/>
              </a:ext>
            </a:extLst>
          </p:cNvPr>
          <p:cNvSpPr txBox="1"/>
          <p:nvPr/>
        </p:nvSpPr>
        <p:spPr>
          <a:xfrm>
            <a:off x="0" y="972840"/>
            <a:ext cx="5629835" cy="5538952"/>
          </a:xfrm>
          <a:prstGeom prst="rect">
            <a:avLst/>
          </a:prstGeom>
          <a:noFill/>
        </p:spPr>
        <p:txBody>
          <a:bodyPr wrap="square" anchor="ctr">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Others enter in seasons of dancing, filled with laughter, gratitude, and light. We thank You that You are the God of both the night and the day, in time and out of time. Amen. </a:t>
            </a:r>
          </a:p>
        </p:txBody>
      </p:sp>
    </p:spTree>
    <p:extLst>
      <p:ext uri="{BB962C8B-B14F-4D97-AF65-F5344CB8AC3E}">
        <p14:creationId xmlns:p14="http://schemas.microsoft.com/office/powerpoint/2010/main" val="120533730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F8BE0C9-B1B4-8B43-982C-8127F0AE0946}"/>
              </a:ext>
            </a:extLst>
          </p:cNvPr>
          <p:cNvPicPr>
            <a:picLocks noChangeAspect="1"/>
          </p:cNvPicPr>
          <p:nvPr/>
        </p:nvPicPr>
        <p:blipFill>
          <a:blip r:embed="rId2">
            <a:alphaModFix amt="15000"/>
          </a:blip>
          <a:stretch>
            <a:fillRect/>
          </a:stretch>
        </p:blipFill>
        <p:spPr>
          <a:xfrm>
            <a:off x="-9050" y="7227"/>
            <a:ext cx="9144000" cy="6858000"/>
          </a:xfrm>
          <a:prstGeom prst="rect">
            <a:avLst/>
          </a:prstGeom>
        </p:spPr>
      </p:pic>
      <p:sp>
        <p:nvSpPr>
          <p:cNvPr id="4" name="TextBox 3">
            <a:extLst>
              <a:ext uri="{FF2B5EF4-FFF2-40B4-BE49-F238E27FC236}">
                <a16:creationId xmlns:a16="http://schemas.microsoft.com/office/drawing/2014/main" id="{7BA740CF-D67D-EF40-A3DD-EBBA5F62CBAB}"/>
              </a:ext>
            </a:extLst>
          </p:cNvPr>
          <p:cNvSpPr txBox="1"/>
          <p:nvPr/>
        </p:nvSpPr>
        <p:spPr>
          <a:xfrm>
            <a:off x="0" y="1629679"/>
            <a:ext cx="9134950"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Come, thou Fount of every blessing, </a:t>
            </a:r>
          </a:p>
          <a:p>
            <a:pPr algn="ctr"/>
            <a:r>
              <a:rPr lang="en-US" sz="4000" dirty="0">
                <a:latin typeface="Times New Roman" charset="0"/>
                <a:ea typeface="Times New Roman" charset="0"/>
                <a:cs typeface="Times New Roman" charset="0"/>
              </a:rPr>
              <a:t>tune my heart to sing thy grace; </a:t>
            </a:r>
          </a:p>
          <a:p>
            <a:pPr algn="ctr"/>
            <a:r>
              <a:rPr lang="en-US" sz="4000" dirty="0">
                <a:latin typeface="Times New Roman" charset="0"/>
                <a:ea typeface="Times New Roman" charset="0"/>
                <a:cs typeface="Times New Roman" charset="0"/>
              </a:rPr>
              <a:t>streams of mercy, never ceasing, </a:t>
            </a:r>
          </a:p>
          <a:p>
            <a:pPr algn="ctr"/>
            <a:r>
              <a:rPr lang="en-US" sz="4000" dirty="0">
                <a:latin typeface="Times New Roman" charset="0"/>
                <a:ea typeface="Times New Roman" charset="0"/>
                <a:cs typeface="Times New Roman" charset="0"/>
              </a:rPr>
              <a:t>call for song of loudest praise.</a:t>
            </a:r>
          </a:p>
          <a:p>
            <a:pPr algn="ctr"/>
            <a:r>
              <a:rPr lang="en-US" sz="4000" dirty="0">
                <a:latin typeface="Times New Roman" charset="0"/>
                <a:ea typeface="Times New Roman" charset="0"/>
                <a:cs typeface="Times New Roman" charset="0"/>
              </a:rPr>
              <a:t>Teach me some melodious sonnet, </a:t>
            </a:r>
          </a:p>
          <a:p>
            <a:pPr algn="ctr"/>
            <a:r>
              <a:rPr lang="en-US" sz="4000" dirty="0">
                <a:latin typeface="Times New Roman" charset="0"/>
                <a:ea typeface="Times New Roman" charset="0"/>
                <a:cs typeface="Times New Roman" charset="0"/>
              </a:rPr>
              <a:t>sung by flaming tongues above.</a:t>
            </a:r>
          </a:p>
          <a:p>
            <a:pPr algn="ctr"/>
            <a:r>
              <a:rPr lang="en-US" sz="4000" dirty="0">
                <a:latin typeface="Times New Roman" charset="0"/>
                <a:ea typeface="Times New Roman" charset="0"/>
                <a:cs typeface="Times New Roman" charset="0"/>
              </a:rPr>
              <a:t>Praise the mount!  I’m fixed upon it, </a:t>
            </a:r>
          </a:p>
          <a:p>
            <a:pPr algn="ctr"/>
            <a:r>
              <a:rPr lang="en-US" sz="4000" dirty="0">
                <a:latin typeface="Times New Roman" charset="0"/>
                <a:ea typeface="Times New Roman" charset="0"/>
                <a:cs typeface="Times New Roman" charset="0"/>
              </a:rPr>
              <a:t>mount of thy redeeming love.</a:t>
            </a:r>
            <a:endParaRPr lang="en-US" sz="3800" dirty="0">
              <a:latin typeface="Times New Roman" charset="0"/>
              <a:ea typeface="Times New Roman" charset="0"/>
              <a:cs typeface="Times New Roman" charset="0"/>
            </a:endParaRPr>
          </a:p>
        </p:txBody>
      </p:sp>
      <p:sp>
        <p:nvSpPr>
          <p:cNvPr id="6" name="TextBox 5">
            <a:extLst>
              <a:ext uri="{FF2B5EF4-FFF2-40B4-BE49-F238E27FC236}">
                <a16:creationId xmlns:a16="http://schemas.microsoft.com/office/drawing/2014/main" id="{30ADE8C9-5E51-634C-8CEE-C855CC9C5FFA}"/>
              </a:ext>
            </a:extLst>
          </p:cNvPr>
          <p:cNvSpPr txBox="1"/>
          <p:nvPr/>
        </p:nvSpPr>
        <p:spPr>
          <a:xfrm>
            <a:off x="0" y="7227"/>
            <a:ext cx="9134950" cy="1261884"/>
          </a:xfrm>
          <a:prstGeom prst="rect">
            <a:avLst/>
          </a:prstGeom>
          <a:noFill/>
        </p:spPr>
        <p:txBody>
          <a:bodyPr wrap="square" rtlCol="0">
            <a:spAutoFit/>
          </a:bodyPr>
          <a:lstStyle/>
          <a:p>
            <a:pPr algn="ctr"/>
            <a:r>
              <a:rPr lang="en-US" sz="3200" dirty="0">
                <a:latin typeface="Times New Roman" charset="0"/>
                <a:ea typeface="Times New Roman" charset="0"/>
                <a:cs typeface="Times New Roman" charset="0"/>
              </a:rPr>
              <a:t>“Come, Thou Fount of Every Blessing”  UMH 400</a:t>
            </a:r>
          </a:p>
          <a:p>
            <a:pPr algn="ctr"/>
            <a:r>
              <a:rPr lang="en-US" sz="1600" dirty="0">
                <a:latin typeface="Times New Roman" charset="0"/>
                <a:ea typeface="Times New Roman" charset="0"/>
                <a:cs typeface="Times New Roman" charset="0"/>
              </a:rPr>
              <a:t>WORDS: Robert Robinson, 1758     MUSIC: Wyeth’s </a:t>
            </a:r>
            <a:r>
              <a:rPr lang="en-US" sz="1600" i="1" dirty="0">
                <a:latin typeface="Times New Roman" charset="0"/>
                <a:ea typeface="Times New Roman" charset="0"/>
                <a:cs typeface="Times New Roman" charset="0"/>
              </a:rPr>
              <a:t>Repository of Sacred Music, Part Second, 1813</a:t>
            </a:r>
            <a:endParaRPr lang="en-US" sz="1600" dirty="0">
              <a:latin typeface="Times New Roman" charset="0"/>
              <a:ea typeface="Times New Roman" charset="0"/>
              <a:cs typeface="Times New Roman" charset="0"/>
            </a:endParaRP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679074709"/>
      </p:ext>
    </p:extLst>
  </p:cSld>
  <p:clrMapOvr>
    <a:masterClrMapping/>
  </p:clrMapOvr>
  <p:transition spd="med">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9CC7FF-AD95-A04C-A616-73F685F27055}"/>
              </a:ext>
            </a:extLst>
          </p:cNvPr>
          <p:cNvPicPr>
            <a:picLocks noChangeAspect="1"/>
          </p:cNvPicPr>
          <p:nvPr/>
        </p:nvPicPr>
        <p:blipFill>
          <a:blip r:embed="rId2">
            <a:alphaModFix amt="15000"/>
          </a:blip>
          <a:stretch>
            <a:fillRect/>
          </a:stretch>
        </p:blipFill>
        <p:spPr>
          <a:xfrm>
            <a:off x="-9050" y="7227"/>
            <a:ext cx="9144000" cy="6858000"/>
          </a:xfrm>
          <a:prstGeom prst="rect">
            <a:avLst/>
          </a:prstGeom>
        </p:spPr>
      </p:pic>
      <p:sp>
        <p:nvSpPr>
          <p:cNvPr id="6" name="TextBox 5">
            <a:extLst>
              <a:ext uri="{FF2B5EF4-FFF2-40B4-BE49-F238E27FC236}">
                <a16:creationId xmlns:a16="http://schemas.microsoft.com/office/drawing/2014/main" id="{4FA6E69F-8216-6E4B-BDBC-C84AEA46DC89}"/>
              </a:ext>
            </a:extLst>
          </p:cNvPr>
          <p:cNvSpPr txBox="1"/>
          <p:nvPr/>
        </p:nvSpPr>
        <p:spPr>
          <a:xfrm>
            <a:off x="0" y="7227"/>
            <a:ext cx="9134950" cy="1261884"/>
          </a:xfrm>
          <a:prstGeom prst="rect">
            <a:avLst/>
          </a:prstGeom>
          <a:noFill/>
        </p:spPr>
        <p:txBody>
          <a:bodyPr wrap="square" rtlCol="0">
            <a:spAutoFit/>
          </a:bodyPr>
          <a:lstStyle/>
          <a:p>
            <a:pPr algn="ctr"/>
            <a:r>
              <a:rPr lang="en-US" sz="3200" dirty="0">
                <a:latin typeface="Times New Roman" charset="0"/>
                <a:ea typeface="Times New Roman" charset="0"/>
                <a:cs typeface="Times New Roman" charset="0"/>
              </a:rPr>
              <a:t>“Come, Thou Fount of Every Blessing”  UMH 400</a:t>
            </a:r>
          </a:p>
          <a:p>
            <a:pPr algn="ctr"/>
            <a:r>
              <a:rPr lang="en-US" sz="1600" dirty="0">
                <a:latin typeface="Times New Roman" charset="0"/>
                <a:ea typeface="Times New Roman" charset="0"/>
                <a:cs typeface="Times New Roman" charset="0"/>
              </a:rPr>
              <a:t>WORDS: Robert Robinson, 1758     MUSIC: Wyeth’s </a:t>
            </a:r>
            <a:r>
              <a:rPr lang="en-US" sz="1600" i="1" dirty="0">
                <a:latin typeface="Times New Roman" charset="0"/>
                <a:ea typeface="Times New Roman" charset="0"/>
                <a:cs typeface="Times New Roman" charset="0"/>
              </a:rPr>
              <a:t>Repository of Sacred Music, Part Second, 1813</a:t>
            </a:r>
            <a:endParaRPr lang="en-US" sz="1600" dirty="0">
              <a:latin typeface="Times New Roman" charset="0"/>
              <a:ea typeface="Times New Roman" charset="0"/>
              <a:cs typeface="Times New Roman" charset="0"/>
            </a:endParaRP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
        <p:nvSpPr>
          <p:cNvPr id="8" name="TextBox 7">
            <a:extLst>
              <a:ext uri="{FF2B5EF4-FFF2-40B4-BE49-F238E27FC236}">
                <a16:creationId xmlns:a16="http://schemas.microsoft.com/office/drawing/2014/main" id="{E87B011D-D794-7640-A039-AFC84C8417F0}"/>
              </a:ext>
            </a:extLst>
          </p:cNvPr>
          <p:cNvSpPr txBox="1"/>
          <p:nvPr/>
        </p:nvSpPr>
        <p:spPr>
          <a:xfrm>
            <a:off x="0" y="1629679"/>
            <a:ext cx="9134950"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Here I raise mine Ebenezer; </a:t>
            </a:r>
          </a:p>
          <a:p>
            <a:pPr algn="ctr"/>
            <a:r>
              <a:rPr lang="en-US" sz="4000" dirty="0">
                <a:latin typeface="Times New Roman" charset="0"/>
                <a:ea typeface="Times New Roman" charset="0"/>
                <a:cs typeface="Times New Roman" charset="0"/>
              </a:rPr>
              <a:t>hither by thy help I’m come; </a:t>
            </a:r>
          </a:p>
          <a:p>
            <a:pPr algn="ctr"/>
            <a:r>
              <a:rPr lang="en-US" sz="4000" dirty="0">
                <a:latin typeface="Times New Roman" charset="0"/>
                <a:ea typeface="Times New Roman" charset="0"/>
                <a:cs typeface="Times New Roman" charset="0"/>
              </a:rPr>
              <a:t>and I hope, by thy good pleasure, </a:t>
            </a:r>
          </a:p>
          <a:p>
            <a:pPr algn="ctr"/>
            <a:r>
              <a:rPr lang="en-US" sz="4000" dirty="0">
                <a:latin typeface="Times New Roman" charset="0"/>
                <a:ea typeface="Times New Roman" charset="0"/>
                <a:cs typeface="Times New Roman" charset="0"/>
              </a:rPr>
              <a:t>safely to arrive at home.  </a:t>
            </a:r>
          </a:p>
          <a:p>
            <a:pPr algn="ctr"/>
            <a:r>
              <a:rPr lang="en-US" sz="4000" dirty="0">
                <a:latin typeface="Times New Roman" charset="0"/>
                <a:ea typeface="Times New Roman" charset="0"/>
                <a:cs typeface="Times New Roman" charset="0"/>
              </a:rPr>
              <a:t>Jesus sought me when a stranger, wandering from the fold of God; </a:t>
            </a:r>
          </a:p>
          <a:p>
            <a:pPr algn="ctr"/>
            <a:r>
              <a:rPr lang="en-US" sz="4000" dirty="0">
                <a:latin typeface="Times New Roman" charset="0"/>
                <a:ea typeface="Times New Roman" charset="0"/>
                <a:cs typeface="Times New Roman" charset="0"/>
              </a:rPr>
              <a:t>he, to rescue me from danger, </a:t>
            </a:r>
          </a:p>
          <a:p>
            <a:pPr algn="ctr"/>
            <a:r>
              <a:rPr lang="en-US" sz="4000" dirty="0">
                <a:latin typeface="Times New Roman" charset="0"/>
                <a:ea typeface="Times New Roman" charset="0"/>
                <a:cs typeface="Times New Roman" charset="0"/>
              </a:rPr>
              <a:t>interposed his precious blood.</a:t>
            </a:r>
            <a:endParaRPr lang="en-US" sz="38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187733649"/>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ED4DF8-05BD-5345-B6A6-0ECE7689172C}"/>
              </a:ext>
            </a:extLst>
          </p:cNvPr>
          <p:cNvPicPr>
            <a:picLocks noChangeAspect="1"/>
          </p:cNvPicPr>
          <p:nvPr/>
        </p:nvPicPr>
        <p:blipFill>
          <a:blip r:embed="rId2">
            <a:alphaModFix amt="15000"/>
          </a:blip>
          <a:stretch>
            <a:fillRect/>
          </a:stretch>
        </p:blipFill>
        <p:spPr>
          <a:xfrm>
            <a:off x="-9050" y="7227"/>
            <a:ext cx="9144000" cy="6858000"/>
          </a:xfrm>
          <a:prstGeom prst="rect">
            <a:avLst/>
          </a:prstGeom>
        </p:spPr>
      </p:pic>
      <p:sp>
        <p:nvSpPr>
          <p:cNvPr id="6" name="TextBox 5">
            <a:extLst>
              <a:ext uri="{FF2B5EF4-FFF2-40B4-BE49-F238E27FC236}">
                <a16:creationId xmlns:a16="http://schemas.microsoft.com/office/drawing/2014/main" id="{4FA6E69F-8216-6E4B-BDBC-C84AEA46DC89}"/>
              </a:ext>
            </a:extLst>
          </p:cNvPr>
          <p:cNvSpPr txBox="1"/>
          <p:nvPr/>
        </p:nvSpPr>
        <p:spPr>
          <a:xfrm>
            <a:off x="0" y="7227"/>
            <a:ext cx="9134950" cy="1261884"/>
          </a:xfrm>
          <a:prstGeom prst="rect">
            <a:avLst/>
          </a:prstGeom>
          <a:noFill/>
        </p:spPr>
        <p:txBody>
          <a:bodyPr wrap="square" rtlCol="0">
            <a:spAutoFit/>
          </a:bodyPr>
          <a:lstStyle/>
          <a:p>
            <a:pPr algn="ctr"/>
            <a:r>
              <a:rPr lang="en-US" sz="3200" dirty="0">
                <a:latin typeface="Times New Roman" charset="0"/>
                <a:ea typeface="Times New Roman" charset="0"/>
                <a:cs typeface="Times New Roman" charset="0"/>
              </a:rPr>
              <a:t>“Come, Thou Fount of Every Blessing”  UMH 400</a:t>
            </a:r>
          </a:p>
          <a:p>
            <a:pPr algn="ctr"/>
            <a:r>
              <a:rPr lang="en-US" sz="1600" dirty="0">
                <a:latin typeface="Times New Roman" charset="0"/>
                <a:ea typeface="Times New Roman" charset="0"/>
                <a:cs typeface="Times New Roman" charset="0"/>
              </a:rPr>
              <a:t>WORDS: Robert Robinson, 1758     MUSIC: Wyeth’s </a:t>
            </a:r>
            <a:r>
              <a:rPr lang="en-US" sz="1600" i="1" dirty="0">
                <a:latin typeface="Times New Roman" charset="0"/>
                <a:ea typeface="Times New Roman" charset="0"/>
                <a:cs typeface="Times New Roman" charset="0"/>
              </a:rPr>
              <a:t>Repository of Sacred Music, Part Second, 1813</a:t>
            </a:r>
            <a:endParaRPr lang="en-US" sz="1600" dirty="0">
              <a:latin typeface="Times New Roman" charset="0"/>
              <a:ea typeface="Times New Roman" charset="0"/>
              <a:cs typeface="Times New Roman" charset="0"/>
            </a:endParaRP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
        <p:nvSpPr>
          <p:cNvPr id="8" name="TextBox 7">
            <a:extLst>
              <a:ext uri="{FF2B5EF4-FFF2-40B4-BE49-F238E27FC236}">
                <a16:creationId xmlns:a16="http://schemas.microsoft.com/office/drawing/2014/main" id="{E87B011D-D794-7640-A039-AFC84C8417F0}"/>
              </a:ext>
            </a:extLst>
          </p:cNvPr>
          <p:cNvSpPr txBox="1"/>
          <p:nvPr/>
        </p:nvSpPr>
        <p:spPr>
          <a:xfrm>
            <a:off x="0" y="1629679"/>
            <a:ext cx="9134950"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O to grace how great a </a:t>
            </a:r>
            <a:r>
              <a:rPr lang="en-US" sz="4000" dirty="0" err="1">
                <a:latin typeface="Times New Roman" charset="0"/>
                <a:ea typeface="Times New Roman" charset="0"/>
                <a:cs typeface="Times New Roman" charset="0"/>
              </a:rPr>
              <a:t>deptor</a:t>
            </a:r>
            <a:r>
              <a:rPr lang="en-US" sz="4000" dirty="0">
                <a:latin typeface="Times New Roman" charset="0"/>
                <a:ea typeface="Times New Roman" charset="0"/>
                <a:cs typeface="Times New Roman" charset="0"/>
              </a:rPr>
              <a:t> </a:t>
            </a:r>
          </a:p>
          <a:p>
            <a:pPr algn="ctr"/>
            <a:r>
              <a:rPr lang="en-US" sz="4000" dirty="0">
                <a:latin typeface="Times New Roman" charset="0"/>
                <a:ea typeface="Times New Roman" charset="0"/>
                <a:cs typeface="Times New Roman" charset="0"/>
              </a:rPr>
              <a:t>daily I’m constrained to be!</a:t>
            </a:r>
          </a:p>
          <a:p>
            <a:pPr algn="ctr"/>
            <a:r>
              <a:rPr lang="en-US" sz="4000" dirty="0">
                <a:latin typeface="Times New Roman" charset="0"/>
                <a:ea typeface="Times New Roman" charset="0"/>
                <a:cs typeface="Times New Roman" charset="0"/>
              </a:rPr>
              <a:t>Let thy goodness, like a fetter</a:t>
            </a:r>
          </a:p>
          <a:p>
            <a:pPr algn="ctr"/>
            <a:r>
              <a:rPr lang="en-US" sz="4000" dirty="0">
                <a:latin typeface="Times New Roman" charset="0"/>
                <a:ea typeface="Times New Roman" charset="0"/>
                <a:cs typeface="Times New Roman" charset="0"/>
              </a:rPr>
              <a:t>bind my wandering heart to thee.</a:t>
            </a:r>
          </a:p>
          <a:p>
            <a:pPr algn="ctr"/>
            <a:r>
              <a:rPr lang="en-US" sz="4000" dirty="0">
                <a:latin typeface="Times New Roman" charset="0"/>
                <a:ea typeface="Times New Roman" charset="0"/>
                <a:cs typeface="Times New Roman" charset="0"/>
              </a:rPr>
              <a:t>Prone to wander, Lord, I feel it,</a:t>
            </a:r>
          </a:p>
          <a:p>
            <a:pPr algn="ctr"/>
            <a:r>
              <a:rPr lang="en-US" sz="4000" dirty="0">
                <a:latin typeface="Times New Roman" charset="0"/>
                <a:ea typeface="Times New Roman" charset="0"/>
                <a:cs typeface="Times New Roman" charset="0"/>
              </a:rPr>
              <a:t>prone to leave the God I love;</a:t>
            </a:r>
          </a:p>
          <a:p>
            <a:pPr algn="ctr"/>
            <a:r>
              <a:rPr lang="en-US" sz="4000" dirty="0">
                <a:latin typeface="Times New Roman" charset="0"/>
                <a:ea typeface="Times New Roman" charset="0"/>
                <a:cs typeface="Times New Roman" charset="0"/>
              </a:rPr>
              <a:t>here’s my heart, O take and seal it,</a:t>
            </a:r>
          </a:p>
          <a:p>
            <a:pPr algn="ctr"/>
            <a:r>
              <a:rPr lang="en-US" sz="4000" dirty="0">
                <a:latin typeface="Times New Roman" charset="0"/>
                <a:ea typeface="Times New Roman" charset="0"/>
                <a:cs typeface="Times New Roman" charset="0"/>
              </a:rPr>
              <a:t>seal it for thy courts above.</a:t>
            </a:r>
            <a:endParaRPr lang="en-US" sz="38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85862199"/>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32620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134098-D281-6894-99FE-94EE6A742398}"/>
              </a:ext>
            </a:extLst>
          </p:cNvPr>
          <p:cNvSpPr txBox="1"/>
          <p:nvPr/>
        </p:nvSpPr>
        <p:spPr>
          <a:xfrm>
            <a:off x="1" y="885599"/>
            <a:ext cx="6424550" cy="5538952"/>
          </a:xfrm>
          <a:prstGeom prst="rect">
            <a:avLst/>
          </a:prstGeom>
          <a:noFill/>
        </p:spPr>
        <p:txBody>
          <a:bodyPr wrap="square">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Melt me, mold me, fill me, use me.</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9A7C6BD1-71D4-6C2D-2461-2199373CA172}"/>
              </a:ext>
            </a:extLst>
          </p:cNvPr>
          <p:cNvSpPr txBox="1"/>
          <p:nvPr/>
        </p:nvSpPr>
        <p:spPr>
          <a:xfrm>
            <a:off x="0" y="0"/>
            <a:ext cx="7742712" cy="784830"/>
          </a:xfrm>
          <a:prstGeom prst="rect">
            <a:avLst/>
          </a:prstGeom>
          <a:noFill/>
        </p:spPr>
        <p:txBody>
          <a:bodyPr wrap="squar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Prayer For Illumination</a:t>
            </a:r>
          </a:p>
        </p:txBody>
      </p:sp>
      <p:sp>
        <p:nvSpPr>
          <p:cNvPr id="4" name="TextBox 3">
            <a:extLst>
              <a:ext uri="{FF2B5EF4-FFF2-40B4-BE49-F238E27FC236}">
                <a16:creationId xmlns:a16="http://schemas.microsoft.com/office/drawing/2014/main" id="{7FAAA8DA-1E18-1ED4-11FC-42ABBA696500}"/>
              </a:ext>
            </a:extLst>
          </p:cNvPr>
          <p:cNvSpPr txBox="1"/>
          <p:nvPr/>
        </p:nvSpPr>
        <p:spPr>
          <a:xfrm>
            <a:off x="1" y="6424551"/>
            <a:ext cx="6424550" cy="369332"/>
          </a:xfrm>
          <a:prstGeom prst="rect">
            <a:avLst/>
          </a:prstGeom>
          <a:noFill/>
        </p:spPr>
        <p:txBody>
          <a:bodyPr wrap="square" rtlCol="0">
            <a:spAutoFit/>
          </a:bodyPr>
          <a:lstStyle/>
          <a:p>
            <a:pPr algn="ctr"/>
            <a:r>
              <a:rPr lang="en-US" i="1" dirty="0">
                <a:latin typeface="Verdana" panose="020B0604030504040204" pitchFamily="34" charset="0"/>
                <a:ea typeface="Verdana" panose="020B0604030504040204" pitchFamily="34" charset="0"/>
                <a:cs typeface="Verdana" panose="020B0604030504040204" pitchFamily="34" charset="0"/>
              </a:rPr>
              <a:t>UMH 393</a:t>
            </a:r>
          </a:p>
        </p:txBody>
      </p:sp>
    </p:spTree>
    <p:extLst>
      <p:ext uri="{BB962C8B-B14F-4D97-AF65-F5344CB8AC3E}">
        <p14:creationId xmlns:p14="http://schemas.microsoft.com/office/powerpoint/2010/main" val="84333007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6CF80E-A751-F870-C335-5DA60A6BF591}"/>
              </a:ext>
            </a:extLst>
          </p:cNvPr>
          <p:cNvSpPr>
            <a:spLocks noGrp="1"/>
          </p:cNvSpPr>
          <p:nvPr>
            <p:ph type="ctrTitle"/>
          </p:nvPr>
        </p:nvSpPr>
        <p:spPr>
          <a:xfrm>
            <a:off x="480060" y="320040"/>
            <a:ext cx="5019620" cy="3892669"/>
          </a:xfrm>
        </p:spPr>
        <p:txBody>
          <a:bodyPr>
            <a:normAutofit/>
          </a:bodyPr>
          <a:lstStyle/>
          <a:p>
            <a:pPr algn="l"/>
            <a:r>
              <a:rPr lang="en-US" sz="5700"/>
              <a:t>Psalm 30</a:t>
            </a:r>
          </a:p>
        </p:txBody>
      </p:sp>
      <p:sp>
        <p:nvSpPr>
          <p:cNvPr id="3" name="Subtitle 2">
            <a:extLst>
              <a:ext uri="{FF2B5EF4-FFF2-40B4-BE49-F238E27FC236}">
                <a16:creationId xmlns:a16="http://schemas.microsoft.com/office/drawing/2014/main" id="{00661E9D-CB03-771B-1625-AFEF45062C6A}"/>
              </a:ext>
            </a:extLst>
          </p:cNvPr>
          <p:cNvSpPr>
            <a:spLocks noGrp="1"/>
          </p:cNvSpPr>
          <p:nvPr>
            <p:ph type="subTitle" idx="1"/>
          </p:nvPr>
        </p:nvSpPr>
        <p:spPr>
          <a:xfrm>
            <a:off x="480060" y="4631161"/>
            <a:ext cx="5019620" cy="1569486"/>
          </a:xfrm>
        </p:spPr>
        <p:txBody>
          <a:bodyPr>
            <a:normAutofit/>
          </a:bodyPr>
          <a:lstStyle/>
          <a:p>
            <a:pPr algn="l"/>
            <a:r>
              <a:rPr lang="en-US" dirty="0"/>
              <a:t>NRSVUE</a:t>
            </a:r>
            <a:endParaRPr lang="en-US"/>
          </a:p>
        </p:txBody>
      </p:sp>
      <p:sp>
        <p:nvSpPr>
          <p:cNvPr id="103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5921" y="4409267"/>
            <a:ext cx="3182692" cy="18288"/>
          </a:xfrm>
          <a:custGeom>
            <a:avLst/>
            <a:gdLst>
              <a:gd name="csX0" fmla="*/ 0 w 3182692"/>
              <a:gd name="csY0" fmla="*/ 0 h 18288"/>
              <a:gd name="csX1" fmla="*/ 604711 w 3182692"/>
              <a:gd name="csY1" fmla="*/ 0 h 18288"/>
              <a:gd name="csX2" fmla="*/ 1241250 w 3182692"/>
              <a:gd name="csY2" fmla="*/ 0 h 18288"/>
              <a:gd name="csX3" fmla="*/ 1909615 w 3182692"/>
              <a:gd name="csY3" fmla="*/ 0 h 18288"/>
              <a:gd name="csX4" fmla="*/ 2577981 w 3182692"/>
              <a:gd name="csY4" fmla="*/ 0 h 18288"/>
              <a:gd name="csX5" fmla="*/ 3182692 w 3182692"/>
              <a:gd name="csY5" fmla="*/ 0 h 18288"/>
              <a:gd name="csX6" fmla="*/ 3182692 w 3182692"/>
              <a:gd name="csY6" fmla="*/ 18288 h 18288"/>
              <a:gd name="csX7" fmla="*/ 2482500 w 3182692"/>
              <a:gd name="csY7" fmla="*/ 18288 h 18288"/>
              <a:gd name="csX8" fmla="*/ 1782308 w 3182692"/>
              <a:gd name="csY8" fmla="*/ 18288 h 18288"/>
              <a:gd name="csX9" fmla="*/ 1145769 w 3182692"/>
              <a:gd name="csY9" fmla="*/ 18288 h 18288"/>
              <a:gd name="csX10" fmla="*/ 0 w 3182692"/>
              <a:gd name="csY10" fmla="*/ 18288 h 18288"/>
              <a:gd name="csX11" fmla="*/ 0 w 3182692"/>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vibrant watercolor celebration of human joy depicted through silhouetted figures with upraised arms at the base of a colorful spiral. The composition flows upward in a graceful swirl, transforming from warm sunshine yellows and coral blush near the figures to cool lavender and sky blue at the top. Along this joyful path, birds take flight and confetti-like elements scatter through the negative space, creating a sense of liberation and elation. The impressionistic brushwork and controlled blooming techniques add texture to the atmospheric washes, while the minimal approach allows the emotions to take center stage in this uplifting vertical artwork.">
            <a:extLst>
              <a:ext uri="{FF2B5EF4-FFF2-40B4-BE49-F238E27FC236}">
                <a16:creationId xmlns:a16="http://schemas.microsoft.com/office/drawing/2014/main" id="{4A3F5C8D-BF6B-D5D4-8A96-4912D7F14D8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36158" y="633448"/>
            <a:ext cx="3065526" cy="5354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20711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77E9FE-0684-B8DF-D758-D885F8C7211B}"/>
              </a:ext>
            </a:extLst>
          </p:cNvPr>
          <p:cNvSpPr txBox="1"/>
          <p:nvPr/>
        </p:nvSpPr>
        <p:spPr>
          <a:xfrm>
            <a:off x="0" y="0"/>
            <a:ext cx="9144000" cy="6923883"/>
          </a:xfrm>
          <a:prstGeom prst="rect">
            <a:avLst/>
          </a:prstGeom>
          <a:noFill/>
        </p:spPr>
        <p:txBody>
          <a:bodyPr wrap="square">
            <a:spAutoFit/>
          </a:bodyPr>
          <a:lstStyle/>
          <a:p>
            <a:pPr algn="ctr">
              <a:lnSpc>
                <a:spcPct val="150000"/>
              </a:lnSpc>
            </a:pPr>
            <a:r>
              <a:rPr lang="en-US" sz="3000" b="1" kern="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1 </a:t>
            </a:r>
            <a:r>
              <a:rPr lang="en-US" sz="3000" kern="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I will extol you, O </a:t>
            </a:r>
            <a:r>
              <a:rPr lang="en-US" sz="3000" kern="0" cap="small"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Lord</a:t>
            </a:r>
            <a:r>
              <a:rPr lang="en-US" sz="3000" kern="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for you have drawn me up and did not let my foes rejoice over me.</a:t>
            </a:r>
          </a:p>
          <a:p>
            <a:pPr algn="ctr">
              <a:lnSpc>
                <a:spcPct val="150000"/>
              </a:lnSpc>
            </a:pPr>
            <a:br>
              <a:rPr lang="en-US" sz="3000" kern="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br>
            <a:r>
              <a:rPr lang="en-US" sz="3000" b="1" kern="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2 </a:t>
            </a:r>
            <a:r>
              <a:rPr lang="en-US" sz="3000" kern="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O </a:t>
            </a:r>
            <a:r>
              <a:rPr lang="en-US" sz="3000" kern="0" cap="small"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Lord</a:t>
            </a:r>
            <a:r>
              <a:rPr lang="en-US" sz="3000" kern="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my God, I cried to you for help, and you have healed me.</a:t>
            </a:r>
            <a:br>
              <a:rPr lang="en-US" sz="3000" kern="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br>
            <a:endParaRPr lang="en-US" sz="3000" kern="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3 </a:t>
            </a:r>
            <a:r>
              <a:rPr lang="en-US" sz="3000" dirty="0">
                <a:latin typeface="Verdana" panose="020B0604030504040204" pitchFamily="34" charset="0"/>
                <a:ea typeface="Verdana" panose="020B0604030504040204" pitchFamily="34" charset="0"/>
                <a:cs typeface="Verdana" panose="020B0604030504040204" pitchFamily="34" charset="0"/>
              </a:rPr>
              <a:t>O Lord, you brought up my soul from </a:t>
            </a:r>
            <a:r>
              <a:rPr lang="en-US" sz="3000" dirty="0" err="1">
                <a:latin typeface="Verdana" panose="020B0604030504040204" pitchFamily="34" charset="0"/>
                <a:ea typeface="Verdana" panose="020B0604030504040204" pitchFamily="34" charset="0"/>
                <a:cs typeface="Verdana" panose="020B0604030504040204" pitchFamily="34" charset="0"/>
              </a:rPr>
              <a:t>Sheol</a:t>
            </a:r>
            <a:r>
              <a:rPr lang="en-US" sz="3000" dirty="0">
                <a:latin typeface="Verdana" panose="020B0604030504040204" pitchFamily="34" charset="0"/>
                <a:ea typeface="Verdana" panose="020B0604030504040204" pitchFamily="34" charset="0"/>
                <a:cs typeface="Verdana" panose="020B0604030504040204" pitchFamily="34" charset="0"/>
              </a:rPr>
              <a:t>, restored me to life from among those gone down to the Pit. </a:t>
            </a:r>
          </a:p>
        </p:txBody>
      </p:sp>
    </p:spTree>
    <p:extLst>
      <p:ext uri="{BB962C8B-B14F-4D97-AF65-F5344CB8AC3E}">
        <p14:creationId xmlns:p14="http://schemas.microsoft.com/office/powerpoint/2010/main" val="252906879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9DB6F-3B09-995A-0ED2-AC9D7963B18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EB70091-2780-134F-34D1-4A7D27AB29BD}"/>
              </a:ext>
            </a:extLst>
          </p:cNvPr>
          <p:cNvSpPr txBox="1"/>
          <p:nvPr/>
        </p:nvSpPr>
        <p:spPr>
          <a:xfrm>
            <a:off x="0" y="313307"/>
            <a:ext cx="9144000" cy="6231386"/>
          </a:xfrm>
          <a:prstGeom prst="rect">
            <a:avLst/>
          </a:prstGeom>
          <a:noFill/>
        </p:spPr>
        <p:txBody>
          <a:bodyPr wrap="square">
            <a:spAutoFit/>
          </a:bodyPr>
          <a:lstStyle/>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4 </a:t>
            </a:r>
            <a:r>
              <a:rPr lang="en-US" sz="3000" dirty="0">
                <a:latin typeface="Verdana" panose="020B0604030504040204" pitchFamily="34" charset="0"/>
                <a:ea typeface="Verdana" panose="020B0604030504040204" pitchFamily="34" charset="0"/>
                <a:cs typeface="Verdana" panose="020B0604030504040204" pitchFamily="34" charset="0"/>
              </a:rPr>
              <a:t>Sing praises to the </a:t>
            </a:r>
            <a:r>
              <a:rPr lang="en-US" sz="3000" cap="small" dirty="0">
                <a:latin typeface="Verdana" panose="020B0604030504040204" pitchFamily="34" charset="0"/>
                <a:ea typeface="Verdana" panose="020B0604030504040204" pitchFamily="34" charset="0"/>
                <a:cs typeface="Verdana" panose="020B0604030504040204" pitchFamily="34" charset="0"/>
              </a:rPr>
              <a:t>Lord</a:t>
            </a:r>
            <a:r>
              <a:rPr lang="en-US" sz="3000" dirty="0">
                <a:latin typeface="Verdana" panose="020B0604030504040204" pitchFamily="34" charset="0"/>
                <a:ea typeface="Verdana" panose="020B0604030504040204" pitchFamily="34" charset="0"/>
                <a:cs typeface="Verdana" panose="020B0604030504040204" pitchFamily="34" charset="0"/>
              </a:rPr>
              <a:t>, O you his faithful ones, and give thanks to his holy name.</a:t>
            </a:r>
          </a:p>
          <a:p>
            <a:pPr algn="ctr">
              <a:lnSpc>
                <a:spcPct val="150000"/>
              </a:lnSpc>
            </a:pP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b="1" baseline="30000" dirty="0">
                <a:latin typeface="Verdana" panose="020B0604030504040204" pitchFamily="34" charset="0"/>
                <a:ea typeface="Verdana" panose="020B0604030504040204" pitchFamily="34" charset="0"/>
                <a:cs typeface="Verdana" panose="020B0604030504040204" pitchFamily="34" charset="0"/>
              </a:rPr>
              <a:t>5 </a:t>
            </a:r>
            <a:r>
              <a:rPr lang="en-US" sz="3000" dirty="0">
                <a:latin typeface="Verdana" panose="020B0604030504040204" pitchFamily="34" charset="0"/>
                <a:ea typeface="Verdana" panose="020B0604030504040204" pitchFamily="34" charset="0"/>
                <a:cs typeface="Verdana" panose="020B0604030504040204" pitchFamily="34" charset="0"/>
              </a:rPr>
              <a:t>For his anger is but for a moment; his favor is for a lifetime. Weeping may linger for the night, but joy comes with the morning.</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6 </a:t>
            </a:r>
            <a:r>
              <a:rPr lang="en-US" sz="3000" dirty="0">
                <a:latin typeface="Verdana" panose="020B0604030504040204" pitchFamily="34" charset="0"/>
                <a:ea typeface="Verdana" panose="020B0604030504040204" pitchFamily="34" charset="0"/>
                <a:cs typeface="Verdana" panose="020B0604030504040204" pitchFamily="34" charset="0"/>
              </a:rPr>
              <a:t>As for me, I said in my prosperity, “I shall never be moved.” </a:t>
            </a:r>
          </a:p>
        </p:txBody>
      </p:sp>
    </p:spTree>
    <p:extLst>
      <p:ext uri="{BB962C8B-B14F-4D97-AF65-F5344CB8AC3E}">
        <p14:creationId xmlns:p14="http://schemas.microsoft.com/office/powerpoint/2010/main" val="62685646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FBA8E-A1F5-4E33-88EB-F993E5EE82E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DDB464C-2840-3D54-20C7-11B1B2D090D5}"/>
              </a:ext>
            </a:extLst>
          </p:cNvPr>
          <p:cNvSpPr txBox="1"/>
          <p:nvPr/>
        </p:nvSpPr>
        <p:spPr>
          <a:xfrm>
            <a:off x="0" y="-32942"/>
            <a:ext cx="9144000" cy="6923883"/>
          </a:xfrm>
          <a:prstGeom prst="rect">
            <a:avLst/>
          </a:prstGeom>
          <a:noFill/>
        </p:spPr>
        <p:txBody>
          <a:bodyPr wrap="square">
            <a:spAutoFit/>
          </a:bodyPr>
          <a:lstStyle/>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7 </a:t>
            </a:r>
            <a:r>
              <a:rPr lang="en-US" sz="3000" dirty="0">
                <a:latin typeface="Verdana" panose="020B0604030504040204" pitchFamily="34" charset="0"/>
                <a:ea typeface="Verdana" panose="020B0604030504040204" pitchFamily="34" charset="0"/>
                <a:cs typeface="Verdana" panose="020B0604030504040204" pitchFamily="34" charset="0"/>
              </a:rPr>
              <a:t>By your favor, O </a:t>
            </a:r>
            <a:r>
              <a:rPr lang="en-US" sz="3000" cap="small" dirty="0">
                <a:latin typeface="Verdana" panose="020B0604030504040204" pitchFamily="34" charset="0"/>
                <a:ea typeface="Verdana" panose="020B0604030504040204" pitchFamily="34" charset="0"/>
                <a:cs typeface="Verdana" panose="020B0604030504040204" pitchFamily="34" charset="0"/>
              </a:rPr>
              <a:t>Lord</a:t>
            </a:r>
            <a:r>
              <a:rPr lang="en-US" sz="3000" dirty="0">
                <a:latin typeface="Verdana" panose="020B0604030504040204" pitchFamily="34" charset="0"/>
                <a:ea typeface="Verdana" panose="020B0604030504040204" pitchFamily="34" charset="0"/>
                <a:cs typeface="Verdana" panose="020B0604030504040204" pitchFamily="34" charset="0"/>
              </a:rPr>
              <a:t>, you had established me as a strong mountain; you hid your face; I was dismayed.</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8 </a:t>
            </a:r>
            <a:r>
              <a:rPr lang="en-US" sz="3000" dirty="0">
                <a:latin typeface="Verdana" panose="020B0604030504040204" pitchFamily="34" charset="0"/>
                <a:ea typeface="Verdana" panose="020B0604030504040204" pitchFamily="34" charset="0"/>
                <a:cs typeface="Verdana" panose="020B0604030504040204" pitchFamily="34" charset="0"/>
              </a:rPr>
              <a:t>To you, O </a:t>
            </a:r>
            <a:r>
              <a:rPr lang="en-US" sz="3000" cap="small" dirty="0">
                <a:latin typeface="Verdana" panose="020B0604030504040204" pitchFamily="34" charset="0"/>
                <a:ea typeface="Verdana" panose="020B0604030504040204" pitchFamily="34" charset="0"/>
                <a:cs typeface="Verdana" panose="020B0604030504040204" pitchFamily="34" charset="0"/>
              </a:rPr>
              <a:t>Lord</a:t>
            </a:r>
            <a:r>
              <a:rPr lang="en-US" sz="3000" dirty="0">
                <a:latin typeface="Verdana" panose="020B0604030504040204" pitchFamily="34" charset="0"/>
                <a:ea typeface="Verdana" panose="020B0604030504040204" pitchFamily="34" charset="0"/>
                <a:cs typeface="Verdana" panose="020B0604030504040204" pitchFamily="34" charset="0"/>
              </a:rPr>
              <a:t>, I cried, and to the </a:t>
            </a:r>
            <a:r>
              <a:rPr lang="en-US" sz="3000" cap="small" dirty="0">
                <a:latin typeface="Verdana" panose="020B0604030504040204" pitchFamily="34" charset="0"/>
                <a:ea typeface="Verdana" panose="020B0604030504040204" pitchFamily="34" charset="0"/>
                <a:cs typeface="Verdana" panose="020B0604030504040204" pitchFamily="34" charset="0"/>
              </a:rPr>
              <a:t>Lord</a:t>
            </a:r>
            <a:r>
              <a:rPr lang="en-US" sz="3000" dirty="0">
                <a:latin typeface="Verdana" panose="020B0604030504040204" pitchFamily="34" charset="0"/>
                <a:ea typeface="Verdana" panose="020B0604030504040204" pitchFamily="34" charset="0"/>
                <a:cs typeface="Verdana" panose="020B0604030504040204" pitchFamily="34" charset="0"/>
              </a:rPr>
              <a:t> I made supplication:</a:t>
            </a:r>
          </a:p>
          <a:p>
            <a:pPr algn="ctr">
              <a:lnSpc>
                <a:spcPct val="150000"/>
              </a:lnSpc>
            </a:pP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b="1" baseline="30000" dirty="0">
                <a:latin typeface="Verdana" panose="020B0604030504040204" pitchFamily="34" charset="0"/>
                <a:ea typeface="Verdana" panose="020B0604030504040204" pitchFamily="34" charset="0"/>
                <a:cs typeface="Verdana" panose="020B0604030504040204" pitchFamily="34" charset="0"/>
              </a:rPr>
              <a:t>9 </a:t>
            </a:r>
            <a:r>
              <a:rPr lang="en-US" sz="3000" dirty="0">
                <a:latin typeface="Verdana" panose="020B0604030504040204" pitchFamily="34" charset="0"/>
                <a:ea typeface="Verdana" panose="020B0604030504040204" pitchFamily="34" charset="0"/>
                <a:cs typeface="Verdana" panose="020B0604030504040204" pitchFamily="34" charset="0"/>
              </a:rPr>
              <a:t>“What profit is there in my death, if I go down to the Pit? Will the dust praise you? Will it tell of your faithfulness?</a:t>
            </a:r>
          </a:p>
        </p:txBody>
      </p:sp>
    </p:spTree>
    <p:extLst>
      <p:ext uri="{BB962C8B-B14F-4D97-AF65-F5344CB8AC3E}">
        <p14:creationId xmlns:p14="http://schemas.microsoft.com/office/powerpoint/2010/main" val="173080719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94254" y="32273"/>
            <a:ext cx="3272803" cy="1616203"/>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500" b="1" kern="1200" dirty="0">
                <a:solidFill>
                  <a:schemeClr val="tx1"/>
                </a:solidFill>
                <a:latin typeface="APPLE CHANCERY" panose="03020702040506060504" pitchFamily="66" charset="-79"/>
                <a:ea typeface="+mj-ea"/>
                <a:cs typeface="APPLE CHANCERY" panose="03020702040506060504" pitchFamily="66" charset="-79"/>
              </a:rPr>
              <a:t>Prelude</a:t>
            </a:r>
          </a:p>
        </p:txBody>
      </p:sp>
      <p:sp>
        <p:nvSpPr>
          <p:cNvPr id="5" name="TextBox 4"/>
          <p:cNvSpPr txBox="1"/>
          <p:nvPr/>
        </p:nvSpPr>
        <p:spPr>
          <a:xfrm>
            <a:off x="4685946" y="1055913"/>
            <a:ext cx="4375273" cy="3447832"/>
          </a:xfrm>
          <a:prstGeom prst="rect">
            <a:avLst/>
          </a:prstGeom>
        </p:spPr>
        <p:txBody>
          <a:bodyPr vert="horz" lIns="91440" tIns="45720" rIns="91440" bIns="45720" rtlCol="0" anchor="t">
            <a:noAutofit/>
          </a:bodyPr>
          <a:lstStyle/>
          <a:p>
            <a:pPr algn="ctr" defTabSz="914400">
              <a:lnSpc>
                <a:spcPct val="90000"/>
              </a:lnSpc>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Pastor Eduardo Carrillo</a:t>
            </a:r>
          </a:p>
          <a:p>
            <a:pPr algn="ctr" defTabSz="914400">
              <a:lnSpc>
                <a:spcPct val="90000"/>
              </a:lnSpc>
              <a:spcAft>
                <a:spcPts val="600"/>
              </a:spcAft>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sz="3000" i="1" dirty="0">
                <a:latin typeface="Verdana" panose="020B0604030504040204" pitchFamily="34" charset="0"/>
                <a:ea typeface="Verdana" panose="020B0604030504040204" pitchFamily="34" charset="0"/>
                <a:cs typeface="Verdana" panose="020B0604030504040204" pitchFamily="34" charset="0"/>
              </a:rPr>
              <a:t>Fifth Sunday after Pentecost</a:t>
            </a:r>
          </a:p>
          <a:p>
            <a:pPr algn="ctr" defTabSz="914400">
              <a:lnSpc>
                <a:spcPct val="90000"/>
              </a:lnSpc>
              <a:spcAft>
                <a:spcPts val="600"/>
              </a:spcAft>
            </a:pPr>
            <a:endParaRPr lang="en-US" sz="2800" i="1"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June 28</a:t>
            </a:r>
            <a:r>
              <a:rPr lang="en-US" sz="3000" baseline="30000" dirty="0">
                <a:latin typeface="Verdana" panose="020B0604030504040204" pitchFamily="34" charset="0"/>
                <a:ea typeface="Verdana" panose="020B0604030504040204" pitchFamily="34" charset="0"/>
                <a:cs typeface="Verdana" panose="020B0604030504040204" pitchFamily="34" charset="0"/>
              </a:rPr>
              <a:t>th</a:t>
            </a:r>
            <a:r>
              <a:rPr lang="en-US" sz="3000" dirty="0">
                <a:latin typeface="Verdana" panose="020B0604030504040204" pitchFamily="34" charset="0"/>
                <a:ea typeface="Verdana" panose="020B0604030504040204" pitchFamily="34" charset="0"/>
                <a:cs typeface="Verdana" panose="020B0604030504040204" pitchFamily="34" charset="0"/>
              </a:rPr>
              <a:t>, 2026</a:t>
            </a:r>
          </a:p>
          <a:p>
            <a:pPr algn="ctr" defTabSz="914400">
              <a:lnSpc>
                <a:spcPct val="90000"/>
              </a:lnSpc>
              <a:spcAft>
                <a:spcPts val="600"/>
              </a:spcAft>
            </a:pPr>
            <a:endParaRPr lang="en-US" sz="20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dirty="0">
                <a:latin typeface="Verdana" panose="020B0604030504040204" pitchFamily="34" charset="0"/>
                <a:ea typeface="Verdana" panose="020B0604030504040204" pitchFamily="34" charset="0"/>
                <a:cs typeface="Verdana" panose="020B0604030504040204" pitchFamily="34" charset="0"/>
              </a:rPr>
              <a:t>CCLI License:</a:t>
            </a:r>
          </a:p>
          <a:p>
            <a:pPr algn="ctr" defTabSz="914400">
              <a:lnSpc>
                <a:spcPct val="90000"/>
              </a:lnSpc>
              <a:spcAft>
                <a:spcPts val="600"/>
              </a:spcAft>
            </a:pPr>
            <a:r>
              <a:rPr lang="en-US" dirty="0">
                <a:latin typeface="Verdana" panose="020B0604030504040204" pitchFamily="34" charset="0"/>
                <a:ea typeface="Verdana" panose="020B0604030504040204" pitchFamily="34" charset="0"/>
                <a:cs typeface="Verdana" panose="020B0604030504040204" pitchFamily="34" charset="0"/>
              </a:rPr>
              <a:t>3430384-01-1829</a:t>
            </a:r>
          </a:p>
        </p:txBody>
      </p:sp>
      <p:cxnSp>
        <p:nvCxnSpPr>
          <p:cNvPr id="7" name="Straight Connector 6">
            <a:extLst>
              <a:ext uri="{FF2B5EF4-FFF2-40B4-BE49-F238E27FC236}">
                <a16:creationId xmlns:a16="http://schemas.microsoft.com/office/drawing/2014/main" id="{C162BB4D-E2BF-6CFB-AE05-BD3B2DB2342A}"/>
              </a:ext>
            </a:extLst>
          </p:cNvPr>
          <p:cNvCxnSpPr/>
          <p:nvPr/>
        </p:nvCxnSpPr>
        <p:spPr>
          <a:xfrm>
            <a:off x="5474768" y="1055913"/>
            <a:ext cx="2797628" cy="0"/>
          </a:xfrm>
          <a:prstGeom prst="line">
            <a:avLst/>
          </a:prstGeom>
          <a:ln>
            <a:solidFill>
              <a:srgbClr val="A791C5"/>
            </a:solidFill>
          </a:ln>
        </p:spPr>
        <p:style>
          <a:lnRef idx="3">
            <a:schemeClr val="accent1"/>
          </a:lnRef>
          <a:fillRef idx="0">
            <a:schemeClr val="accent1"/>
          </a:fillRef>
          <a:effectRef idx="2">
            <a:schemeClr val="accent1"/>
          </a:effectRef>
          <a:fontRef idx="minor">
            <a:schemeClr val="tx1"/>
          </a:fontRef>
        </p:style>
      </p:cxnSp>
      <p:sp>
        <p:nvSpPr>
          <p:cNvPr id="3" name="Text Placeholder 2">
            <a:extLst>
              <a:ext uri="{FF2B5EF4-FFF2-40B4-BE49-F238E27FC236}">
                <a16:creationId xmlns:a16="http://schemas.microsoft.com/office/drawing/2014/main" id="{790E8C4D-1CAC-DDD4-D69E-6D9FF4401769}"/>
              </a:ext>
            </a:extLst>
          </p:cNvPr>
          <p:cNvSpPr txBox="1">
            <a:spLocks/>
          </p:cNvSpPr>
          <p:nvPr/>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pic>
        <p:nvPicPr>
          <p:cNvPr id="2" name="Picture 1">
            <a:extLst>
              <a:ext uri="{FF2B5EF4-FFF2-40B4-BE49-F238E27FC236}">
                <a16:creationId xmlns:a16="http://schemas.microsoft.com/office/drawing/2014/main" id="{E6AD6117-99B0-6E53-03CA-637ADC4ADF48}"/>
              </a:ext>
            </a:extLst>
          </p:cNvPr>
          <p:cNvPicPr>
            <a:picLocks noChangeAspect="1"/>
          </p:cNvPicPr>
          <p:nvPr/>
        </p:nvPicPr>
        <p:blipFill rotWithShape="1">
          <a:blip r:embed="rId3"/>
          <a:srcRect l="161" r="161"/>
          <a:stretch/>
        </p:blipFill>
        <p:spPr>
          <a:xfrm>
            <a:off x="328313" y="521382"/>
            <a:ext cx="4129742" cy="5815235"/>
          </a:xfrm>
          <a:prstGeom prst="ellipse">
            <a:avLst/>
          </a:prstGeom>
          <a:ln>
            <a:noFill/>
          </a:ln>
          <a:effectLst>
            <a:softEdge rad="112500"/>
          </a:effectLst>
        </p:spPr>
      </p:pic>
    </p:spTree>
    <p:extLst>
      <p:ext uri="{BB962C8B-B14F-4D97-AF65-F5344CB8AC3E}">
        <p14:creationId xmlns:p14="http://schemas.microsoft.com/office/powerpoint/2010/main" val="239108026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81696-11A0-0795-52DF-6306EC622F5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42D3D0A-2DA8-70BF-0686-382E6061CFD1}"/>
              </a:ext>
            </a:extLst>
          </p:cNvPr>
          <p:cNvSpPr txBox="1"/>
          <p:nvPr/>
        </p:nvSpPr>
        <p:spPr>
          <a:xfrm>
            <a:off x="0" y="-14368"/>
            <a:ext cx="9144000" cy="6923883"/>
          </a:xfrm>
          <a:prstGeom prst="rect">
            <a:avLst/>
          </a:prstGeom>
          <a:noFill/>
        </p:spPr>
        <p:txBody>
          <a:bodyPr wrap="square">
            <a:spAutoFit/>
          </a:bodyPr>
          <a:lstStyle/>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10 </a:t>
            </a:r>
            <a:r>
              <a:rPr lang="en-US" sz="3000" dirty="0">
                <a:latin typeface="Verdana" panose="020B0604030504040204" pitchFamily="34" charset="0"/>
                <a:ea typeface="Verdana" panose="020B0604030504040204" pitchFamily="34" charset="0"/>
                <a:cs typeface="Verdana" panose="020B0604030504040204" pitchFamily="34" charset="0"/>
              </a:rPr>
              <a:t>Hear, O </a:t>
            </a:r>
            <a:r>
              <a:rPr lang="en-US" sz="3000" cap="small" dirty="0">
                <a:latin typeface="Verdana" panose="020B0604030504040204" pitchFamily="34" charset="0"/>
                <a:ea typeface="Verdana" panose="020B0604030504040204" pitchFamily="34" charset="0"/>
                <a:cs typeface="Verdana" panose="020B0604030504040204" pitchFamily="34" charset="0"/>
              </a:rPr>
              <a:t>Lord</a:t>
            </a:r>
            <a:r>
              <a:rPr lang="en-US" sz="3000" dirty="0">
                <a:latin typeface="Verdana" panose="020B0604030504040204" pitchFamily="34" charset="0"/>
                <a:ea typeface="Verdana" panose="020B0604030504040204" pitchFamily="34" charset="0"/>
                <a:cs typeface="Verdana" panose="020B0604030504040204" pitchFamily="34" charset="0"/>
              </a:rPr>
              <a:t>, and be gracious to me! O </a:t>
            </a:r>
            <a:r>
              <a:rPr lang="en-US" sz="3000" cap="small" dirty="0">
                <a:latin typeface="Verdana" panose="020B0604030504040204" pitchFamily="34" charset="0"/>
                <a:ea typeface="Verdana" panose="020B0604030504040204" pitchFamily="34" charset="0"/>
                <a:cs typeface="Verdana" panose="020B0604030504040204" pitchFamily="34" charset="0"/>
              </a:rPr>
              <a:t>Lord</a:t>
            </a:r>
            <a:r>
              <a:rPr lang="en-US" sz="3000" dirty="0">
                <a:latin typeface="Verdana" panose="020B0604030504040204" pitchFamily="34" charset="0"/>
                <a:ea typeface="Verdana" panose="020B0604030504040204" pitchFamily="34" charset="0"/>
                <a:cs typeface="Verdana" panose="020B0604030504040204" pitchFamily="34" charset="0"/>
              </a:rPr>
              <a:t>, be my helper!” </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11 </a:t>
            </a:r>
            <a:r>
              <a:rPr lang="en-US" sz="3000" dirty="0">
                <a:latin typeface="Verdana" panose="020B0604030504040204" pitchFamily="34" charset="0"/>
                <a:ea typeface="Verdana" panose="020B0604030504040204" pitchFamily="34" charset="0"/>
                <a:cs typeface="Verdana" panose="020B0604030504040204" pitchFamily="34" charset="0"/>
              </a:rPr>
              <a:t>You have turned my mourning into dancing; you have taken off my sackcloth and clothed me with joy, </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12 </a:t>
            </a:r>
            <a:r>
              <a:rPr lang="en-US" sz="3000" dirty="0">
                <a:latin typeface="Verdana" panose="020B0604030504040204" pitchFamily="34" charset="0"/>
                <a:ea typeface="Verdana" panose="020B0604030504040204" pitchFamily="34" charset="0"/>
                <a:cs typeface="Verdana" panose="020B0604030504040204" pitchFamily="34" charset="0"/>
              </a:rPr>
              <a:t>so that my soul may praise you and not be silent. O </a:t>
            </a:r>
            <a:r>
              <a:rPr lang="en-US" sz="3000" cap="small" dirty="0">
                <a:latin typeface="Verdana" panose="020B0604030504040204" pitchFamily="34" charset="0"/>
                <a:ea typeface="Verdana" panose="020B0604030504040204" pitchFamily="34" charset="0"/>
                <a:cs typeface="Verdana" panose="020B0604030504040204" pitchFamily="34" charset="0"/>
              </a:rPr>
              <a:t>Lord</a:t>
            </a:r>
            <a:r>
              <a:rPr lang="en-US" sz="3000" dirty="0">
                <a:latin typeface="Verdana" panose="020B0604030504040204" pitchFamily="34" charset="0"/>
                <a:ea typeface="Verdana" panose="020B0604030504040204" pitchFamily="34" charset="0"/>
                <a:cs typeface="Verdana" panose="020B0604030504040204" pitchFamily="34" charset="0"/>
              </a:rPr>
              <a:t> my God, I will give thanks to you forever.</a:t>
            </a:r>
          </a:p>
        </p:txBody>
      </p:sp>
    </p:spTree>
    <p:extLst>
      <p:ext uri="{BB962C8B-B14F-4D97-AF65-F5344CB8AC3E}">
        <p14:creationId xmlns:p14="http://schemas.microsoft.com/office/powerpoint/2010/main" val="61554961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beautiful mandala-style illustration celebrates the endless cycle of nature through four seasons united in one harmonious design. At the heart of this circular composition stands a remarkable tree, divided into four equal sections that simultaneously display spring's delicate blossoms, summer's full green canopy, autumn's warm rust-colored leaves, and winter's bare branches. Surrounding this central tree, decorative concentric rings feature seasonal symbols including changing sun positions, harvest foods, weather patterns, and people engaged in seasonal activities. The color palette flows smoothly from fresh spring green to bright summer gold, then transitions into rich autumn rust before settling into cool winter blue, all grounded by warm earth tones. Clean artistic lines with varying thicknesses create visual depth and guide the eye through this balanced composition, while thoughtful negative space enhances the meditative, mandala-like quality. This timeless design evokes feelings of natural renewal, continuity, and the beautiful rhythm of changing seasons throughout the year.">
            <a:extLst>
              <a:ext uri="{FF2B5EF4-FFF2-40B4-BE49-F238E27FC236}">
                <a16:creationId xmlns:a16="http://schemas.microsoft.com/office/drawing/2014/main" id="{81B25A37-75F7-B42B-F654-86256F382E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818" t="7172" b="1919"/>
          <a:stretch>
            <a:fillRect/>
          </a:stretch>
        </p:blipFill>
        <p:spPr bwMode="auto">
          <a:xfrm>
            <a:off x="20" y="10"/>
            <a:ext cx="6501364"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3739" y="0"/>
            <a:ext cx="6360260"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1DB53E9-BDCB-5350-757C-CC42790C6C75}"/>
              </a:ext>
            </a:extLst>
          </p:cNvPr>
          <p:cNvSpPr>
            <a:spLocks noGrp="1"/>
          </p:cNvSpPr>
          <p:nvPr>
            <p:ph type="ctrTitle"/>
          </p:nvPr>
        </p:nvSpPr>
        <p:spPr>
          <a:xfrm>
            <a:off x="5886450" y="1122363"/>
            <a:ext cx="3017520" cy="3204134"/>
          </a:xfrm>
        </p:spPr>
        <p:txBody>
          <a:bodyPr anchor="b">
            <a:normAutofit/>
          </a:bodyPr>
          <a:lstStyle/>
          <a:p>
            <a:pPr algn="l"/>
            <a:r>
              <a:rPr lang="en-US" sz="4200"/>
              <a:t>Ecclesiastes 3: 1 – 8 </a:t>
            </a:r>
          </a:p>
        </p:txBody>
      </p:sp>
      <p:sp>
        <p:nvSpPr>
          <p:cNvPr id="3" name="Subtitle 2">
            <a:extLst>
              <a:ext uri="{FF2B5EF4-FFF2-40B4-BE49-F238E27FC236}">
                <a16:creationId xmlns:a16="http://schemas.microsoft.com/office/drawing/2014/main" id="{9FABC76E-6CF9-1096-4BFD-4B54A0252A89}"/>
              </a:ext>
            </a:extLst>
          </p:cNvPr>
          <p:cNvSpPr>
            <a:spLocks noGrp="1"/>
          </p:cNvSpPr>
          <p:nvPr>
            <p:ph type="subTitle" idx="1"/>
          </p:nvPr>
        </p:nvSpPr>
        <p:spPr>
          <a:xfrm>
            <a:off x="5886450" y="4872922"/>
            <a:ext cx="3017520" cy="1208141"/>
          </a:xfrm>
        </p:spPr>
        <p:txBody>
          <a:bodyPr>
            <a:normAutofit/>
          </a:bodyPr>
          <a:lstStyle/>
          <a:p>
            <a:pPr algn="l"/>
            <a:r>
              <a:rPr lang="en-US" sz="1700"/>
              <a:t>NRSVUE</a:t>
            </a: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79617"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8736" y="4546920"/>
            <a:ext cx="30175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97701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2371A8-3293-3442-69E2-443CFC0C7C7D}"/>
              </a:ext>
            </a:extLst>
          </p:cNvPr>
          <p:cNvSpPr txBox="1"/>
          <p:nvPr/>
        </p:nvSpPr>
        <p:spPr>
          <a:xfrm>
            <a:off x="0" y="313307"/>
            <a:ext cx="9144000" cy="6231386"/>
          </a:xfrm>
          <a:prstGeom prst="rect">
            <a:avLst/>
          </a:prstGeom>
          <a:noFill/>
        </p:spPr>
        <p:txBody>
          <a:bodyPr wrap="square">
            <a:spAutoFit/>
          </a:bodyPr>
          <a:lstStyle/>
          <a:p>
            <a:pPr marL="0" marR="0" algn="ctr">
              <a:lnSpc>
                <a:spcPct val="150000"/>
              </a:lnSpc>
              <a:buNone/>
            </a:pPr>
            <a:r>
              <a:rPr lang="en-US" sz="3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For everything there is a season and a time for every matter under heaven:</a:t>
            </a:r>
          </a:p>
          <a:p>
            <a:pPr marL="0" marR="0" algn="ctr">
              <a:lnSpc>
                <a:spcPct val="150000"/>
              </a:lnSpc>
              <a:buNone/>
            </a:pPr>
            <a:endParaRPr lang="en-US" sz="3000" dirty="0">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buNone/>
            </a:pPr>
            <a:r>
              <a:rPr lang="en-US" sz="3000" b="1"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2 </a:t>
            </a:r>
            <a:r>
              <a:rPr lang="en-US" sz="3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 time to be born and a time to die; a time to plant and a time to pluck up what is planted;</a:t>
            </a:r>
          </a:p>
          <a:p>
            <a:pPr algn="ctr">
              <a:lnSpc>
                <a:spcPct val="150000"/>
              </a:lnSpc>
              <a:buNone/>
            </a:pPr>
            <a:br>
              <a:rPr lang="en-US" sz="3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br>
            <a:r>
              <a:rPr lang="en-US" sz="3000" b="1"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3 </a:t>
            </a:r>
            <a:r>
              <a:rPr lang="en-US" sz="3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 time to kill and a time to heal; a time to break down and a time to build up;</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873941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C6F4C-16EC-C588-ACFB-569719C841D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1EF4791-2A9A-81FE-8B4D-B5667E884CD9}"/>
              </a:ext>
            </a:extLst>
          </p:cNvPr>
          <p:cNvSpPr txBox="1"/>
          <p:nvPr/>
        </p:nvSpPr>
        <p:spPr>
          <a:xfrm>
            <a:off x="0" y="313307"/>
            <a:ext cx="9144000" cy="6231386"/>
          </a:xfrm>
          <a:prstGeom prst="rect">
            <a:avLst/>
          </a:prstGeom>
          <a:noFill/>
        </p:spPr>
        <p:txBody>
          <a:bodyPr wrap="square">
            <a:spAutoFit/>
          </a:bodyPr>
          <a:lstStyle/>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4 </a:t>
            </a:r>
            <a:r>
              <a:rPr lang="en-US" sz="3000" dirty="0">
                <a:latin typeface="Verdana" panose="020B0604030504040204" pitchFamily="34" charset="0"/>
                <a:ea typeface="Verdana" panose="020B0604030504040204" pitchFamily="34" charset="0"/>
                <a:cs typeface="Verdana" panose="020B0604030504040204" pitchFamily="34" charset="0"/>
              </a:rPr>
              <a:t>a time to weep and a time to laugh; a time to mourn and a time to dance;</a:t>
            </a:r>
          </a:p>
          <a:p>
            <a:pPr algn="ctr">
              <a:lnSpc>
                <a:spcPct val="150000"/>
              </a:lnSpc>
            </a:pP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b="1" baseline="30000" dirty="0">
                <a:latin typeface="Verdana" panose="020B0604030504040204" pitchFamily="34" charset="0"/>
                <a:ea typeface="Verdana" panose="020B0604030504040204" pitchFamily="34" charset="0"/>
                <a:cs typeface="Verdana" panose="020B0604030504040204" pitchFamily="34" charset="0"/>
              </a:rPr>
              <a:t>5 </a:t>
            </a:r>
            <a:r>
              <a:rPr lang="en-US" sz="3000" dirty="0">
                <a:latin typeface="Verdana" panose="020B0604030504040204" pitchFamily="34" charset="0"/>
                <a:ea typeface="Verdana" panose="020B0604030504040204" pitchFamily="34" charset="0"/>
                <a:cs typeface="Verdana" panose="020B0604030504040204" pitchFamily="34" charset="0"/>
              </a:rPr>
              <a:t>a time to throw away stones and a time to gather stones together; a time to embrace and a time to refrain from embracing;</a:t>
            </a:r>
          </a:p>
          <a:p>
            <a:pPr algn="ctr">
              <a:lnSpc>
                <a:spcPct val="150000"/>
              </a:lnSpc>
            </a:pP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b="1" baseline="30000" dirty="0">
                <a:latin typeface="Verdana" panose="020B0604030504040204" pitchFamily="34" charset="0"/>
                <a:ea typeface="Verdana" panose="020B0604030504040204" pitchFamily="34" charset="0"/>
                <a:cs typeface="Verdana" panose="020B0604030504040204" pitchFamily="34" charset="0"/>
              </a:rPr>
              <a:t>6 </a:t>
            </a:r>
            <a:r>
              <a:rPr lang="en-US" sz="3000" dirty="0">
                <a:latin typeface="Verdana" panose="020B0604030504040204" pitchFamily="34" charset="0"/>
                <a:ea typeface="Verdana" panose="020B0604030504040204" pitchFamily="34" charset="0"/>
                <a:cs typeface="Verdana" panose="020B0604030504040204" pitchFamily="34" charset="0"/>
              </a:rPr>
              <a:t>a time to seek and a time to lose; a time to keep and a time to throw away;</a:t>
            </a:r>
          </a:p>
        </p:txBody>
      </p:sp>
    </p:spTree>
    <p:extLst>
      <p:ext uri="{BB962C8B-B14F-4D97-AF65-F5344CB8AC3E}">
        <p14:creationId xmlns:p14="http://schemas.microsoft.com/office/powerpoint/2010/main" val="85501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81AC8-4CC8-CC02-215C-B037156855C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ABB875C-14B7-B7C3-3820-DCAD4FC9C93D}"/>
              </a:ext>
            </a:extLst>
          </p:cNvPr>
          <p:cNvSpPr txBox="1"/>
          <p:nvPr/>
        </p:nvSpPr>
        <p:spPr>
          <a:xfrm>
            <a:off x="0" y="1813718"/>
            <a:ext cx="9144000" cy="3230564"/>
          </a:xfrm>
          <a:prstGeom prst="rect">
            <a:avLst/>
          </a:prstGeom>
          <a:noFill/>
        </p:spPr>
        <p:txBody>
          <a:bodyPr wrap="square">
            <a:spAutoFit/>
          </a:bodyPr>
          <a:lstStyle/>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7 </a:t>
            </a:r>
            <a:r>
              <a:rPr lang="en-US" sz="3000" dirty="0">
                <a:latin typeface="Verdana" panose="020B0604030504040204" pitchFamily="34" charset="0"/>
                <a:ea typeface="Verdana" panose="020B0604030504040204" pitchFamily="34" charset="0"/>
                <a:cs typeface="Verdana" panose="020B0604030504040204" pitchFamily="34" charset="0"/>
              </a:rPr>
              <a:t>a time to tear and a time to sew; a time to keep silent and a time to speak;</a:t>
            </a:r>
          </a:p>
          <a:p>
            <a:pPr algn="ctr">
              <a:lnSpc>
                <a:spcPct val="150000"/>
              </a:lnSpc>
            </a:pPr>
            <a:br>
              <a:rPr lang="en-US" sz="3000" b="1" baseline="30000" dirty="0">
                <a:latin typeface="Verdana" panose="020B0604030504040204" pitchFamily="34" charset="0"/>
                <a:ea typeface="Verdana" panose="020B0604030504040204" pitchFamily="34" charset="0"/>
                <a:cs typeface="Verdana" panose="020B0604030504040204" pitchFamily="34" charset="0"/>
              </a:rPr>
            </a:br>
            <a:r>
              <a:rPr lang="en-US" sz="3000" b="1" baseline="30000" dirty="0">
                <a:latin typeface="Verdana" panose="020B0604030504040204" pitchFamily="34" charset="0"/>
                <a:ea typeface="Verdana" panose="020B0604030504040204" pitchFamily="34" charset="0"/>
                <a:cs typeface="Verdana" panose="020B0604030504040204" pitchFamily="34" charset="0"/>
              </a:rPr>
              <a:t>8</a:t>
            </a:r>
            <a:r>
              <a:rPr lang="en-US" sz="3000" b="1" dirty="0">
                <a:latin typeface="Verdana" panose="020B0604030504040204" pitchFamily="34" charset="0"/>
                <a:ea typeface="Verdana" panose="020B0604030504040204" pitchFamily="34" charset="0"/>
                <a:cs typeface="Verdana" panose="020B0604030504040204" pitchFamily="34" charset="0"/>
              </a:rPr>
              <a:t> </a:t>
            </a:r>
            <a:r>
              <a:rPr lang="en-US" sz="3000" dirty="0">
                <a:latin typeface="Verdana" panose="020B0604030504040204" pitchFamily="34" charset="0"/>
                <a:ea typeface="Verdana" panose="020B0604030504040204" pitchFamily="34" charset="0"/>
                <a:cs typeface="Verdana" panose="020B0604030504040204" pitchFamily="34" charset="0"/>
              </a:rPr>
              <a:t>a time to love and a time to hate; a time for war and a time for peace. </a:t>
            </a:r>
          </a:p>
        </p:txBody>
      </p:sp>
    </p:spTree>
    <p:extLst>
      <p:ext uri="{BB962C8B-B14F-4D97-AF65-F5344CB8AC3E}">
        <p14:creationId xmlns:p14="http://schemas.microsoft.com/office/powerpoint/2010/main" val="223336963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A8B21E-7B5B-3873-471C-06EC4F753DF3}"/>
              </a:ext>
            </a:extLst>
          </p:cNvPr>
          <p:cNvSpPr txBox="1"/>
          <p:nvPr/>
        </p:nvSpPr>
        <p:spPr>
          <a:xfrm>
            <a:off x="0" y="1375361"/>
            <a:ext cx="6317673" cy="4107278"/>
          </a:xfrm>
          <a:prstGeom prst="rect">
            <a:avLst/>
          </a:prstGeom>
          <a:noFill/>
        </p:spPr>
        <p:txBody>
          <a:bodyPr wrap="square">
            <a:spAutoFit/>
          </a:bodyPr>
          <a:lstStyle/>
          <a:p>
            <a:pPr algn="ctr">
              <a:lnSpc>
                <a:spcPct val="150000"/>
              </a:lnSpc>
              <a:buNone/>
            </a:pPr>
            <a:r>
              <a:rPr lang="en-US" sz="4500" b="0" i="0" dirty="0">
                <a:solidFill>
                  <a:srgbClr val="222222"/>
                </a:solidFill>
                <a:effectLst/>
                <a:latin typeface="Verdana" panose="020B0604030504040204" pitchFamily="34" charset="0"/>
                <a:ea typeface="Verdana" panose="020B0604030504040204" pitchFamily="34" charset="0"/>
                <a:cs typeface="Verdana" panose="020B0604030504040204" pitchFamily="34" charset="0"/>
              </a:rPr>
              <a:t>The Word of God for the people of God </a:t>
            </a:r>
          </a:p>
          <a:p>
            <a:pPr algn="ctr">
              <a:lnSpc>
                <a:spcPct val="150000"/>
              </a:lnSpc>
              <a:buNone/>
            </a:pPr>
            <a:endParaRPr lang="en-US" sz="4500" b="0" i="0" dirty="0">
              <a:solidFill>
                <a:srgbClr val="222222"/>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4500" b="1" i="0" dirty="0">
                <a:solidFill>
                  <a:srgbClr val="222222"/>
                </a:solidFill>
                <a:effectLst/>
                <a:latin typeface="Verdana" panose="020B0604030504040204" pitchFamily="34" charset="0"/>
                <a:ea typeface="Verdana" panose="020B0604030504040204" pitchFamily="34" charset="0"/>
                <a:cs typeface="Verdana" panose="020B0604030504040204" pitchFamily="34" charset="0"/>
              </a:rPr>
              <a:t>Thanks be to God</a:t>
            </a:r>
            <a:endParaRPr lang="en-US" sz="4500" b="0" i="0" dirty="0">
              <a:solidFill>
                <a:srgbClr val="222222"/>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861056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s the sun sets in the backdrop, it casts a warm, golden glow over a serene landscape. A rustic pathway, marked by weathered stone slabs, winds through a field of vibrant wildflowers and lush greenery. At the end of this path stands a simple wooden cross, symbolizing peace and spirituality amidst nature's beauty. The scene is both breathtaking and tranquil, inviting observers to pause and reflect on the peacefulness and significance of the environment.">
            <a:extLst>
              <a:ext uri="{FF2B5EF4-FFF2-40B4-BE49-F238E27FC236}">
                <a16:creationId xmlns:a16="http://schemas.microsoft.com/office/drawing/2014/main" id="{A0090408-5776-EFDF-CD21-DD0254A29D67}"/>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8A8B9FA-5A5D-EBEB-CE51-917181B6FB2C}"/>
              </a:ext>
            </a:extLst>
          </p:cNvPr>
          <p:cNvSpPr txBox="1"/>
          <p:nvPr/>
        </p:nvSpPr>
        <p:spPr>
          <a:xfrm>
            <a:off x="1890995" y="83284"/>
            <a:ext cx="5362006" cy="1446550"/>
          </a:xfrm>
          <a:prstGeom prst="rect">
            <a:avLst/>
          </a:prstGeom>
          <a:noFill/>
        </p:spPr>
        <p:txBody>
          <a:bodyPr wrap="square" rtlCol="0">
            <a:spAutoFit/>
          </a:bodyPr>
          <a:lstStyle/>
          <a:p>
            <a:r>
              <a:rPr lang="en-US" sz="8800" b="1" dirty="0">
                <a:latin typeface="Verdana" panose="020B0604030504040204" pitchFamily="34" charset="0"/>
                <a:ea typeface="Verdana" panose="020B0604030504040204" pitchFamily="34" charset="0"/>
                <a:cs typeface="Verdana" panose="020B0604030504040204" pitchFamily="34" charset="0"/>
              </a:rPr>
              <a:t>Sermon</a:t>
            </a:r>
          </a:p>
        </p:txBody>
      </p:sp>
      <p:sp>
        <p:nvSpPr>
          <p:cNvPr id="3" name="TextBox 2">
            <a:extLst>
              <a:ext uri="{FF2B5EF4-FFF2-40B4-BE49-F238E27FC236}">
                <a16:creationId xmlns:a16="http://schemas.microsoft.com/office/drawing/2014/main" id="{FED0075C-58B9-59F7-41B2-BFDF7C0B4690}"/>
              </a:ext>
            </a:extLst>
          </p:cNvPr>
          <p:cNvSpPr txBox="1"/>
          <p:nvPr/>
        </p:nvSpPr>
        <p:spPr>
          <a:xfrm>
            <a:off x="67960" y="2382559"/>
            <a:ext cx="9008076" cy="2092881"/>
          </a:xfrm>
          <a:prstGeom prst="rect">
            <a:avLst/>
          </a:prstGeom>
          <a:solidFill>
            <a:srgbClr val="FFFBD9">
              <a:alpha val="14000"/>
            </a:srgbClr>
          </a:solidFill>
        </p:spPr>
        <p:txBody>
          <a:bodyPr wrap="square" rtlCol="0">
            <a:spAutoFit/>
          </a:bodyPr>
          <a:lstStyle/>
          <a:p>
            <a:pPr algn="ctr"/>
            <a:r>
              <a:rPr lang="en-US" sz="8000" b="1" i="1" dirty="0">
                <a:latin typeface="Verdana" panose="020B0604030504040204" pitchFamily="34" charset="0"/>
                <a:ea typeface="Verdana" panose="020B0604030504040204" pitchFamily="34" charset="0"/>
                <a:cs typeface="Verdana" panose="020B0604030504040204" pitchFamily="34" charset="0"/>
              </a:rPr>
              <a:t>Wayne Frick</a:t>
            </a:r>
          </a:p>
          <a:p>
            <a:pPr algn="ctr"/>
            <a:r>
              <a:rPr lang="en-US" sz="5000" i="1" dirty="0">
                <a:latin typeface="Verdana" panose="020B0604030504040204" pitchFamily="34" charset="0"/>
                <a:ea typeface="Verdana" panose="020B0604030504040204" pitchFamily="34" charset="0"/>
                <a:cs typeface="Verdana" panose="020B0604030504040204" pitchFamily="34" charset="0"/>
              </a:rPr>
              <a:t>Guest Speaker</a:t>
            </a:r>
          </a:p>
        </p:txBody>
      </p:sp>
    </p:spTree>
    <p:extLst>
      <p:ext uri="{BB962C8B-B14F-4D97-AF65-F5344CB8AC3E}">
        <p14:creationId xmlns:p14="http://schemas.microsoft.com/office/powerpoint/2010/main" val="8764537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8E157AE-6AA4-DD49-B152-9DED5B949D09}"/>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7227"/>
            <a:ext cx="9134950" cy="1354217"/>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“Hymn of Promise”   UMH 707</a:t>
            </a:r>
          </a:p>
          <a:p>
            <a:pPr algn="ctr"/>
            <a:r>
              <a:rPr lang="en-US" sz="2000" dirty="0">
                <a:latin typeface="Times New Roman" charset="0"/>
                <a:ea typeface="Times New Roman" charset="0"/>
                <a:cs typeface="Times New Roman" charset="0"/>
              </a:rPr>
              <a:t>WORDS and MUSIC: Natalie </a:t>
            </a:r>
            <a:r>
              <a:rPr lang="en-US" sz="2000" dirty="0" err="1">
                <a:latin typeface="Times New Roman" charset="0"/>
                <a:ea typeface="Times New Roman" charset="0"/>
                <a:cs typeface="Times New Roman" charset="0"/>
              </a:rPr>
              <a:t>Sleeth</a:t>
            </a:r>
            <a:r>
              <a:rPr lang="en-US" sz="2000" dirty="0">
                <a:latin typeface="Times New Roman" charset="0"/>
                <a:ea typeface="Times New Roman" charset="0"/>
                <a:cs typeface="Times New Roman" charset="0"/>
              </a:rPr>
              <a:t>, 1986</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
        <p:nvSpPr>
          <p:cNvPr id="8" name="TextBox 7"/>
          <p:cNvSpPr txBox="1"/>
          <p:nvPr/>
        </p:nvSpPr>
        <p:spPr>
          <a:xfrm>
            <a:off x="13857" y="1550188"/>
            <a:ext cx="9102431"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In the bulb there is a flower; </a:t>
            </a:r>
          </a:p>
          <a:p>
            <a:pPr algn="ctr"/>
            <a:r>
              <a:rPr lang="en-US" sz="4000" dirty="0">
                <a:latin typeface="Times New Roman" charset="0"/>
                <a:ea typeface="Times New Roman" charset="0"/>
                <a:cs typeface="Times New Roman" charset="0"/>
              </a:rPr>
              <a:t>in the seed, an apple tree; </a:t>
            </a:r>
          </a:p>
          <a:p>
            <a:pPr algn="ctr"/>
            <a:r>
              <a:rPr lang="en-US" sz="4000" dirty="0">
                <a:latin typeface="Times New Roman" charset="0"/>
                <a:ea typeface="Times New Roman" charset="0"/>
                <a:cs typeface="Times New Roman" charset="0"/>
              </a:rPr>
              <a:t>in cocoons, a hidden promise: </a:t>
            </a:r>
          </a:p>
          <a:p>
            <a:pPr algn="ctr"/>
            <a:r>
              <a:rPr lang="en-US" sz="4000" dirty="0">
                <a:latin typeface="Times New Roman" charset="0"/>
                <a:ea typeface="Times New Roman" charset="0"/>
                <a:cs typeface="Times New Roman" charset="0"/>
              </a:rPr>
              <a:t>butterflies will soon be free!  </a:t>
            </a:r>
          </a:p>
          <a:p>
            <a:pPr algn="ctr"/>
            <a:r>
              <a:rPr lang="en-US" sz="4000" dirty="0">
                <a:latin typeface="Times New Roman" charset="0"/>
                <a:ea typeface="Times New Roman" charset="0"/>
                <a:cs typeface="Times New Roman" charset="0"/>
              </a:rPr>
              <a:t>In the cold and snow of winter </a:t>
            </a:r>
          </a:p>
          <a:p>
            <a:pPr algn="ctr"/>
            <a:r>
              <a:rPr lang="en-US" sz="4000" dirty="0">
                <a:latin typeface="Times New Roman" charset="0"/>
                <a:ea typeface="Times New Roman" charset="0"/>
                <a:cs typeface="Times New Roman" charset="0"/>
              </a:rPr>
              <a:t>there’s a spring that waits to be, </a:t>
            </a:r>
          </a:p>
          <a:p>
            <a:pPr algn="ctr"/>
            <a:r>
              <a:rPr lang="en-US" sz="4000" dirty="0">
                <a:latin typeface="Times New Roman" charset="0"/>
                <a:ea typeface="Times New Roman" charset="0"/>
                <a:cs typeface="Times New Roman" charset="0"/>
              </a:rPr>
              <a:t>unrevealed until its season, </a:t>
            </a:r>
          </a:p>
          <a:p>
            <a:pPr algn="ctr"/>
            <a:r>
              <a:rPr lang="en-US" sz="4000" dirty="0">
                <a:latin typeface="Times New Roman" charset="0"/>
                <a:ea typeface="Times New Roman" charset="0"/>
                <a:cs typeface="Times New Roman" charset="0"/>
              </a:rPr>
              <a:t>something God alone can see.</a:t>
            </a:r>
          </a:p>
        </p:txBody>
      </p:sp>
    </p:spTree>
    <p:extLst>
      <p:ext uri="{BB962C8B-B14F-4D97-AF65-F5344CB8AC3E}">
        <p14:creationId xmlns:p14="http://schemas.microsoft.com/office/powerpoint/2010/main" val="26796887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969F35C-749D-E44E-A895-C850F6876747}"/>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3857" y="1550188"/>
            <a:ext cx="9102431"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There’s a song in every silence, </a:t>
            </a:r>
          </a:p>
          <a:p>
            <a:pPr algn="ctr"/>
            <a:r>
              <a:rPr lang="en-US" sz="4000" dirty="0">
                <a:latin typeface="Times New Roman" charset="0"/>
                <a:ea typeface="Times New Roman" charset="0"/>
                <a:cs typeface="Times New Roman" charset="0"/>
              </a:rPr>
              <a:t>seeking word and melody; </a:t>
            </a:r>
          </a:p>
          <a:p>
            <a:pPr algn="ctr"/>
            <a:r>
              <a:rPr lang="en-US" sz="4000" dirty="0">
                <a:latin typeface="Times New Roman" charset="0"/>
                <a:ea typeface="Times New Roman" charset="0"/>
                <a:cs typeface="Times New Roman" charset="0"/>
              </a:rPr>
              <a:t>there’s a dawn in every darkness, </a:t>
            </a:r>
          </a:p>
          <a:p>
            <a:pPr algn="ctr"/>
            <a:r>
              <a:rPr lang="en-US" sz="4000" dirty="0">
                <a:latin typeface="Times New Roman" charset="0"/>
                <a:ea typeface="Times New Roman" charset="0"/>
                <a:cs typeface="Times New Roman" charset="0"/>
              </a:rPr>
              <a:t>bringing hope to you and me.  </a:t>
            </a:r>
          </a:p>
          <a:p>
            <a:pPr algn="ctr"/>
            <a:r>
              <a:rPr lang="en-US" sz="4000" dirty="0">
                <a:latin typeface="Times New Roman" charset="0"/>
                <a:ea typeface="Times New Roman" charset="0"/>
                <a:cs typeface="Times New Roman" charset="0"/>
              </a:rPr>
              <a:t>From the past will come the future; </a:t>
            </a:r>
          </a:p>
          <a:p>
            <a:pPr algn="ctr"/>
            <a:r>
              <a:rPr lang="en-US" sz="4000" dirty="0">
                <a:latin typeface="Times New Roman" charset="0"/>
                <a:ea typeface="Times New Roman" charset="0"/>
                <a:cs typeface="Times New Roman" charset="0"/>
              </a:rPr>
              <a:t>what it holds, a mystery, </a:t>
            </a:r>
          </a:p>
          <a:p>
            <a:pPr algn="ctr"/>
            <a:r>
              <a:rPr lang="en-US" sz="4000" dirty="0">
                <a:latin typeface="Times New Roman" charset="0"/>
                <a:ea typeface="Times New Roman" charset="0"/>
                <a:cs typeface="Times New Roman" charset="0"/>
              </a:rPr>
              <a:t>unrevealed until its season, </a:t>
            </a:r>
          </a:p>
          <a:p>
            <a:pPr algn="ctr"/>
            <a:r>
              <a:rPr lang="en-US" sz="4000" dirty="0">
                <a:latin typeface="Times New Roman" charset="0"/>
                <a:ea typeface="Times New Roman" charset="0"/>
                <a:cs typeface="Times New Roman" charset="0"/>
              </a:rPr>
              <a:t>something God alone can see.</a:t>
            </a:r>
          </a:p>
        </p:txBody>
      </p:sp>
      <p:sp>
        <p:nvSpPr>
          <p:cNvPr id="5" name="TextBox 4"/>
          <p:cNvSpPr txBox="1"/>
          <p:nvPr/>
        </p:nvSpPr>
        <p:spPr>
          <a:xfrm>
            <a:off x="0" y="7227"/>
            <a:ext cx="9134950" cy="1354217"/>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“Hymn of Promise”   UMH 707</a:t>
            </a:r>
          </a:p>
          <a:p>
            <a:pPr algn="ctr"/>
            <a:r>
              <a:rPr lang="en-US" sz="2000" dirty="0">
                <a:latin typeface="Times New Roman" charset="0"/>
                <a:ea typeface="Times New Roman" charset="0"/>
                <a:cs typeface="Times New Roman" charset="0"/>
              </a:rPr>
              <a:t>WORDS and MUSIC: Natalie </a:t>
            </a:r>
            <a:r>
              <a:rPr lang="en-US" sz="2000" dirty="0" err="1">
                <a:latin typeface="Times New Roman" charset="0"/>
                <a:ea typeface="Times New Roman" charset="0"/>
                <a:cs typeface="Times New Roman" charset="0"/>
              </a:rPr>
              <a:t>Sleeth</a:t>
            </a:r>
            <a:r>
              <a:rPr lang="en-US" sz="2000" dirty="0">
                <a:latin typeface="Times New Roman" charset="0"/>
                <a:ea typeface="Times New Roman" charset="0"/>
                <a:cs typeface="Times New Roman" charset="0"/>
              </a:rPr>
              <a:t>, 1986</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1563046074"/>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D945687-6E11-4A48-82ED-89FCF202E4D8}"/>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3857" y="1550188"/>
            <a:ext cx="9102431"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In our end is our beginning; </a:t>
            </a:r>
          </a:p>
          <a:p>
            <a:pPr algn="ctr"/>
            <a:r>
              <a:rPr lang="en-US" sz="4000" dirty="0">
                <a:latin typeface="Times New Roman" charset="0"/>
                <a:ea typeface="Times New Roman" charset="0"/>
                <a:cs typeface="Times New Roman" charset="0"/>
              </a:rPr>
              <a:t>in our time, infinity; </a:t>
            </a:r>
          </a:p>
          <a:p>
            <a:pPr algn="ctr"/>
            <a:r>
              <a:rPr lang="en-US" sz="4000" dirty="0">
                <a:latin typeface="Times New Roman" charset="0"/>
                <a:ea typeface="Times New Roman" charset="0"/>
                <a:cs typeface="Times New Roman" charset="0"/>
              </a:rPr>
              <a:t>in our doubt there is believing; </a:t>
            </a:r>
          </a:p>
          <a:p>
            <a:pPr algn="ctr"/>
            <a:r>
              <a:rPr lang="en-US" sz="4000" dirty="0">
                <a:latin typeface="Times New Roman" charset="0"/>
                <a:ea typeface="Times New Roman" charset="0"/>
                <a:cs typeface="Times New Roman" charset="0"/>
              </a:rPr>
              <a:t>in our life, eternity.  </a:t>
            </a:r>
          </a:p>
          <a:p>
            <a:pPr algn="ctr"/>
            <a:r>
              <a:rPr lang="en-US" sz="4000" dirty="0">
                <a:latin typeface="Times New Roman" charset="0"/>
                <a:ea typeface="Times New Roman" charset="0"/>
                <a:cs typeface="Times New Roman" charset="0"/>
              </a:rPr>
              <a:t>In our death, a resurrection; </a:t>
            </a:r>
          </a:p>
          <a:p>
            <a:pPr algn="ctr"/>
            <a:r>
              <a:rPr lang="en-US" sz="4000" dirty="0">
                <a:latin typeface="Times New Roman" charset="0"/>
                <a:ea typeface="Times New Roman" charset="0"/>
                <a:cs typeface="Times New Roman" charset="0"/>
              </a:rPr>
              <a:t>at the last, a victory, </a:t>
            </a:r>
          </a:p>
          <a:p>
            <a:pPr algn="ctr"/>
            <a:r>
              <a:rPr lang="en-US" sz="4000" dirty="0">
                <a:latin typeface="Times New Roman" charset="0"/>
                <a:ea typeface="Times New Roman" charset="0"/>
                <a:cs typeface="Times New Roman" charset="0"/>
              </a:rPr>
              <a:t>unrevealed until its season, </a:t>
            </a:r>
          </a:p>
          <a:p>
            <a:pPr algn="ctr"/>
            <a:r>
              <a:rPr lang="en-US" sz="4000" dirty="0">
                <a:latin typeface="Times New Roman" charset="0"/>
                <a:ea typeface="Times New Roman" charset="0"/>
                <a:cs typeface="Times New Roman" charset="0"/>
              </a:rPr>
              <a:t>something God alone can see.</a:t>
            </a:r>
          </a:p>
        </p:txBody>
      </p:sp>
      <p:sp>
        <p:nvSpPr>
          <p:cNvPr id="5" name="TextBox 4"/>
          <p:cNvSpPr txBox="1"/>
          <p:nvPr/>
        </p:nvSpPr>
        <p:spPr>
          <a:xfrm>
            <a:off x="0" y="7227"/>
            <a:ext cx="9134950" cy="1354217"/>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“Hymn of Promise”   UMH 707</a:t>
            </a:r>
          </a:p>
          <a:p>
            <a:pPr algn="ctr"/>
            <a:r>
              <a:rPr lang="en-US" sz="2000" dirty="0">
                <a:latin typeface="Times New Roman" charset="0"/>
                <a:ea typeface="Times New Roman" charset="0"/>
                <a:cs typeface="Times New Roman" charset="0"/>
              </a:rPr>
              <a:t>WORDS and MUSIC: Natalie </a:t>
            </a:r>
            <a:r>
              <a:rPr lang="en-US" sz="2000" dirty="0" err="1">
                <a:latin typeface="Times New Roman" charset="0"/>
                <a:ea typeface="Times New Roman" charset="0"/>
                <a:cs typeface="Times New Roman" charset="0"/>
              </a:rPr>
              <a:t>Sleeth</a:t>
            </a:r>
            <a:r>
              <a:rPr lang="en-US" sz="2000" dirty="0">
                <a:latin typeface="Times New Roman" charset="0"/>
                <a:ea typeface="Times New Roman" charset="0"/>
                <a:cs typeface="Times New Roman" charset="0"/>
              </a:rPr>
              <a:t>, 1986</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1210352701"/>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990601" y="459352"/>
            <a:ext cx="3088098" cy="5463560"/>
          </a:xfrm>
          <a:prstGeom prst="rect">
            <a:avLst/>
          </a:prstGeom>
        </p:spPr>
      </p:pic>
      <p:sp>
        <p:nvSpPr>
          <p:cNvPr id="6" name="TextBox 5"/>
          <p:cNvSpPr txBox="1"/>
          <p:nvPr/>
        </p:nvSpPr>
        <p:spPr>
          <a:xfrm>
            <a:off x="4201383" y="1767006"/>
            <a:ext cx="4181839" cy="3323987"/>
          </a:xfrm>
          <a:prstGeom prst="rect">
            <a:avLst/>
          </a:prstGeom>
          <a:noFill/>
        </p:spPr>
        <p:txBody>
          <a:bodyPr wrap="square" rtlCol="0">
            <a:spAutoFit/>
          </a:bodyPr>
          <a:lstStyle/>
          <a:p>
            <a:pPr algn="ctr"/>
            <a:r>
              <a:rPr lang="en-US" sz="3000" dirty="0">
                <a:ea typeface="Times New Roman" charset="0"/>
                <a:cs typeface="Times New Roman" charset="0"/>
              </a:rPr>
              <a:t>WELCOME,</a:t>
            </a:r>
          </a:p>
          <a:p>
            <a:pPr algn="ctr"/>
            <a:endParaRPr lang="en-US" sz="3000" dirty="0">
              <a:ea typeface="Times New Roman" charset="0"/>
              <a:cs typeface="Times New Roman" charset="0"/>
            </a:endParaRPr>
          </a:p>
          <a:p>
            <a:pPr algn="ctr"/>
            <a:r>
              <a:rPr lang="en-US" sz="3000" dirty="0">
                <a:ea typeface="Times New Roman" charset="0"/>
                <a:cs typeface="Times New Roman" charset="0"/>
              </a:rPr>
              <a:t>ANNOUNCEMENTS,</a:t>
            </a:r>
          </a:p>
          <a:p>
            <a:pPr algn="ctr"/>
            <a:endParaRPr lang="en-US" sz="3000" dirty="0">
              <a:ea typeface="Times New Roman" charset="0"/>
              <a:cs typeface="Times New Roman" charset="0"/>
            </a:endParaRPr>
          </a:p>
          <a:p>
            <a:pPr algn="ctr"/>
            <a:r>
              <a:rPr lang="en-US" sz="3000" dirty="0">
                <a:ea typeface="Times New Roman" charset="0"/>
                <a:cs typeface="Times New Roman" charset="0"/>
              </a:rPr>
              <a:t>and</a:t>
            </a:r>
          </a:p>
          <a:p>
            <a:pPr algn="ctr"/>
            <a:endParaRPr lang="en-US" sz="3000" dirty="0">
              <a:ea typeface="Times New Roman" charset="0"/>
              <a:cs typeface="Times New Roman" charset="0"/>
            </a:endParaRPr>
          </a:p>
          <a:p>
            <a:pPr algn="ctr"/>
            <a:r>
              <a:rPr lang="en-US" sz="3000" dirty="0">
                <a:ea typeface="Times New Roman" charset="0"/>
                <a:cs typeface="Times New Roman" charset="0"/>
              </a:rPr>
              <a:t>CELEBRATIONS</a:t>
            </a:r>
          </a:p>
        </p:txBody>
      </p:sp>
      <p:sp>
        <p:nvSpPr>
          <p:cNvPr id="3" name="Text Placeholder 2">
            <a:extLst>
              <a:ext uri="{FF2B5EF4-FFF2-40B4-BE49-F238E27FC236}">
                <a16:creationId xmlns:a16="http://schemas.microsoft.com/office/drawing/2014/main" id="{4BE48C85-74DE-3EDA-A57D-24506D099521}"/>
              </a:ext>
            </a:extLst>
          </p:cNvPr>
          <p:cNvSpPr txBox="1">
            <a:spLocks/>
          </p:cNvSpPr>
          <p:nvPr/>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190329768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171258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95766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517255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21500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290862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95861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4458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3840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5952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9BF7FA90-BD22-47B1-5721-BC61505705E3}"/>
              </a:ext>
            </a:extLst>
          </p:cNvPr>
          <p:cNvSpPr/>
          <p:nvPr/>
        </p:nvSpPr>
        <p:spPr>
          <a:xfrm>
            <a:off x="0" y="2439461"/>
            <a:ext cx="9144000" cy="1719943"/>
          </a:xfrm>
          <a:prstGeom prst="round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C77D25C-6F0B-CD4D-A16A-A68070E2BA42}"/>
              </a:ext>
            </a:extLst>
          </p:cNvPr>
          <p:cNvSpPr txBox="1"/>
          <p:nvPr/>
        </p:nvSpPr>
        <p:spPr>
          <a:xfrm>
            <a:off x="1371600" y="629443"/>
            <a:ext cx="6858000" cy="2900518"/>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6000" b="1" dirty="0">
                <a:ln>
                  <a:solidFill>
                    <a:schemeClr val="tx1"/>
                  </a:solidFill>
                </a:ln>
                <a:latin typeface="+mj-lt"/>
                <a:ea typeface="+mj-ea"/>
                <a:cs typeface="+mj-cs"/>
              </a:rPr>
              <a:t>Tithes and Offerings</a:t>
            </a:r>
          </a:p>
        </p:txBody>
      </p:sp>
      <p:sp>
        <p:nvSpPr>
          <p:cNvPr id="6" name="TextBox 5">
            <a:extLst>
              <a:ext uri="{FF2B5EF4-FFF2-40B4-BE49-F238E27FC236}">
                <a16:creationId xmlns:a16="http://schemas.microsoft.com/office/drawing/2014/main" id="{3469AA33-CA2E-1941-9816-0971336E99DC}"/>
              </a:ext>
            </a:extLst>
          </p:cNvPr>
          <p:cNvSpPr txBox="1"/>
          <p:nvPr/>
        </p:nvSpPr>
        <p:spPr>
          <a:xfrm>
            <a:off x="1143000" y="3610206"/>
            <a:ext cx="6858000" cy="1098395"/>
          </a:xfrm>
          <a:prstGeom prst="rect">
            <a:avLst/>
          </a:prstGeom>
        </p:spPr>
        <p:txBody>
          <a:bodyPr vert="horz" lIns="91440" tIns="45720" rIns="91440" bIns="45720" rtlCol="0">
            <a:normAutofit/>
          </a:bodyPr>
          <a:lstStyle/>
          <a:p>
            <a:pPr algn="ctr" defTabSz="914400">
              <a:lnSpc>
                <a:spcPct val="90000"/>
              </a:lnSpc>
              <a:spcBef>
                <a:spcPts val="1000"/>
              </a:spcBef>
            </a:pPr>
            <a:r>
              <a:rPr lang="en-US" sz="2400" dirty="0">
                <a:ln>
                  <a:solidFill>
                    <a:schemeClr val="tx1"/>
                  </a:solidFill>
                </a:ln>
              </a:rPr>
              <a:t>Worship through giving</a:t>
            </a:r>
          </a:p>
        </p:txBody>
      </p:sp>
    </p:spTree>
    <p:extLst>
      <p:ext uri="{BB962C8B-B14F-4D97-AF65-F5344CB8AC3E}">
        <p14:creationId xmlns:p14="http://schemas.microsoft.com/office/powerpoint/2010/main" val="383331115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790E4C-1D28-8E1C-2EFE-BBE4F025B6EE}"/>
              </a:ext>
            </a:extLst>
          </p:cNvPr>
          <p:cNvSpPr>
            <a:spLocks noGrp="1"/>
          </p:cNvSpPr>
          <p:nvPr>
            <p:ph type="body" sz="quarter" idx="11"/>
          </p:nvPr>
        </p:nvSpPr>
        <p:spPr>
          <a:xfrm>
            <a:off x="1740228" y="1088417"/>
            <a:ext cx="7215812" cy="1515173"/>
          </a:xfrm>
        </p:spPr>
        <p:txBody>
          <a:bodyPr>
            <a:noAutofit/>
          </a:bodyPr>
          <a:lstStyle/>
          <a:p>
            <a:pPr>
              <a:lnSpc>
                <a:spcPct val="150000"/>
              </a:lnSpc>
            </a:pPr>
            <a:r>
              <a:rPr lang="en-US" dirty="0"/>
              <a:t>To everything there is a season, and a time for every purpose under heaven.</a:t>
            </a:r>
          </a:p>
        </p:txBody>
      </p:sp>
      <p:sp>
        <p:nvSpPr>
          <p:cNvPr id="3" name="Text Placeholder 2">
            <a:extLst>
              <a:ext uri="{FF2B5EF4-FFF2-40B4-BE49-F238E27FC236}">
                <a16:creationId xmlns:a16="http://schemas.microsoft.com/office/drawing/2014/main" id="{FED6E686-4D80-2E01-348E-5EF5CBD43CA6}"/>
              </a:ext>
            </a:extLst>
          </p:cNvPr>
          <p:cNvSpPr>
            <a:spLocks noGrp="1"/>
          </p:cNvSpPr>
          <p:nvPr>
            <p:ph type="body" sz="quarter" idx="12"/>
          </p:nvPr>
        </p:nvSpPr>
        <p:spPr>
          <a:xfrm>
            <a:off x="1740228" y="3363475"/>
            <a:ext cx="7215811" cy="1515172"/>
          </a:xfrm>
        </p:spPr>
        <p:txBody>
          <a:bodyPr>
            <a:noAutofit/>
          </a:bodyPr>
          <a:lstStyle/>
          <a:p>
            <a:pPr>
              <a:lnSpc>
                <a:spcPct val="150000"/>
              </a:lnSpc>
            </a:pPr>
            <a:r>
              <a:rPr lang="en-US" dirty="0"/>
              <a:t>A time to weep, and a time to laugh; a time to mourn, and a time to dance.</a:t>
            </a:r>
          </a:p>
        </p:txBody>
      </p:sp>
    </p:spTree>
    <p:extLst>
      <p:ext uri="{BB962C8B-B14F-4D97-AF65-F5344CB8AC3E}">
        <p14:creationId xmlns:p14="http://schemas.microsoft.com/office/powerpoint/2010/main" val="104917922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up of hands holding yellow flowers&#10;&#10;AI-generated content may be incorrect.">
            <a:extLst>
              <a:ext uri="{FF2B5EF4-FFF2-40B4-BE49-F238E27FC236}">
                <a16:creationId xmlns:a16="http://schemas.microsoft.com/office/drawing/2014/main" id="{AB11DBFD-CABE-CC46-6063-CD5460FABA54}"/>
              </a:ext>
            </a:extLst>
          </p:cNvPr>
          <p:cNvPicPr>
            <a:picLocks noChangeAspect="1"/>
          </p:cNvPicPr>
          <p:nvPr/>
        </p:nvPicPr>
        <p:blipFill>
          <a:blip r:embed="rId2" cstate="email">
            <a:alphaModFix amt="5000"/>
            <a:extLst>
              <a:ext uri="{28A0092B-C50C-407E-A947-70E740481C1C}">
                <a14:useLocalDpi xmlns:a14="http://schemas.microsoft.com/office/drawing/2010/main"/>
              </a:ext>
            </a:extLst>
          </a:blip>
          <a:stretch>
            <a:fillRect/>
          </a:stretch>
        </p:blipFill>
        <p:spPr>
          <a:xfrm>
            <a:off x="0" y="-1"/>
            <a:ext cx="9490974" cy="6858001"/>
          </a:xfrm>
          <a:prstGeom prst="rect">
            <a:avLst/>
          </a:prstGeom>
        </p:spPr>
      </p:pic>
      <p:sp>
        <p:nvSpPr>
          <p:cNvPr id="3" name="TextBox 2">
            <a:hlinkClick r:id="rId3"/>
            <a:extLst>
              <a:ext uri="{FF2B5EF4-FFF2-40B4-BE49-F238E27FC236}">
                <a16:creationId xmlns:a16="http://schemas.microsoft.com/office/drawing/2014/main" id="{CD7AEBA0-6C80-4386-B2D7-1A6FD27EE85E}"/>
              </a:ext>
            </a:extLst>
          </p:cNvPr>
          <p:cNvSpPr txBox="1"/>
          <p:nvPr/>
        </p:nvSpPr>
        <p:spPr>
          <a:xfrm>
            <a:off x="0" y="0"/>
            <a:ext cx="9144000" cy="1538883"/>
          </a:xfrm>
          <a:prstGeom prst="rect">
            <a:avLst/>
          </a:prstGeom>
          <a:noFill/>
        </p:spPr>
        <p:txBody>
          <a:bodyPr wrap="square" rtlCol="0">
            <a:spAutoFit/>
          </a:bodyPr>
          <a:lstStyle/>
          <a:p>
            <a:pPr algn="ctr"/>
            <a:r>
              <a:rPr lang="en-US" sz="3000" dirty="0">
                <a:ea typeface="Times New Roman" charset="0"/>
                <a:cs typeface="Times New Roman" charset="0"/>
              </a:rPr>
              <a:t>“Praise God, from Whom All Blessings Flow”     UMH 94</a:t>
            </a:r>
          </a:p>
          <a:p>
            <a:pPr algn="ctr"/>
            <a:r>
              <a:rPr lang="en-US" dirty="0">
                <a:ea typeface="Times New Roman" charset="0"/>
                <a:cs typeface="Times New Roman" charset="0"/>
              </a:rPr>
              <a:t>WORDS: Thomas Ken, 1674; adapted by Gilbert H. Viera, 1978     </a:t>
            </a:r>
          </a:p>
          <a:p>
            <a:pPr algn="ctr"/>
            <a:r>
              <a:rPr lang="en-US" dirty="0">
                <a:ea typeface="Times New Roman" charset="0"/>
                <a:cs typeface="Times New Roman" charset="0"/>
              </a:rPr>
              <a:t>MUSIC: </a:t>
            </a:r>
            <a:r>
              <a:rPr lang="en-US" dirty="0" err="1">
                <a:ea typeface="Times New Roman" charset="0"/>
                <a:cs typeface="Times New Roman" charset="0"/>
              </a:rPr>
              <a:t>Geistliche</a:t>
            </a:r>
            <a:r>
              <a:rPr lang="en-US" dirty="0">
                <a:ea typeface="Times New Roman" charset="0"/>
                <a:cs typeface="Times New Roman" charset="0"/>
              </a:rPr>
              <a:t> </a:t>
            </a:r>
            <a:r>
              <a:rPr lang="en-US" dirty="0" err="1">
                <a:ea typeface="Times New Roman" charset="0"/>
                <a:cs typeface="Times New Roman" charset="0"/>
              </a:rPr>
              <a:t>Kirchengesange</a:t>
            </a:r>
            <a:r>
              <a:rPr lang="en-US" dirty="0">
                <a:ea typeface="Times New Roman" charset="0"/>
                <a:cs typeface="Times New Roman" charset="0"/>
              </a:rPr>
              <a:t>, 1623; harmonized by Ralph Vaughn Williams, 1906</a:t>
            </a:r>
          </a:p>
          <a:p>
            <a:pPr algn="ctr"/>
            <a:r>
              <a:rPr lang="en-US" sz="2800" b="1" i="1" dirty="0">
                <a:ea typeface="Times New Roman" charset="0"/>
                <a:cs typeface="Times New Roman" charset="0"/>
              </a:rPr>
              <a:t>Please stand as you are able and comfortable</a:t>
            </a:r>
            <a:r>
              <a:rPr lang="en-US" sz="2000" b="1" i="1" dirty="0">
                <a:ea typeface="Times New Roman" charset="0"/>
                <a:cs typeface="Times New Roman" charset="0"/>
              </a:rPr>
              <a:t>.</a:t>
            </a:r>
            <a:endParaRPr lang="en-US" sz="2000" b="1" i="1" dirty="0">
              <a:ea typeface="Edwardian Script ITC" charset="0"/>
              <a:cs typeface="Edwardian Script ITC" charset="0"/>
            </a:endParaRPr>
          </a:p>
        </p:txBody>
      </p:sp>
      <p:sp>
        <p:nvSpPr>
          <p:cNvPr id="4" name="TextBox 3">
            <a:extLst>
              <a:ext uri="{FF2B5EF4-FFF2-40B4-BE49-F238E27FC236}">
                <a16:creationId xmlns:a16="http://schemas.microsoft.com/office/drawing/2014/main" id="{46D4955F-D45C-DD08-54A3-D27DE48ABF3B}"/>
              </a:ext>
            </a:extLst>
          </p:cNvPr>
          <p:cNvSpPr txBox="1"/>
          <p:nvPr/>
        </p:nvSpPr>
        <p:spPr>
          <a:xfrm>
            <a:off x="354181" y="1538883"/>
            <a:ext cx="8435638" cy="4846391"/>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God from whom all blessings flow;</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God, all creatures here below:</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Alleluia!  Alleluia!</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God, the source of all our gifts!</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Jesus Christ, whose power uplifts!</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the Spirit, Holy Spirit!</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Alleluia!  Alleluia!  Alleluia!</a:t>
            </a:r>
          </a:p>
        </p:txBody>
      </p:sp>
    </p:spTree>
    <p:extLst>
      <p:ext uri="{BB962C8B-B14F-4D97-AF65-F5344CB8AC3E}">
        <p14:creationId xmlns:p14="http://schemas.microsoft.com/office/powerpoint/2010/main" val="113021022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F271B4-CFBA-523C-3FF9-ACCBAAB2DC5D}"/>
              </a:ext>
            </a:extLst>
          </p:cNvPr>
          <p:cNvSpPr txBox="1"/>
          <p:nvPr/>
        </p:nvSpPr>
        <p:spPr>
          <a:xfrm>
            <a:off x="1262743" y="2959640"/>
            <a:ext cx="6618514" cy="938719"/>
          </a:xfrm>
          <a:prstGeom prst="rect">
            <a:avLst/>
          </a:prstGeom>
          <a:solidFill>
            <a:schemeClr val="bg1"/>
          </a:solidFill>
          <a:ln>
            <a:solidFill>
              <a:schemeClr val="tx1"/>
            </a:solidFill>
            <a:prstDash val="solid"/>
            <a:extLst>
              <a:ext uri="{C807C97D-BFC1-408E-A445-0C87EB9F89A2}">
                <ask:lineSketchStyleProps xmlns:ask="http://schemas.microsoft.com/office/drawing/2018/sketchyshapes">
                  <ask:type>
                    <ask:lineSketchNone/>
                  </ask:type>
                </ask:lineSketchStyleProps>
              </a:ext>
            </a:extLst>
          </a:ln>
          <a:effectLst>
            <a:softEdge rad="31750"/>
          </a:effectLst>
        </p:spPr>
        <p:txBody>
          <a:bodyPr wrap="square" rtlCol="0">
            <a:spAutoFit/>
          </a:bodyPr>
          <a:lstStyle/>
          <a:p>
            <a:r>
              <a:rPr lang="en-US" sz="5500" dirty="0">
                <a:latin typeface="Lucida Calligraphy" panose="03010101010101010101" pitchFamily="66" charset="77"/>
              </a:rPr>
              <a:t>Offertory Prayer</a:t>
            </a:r>
          </a:p>
        </p:txBody>
      </p:sp>
    </p:spTree>
    <p:extLst>
      <p:ext uri="{BB962C8B-B14F-4D97-AF65-F5344CB8AC3E}">
        <p14:creationId xmlns:p14="http://schemas.microsoft.com/office/powerpoint/2010/main" val="237920455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C18F0A-AD03-DF44-B3BF-C22217B4B080}"/>
              </a:ext>
            </a:extLst>
          </p:cNvPr>
          <p:cNvPicPr>
            <a:picLocks noChangeAspect="1"/>
          </p:cNvPicPr>
          <p:nvPr/>
        </p:nvPicPr>
        <p:blipFill rotWithShape="1">
          <a:blip r:embed="rId2">
            <a:alphaModFix amt="20000"/>
          </a:blip>
          <a:srcRect l="15239" r="15239"/>
          <a:stretch/>
        </p:blipFill>
        <p:spPr>
          <a:xfrm>
            <a:off x="-1" y="0"/>
            <a:ext cx="9134951" cy="6858000"/>
          </a:xfrm>
          <a:prstGeom prst="rect">
            <a:avLst/>
          </a:prstGeom>
        </p:spPr>
      </p:pic>
      <p:sp>
        <p:nvSpPr>
          <p:cNvPr id="10" name="TextBox 9"/>
          <p:cNvSpPr txBox="1"/>
          <p:nvPr/>
        </p:nvSpPr>
        <p:spPr>
          <a:xfrm>
            <a:off x="162232" y="1626797"/>
            <a:ext cx="8819536"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Great is thy faithfulness, </a:t>
            </a:r>
          </a:p>
          <a:p>
            <a:pPr algn="ctr"/>
            <a:r>
              <a:rPr lang="en-US" sz="4000" dirty="0">
                <a:latin typeface="Times New Roman" charset="0"/>
                <a:ea typeface="Times New Roman" charset="0"/>
                <a:cs typeface="Times New Roman" charset="0"/>
              </a:rPr>
              <a:t>O God my Father; </a:t>
            </a:r>
          </a:p>
          <a:p>
            <a:pPr algn="ctr"/>
            <a:r>
              <a:rPr lang="en-US" sz="4000" dirty="0">
                <a:latin typeface="Times New Roman" charset="0"/>
                <a:ea typeface="Times New Roman" charset="0"/>
                <a:cs typeface="Times New Roman" charset="0"/>
              </a:rPr>
              <a:t>there is no shadow </a:t>
            </a:r>
          </a:p>
          <a:p>
            <a:pPr algn="ctr"/>
            <a:r>
              <a:rPr lang="en-US" sz="4000" dirty="0">
                <a:latin typeface="Times New Roman" charset="0"/>
                <a:ea typeface="Times New Roman" charset="0"/>
                <a:cs typeface="Times New Roman" charset="0"/>
              </a:rPr>
              <a:t>of turning with thee; </a:t>
            </a:r>
          </a:p>
          <a:p>
            <a:pPr algn="ctr"/>
            <a:r>
              <a:rPr lang="en-US" sz="4000" dirty="0">
                <a:latin typeface="Times New Roman" charset="0"/>
                <a:ea typeface="Times New Roman" charset="0"/>
                <a:cs typeface="Times New Roman" charset="0"/>
              </a:rPr>
              <a:t>thou </a:t>
            </a:r>
            <a:r>
              <a:rPr lang="en-US" sz="4000" dirty="0" err="1">
                <a:latin typeface="Times New Roman" charset="0"/>
                <a:ea typeface="Times New Roman" charset="0"/>
                <a:cs typeface="Times New Roman" charset="0"/>
              </a:rPr>
              <a:t>changest</a:t>
            </a:r>
            <a:r>
              <a:rPr lang="en-US" sz="4000" dirty="0">
                <a:latin typeface="Times New Roman" charset="0"/>
                <a:ea typeface="Times New Roman" charset="0"/>
                <a:cs typeface="Times New Roman" charset="0"/>
              </a:rPr>
              <a:t> not, </a:t>
            </a:r>
          </a:p>
          <a:p>
            <a:pPr algn="ctr"/>
            <a:r>
              <a:rPr lang="en-US" sz="4000" dirty="0">
                <a:latin typeface="Times New Roman" charset="0"/>
                <a:ea typeface="Times New Roman" charset="0"/>
                <a:cs typeface="Times New Roman" charset="0"/>
              </a:rPr>
              <a:t>thy compassions, they fail not; </a:t>
            </a:r>
          </a:p>
          <a:p>
            <a:pPr algn="ctr"/>
            <a:r>
              <a:rPr lang="en-US" sz="4000" dirty="0">
                <a:latin typeface="Times New Roman" charset="0"/>
                <a:ea typeface="Times New Roman" charset="0"/>
                <a:cs typeface="Times New Roman" charset="0"/>
              </a:rPr>
              <a:t>as thou hast been, </a:t>
            </a:r>
          </a:p>
          <a:p>
            <a:pPr algn="ctr"/>
            <a:r>
              <a:rPr lang="en-US" sz="4000" dirty="0">
                <a:latin typeface="Times New Roman" charset="0"/>
                <a:ea typeface="Times New Roman" charset="0"/>
                <a:cs typeface="Times New Roman" charset="0"/>
              </a:rPr>
              <a:t>thou forever wilt be.</a:t>
            </a:r>
          </a:p>
        </p:txBody>
      </p:sp>
      <p:sp>
        <p:nvSpPr>
          <p:cNvPr id="4" name="TextBox 3"/>
          <p:cNvSpPr txBox="1"/>
          <p:nvPr/>
        </p:nvSpPr>
        <p:spPr>
          <a:xfrm>
            <a:off x="0" y="7227"/>
            <a:ext cx="9134950" cy="1354217"/>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“Great is Thy Faithfulness”   UMH 140</a:t>
            </a:r>
          </a:p>
          <a:p>
            <a:pPr algn="ctr"/>
            <a:r>
              <a:rPr lang="en-US" sz="2000" dirty="0">
                <a:latin typeface="Times New Roman" charset="0"/>
                <a:ea typeface="Times New Roman" charset="0"/>
                <a:cs typeface="Times New Roman" charset="0"/>
              </a:rPr>
              <a:t>WORDS: Thomas O. Chisholm, 1923     MUSIC: William M. Runyan, 1923</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1057688447"/>
      </p:ext>
    </p:extLst>
  </p:cSld>
  <p:clrMapOvr>
    <a:masterClrMapping/>
  </p:clrMapOvr>
  <p:transition spd="med">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DC497E-D1E3-A645-BDE2-4B68B11F12C7}"/>
              </a:ext>
            </a:extLst>
          </p:cNvPr>
          <p:cNvPicPr>
            <a:picLocks noChangeAspect="1"/>
          </p:cNvPicPr>
          <p:nvPr/>
        </p:nvPicPr>
        <p:blipFill rotWithShape="1">
          <a:blip r:embed="rId2">
            <a:alphaModFix amt="20000"/>
          </a:blip>
          <a:srcRect l="15239" r="15239"/>
          <a:stretch/>
        </p:blipFill>
        <p:spPr>
          <a:xfrm>
            <a:off x="-1" y="0"/>
            <a:ext cx="9134951" cy="6858000"/>
          </a:xfrm>
          <a:prstGeom prst="rect">
            <a:avLst/>
          </a:prstGeom>
        </p:spPr>
      </p:pic>
      <p:sp>
        <p:nvSpPr>
          <p:cNvPr id="10" name="TextBox 9"/>
          <p:cNvSpPr txBox="1"/>
          <p:nvPr/>
        </p:nvSpPr>
        <p:spPr>
          <a:xfrm>
            <a:off x="162232" y="1626797"/>
            <a:ext cx="8819536"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Great is thy faithfulness!</a:t>
            </a:r>
          </a:p>
          <a:p>
            <a:pPr algn="ctr"/>
            <a:r>
              <a:rPr lang="en-US" sz="4000" dirty="0">
                <a:latin typeface="Times New Roman" charset="0"/>
                <a:ea typeface="Times New Roman" charset="0"/>
                <a:cs typeface="Times New Roman" charset="0"/>
              </a:rPr>
              <a:t>Great is thy faithfulness!</a:t>
            </a:r>
          </a:p>
          <a:p>
            <a:pPr algn="ctr"/>
            <a:r>
              <a:rPr lang="en-US" sz="4000" dirty="0">
                <a:latin typeface="Times New Roman" charset="0"/>
                <a:ea typeface="Times New Roman" charset="0"/>
                <a:cs typeface="Times New Roman" charset="0"/>
              </a:rPr>
              <a:t>Morning by morning </a:t>
            </a:r>
          </a:p>
          <a:p>
            <a:pPr algn="ctr"/>
            <a:r>
              <a:rPr lang="en-US" sz="4000" dirty="0">
                <a:latin typeface="Times New Roman" charset="0"/>
                <a:ea typeface="Times New Roman" charset="0"/>
                <a:cs typeface="Times New Roman" charset="0"/>
              </a:rPr>
              <a:t>new mercies I see;</a:t>
            </a:r>
          </a:p>
          <a:p>
            <a:pPr algn="ctr"/>
            <a:r>
              <a:rPr lang="en-US" sz="4000" dirty="0">
                <a:latin typeface="Times New Roman" charset="0"/>
                <a:ea typeface="Times New Roman" charset="0"/>
                <a:cs typeface="Times New Roman" charset="0"/>
              </a:rPr>
              <a:t>all I have needed </a:t>
            </a:r>
          </a:p>
          <a:p>
            <a:pPr algn="ctr"/>
            <a:r>
              <a:rPr lang="en-US" sz="4000" dirty="0">
                <a:latin typeface="Times New Roman" charset="0"/>
                <a:ea typeface="Times New Roman" charset="0"/>
                <a:cs typeface="Times New Roman" charset="0"/>
              </a:rPr>
              <a:t>thy hand hath provided; </a:t>
            </a:r>
          </a:p>
          <a:p>
            <a:pPr algn="ctr"/>
            <a:r>
              <a:rPr lang="en-US" sz="4000" dirty="0">
                <a:latin typeface="Times New Roman" charset="0"/>
                <a:ea typeface="Times New Roman" charset="0"/>
                <a:cs typeface="Times New Roman" charset="0"/>
              </a:rPr>
              <a:t>great is thy faithfulness,</a:t>
            </a:r>
          </a:p>
          <a:p>
            <a:pPr algn="ctr"/>
            <a:r>
              <a:rPr lang="en-US" sz="4000" dirty="0">
                <a:latin typeface="Times New Roman" charset="0"/>
                <a:ea typeface="Times New Roman" charset="0"/>
                <a:cs typeface="Times New Roman" charset="0"/>
              </a:rPr>
              <a:t>Lord, unto me!</a:t>
            </a:r>
          </a:p>
        </p:txBody>
      </p:sp>
      <p:sp>
        <p:nvSpPr>
          <p:cNvPr id="4" name="TextBox 3"/>
          <p:cNvSpPr txBox="1"/>
          <p:nvPr/>
        </p:nvSpPr>
        <p:spPr>
          <a:xfrm>
            <a:off x="0" y="7227"/>
            <a:ext cx="9134950" cy="1354217"/>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“Great is Thy Faithfulness”   UMH 140</a:t>
            </a:r>
          </a:p>
          <a:p>
            <a:pPr algn="ctr"/>
            <a:r>
              <a:rPr lang="en-US" sz="2000" dirty="0">
                <a:latin typeface="Times New Roman" charset="0"/>
                <a:ea typeface="Times New Roman" charset="0"/>
                <a:cs typeface="Times New Roman" charset="0"/>
              </a:rPr>
              <a:t>WORDS: Thomas O. Chisholm, 1923     MUSIC: William M. </a:t>
            </a:r>
            <a:r>
              <a:rPr lang="en-US" sz="2000" dirty="0" err="1">
                <a:latin typeface="Times New Roman" charset="0"/>
                <a:ea typeface="Times New Roman" charset="0"/>
                <a:cs typeface="Times New Roman" charset="0"/>
              </a:rPr>
              <a:t>Runyan</a:t>
            </a:r>
            <a:r>
              <a:rPr lang="en-US" sz="2000" dirty="0">
                <a:latin typeface="Times New Roman" charset="0"/>
                <a:ea typeface="Times New Roman" charset="0"/>
                <a:cs typeface="Times New Roman" charset="0"/>
              </a:rPr>
              <a:t>, 1923</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1880151543"/>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8E2A0D-1D20-3243-99E1-FE52461259E5}"/>
              </a:ext>
            </a:extLst>
          </p:cNvPr>
          <p:cNvPicPr>
            <a:picLocks noChangeAspect="1"/>
          </p:cNvPicPr>
          <p:nvPr/>
        </p:nvPicPr>
        <p:blipFill rotWithShape="1">
          <a:blip r:embed="rId2">
            <a:alphaModFix amt="20000"/>
          </a:blip>
          <a:srcRect l="15239" r="15239"/>
          <a:stretch/>
        </p:blipFill>
        <p:spPr>
          <a:xfrm>
            <a:off x="-1" y="0"/>
            <a:ext cx="9134951" cy="6858000"/>
          </a:xfrm>
          <a:prstGeom prst="rect">
            <a:avLst/>
          </a:prstGeom>
        </p:spPr>
      </p:pic>
      <p:sp>
        <p:nvSpPr>
          <p:cNvPr id="10" name="TextBox 9"/>
          <p:cNvSpPr txBox="1"/>
          <p:nvPr/>
        </p:nvSpPr>
        <p:spPr>
          <a:xfrm>
            <a:off x="162232" y="1626797"/>
            <a:ext cx="8819536"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Summer and winter </a:t>
            </a:r>
          </a:p>
          <a:p>
            <a:pPr algn="ctr"/>
            <a:r>
              <a:rPr lang="en-US" sz="4000" dirty="0">
                <a:latin typeface="Times New Roman" charset="0"/>
                <a:ea typeface="Times New Roman" charset="0"/>
                <a:cs typeface="Times New Roman" charset="0"/>
              </a:rPr>
              <a:t>and springtime and harvest, </a:t>
            </a:r>
          </a:p>
          <a:p>
            <a:pPr algn="ctr"/>
            <a:r>
              <a:rPr lang="en-US" sz="4000" dirty="0">
                <a:latin typeface="Times New Roman" charset="0"/>
                <a:ea typeface="Times New Roman" charset="0"/>
                <a:cs typeface="Times New Roman" charset="0"/>
              </a:rPr>
              <a:t>sun, moon, and stars </a:t>
            </a:r>
          </a:p>
          <a:p>
            <a:pPr algn="ctr"/>
            <a:r>
              <a:rPr lang="en-US" sz="4000" dirty="0">
                <a:latin typeface="Times New Roman" charset="0"/>
                <a:ea typeface="Times New Roman" charset="0"/>
                <a:cs typeface="Times New Roman" charset="0"/>
              </a:rPr>
              <a:t>in their courses above </a:t>
            </a:r>
          </a:p>
          <a:p>
            <a:pPr algn="ctr"/>
            <a:r>
              <a:rPr lang="en-US" sz="4000" dirty="0">
                <a:latin typeface="Times New Roman" charset="0"/>
                <a:ea typeface="Times New Roman" charset="0"/>
                <a:cs typeface="Times New Roman" charset="0"/>
              </a:rPr>
              <a:t>join with all nature </a:t>
            </a:r>
          </a:p>
          <a:p>
            <a:pPr algn="ctr"/>
            <a:r>
              <a:rPr lang="en-US" sz="4000" dirty="0">
                <a:latin typeface="Times New Roman" charset="0"/>
                <a:ea typeface="Times New Roman" charset="0"/>
                <a:cs typeface="Times New Roman" charset="0"/>
              </a:rPr>
              <a:t>in manifold witness </a:t>
            </a:r>
          </a:p>
          <a:p>
            <a:pPr algn="ctr"/>
            <a:r>
              <a:rPr lang="en-US" sz="4000" dirty="0">
                <a:latin typeface="Times New Roman" charset="0"/>
                <a:ea typeface="Times New Roman" charset="0"/>
                <a:cs typeface="Times New Roman" charset="0"/>
              </a:rPr>
              <a:t>to thy great faithfulness, </a:t>
            </a:r>
          </a:p>
          <a:p>
            <a:pPr algn="ctr"/>
            <a:r>
              <a:rPr lang="en-US" sz="4000" dirty="0">
                <a:latin typeface="Times New Roman" charset="0"/>
                <a:ea typeface="Times New Roman" charset="0"/>
                <a:cs typeface="Times New Roman" charset="0"/>
              </a:rPr>
              <a:t>mercy, and love.</a:t>
            </a:r>
          </a:p>
        </p:txBody>
      </p:sp>
      <p:sp>
        <p:nvSpPr>
          <p:cNvPr id="4" name="TextBox 3"/>
          <p:cNvSpPr txBox="1"/>
          <p:nvPr/>
        </p:nvSpPr>
        <p:spPr>
          <a:xfrm>
            <a:off x="0" y="7227"/>
            <a:ext cx="9134950" cy="1354217"/>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“Great is Thy Faithfulness”   UMH 140</a:t>
            </a:r>
          </a:p>
          <a:p>
            <a:pPr algn="ctr"/>
            <a:r>
              <a:rPr lang="en-US" sz="2000" dirty="0">
                <a:latin typeface="Times New Roman" charset="0"/>
                <a:ea typeface="Times New Roman" charset="0"/>
                <a:cs typeface="Times New Roman" charset="0"/>
              </a:rPr>
              <a:t>WORDS: Thomas O. Chisholm, 1923     MUSIC: William M. </a:t>
            </a:r>
            <a:r>
              <a:rPr lang="en-US" sz="2000" dirty="0" err="1">
                <a:latin typeface="Times New Roman" charset="0"/>
                <a:ea typeface="Times New Roman" charset="0"/>
                <a:cs typeface="Times New Roman" charset="0"/>
              </a:rPr>
              <a:t>Runyan</a:t>
            </a:r>
            <a:r>
              <a:rPr lang="en-US" sz="2000" dirty="0">
                <a:latin typeface="Times New Roman" charset="0"/>
                <a:ea typeface="Times New Roman" charset="0"/>
                <a:cs typeface="Times New Roman" charset="0"/>
              </a:rPr>
              <a:t>, 1923</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2579605345"/>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539B03-D42C-D14D-BFC5-ED0CB74E45DD}"/>
              </a:ext>
            </a:extLst>
          </p:cNvPr>
          <p:cNvPicPr>
            <a:picLocks noChangeAspect="1"/>
          </p:cNvPicPr>
          <p:nvPr/>
        </p:nvPicPr>
        <p:blipFill rotWithShape="1">
          <a:blip r:embed="rId2">
            <a:alphaModFix amt="20000"/>
          </a:blip>
          <a:srcRect l="15239" r="15239"/>
          <a:stretch/>
        </p:blipFill>
        <p:spPr>
          <a:xfrm>
            <a:off x="-1" y="0"/>
            <a:ext cx="9134951" cy="6858000"/>
          </a:xfrm>
          <a:prstGeom prst="rect">
            <a:avLst/>
          </a:prstGeom>
        </p:spPr>
      </p:pic>
      <p:sp>
        <p:nvSpPr>
          <p:cNvPr id="10" name="TextBox 9"/>
          <p:cNvSpPr txBox="1"/>
          <p:nvPr/>
        </p:nvSpPr>
        <p:spPr>
          <a:xfrm>
            <a:off x="162232" y="1626797"/>
            <a:ext cx="8819536"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Great is thy faithfulness!</a:t>
            </a:r>
          </a:p>
          <a:p>
            <a:pPr algn="ctr"/>
            <a:r>
              <a:rPr lang="en-US" sz="4000" dirty="0">
                <a:latin typeface="Times New Roman" charset="0"/>
                <a:ea typeface="Times New Roman" charset="0"/>
                <a:cs typeface="Times New Roman" charset="0"/>
              </a:rPr>
              <a:t>Great is thy faithfulness!</a:t>
            </a:r>
          </a:p>
          <a:p>
            <a:pPr algn="ctr"/>
            <a:r>
              <a:rPr lang="en-US" sz="4000" dirty="0">
                <a:latin typeface="Times New Roman" charset="0"/>
                <a:ea typeface="Times New Roman" charset="0"/>
                <a:cs typeface="Times New Roman" charset="0"/>
              </a:rPr>
              <a:t>Morning by morning </a:t>
            </a:r>
          </a:p>
          <a:p>
            <a:pPr algn="ctr"/>
            <a:r>
              <a:rPr lang="en-US" sz="4000" dirty="0">
                <a:latin typeface="Times New Roman" charset="0"/>
                <a:ea typeface="Times New Roman" charset="0"/>
                <a:cs typeface="Times New Roman" charset="0"/>
              </a:rPr>
              <a:t>new mercies I see;</a:t>
            </a:r>
          </a:p>
          <a:p>
            <a:pPr algn="ctr"/>
            <a:r>
              <a:rPr lang="en-US" sz="4000" dirty="0">
                <a:latin typeface="Times New Roman" charset="0"/>
                <a:ea typeface="Times New Roman" charset="0"/>
                <a:cs typeface="Times New Roman" charset="0"/>
              </a:rPr>
              <a:t>all I have needed </a:t>
            </a:r>
          </a:p>
          <a:p>
            <a:pPr algn="ctr"/>
            <a:r>
              <a:rPr lang="en-US" sz="4000">
                <a:latin typeface="Times New Roman" charset="0"/>
                <a:ea typeface="Times New Roman" charset="0"/>
                <a:cs typeface="Times New Roman" charset="0"/>
              </a:rPr>
              <a:t>thy </a:t>
            </a:r>
            <a:r>
              <a:rPr lang="en-US" sz="4000" dirty="0">
                <a:latin typeface="Times New Roman" charset="0"/>
                <a:ea typeface="Times New Roman" charset="0"/>
                <a:cs typeface="Times New Roman" charset="0"/>
              </a:rPr>
              <a:t>hand hath provided</a:t>
            </a:r>
            <a:r>
              <a:rPr lang="en-US" sz="4000">
                <a:latin typeface="Times New Roman" charset="0"/>
                <a:ea typeface="Times New Roman" charset="0"/>
                <a:cs typeface="Times New Roman" charset="0"/>
              </a:rPr>
              <a:t>; </a:t>
            </a:r>
          </a:p>
          <a:p>
            <a:pPr algn="ctr"/>
            <a:r>
              <a:rPr lang="en-US" sz="4000">
                <a:latin typeface="Times New Roman" charset="0"/>
                <a:ea typeface="Times New Roman" charset="0"/>
                <a:cs typeface="Times New Roman" charset="0"/>
              </a:rPr>
              <a:t>great </a:t>
            </a:r>
            <a:r>
              <a:rPr lang="en-US" sz="4000" dirty="0">
                <a:latin typeface="Times New Roman" charset="0"/>
                <a:ea typeface="Times New Roman" charset="0"/>
                <a:cs typeface="Times New Roman" charset="0"/>
              </a:rPr>
              <a:t>is thy faithfulness,</a:t>
            </a:r>
          </a:p>
          <a:p>
            <a:pPr algn="ctr"/>
            <a:r>
              <a:rPr lang="en-US" sz="4000" dirty="0">
                <a:latin typeface="Times New Roman" charset="0"/>
                <a:ea typeface="Times New Roman" charset="0"/>
                <a:cs typeface="Times New Roman" charset="0"/>
              </a:rPr>
              <a:t>Lord, unto me!</a:t>
            </a:r>
          </a:p>
        </p:txBody>
      </p:sp>
      <p:sp>
        <p:nvSpPr>
          <p:cNvPr id="4" name="TextBox 3"/>
          <p:cNvSpPr txBox="1"/>
          <p:nvPr/>
        </p:nvSpPr>
        <p:spPr>
          <a:xfrm>
            <a:off x="0" y="7227"/>
            <a:ext cx="9134950" cy="1354217"/>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“Great is Thy Faithfulness”   UMH 140</a:t>
            </a:r>
          </a:p>
          <a:p>
            <a:pPr algn="ctr"/>
            <a:r>
              <a:rPr lang="en-US" sz="2000" dirty="0">
                <a:latin typeface="Times New Roman" charset="0"/>
                <a:ea typeface="Times New Roman" charset="0"/>
                <a:cs typeface="Times New Roman" charset="0"/>
              </a:rPr>
              <a:t>WORDS: Thomas O. Chisholm, 1923     MUSIC: William M. </a:t>
            </a:r>
            <a:r>
              <a:rPr lang="en-US" sz="2000" dirty="0" err="1">
                <a:latin typeface="Times New Roman" charset="0"/>
                <a:ea typeface="Times New Roman" charset="0"/>
                <a:cs typeface="Times New Roman" charset="0"/>
              </a:rPr>
              <a:t>Runyan</a:t>
            </a:r>
            <a:r>
              <a:rPr lang="en-US" sz="2000" dirty="0">
                <a:latin typeface="Times New Roman" charset="0"/>
                <a:ea typeface="Times New Roman" charset="0"/>
                <a:cs typeface="Times New Roman" charset="0"/>
              </a:rPr>
              <a:t>, 1923</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3837771445"/>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37D1E9-7E19-6A4F-9982-D912797C0564}"/>
              </a:ext>
            </a:extLst>
          </p:cNvPr>
          <p:cNvPicPr>
            <a:picLocks noChangeAspect="1"/>
          </p:cNvPicPr>
          <p:nvPr/>
        </p:nvPicPr>
        <p:blipFill rotWithShape="1">
          <a:blip r:embed="rId2">
            <a:alphaModFix amt="20000"/>
          </a:blip>
          <a:srcRect l="15239" r="15239"/>
          <a:stretch/>
        </p:blipFill>
        <p:spPr>
          <a:xfrm>
            <a:off x="-1" y="0"/>
            <a:ext cx="9134951" cy="6858000"/>
          </a:xfrm>
          <a:prstGeom prst="rect">
            <a:avLst/>
          </a:prstGeom>
        </p:spPr>
      </p:pic>
      <p:sp>
        <p:nvSpPr>
          <p:cNvPr id="10" name="TextBox 9"/>
          <p:cNvSpPr txBox="1"/>
          <p:nvPr/>
        </p:nvSpPr>
        <p:spPr>
          <a:xfrm>
            <a:off x="162232" y="1626797"/>
            <a:ext cx="8819536"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Pardon for sin and </a:t>
            </a:r>
          </a:p>
          <a:p>
            <a:pPr algn="ctr"/>
            <a:r>
              <a:rPr lang="en-US" sz="4000" dirty="0">
                <a:latin typeface="Times New Roman" charset="0"/>
                <a:ea typeface="Times New Roman" charset="0"/>
                <a:cs typeface="Times New Roman" charset="0"/>
              </a:rPr>
              <a:t>a peace that </a:t>
            </a:r>
            <a:r>
              <a:rPr lang="en-US" sz="4000" dirty="0" err="1">
                <a:latin typeface="Times New Roman" charset="0"/>
                <a:ea typeface="Times New Roman" charset="0"/>
                <a:cs typeface="Times New Roman" charset="0"/>
              </a:rPr>
              <a:t>endureth</a:t>
            </a:r>
            <a:r>
              <a:rPr lang="en-US" sz="4000" dirty="0">
                <a:latin typeface="Times New Roman" charset="0"/>
                <a:ea typeface="Times New Roman" charset="0"/>
                <a:cs typeface="Times New Roman" charset="0"/>
              </a:rPr>
              <a:t>, </a:t>
            </a:r>
          </a:p>
          <a:p>
            <a:pPr algn="ctr"/>
            <a:r>
              <a:rPr lang="en-US" sz="4000" dirty="0">
                <a:latin typeface="Times New Roman" charset="0"/>
                <a:ea typeface="Times New Roman" charset="0"/>
                <a:cs typeface="Times New Roman" charset="0"/>
              </a:rPr>
              <a:t>thine own dear presence </a:t>
            </a:r>
          </a:p>
          <a:p>
            <a:pPr algn="ctr"/>
            <a:r>
              <a:rPr lang="en-US" sz="4000" dirty="0">
                <a:latin typeface="Times New Roman" charset="0"/>
                <a:ea typeface="Times New Roman" charset="0"/>
                <a:cs typeface="Times New Roman" charset="0"/>
              </a:rPr>
              <a:t>to cheer and to guide; </a:t>
            </a:r>
          </a:p>
          <a:p>
            <a:pPr algn="ctr"/>
            <a:r>
              <a:rPr lang="en-US" sz="4000" dirty="0">
                <a:latin typeface="Times New Roman" charset="0"/>
                <a:ea typeface="Times New Roman" charset="0"/>
                <a:cs typeface="Times New Roman" charset="0"/>
              </a:rPr>
              <a:t>strength for today and </a:t>
            </a:r>
          </a:p>
          <a:p>
            <a:pPr algn="ctr"/>
            <a:r>
              <a:rPr lang="en-US" sz="4000" dirty="0">
                <a:latin typeface="Times New Roman" charset="0"/>
                <a:ea typeface="Times New Roman" charset="0"/>
                <a:cs typeface="Times New Roman" charset="0"/>
              </a:rPr>
              <a:t>bright hope for tomorrow, </a:t>
            </a:r>
          </a:p>
          <a:p>
            <a:pPr algn="ctr"/>
            <a:r>
              <a:rPr lang="en-US" sz="4000" dirty="0">
                <a:latin typeface="Times New Roman" charset="0"/>
                <a:ea typeface="Times New Roman" charset="0"/>
                <a:cs typeface="Times New Roman" charset="0"/>
              </a:rPr>
              <a:t>blessings all  mine, with ten </a:t>
            </a:r>
          </a:p>
          <a:p>
            <a:pPr algn="ctr"/>
            <a:r>
              <a:rPr lang="en-US" sz="4000" dirty="0">
                <a:latin typeface="Times New Roman" charset="0"/>
                <a:ea typeface="Times New Roman" charset="0"/>
                <a:cs typeface="Times New Roman" charset="0"/>
              </a:rPr>
              <a:t>thousand beside!</a:t>
            </a:r>
          </a:p>
        </p:txBody>
      </p:sp>
      <p:sp>
        <p:nvSpPr>
          <p:cNvPr id="4" name="TextBox 3"/>
          <p:cNvSpPr txBox="1"/>
          <p:nvPr/>
        </p:nvSpPr>
        <p:spPr>
          <a:xfrm>
            <a:off x="0" y="7227"/>
            <a:ext cx="9134950" cy="1354217"/>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“Great is Thy Faithfulness”   UMH 140</a:t>
            </a:r>
          </a:p>
          <a:p>
            <a:pPr algn="ctr"/>
            <a:r>
              <a:rPr lang="en-US" sz="2000" dirty="0">
                <a:latin typeface="Times New Roman" charset="0"/>
                <a:ea typeface="Times New Roman" charset="0"/>
                <a:cs typeface="Times New Roman" charset="0"/>
              </a:rPr>
              <a:t>WORDS: Thomas O. Chisholm, 1923     MUSIC: William M. </a:t>
            </a:r>
            <a:r>
              <a:rPr lang="en-US" sz="2000" dirty="0" err="1">
                <a:latin typeface="Times New Roman" charset="0"/>
                <a:ea typeface="Times New Roman" charset="0"/>
                <a:cs typeface="Times New Roman" charset="0"/>
              </a:rPr>
              <a:t>Runyan</a:t>
            </a:r>
            <a:r>
              <a:rPr lang="en-US" sz="2000" dirty="0">
                <a:latin typeface="Times New Roman" charset="0"/>
                <a:ea typeface="Times New Roman" charset="0"/>
                <a:cs typeface="Times New Roman" charset="0"/>
              </a:rPr>
              <a:t>, 1923</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3630082771"/>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208649-97BA-7040-811F-9C347AC570D4}"/>
              </a:ext>
            </a:extLst>
          </p:cNvPr>
          <p:cNvPicPr>
            <a:picLocks noChangeAspect="1"/>
          </p:cNvPicPr>
          <p:nvPr/>
        </p:nvPicPr>
        <p:blipFill rotWithShape="1">
          <a:blip r:embed="rId2">
            <a:alphaModFix amt="20000"/>
          </a:blip>
          <a:srcRect l="15239" r="15239"/>
          <a:stretch/>
        </p:blipFill>
        <p:spPr>
          <a:xfrm>
            <a:off x="-1" y="0"/>
            <a:ext cx="9134951" cy="6858000"/>
          </a:xfrm>
          <a:prstGeom prst="rect">
            <a:avLst/>
          </a:prstGeom>
        </p:spPr>
      </p:pic>
      <p:sp>
        <p:nvSpPr>
          <p:cNvPr id="10" name="TextBox 9"/>
          <p:cNvSpPr txBox="1"/>
          <p:nvPr/>
        </p:nvSpPr>
        <p:spPr>
          <a:xfrm>
            <a:off x="162232" y="1626797"/>
            <a:ext cx="8819536"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Great is thy faithfulness!</a:t>
            </a:r>
          </a:p>
          <a:p>
            <a:pPr algn="ctr"/>
            <a:r>
              <a:rPr lang="en-US" sz="4000" dirty="0">
                <a:latin typeface="Times New Roman" charset="0"/>
                <a:ea typeface="Times New Roman" charset="0"/>
                <a:cs typeface="Times New Roman" charset="0"/>
              </a:rPr>
              <a:t>Great is thy faithfulness!</a:t>
            </a:r>
          </a:p>
          <a:p>
            <a:pPr algn="ctr"/>
            <a:r>
              <a:rPr lang="en-US" sz="4000" dirty="0">
                <a:latin typeface="Times New Roman" charset="0"/>
                <a:ea typeface="Times New Roman" charset="0"/>
                <a:cs typeface="Times New Roman" charset="0"/>
              </a:rPr>
              <a:t>Morning by morning </a:t>
            </a:r>
          </a:p>
          <a:p>
            <a:pPr algn="ctr"/>
            <a:r>
              <a:rPr lang="en-US" sz="4000" dirty="0">
                <a:latin typeface="Times New Roman" charset="0"/>
                <a:ea typeface="Times New Roman" charset="0"/>
                <a:cs typeface="Times New Roman" charset="0"/>
              </a:rPr>
              <a:t>new mercies I see;</a:t>
            </a:r>
          </a:p>
          <a:p>
            <a:pPr algn="ctr"/>
            <a:r>
              <a:rPr lang="en-US" sz="4000" dirty="0">
                <a:latin typeface="Times New Roman" charset="0"/>
                <a:ea typeface="Times New Roman" charset="0"/>
                <a:cs typeface="Times New Roman" charset="0"/>
              </a:rPr>
              <a:t>all I have needed </a:t>
            </a:r>
          </a:p>
          <a:p>
            <a:pPr algn="ctr"/>
            <a:r>
              <a:rPr lang="en-US" sz="4000">
                <a:latin typeface="Times New Roman" charset="0"/>
                <a:ea typeface="Times New Roman" charset="0"/>
                <a:cs typeface="Times New Roman" charset="0"/>
              </a:rPr>
              <a:t>thy </a:t>
            </a:r>
            <a:r>
              <a:rPr lang="en-US" sz="4000" dirty="0">
                <a:latin typeface="Times New Roman" charset="0"/>
                <a:ea typeface="Times New Roman" charset="0"/>
                <a:cs typeface="Times New Roman" charset="0"/>
              </a:rPr>
              <a:t>hand hath provided</a:t>
            </a:r>
            <a:r>
              <a:rPr lang="en-US" sz="4000">
                <a:latin typeface="Times New Roman" charset="0"/>
                <a:ea typeface="Times New Roman" charset="0"/>
                <a:cs typeface="Times New Roman" charset="0"/>
              </a:rPr>
              <a:t>; </a:t>
            </a:r>
          </a:p>
          <a:p>
            <a:pPr algn="ctr"/>
            <a:r>
              <a:rPr lang="en-US" sz="4000">
                <a:latin typeface="Times New Roman" charset="0"/>
                <a:ea typeface="Times New Roman" charset="0"/>
                <a:cs typeface="Times New Roman" charset="0"/>
              </a:rPr>
              <a:t>great </a:t>
            </a:r>
            <a:r>
              <a:rPr lang="en-US" sz="4000" dirty="0">
                <a:latin typeface="Times New Roman" charset="0"/>
                <a:ea typeface="Times New Roman" charset="0"/>
                <a:cs typeface="Times New Roman" charset="0"/>
              </a:rPr>
              <a:t>is thy faithfulness,</a:t>
            </a:r>
          </a:p>
          <a:p>
            <a:pPr algn="ctr"/>
            <a:r>
              <a:rPr lang="en-US" sz="4000" dirty="0">
                <a:latin typeface="Times New Roman" charset="0"/>
                <a:ea typeface="Times New Roman" charset="0"/>
                <a:cs typeface="Times New Roman" charset="0"/>
              </a:rPr>
              <a:t>Lord, unto me!</a:t>
            </a:r>
          </a:p>
        </p:txBody>
      </p:sp>
      <p:sp>
        <p:nvSpPr>
          <p:cNvPr id="4" name="TextBox 3"/>
          <p:cNvSpPr txBox="1"/>
          <p:nvPr/>
        </p:nvSpPr>
        <p:spPr>
          <a:xfrm>
            <a:off x="0" y="7227"/>
            <a:ext cx="9134950" cy="1354217"/>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“Great is Thy Faithfulness”   UMH 140</a:t>
            </a:r>
          </a:p>
          <a:p>
            <a:pPr algn="ctr"/>
            <a:r>
              <a:rPr lang="en-US" sz="2000" dirty="0">
                <a:latin typeface="Times New Roman" charset="0"/>
                <a:ea typeface="Times New Roman" charset="0"/>
                <a:cs typeface="Times New Roman" charset="0"/>
              </a:rPr>
              <a:t>WORDS: Thomas O. Chisholm, 1923     MUSIC: William M. </a:t>
            </a:r>
            <a:r>
              <a:rPr lang="en-US" sz="2000" dirty="0" err="1">
                <a:latin typeface="Times New Roman" charset="0"/>
                <a:ea typeface="Times New Roman" charset="0"/>
                <a:cs typeface="Times New Roman" charset="0"/>
              </a:rPr>
              <a:t>Runyan</a:t>
            </a:r>
            <a:r>
              <a:rPr lang="en-US" sz="2000" dirty="0">
                <a:latin typeface="Times New Roman" charset="0"/>
                <a:ea typeface="Times New Roman" charset="0"/>
                <a:cs typeface="Times New Roman" charset="0"/>
              </a:rPr>
              <a:t>, 1923</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3618274838"/>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7029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857" y="5468"/>
            <a:ext cx="9116288" cy="707886"/>
          </a:xfrm>
          <a:prstGeom prst="rect">
            <a:avLst/>
          </a:prstGeom>
          <a:noFill/>
        </p:spPr>
        <p:txBody>
          <a:bodyPr wrap="square" rtlCol="0">
            <a:spAutoFit/>
          </a:bodyPr>
          <a:lstStyle/>
          <a:p>
            <a:pPr algn="ctr"/>
            <a:r>
              <a:rPr lang="en-US" sz="4000" b="1" dirty="0">
                <a:ea typeface="Times New Roman" charset="0"/>
                <a:cs typeface="Times New Roman" charset="0"/>
              </a:rPr>
              <a:t>BLESSING AND BENEDICTION</a:t>
            </a:r>
          </a:p>
        </p:txBody>
      </p:sp>
      <p:sp>
        <p:nvSpPr>
          <p:cNvPr id="7" name="TextBox 6"/>
          <p:cNvSpPr txBox="1"/>
          <p:nvPr/>
        </p:nvSpPr>
        <p:spPr>
          <a:xfrm>
            <a:off x="575184" y="4993401"/>
            <a:ext cx="7934633" cy="1446550"/>
          </a:xfrm>
          <a:prstGeom prst="rect">
            <a:avLst/>
          </a:prstGeom>
          <a:noFill/>
          <a:ln w="127000" cmpd="thickThin">
            <a:solidFill>
              <a:schemeClr val="tx1"/>
            </a:solidFill>
          </a:ln>
        </p:spPr>
        <p:txBody>
          <a:bodyPr wrap="square" rtlCol="0">
            <a:spAutoFit/>
          </a:bodyPr>
          <a:lstStyle/>
          <a:p>
            <a:pPr algn="ctr"/>
            <a:r>
              <a:rPr lang="en-US" sz="4400" dirty="0">
                <a:ea typeface="Times New Roman" charset="0"/>
                <a:cs typeface="Times New Roman" charset="0"/>
              </a:rPr>
              <a:t>This service has ended, and now</a:t>
            </a:r>
          </a:p>
          <a:p>
            <a:pPr algn="ctr"/>
            <a:r>
              <a:rPr lang="en-US" sz="4400" dirty="0">
                <a:ea typeface="Times New Roman" charset="0"/>
                <a:cs typeface="Times New Roman" charset="0"/>
              </a:rPr>
              <a:t>your service in the world begins!</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3" y="1221958"/>
            <a:ext cx="9144000" cy="3415447"/>
          </a:xfrm>
          <a:prstGeom prst="rect">
            <a:avLst/>
          </a:prstGeom>
        </p:spPr>
      </p:pic>
    </p:spTree>
    <p:extLst>
      <p:ext uri="{BB962C8B-B14F-4D97-AF65-F5344CB8AC3E}">
        <p14:creationId xmlns:p14="http://schemas.microsoft.com/office/powerpoint/2010/main" val="303935619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66247-0639-5AB9-8AD2-A5D7C9D5716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7A92892-332D-8372-776F-48A8D427C0B1}"/>
              </a:ext>
            </a:extLst>
          </p:cNvPr>
          <p:cNvSpPr>
            <a:spLocks noGrp="1"/>
          </p:cNvSpPr>
          <p:nvPr>
            <p:ph type="body" sz="quarter" idx="11"/>
          </p:nvPr>
        </p:nvSpPr>
        <p:spPr>
          <a:xfrm>
            <a:off x="1928188" y="1048189"/>
            <a:ext cx="7215812" cy="1515173"/>
          </a:xfrm>
        </p:spPr>
        <p:txBody>
          <a:bodyPr>
            <a:noAutofit/>
          </a:bodyPr>
          <a:lstStyle/>
          <a:p>
            <a:pPr>
              <a:lnSpc>
                <a:spcPct val="150000"/>
              </a:lnSpc>
            </a:pPr>
            <a:r>
              <a:rPr lang="en-US" dirty="0"/>
              <a:t>We bring the fullness of our seasons into this space today.</a:t>
            </a:r>
          </a:p>
        </p:txBody>
      </p:sp>
      <p:sp>
        <p:nvSpPr>
          <p:cNvPr id="3" name="Text Placeholder 2">
            <a:extLst>
              <a:ext uri="{FF2B5EF4-FFF2-40B4-BE49-F238E27FC236}">
                <a16:creationId xmlns:a16="http://schemas.microsoft.com/office/drawing/2014/main" id="{652DCA7C-6EE9-071F-9521-F772F5C19B49}"/>
              </a:ext>
            </a:extLst>
          </p:cNvPr>
          <p:cNvSpPr>
            <a:spLocks noGrp="1"/>
          </p:cNvSpPr>
          <p:nvPr>
            <p:ph type="body" sz="quarter" idx="12"/>
          </p:nvPr>
        </p:nvSpPr>
        <p:spPr>
          <a:xfrm>
            <a:off x="1928188" y="3398363"/>
            <a:ext cx="7215812" cy="1515172"/>
          </a:xfrm>
        </p:spPr>
        <p:txBody>
          <a:bodyPr>
            <a:noAutofit/>
          </a:bodyPr>
          <a:lstStyle/>
          <a:p>
            <a:pPr marL="0" marR="0">
              <a:lnSpc>
                <a:spcPct val="120000"/>
              </a:lnSpc>
              <a:spcBef>
                <a:spcPts val="800"/>
              </a:spcBef>
              <a:buNone/>
            </a:pPr>
            <a:r>
              <a:rPr lang="en-US" sz="3200" b="1" dirty="0">
                <a:ln>
                  <a:noFill/>
                </a:ln>
                <a:solidFill>
                  <a:srgbClr val="000000"/>
                </a:solidFill>
                <a:effectLst/>
                <a:latin typeface="Verdana" panose="020B0604030504040204" pitchFamily="34" charset="0"/>
                <a:ea typeface="Arial Unicode MS" panose="020B0604020202020204" pitchFamily="34" charset="-128"/>
                <a:cs typeface="Arial Unicode MS" panose="020B0604020202020204" pitchFamily="34" charset="-128"/>
              </a:rPr>
              <a:t>For weeping may endure for a night, but joy comes in the morning. </a:t>
            </a:r>
            <a:endParaRPr lang="en-US" dirty="0"/>
          </a:p>
        </p:txBody>
      </p:sp>
    </p:spTree>
    <p:extLst>
      <p:ext uri="{BB962C8B-B14F-4D97-AF65-F5344CB8AC3E}">
        <p14:creationId xmlns:p14="http://schemas.microsoft.com/office/powerpoint/2010/main" val="117415829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alphaModFix amt="4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extBox 8"/>
          <p:cNvSpPr txBox="1"/>
          <p:nvPr/>
        </p:nvSpPr>
        <p:spPr>
          <a:xfrm>
            <a:off x="0" y="0"/>
            <a:ext cx="9144000" cy="1938992"/>
          </a:xfrm>
          <a:prstGeom prst="rect">
            <a:avLst/>
          </a:prstGeom>
          <a:noFill/>
        </p:spPr>
        <p:txBody>
          <a:bodyPr wrap="square" rtlCol="0">
            <a:spAutoFit/>
          </a:bodyPr>
          <a:lstStyle/>
          <a:p>
            <a:pPr algn="ctr"/>
            <a:r>
              <a:rPr lang="en-US" sz="6000" b="1" dirty="0" err="1">
                <a:ea typeface="Times New Roman" charset="0"/>
                <a:cs typeface="Times New Roman" charset="0"/>
              </a:rPr>
              <a:t>Rectortown</a:t>
            </a:r>
            <a:r>
              <a:rPr lang="en-US" sz="6000" b="1" dirty="0">
                <a:ea typeface="Times New Roman" charset="0"/>
                <a:cs typeface="Times New Roman" charset="0"/>
              </a:rPr>
              <a:t> United Methodist Church</a:t>
            </a:r>
          </a:p>
        </p:txBody>
      </p:sp>
      <p:sp>
        <p:nvSpPr>
          <p:cNvPr id="5" name="TextBox 4">
            <a:extLst>
              <a:ext uri="{FF2B5EF4-FFF2-40B4-BE49-F238E27FC236}">
                <a16:creationId xmlns:a16="http://schemas.microsoft.com/office/drawing/2014/main" id="{A53B0D48-9EB2-0040-B2CF-78042D6119A0}"/>
              </a:ext>
            </a:extLst>
          </p:cNvPr>
          <p:cNvSpPr txBox="1"/>
          <p:nvPr/>
        </p:nvSpPr>
        <p:spPr>
          <a:xfrm>
            <a:off x="0" y="2989536"/>
            <a:ext cx="9144000" cy="2308324"/>
          </a:xfrm>
          <a:prstGeom prst="rect">
            <a:avLst/>
          </a:prstGeom>
          <a:noFill/>
        </p:spPr>
        <p:txBody>
          <a:bodyPr wrap="square" rtlCol="0">
            <a:spAutoFit/>
          </a:bodyPr>
          <a:lstStyle/>
          <a:p>
            <a:pPr algn="ctr"/>
            <a:r>
              <a:rPr lang="en-US" sz="4800" b="1" dirty="0">
                <a:ea typeface="Times New Roman" charset="0"/>
                <a:cs typeface="Times New Roman" charset="0"/>
              </a:rPr>
              <a:t>serving God with </a:t>
            </a:r>
          </a:p>
          <a:p>
            <a:pPr algn="ctr"/>
            <a:r>
              <a:rPr lang="en-US" sz="4800" b="1" dirty="0">
                <a:solidFill>
                  <a:srgbClr val="FF0000"/>
                </a:solidFill>
                <a:ea typeface="Times New Roman" charset="0"/>
                <a:cs typeface="Times New Roman" charset="0"/>
              </a:rPr>
              <a:t>P</a:t>
            </a:r>
            <a:r>
              <a:rPr lang="en-US" sz="4800" b="1" dirty="0">
                <a:ea typeface="Times New Roman" charset="0"/>
                <a:cs typeface="Times New Roman" charset="0"/>
              </a:rPr>
              <a:t>rayer, </a:t>
            </a:r>
            <a:r>
              <a:rPr lang="en-US" sz="4800" b="1" dirty="0">
                <a:solidFill>
                  <a:srgbClr val="FF0000"/>
                </a:solidFill>
                <a:ea typeface="Times New Roman" charset="0"/>
                <a:cs typeface="Times New Roman" charset="0"/>
              </a:rPr>
              <a:t>A</a:t>
            </a:r>
            <a:r>
              <a:rPr lang="en-US" sz="4800" b="1" dirty="0">
                <a:ea typeface="Times New Roman" charset="0"/>
                <a:cs typeface="Times New Roman" charset="0"/>
              </a:rPr>
              <a:t>ction, and </a:t>
            </a:r>
            <a:r>
              <a:rPr lang="en-US" sz="4800" b="1" dirty="0">
                <a:solidFill>
                  <a:srgbClr val="FF0000"/>
                </a:solidFill>
                <a:ea typeface="Times New Roman" charset="0"/>
                <a:cs typeface="Times New Roman" charset="0"/>
              </a:rPr>
              <a:t>L</a:t>
            </a:r>
            <a:r>
              <a:rPr lang="en-US" sz="4800" b="1" dirty="0">
                <a:ea typeface="Times New Roman" charset="0"/>
                <a:cs typeface="Times New Roman" charset="0"/>
              </a:rPr>
              <a:t>ove </a:t>
            </a:r>
          </a:p>
          <a:p>
            <a:pPr algn="ctr"/>
            <a:r>
              <a:rPr lang="en-US" sz="4800" b="1" dirty="0">
                <a:ea typeface="Times New Roman" charset="0"/>
                <a:cs typeface="Times New Roman" charset="0"/>
              </a:rPr>
              <a:t>through </a:t>
            </a:r>
            <a:r>
              <a:rPr lang="en-US" sz="4800" b="1" dirty="0">
                <a:solidFill>
                  <a:srgbClr val="FF0000"/>
                </a:solidFill>
                <a:ea typeface="Times New Roman" charset="0"/>
                <a:cs typeface="Times New Roman" charset="0"/>
              </a:rPr>
              <a:t>S</a:t>
            </a:r>
            <a:r>
              <a:rPr lang="en-US" sz="4800" b="1" dirty="0">
                <a:ea typeface="Times New Roman" charset="0"/>
                <a:cs typeface="Times New Roman" charset="0"/>
              </a:rPr>
              <a:t>ervice.</a:t>
            </a:r>
          </a:p>
        </p:txBody>
      </p:sp>
    </p:spTree>
    <p:extLst>
      <p:ext uri="{BB962C8B-B14F-4D97-AF65-F5344CB8AC3E}">
        <p14:creationId xmlns:p14="http://schemas.microsoft.com/office/powerpoint/2010/main" val="34929443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A3C60-B2FD-49A5-3778-71624953F51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16B868F-71A8-A9E3-8A62-0F10812B916D}"/>
              </a:ext>
            </a:extLst>
          </p:cNvPr>
          <p:cNvSpPr>
            <a:spLocks noGrp="1"/>
          </p:cNvSpPr>
          <p:nvPr>
            <p:ph type="body" sz="quarter" idx="11"/>
          </p:nvPr>
        </p:nvSpPr>
        <p:spPr>
          <a:xfrm>
            <a:off x="1928188" y="1041967"/>
            <a:ext cx="7215812" cy="1515173"/>
          </a:xfrm>
        </p:spPr>
        <p:txBody>
          <a:bodyPr>
            <a:noAutofit/>
          </a:bodyPr>
          <a:lstStyle/>
          <a:p>
            <a:pPr>
              <a:lnSpc>
                <a:spcPct val="150000"/>
              </a:lnSpc>
            </a:pPr>
            <a:r>
              <a:rPr lang="en-US" dirty="0"/>
              <a:t>God has turned our mourning into </a:t>
            </a:r>
          </a:p>
          <a:p>
            <a:pPr>
              <a:lnSpc>
                <a:spcPct val="150000"/>
              </a:lnSpc>
            </a:pPr>
            <a:r>
              <a:rPr lang="en-US" dirty="0"/>
              <a:t>dancing; He has clothed us with gladness.</a:t>
            </a:r>
          </a:p>
        </p:txBody>
      </p:sp>
      <p:sp>
        <p:nvSpPr>
          <p:cNvPr id="3" name="Text Placeholder 2">
            <a:extLst>
              <a:ext uri="{FF2B5EF4-FFF2-40B4-BE49-F238E27FC236}">
                <a16:creationId xmlns:a16="http://schemas.microsoft.com/office/drawing/2014/main" id="{770271B4-D20E-5DD2-5534-3EF6398C4136}"/>
              </a:ext>
            </a:extLst>
          </p:cNvPr>
          <p:cNvSpPr>
            <a:spLocks noGrp="1"/>
          </p:cNvSpPr>
          <p:nvPr>
            <p:ph type="body" sz="quarter" idx="12"/>
          </p:nvPr>
        </p:nvSpPr>
        <p:spPr>
          <a:xfrm>
            <a:off x="1928188" y="3328639"/>
            <a:ext cx="7215812" cy="1515172"/>
          </a:xfrm>
        </p:spPr>
        <p:txBody>
          <a:bodyPr>
            <a:noAutofit/>
          </a:bodyPr>
          <a:lstStyle/>
          <a:p>
            <a:pPr>
              <a:lnSpc>
                <a:spcPct val="150000"/>
              </a:lnSpc>
            </a:pPr>
            <a:r>
              <a:rPr lang="en-US" dirty="0"/>
              <a:t>Therefore our hearts will sing praise to You and not be silent.</a:t>
            </a:r>
          </a:p>
        </p:txBody>
      </p:sp>
    </p:spTree>
    <p:extLst>
      <p:ext uri="{BB962C8B-B14F-4D97-AF65-F5344CB8AC3E}">
        <p14:creationId xmlns:p14="http://schemas.microsoft.com/office/powerpoint/2010/main" val="21996301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FCCBA-93E4-8F3D-D90B-21EADEA2FCE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BA0A06A-0BAB-3259-4DB5-C7B91DC6F969}"/>
              </a:ext>
            </a:extLst>
          </p:cNvPr>
          <p:cNvSpPr>
            <a:spLocks noGrp="1"/>
          </p:cNvSpPr>
          <p:nvPr>
            <p:ph type="body" sz="quarter" idx="11"/>
          </p:nvPr>
        </p:nvSpPr>
        <p:spPr>
          <a:xfrm>
            <a:off x="1928188" y="1222942"/>
            <a:ext cx="7215812" cy="1515173"/>
          </a:xfrm>
        </p:spPr>
        <p:txBody>
          <a:bodyPr>
            <a:noAutofit/>
          </a:bodyPr>
          <a:lstStyle/>
          <a:p>
            <a:r>
              <a:rPr lang="en-US" dirty="0"/>
              <a:t>Let us worship the Lord of all our </a:t>
            </a:r>
          </a:p>
          <a:p>
            <a:r>
              <a:rPr lang="en-US" dirty="0"/>
              <a:t>seasons!</a:t>
            </a:r>
          </a:p>
        </p:txBody>
      </p:sp>
      <p:sp>
        <p:nvSpPr>
          <p:cNvPr id="3" name="Text Placeholder 2">
            <a:extLst>
              <a:ext uri="{FF2B5EF4-FFF2-40B4-BE49-F238E27FC236}">
                <a16:creationId xmlns:a16="http://schemas.microsoft.com/office/drawing/2014/main" id="{E3778175-3067-7129-718F-E6D2883A5A12}"/>
              </a:ext>
            </a:extLst>
          </p:cNvPr>
          <p:cNvSpPr>
            <a:spLocks noGrp="1"/>
          </p:cNvSpPr>
          <p:nvPr>
            <p:ph type="body" sz="quarter" idx="12"/>
          </p:nvPr>
        </p:nvSpPr>
        <p:spPr>
          <a:xfrm>
            <a:off x="1928188" y="3328639"/>
            <a:ext cx="7215812" cy="1515172"/>
          </a:xfrm>
        </p:spPr>
        <p:txBody>
          <a:bodyPr>
            <a:noAutofit/>
          </a:bodyPr>
          <a:lstStyle/>
          <a:p>
            <a:pPr>
              <a:lnSpc>
                <a:spcPct val="150000"/>
              </a:lnSpc>
            </a:pPr>
            <a:r>
              <a:rPr lang="en-US" dirty="0"/>
              <a:t>Let us praise our God for his perfect timing.</a:t>
            </a:r>
          </a:p>
        </p:txBody>
      </p:sp>
    </p:spTree>
    <p:extLst>
      <p:ext uri="{BB962C8B-B14F-4D97-AF65-F5344CB8AC3E}">
        <p14:creationId xmlns:p14="http://schemas.microsoft.com/office/powerpoint/2010/main" val="2789385647"/>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2E630B-7E43-04FC-ABDD-340F325211C1}"/>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6" name="TextBox 5">
            <a:extLst>
              <a:ext uri="{FF2B5EF4-FFF2-40B4-BE49-F238E27FC236}">
                <a16:creationId xmlns:a16="http://schemas.microsoft.com/office/drawing/2014/main" id="{37A69DB4-3E45-DA1F-05E8-B36F600EF776}"/>
              </a:ext>
            </a:extLst>
          </p:cNvPr>
          <p:cNvSpPr txBox="1"/>
          <p:nvPr/>
        </p:nvSpPr>
        <p:spPr>
          <a:xfrm>
            <a:off x="0" y="1054244"/>
            <a:ext cx="5599522" cy="5538952"/>
          </a:xfrm>
          <a:prstGeom prst="rect">
            <a:avLst/>
          </a:prstGeom>
          <a:noFill/>
        </p:spPr>
        <p:txBody>
          <a:bodyPr wrap="square">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Eternal God, Creator of time and Architect of our lives, we gather today acknowledging that our days are held safely in Your hands. We thank You that You do not change,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487311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AA95E-B1D5-96BB-43DE-92BA06548E4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06755F6-31E6-8BFD-2C96-E4BB7C93F7BC}"/>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TextBox 4">
            <a:extLst>
              <a:ext uri="{FF2B5EF4-FFF2-40B4-BE49-F238E27FC236}">
                <a16:creationId xmlns:a16="http://schemas.microsoft.com/office/drawing/2014/main" id="{8F960C3F-80A6-C1D3-9C88-DC92F36E3B42}"/>
              </a:ext>
            </a:extLst>
          </p:cNvPr>
          <p:cNvSpPr txBox="1"/>
          <p:nvPr/>
        </p:nvSpPr>
        <p:spPr>
          <a:xfrm>
            <a:off x="0" y="972839"/>
            <a:ext cx="5665694" cy="5538952"/>
          </a:xfrm>
          <a:prstGeom prst="rect">
            <a:avLst/>
          </a:prstGeom>
          <a:noFill/>
        </p:spPr>
        <p:txBody>
          <a:bodyPr wrap="square" anchor="ctr">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even when the world around us shifts like the wind. Lord, we confess that some of us enter this room in seasons of heavy weeping, carrying grief, exhaustion, or uncertainty. </a:t>
            </a:r>
          </a:p>
        </p:txBody>
      </p:sp>
    </p:spTree>
    <p:extLst>
      <p:ext uri="{BB962C8B-B14F-4D97-AF65-F5344CB8AC3E}">
        <p14:creationId xmlns:p14="http://schemas.microsoft.com/office/powerpoint/2010/main" val="278059982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theme/theme1.xml><?xml version="1.0" encoding="utf-8"?>
<a:theme xmlns:a="http://schemas.openxmlformats.org/drawingml/2006/main" name="General Worship">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Advent Candle Light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mmunion ">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Palm Confession ">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postles Creed 882">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Nicene Creed 880">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Apostles 881">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Great Thanksgiving 13">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Lord's Prayer">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Lent Worship">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55253</TotalTime>
  <Words>1947</Words>
  <Application>Microsoft Macintosh PowerPoint</Application>
  <PresentationFormat>On-screen Show (4:3)</PresentationFormat>
  <Paragraphs>230</Paragraphs>
  <Slides>50</Slides>
  <Notes>2</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50</vt:i4>
      </vt:variant>
    </vt:vector>
  </HeadingPairs>
  <TitlesOfParts>
    <vt:vector size="71" baseType="lpstr">
      <vt:lpstr>Times</vt:lpstr>
      <vt:lpstr>APPLE CHANCERY</vt:lpstr>
      <vt:lpstr>Arial</vt:lpstr>
      <vt:lpstr>Baguet Script</vt:lpstr>
      <vt:lpstr>Calibri</vt:lpstr>
      <vt:lpstr>Dreaming Outloud Script Pro</vt:lpstr>
      <vt:lpstr>Edwardian Script ITC</vt:lpstr>
      <vt:lpstr>Georgia</vt:lpstr>
      <vt:lpstr>Lucida Calligraphy</vt:lpstr>
      <vt:lpstr>Times New Roman</vt:lpstr>
      <vt:lpstr>Verdana</vt:lpstr>
      <vt:lpstr>General Worship</vt:lpstr>
      <vt:lpstr>Communion </vt:lpstr>
      <vt:lpstr>Palm Confession </vt:lpstr>
      <vt:lpstr>Apostles Creed 882</vt:lpstr>
      <vt:lpstr>Nicene Creed 880</vt:lpstr>
      <vt:lpstr>Apostles 881</vt:lpstr>
      <vt:lpstr>Great Thanksgiving 13</vt:lpstr>
      <vt:lpstr>Lord's Prayer</vt:lpstr>
      <vt:lpstr>Lent Worship</vt:lpstr>
      <vt:lpstr>Advent Candle Lighting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Psalm 30</vt:lpstr>
      <vt:lpstr>PowerPoint Presentation</vt:lpstr>
      <vt:lpstr>PowerPoint Presentation</vt:lpstr>
      <vt:lpstr>PowerPoint Presentation</vt:lpstr>
      <vt:lpstr>PowerPoint Presentation</vt:lpstr>
      <vt:lpstr>Ecclesiastes 3: 1 – 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RUMC Admin</dc:creator>
  <cp:lastModifiedBy>RUMC Admin</cp:lastModifiedBy>
  <cp:revision>787</cp:revision>
  <cp:lastPrinted>2026-04-17T16:54:19Z</cp:lastPrinted>
  <dcterms:created xsi:type="dcterms:W3CDTF">2022-06-10T14:28:57Z</dcterms:created>
  <dcterms:modified xsi:type="dcterms:W3CDTF">2026-06-22T15:02:13Z</dcterms:modified>
</cp:coreProperties>
</file>