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5.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6.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7.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8.xml" ContentType="application/vnd.openxmlformats-officedocument.theme+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9.xml" ContentType="application/vnd.openxmlformats-officedocument.theme+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 id="2147483731" r:id="rId2"/>
    <p:sldMasterId id="2147483689" r:id="rId3"/>
    <p:sldMasterId id="2147483701" r:id="rId4"/>
    <p:sldMasterId id="2147483717" r:id="rId5"/>
    <p:sldMasterId id="2147483779" r:id="rId6"/>
    <p:sldMasterId id="2147483755" r:id="rId7"/>
    <p:sldMasterId id="2147483746" r:id="rId8"/>
    <p:sldMasterId id="2147483693" r:id="rId9"/>
    <p:sldMasterId id="2147483688" r:id="rId10"/>
  </p:sldMasterIdLst>
  <p:notesMasterIdLst>
    <p:notesMasterId r:id="rId75"/>
  </p:notesMasterIdLst>
  <p:sldIdLst>
    <p:sldId id="3324" r:id="rId11"/>
    <p:sldId id="3194" r:id="rId12"/>
    <p:sldId id="3196" r:id="rId13"/>
    <p:sldId id="3666" r:id="rId14"/>
    <p:sldId id="3667" r:id="rId15"/>
    <p:sldId id="3955" r:id="rId16"/>
    <p:sldId id="3992" r:id="rId17"/>
    <p:sldId id="3993" r:id="rId18"/>
    <p:sldId id="3925" r:id="rId19"/>
    <p:sldId id="3926" r:id="rId20"/>
    <p:sldId id="3951" r:id="rId21"/>
    <p:sldId id="3994" r:id="rId22"/>
    <p:sldId id="3999" r:id="rId23"/>
    <p:sldId id="4000" r:id="rId24"/>
    <p:sldId id="4001" r:id="rId25"/>
    <p:sldId id="3670" r:id="rId26"/>
    <p:sldId id="3650" r:id="rId27"/>
    <p:sldId id="3995" r:id="rId28"/>
    <p:sldId id="3996" r:id="rId29"/>
    <p:sldId id="3997" r:id="rId30"/>
    <p:sldId id="3998" r:id="rId31"/>
    <p:sldId id="256" r:id="rId32"/>
    <p:sldId id="257" r:id="rId33"/>
    <p:sldId id="258" r:id="rId34"/>
    <p:sldId id="259" r:id="rId35"/>
    <p:sldId id="260" r:id="rId36"/>
    <p:sldId id="261" r:id="rId37"/>
    <p:sldId id="3690" r:id="rId38"/>
    <p:sldId id="3383" r:id="rId39"/>
    <p:sldId id="3972" r:id="rId40"/>
    <p:sldId id="3973" r:id="rId41"/>
    <p:sldId id="3974" r:id="rId42"/>
    <p:sldId id="3975" r:id="rId43"/>
    <p:sldId id="3976" r:id="rId44"/>
    <p:sldId id="3977" r:id="rId45"/>
    <p:sldId id="3978" r:id="rId46"/>
    <p:sldId id="3633" r:id="rId47"/>
    <p:sldId id="3678" r:id="rId48"/>
    <p:sldId id="3079" r:id="rId49"/>
    <p:sldId id="3529" r:id="rId50"/>
    <p:sldId id="3081" r:id="rId51"/>
    <p:sldId id="3979" r:id="rId52"/>
    <p:sldId id="3980" r:id="rId53"/>
    <p:sldId id="3981" r:id="rId54"/>
    <p:sldId id="3982" r:id="rId55"/>
    <p:sldId id="3983" r:id="rId56"/>
    <p:sldId id="3984" r:id="rId57"/>
    <p:sldId id="3985" r:id="rId58"/>
    <p:sldId id="3986" r:id="rId59"/>
    <p:sldId id="3987" r:id="rId60"/>
    <p:sldId id="3988" r:id="rId61"/>
    <p:sldId id="3989" r:id="rId62"/>
    <p:sldId id="3397" r:id="rId63"/>
    <p:sldId id="3398" r:id="rId64"/>
    <p:sldId id="3399" r:id="rId65"/>
    <p:sldId id="3990" r:id="rId66"/>
    <p:sldId id="3991" r:id="rId67"/>
    <p:sldId id="1431" r:id="rId68"/>
    <p:sldId id="1432" r:id="rId69"/>
    <p:sldId id="1433" r:id="rId70"/>
    <p:sldId id="1434" r:id="rId71"/>
    <p:sldId id="3619" r:id="rId72"/>
    <p:sldId id="2315" r:id="rId73"/>
    <p:sldId id="354" r:id="rId7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BD9"/>
    <a:srgbClr val="FFF2CC"/>
    <a:srgbClr val="DDD3D7"/>
    <a:srgbClr val="E7C6A1"/>
    <a:srgbClr val="FFFFFF"/>
    <a:srgbClr val="E57A91"/>
    <a:srgbClr val="F7F2E6"/>
    <a:srgbClr val="CF768A"/>
    <a:srgbClr val="D9C2C4"/>
    <a:srgbClr val="CC94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605"/>
    <p:restoredTop sz="95827"/>
  </p:normalViewPr>
  <p:slideViewPr>
    <p:cSldViewPr snapToGrid="0" snapToObjects="1">
      <p:cViewPr varScale="1">
        <p:scale>
          <a:sx n="102" d="100"/>
          <a:sy n="102" d="100"/>
        </p:scale>
        <p:origin x="1440" y="4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16" Type="http://schemas.openxmlformats.org/officeDocument/2006/relationships/slide" Target="slides/slide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slide" Target="slides/slide35.xml"/><Relationship Id="rId53" Type="http://schemas.openxmlformats.org/officeDocument/2006/relationships/slide" Target="slides/slide43.xml"/><Relationship Id="rId58" Type="http://schemas.openxmlformats.org/officeDocument/2006/relationships/slide" Target="slides/slide48.xml"/><Relationship Id="rId66" Type="http://schemas.openxmlformats.org/officeDocument/2006/relationships/slide" Target="slides/slide56.xml"/><Relationship Id="rId74" Type="http://schemas.openxmlformats.org/officeDocument/2006/relationships/slide" Target="slides/slide64.xml"/><Relationship Id="rId79"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slide" Target="slides/slide51.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presProps" Target="presProps.xml"/><Relationship Id="rId7" Type="http://schemas.openxmlformats.org/officeDocument/2006/relationships/slideMaster" Target="slideMasters/slideMaster7.xml"/><Relationship Id="rId71" Type="http://schemas.openxmlformats.org/officeDocument/2006/relationships/slide" Target="slides/slide61.xml"/><Relationship Id="rId2" Type="http://schemas.openxmlformats.org/officeDocument/2006/relationships/slideMaster" Target="slideMasters/slideMaster2.xml"/><Relationship Id="rId29" Type="http://schemas.openxmlformats.org/officeDocument/2006/relationships/slide" Target="slides/slide1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70B782-7928-BC4C-A3AA-492C142E50D3}" type="datetimeFigureOut">
              <a:rPr lang="en-US" smtClean="0"/>
              <a:t>7/3/26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6C57315-79F8-3F40-ACDB-4839CD44B319}" type="slidenum">
              <a:rPr lang="en-US" smtClean="0"/>
              <a:t>‹#›</a:t>
            </a:fld>
            <a:endParaRPr lang="en-US"/>
          </a:p>
        </p:txBody>
      </p:sp>
    </p:spTree>
    <p:extLst>
      <p:ext uri="{BB962C8B-B14F-4D97-AF65-F5344CB8AC3E}">
        <p14:creationId xmlns:p14="http://schemas.microsoft.com/office/powerpoint/2010/main" val="495851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6C57315-79F8-3F40-ACDB-4839CD44B319}" type="slidenum">
              <a:rPr lang="en-US" smtClean="0"/>
              <a:t>2</a:t>
            </a:fld>
            <a:endParaRPr lang="en-US"/>
          </a:p>
        </p:txBody>
      </p:sp>
    </p:spTree>
    <p:extLst>
      <p:ext uri="{BB962C8B-B14F-4D97-AF65-F5344CB8AC3E}">
        <p14:creationId xmlns:p14="http://schemas.microsoft.com/office/powerpoint/2010/main" val="21333916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www.goodfon.com</a:t>
            </a:r>
            <a:r>
              <a:rPr lang="en-US" dirty="0"/>
              <a:t>/flowers/wallpaper-blue-wood-blossom-spring-flowers-vesna-iablonia-tsvety.html</a:t>
            </a:r>
          </a:p>
        </p:txBody>
      </p:sp>
      <p:sp>
        <p:nvSpPr>
          <p:cNvPr id="4" name="Slide Number Placeholder 3"/>
          <p:cNvSpPr>
            <a:spLocks noGrp="1"/>
          </p:cNvSpPr>
          <p:nvPr>
            <p:ph type="sldNum" sz="quarter" idx="5"/>
          </p:nvPr>
        </p:nvSpPr>
        <p:spPr/>
        <p:txBody>
          <a:bodyPr/>
          <a:lstStyle/>
          <a:p>
            <a:fld id="{F6C57315-79F8-3F40-ACDB-4839CD44B319}" type="slidenum">
              <a:rPr lang="en-US" smtClean="0"/>
              <a:t>39</a:t>
            </a:fld>
            <a:endParaRPr lang="en-US"/>
          </a:p>
        </p:txBody>
      </p:sp>
    </p:spTree>
    <p:extLst>
      <p:ext uri="{BB962C8B-B14F-4D97-AF65-F5344CB8AC3E}">
        <p14:creationId xmlns:p14="http://schemas.microsoft.com/office/powerpoint/2010/main" val="7002893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Call to Worship Responses">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880BE44-9C80-12B5-DDE3-237F7125670D}"/>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1F1E20E-4C96-B4E8-6517-41E77B803067}"/>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1076" y="0"/>
            <a:ext cx="9145076" cy="685431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lstStyle>
            <a:lvl1pPr marL="0" indent="0">
              <a:buFontTx/>
              <a:buNone/>
              <a:defRPr sz="3600">
                <a:latin typeface="+mn-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050489"/>
            <a:ext cx="6839892" cy="1515172"/>
          </a:xfrm>
        </p:spPr>
        <p:txBody>
          <a:bodyPr/>
          <a:lstStyle>
            <a:lvl1pPr marL="0" indent="0">
              <a:buFontTx/>
              <a:buNone/>
              <a:defRPr sz="3600" b="1">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762873"/>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928188" y="4849456"/>
            <a:ext cx="6839892" cy="1515172"/>
          </a:xfrm>
        </p:spPr>
        <p:txBody>
          <a:bodyPr/>
          <a:lstStyle>
            <a:lvl1pPr marL="0" indent="0">
              <a:buFontTx/>
              <a:buNone/>
              <a:defRPr sz="3600" b="0">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5" y="4521567"/>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Tree>
    <p:extLst>
      <p:ext uri="{BB962C8B-B14F-4D97-AF65-F5344CB8AC3E}">
        <p14:creationId xmlns:p14="http://schemas.microsoft.com/office/powerpoint/2010/main" val="33321258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2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Tree>
    <p:extLst>
      <p:ext uri="{BB962C8B-B14F-4D97-AF65-F5344CB8AC3E}">
        <p14:creationId xmlns:p14="http://schemas.microsoft.com/office/powerpoint/2010/main" val="312526378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descr="A white bird with blue wings and a green branch in its beak&#10;&#10;Description automatically generated">
            <a:extLst>
              <a:ext uri="{FF2B5EF4-FFF2-40B4-BE49-F238E27FC236}">
                <a16:creationId xmlns:a16="http://schemas.microsoft.com/office/drawing/2014/main" id="{75BABC57-223F-73AD-EE5A-063B7F5ED8C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656080" y="0"/>
            <a:ext cx="5831840" cy="5831840"/>
          </a:xfrm>
          <a:prstGeom prst="rect">
            <a:avLst/>
          </a:prstGeom>
        </p:spPr>
      </p:pic>
      <p:sp>
        <p:nvSpPr>
          <p:cNvPr id="7" name="TextBox 6">
            <a:extLst>
              <a:ext uri="{FF2B5EF4-FFF2-40B4-BE49-F238E27FC236}">
                <a16:creationId xmlns:a16="http://schemas.microsoft.com/office/drawing/2014/main" id="{A89B31DD-49F4-C706-8998-22E902808E6A}"/>
              </a:ext>
            </a:extLst>
          </p:cNvPr>
          <p:cNvSpPr txBox="1"/>
          <p:nvPr userDrawn="1"/>
        </p:nvSpPr>
        <p:spPr>
          <a:xfrm>
            <a:off x="1727200" y="5831840"/>
            <a:ext cx="6118021" cy="784830"/>
          </a:xfrm>
          <a:prstGeom prst="rect">
            <a:avLst/>
          </a:prstGeom>
          <a:noFill/>
        </p:spPr>
        <p:txBody>
          <a:bodyPr wrap="none" rtlCol="0">
            <a:spAutoFit/>
          </a:bodyPr>
          <a:lstStyle/>
          <a:p>
            <a:r>
              <a:rPr lang="en-US" sz="4500" b="0" dirty="0">
                <a:effectLst/>
                <a:latin typeface="Verdana" panose="020B0604030504040204" pitchFamily="34" charset="0"/>
                <a:ea typeface="Verdana" panose="020B0604030504040204" pitchFamily="34" charset="0"/>
                <a:cs typeface="Verdana" panose="020B0604030504040204" pitchFamily="34" charset="0"/>
              </a:rPr>
              <a:t>Passing of the Peace</a:t>
            </a:r>
          </a:p>
        </p:txBody>
      </p:sp>
    </p:spTree>
    <p:extLst>
      <p:ext uri="{BB962C8B-B14F-4D97-AF65-F5344CB8AC3E}">
        <p14:creationId xmlns:p14="http://schemas.microsoft.com/office/powerpoint/2010/main" val="80237873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Call to Worship Responses">
    <p:spTree>
      <p:nvGrpSpPr>
        <p:cNvPr id="1" name=""/>
        <p:cNvGrpSpPr/>
        <p:nvPr/>
      </p:nvGrpSpPr>
      <p:grpSpPr>
        <a:xfrm>
          <a:off x="0" y="0"/>
          <a:ext cx="0" cy="0"/>
          <a:chOff x="0" y="0"/>
          <a:chExt cx="0" cy="0"/>
        </a:xfrm>
      </p:grpSpPr>
      <p:pic>
        <p:nvPicPr>
          <p:cNvPr id="3074" name="Picture 2" descr="1,900+ Bible By Window Light Stock Photos, Pictures &amp; Royalty-Free Images -  iStock">
            <a:extLst>
              <a:ext uri="{FF2B5EF4-FFF2-40B4-BE49-F238E27FC236}">
                <a16:creationId xmlns:a16="http://schemas.microsoft.com/office/drawing/2014/main" id="{CFC89D73-694A-5032-63A8-64464A671671}"/>
              </a:ext>
            </a:extLst>
          </p:cNvPr>
          <p:cNvPicPr>
            <a:picLocks noChangeAspect="1" noChangeArrowheads="1"/>
          </p:cNvPicPr>
          <p:nvPr userDrawn="1"/>
        </p:nvPicPr>
        <p:blipFill>
          <a:blip r:embed="rId2">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932515"/>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2890986"/>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392595" y="58438"/>
            <a:ext cx="8358809" cy="769441"/>
          </a:xfrm>
          <a:prstGeom prst="rect">
            <a:avLst/>
          </a:prstGeom>
          <a:noFill/>
        </p:spPr>
        <p:txBody>
          <a:bodyPr wrap="square" rtlCol="0">
            <a:spAutoFit/>
          </a:bodyPr>
          <a:lstStyle/>
          <a:p>
            <a:pPr algn="ctr"/>
            <a:r>
              <a:rPr lang="en-US" sz="4400" b="1" dirty="0">
                <a:latin typeface="Times" pitchFamily="2" charset="0"/>
              </a:rPr>
              <a:t>Confession &amp; Pardon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762873"/>
            <a:ext cx="1654933" cy="646331"/>
          </a:xfrm>
          <a:prstGeom prst="rect">
            <a:avLst/>
          </a:prstGeom>
          <a:noFill/>
        </p:spPr>
        <p:txBody>
          <a:bodyPr wrap="square" rtlCol="0">
            <a:spAutoFit/>
          </a:bodyPr>
          <a:lstStyle/>
          <a:p>
            <a:r>
              <a:rPr lang="en-US" sz="3600" b="1"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928188" y="4739147"/>
            <a:ext cx="6839892" cy="1515172"/>
          </a:xfrm>
        </p:spPr>
        <p:txBody>
          <a:bodyPr>
            <a:normAutofit/>
          </a:bodyPr>
          <a:lstStyle>
            <a:lvl1pPr marL="0" indent="0">
              <a:lnSpc>
                <a:spcPct val="100000"/>
              </a:lnSpc>
              <a:buFontTx/>
              <a:buNone/>
              <a:defRPr sz="3000" b="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5" y="4534271"/>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Tree>
    <p:extLst>
      <p:ext uri="{BB962C8B-B14F-4D97-AF65-F5344CB8AC3E}">
        <p14:creationId xmlns:p14="http://schemas.microsoft.com/office/powerpoint/2010/main" val="39874273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Call to Worship Responses">
    <p:spTree>
      <p:nvGrpSpPr>
        <p:cNvPr id="1" name=""/>
        <p:cNvGrpSpPr/>
        <p:nvPr/>
      </p:nvGrpSpPr>
      <p:grpSpPr>
        <a:xfrm>
          <a:off x="0" y="0"/>
          <a:ext cx="0" cy="0"/>
          <a:chOff x="0" y="0"/>
          <a:chExt cx="0" cy="0"/>
        </a:xfrm>
      </p:grpSpPr>
      <p:pic>
        <p:nvPicPr>
          <p:cNvPr id="3074" name="Picture 2" descr="1,900+ Bible By Window Light Stock Photos, Pictures &amp; Royalty-Free Images -  iStock">
            <a:extLst>
              <a:ext uri="{FF2B5EF4-FFF2-40B4-BE49-F238E27FC236}">
                <a16:creationId xmlns:a16="http://schemas.microsoft.com/office/drawing/2014/main" id="{CFC89D73-694A-5032-63A8-64464A671671}"/>
              </a:ext>
            </a:extLst>
          </p:cNvPr>
          <p:cNvPicPr>
            <a:picLocks noChangeAspect="1" noChangeArrowheads="1"/>
          </p:cNvPicPr>
          <p:nvPr userDrawn="1"/>
        </p:nvPicPr>
        <p:blipFill>
          <a:blip r:embed="rId2">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932515"/>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652727"/>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392595" y="58438"/>
            <a:ext cx="8358809" cy="769441"/>
          </a:xfrm>
          <a:prstGeom prst="rect">
            <a:avLst/>
          </a:prstGeom>
          <a:noFill/>
        </p:spPr>
        <p:txBody>
          <a:bodyPr wrap="square" rtlCol="0">
            <a:spAutoFit/>
          </a:bodyPr>
          <a:lstStyle/>
          <a:p>
            <a:pPr algn="ctr"/>
            <a:r>
              <a:rPr lang="en-US" sz="4400" b="1" dirty="0">
                <a:latin typeface="Times" pitchFamily="2" charset="0"/>
              </a:rPr>
              <a:t>Confession &amp; Pardon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3652727"/>
            <a:ext cx="1654933" cy="646331"/>
          </a:xfrm>
          <a:prstGeom prst="rect">
            <a:avLst/>
          </a:prstGeom>
          <a:noFill/>
        </p:spPr>
        <p:txBody>
          <a:bodyPr wrap="square" rtlCol="0">
            <a:spAutoFit/>
          </a:bodyPr>
          <a:lstStyle/>
          <a:p>
            <a:r>
              <a:rPr lang="en-US" sz="3600" b="1" i="1" dirty="0">
                <a:solidFill>
                  <a:schemeClr val="accent1"/>
                </a:solidFill>
                <a:latin typeface="+mn-lt"/>
              </a:rPr>
              <a:t>People:</a:t>
            </a:r>
          </a:p>
        </p:txBody>
      </p:sp>
    </p:spTree>
    <p:extLst>
      <p:ext uri="{BB962C8B-B14F-4D97-AF65-F5344CB8AC3E}">
        <p14:creationId xmlns:p14="http://schemas.microsoft.com/office/powerpoint/2010/main" val="289552769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233025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pic>
        <p:nvPicPr>
          <p:cNvPr id="3" name="Picture 2" descr="A white dove flying over an open book&#10;&#10;AI-generated content may be incorrect.">
            <a:extLst>
              <a:ext uri="{FF2B5EF4-FFF2-40B4-BE49-F238E27FC236}">
                <a16:creationId xmlns:a16="http://schemas.microsoft.com/office/drawing/2014/main" id="{3D907368-4305-96A1-4351-31B08D20FF6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143000" y="0"/>
            <a:ext cx="6858000" cy="6858000"/>
          </a:xfrm>
          <a:prstGeom prst="rect">
            <a:avLst/>
          </a:prstGeom>
        </p:spPr>
      </p:pic>
      <p:sp>
        <p:nvSpPr>
          <p:cNvPr id="4" name="TextBox 3">
            <a:extLst>
              <a:ext uri="{FF2B5EF4-FFF2-40B4-BE49-F238E27FC236}">
                <a16:creationId xmlns:a16="http://schemas.microsoft.com/office/drawing/2014/main" id="{57BB1F35-A4D6-2377-7F1D-5C6370515C30}"/>
              </a:ext>
            </a:extLst>
          </p:cNvPr>
          <p:cNvSpPr txBox="1"/>
          <p:nvPr userDrawn="1"/>
        </p:nvSpPr>
        <p:spPr>
          <a:xfrm>
            <a:off x="268356" y="3329609"/>
            <a:ext cx="8607287" cy="861774"/>
          </a:xfrm>
          <a:prstGeom prst="rect">
            <a:avLst/>
          </a:prstGeom>
          <a:solidFill>
            <a:schemeClr val="accent5">
              <a:lumMod val="20000"/>
              <a:lumOff val="80000"/>
            </a:schemeClr>
          </a:solidFill>
          <a:effectLst>
            <a:softEdge rad="63500"/>
          </a:effectLst>
        </p:spPr>
        <p:txBody>
          <a:bodyPr wrap="square" rtlCol="0">
            <a:spAutoFit/>
          </a:bodyPr>
          <a:lstStyle/>
          <a:p>
            <a:pPr algn="ctr"/>
            <a:r>
              <a:rPr lang="en-US" sz="5000" dirty="0">
                <a:latin typeface="Verdana" panose="020B0604030504040204" pitchFamily="34" charset="0"/>
                <a:ea typeface="Verdana" panose="020B0604030504040204" pitchFamily="34" charset="0"/>
                <a:cs typeface="Verdana" panose="020B0604030504040204" pitchFamily="34" charset="0"/>
              </a:rPr>
              <a:t>Pastoral Prayer</a:t>
            </a:r>
          </a:p>
        </p:txBody>
      </p:sp>
    </p:spTree>
    <p:extLst>
      <p:ext uri="{BB962C8B-B14F-4D97-AF65-F5344CB8AC3E}">
        <p14:creationId xmlns:p14="http://schemas.microsoft.com/office/powerpoint/2010/main" val="336052573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7C6C296-4EB0-8C74-778E-9C960DEB4D9A}"/>
              </a:ext>
            </a:extLst>
          </p:cNvPr>
          <p:cNvSpPr txBox="1"/>
          <p:nvPr userDrawn="1"/>
        </p:nvSpPr>
        <p:spPr>
          <a:xfrm>
            <a:off x="3923219" y="1788070"/>
            <a:ext cx="5147211" cy="3281860"/>
          </a:xfrm>
          <a:prstGeom prst="rect">
            <a:avLst/>
          </a:prstGeom>
          <a:solidFill>
            <a:schemeClr val="accent4">
              <a:lumMod val="40000"/>
              <a:lumOff val="60000"/>
            </a:schemeClr>
          </a:solidFill>
          <a:ln>
            <a:noFill/>
          </a:ln>
          <a:effectLst>
            <a:softEdge rad="63500"/>
          </a:effectLst>
        </p:spPr>
        <p:txBody>
          <a:bodyPr wrap="square">
            <a:spAutoFit/>
          </a:bodyPr>
          <a:lstStyle/>
          <a:p>
            <a:pPr algn="ctr" defTabSz="914400">
              <a:lnSpc>
                <a:spcPct val="150000"/>
              </a:lnSpc>
              <a:spcBef>
                <a:spcPct val="0"/>
              </a:spcBef>
              <a:spcAft>
                <a:spcPts val="600"/>
              </a:spcAft>
            </a:pPr>
            <a:r>
              <a:rPr lang="en-US" sz="4800" b="1" dirty="0">
                <a:solidFill>
                  <a:schemeClr val="tx1">
                    <a:lumMod val="75000"/>
                    <a:lumOff val="25000"/>
                  </a:schemeClr>
                </a:solidFill>
                <a:latin typeface="Georgia" panose="02040502050405020303" pitchFamily="18" charset="0"/>
                <a:ea typeface="+mj-ea"/>
                <a:cs typeface="+mj-cs"/>
              </a:rPr>
              <a:t>Young Disciples’ Message</a:t>
            </a:r>
          </a:p>
        </p:txBody>
      </p:sp>
      <p:pic>
        <p:nvPicPr>
          <p:cNvPr id="1028" name="Picture 4" descr="In the warmth of a sunny day, a young child finds a tranquil moment in the embrace of a sunflower field. With eyes closed and hands clasped in a prayer position, the child exudes an aura of peace and contentment. The bright, yellow sunflowers tower around, symbolizing vitality and energy, which contrasts with the serene expression on the child’s face. This setting provides a perfect blend of nature’s beauty and youthful innocence, creating a picturesque snapshot of meditation and calmness.">
            <a:extLst>
              <a:ext uri="{FF2B5EF4-FFF2-40B4-BE49-F238E27FC236}">
                <a16:creationId xmlns:a16="http://schemas.microsoft.com/office/drawing/2014/main" id="{0D18F5A2-9321-D5A8-9B78-02093A4C7E4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384333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337444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9544139-BDB3-628F-D954-5FE02B93E82F}"/>
              </a:ext>
            </a:extLst>
          </p:cNvPr>
          <p:cNvPicPr>
            <a:picLocks noChangeAspect="1"/>
          </p:cNvPicPr>
          <p:nvPr userDrawn="1"/>
        </p:nvPicPr>
        <p:blipFill>
          <a:blip r:embed="rId2"/>
          <a:stretch>
            <a:fillRect/>
          </a:stretch>
        </p:blipFill>
        <p:spPr>
          <a:xfrm>
            <a:off x="116557" y="94954"/>
            <a:ext cx="8910885" cy="6668091"/>
          </a:xfrm>
          <a:prstGeom prst="rect">
            <a:avLst/>
          </a:prstGeom>
        </p:spPr>
      </p:pic>
    </p:spTree>
    <p:extLst>
      <p:ext uri="{BB962C8B-B14F-4D97-AF65-F5344CB8AC3E}">
        <p14:creationId xmlns:p14="http://schemas.microsoft.com/office/powerpoint/2010/main" val="373491594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pic>
        <p:nvPicPr>
          <p:cNvPr id="3" name="Picture 2" descr="A person kneeling in front of a stained glass window&#10;&#10;AI-generated content may be incorrect.">
            <a:extLst>
              <a:ext uri="{FF2B5EF4-FFF2-40B4-BE49-F238E27FC236}">
                <a16:creationId xmlns:a16="http://schemas.microsoft.com/office/drawing/2014/main" id="{5CF771C2-5C09-304F-F4D0-7F7F8DC26AE9}"/>
              </a:ext>
            </a:extLst>
          </p:cNvPr>
          <p:cNvPicPr>
            <a:picLocks noChangeAspect="1"/>
          </p:cNvPicPr>
          <p:nvPr userDrawn="1"/>
        </p:nvPicPr>
        <p:blipFill>
          <a:blip r:embed="rId2" cstate="email">
            <a:alphaModFix amt="50000"/>
            <a:extLst>
              <a:ext uri="{28A0092B-C50C-407E-A947-70E740481C1C}">
                <a14:useLocalDpi xmlns:a14="http://schemas.microsoft.com/office/drawing/2010/main"/>
              </a:ext>
            </a:extLst>
          </a:blip>
          <a:stretch>
            <a:fillRect/>
          </a:stretch>
        </p:blipFill>
        <p:spPr>
          <a:xfrm>
            <a:off x="0" y="0"/>
            <a:ext cx="3843495" cy="6858000"/>
          </a:xfrm>
          <a:prstGeom prst="rect">
            <a:avLst/>
          </a:prstGeom>
        </p:spPr>
      </p:pic>
      <p:sp>
        <p:nvSpPr>
          <p:cNvPr id="4" name="TextBox 3">
            <a:extLst>
              <a:ext uri="{FF2B5EF4-FFF2-40B4-BE49-F238E27FC236}">
                <a16:creationId xmlns:a16="http://schemas.microsoft.com/office/drawing/2014/main" id="{C074D88C-AA14-CC42-4108-1A53DA7FB2BA}"/>
              </a:ext>
            </a:extLst>
          </p:cNvPr>
          <p:cNvSpPr txBox="1"/>
          <p:nvPr userDrawn="1"/>
        </p:nvSpPr>
        <p:spPr>
          <a:xfrm>
            <a:off x="3986374" y="1520785"/>
            <a:ext cx="4982965" cy="3816429"/>
          </a:xfrm>
          <a:prstGeom prst="rect">
            <a:avLst/>
          </a:prstGeom>
          <a:noFill/>
        </p:spPr>
        <p:txBody>
          <a:bodyPr wrap="square" rtlCol="0">
            <a:spAutoFit/>
          </a:bodyPr>
          <a:lstStyle/>
          <a:p>
            <a:pPr algn="ctr"/>
            <a:r>
              <a:rPr lang="en-US" sz="6600" b="1" dirty="0">
                <a:latin typeface="Verdana" panose="020B0604030504040204" pitchFamily="34" charset="0"/>
                <a:ea typeface="Verdana" panose="020B0604030504040204" pitchFamily="34" charset="0"/>
                <a:cs typeface="Verdana" panose="020B0604030504040204" pitchFamily="34" charset="0"/>
              </a:rPr>
              <a:t>Lord</a:t>
            </a:r>
            <a:r>
              <a:rPr lang="en-US" sz="5000" dirty="0">
                <a:latin typeface="Verdana" panose="020B0604030504040204" pitchFamily="34" charset="0"/>
                <a:ea typeface="Verdana" panose="020B0604030504040204" pitchFamily="34" charset="0"/>
                <a:cs typeface="Verdana" panose="020B0604030504040204" pitchFamily="34" charset="0"/>
              </a:rPr>
              <a:t>, </a:t>
            </a:r>
          </a:p>
          <a:p>
            <a:pPr algn="ctr"/>
            <a:r>
              <a:rPr lang="en-US" sz="4400" dirty="0">
                <a:latin typeface="Verdana" panose="020B0604030504040204" pitchFamily="34" charset="0"/>
                <a:ea typeface="Verdana" panose="020B0604030504040204" pitchFamily="34" charset="0"/>
                <a:cs typeface="Verdana" panose="020B0604030504040204" pitchFamily="34" charset="0"/>
              </a:rPr>
              <a:t>hear our prayers as we lift up to you, our joys and concerns. </a:t>
            </a:r>
          </a:p>
        </p:txBody>
      </p:sp>
      <p:sp>
        <p:nvSpPr>
          <p:cNvPr id="5" name="TextBox 4">
            <a:extLst>
              <a:ext uri="{FF2B5EF4-FFF2-40B4-BE49-F238E27FC236}">
                <a16:creationId xmlns:a16="http://schemas.microsoft.com/office/drawing/2014/main" id="{603471EC-4F7D-E4DD-3792-3B21978657DD}"/>
              </a:ext>
            </a:extLst>
          </p:cNvPr>
          <p:cNvSpPr txBox="1"/>
          <p:nvPr userDrawn="1"/>
        </p:nvSpPr>
        <p:spPr>
          <a:xfrm>
            <a:off x="3986374" y="111513"/>
            <a:ext cx="4982965" cy="553998"/>
          </a:xfrm>
          <a:prstGeom prst="rect">
            <a:avLst/>
          </a:prstGeom>
          <a:noFill/>
        </p:spPr>
        <p:txBody>
          <a:bodyPr wrap="square" rtlCol="0">
            <a:spAutoFit/>
          </a:bodyPr>
          <a:lstStyle/>
          <a:p>
            <a:pPr algn="ctr"/>
            <a:r>
              <a:rPr lang="en-US" sz="3000" b="1" dirty="0">
                <a:latin typeface="Verdana" panose="020B0604030504040204" pitchFamily="34" charset="0"/>
                <a:ea typeface="Verdana" panose="020B0604030504040204" pitchFamily="34" charset="0"/>
                <a:cs typeface="Verdana" panose="020B0604030504040204" pitchFamily="34" charset="0"/>
              </a:rPr>
              <a:t>Prayers of the People</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15964973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20D6B17-431D-09AF-7CAE-0E8DE792099A}"/>
              </a:ext>
            </a:extLst>
          </p:cNvPr>
          <p:cNvPicPr>
            <a:picLocks noChangeAspect="1" noChangeArrowheads="1"/>
          </p:cNvPicPr>
          <p:nvPr userDrawn="1"/>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75AA3781-E7B4-84A2-ADD6-D5C9210EFA5D}"/>
              </a:ext>
            </a:extLst>
          </p:cNvPr>
          <p:cNvSpPr txBox="1"/>
          <p:nvPr userDrawn="1"/>
        </p:nvSpPr>
        <p:spPr>
          <a:xfrm>
            <a:off x="493191" y="2690336"/>
            <a:ext cx="8157618" cy="1477328"/>
          </a:xfrm>
          <a:prstGeom prst="rect">
            <a:avLst/>
          </a:prstGeom>
          <a:solidFill>
            <a:srgbClr val="E7C6A1">
              <a:alpha val="78431"/>
            </a:srgbClr>
          </a:solidFill>
          <a:ln>
            <a:solidFill>
              <a:schemeClr val="bg1"/>
            </a:solidFill>
          </a:ln>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sz="9000" dirty="0">
                <a:latin typeface="Lucida Calligraphy" panose="03010101010101010101" pitchFamily="66" charset="77"/>
              </a:rPr>
              <a:t>Benediction</a:t>
            </a:r>
          </a:p>
        </p:txBody>
      </p:sp>
    </p:spTree>
    <p:extLst>
      <p:ext uri="{BB962C8B-B14F-4D97-AF65-F5344CB8AC3E}">
        <p14:creationId xmlns:p14="http://schemas.microsoft.com/office/powerpoint/2010/main" val="262901471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_Call to Worship Responses">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880BE44-9C80-12B5-DDE3-237F7125670D}"/>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1F1E20E-4C96-B4E8-6517-41E77B803067}"/>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817092" y="858521"/>
            <a:ext cx="6839892" cy="1042605"/>
          </a:xfrm>
        </p:spPr>
        <p:txBody>
          <a:bodyPr/>
          <a:lstStyle>
            <a:lvl1pPr marL="0" indent="0">
              <a:buFontTx/>
              <a:buNone/>
              <a:defRPr sz="3600">
                <a:latin typeface="+mn-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817091" y="2263450"/>
            <a:ext cx="6839892" cy="1227932"/>
          </a:xfrm>
        </p:spPr>
        <p:txBody>
          <a:bodyPr/>
          <a:lstStyle>
            <a:lvl1pPr marL="0" indent="0">
              <a:buFontTx/>
              <a:buNone/>
              <a:defRPr sz="3600" b="1">
                <a:latin typeface="Times" pitchFamily="2" charset="0"/>
              </a:defRPr>
            </a:lvl1pPr>
            <a:lvl2pPr marL="457200" indent="0">
              <a:buFontTx/>
              <a:buNone/>
              <a:defRPr/>
            </a:lvl2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86403"/>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187767" y="687402"/>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086318"/>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817091" y="3954817"/>
            <a:ext cx="6839892" cy="1144854"/>
          </a:xfrm>
        </p:spPr>
        <p:txBody>
          <a:bodyPr/>
          <a:lstStyle>
            <a:lvl1pPr marL="0" indent="0">
              <a:buFontTx/>
              <a:buNone/>
              <a:defRPr sz="3600" b="0">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162158" y="3769626"/>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11" name="TextBox 10">
            <a:extLst>
              <a:ext uri="{FF2B5EF4-FFF2-40B4-BE49-F238E27FC236}">
                <a16:creationId xmlns:a16="http://schemas.microsoft.com/office/drawing/2014/main" id="{8C43DFE7-A5BF-C885-30D9-4F979B7F59DF}"/>
              </a:ext>
            </a:extLst>
          </p:cNvPr>
          <p:cNvSpPr txBox="1"/>
          <p:nvPr userDrawn="1"/>
        </p:nvSpPr>
        <p:spPr>
          <a:xfrm>
            <a:off x="187767" y="5284862"/>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12" name="Text Placeholder 3">
            <a:extLst>
              <a:ext uri="{FF2B5EF4-FFF2-40B4-BE49-F238E27FC236}">
                <a16:creationId xmlns:a16="http://schemas.microsoft.com/office/drawing/2014/main" id="{6AC9C1CD-149D-2A1C-7A42-55C3FD66CE3C}"/>
              </a:ext>
            </a:extLst>
          </p:cNvPr>
          <p:cNvSpPr>
            <a:spLocks noGrp="1"/>
          </p:cNvSpPr>
          <p:nvPr>
            <p:ph type="body" sz="quarter" idx="14"/>
          </p:nvPr>
        </p:nvSpPr>
        <p:spPr>
          <a:xfrm>
            <a:off x="1817091" y="5423629"/>
            <a:ext cx="6839892" cy="1227932"/>
          </a:xfrm>
        </p:spPr>
        <p:txBody>
          <a:bodyPr/>
          <a:lstStyle>
            <a:lvl1pPr marL="0" indent="0">
              <a:buFontTx/>
              <a:buNone/>
              <a:defRPr sz="3600" b="1">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Tree>
    <p:extLst>
      <p:ext uri="{BB962C8B-B14F-4D97-AF65-F5344CB8AC3E}">
        <p14:creationId xmlns:p14="http://schemas.microsoft.com/office/powerpoint/2010/main" val="24881349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pic>
        <p:nvPicPr>
          <p:cNvPr id="2" name="Picture 2" descr="2,300+ Communion Cup And Bread Stock Photos, Pictures &amp; Royalty-Free Images  - iStock | Crown of thorns">
            <a:extLst>
              <a:ext uri="{FF2B5EF4-FFF2-40B4-BE49-F238E27FC236}">
                <a16:creationId xmlns:a16="http://schemas.microsoft.com/office/drawing/2014/main" id="{FBF73CB9-8696-4BBA-D631-52CB7F999BDE}"/>
              </a:ext>
            </a:extLst>
          </p:cNvPr>
          <p:cNvPicPr>
            <a:picLocks noChangeAspect="1" noChangeArrowheads="1"/>
          </p:cNvPicPr>
          <p:nvPr userDrawn="1"/>
        </p:nvPicPr>
        <p:blipFill>
          <a:blip r:embed="rId2">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F8C41E9-7BDB-AEC4-5613-172880AA0FE8}"/>
              </a:ext>
            </a:extLst>
          </p:cNvPr>
          <p:cNvSpPr txBox="1"/>
          <p:nvPr userDrawn="1"/>
        </p:nvSpPr>
        <p:spPr>
          <a:xfrm>
            <a:off x="92529" y="258901"/>
            <a:ext cx="8958942" cy="3170099"/>
          </a:xfrm>
          <a:prstGeom prst="rect">
            <a:avLst/>
          </a:prstGeom>
          <a:noFill/>
        </p:spPr>
        <p:txBody>
          <a:bodyPr wrap="square" rtlCol="0">
            <a:spAutoFit/>
          </a:bodyPr>
          <a:lstStyle/>
          <a:p>
            <a:pPr algn="ctr"/>
            <a:r>
              <a:rPr lang="en-US" sz="5000" dirty="0">
                <a:latin typeface="Lucida Calligraphy" panose="03010101010101010101" pitchFamily="66" charset="77"/>
              </a:rPr>
              <a:t>Breaking the Bread </a:t>
            </a:r>
          </a:p>
          <a:p>
            <a:pPr algn="ctr"/>
            <a:r>
              <a:rPr lang="en-US" sz="5000" dirty="0">
                <a:latin typeface="Lucida Calligraphy" panose="03010101010101010101" pitchFamily="66" charset="77"/>
              </a:rPr>
              <a:t>&amp;</a:t>
            </a:r>
          </a:p>
          <a:p>
            <a:pPr algn="ctr"/>
            <a:r>
              <a:rPr lang="en-US" sz="5000" dirty="0">
                <a:latin typeface="Lucida Calligraphy" panose="03010101010101010101" pitchFamily="66" charset="77"/>
              </a:rPr>
              <a:t> Giving the Bread and Cup </a:t>
            </a:r>
          </a:p>
        </p:txBody>
      </p:sp>
      <p:sp>
        <p:nvSpPr>
          <p:cNvPr id="4" name="TextBox 3">
            <a:extLst>
              <a:ext uri="{FF2B5EF4-FFF2-40B4-BE49-F238E27FC236}">
                <a16:creationId xmlns:a16="http://schemas.microsoft.com/office/drawing/2014/main" id="{33E2312D-BEA7-B898-EBB2-3F5612FFA4EA}"/>
              </a:ext>
            </a:extLst>
          </p:cNvPr>
          <p:cNvSpPr txBox="1"/>
          <p:nvPr userDrawn="1"/>
        </p:nvSpPr>
        <p:spPr>
          <a:xfrm>
            <a:off x="0" y="4174004"/>
            <a:ext cx="9144000" cy="1938992"/>
          </a:xfrm>
          <a:prstGeom prst="rect">
            <a:avLst/>
          </a:prstGeom>
          <a:noFill/>
        </p:spPr>
        <p:txBody>
          <a:bodyPr wrap="square">
            <a:spAutoFit/>
          </a:bodyPr>
          <a:lstStyle/>
          <a:p>
            <a:pPr algn="ctr"/>
            <a:r>
              <a:rPr lang="en-US" sz="3000" dirty="0">
                <a:latin typeface="Verdana" panose="020B0604030504040204" pitchFamily="34" charset="0"/>
                <a:ea typeface="Verdana" panose="020B0604030504040204" pitchFamily="34" charset="0"/>
                <a:cs typeface="Verdana" panose="020B0604030504040204" pitchFamily="34" charset="0"/>
              </a:rPr>
              <a:t>The body of Christ, given for you. </a:t>
            </a:r>
          </a:p>
          <a:p>
            <a:pPr algn="ctr"/>
            <a:r>
              <a:rPr lang="en-US" sz="3000" b="1" dirty="0">
                <a:latin typeface="Verdana" panose="020B0604030504040204" pitchFamily="34" charset="0"/>
                <a:ea typeface="Verdana" panose="020B0604030504040204" pitchFamily="34" charset="0"/>
                <a:cs typeface="Verdana" panose="020B0604030504040204" pitchFamily="34" charset="0"/>
              </a:rPr>
              <a:t>Amen. </a:t>
            </a: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r>
              <a:rPr lang="en-US" sz="3000" dirty="0">
                <a:latin typeface="Verdana" panose="020B0604030504040204" pitchFamily="34" charset="0"/>
                <a:ea typeface="Verdana" panose="020B0604030504040204" pitchFamily="34" charset="0"/>
                <a:cs typeface="Verdana" panose="020B0604030504040204" pitchFamily="34" charset="0"/>
              </a:rPr>
              <a:t>The blood of Christ, given for you. </a:t>
            </a:r>
          </a:p>
          <a:p>
            <a:pPr algn="ctr"/>
            <a:r>
              <a:rPr lang="en-US" sz="3000" b="1" dirty="0">
                <a:latin typeface="Verdana" panose="020B0604030504040204" pitchFamily="34" charset="0"/>
                <a:ea typeface="Verdana" panose="020B0604030504040204" pitchFamily="34" charset="0"/>
                <a:cs typeface="Verdana" panose="020B0604030504040204" pitchFamily="34" charset="0"/>
              </a:rPr>
              <a:t>Amen. </a:t>
            </a:r>
          </a:p>
        </p:txBody>
      </p:sp>
    </p:spTree>
    <p:extLst>
      <p:ext uri="{BB962C8B-B14F-4D97-AF65-F5344CB8AC3E}">
        <p14:creationId xmlns:p14="http://schemas.microsoft.com/office/powerpoint/2010/main" val="116554037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Communion Prayer">
    <p:spTree>
      <p:nvGrpSpPr>
        <p:cNvPr id="1" name=""/>
        <p:cNvGrpSpPr/>
        <p:nvPr/>
      </p:nvGrpSpPr>
      <p:grpSpPr>
        <a:xfrm>
          <a:off x="0" y="0"/>
          <a:ext cx="0" cy="0"/>
          <a:chOff x="0" y="0"/>
          <a:chExt cx="0" cy="0"/>
        </a:xfrm>
      </p:grpSpPr>
      <p:pic>
        <p:nvPicPr>
          <p:cNvPr id="4" name="Picture 2" descr="2,300+ Communion Cup And Bread Stock Photos, Pictures &amp; Royalty-Free Images  - iStock | Crown of thorns">
            <a:extLst>
              <a:ext uri="{FF2B5EF4-FFF2-40B4-BE49-F238E27FC236}">
                <a16:creationId xmlns:a16="http://schemas.microsoft.com/office/drawing/2014/main" id="{61DB9338-98E2-E69D-3BD7-A53567A03CE5}"/>
              </a:ext>
            </a:extLst>
          </p:cNvPr>
          <p:cNvPicPr>
            <a:picLocks noChangeAspect="1" noChangeArrowheads="1"/>
          </p:cNvPicPr>
          <p:nvPr userDrawn="1"/>
        </p:nvPicPr>
        <p:blipFill>
          <a:blip r:embed="rId2">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FC64ADFB-2C9E-504B-3EF4-99EC01390515}"/>
              </a:ext>
            </a:extLst>
          </p:cNvPr>
          <p:cNvSpPr txBox="1"/>
          <p:nvPr userDrawn="1"/>
        </p:nvSpPr>
        <p:spPr>
          <a:xfrm>
            <a:off x="92529" y="271222"/>
            <a:ext cx="8958942" cy="861774"/>
          </a:xfrm>
          <a:prstGeom prst="rect">
            <a:avLst/>
          </a:prstGeom>
          <a:noFill/>
        </p:spPr>
        <p:txBody>
          <a:bodyPr wrap="square" rtlCol="0">
            <a:spAutoFit/>
          </a:bodyPr>
          <a:lstStyle/>
          <a:p>
            <a:pPr algn="ctr"/>
            <a:r>
              <a:rPr lang="en-US" sz="5000" dirty="0">
                <a:latin typeface="Lucida Calligraphy" panose="03010101010101010101" pitchFamily="66" charset="77"/>
              </a:rPr>
              <a:t>Prayer after Communion</a:t>
            </a:r>
          </a:p>
        </p:txBody>
      </p:sp>
      <p:sp>
        <p:nvSpPr>
          <p:cNvPr id="3" name="TextBox 2">
            <a:extLst>
              <a:ext uri="{FF2B5EF4-FFF2-40B4-BE49-F238E27FC236}">
                <a16:creationId xmlns:a16="http://schemas.microsoft.com/office/drawing/2014/main" id="{DF772910-6F65-59EE-AAC8-253F507A2A2F}"/>
              </a:ext>
            </a:extLst>
          </p:cNvPr>
          <p:cNvSpPr txBox="1"/>
          <p:nvPr userDrawn="1"/>
        </p:nvSpPr>
        <p:spPr>
          <a:xfrm>
            <a:off x="0" y="1336120"/>
            <a:ext cx="9144000" cy="5262979"/>
          </a:xfrm>
          <a:prstGeom prst="rect">
            <a:avLst/>
          </a:prstGeom>
          <a:noFill/>
        </p:spPr>
        <p:txBody>
          <a:bodyPr wrap="square">
            <a:spAutoFit/>
          </a:bodyPr>
          <a:lstStyle/>
          <a:p>
            <a:pPr algn="ctr"/>
            <a:r>
              <a:rPr lang="en-US" sz="4800" b="1" dirty="0"/>
              <a:t>Eternal God, we give you thanks for this holy mystery in which you have given yourself to us. Grant that we may go into the world in the strength of your Spirit, to give ourselves for others, in the name of Jesus Christ our Lord, Amen. </a:t>
            </a:r>
          </a:p>
        </p:txBody>
      </p:sp>
    </p:spTree>
    <p:extLst>
      <p:ext uri="{BB962C8B-B14F-4D97-AF65-F5344CB8AC3E}">
        <p14:creationId xmlns:p14="http://schemas.microsoft.com/office/powerpoint/2010/main" val="414076011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0_Call to Worship Responses">
    <p:spTree>
      <p:nvGrpSpPr>
        <p:cNvPr id="1" name=""/>
        <p:cNvGrpSpPr/>
        <p:nvPr/>
      </p:nvGrpSpPr>
      <p:grpSpPr>
        <a:xfrm>
          <a:off x="0" y="0"/>
          <a:ext cx="0" cy="0"/>
          <a:chOff x="0" y="0"/>
          <a:chExt cx="0" cy="0"/>
        </a:xfrm>
      </p:grpSpPr>
      <p:pic>
        <p:nvPicPr>
          <p:cNvPr id="3074" name="Picture 2" descr="1,900+ Bible By Window Light Stock Photos, Pictures &amp; Royalty-Free Images -  iStock">
            <a:extLst>
              <a:ext uri="{FF2B5EF4-FFF2-40B4-BE49-F238E27FC236}">
                <a16:creationId xmlns:a16="http://schemas.microsoft.com/office/drawing/2014/main" id="{CFC89D73-694A-5032-63A8-64464A671671}"/>
              </a:ext>
            </a:extLst>
          </p:cNvPr>
          <p:cNvPicPr>
            <a:picLocks noChangeAspect="1" noChangeArrowheads="1"/>
          </p:cNvPicPr>
          <p:nvPr userDrawn="1"/>
        </p:nvPicPr>
        <p:blipFill>
          <a:blip r:embed="rId2">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2782669"/>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392595" y="58438"/>
            <a:ext cx="8358809" cy="769441"/>
          </a:xfrm>
          <a:prstGeom prst="rect">
            <a:avLst/>
          </a:prstGeom>
          <a:noFill/>
        </p:spPr>
        <p:txBody>
          <a:bodyPr wrap="square" rtlCol="0">
            <a:spAutoFit/>
          </a:bodyPr>
          <a:lstStyle/>
          <a:p>
            <a:pPr algn="ctr"/>
            <a:r>
              <a:rPr lang="en-US" sz="4400" b="1" dirty="0">
                <a:latin typeface="Times" pitchFamily="2" charset="0"/>
              </a:rPr>
              <a:t>Confession &amp; Pardon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2782669"/>
            <a:ext cx="1654933" cy="646331"/>
          </a:xfrm>
          <a:prstGeom prst="rect">
            <a:avLst/>
          </a:prstGeom>
          <a:noFill/>
        </p:spPr>
        <p:txBody>
          <a:bodyPr wrap="square" rtlCol="0">
            <a:spAutoFit/>
          </a:bodyPr>
          <a:lstStyle/>
          <a:p>
            <a:r>
              <a:rPr lang="en-US" sz="3600" i="1" dirty="0">
                <a:solidFill>
                  <a:schemeClr val="accent1"/>
                </a:solidFill>
                <a:latin typeface="+mn-lt"/>
              </a:rPr>
              <a:t>Pastor:</a:t>
            </a:r>
          </a:p>
        </p:txBody>
      </p:sp>
    </p:spTree>
    <p:extLst>
      <p:ext uri="{BB962C8B-B14F-4D97-AF65-F5344CB8AC3E}">
        <p14:creationId xmlns:p14="http://schemas.microsoft.com/office/powerpoint/2010/main" val="135411136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pening Prayer">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8E29F36-9E0B-97DA-61D8-7D822B004EB1}"/>
              </a:ext>
            </a:extLst>
          </p:cNvPr>
          <p:cNvSpPr>
            <a:spLocks noGrp="1"/>
          </p:cNvSpPr>
          <p:nvPr>
            <p:ph type="body" sz="quarter" idx="10"/>
          </p:nvPr>
        </p:nvSpPr>
        <p:spPr>
          <a:xfrm>
            <a:off x="158750" y="963613"/>
            <a:ext cx="5437188" cy="5715000"/>
          </a:xfrm>
        </p:spPr>
        <p:txBody>
          <a:bodyPr/>
          <a:lstStyle>
            <a:lvl1pPr marL="0" indent="0" algn="ctr">
              <a:buNone/>
              <a:defRPr sz="3800" b="1">
                <a:latin typeface="+mn-lt"/>
              </a:defRPr>
            </a:lvl1pPr>
          </a:lstStyle>
          <a:p>
            <a:pPr lvl="0"/>
            <a:r>
              <a:rPr lang="en-US" dirty="0"/>
              <a:t>Click to edit Master text styles</a:t>
            </a:r>
          </a:p>
        </p:txBody>
      </p:sp>
      <p:sp>
        <p:nvSpPr>
          <p:cNvPr id="11" name="TextBox 10">
            <a:extLst>
              <a:ext uri="{FF2B5EF4-FFF2-40B4-BE49-F238E27FC236}">
                <a16:creationId xmlns:a16="http://schemas.microsoft.com/office/drawing/2014/main" id="{964A4E7E-E56C-2A54-8579-13F77CDB44E3}"/>
              </a:ext>
            </a:extLst>
          </p:cNvPr>
          <p:cNvSpPr txBox="1"/>
          <p:nvPr userDrawn="1"/>
        </p:nvSpPr>
        <p:spPr>
          <a:xfrm>
            <a:off x="1853406" y="0"/>
            <a:ext cx="5437188" cy="769441"/>
          </a:xfrm>
          <a:prstGeom prst="rect">
            <a:avLst/>
          </a:prstGeom>
          <a:noFill/>
        </p:spPr>
        <p:txBody>
          <a:bodyPr wrap="square" rtlCol="0">
            <a:spAutoFit/>
          </a:bodyPr>
          <a:lstStyle/>
          <a:p>
            <a:pPr algn="ctr"/>
            <a:r>
              <a:rPr lang="en-US" sz="4400" b="1" dirty="0">
                <a:latin typeface="+mn-lt"/>
              </a:rPr>
              <a:t>OPENING PRAYER</a:t>
            </a:r>
          </a:p>
        </p:txBody>
      </p:sp>
      <p:pic>
        <p:nvPicPr>
          <p:cNvPr id="2050" name="Picture 2" descr="Love Is God's Language - Day 2 of 5">
            <a:extLst>
              <a:ext uri="{FF2B5EF4-FFF2-40B4-BE49-F238E27FC236}">
                <a16:creationId xmlns:a16="http://schemas.microsoft.com/office/drawing/2014/main" id="{C087FAFF-2E9C-EB23-075E-0DD9A99B06DD}"/>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a:fillRect/>
          </a:stretch>
        </p:blipFill>
        <p:spPr bwMode="auto">
          <a:xfrm>
            <a:off x="5759669" y="963613"/>
            <a:ext cx="3300248"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032976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EEA42F8-F502-CA40-A499-BAF51F08894E}" type="datetimeFigureOut">
              <a:rPr lang="en-US" smtClean="0"/>
              <a:t>7/3/26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7B89E0-00D2-6C40-8B00-2D506419E48F}" type="slidenum">
              <a:rPr lang="en-US" smtClean="0"/>
              <a:t>‹#›</a:t>
            </a:fld>
            <a:endParaRPr lang="en-US"/>
          </a:p>
        </p:txBody>
      </p:sp>
    </p:spTree>
    <p:extLst>
      <p:ext uri="{BB962C8B-B14F-4D97-AF65-F5344CB8AC3E}">
        <p14:creationId xmlns:p14="http://schemas.microsoft.com/office/powerpoint/2010/main" val="232149877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pic>
        <p:nvPicPr>
          <p:cNvPr id="7" name="Picture 2" descr="In a delicate interaction of nature and human touch, a hand cradles a sparkling, heart-shaped object, bathed in the warm glow of sunlight. The translucent heart, filled with glitter, catches and refracts the light, creating a mesmerizing spectacle that contrasts beautifully with the soft pink blossoms in the background. This simple yet evocative display captures the essence of tenderness and the transient beauty of springtime.">
            <a:extLst>
              <a:ext uri="{FF2B5EF4-FFF2-40B4-BE49-F238E27FC236}">
                <a16:creationId xmlns:a16="http://schemas.microsoft.com/office/drawing/2014/main" id="{471E511C-FCB2-9934-B277-5D507BA87D48}"/>
              </a:ext>
            </a:extLst>
          </p:cNvPr>
          <p:cNvPicPr>
            <a:picLocks noChangeAspect="1" noChangeArrowheads="1"/>
          </p:cNvPicPr>
          <p:nvPr userDrawn="1"/>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hasCustomPrompt="1"/>
          </p:nvPr>
        </p:nvSpPr>
        <p:spPr>
          <a:xfrm>
            <a:off x="685800" y="136524"/>
            <a:ext cx="7772400" cy="879475"/>
          </a:xfrm>
        </p:spPr>
        <p:txBody>
          <a:bodyPr anchor="b"/>
          <a:lstStyle>
            <a:lvl1pPr algn="ctr">
              <a:defRPr sz="6000"/>
            </a:lvl1pPr>
          </a:lstStyle>
          <a:p>
            <a:r>
              <a:rPr lang="en-US" dirty="0"/>
              <a:t>Offertory </a:t>
            </a:r>
          </a:p>
        </p:txBody>
      </p:sp>
      <p:sp>
        <p:nvSpPr>
          <p:cNvPr id="3" name="Subtitle 2"/>
          <p:cNvSpPr>
            <a:spLocks noGrp="1"/>
          </p:cNvSpPr>
          <p:nvPr>
            <p:ph type="subTitle" idx="1"/>
          </p:nvPr>
        </p:nvSpPr>
        <p:spPr>
          <a:xfrm>
            <a:off x="685799" y="1302818"/>
            <a:ext cx="7772399" cy="3954982"/>
          </a:xfrm>
        </p:spPr>
        <p:txBody>
          <a:bodyPr/>
          <a:lstStyle>
            <a:lvl1pPr marL="0" indent="0" algn="ctr">
              <a:lnSpc>
                <a:spcPct val="150000"/>
              </a:lnSpc>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p:txBody>
          <a:bodyPr/>
          <a:lstStyle/>
          <a:p>
            <a:fld id="{3EEA42F8-F502-CA40-A499-BAF51F08894E}" type="datetimeFigureOut">
              <a:rPr lang="en-US" smtClean="0"/>
              <a:t>7/3/26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B7B89E0-00D2-6C40-8B00-2D506419E48F}" type="slidenum">
              <a:rPr lang="en-US" smtClean="0"/>
              <a:t>‹#›</a:t>
            </a:fld>
            <a:endParaRPr lang="en-US"/>
          </a:p>
        </p:txBody>
      </p:sp>
    </p:spTree>
    <p:extLst>
      <p:ext uri="{BB962C8B-B14F-4D97-AF65-F5344CB8AC3E}">
        <p14:creationId xmlns:p14="http://schemas.microsoft.com/office/powerpoint/2010/main" val="345128800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859A1B8-DB7E-EC7D-93A6-5CC06887DD86}"/>
              </a:ext>
            </a:extLst>
          </p:cNvPr>
          <p:cNvPicPr>
            <a:picLocks noChangeAspect="1"/>
          </p:cNvPicPr>
          <p:nvPr userDrawn="1"/>
        </p:nvPicPr>
        <p:blipFill>
          <a:blip r:embed="rId2"/>
          <a:stretch>
            <a:fillRect/>
          </a:stretch>
        </p:blipFill>
        <p:spPr>
          <a:xfrm>
            <a:off x="-1" y="0"/>
            <a:ext cx="9201875" cy="6858000"/>
          </a:xfrm>
          <a:prstGeom prst="rect">
            <a:avLst/>
          </a:prstGeom>
        </p:spPr>
      </p:pic>
    </p:spTree>
    <p:extLst>
      <p:ext uri="{BB962C8B-B14F-4D97-AF65-F5344CB8AC3E}">
        <p14:creationId xmlns:p14="http://schemas.microsoft.com/office/powerpoint/2010/main" val="151035284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D9AC5E-084D-AAE5-876A-C98E9F9124CF}"/>
              </a:ext>
            </a:extLst>
          </p:cNvPr>
          <p:cNvPicPr>
            <a:picLocks noChangeAspect="1"/>
          </p:cNvPicPr>
          <p:nvPr userDrawn="1"/>
        </p:nvPicPr>
        <p:blipFill>
          <a:blip r:embed="rId2"/>
          <a:stretch>
            <a:fillRect/>
          </a:stretch>
        </p:blipFill>
        <p:spPr>
          <a:xfrm>
            <a:off x="-1" y="-25782"/>
            <a:ext cx="9236468" cy="6883782"/>
          </a:xfrm>
          <a:prstGeom prst="rect">
            <a:avLst/>
          </a:prstGeom>
        </p:spPr>
      </p:pic>
    </p:spTree>
    <p:extLst>
      <p:ext uri="{BB962C8B-B14F-4D97-AF65-F5344CB8AC3E}">
        <p14:creationId xmlns:p14="http://schemas.microsoft.com/office/powerpoint/2010/main" val="68877144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pic>
        <p:nvPicPr>
          <p:cNvPr id="3074" name="Picture 2" descr="Graceful cherry blossom branches stretch across the frame, displaying clusters of delicate pink and white flowers in various stages of bloom. Cool morning light filters through the orchard, creating a fresh and peaceful atmosphere that celebrates spring's arrival. Backlit petals reveal translucent edges and soft textures, while some petals drift gently through the air, adding movement to the serene scene. The color palette features blush pink and cream petals against sage green new leaves and a pale blue sky backdrop. Sharp botanical details in the foreground gradually fade into soft bokeh, creating beautiful depth. Morning dew droplets cling to the delicate petal surfaces, enhancing the natural beauty. The composition captures the ephemeral nature of spring blossoms, symbolizing renewal, hope, and the inspiring beauty of nature's seasonal transformation.">
            <a:extLst>
              <a:ext uri="{FF2B5EF4-FFF2-40B4-BE49-F238E27FC236}">
                <a16:creationId xmlns:a16="http://schemas.microsoft.com/office/drawing/2014/main" id="{44B6B69F-B442-67F8-D862-B9862C74BAAF}"/>
              </a:ext>
            </a:extLst>
          </p:cNvPr>
          <p:cNvPicPr>
            <a:picLocks noChangeAspect="1" noChangeArrowheads="1"/>
          </p:cNvPicPr>
          <p:nvPr userDrawn="1"/>
        </p:nvPicPr>
        <p:blipFill>
          <a:blip r:embed="rId2">
            <a:alphaModFix amt="35000"/>
            <a:extLst>
              <a:ext uri="{28A0092B-C50C-407E-A947-70E740481C1C}">
                <a14:useLocalDpi xmlns:a14="http://schemas.microsoft.com/office/drawing/2010/main" val="0"/>
              </a:ext>
            </a:extLst>
          </a:blip>
          <a:srcRect/>
          <a:stretch>
            <a:fillRect/>
          </a:stretch>
        </p:blipFill>
        <p:spPr bwMode="auto">
          <a:xfrm>
            <a:off x="-9105" y="0"/>
            <a:ext cx="9162207"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0DFF8D1B-CF9A-FBAC-CC40-C8EED261323C}"/>
              </a:ext>
            </a:extLst>
          </p:cNvPr>
          <p:cNvSpPr txBox="1"/>
          <p:nvPr userDrawn="1"/>
        </p:nvSpPr>
        <p:spPr>
          <a:xfrm>
            <a:off x="0" y="1417519"/>
            <a:ext cx="9144000" cy="4830874"/>
          </a:xfrm>
          <a:prstGeom prst="rect">
            <a:avLst/>
          </a:prstGeom>
          <a:solidFill>
            <a:schemeClr val="accent4">
              <a:lumMod val="20000"/>
              <a:lumOff val="80000"/>
              <a:alpha val="73333"/>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lnSpc>
                <a:spcPct val="150000"/>
              </a:lnSpc>
            </a:pPr>
            <a:r>
              <a:rPr lang="en-US" sz="3500" b="1" dirty="0">
                <a:solidFill>
                  <a:sysClr val="windowText" lastClr="000000"/>
                </a:solidFill>
                <a:latin typeface="Verdana" panose="020B0604030504040204" pitchFamily="34" charset="0"/>
                <a:ea typeface="Verdana" panose="020B0604030504040204" pitchFamily="34" charset="0"/>
                <a:cs typeface="Verdana" panose="020B0604030504040204" pitchFamily="34" charset="0"/>
              </a:rPr>
              <a:t>Our Sunday service is live-streamed, and microphones pick up sound throughout the sanctuary. Recording begins at least 15 minutes before the service to include announcements.</a:t>
            </a:r>
          </a:p>
        </p:txBody>
      </p:sp>
      <p:sp>
        <p:nvSpPr>
          <p:cNvPr id="3" name="TextBox 2">
            <a:extLst>
              <a:ext uri="{FF2B5EF4-FFF2-40B4-BE49-F238E27FC236}">
                <a16:creationId xmlns:a16="http://schemas.microsoft.com/office/drawing/2014/main" id="{FBC178D4-389E-495F-80B9-166B1A0B7B11}"/>
              </a:ext>
            </a:extLst>
          </p:cNvPr>
          <p:cNvSpPr txBox="1"/>
          <p:nvPr userDrawn="1"/>
        </p:nvSpPr>
        <p:spPr>
          <a:xfrm>
            <a:off x="532614" y="354817"/>
            <a:ext cx="8078771" cy="707886"/>
          </a:xfrm>
          <a:prstGeom prst="rect">
            <a:avLst/>
          </a:prstGeom>
          <a:noFill/>
        </p:spPr>
        <p:txBody>
          <a:bodyPr wrap="square" rtlCol="0">
            <a:spAutoFit/>
          </a:bodyPr>
          <a:lstStyle/>
          <a:p>
            <a:pPr algn="ctr"/>
            <a:r>
              <a:rPr lang="en-US" sz="4000" b="1" dirty="0">
                <a:latin typeface="Verdana" panose="020B0604030504040204" pitchFamily="34" charset="0"/>
                <a:ea typeface="Verdana" panose="020B0604030504040204" pitchFamily="34" charset="0"/>
                <a:cs typeface="Verdana" panose="020B0604030504040204" pitchFamily="34" charset="0"/>
              </a:rPr>
              <a:t>FRIENDLY REMINDER</a:t>
            </a:r>
          </a:p>
        </p:txBody>
      </p:sp>
      <p:sp>
        <p:nvSpPr>
          <p:cNvPr id="4" name="Text Placeholder 2">
            <a:extLst>
              <a:ext uri="{FF2B5EF4-FFF2-40B4-BE49-F238E27FC236}">
                <a16:creationId xmlns:a16="http://schemas.microsoft.com/office/drawing/2014/main" id="{772C3D95-F378-6518-9DE9-A6139F558D31}"/>
              </a:ext>
            </a:extLst>
          </p:cNvPr>
          <p:cNvSpPr txBox="1">
            <a:spLocks/>
          </p:cNvSpPr>
          <p:nvPr userDrawn="1"/>
        </p:nvSpPr>
        <p:spPr>
          <a:xfrm>
            <a:off x="628650" y="6492874"/>
            <a:ext cx="78867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spTree>
    <p:extLst>
      <p:ext uri="{BB962C8B-B14F-4D97-AF65-F5344CB8AC3E}">
        <p14:creationId xmlns:p14="http://schemas.microsoft.com/office/powerpoint/2010/main" val="30601223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rayer For Illumination">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E47A343C-FDF4-C318-080A-5033139E45E4}"/>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6016752" y="21027"/>
            <a:ext cx="3127247" cy="6855209"/>
          </a:xfrm>
          <a:prstGeom prst="ellipse">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A33A1C3-4090-FDC9-E731-3A788F433CB2}"/>
              </a:ext>
            </a:extLst>
          </p:cNvPr>
          <p:cNvSpPr txBox="1"/>
          <p:nvPr userDrawn="1"/>
        </p:nvSpPr>
        <p:spPr>
          <a:xfrm>
            <a:off x="122226" y="101157"/>
            <a:ext cx="6662621" cy="1323439"/>
          </a:xfrm>
          <a:prstGeom prst="rect">
            <a:avLst/>
          </a:prstGeom>
          <a:noFill/>
        </p:spPr>
        <p:txBody>
          <a:bodyPr wrap="square" rtlCol="0">
            <a:spAutoFit/>
          </a:bodyPr>
          <a:lstStyle/>
          <a:p>
            <a:pPr algn="ctr"/>
            <a:r>
              <a:rPr lang="en-US" sz="4000" b="1" dirty="0">
                <a:latin typeface="Georgia" panose="02040502050405020303" pitchFamily="18" charset="0"/>
                <a:ea typeface="Verdana" panose="020B0604030504040204" pitchFamily="34" charset="0"/>
                <a:cs typeface="Verdana" panose="020B0604030504040204" pitchFamily="34" charset="0"/>
              </a:rPr>
              <a:t>PRAYER FOR ILLUMINATION</a:t>
            </a:r>
          </a:p>
        </p:txBody>
      </p:sp>
      <p:sp>
        <p:nvSpPr>
          <p:cNvPr id="4" name="TextBox 3">
            <a:extLst>
              <a:ext uri="{FF2B5EF4-FFF2-40B4-BE49-F238E27FC236}">
                <a16:creationId xmlns:a16="http://schemas.microsoft.com/office/drawing/2014/main" id="{18B0E465-7E32-518F-9B40-D5E680FF8CEE}"/>
              </a:ext>
            </a:extLst>
          </p:cNvPr>
          <p:cNvSpPr txBox="1"/>
          <p:nvPr userDrawn="1"/>
        </p:nvSpPr>
        <p:spPr>
          <a:xfrm>
            <a:off x="30650" y="1378876"/>
            <a:ext cx="6461590" cy="5538952"/>
          </a:xfrm>
          <a:prstGeom prst="rect">
            <a:avLst/>
          </a:prstGeom>
          <a:noFill/>
        </p:spPr>
        <p:txBody>
          <a:bodyPr wrap="square">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Spirit of the living God, </a:t>
            </a:r>
          </a:p>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fall afresh on me.</a:t>
            </a:r>
          </a:p>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Spirit of the living God,</a:t>
            </a:r>
          </a:p>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 fall afresh on me.</a:t>
            </a:r>
          </a:p>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Melt me, mold me, fill me, use me.</a:t>
            </a:r>
          </a:p>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Spirit of the living God, fall afresh on me.</a:t>
            </a:r>
          </a:p>
        </p:txBody>
      </p:sp>
    </p:spTree>
    <p:extLst>
      <p:ext uri="{BB962C8B-B14F-4D97-AF65-F5344CB8AC3E}">
        <p14:creationId xmlns:p14="http://schemas.microsoft.com/office/powerpoint/2010/main" val="198758905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all to Worship Responses">
    <p:spTree>
      <p:nvGrpSpPr>
        <p:cNvPr id="1" name=""/>
        <p:cNvGrpSpPr/>
        <p:nvPr/>
      </p:nvGrpSpPr>
      <p:grpSpPr>
        <a:xfrm>
          <a:off x="0" y="0"/>
          <a:ext cx="0" cy="0"/>
          <a:chOff x="0" y="0"/>
          <a:chExt cx="0" cy="0"/>
        </a:xfrm>
      </p:grpSpPr>
      <p:pic>
        <p:nvPicPr>
          <p:cNvPr id="6" name="Picture 2">
            <a:extLst>
              <a:ext uri="{FF2B5EF4-FFF2-40B4-BE49-F238E27FC236}">
                <a16:creationId xmlns:a16="http://schemas.microsoft.com/office/drawing/2014/main" id="{4880BE44-9C80-12B5-DDE3-237F7125670D}"/>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0" y="3688"/>
            <a:ext cx="9145076" cy="685431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a:extLst>
              <a:ext uri="{FF2B5EF4-FFF2-40B4-BE49-F238E27FC236}">
                <a16:creationId xmlns:a16="http://schemas.microsoft.com/office/drawing/2014/main" id="{11F1E20E-4C96-B4E8-6517-41E77B803067}"/>
              </a:ext>
            </a:extLst>
          </p:cNvPr>
          <p:cNvPicPr>
            <a:picLocks noChangeAspect="1" noChangeArrowheads="1"/>
          </p:cNvPicPr>
          <p:nvPr userDrawn="1"/>
        </p:nvPicPr>
        <p:blipFill rotWithShape="1">
          <a:blip r:embed="rId2" cstate="email">
            <a:alphaModFix amt="12000"/>
            <a:extLst>
              <a:ext uri="{28A0092B-C50C-407E-A947-70E740481C1C}">
                <a14:useLocalDpi xmlns:a14="http://schemas.microsoft.com/office/drawing/2010/main"/>
              </a:ext>
            </a:extLst>
          </a:blip>
          <a:srcRect/>
          <a:stretch/>
        </p:blipFill>
        <p:spPr bwMode="auto">
          <a:xfrm>
            <a:off x="-1076" y="0"/>
            <a:ext cx="9145076" cy="6854312"/>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lstStyle>
            <a:lvl1pPr marL="0" indent="0">
              <a:buFontTx/>
              <a:buNone/>
              <a:defRPr sz="3600">
                <a:latin typeface="+mn-lt"/>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348381"/>
            <a:ext cx="6839892" cy="1515172"/>
          </a:xfrm>
        </p:spPr>
        <p:txBody>
          <a:bodyPr/>
          <a:lstStyle>
            <a:lvl1pPr marL="0" indent="0">
              <a:buFontTx/>
              <a:buNone/>
              <a:defRPr sz="3600" b="1">
                <a:latin typeface="Times" pitchFamily="2"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2179" y="3161744"/>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240449503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Prayer For Illumination">
    <p:spTree>
      <p:nvGrpSpPr>
        <p:cNvPr id="1" name=""/>
        <p:cNvGrpSpPr/>
        <p:nvPr/>
      </p:nvGrpSpPr>
      <p:grpSpPr>
        <a:xfrm>
          <a:off x="0" y="0"/>
          <a:ext cx="0" cy="0"/>
          <a:chOff x="0" y="0"/>
          <a:chExt cx="0" cy="0"/>
        </a:xfrm>
      </p:grpSpPr>
      <p:pic>
        <p:nvPicPr>
          <p:cNvPr id="5" name="Picture 2">
            <a:extLst>
              <a:ext uri="{FF2B5EF4-FFF2-40B4-BE49-F238E27FC236}">
                <a16:creationId xmlns:a16="http://schemas.microsoft.com/office/drawing/2014/main" id="{E47A343C-FDF4-C318-080A-5033139E45E4}"/>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6016752" y="21027"/>
            <a:ext cx="3127247" cy="6855209"/>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7764212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D549D70-06F0-5ABC-9E1F-3F5670F4C63C}"/>
              </a:ext>
            </a:extLst>
          </p:cNvPr>
          <p:cNvSpPr txBox="1"/>
          <p:nvPr userDrawn="1"/>
        </p:nvSpPr>
        <p:spPr>
          <a:xfrm>
            <a:off x="5398435" y="164171"/>
            <a:ext cx="3847850" cy="841670"/>
          </a:xfrm>
          <a:prstGeom prst="rect">
            <a:avLst/>
          </a:prstGeom>
        </p:spPr>
        <p:txBody>
          <a:bodyPr vert="horz" lIns="91440" tIns="45720" rIns="91440" bIns="45720" rtlCol="0">
            <a:noAutofit/>
          </a:bodyPr>
          <a:lstStyle/>
          <a:p>
            <a:pPr algn="ctr">
              <a:spcAft>
                <a:spcPts val="600"/>
              </a:spcAft>
            </a:pPr>
            <a:r>
              <a:rPr lang="en-US" sz="3600" b="1" dirty="0">
                <a:latin typeface="Verdana" panose="020B0604030504040204" pitchFamily="34" charset="0"/>
                <a:ea typeface="Verdana" panose="020B0604030504040204" pitchFamily="34" charset="0"/>
                <a:cs typeface="Verdana" panose="020B0604030504040204" pitchFamily="34" charset="0"/>
              </a:rPr>
              <a:t>PRELUDE</a:t>
            </a:r>
          </a:p>
          <a:p>
            <a:pPr algn="ctr">
              <a:spcAft>
                <a:spcPts val="600"/>
              </a:spcAft>
            </a:pPr>
            <a:endParaRPr lang="en-US" sz="3200" dirty="0">
              <a:latin typeface="Verdana" panose="020B0604030504040204" pitchFamily="34" charset="0"/>
              <a:ea typeface="Verdana" panose="020B0604030504040204" pitchFamily="34" charset="0"/>
              <a:cs typeface="Verdana" panose="020B0604030504040204" pitchFamily="34" charset="0"/>
            </a:endParaRPr>
          </a:p>
        </p:txBody>
      </p:sp>
      <p:sp>
        <p:nvSpPr>
          <p:cNvPr id="4" name="Text Placeholder 5">
            <a:extLst>
              <a:ext uri="{FF2B5EF4-FFF2-40B4-BE49-F238E27FC236}">
                <a16:creationId xmlns:a16="http://schemas.microsoft.com/office/drawing/2014/main" id="{D483C4B2-7988-1F91-B147-BCF60F60C8DB}"/>
              </a:ext>
            </a:extLst>
          </p:cNvPr>
          <p:cNvSpPr>
            <a:spLocks noGrp="1"/>
          </p:cNvSpPr>
          <p:nvPr>
            <p:ph type="body" sz="quarter" idx="10" hasCustomPrompt="1"/>
          </p:nvPr>
        </p:nvSpPr>
        <p:spPr>
          <a:xfrm>
            <a:off x="5072698" y="1087755"/>
            <a:ext cx="3848100" cy="3879850"/>
          </a:xfrm>
        </p:spPr>
        <p:txBody>
          <a:bodyPr>
            <a:normAutofit/>
          </a:bodyPr>
          <a:lstStyle>
            <a:lvl1pPr marL="0" indent="0" algn="ctr">
              <a:lnSpc>
                <a:spcPct val="150000"/>
              </a:lnSpc>
              <a:buFontTx/>
              <a:buNone/>
              <a:defRPr sz="3000" i="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Pastor</a:t>
            </a:r>
          </a:p>
          <a:p>
            <a:pPr lvl="0"/>
            <a:endParaRPr lang="en-US" dirty="0"/>
          </a:p>
          <a:p>
            <a:pPr lvl="0"/>
            <a:r>
              <a:rPr lang="en-US" dirty="0"/>
              <a:t>Sunday</a:t>
            </a:r>
          </a:p>
          <a:p>
            <a:pPr lvl="0"/>
            <a:endParaRPr lang="en-US" dirty="0"/>
          </a:p>
          <a:p>
            <a:pPr lvl="0"/>
            <a:r>
              <a:rPr lang="en-US" dirty="0"/>
              <a:t>Date</a:t>
            </a:r>
          </a:p>
        </p:txBody>
      </p:sp>
      <p:sp>
        <p:nvSpPr>
          <p:cNvPr id="6" name="TextBox 5">
            <a:extLst>
              <a:ext uri="{FF2B5EF4-FFF2-40B4-BE49-F238E27FC236}">
                <a16:creationId xmlns:a16="http://schemas.microsoft.com/office/drawing/2014/main" id="{F883699D-D2EC-A64B-4D6E-9A2AD15C6EAB}"/>
              </a:ext>
            </a:extLst>
          </p:cNvPr>
          <p:cNvSpPr txBox="1"/>
          <p:nvPr userDrawn="1"/>
        </p:nvSpPr>
        <p:spPr>
          <a:xfrm>
            <a:off x="4560783" y="4967605"/>
            <a:ext cx="4871930" cy="1092607"/>
          </a:xfrm>
          <a:prstGeom prst="rect">
            <a:avLst/>
          </a:prstGeom>
          <a:noFill/>
        </p:spPr>
        <p:txBody>
          <a:bodyPr wrap="square">
            <a:spAutoFit/>
          </a:bodyPr>
          <a:lstStyle/>
          <a:p>
            <a:pPr algn="ctr">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CCLI License:</a:t>
            </a:r>
          </a:p>
          <a:p>
            <a:pPr algn="ctr">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3430384-01-1829</a:t>
            </a:r>
          </a:p>
        </p:txBody>
      </p:sp>
      <p:sp>
        <p:nvSpPr>
          <p:cNvPr id="5" name="Text Placeholder 2">
            <a:extLst>
              <a:ext uri="{FF2B5EF4-FFF2-40B4-BE49-F238E27FC236}">
                <a16:creationId xmlns:a16="http://schemas.microsoft.com/office/drawing/2014/main" id="{61ED2ED3-A146-EF11-DC2D-CE05F2947A47}"/>
              </a:ext>
            </a:extLst>
          </p:cNvPr>
          <p:cNvSpPr txBox="1">
            <a:spLocks/>
          </p:cNvSpPr>
          <p:nvPr userDrawn="1"/>
        </p:nvSpPr>
        <p:spPr>
          <a:xfrm>
            <a:off x="0" y="6492874"/>
            <a:ext cx="91440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spTree>
    <p:extLst>
      <p:ext uri="{BB962C8B-B14F-4D97-AF65-F5344CB8AC3E}">
        <p14:creationId xmlns:p14="http://schemas.microsoft.com/office/powerpoint/2010/main" val="115873893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2" name="Picture 2" descr="Radiant Christ&quot; Religious Stained Glass Window">
            <a:extLst>
              <a:ext uri="{FF2B5EF4-FFF2-40B4-BE49-F238E27FC236}">
                <a16:creationId xmlns:a16="http://schemas.microsoft.com/office/drawing/2014/main" id="{5E9159D1-49C4-17C2-7868-4A6005306DF7}"/>
              </a:ext>
            </a:extLst>
          </p:cNvPr>
          <p:cNvPicPr>
            <a:picLocks noChangeAspect="1" noChangeArrowheads="1"/>
          </p:cNvPicPr>
          <p:nvPr userDrawn="1"/>
        </p:nvPicPr>
        <p:blipFill rotWithShape="1">
          <a:blip r:embed="rId2" cstate="email">
            <a:extLst>
              <a:ext uri="{28A0092B-C50C-407E-A947-70E740481C1C}">
                <a14:useLocalDpi xmlns:a14="http://schemas.microsoft.com/office/drawing/2010/main"/>
              </a:ext>
            </a:extLst>
          </a:blip>
          <a:srcRect/>
          <a:stretch/>
        </p:blipFill>
        <p:spPr bwMode="auto">
          <a:xfrm>
            <a:off x="182880" y="203381"/>
            <a:ext cx="3604962" cy="645123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004A630-2F22-1030-9F77-F97CF8CF1EE6}"/>
              </a:ext>
            </a:extLst>
          </p:cNvPr>
          <p:cNvSpPr txBox="1"/>
          <p:nvPr userDrawn="1"/>
        </p:nvSpPr>
        <p:spPr>
          <a:xfrm>
            <a:off x="4008405" y="1497702"/>
            <a:ext cx="4769835" cy="3862596"/>
          </a:xfrm>
          <a:prstGeom prst="rect">
            <a:avLst/>
          </a:prstGeom>
          <a:noFill/>
        </p:spPr>
        <p:txBody>
          <a:bodyPr wrap="square" rtlCol="0">
            <a:spAutoFit/>
          </a:bodyPr>
          <a:lstStyle/>
          <a:p>
            <a:pPr algn="ctr"/>
            <a:r>
              <a:rPr lang="en-US" sz="3500" dirty="0">
                <a:latin typeface="Verdana" panose="020B0604030504040204" pitchFamily="34" charset="0"/>
                <a:ea typeface="Verdana" panose="020B0604030504040204" pitchFamily="34" charset="0"/>
                <a:cs typeface="Verdana" panose="020B0604030504040204" pitchFamily="34" charset="0"/>
              </a:rPr>
              <a:t>WELCOME,</a:t>
            </a:r>
          </a:p>
          <a:p>
            <a:pPr algn="ctr"/>
            <a:endParaRPr lang="en-US" sz="3500" dirty="0">
              <a:latin typeface="Verdana" panose="020B0604030504040204" pitchFamily="34" charset="0"/>
              <a:ea typeface="Verdana" panose="020B0604030504040204" pitchFamily="34" charset="0"/>
              <a:cs typeface="Verdana" panose="020B0604030504040204" pitchFamily="34" charset="0"/>
            </a:endParaRPr>
          </a:p>
          <a:p>
            <a:pPr algn="ctr"/>
            <a:r>
              <a:rPr lang="en-US" sz="3500" dirty="0">
                <a:latin typeface="Verdana" panose="020B0604030504040204" pitchFamily="34" charset="0"/>
                <a:ea typeface="Verdana" panose="020B0604030504040204" pitchFamily="34" charset="0"/>
                <a:cs typeface="Verdana" panose="020B0604030504040204" pitchFamily="34" charset="0"/>
              </a:rPr>
              <a:t>ANNOUNCEMENTS,</a:t>
            </a:r>
          </a:p>
          <a:p>
            <a:pPr algn="ctr"/>
            <a:endParaRPr lang="en-US" sz="3500" dirty="0">
              <a:latin typeface="Verdana" panose="020B0604030504040204" pitchFamily="34" charset="0"/>
              <a:ea typeface="Verdana" panose="020B0604030504040204" pitchFamily="34" charset="0"/>
              <a:cs typeface="Verdana" panose="020B0604030504040204" pitchFamily="34" charset="0"/>
            </a:endParaRPr>
          </a:p>
          <a:p>
            <a:pPr algn="ctr"/>
            <a:r>
              <a:rPr lang="en-US" sz="3500" dirty="0">
                <a:latin typeface="Verdana" panose="020B0604030504040204" pitchFamily="34" charset="0"/>
                <a:ea typeface="Verdana" panose="020B0604030504040204" pitchFamily="34" charset="0"/>
                <a:cs typeface="Verdana" panose="020B0604030504040204" pitchFamily="34" charset="0"/>
              </a:rPr>
              <a:t>&amp;</a:t>
            </a:r>
          </a:p>
          <a:p>
            <a:pPr algn="ctr"/>
            <a:endParaRPr lang="en-US" sz="3500" dirty="0">
              <a:latin typeface="Verdana" panose="020B0604030504040204" pitchFamily="34" charset="0"/>
              <a:ea typeface="Verdana" panose="020B0604030504040204" pitchFamily="34" charset="0"/>
              <a:cs typeface="Verdana" panose="020B0604030504040204" pitchFamily="34" charset="0"/>
            </a:endParaRPr>
          </a:p>
          <a:p>
            <a:pPr algn="ctr"/>
            <a:r>
              <a:rPr lang="en-US" sz="3500" dirty="0">
                <a:latin typeface="Verdana" panose="020B0604030504040204" pitchFamily="34" charset="0"/>
                <a:ea typeface="Verdana" panose="020B0604030504040204" pitchFamily="34" charset="0"/>
                <a:cs typeface="Verdana" panose="020B0604030504040204" pitchFamily="34" charset="0"/>
              </a:rPr>
              <a:t>CELEBRATIONS</a:t>
            </a:r>
          </a:p>
        </p:txBody>
      </p:sp>
      <p:sp>
        <p:nvSpPr>
          <p:cNvPr id="4" name="Text Placeholder 2">
            <a:extLst>
              <a:ext uri="{FF2B5EF4-FFF2-40B4-BE49-F238E27FC236}">
                <a16:creationId xmlns:a16="http://schemas.microsoft.com/office/drawing/2014/main" id="{D64E92FD-AC50-5EA9-4BFF-F3944C35E10C}"/>
              </a:ext>
            </a:extLst>
          </p:cNvPr>
          <p:cNvSpPr txBox="1">
            <a:spLocks/>
          </p:cNvSpPr>
          <p:nvPr userDrawn="1"/>
        </p:nvSpPr>
        <p:spPr>
          <a:xfrm>
            <a:off x="628650" y="6492874"/>
            <a:ext cx="78867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spTree>
    <p:extLst>
      <p:ext uri="{BB962C8B-B14F-4D97-AF65-F5344CB8AC3E}">
        <p14:creationId xmlns:p14="http://schemas.microsoft.com/office/powerpoint/2010/main" val="53999734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4095672-0FCA-A244-1422-ECCD6A432B05}"/>
              </a:ext>
            </a:extLst>
          </p:cNvPr>
          <p:cNvSpPr txBox="1"/>
          <p:nvPr userDrawn="1"/>
        </p:nvSpPr>
        <p:spPr>
          <a:xfrm>
            <a:off x="822960" y="2574920"/>
            <a:ext cx="7498080" cy="1708160"/>
          </a:xfrm>
          <a:prstGeom prst="rect">
            <a:avLst/>
          </a:prstGeom>
          <a:noFill/>
        </p:spPr>
        <p:txBody>
          <a:bodyPr wrap="square">
            <a:spAutoFit/>
          </a:bodyPr>
          <a:lstStyle/>
          <a:p>
            <a:pPr algn="ctr"/>
            <a:r>
              <a:rPr lang="en-US" sz="3500" b="1" i="1" dirty="0">
                <a:latin typeface="Verdana" panose="020B0604030504040204" pitchFamily="34" charset="0"/>
                <a:ea typeface="Verdana" panose="020B0604030504040204" pitchFamily="34" charset="0"/>
                <a:cs typeface="Verdana" panose="020B0604030504040204" pitchFamily="34" charset="0"/>
              </a:rPr>
              <a:t>Please continue to stand as </a:t>
            </a:r>
          </a:p>
          <a:p>
            <a:pPr algn="ctr"/>
            <a:r>
              <a:rPr lang="en-US" sz="3500" b="1" i="1" dirty="0">
                <a:latin typeface="Verdana" panose="020B0604030504040204" pitchFamily="34" charset="0"/>
                <a:ea typeface="Verdana" panose="020B0604030504040204" pitchFamily="34" charset="0"/>
                <a:cs typeface="Verdana" panose="020B0604030504040204" pitchFamily="34" charset="0"/>
              </a:rPr>
              <a:t>you are able and comfortable. </a:t>
            </a:r>
            <a:endParaRPr lang="en-US" sz="3500" dirty="0">
              <a:latin typeface="Verdana" panose="020B0604030504040204" pitchFamily="34" charset="0"/>
              <a:ea typeface="Verdana" panose="020B0604030504040204" pitchFamily="34" charset="0"/>
              <a:cs typeface="Verdana" panose="020B0604030504040204" pitchFamily="34" charset="0"/>
            </a:endParaRPr>
          </a:p>
        </p:txBody>
      </p:sp>
      <p:sp>
        <p:nvSpPr>
          <p:cNvPr id="16" name="TextBox 15">
            <a:extLst>
              <a:ext uri="{FF2B5EF4-FFF2-40B4-BE49-F238E27FC236}">
                <a16:creationId xmlns:a16="http://schemas.microsoft.com/office/drawing/2014/main" id="{79DB8BDE-ACAF-4FCD-726F-75757E748293}"/>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416300620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5769721"/>
          </a:xfrm>
          <a:prstGeom prst="rect">
            <a:avLst/>
          </a:prstGeom>
          <a:noFill/>
        </p:spPr>
        <p:txBody>
          <a:bodyPr wrap="square">
            <a:spAutoFit/>
          </a:bodyPr>
          <a:lstStyle/>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Christ our Lord invites to his table all who love him, who earnestly repent of their sin and seek to live in peace with one another.  </a:t>
            </a:r>
          </a:p>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Therefore, let us confess our sin before God and one another.</a:t>
            </a:r>
          </a:p>
          <a:p>
            <a:pPr algn="l">
              <a:lnSpc>
                <a:spcPct val="150000"/>
              </a:lnSpc>
              <a:spcAft>
                <a:spcPts val="600"/>
              </a:spcAft>
            </a:pPr>
            <a:endPar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endParaRPr>
          </a:p>
          <a:p>
            <a:pPr algn="l">
              <a:lnSpc>
                <a:spcPct val="150000"/>
              </a:lnSpc>
              <a:spcAft>
                <a:spcPts val="600"/>
              </a:spcAft>
            </a:pPr>
            <a:endPar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Leader:</a:t>
            </a:r>
          </a:p>
        </p:txBody>
      </p:sp>
      <p:sp>
        <p:nvSpPr>
          <p:cNvPr id="3" name="TextBox 2">
            <a:extLst>
              <a:ext uri="{FF2B5EF4-FFF2-40B4-BE49-F238E27FC236}">
                <a16:creationId xmlns:a16="http://schemas.microsoft.com/office/drawing/2014/main" id="{E1C9F0C7-8901-5FAF-B42C-08DD2420498E}"/>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17115779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79804"/>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3538405"/>
          </a:xfrm>
          <a:prstGeom prst="rect">
            <a:avLst/>
          </a:prstGeom>
          <a:noFill/>
        </p:spPr>
        <p:txBody>
          <a:bodyPr wrap="square">
            <a:spAutoFit/>
          </a:bodyPr>
          <a:lstStyle/>
          <a:p>
            <a:pPr marL="465138" indent="-454025">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Merciful God, we confess that we have not loved you with our whole heart.</a:t>
            </a:r>
          </a:p>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We have failed to be an obedient church.</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3" name="TextBox 2">
            <a:extLst>
              <a:ext uri="{FF2B5EF4-FFF2-40B4-BE49-F238E27FC236}">
                <a16:creationId xmlns:a16="http://schemas.microsoft.com/office/drawing/2014/main" id="{39C13B60-CFCA-4F5F-A12F-B252BB39214F}"/>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8372678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4153958"/>
          </a:xfrm>
          <a:prstGeom prst="rect">
            <a:avLst/>
          </a:prstGeom>
          <a:noFill/>
        </p:spPr>
        <p:txBody>
          <a:bodyPr wrap="square">
            <a:spAutoFit/>
          </a:bodyPr>
          <a:lstStyle/>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We have not done your will, we have broken your law, we have rebelled against your love, we have not loved our neighbors, and we have not heard the cry of the needy.</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3" name="TextBox 2">
            <a:extLst>
              <a:ext uri="{FF2B5EF4-FFF2-40B4-BE49-F238E27FC236}">
                <a16:creationId xmlns:a16="http://schemas.microsoft.com/office/drawing/2014/main" id="{E08D9D9B-5D25-28B8-6411-88801064E1A0}"/>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209457658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3692293"/>
          </a:xfrm>
          <a:prstGeom prst="rect">
            <a:avLst/>
          </a:prstGeom>
          <a:noFill/>
        </p:spPr>
        <p:txBody>
          <a:bodyPr wrap="square">
            <a:spAutoFit/>
          </a:bodyPr>
          <a:lstStyle/>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Forgive us, we pray.</a:t>
            </a:r>
          </a:p>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Free us for joyful obedience,</a:t>
            </a:r>
          </a:p>
          <a:p>
            <a:pPr marL="465138" indent="-465138">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	through Jesus Christ our Lord.</a:t>
            </a:r>
          </a:p>
          <a:p>
            <a:pPr>
              <a:lnSpc>
                <a:spcPct val="150000"/>
              </a:lnSpc>
              <a:spcAft>
                <a:spcPts val="600"/>
              </a:spcAft>
            </a:pPr>
            <a:r>
              <a:rPr lang="en-US" sz="3000" b="1" dirty="0">
                <a:latin typeface="Verdana" panose="020B0604030504040204" pitchFamily="34" charset="0"/>
                <a:ea typeface="Verdana" panose="020B0604030504040204" pitchFamily="34" charset="0"/>
                <a:cs typeface="Verdana" panose="020B0604030504040204" pitchFamily="34" charset="0"/>
              </a:rPr>
              <a:t>Amen. </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3" name="TextBox 2">
            <a:extLst>
              <a:ext uri="{FF2B5EF4-FFF2-40B4-BE49-F238E27FC236}">
                <a16:creationId xmlns:a16="http://schemas.microsoft.com/office/drawing/2014/main" id="{42721AD0-6258-7527-0C71-CC94C8059743}"/>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5413158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5028"/>
            <a:ext cx="6962017" cy="4307782"/>
          </a:xfrm>
          <a:prstGeom prst="rect">
            <a:avLst/>
          </a:prstGeom>
          <a:noFill/>
        </p:spPr>
        <p:txBody>
          <a:bodyPr wrap="square">
            <a:spAutoFit/>
          </a:bodyPr>
          <a:lstStyle/>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Hear the good news:</a:t>
            </a:r>
          </a:p>
          <a:p>
            <a:pPr marL="465138"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Christ died for us while we were yet sinners; that proves God’s love toward us.</a:t>
            </a:r>
          </a:p>
          <a:p>
            <a:pPr algn="l">
              <a:lnSpc>
                <a:spcPct val="150000"/>
              </a:lnSpc>
              <a:spcAft>
                <a:spcPts val="600"/>
              </a:spcAft>
            </a:pPr>
            <a:r>
              <a:rPr lang="en-US" sz="3000" dirty="0">
                <a:solidFill>
                  <a:schemeClr val="tx1"/>
                </a:solidFill>
                <a:latin typeface="Verdana" panose="020B0604030504040204" pitchFamily="34" charset="0"/>
                <a:ea typeface="Verdana" panose="020B0604030504040204" pitchFamily="34" charset="0"/>
                <a:cs typeface="Verdana" panose="020B0604030504040204" pitchFamily="34" charset="0"/>
              </a:rPr>
              <a:t>In the name of Jesus Christ, you are forgiven!  </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Leader:</a:t>
            </a:r>
          </a:p>
        </p:txBody>
      </p:sp>
      <p:sp>
        <p:nvSpPr>
          <p:cNvPr id="3" name="TextBox 2">
            <a:extLst>
              <a:ext uri="{FF2B5EF4-FFF2-40B4-BE49-F238E27FC236}">
                <a16:creationId xmlns:a16="http://schemas.microsoft.com/office/drawing/2014/main" id="{112895A5-9D85-5DE7-DF1D-5C19CE6BD5E9}"/>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58807248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97145C-7CB8-8717-5CC2-DBF12FF4BF6F}"/>
              </a:ext>
            </a:extLst>
          </p:cNvPr>
          <p:cNvPicPr>
            <a:picLocks noChangeAspect="1"/>
          </p:cNvPicPr>
          <p:nvPr userDrawn="1"/>
        </p:nvPicPr>
        <p:blipFill rotWithShape="1">
          <a:blip r:embed="rId2"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extBox 9">
            <a:extLst>
              <a:ext uri="{FF2B5EF4-FFF2-40B4-BE49-F238E27FC236}">
                <a16:creationId xmlns:a16="http://schemas.microsoft.com/office/drawing/2014/main" id="{E4095672-0FCA-A244-1422-ECCD6A432B05}"/>
              </a:ext>
            </a:extLst>
          </p:cNvPr>
          <p:cNvSpPr txBox="1"/>
          <p:nvPr userDrawn="1"/>
        </p:nvSpPr>
        <p:spPr>
          <a:xfrm>
            <a:off x="1918458" y="1579994"/>
            <a:ext cx="6962017" cy="1383969"/>
          </a:xfrm>
          <a:prstGeom prst="rect">
            <a:avLst/>
          </a:prstGeom>
          <a:noFill/>
        </p:spPr>
        <p:txBody>
          <a:bodyPr wrap="square">
            <a:spAutoFit/>
          </a:bodyPr>
          <a:lstStyle/>
          <a:p>
            <a:pPr algn="l">
              <a:lnSpc>
                <a:spcPct val="150000"/>
              </a:lnSpc>
              <a:spcAft>
                <a:spcPts val="600"/>
              </a:spcAft>
            </a:pPr>
            <a:r>
              <a:rPr lang="en-US" sz="3000" b="1" dirty="0">
                <a:solidFill>
                  <a:schemeClr val="tx1"/>
                </a:solidFill>
                <a:latin typeface="Verdana" panose="020B0604030504040204" pitchFamily="34" charset="0"/>
                <a:ea typeface="Verdana" panose="020B0604030504040204" pitchFamily="34" charset="0"/>
                <a:cs typeface="Verdana" panose="020B0604030504040204" pitchFamily="34" charset="0"/>
              </a:rPr>
              <a:t>In the name of Jesus Christ, you are forgiven. </a:t>
            </a:r>
          </a:p>
        </p:txBody>
      </p:sp>
      <p:sp>
        <p:nvSpPr>
          <p:cNvPr id="2" name="TextBox 1">
            <a:extLst>
              <a:ext uri="{FF2B5EF4-FFF2-40B4-BE49-F238E27FC236}">
                <a16:creationId xmlns:a16="http://schemas.microsoft.com/office/drawing/2014/main" id="{1226321D-D7EC-437C-0BC3-DFE74D770923}"/>
              </a:ext>
            </a:extLst>
          </p:cNvPr>
          <p:cNvSpPr txBox="1"/>
          <p:nvPr userDrawn="1"/>
        </p:nvSpPr>
        <p:spPr>
          <a:xfrm>
            <a:off x="263525" y="1579994"/>
            <a:ext cx="1654933" cy="646331"/>
          </a:xfrm>
          <a:prstGeom prst="rect">
            <a:avLst/>
          </a:prstGeom>
          <a:noFill/>
        </p:spPr>
        <p:txBody>
          <a:bodyPr wrap="square" rtlCol="0">
            <a:spAutoFit/>
          </a:bodyPr>
          <a:lstStyle/>
          <a:p>
            <a:r>
              <a:rPr lang="en-US" sz="3600" i="1" dirty="0">
                <a:solidFill>
                  <a:schemeClr val="accent1"/>
                </a:solidFill>
                <a:latin typeface="Times" pitchFamily="2" charset="0"/>
              </a:rPr>
              <a:t>People:</a:t>
            </a:r>
          </a:p>
        </p:txBody>
      </p:sp>
      <p:sp>
        <p:nvSpPr>
          <p:cNvPr id="4" name="TextBox 3">
            <a:extLst>
              <a:ext uri="{FF2B5EF4-FFF2-40B4-BE49-F238E27FC236}">
                <a16:creationId xmlns:a16="http://schemas.microsoft.com/office/drawing/2014/main" id="{D477B4A1-A68C-8F62-1A34-70A866E6E548}"/>
              </a:ext>
            </a:extLst>
          </p:cNvPr>
          <p:cNvSpPr txBox="1"/>
          <p:nvPr userDrawn="1"/>
        </p:nvSpPr>
        <p:spPr>
          <a:xfrm>
            <a:off x="1786696" y="4173343"/>
            <a:ext cx="7002339" cy="691471"/>
          </a:xfrm>
          <a:prstGeom prst="rect">
            <a:avLst/>
          </a:prstGeom>
          <a:noFill/>
        </p:spPr>
        <p:txBody>
          <a:bodyPr wrap="square">
            <a:spAutoFit/>
          </a:bodyPr>
          <a:lstStyle/>
          <a:p>
            <a:pPr algn="l">
              <a:lnSpc>
                <a:spcPct val="150000"/>
              </a:lnSpc>
              <a:spcAft>
                <a:spcPts val="600"/>
              </a:spcAft>
            </a:pPr>
            <a:r>
              <a:rPr lang="en-US" sz="3000" b="1" dirty="0">
                <a:solidFill>
                  <a:schemeClr val="tx1"/>
                </a:solidFill>
                <a:latin typeface="Verdana" panose="020B0604030504040204" pitchFamily="34" charset="0"/>
                <a:ea typeface="Verdana" panose="020B0604030504040204" pitchFamily="34" charset="0"/>
                <a:cs typeface="Verdana" panose="020B0604030504040204" pitchFamily="34" charset="0"/>
              </a:rPr>
              <a:t>Glory to God. Amen</a:t>
            </a:r>
          </a:p>
        </p:txBody>
      </p:sp>
      <p:sp>
        <p:nvSpPr>
          <p:cNvPr id="6" name="TextBox 5">
            <a:extLst>
              <a:ext uri="{FF2B5EF4-FFF2-40B4-BE49-F238E27FC236}">
                <a16:creationId xmlns:a16="http://schemas.microsoft.com/office/drawing/2014/main" id="{FB9D41F7-DB80-6757-ED69-69E49B21071A}"/>
              </a:ext>
            </a:extLst>
          </p:cNvPr>
          <p:cNvSpPr txBox="1"/>
          <p:nvPr userDrawn="1"/>
        </p:nvSpPr>
        <p:spPr>
          <a:xfrm>
            <a:off x="131763" y="4218997"/>
            <a:ext cx="1654933" cy="646331"/>
          </a:xfrm>
          <a:prstGeom prst="rect">
            <a:avLst/>
          </a:prstGeom>
          <a:noFill/>
        </p:spPr>
        <p:txBody>
          <a:bodyPr wrap="square" rtlCol="0">
            <a:spAutoFit/>
          </a:bodyPr>
          <a:lstStyle/>
          <a:p>
            <a:pPr algn="r"/>
            <a:r>
              <a:rPr lang="en-US" sz="3600" i="1" dirty="0">
                <a:solidFill>
                  <a:schemeClr val="accent1"/>
                </a:solidFill>
                <a:latin typeface="Times" pitchFamily="2" charset="0"/>
              </a:rPr>
              <a:t>All:</a:t>
            </a:r>
          </a:p>
        </p:txBody>
      </p:sp>
      <p:sp>
        <p:nvSpPr>
          <p:cNvPr id="7" name="TextBox 6">
            <a:extLst>
              <a:ext uri="{FF2B5EF4-FFF2-40B4-BE49-F238E27FC236}">
                <a16:creationId xmlns:a16="http://schemas.microsoft.com/office/drawing/2014/main" id="{9FE122B5-250D-4427-9D3B-6E5030C484F9}"/>
              </a:ext>
            </a:extLst>
          </p:cNvPr>
          <p:cNvSpPr txBox="1"/>
          <p:nvPr userDrawn="1"/>
        </p:nvSpPr>
        <p:spPr>
          <a:xfrm>
            <a:off x="132080" y="0"/>
            <a:ext cx="8879840" cy="1477328"/>
          </a:xfrm>
          <a:prstGeom prst="rect">
            <a:avLst/>
          </a:prstGeom>
          <a:noFill/>
        </p:spPr>
        <p:txBody>
          <a:bodyPr wrap="square">
            <a:spAutoFit/>
          </a:bodyPr>
          <a:lstStyle/>
          <a:p>
            <a:pPr lvl="0" algn="ctr"/>
            <a:r>
              <a:rPr lang="en-US" sz="4500" dirty="0">
                <a:latin typeface="Verdana" panose="020B0604030504040204" pitchFamily="34" charset="0"/>
                <a:ea typeface="Verdana" panose="020B0604030504040204" pitchFamily="34" charset="0"/>
                <a:cs typeface="Verdana" panose="020B0604030504040204" pitchFamily="34" charset="0"/>
              </a:rPr>
              <a:t>INVITATION, CONFESSION, </a:t>
            </a:r>
          </a:p>
          <a:p>
            <a:pPr lvl="0" algn="ctr"/>
            <a:r>
              <a:rPr lang="en-US" sz="4500" dirty="0">
                <a:latin typeface="Verdana" panose="020B0604030504040204" pitchFamily="34" charset="0"/>
                <a:ea typeface="Verdana" panose="020B0604030504040204" pitchFamily="34" charset="0"/>
                <a:cs typeface="Verdana" panose="020B0604030504040204" pitchFamily="34" charset="0"/>
              </a:rPr>
              <a:t>&amp; PARDON</a:t>
            </a:r>
          </a:p>
        </p:txBody>
      </p:sp>
    </p:spTree>
    <p:extLst>
      <p:ext uri="{BB962C8B-B14F-4D97-AF65-F5344CB8AC3E}">
        <p14:creationId xmlns:p14="http://schemas.microsoft.com/office/powerpoint/2010/main" val="345616240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4_Call to Worship Responses">
    <p:spTree>
      <p:nvGrpSpPr>
        <p:cNvPr id="1" name=""/>
        <p:cNvGrpSpPr/>
        <p:nvPr/>
      </p:nvGrpSpPr>
      <p:grpSpPr>
        <a:xfrm>
          <a:off x="0" y="0"/>
          <a:ext cx="0" cy="0"/>
          <a:chOff x="0" y="0"/>
          <a:chExt cx="0" cy="0"/>
        </a:xfrm>
      </p:grpSpPr>
      <p:pic>
        <p:nvPicPr>
          <p:cNvPr id="1026" name="Picture 2" descr="Free A Bible with Flowers Near Green Leaves Stock Photo">
            <a:extLst>
              <a:ext uri="{FF2B5EF4-FFF2-40B4-BE49-F238E27FC236}">
                <a16:creationId xmlns:a16="http://schemas.microsoft.com/office/drawing/2014/main" id="{A1BC112E-F95E-DE6E-C085-E0910EFE366F}"/>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1879"/>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932515"/>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2890986"/>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273255" y="58438"/>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3255" y="8278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762873"/>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928188" y="4739147"/>
            <a:ext cx="6839892" cy="1515172"/>
          </a:xfrm>
        </p:spPr>
        <p:txBody>
          <a:bodyPr>
            <a:normAutofit/>
          </a:bodyPr>
          <a:lstStyle>
            <a:lvl1pPr marL="0" indent="0">
              <a:lnSpc>
                <a:spcPct val="100000"/>
              </a:lnSpc>
              <a:buFontTx/>
              <a:buNone/>
              <a:defRPr sz="3000" b="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5" y="4521567"/>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Tree>
    <p:extLst>
      <p:ext uri="{BB962C8B-B14F-4D97-AF65-F5344CB8AC3E}">
        <p14:creationId xmlns:p14="http://schemas.microsoft.com/office/powerpoint/2010/main" val="358046991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392057" y="202840"/>
            <a:ext cx="8358809" cy="769441"/>
          </a:xfrm>
          <a:prstGeom prst="rect">
            <a:avLst/>
          </a:prstGeom>
          <a:noFill/>
        </p:spPr>
        <p:txBody>
          <a:bodyPr wrap="square" rtlCol="0">
            <a:spAutoFit/>
          </a:bodyPr>
          <a:lstStyle/>
          <a:p>
            <a:pPr algn="ctr"/>
            <a:r>
              <a:rPr lang="en-US" sz="4400" dirty="0">
                <a:latin typeface="Times" pitchFamily="2" charset="0"/>
              </a:rPr>
              <a:t>CONFESSION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392057" y="1272821"/>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2" y="3060131"/>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3" y="4847442"/>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12" name="Text Placeholder 11">
            <a:extLst>
              <a:ext uri="{FF2B5EF4-FFF2-40B4-BE49-F238E27FC236}">
                <a16:creationId xmlns:a16="http://schemas.microsoft.com/office/drawing/2014/main" id="{8F80E45A-9197-B9C1-04AA-80DCF428DD3C}"/>
              </a:ext>
            </a:extLst>
          </p:cNvPr>
          <p:cNvSpPr>
            <a:spLocks noGrp="1"/>
          </p:cNvSpPr>
          <p:nvPr>
            <p:ph type="body" sz="quarter" idx="10" hasCustomPrompt="1"/>
          </p:nvPr>
        </p:nvSpPr>
        <p:spPr>
          <a:xfrm>
            <a:off x="2244724" y="306013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3" name="Text Placeholder 11">
            <a:extLst>
              <a:ext uri="{FF2B5EF4-FFF2-40B4-BE49-F238E27FC236}">
                <a16:creationId xmlns:a16="http://schemas.microsoft.com/office/drawing/2014/main" id="{3C39C256-8641-E8A3-F9F2-708BF57D90AD}"/>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4" name="Text Placeholder 11">
            <a:extLst>
              <a:ext uri="{FF2B5EF4-FFF2-40B4-BE49-F238E27FC236}">
                <a16:creationId xmlns:a16="http://schemas.microsoft.com/office/drawing/2014/main" id="{898B7BC2-5CC5-9CE7-26BB-799759299501}"/>
              </a:ext>
            </a:extLst>
          </p:cNvPr>
          <p:cNvSpPr>
            <a:spLocks noGrp="1"/>
          </p:cNvSpPr>
          <p:nvPr>
            <p:ph type="body" sz="quarter" idx="12" hasCustomPrompt="1"/>
          </p:nvPr>
        </p:nvSpPr>
        <p:spPr>
          <a:xfrm>
            <a:off x="2244724" y="4847442"/>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43930837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CONFESSION</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8" y="1214206"/>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41301" y="4351133"/>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9" name="Text Placeholder 11">
            <a:extLst>
              <a:ext uri="{FF2B5EF4-FFF2-40B4-BE49-F238E27FC236}">
                <a16:creationId xmlns:a16="http://schemas.microsoft.com/office/drawing/2014/main" id="{C6D5B93D-0B9C-A5FA-7824-B970D37A7319}"/>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0" name="Text Placeholder 11">
            <a:extLst>
              <a:ext uri="{FF2B5EF4-FFF2-40B4-BE49-F238E27FC236}">
                <a16:creationId xmlns:a16="http://schemas.microsoft.com/office/drawing/2014/main" id="{3F13B1AB-014D-ED8F-DF6C-58D4638E531E}"/>
              </a:ext>
            </a:extLst>
          </p:cNvPr>
          <p:cNvSpPr>
            <a:spLocks noGrp="1"/>
          </p:cNvSpPr>
          <p:nvPr>
            <p:ph type="body" sz="quarter" idx="12" hasCustomPrompt="1"/>
          </p:nvPr>
        </p:nvSpPr>
        <p:spPr>
          <a:xfrm>
            <a:off x="2244724" y="4231495"/>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05517300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11" name="Text Box 5">
            <a:extLst>
              <a:ext uri="{FF2B5EF4-FFF2-40B4-BE49-F238E27FC236}">
                <a16:creationId xmlns:a16="http://schemas.microsoft.com/office/drawing/2014/main" id="{718070E2-DB1F-428E-AFB2-9BE9D92205B1}"/>
              </a:ext>
            </a:extLst>
          </p:cNvPr>
          <p:cNvSpPr txBox="1">
            <a:spLocks noChangeArrowheads="1"/>
          </p:cNvSpPr>
          <p:nvPr userDrawn="1"/>
        </p:nvSpPr>
        <p:spPr bwMode="auto">
          <a:xfrm>
            <a:off x="424932" y="2192379"/>
            <a:ext cx="8294135" cy="247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468313" algn="l"/>
                <a:tab pos="914400" algn="l"/>
                <a:tab pos="1382713" algn="l"/>
              </a:tabLst>
              <a:defRPr sz="5000" b="1">
                <a:solidFill>
                  <a:schemeClr val="tx1"/>
                </a:solidFill>
                <a:latin typeface="Tahoma" panose="020B0604030504040204" pitchFamily="34" charset="0"/>
              </a:defRPr>
            </a:lvl1pPr>
            <a:lvl2pPr marL="742950" indent="-285750" eaLnBrk="0" hangingPunct="0">
              <a:tabLst>
                <a:tab pos="468313" algn="l"/>
                <a:tab pos="914400" algn="l"/>
                <a:tab pos="1382713" algn="l"/>
              </a:tabLst>
              <a:defRPr sz="5000" b="1">
                <a:solidFill>
                  <a:schemeClr val="tx1"/>
                </a:solidFill>
                <a:latin typeface="Tahoma" panose="020B0604030504040204" pitchFamily="34" charset="0"/>
              </a:defRPr>
            </a:lvl2pPr>
            <a:lvl3pPr marL="1143000" indent="-228600" eaLnBrk="0" hangingPunct="0">
              <a:tabLst>
                <a:tab pos="468313" algn="l"/>
                <a:tab pos="914400" algn="l"/>
                <a:tab pos="1382713" algn="l"/>
              </a:tabLst>
              <a:defRPr sz="5000" b="1">
                <a:solidFill>
                  <a:schemeClr val="tx1"/>
                </a:solidFill>
                <a:latin typeface="Tahoma" panose="020B0604030504040204" pitchFamily="34" charset="0"/>
              </a:defRPr>
            </a:lvl3pPr>
            <a:lvl4pPr marL="1600200" indent="-228600" eaLnBrk="0" hangingPunct="0">
              <a:tabLst>
                <a:tab pos="468313" algn="l"/>
                <a:tab pos="914400" algn="l"/>
                <a:tab pos="1382713" algn="l"/>
              </a:tabLst>
              <a:defRPr sz="5000" b="1">
                <a:solidFill>
                  <a:schemeClr val="tx1"/>
                </a:solidFill>
                <a:latin typeface="Tahoma" panose="020B0604030504040204" pitchFamily="34" charset="0"/>
              </a:defRPr>
            </a:lvl4pPr>
            <a:lvl5pPr marL="2057400" indent="-228600" eaLnBrk="0" hangingPunct="0">
              <a:tabLst>
                <a:tab pos="468313"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468313"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I believe in God,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Father Almighty,</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creator of heaven and earth.</a:t>
            </a:r>
          </a:p>
        </p:txBody>
      </p:sp>
    </p:spTree>
    <p:extLst>
      <p:ext uri="{BB962C8B-B14F-4D97-AF65-F5344CB8AC3E}">
        <p14:creationId xmlns:p14="http://schemas.microsoft.com/office/powerpoint/2010/main" val="30128570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2" name="Text Box 3">
            <a:extLst>
              <a:ext uri="{FF2B5EF4-FFF2-40B4-BE49-F238E27FC236}">
                <a16:creationId xmlns:a16="http://schemas.microsoft.com/office/drawing/2014/main" id="{6F176364-353A-01AD-2BD6-9C059CE5F138}"/>
              </a:ext>
            </a:extLst>
          </p:cNvPr>
          <p:cNvSpPr txBox="1">
            <a:spLocks noChangeArrowheads="1"/>
          </p:cNvSpPr>
          <p:nvPr userDrawn="1"/>
        </p:nvSpPr>
        <p:spPr bwMode="auto">
          <a:xfrm>
            <a:off x="162560" y="1361382"/>
            <a:ext cx="8818880" cy="41352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I believe in Jesus Christ,</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his only Son, our Lord,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who was conceived by the</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Holy Spirit,</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born of the Virgin Mary,</a:t>
            </a:r>
          </a:p>
        </p:txBody>
      </p:sp>
    </p:spTree>
    <p:extLst>
      <p:ext uri="{BB962C8B-B14F-4D97-AF65-F5344CB8AC3E}">
        <p14:creationId xmlns:p14="http://schemas.microsoft.com/office/powerpoint/2010/main" val="266599379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3" name="Text Box 2">
            <a:extLst>
              <a:ext uri="{FF2B5EF4-FFF2-40B4-BE49-F238E27FC236}">
                <a16:creationId xmlns:a16="http://schemas.microsoft.com/office/drawing/2014/main" id="{E7B4CA69-424B-011A-0B6E-6BD50F7086B0}"/>
              </a:ext>
            </a:extLst>
          </p:cNvPr>
          <p:cNvSpPr txBox="1">
            <a:spLocks noChangeArrowheads="1"/>
          </p:cNvSpPr>
          <p:nvPr userDrawn="1"/>
        </p:nvSpPr>
        <p:spPr bwMode="auto">
          <a:xfrm>
            <a:off x="319477" y="1776881"/>
            <a:ext cx="8505045" cy="330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suffered under Pontius Pilate,</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was crucified, died,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and was buried;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he descended to the dead.</a:t>
            </a:r>
          </a:p>
        </p:txBody>
      </p:sp>
    </p:spTree>
    <p:extLst>
      <p:ext uri="{BB962C8B-B14F-4D97-AF65-F5344CB8AC3E}">
        <p14:creationId xmlns:p14="http://schemas.microsoft.com/office/powerpoint/2010/main" val="73464348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3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2" name="Text Box 2">
            <a:extLst>
              <a:ext uri="{FF2B5EF4-FFF2-40B4-BE49-F238E27FC236}">
                <a16:creationId xmlns:a16="http://schemas.microsoft.com/office/drawing/2014/main" id="{5D9EC98E-A9F5-A58E-CBDA-0834DB1CAEBE}"/>
              </a:ext>
            </a:extLst>
          </p:cNvPr>
          <p:cNvSpPr txBox="1">
            <a:spLocks noChangeArrowheads="1"/>
          </p:cNvSpPr>
          <p:nvPr userDrawn="1"/>
        </p:nvSpPr>
        <p:spPr bwMode="auto">
          <a:xfrm>
            <a:off x="254000" y="1776881"/>
            <a:ext cx="8636000" cy="3304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On the third day he rose again;</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he ascended into heaven,</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is seated at the right hand</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of the Father,</a:t>
            </a:r>
          </a:p>
        </p:txBody>
      </p:sp>
    </p:spTree>
    <p:extLst>
      <p:ext uri="{BB962C8B-B14F-4D97-AF65-F5344CB8AC3E}">
        <p14:creationId xmlns:p14="http://schemas.microsoft.com/office/powerpoint/2010/main" val="379350437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5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2" name="Text Box 2">
            <a:extLst>
              <a:ext uri="{FF2B5EF4-FFF2-40B4-BE49-F238E27FC236}">
                <a16:creationId xmlns:a16="http://schemas.microsoft.com/office/drawing/2014/main" id="{5D9EC98E-A9F5-A58E-CBDA-0834DB1CAEBE}"/>
              </a:ext>
            </a:extLst>
          </p:cNvPr>
          <p:cNvSpPr txBox="1">
            <a:spLocks noChangeArrowheads="1"/>
          </p:cNvSpPr>
          <p:nvPr userDrawn="1"/>
        </p:nvSpPr>
        <p:spPr bwMode="auto">
          <a:xfrm>
            <a:off x="201953" y="1222883"/>
            <a:ext cx="8740093" cy="44122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and will come again to judge</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living and the dead.</a:t>
            </a:r>
          </a:p>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I believe in the Holy Spirit,</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holy catholic church,</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communion of saints, </a:t>
            </a:r>
          </a:p>
        </p:txBody>
      </p:sp>
    </p:spTree>
    <p:extLst>
      <p:ext uri="{BB962C8B-B14F-4D97-AF65-F5344CB8AC3E}">
        <p14:creationId xmlns:p14="http://schemas.microsoft.com/office/powerpoint/2010/main" val="275648768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Vertical Title and Text">
    <p:spTree>
      <p:nvGrpSpPr>
        <p:cNvPr id="1" name=""/>
        <p:cNvGrpSpPr/>
        <p:nvPr/>
      </p:nvGrpSpPr>
      <p:grpSpPr>
        <a:xfrm>
          <a:off x="0" y="0"/>
          <a:ext cx="0" cy="0"/>
          <a:chOff x="0" y="0"/>
          <a:chExt cx="0" cy="0"/>
        </a:xfrm>
      </p:grpSpPr>
      <p:sp>
        <p:nvSpPr>
          <p:cNvPr id="9" name="Text Box 3">
            <a:extLst>
              <a:ext uri="{FF2B5EF4-FFF2-40B4-BE49-F238E27FC236}">
                <a16:creationId xmlns:a16="http://schemas.microsoft.com/office/drawing/2014/main" id="{75E0AAD0-B9B9-6B2D-5F94-B8624FF75DE1}"/>
              </a:ext>
            </a:extLst>
          </p:cNvPr>
          <p:cNvSpPr txBox="1">
            <a:spLocks noChangeArrowheads="1"/>
          </p:cNvSpPr>
          <p:nvPr userDrawn="1"/>
        </p:nvSpPr>
        <p:spPr bwMode="auto">
          <a:xfrm>
            <a:off x="217715" y="94486"/>
            <a:ext cx="622935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5000" b="1">
                <a:solidFill>
                  <a:schemeClr val="tx1"/>
                </a:solidFill>
                <a:latin typeface="Tahoma" panose="020B0604030504040204" pitchFamily="34" charset="0"/>
              </a:defRPr>
            </a:lvl1pPr>
            <a:lvl2pPr marL="742950" indent="-285750" eaLnBrk="0" hangingPunct="0">
              <a:defRPr sz="5000" b="1">
                <a:solidFill>
                  <a:schemeClr val="tx1"/>
                </a:solidFill>
                <a:latin typeface="Tahoma" panose="020B0604030504040204" pitchFamily="34" charset="0"/>
              </a:defRPr>
            </a:lvl2pPr>
            <a:lvl3pPr marL="1143000" indent="-228600" eaLnBrk="0" hangingPunct="0">
              <a:defRPr sz="5000" b="1">
                <a:solidFill>
                  <a:schemeClr val="tx1"/>
                </a:solidFill>
                <a:latin typeface="Tahoma" panose="020B0604030504040204" pitchFamily="34" charset="0"/>
              </a:defRPr>
            </a:lvl3pPr>
            <a:lvl4pPr marL="1600200" indent="-228600" eaLnBrk="0" hangingPunct="0">
              <a:defRPr sz="5000" b="1">
                <a:solidFill>
                  <a:schemeClr val="tx1"/>
                </a:solidFill>
                <a:latin typeface="Tahoma" panose="020B0604030504040204" pitchFamily="34" charset="0"/>
              </a:defRPr>
            </a:lvl4pPr>
            <a:lvl5pPr marL="2057400" indent="-228600" eaLnBrk="0" hangingPunct="0">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defRPr sz="5000" b="1">
                <a:solidFill>
                  <a:schemeClr val="tx1"/>
                </a:solidFill>
                <a:latin typeface="Tahoma" panose="020B0604030504040204" pitchFamily="34" charset="0"/>
              </a:defRPr>
            </a:lvl9pPr>
          </a:lstStyle>
          <a:p>
            <a:pPr eaLnBrk="1" hangingPunct="1">
              <a:spcBef>
                <a:spcPct val="50000"/>
              </a:spcBef>
            </a:pPr>
            <a:r>
              <a:rPr lang="en-US" altLang="en-US" sz="2700" dirty="0">
                <a:solidFill>
                  <a:srgbClr val="333399"/>
                </a:solidFill>
                <a:latin typeface="Times New Roman" panose="02020603050405020304" pitchFamily="18" charset="0"/>
              </a:rPr>
              <a:t>THE APOSTLES’ CREED</a:t>
            </a:r>
            <a:br>
              <a:rPr lang="en-US" altLang="en-US" sz="2700" dirty="0">
                <a:solidFill>
                  <a:srgbClr val="333399"/>
                </a:solidFill>
                <a:latin typeface="Times New Roman" panose="02020603050405020304" pitchFamily="18" charset="0"/>
              </a:rPr>
            </a:br>
            <a:r>
              <a:rPr lang="en-US" altLang="en-US" sz="2700" dirty="0">
                <a:solidFill>
                  <a:srgbClr val="333399"/>
                </a:solidFill>
                <a:latin typeface="Times New Roman" panose="02020603050405020304" pitchFamily="18" charset="0"/>
              </a:rPr>
              <a:t>ECUMENICAL VERSION</a:t>
            </a:r>
            <a:endParaRPr lang="en-US" altLang="en-US" sz="1800" dirty="0">
              <a:solidFill>
                <a:srgbClr val="333399"/>
              </a:solidFill>
              <a:latin typeface="Times New Roman" panose="02020603050405020304" pitchFamily="18" charset="0"/>
            </a:endParaRPr>
          </a:p>
        </p:txBody>
      </p:sp>
      <p:sp>
        <p:nvSpPr>
          <p:cNvPr id="10" name="Text Box 9">
            <a:extLst>
              <a:ext uri="{FF2B5EF4-FFF2-40B4-BE49-F238E27FC236}">
                <a16:creationId xmlns:a16="http://schemas.microsoft.com/office/drawing/2014/main" id="{4DDC7ECA-9ACB-A0B2-85FB-25BD8D639342}"/>
              </a:ext>
            </a:extLst>
          </p:cNvPr>
          <p:cNvSpPr txBox="1">
            <a:spLocks noChangeArrowheads="1"/>
          </p:cNvSpPr>
          <p:nvPr userDrawn="1"/>
        </p:nvSpPr>
        <p:spPr bwMode="auto">
          <a:xfrm>
            <a:off x="7286625" y="335731"/>
            <a:ext cx="857250" cy="553998"/>
          </a:xfrm>
          <a:prstGeom prst="rect">
            <a:avLst/>
          </a:prstGeom>
          <a:noFill/>
          <a:ln w="6350">
            <a:noFill/>
            <a:miter lim="800000"/>
            <a:headEnd/>
            <a:tailEnd/>
          </a:ln>
        </p:spPr>
        <p:txBody>
          <a:bodyPr>
            <a:spAutoFit/>
          </a:bodyPr>
          <a:lstStyle/>
          <a:p>
            <a:pPr>
              <a:spcBef>
                <a:spcPct val="50000"/>
              </a:spcBef>
              <a:defRPr/>
            </a:pPr>
            <a:r>
              <a:rPr lang="en-US" sz="3000" dirty="0">
                <a:solidFill>
                  <a:schemeClr val="accent2">
                    <a:lumMod val="75000"/>
                  </a:schemeClr>
                </a:solidFill>
                <a:latin typeface="Times New Roman" pitchFamily="18" charset="0"/>
              </a:rPr>
              <a:t>882</a:t>
            </a:r>
          </a:p>
        </p:txBody>
      </p:sp>
      <p:sp>
        <p:nvSpPr>
          <p:cNvPr id="3" name="Text Box 2">
            <a:extLst>
              <a:ext uri="{FF2B5EF4-FFF2-40B4-BE49-F238E27FC236}">
                <a16:creationId xmlns:a16="http://schemas.microsoft.com/office/drawing/2014/main" id="{C8A6BA15-C1E4-A16C-671D-AE32919D3FB1}"/>
              </a:ext>
            </a:extLst>
          </p:cNvPr>
          <p:cNvSpPr txBox="1">
            <a:spLocks noChangeArrowheads="1"/>
          </p:cNvSpPr>
          <p:nvPr userDrawn="1"/>
        </p:nvSpPr>
        <p:spPr bwMode="auto">
          <a:xfrm>
            <a:off x="339170" y="2192379"/>
            <a:ext cx="8465660" cy="2473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tabLst>
                <a:tab pos="509588" algn="l"/>
                <a:tab pos="914400" algn="l"/>
                <a:tab pos="1382713" algn="l"/>
              </a:tabLst>
              <a:defRPr sz="5000" b="1">
                <a:solidFill>
                  <a:schemeClr val="tx1"/>
                </a:solidFill>
                <a:latin typeface="Tahoma" panose="020B0604030504040204" pitchFamily="34" charset="0"/>
              </a:defRPr>
            </a:lvl1pPr>
            <a:lvl2pPr marL="742950" indent="-285750" eaLnBrk="0" hangingPunct="0">
              <a:tabLst>
                <a:tab pos="509588" algn="l"/>
                <a:tab pos="914400" algn="l"/>
                <a:tab pos="1382713" algn="l"/>
              </a:tabLst>
              <a:defRPr sz="5000" b="1">
                <a:solidFill>
                  <a:schemeClr val="tx1"/>
                </a:solidFill>
                <a:latin typeface="Tahoma" panose="020B0604030504040204" pitchFamily="34" charset="0"/>
              </a:defRPr>
            </a:lvl2pPr>
            <a:lvl3pPr marL="1143000" indent="-228600" eaLnBrk="0" hangingPunct="0">
              <a:tabLst>
                <a:tab pos="509588" algn="l"/>
                <a:tab pos="914400" algn="l"/>
                <a:tab pos="1382713" algn="l"/>
              </a:tabLst>
              <a:defRPr sz="5000" b="1">
                <a:solidFill>
                  <a:schemeClr val="tx1"/>
                </a:solidFill>
                <a:latin typeface="Tahoma" panose="020B0604030504040204" pitchFamily="34" charset="0"/>
              </a:defRPr>
            </a:lvl3pPr>
            <a:lvl4pPr marL="1600200" indent="-228600" eaLnBrk="0" hangingPunct="0">
              <a:tabLst>
                <a:tab pos="509588" algn="l"/>
                <a:tab pos="914400" algn="l"/>
                <a:tab pos="1382713" algn="l"/>
              </a:tabLst>
              <a:defRPr sz="5000" b="1">
                <a:solidFill>
                  <a:schemeClr val="tx1"/>
                </a:solidFill>
                <a:latin typeface="Tahoma" panose="020B0604030504040204" pitchFamily="34" charset="0"/>
              </a:defRPr>
            </a:lvl4pPr>
            <a:lvl5pPr marL="2057400" indent="-228600" eaLnBrk="0" hangingPunct="0">
              <a:tabLst>
                <a:tab pos="509588" algn="l"/>
                <a:tab pos="914400" algn="l"/>
                <a:tab pos="1382713" algn="l"/>
              </a:tabLst>
              <a:defRPr sz="5000" b="1">
                <a:solidFill>
                  <a:schemeClr val="tx1"/>
                </a:solidFill>
                <a:latin typeface="Tahoma" panose="020B0604030504040204" pitchFamily="34" charset="0"/>
              </a:defRPr>
            </a:lvl5pPr>
            <a:lvl6pPr marL="25146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6pPr>
            <a:lvl7pPr marL="29718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7pPr>
            <a:lvl8pPr marL="34290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8pPr>
            <a:lvl9pPr marL="3886200" indent="-228600" algn="ctr" eaLnBrk="0" fontAlgn="base" hangingPunct="0">
              <a:spcBef>
                <a:spcPct val="0"/>
              </a:spcBef>
              <a:spcAft>
                <a:spcPct val="0"/>
              </a:spcAft>
              <a:tabLst>
                <a:tab pos="509588" algn="l"/>
                <a:tab pos="914400" algn="l"/>
                <a:tab pos="1382713" algn="l"/>
              </a:tabLst>
              <a:defRPr sz="5000" b="1">
                <a:solidFill>
                  <a:schemeClr val="tx1"/>
                </a:solidFill>
                <a:latin typeface="Tahoma" panose="020B0604030504040204" pitchFamily="34" charset="0"/>
              </a:defRPr>
            </a:lvl9pPr>
          </a:lstStyle>
          <a:p>
            <a:pPr algn="ctr" eaLnBrk="1" hangingPunct="1">
              <a:lnSpc>
                <a:spcPct val="150000"/>
              </a:lnSpc>
              <a:spcBef>
                <a:spcPct val="50000"/>
              </a:spcBef>
            </a:pPr>
            <a:r>
              <a:rPr lang="en-US" altLang="en-US" sz="3600" b="0" dirty="0">
                <a:latin typeface="Verdana" panose="020B0604030504040204" pitchFamily="34" charset="0"/>
                <a:ea typeface="Verdana" panose="020B0604030504040204" pitchFamily="34" charset="0"/>
                <a:cs typeface="Verdana" panose="020B0604030504040204" pitchFamily="34" charset="0"/>
              </a:rPr>
              <a:t>	the forgiveness of sins,</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the resurrection of the body</a:t>
            </a:r>
            <a:br>
              <a:rPr lang="en-US" altLang="en-US" sz="3600" b="0" dirty="0">
                <a:latin typeface="Verdana" panose="020B0604030504040204" pitchFamily="34" charset="0"/>
                <a:ea typeface="Verdana" panose="020B0604030504040204" pitchFamily="34" charset="0"/>
                <a:cs typeface="Verdana" panose="020B0604030504040204" pitchFamily="34" charset="0"/>
              </a:rPr>
            </a:br>
            <a:r>
              <a:rPr lang="en-US" altLang="en-US" sz="3600" b="0" dirty="0">
                <a:latin typeface="Verdana" panose="020B0604030504040204" pitchFamily="34" charset="0"/>
                <a:ea typeface="Verdana" panose="020B0604030504040204" pitchFamily="34" charset="0"/>
                <a:cs typeface="Verdana" panose="020B0604030504040204" pitchFamily="34" charset="0"/>
              </a:rPr>
              <a:t>	and the life everlasting. Amen.</a:t>
            </a:r>
          </a:p>
        </p:txBody>
      </p:sp>
    </p:spTree>
    <p:extLst>
      <p:ext uri="{BB962C8B-B14F-4D97-AF65-F5344CB8AC3E}">
        <p14:creationId xmlns:p14="http://schemas.microsoft.com/office/powerpoint/2010/main" val="24200495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reaking Bread &amp; Giving Cup">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111094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454038"/>
            <a:ext cx="7477759" cy="4846391"/>
          </a:xfrm>
          <a:prstGeom prst="rect">
            <a:avLst/>
          </a:prstGeom>
          <a:noFill/>
        </p:spPr>
        <p:txBody>
          <a:bodyPr wrap="square" rtlCol="0">
            <a:spAutoFit/>
          </a:bodyPr>
          <a:lstStyle/>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We believe in one God, the Father, the Almighty, maker of heaven and earth, of all that is, seen and unseen. We believe in one Lord, Jesus Christ, the only Son of God, eternally begotten of the Father, God from God, Light from Light, true God from</a:t>
            </a:r>
          </a:p>
        </p:txBody>
      </p:sp>
      <p:sp>
        <p:nvSpPr>
          <p:cNvPr id="2" name="TextBox 1">
            <a:extLst>
              <a:ext uri="{FF2B5EF4-FFF2-40B4-BE49-F238E27FC236}">
                <a16:creationId xmlns:a16="http://schemas.microsoft.com/office/drawing/2014/main" id="{01019B05-26BC-83DF-2BE9-22FEF1F35D1E}"/>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129043099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Call to Worship Responses">
    <p:spTree>
      <p:nvGrpSpPr>
        <p:cNvPr id="1" name=""/>
        <p:cNvGrpSpPr/>
        <p:nvPr/>
      </p:nvGrpSpPr>
      <p:grpSpPr>
        <a:xfrm>
          <a:off x="0" y="0"/>
          <a:ext cx="0" cy="0"/>
          <a:chOff x="0" y="0"/>
          <a:chExt cx="0" cy="0"/>
        </a:xfrm>
      </p:grpSpPr>
      <p:pic>
        <p:nvPicPr>
          <p:cNvPr id="13" name="Picture 2" descr="Free A Bible with Flowers Near Green Leaves Stock Photo">
            <a:extLst>
              <a:ext uri="{FF2B5EF4-FFF2-40B4-BE49-F238E27FC236}">
                <a16:creationId xmlns:a16="http://schemas.microsoft.com/office/drawing/2014/main" id="{ED192F8C-F076-DDEA-2346-1F40A88EAD4F}"/>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10824"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817092" y="858521"/>
            <a:ext cx="6839892" cy="1042605"/>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817091" y="2263450"/>
            <a:ext cx="6839892" cy="122793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6" y="94610"/>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187767" y="687402"/>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5" y="2086318"/>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9" name="Text Placeholder 3">
            <a:extLst>
              <a:ext uri="{FF2B5EF4-FFF2-40B4-BE49-F238E27FC236}">
                <a16:creationId xmlns:a16="http://schemas.microsoft.com/office/drawing/2014/main" id="{F4B7E3C9-C87B-9BBA-0251-0751D243048A}"/>
              </a:ext>
            </a:extLst>
          </p:cNvPr>
          <p:cNvSpPr>
            <a:spLocks noGrp="1"/>
          </p:cNvSpPr>
          <p:nvPr>
            <p:ph type="body" sz="quarter" idx="13"/>
          </p:nvPr>
        </p:nvSpPr>
        <p:spPr>
          <a:xfrm>
            <a:off x="1817091" y="3954817"/>
            <a:ext cx="6839892" cy="1144854"/>
          </a:xfrm>
        </p:spPr>
        <p:txBody>
          <a:bodyPr>
            <a:normAutofit/>
          </a:bodyPr>
          <a:lstStyle>
            <a:lvl1pPr marL="0" indent="0">
              <a:lnSpc>
                <a:spcPct val="100000"/>
              </a:lnSpc>
              <a:buFontTx/>
              <a:buNone/>
              <a:defRPr sz="3000" b="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162158" y="3769626"/>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11" name="TextBox 10">
            <a:extLst>
              <a:ext uri="{FF2B5EF4-FFF2-40B4-BE49-F238E27FC236}">
                <a16:creationId xmlns:a16="http://schemas.microsoft.com/office/drawing/2014/main" id="{8C43DFE7-A5BF-C885-30D9-4F979B7F59DF}"/>
              </a:ext>
            </a:extLst>
          </p:cNvPr>
          <p:cNvSpPr txBox="1"/>
          <p:nvPr userDrawn="1"/>
        </p:nvSpPr>
        <p:spPr>
          <a:xfrm>
            <a:off x="187767" y="5284862"/>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
        <p:nvSpPr>
          <p:cNvPr id="12" name="Text Placeholder 3">
            <a:extLst>
              <a:ext uri="{FF2B5EF4-FFF2-40B4-BE49-F238E27FC236}">
                <a16:creationId xmlns:a16="http://schemas.microsoft.com/office/drawing/2014/main" id="{6AC9C1CD-149D-2A1C-7A42-55C3FD66CE3C}"/>
              </a:ext>
            </a:extLst>
          </p:cNvPr>
          <p:cNvSpPr>
            <a:spLocks noGrp="1"/>
          </p:cNvSpPr>
          <p:nvPr>
            <p:ph type="body" sz="quarter" idx="14"/>
          </p:nvPr>
        </p:nvSpPr>
        <p:spPr>
          <a:xfrm>
            <a:off x="1817091" y="5423629"/>
            <a:ext cx="6839892" cy="122793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Tree>
    <p:extLst>
      <p:ext uri="{BB962C8B-B14F-4D97-AF65-F5344CB8AC3E}">
        <p14:creationId xmlns:p14="http://schemas.microsoft.com/office/powerpoint/2010/main" val="120034474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BFD2392-6A1C-1140-581B-1D779148BFFE}"/>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
        <p:nvSpPr>
          <p:cNvPr id="8" name="TextBox 7">
            <a:extLst>
              <a:ext uri="{FF2B5EF4-FFF2-40B4-BE49-F238E27FC236}">
                <a16:creationId xmlns:a16="http://schemas.microsoft.com/office/drawing/2014/main" id="{E22A1D83-110E-7EE1-9F81-182626677611}"/>
              </a:ext>
            </a:extLst>
          </p:cNvPr>
          <p:cNvSpPr txBox="1"/>
          <p:nvPr userDrawn="1"/>
        </p:nvSpPr>
        <p:spPr>
          <a:xfrm>
            <a:off x="833120" y="1422749"/>
            <a:ext cx="7477759" cy="5538889"/>
          </a:xfrm>
          <a:prstGeom prst="rect">
            <a:avLst/>
          </a:prstGeom>
          <a:noFill/>
        </p:spPr>
        <p:txBody>
          <a:bodyPr wrap="square" rtlCol="0">
            <a:spAutoFit/>
          </a:bodyPr>
          <a:lstStyle/>
          <a:p>
            <a:pPr algn="ctr">
              <a:lnSpc>
                <a:spcPct val="150000"/>
              </a:lnSpc>
            </a:pPr>
            <a:r>
              <a:rPr lang="en-US" sz="3000" dirty="0">
                <a:effectLst/>
                <a:latin typeface="Verdana" panose="020B0604030504040204" pitchFamily="34" charset="0"/>
                <a:ea typeface="Verdana" panose="020B0604030504040204" pitchFamily="34" charset="0"/>
                <a:cs typeface="Verdana" panose="020B0604030504040204" pitchFamily="34" charset="0"/>
              </a:rPr>
              <a:t>true God, begotten, not made, of one Being with the Father; through him all things were made. For us and for our salvation he came down from heaven, was incarnate of the Holy Spirit and the Virgin Mary and became truly human. For our sake he was</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48129728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422749"/>
            <a:ext cx="7477759" cy="5538889"/>
          </a:xfrm>
          <a:prstGeom prst="rect">
            <a:avLst/>
          </a:prstGeom>
          <a:noFill/>
        </p:spPr>
        <p:txBody>
          <a:bodyPr wrap="square" rtlCol="0">
            <a:spAutoFit/>
          </a:bodyPr>
          <a:lstStyle/>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crucified under Pontius Pilate; he suffered death and was buried. On the third day he rose again in accordance with the Scriptures; he ascended into heaven and is seated at the right hand of the Father. He will come again in glory to judge the living and </a:t>
            </a:r>
          </a:p>
        </p:txBody>
      </p:sp>
      <p:sp>
        <p:nvSpPr>
          <p:cNvPr id="2" name="TextBox 1">
            <a:extLst>
              <a:ext uri="{FF2B5EF4-FFF2-40B4-BE49-F238E27FC236}">
                <a16:creationId xmlns:a16="http://schemas.microsoft.com/office/drawing/2014/main" id="{C92B5CF7-776C-6CE4-415A-A39E5C280644}"/>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393143132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545171"/>
            <a:ext cx="7477759" cy="4846391"/>
          </a:xfrm>
          <a:prstGeom prst="rect">
            <a:avLst/>
          </a:prstGeom>
          <a:noFill/>
        </p:spPr>
        <p:txBody>
          <a:bodyPr wrap="square" rtlCol="0">
            <a:spAutoFit/>
          </a:bodyPr>
          <a:lstStyle/>
          <a:p>
            <a:pPr algn="ctr">
              <a:lnSpc>
                <a:spcPct val="150000"/>
              </a:lnSpc>
            </a:pPr>
            <a:r>
              <a:rPr lang="en-US" sz="3000" dirty="0">
                <a:effectLst/>
                <a:latin typeface="Verdana" panose="020B0604030504040204" pitchFamily="34" charset="0"/>
                <a:ea typeface="Verdana" panose="020B0604030504040204" pitchFamily="34" charset="0"/>
                <a:cs typeface="Verdana" panose="020B0604030504040204" pitchFamily="34" charset="0"/>
              </a:rPr>
              <a:t>the dead, and his kingdom will have no end. We believe in the Holy Spirit, the Lord, the giver of life, who proceeds from the Father and the Son, who with the Father and the Son is worshiped and glorified, who has spoken through the prophets. </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CC0A49FB-2A68-788D-496A-BCB3F0B12FC1}"/>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2995926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22A1D83-110E-7EE1-9F81-182626677611}"/>
              </a:ext>
            </a:extLst>
          </p:cNvPr>
          <p:cNvSpPr txBox="1"/>
          <p:nvPr userDrawn="1"/>
        </p:nvSpPr>
        <p:spPr>
          <a:xfrm>
            <a:off x="833120" y="1807021"/>
            <a:ext cx="7477759" cy="4153894"/>
          </a:xfrm>
          <a:prstGeom prst="rect">
            <a:avLst/>
          </a:prstGeom>
          <a:noFill/>
        </p:spPr>
        <p:txBody>
          <a:bodyPr wrap="square" rtlCol="0">
            <a:spAutoFit/>
          </a:bodyPr>
          <a:lstStyle/>
          <a:p>
            <a:pPr algn="ctr">
              <a:lnSpc>
                <a:spcPct val="150000"/>
              </a:lnSpc>
            </a:pPr>
            <a:r>
              <a:rPr lang="en-US" sz="3000" dirty="0">
                <a:effectLst/>
                <a:latin typeface="Verdana" panose="020B0604030504040204" pitchFamily="34" charset="0"/>
                <a:ea typeface="Verdana" panose="020B0604030504040204" pitchFamily="34" charset="0"/>
                <a:cs typeface="Verdana" panose="020B0604030504040204" pitchFamily="34" charset="0"/>
              </a:rPr>
              <a:t>We believe in the one holy catholic and apostolic church. We acknowledge one baptism for the forgiveness of sins. We look for the resurrection of the dead, and the life of the world to come. Amen. </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97424767-4C8C-F76D-A58D-8EBE6B805098}"/>
              </a:ext>
            </a:extLst>
          </p:cNvPr>
          <p:cNvSpPr txBox="1"/>
          <p:nvPr userDrawn="1"/>
        </p:nvSpPr>
        <p:spPr>
          <a:xfrm>
            <a:off x="0" y="4135"/>
            <a:ext cx="9144000" cy="1138773"/>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AFFIRMATION OF OUR FAITH  </a:t>
            </a:r>
          </a:p>
          <a:p>
            <a:pPr algn="ctr"/>
            <a:r>
              <a:rPr lang="en-US" sz="3400" dirty="0">
                <a:latin typeface="Times New Roman" charset="0"/>
                <a:ea typeface="Times New Roman" charset="0"/>
                <a:cs typeface="Times New Roman" charset="0"/>
              </a:rPr>
              <a:t>The Nicene Creed   UMH 880</a:t>
            </a:r>
            <a:endParaRPr lang="en-US" sz="3600" dirty="0">
              <a:latin typeface="Times New Roman" charset="0"/>
              <a:ea typeface="Times New Roman" charset="0"/>
              <a:cs typeface="Times New Roman" charset="0"/>
            </a:endParaRPr>
          </a:p>
        </p:txBody>
      </p:sp>
    </p:spTree>
    <p:extLst>
      <p:ext uri="{BB962C8B-B14F-4D97-AF65-F5344CB8AC3E}">
        <p14:creationId xmlns:p14="http://schemas.microsoft.com/office/powerpoint/2010/main" val="222657306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1">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5" cy="1261884"/>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br>
              <a:rPr lang="en-US" sz="4400" b="1" dirty="0">
                <a:latin typeface="Verdana" panose="020B0604030504040204" pitchFamily="34" charset="0"/>
                <a:ea typeface="Verdana" panose="020B0604030504040204" pitchFamily="34" charset="0"/>
                <a:cs typeface="Verdana" panose="020B0604030504040204" pitchFamily="34" charset="0"/>
              </a:rPr>
            </a:br>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1531231" y="2159966"/>
            <a:ext cx="6081537" cy="2538067"/>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non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I believe in God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the Father Almighty,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maker of heaven and earth;</a:t>
            </a:r>
          </a:p>
        </p:txBody>
      </p:sp>
      <p:sp>
        <p:nvSpPr>
          <p:cNvPr id="3" name="TextBox 2">
            <a:extLst>
              <a:ext uri="{FF2B5EF4-FFF2-40B4-BE49-F238E27FC236}">
                <a16:creationId xmlns:a16="http://schemas.microsoft.com/office/drawing/2014/main" id="{32C1F092-86F7-2F5F-5D64-39FA81A31F9B}"/>
              </a:ext>
            </a:extLst>
          </p:cNvPr>
          <p:cNvSpPr txBox="1"/>
          <p:nvPr userDrawn="1"/>
        </p:nvSpPr>
        <p:spPr>
          <a:xfrm>
            <a:off x="140328" y="748824"/>
            <a:ext cx="4716854"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127463012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2">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5" cy="1261884"/>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br>
              <a:rPr lang="en-US" sz="4400" b="1" dirty="0">
                <a:latin typeface="Verdana" panose="020B0604030504040204" pitchFamily="34" charset="0"/>
                <a:ea typeface="Verdana" panose="020B0604030504040204" pitchFamily="34" charset="0"/>
                <a:cs typeface="Verdana" panose="020B0604030504040204" pitchFamily="34" charset="0"/>
              </a:rPr>
            </a:br>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398421" y="1355118"/>
            <a:ext cx="8347157" cy="5308056"/>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non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And in Jesus Christ</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his only Son our Lord: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who was conceived by the		Holy Spirit,</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born of the Virgin Mary,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suffered under Pontius Pilate,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was crucified, dead, and buried;</a:t>
            </a:r>
          </a:p>
        </p:txBody>
      </p:sp>
      <p:sp>
        <p:nvSpPr>
          <p:cNvPr id="3" name="TextBox 2">
            <a:extLst>
              <a:ext uri="{FF2B5EF4-FFF2-40B4-BE49-F238E27FC236}">
                <a16:creationId xmlns:a16="http://schemas.microsoft.com/office/drawing/2014/main" id="{5ECEF324-9EF9-C0E2-3529-A2437C0A9BA1}"/>
              </a:ext>
            </a:extLst>
          </p:cNvPr>
          <p:cNvSpPr txBox="1"/>
          <p:nvPr userDrawn="1"/>
        </p:nvSpPr>
        <p:spPr>
          <a:xfrm>
            <a:off x="171811" y="682639"/>
            <a:ext cx="4716854"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16500135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blank" preserve="1">
  <p:cSld name="3">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4" cy="769441"/>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66040" y="1513035"/>
            <a:ext cx="9011920" cy="4846391"/>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the third day he rose from the dead;</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he ascended into heaven,</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and </a:t>
            </a:r>
            <a:r>
              <a:rPr lang="en-US" altLang="en-US" sz="3000" b="0" dirty="0" err="1">
                <a:solidFill>
                  <a:schemeClr val="tx1"/>
                </a:solidFill>
                <a:latin typeface="Verdana" panose="020B0604030504040204" pitchFamily="34" charset="0"/>
                <a:ea typeface="Verdana" panose="020B0604030504040204" pitchFamily="34" charset="0"/>
                <a:cs typeface="Verdana" panose="020B0604030504040204" pitchFamily="34" charset="0"/>
              </a:rPr>
              <a:t>sitteth</a:t>
            </a: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at the right hand of God the Father Almighty; </a:t>
            </a:r>
          </a:p>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from thence he shall come to judge the quick and the dead.</a:t>
            </a:r>
          </a:p>
        </p:txBody>
      </p:sp>
      <p:sp>
        <p:nvSpPr>
          <p:cNvPr id="3" name="TextBox 2">
            <a:extLst>
              <a:ext uri="{FF2B5EF4-FFF2-40B4-BE49-F238E27FC236}">
                <a16:creationId xmlns:a16="http://schemas.microsoft.com/office/drawing/2014/main" id="{9E54259B-8C8A-064A-CE93-53534CAFD644}"/>
              </a:ext>
            </a:extLst>
          </p:cNvPr>
          <p:cNvSpPr txBox="1"/>
          <p:nvPr userDrawn="1"/>
        </p:nvSpPr>
        <p:spPr>
          <a:xfrm>
            <a:off x="172016" y="771906"/>
            <a:ext cx="4744016"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68693406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4">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85505F5-FC7A-E423-773C-D5C3624A6C9B}"/>
              </a:ext>
            </a:extLst>
          </p:cNvPr>
          <p:cNvSpPr txBox="1"/>
          <p:nvPr userDrawn="1"/>
        </p:nvSpPr>
        <p:spPr>
          <a:xfrm>
            <a:off x="26956" y="0"/>
            <a:ext cx="6466835" cy="1261884"/>
          </a:xfrm>
          <a:prstGeom prst="rect">
            <a:avLst/>
          </a:prstGeom>
          <a:noFill/>
        </p:spPr>
        <p:txBody>
          <a:bodyPr wrap="non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The Apostle’s Creed</a:t>
            </a:r>
            <a:br>
              <a:rPr lang="en-US" sz="4400" b="1" dirty="0">
                <a:latin typeface="Verdana" panose="020B0604030504040204" pitchFamily="34" charset="0"/>
                <a:ea typeface="Verdana" panose="020B0604030504040204" pitchFamily="34" charset="0"/>
                <a:cs typeface="Verdana" panose="020B0604030504040204" pitchFamily="34" charset="0"/>
              </a:rPr>
            </a:br>
            <a:endParaRPr lang="en-US" sz="3200" b="1" dirty="0">
              <a:latin typeface="Verdana" panose="020B0604030504040204" pitchFamily="34" charset="0"/>
              <a:ea typeface="Verdana" panose="020B0604030504040204" pitchFamily="34" charset="0"/>
              <a:cs typeface="Verdana" panose="020B0604030504040204" pitchFamily="34" charset="0"/>
            </a:endParaRPr>
          </a:p>
        </p:txBody>
      </p:sp>
      <p:sp>
        <p:nvSpPr>
          <p:cNvPr id="6" name="TextBox 5">
            <a:extLst>
              <a:ext uri="{FF2B5EF4-FFF2-40B4-BE49-F238E27FC236}">
                <a16:creationId xmlns:a16="http://schemas.microsoft.com/office/drawing/2014/main" id="{31E4F2C3-86F5-C9AE-42E3-8086431BEEF7}"/>
              </a:ext>
            </a:extLst>
          </p:cNvPr>
          <p:cNvSpPr txBox="1"/>
          <p:nvPr userDrawn="1"/>
        </p:nvSpPr>
        <p:spPr>
          <a:xfrm>
            <a:off x="6979920" y="194826"/>
            <a:ext cx="2137124" cy="553998"/>
          </a:xfrm>
          <a:prstGeom prst="rect">
            <a:avLst/>
          </a:prstGeom>
          <a:noFill/>
        </p:spPr>
        <p:txBody>
          <a:bodyPr wrap="none" rtlCol="0">
            <a:spAutoFit/>
          </a:bodyPr>
          <a:lstStyle/>
          <a:p>
            <a:r>
              <a:rPr lang="en-US" sz="3000" b="1" dirty="0">
                <a:latin typeface="Verdana" panose="020B0604030504040204" pitchFamily="34" charset="0"/>
                <a:ea typeface="Verdana" panose="020B0604030504040204" pitchFamily="34" charset="0"/>
                <a:cs typeface="Verdana" panose="020B0604030504040204" pitchFamily="34" charset="0"/>
              </a:rPr>
              <a:t>UMH 881</a:t>
            </a:r>
          </a:p>
        </p:txBody>
      </p:sp>
      <p:sp>
        <p:nvSpPr>
          <p:cNvPr id="7" name="TextBox 6">
            <a:extLst>
              <a:ext uri="{FF2B5EF4-FFF2-40B4-BE49-F238E27FC236}">
                <a16:creationId xmlns:a16="http://schemas.microsoft.com/office/drawing/2014/main" id="{62F95F84-A665-3F45-E3EC-625C73348D42}"/>
              </a:ext>
            </a:extLst>
          </p:cNvPr>
          <p:cNvSpPr txBox="1"/>
          <p:nvPr userDrawn="1"/>
        </p:nvSpPr>
        <p:spPr>
          <a:xfrm>
            <a:off x="66040" y="1838963"/>
            <a:ext cx="9011920" cy="4153894"/>
          </a:xfrm>
          <a:prstGeom prst="rect">
            <a:avLst/>
          </a:prstGeom>
          <a:solidFill>
            <a:srgbClr val="FFFBD9">
              <a:alpha val="70980"/>
            </a:srgbClr>
          </a:soli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eaLnBrk="1" hangingPunct="1">
              <a:lnSpc>
                <a:spcPct val="150000"/>
              </a:lnSpc>
              <a:spcBef>
                <a:spcPct val="50000"/>
              </a:spcBef>
            </a:pP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I believe in the Holy Spirit,</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holy catholic church,</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communion of saints,</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forgiveness of sins,</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the resurrection of the body,</a:t>
            </a:r>
            <a:b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altLang="en-US" sz="3000" b="0" dirty="0">
                <a:solidFill>
                  <a:schemeClr val="tx1"/>
                </a:solidFill>
                <a:latin typeface="Verdana" panose="020B0604030504040204" pitchFamily="34" charset="0"/>
                <a:ea typeface="Verdana" panose="020B0604030504040204" pitchFamily="34" charset="0"/>
                <a:cs typeface="Verdana" panose="020B0604030504040204" pitchFamily="34" charset="0"/>
              </a:rPr>
              <a:t>	and the life everlasting. Amen.</a:t>
            </a:r>
          </a:p>
        </p:txBody>
      </p:sp>
      <p:sp>
        <p:nvSpPr>
          <p:cNvPr id="3" name="TextBox 2">
            <a:extLst>
              <a:ext uri="{FF2B5EF4-FFF2-40B4-BE49-F238E27FC236}">
                <a16:creationId xmlns:a16="http://schemas.microsoft.com/office/drawing/2014/main" id="{D677D783-11CD-D544-2ABC-581B4242F298}"/>
              </a:ext>
            </a:extLst>
          </p:cNvPr>
          <p:cNvSpPr txBox="1"/>
          <p:nvPr userDrawn="1"/>
        </p:nvSpPr>
        <p:spPr>
          <a:xfrm>
            <a:off x="176543" y="680477"/>
            <a:ext cx="4716854" cy="369332"/>
          </a:xfrm>
          <a:prstGeom prst="rect">
            <a:avLst/>
          </a:prstGeom>
          <a:noFill/>
        </p:spPr>
        <p:txBody>
          <a:bodyPr wrap="square">
            <a:spAutoFit/>
          </a:bodyPr>
          <a:lstStyle/>
          <a:p>
            <a:r>
              <a:rPr lang="en-US" sz="1800" b="1" dirty="0">
                <a:latin typeface="Verdana" panose="020B0604030504040204" pitchFamily="34" charset="0"/>
                <a:ea typeface="Verdana" panose="020B0604030504040204" pitchFamily="34" charset="0"/>
                <a:cs typeface="Verdana" panose="020B0604030504040204" pitchFamily="34" charset="0"/>
              </a:rPr>
              <a:t>Traditional Version </a:t>
            </a:r>
            <a:endParaRPr lang="en-US" dirty="0"/>
          </a:p>
        </p:txBody>
      </p:sp>
    </p:spTree>
    <p:extLst>
      <p:ext uri="{BB962C8B-B14F-4D97-AF65-F5344CB8AC3E}">
        <p14:creationId xmlns:p14="http://schemas.microsoft.com/office/powerpoint/2010/main" val="382466608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 Great Thanksgivin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5168E92-A468-6EAD-7FDB-D24EFD1FE9BE}"/>
              </a:ext>
            </a:extLst>
          </p:cNvPr>
          <p:cNvSpPr txBox="1"/>
          <p:nvPr userDrawn="1"/>
        </p:nvSpPr>
        <p:spPr>
          <a:xfrm>
            <a:off x="13855" y="1764490"/>
            <a:ext cx="9130145" cy="707886"/>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4000" dirty="0">
                <a:latin typeface="Verdana" panose="020B0604030504040204" pitchFamily="34" charset="0"/>
                <a:ea typeface="Verdana" panose="020B0604030504040204" pitchFamily="34" charset="0"/>
                <a:cs typeface="Verdana" panose="020B0604030504040204" pitchFamily="34" charset="0"/>
              </a:rPr>
              <a:t>: The Lord be with you.</a:t>
            </a:r>
          </a:p>
        </p:txBody>
      </p:sp>
      <p:sp>
        <p:nvSpPr>
          <p:cNvPr id="10" name="TextBox 9">
            <a:extLst>
              <a:ext uri="{FF2B5EF4-FFF2-40B4-BE49-F238E27FC236}">
                <a16:creationId xmlns:a16="http://schemas.microsoft.com/office/drawing/2014/main" id="{370202C6-4012-A501-B6FD-D4A30D91017C}"/>
              </a:ext>
            </a:extLst>
          </p:cNvPr>
          <p:cNvSpPr txBox="1"/>
          <p:nvPr userDrawn="1"/>
        </p:nvSpPr>
        <p:spPr>
          <a:xfrm>
            <a:off x="-13856" y="2585720"/>
            <a:ext cx="9144001" cy="707886"/>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People</a:t>
            </a:r>
            <a:r>
              <a:rPr lang="en-US" sz="4000" b="1" dirty="0">
                <a:latin typeface="Verdana" panose="020B0604030504040204" pitchFamily="34" charset="0"/>
                <a:ea typeface="Verdana" panose="020B0604030504040204" pitchFamily="34" charset="0"/>
                <a:cs typeface="Verdana" panose="020B0604030504040204" pitchFamily="34" charset="0"/>
              </a:rPr>
              <a:t>: And also with you.</a:t>
            </a:r>
          </a:p>
        </p:txBody>
      </p:sp>
      <p:sp>
        <p:nvSpPr>
          <p:cNvPr id="2" name="TextBox 1">
            <a:extLst>
              <a:ext uri="{FF2B5EF4-FFF2-40B4-BE49-F238E27FC236}">
                <a16:creationId xmlns:a16="http://schemas.microsoft.com/office/drawing/2014/main" id="{AB5C3947-817E-422E-B51B-8CBE2938300F}"/>
              </a:ext>
            </a:extLst>
          </p:cNvPr>
          <p:cNvSpPr txBox="1"/>
          <p:nvPr userDrawn="1"/>
        </p:nvSpPr>
        <p:spPr>
          <a:xfrm>
            <a:off x="-6928" y="3406950"/>
            <a:ext cx="9130144" cy="707886"/>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4000" dirty="0">
                <a:latin typeface="Verdana" panose="020B0604030504040204" pitchFamily="34" charset="0"/>
                <a:ea typeface="Verdana" panose="020B0604030504040204" pitchFamily="34" charset="0"/>
                <a:cs typeface="Verdana" panose="020B0604030504040204" pitchFamily="34" charset="0"/>
              </a:rPr>
              <a:t>: Lift up your hearts.</a:t>
            </a:r>
          </a:p>
        </p:txBody>
      </p:sp>
      <p:sp>
        <p:nvSpPr>
          <p:cNvPr id="3" name="TextBox 2">
            <a:extLst>
              <a:ext uri="{FF2B5EF4-FFF2-40B4-BE49-F238E27FC236}">
                <a16:creationId xmlns:a16="http://schemas.microsoft.com/office/drawing/2014/main" id="{B96EAABD-8FA5-C968-2E77-947A85B3878C}"/>
              </a:ext>
            </a:extLst>
          </p:cNvPr>
          <p:cNvSpPr txBox="1"/>
          <p:nvPr userDrawn="1"/>
        </p:nvSpPr>
        <p:spPr>
          <a:xfrm>
            <a:off x="0" y="4228180"/>
            <a:ext cx="9130145" cy="1323439"/>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People</a:t>
            </a:r>
            <a:r>
              <a:rPr lang="en-US" sz="4000" b="1" dirty="0">
                <a:latin typeface="Verdana" panose="020B0604030504040204" pitchFamily="34" charset="0"/>
                <a:ea typeface="Verdana" panose="020B0604030504040204" pitchFamily="34" charset="0"/>
                <a:cs typeface="Verdana" panose="020B0604030504040204" pitchFamily="34" charset="0"/>
              </a:rPr>
              <a:t>: We lift them up to the Lord.</a:t>
            </a:r>
          </a:p>
        </p:txBody>
      </p:sp>
      <p:sp>
        <p:nvSpPr>
          <p:cNvPr id="6" name="TextBox 5">
            <a:extLst>
              <a:ext uri="{FF2B5EF4-FFF2-40B4-BE49-F238E27FC236}">
                <a16:creationId xmlns:a16="http://schemas.microsoft.com/office/drawing/2014/main" id="{D5DCCABA-2703-7DE3-ADDD-4613D94A406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57973232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 Great Thanksgiving">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F71FCEA-33EA-E6AA-8F53-B753346CC1B3}"/>
              </a:ext>
            </a:extLst>
          </p:cNvPr>
          <p:cNvSpPr txBox="1"/>
          <p:nvPr userDrawn="1"/>
        </p:nvSpPr>
        <p:spPr>
          <a:xfrm>
            <a:off x="0" y="1925386"/>
            <a:ext cx="9130145" cy="1323439"/>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4000" dirty="0">
                <a:latin typeface="Verdana" panose="020B0604030504040204" pitchFamily="34" charset="0"/>
                <a:ea typeface="Verdana" panose="020B0604030504040204" pitchFamily="34" charset="0"/>
                <a:cs typeface="Verdana" panose="020B0604030504040204" pitchFamily="34" charset="0"/>
              </a:rPr>
              <a:t>: Let us give thanks to the </a:t>
            </a:r>
          </a:p>
          <a:p>
            <a:pPr algn="ctr"/>
            <a:r>
              <a:rPr lang="en-US" sz="4000" dirty="0">
                <a:latin typeface="Verdana" panose="020B0604030504040204" pitchFamily="34" charset="0"/>
                <a:ea typeface="Verdana" panose="020B0604030504040204" pitchFamily="34" charset="0"/>
                <a:cs typeface="Verdana" panose="020B0604030504040204" pitchFamily="34" charset="0"/>
              </a:rPr>
              <a:t>Lord our God.</a:t>
            </a:r>
          </a:p>
        </p:txBody>
      </p:sp>
      <p:sp>
        <p:nvSpPr>
          <p:cNvPr id="5" name="TextBox 4">
            <a:extLst>
              <a:ext uri="{FF2B5EF4-FFF2-40B4-BE49-F238E27FC236}">
                <a16:creationId xmlns:a16="http://schemas.microsoft.com/office/drawing/2014/main" id="{5CBD4657-B973-9F0A-6818-1E1AE045689F}"/>
              </a:ext>
            </a:extLst>
          </p:cNvPr>
          <p:cNvSpPr txBox="1"/>
          <p:nvPr userDrawn="1"/>
        </p:nvSpPr>
        <p:spPr>
          <a:xfrm>
            <a:off x="0" y="3609176"/>
            <a:ext cx="9144000" cy="1323439"/>
          </a:xfrm>
          <a:prstGeom prst="rect">
            <a:avLst/>
          </a:prstGeom>
          <a:noFill/>
        </p:spPr>
        <p:txBody>
          <a:bodyPr wrap="square" rtlCol="0">
            <a:spAutoFit/>
          </a:bodyPr>
          <a:lstStyle/>
          <a:p>
            <a:pPr algn="ctr"/>
            <a:r>
              <a:rPr lang="en-US" sz="40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People</a:t>
            </a:r>
            <a:r>
              <a:rPr lang="en-US" sz="4000" b="1" dirty="0">
                <a:latin typeface="Verdana" panose="020B0604030504040204" pitchFamily="34" charset="0"/>
                <a:ea typeface="Verdana" panose="020B0604030504040204" pitchFamily="34" charset="0"/>
                <a:cs typeface="Verdana" panose="020B0604030504040204" pitchFamily="34" charset="0"/>
              </a:rPr>
              <a:t>: It is right to give thanks and praise.</a:t>
            </a:r>
          </a:p>
        </p:txBody>
      </p:sp>
      <p:sp>
        <p:nvSpPr>
          <p:cNvPr id="7" name="TextBox 6">
            <a:extLst>
              <a:ext uri="{FF2B5EF4-FFF2-40B4-BE49-F238E27FC236}">
                <a16:creationId xmlns:a16="http://schemas.microsoft.com/office/drawing/2014/main" id="{8D7AADD0-14E9-CE52-B9CE-753BB2B129FC}"/>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7178497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2094689" y="4974807"/>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30338" y="4974807"/>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117572795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Great Thanksgivin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2308324"/>
          </a:xfrm>
          <a:prstGeom prst="rect">
            <a:avLst/>
          </a:prstGeom>
          <a:noFill/>
        </p:spPr>
        <p:txBody>
          <a:bodyPr wrap="square" rtlCol="0">
            <a:spAutoFit/>
          </a:bodyPr>
          <a:lstStyle/>
          <a:p>
            <a:pPr algn="ctr"/>
            <a:r>
              <a:rPr lang="en-U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It is right, and a good and joyful thing, always and everywhere to give thanks to you Almighty God, creator of heaven and earth</a:t>
            </a:r>
            <a:r>
              <a:rPr lang="is-IS" sz="3600" dirty="0">
                <a:latin typeface="Verdana" panose="020B0604030504040204" pitchFamily="34" charset="0"/>
                <a:ea typeface="Verdana" panose="020B0604030504040204" pitchFamily="34" charset="0"/>
                <a:cs typeface="Verdana" panose="020B0604030504040204" pitchFamily="34" charset="0"/>
              </a:rPr>
              <a:t>...</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3" name="TextBox 2">
            <a:extLst>
              <a:ext uri="{FF2B5EF4-FFF2-40B4-BE49-F238E27FC236}">
                <a16:creationId xmlns:a16="http://schemas.microsoft.com/office/drawing/2014/main" id="{F651AE5C-DAEF-3358-7738-A094587C2FE2}"/>
              </a:ext>
            </a:extLst>
          </p:cNvPr>
          <p:cNvSpPr txBox="1"/>
          <p:nvPr userDrawn="1"/>
        </p:nvSpPr>
        <p:spPr>
          <a:xfrm>
            <a:off x="-6928" y="3995406"/>
            <a:ext cx="9130145" cy="2308324"/>
          </a:xfrm>
          <a:prstGeom prst="rect">
            <a:avLst/>
          </a:prstGeom>
          <a:noFill/>
        </p:spPr>
        <p:txBody>
          <a:bodyPr wrap="square" rtlCol="0">
            <a:spAutoFit/>
          </a:bodyPr>
          <a:lstStyle/>
          <a:p>
            <a:pPr algn="ctr"/>
            <a:r>
              <a:rPr lang="is-IS" sz="3600" dirty="0">
                <a:latin typeface="Verdana" panose="020B0604030504040204" pitchFamily="34" charset="0"/>
                <a:ea typeface="Verdana" panose="020B0604030504040204" pitchFamily="34" charset="0"/>
                <a:cs typeface="Verdana" panose="020B0604030504040204" pitchFamily="34" charset="0"/>
              </a:rPr>
              <a:t>and so, with your people on earth and all the company of heaven we praise your name and join their unending hymn:</a:t>
            </a: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id="{13DD2CD6-3FF8-C7A1-1C23-D974C3E1669C}"/>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07549078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ALT 3">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651AE5C-DAEF-3358-7738-A094587C2FE2}"/>
              </a:ext>
            </a:extLst>
          </p:cNvPr>
          <p:cNvSpPr txBox="1"/>
          <p:nvPr userDrawn="1"/>
        </p:nvSpPr>
        <p:spPr>
          <a:xfrm>
            <a:off x="6927" y="1578928"/>
            <a:ext cx="9130145" cy="4708981"/>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Ruth and David,</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the priests and the prophets,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Mary and Joseph,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the apostles and the martyrs,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our mothers and our fathers, </a:t>
            </a:r>
          </a:p>
          <a:p>
            <a:pPr marL="0" marR="0" lvl="0" indent="0" algn="ctr" defTabSz="457200" rtl="0" eaLnBrk="1" fontAlgn="auto" latinLnBrk="0" hangingPunct="1">
              <a:lnSpc>
                <a:spcPct val="100000"/>
              </a:lnSpc>
              <a:spcBef>
                <a:spcPts val="0"/>
              </a:spcBef>
              <a:spcAft>
                <a:spcPts val="0"/>
              </a:spcAft>
              <a:buClrTx/>
              <a:buSzTx/>
              <a:buFontTx/>
              <a:buNone/>
              <a:tabLst/>
              <a:defRPr/>
            </a:pPr>
            <a:r>
              <a:rPr lang="is-IS" sz="3000" dirty="0">
                <a:highlight>
                  <a:srgbClr val="FFFBD9"/>
                </a:highlight>
                <a:latin typeface="Verdana" panose="020B0604030504040204" pitchFamily="34" charset="0"/>
                <a:ea typeface="Verdana" panose="020B0604030504040204" pitchFamily="34" charset="0"/>
                <a:cs typeface="Verdana" panose="020B0604030504040204" pitchFamily="34" charset="0"/>
              </a:rPr>
              <a:t>God of our children to all generations.</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is-IS" sz="3000" dirty="0">
              <a:latin typeface="Verdana" panose="020B0604030504040204" pitchFamily="34" charset="0"/>
              <a:ea typeface="Verdana" panose="020B0604030504040204" pitchFamily="34" charset="0"/>
              <a:cs typeface="Verdana" panose="020B0604030504040204" pitchFamily="34" charset="0"/>
            </a:endParaRPr>
          </a:p>
          <a:p>
            <a:pPr algn="ctr"/>
            <a:r>
              <a:rPr lang="is-IS" sz="3000" dirty="0">
                <a:latin typeface="Verdana" panose="020B0604030504040204" pitchFamily="34" charset="0"/>
                <a:ea typeface="Verdana" panose="020B0604030504040204" pitchFamily="34" charset="0"/>
                <a:cs typeface="Verdana" panose="020B0604030504040204" pitchFamily="34" charset="0"/>
              </a:rPr>
              <a:t>And so, with your people on earth and all the company of heaven we praise your name and join their unending hymn:</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id="{13DD2CD6-3FF8-C7A1-1C23-D974C3E1669C}"/>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67340592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 Thanksgivin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B56CCEA-1FBC-75B9-6F36-3CFDAE8B9BF4}"/>
              </a:ext>
            </a:extLst>
          </p:cNvPr>
          <p:cNvSpPr txBox="1"/>
          <p:nvPr userDrawn="1"/>
        </p:nvSpPr>
        <p:spPr>
          <a:xfrm>
            <a:off x="2273993" y="794434"/>
            <a:ext cx="4582160" cy="646331"/>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4000" i="1" dirty="0">
                <a:latin typeface="Times New Roman" charset="0"/>
                <a:ea typeface="Times New Roman" charset="0"/>
                <a:cs typeface="Times New Roman" charset="0"/>
              </a:rPr>
              <a:t>TFWS 2257 (sung)</a:t>
            </a:r>
            <a:endParaRPr lang="en-US" sz="4000" i="1" dirty="0"/>
          </a:p>
        </p:txBody>
      </p:sp>
      <p:sp>
        <p:nvSpPr>
          <p:cNvPr id="6" name="TextBox 5">
            <a:extLst>
              <a:ext uri="{FF2B5EF4-FFF2-40B4-BE49-F238E27FC236}">
                <a16:creationId xmlns:a16="http://schemas.microsoft.com/office/drawing/2014/main" id="{654FE350-C20B-5EC6-00BB-D760F79758AA}"/>
              </a:ext>
            </a:extLst>
          </p:cNvPr>
          <p:cNvSpPr txBox="1"/>
          <p:nvPr userDrawn="1"/>
        </p:nvSpPr>
        <p:spPr>
          <a:xfrm>
            <a:off x="13855" y="1790114"/>
            <a:ext cx="9130145" cy="5478423"/>
          </a:xfrm>
          <a:prstGeom prst="rect">
            <a:avLst/>
          </a:prstGeom>
          <a:noFill/>
        </p:spPr>
        <p:txBody>
          <a:bodyPr wrap="square" rtlCol="0">
            <a:spAutoFit/>
          </a:bodyPr>
          <a:lstStyle/>
          <a:p>
            <a:pPr algn="ctr"/>
            <a:r>
              <a:rPr lang="en-US" sz="35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All</a:t>
            </a:r>
            <a:r>
              <a:rPr lang="en-US" sz="3500" b="1" dirty="0">
                <a:latin typeface="Verdana" panose="020B0604030504040204" pitchFamily="34" charset="0"/>
                <a:ea typeface="Verdana" panose="020B0604030504040204" pitchFamily="34" charset="0"/>
                <a:cs typeface="Verdana" panose="020B0604030504040204" pitchFamily="34" charset="0"/>
              </a:rPr>
              <a:t>: Holy, holy, holy Lord;</a:t>
            </a:r>
          </a:p>
          <a:p>
            <a:pPr algn="ctr"/>
            <a:r>
              <a:rPr lang="en-US" sz="3500" b="1" dirty="0">
                <a:latin typeface="Verdana" panose="020B0604030504040204" pitchFamily="34" charset="0"/>
                <a:ea typeface="Verdana" panose="020B0604030504040204" pitchFamily="34" charset="0"/>
                <a:cs typeface="Verdana" panose="020B0604030504040204" pitchFamily="34" charset="0"/>
              </a:rPr>
              <a:t>God of power and might.</a:t>
            </a:r>
          </a:p>
          <a:p>
            <a:pPr algn="ctr"/>
            <a:r>
              <a:rPr lang="en-US" sz="3500" b="1" dirty="0">
                <a:latin typeface="Verdana" panose="020B0604030504040204" pitchFamily="34" charset="0"/>
                <a:ea typeface="Verdana" panose="020B0604030504040204" pitchFamily="34" charset="0"/>
                <a:cs typeface="Verdana" panose="020B0604030504040204" pitchFamily="34" charset="0"/>
              </a:rPr>
              <a:t>Heaven and earth</a:t>
            </a:r>
          </a:p>
          <a:p>
            <a:pPr algn="ctr"/>
            <a:r>
              <a:rPr lang="en-US" sz="3500" b="1" dirty="0">
                <a:latin typeface="Verdana" panose="020B0604030504040204" pitchFamily="34" charset="0"/>
                <a:ea typeface="Verdana" panose="020B0604030504040204" pitchFamily="34" charset="0"/>
                <a:cs typeface="Verdana" panose="020B0604030504040204" pitchFamily="34" charset="0"/>
              </a:rPr>
              <a:t>are full of your glory.</a:t>
            </a:r>
          </a:p>
          <a:p>
            <a:pPr algn="ctr"/>
            <a:endParaRPr lang="en-US" sz="3500" b="1" dirty="0">
              <a:latin typeface="Verdana" panose="020B0604030504040204" pitchFamily="34" charset="0"/>
              <a:ea typeface="Verdana" panose="020B0604030504040204" pitchFamily="34" charset="0"/>
              <a:cs typeface="Verdana" panose="020B0604030504040204" pitchFamily="34" charset="0"/>
            </a:endParaRPr>
          </a:p>
          <a:p>
            <a:pPr algn="ctr"/>
            <a:r>
              <a:rPr lang="en-US" sz="3500" b="1" dirty="0">
                <a:latin typeface="Verdana" panose="020B0604030504040204" pitchFamily="34" charset="0"/>
                <a:ea typeface="Verdana" panose="020B0604030504040204" pitchFamily="34" charset="0"/>
                <a:cs typeface="Verdana" panose="020B0604030504040204" pitchFamily="34" charset="0"/>
              </a:rPr>
              <a:t>Hosanna in the highest. </a:t>
            </a:r>
          </a:p>
          <a:p>
            <a:pPr algn="ctr"/>
            <a:r>
              <a:rPr lang="en-US" sz="3500" b="1" dirty="0">
                <a:latin typeface="Verdana" panose="020B0604030504040204" pitchFamily="34" charset="0"/>
                <a:ea typeface="Verdana" panose="020B0604030504040204" pitchFamily="34" charset="0"/>
                <a:cs typeface="Verdana" panose="020B0604030504040204" pitchFamily="34" charset="0"/>
              </a:rPr>
              <a:t>Blessed is he who comes in the name of the Lord. Hosanna in the highest. </a:t>
            </a:r>
          </a:p>
          <a:p>
            <a:pPr algn="ctr"/>
            <a:endParaRPr lang="en-US" sz="3500" b="1" dirty="0">
              <a:latin typeface="Verdana" panose="020B0604030504040204" pitchFamily="34" charset="0"/>
              <a:ea typeface="Verdana" panose="020B0604030504040204" pitchFamily="34" charset="0"/>
              <a:cs typeface="Verdana" panose="020B0604030504040204" pitchFamily="34" charset="0"/>
            </a:endParaRPr>
          </a:p>
        </p:txBody>
      </p:sp>
      <p:sp>
        <p:nvSpPr>
          <p:cNvPr id="8" name="TextBox 7">
            <a:extLst>
              <a:ext uri="{FF2B5EF4-FFF2-40B4-BE49-F238E27FC236}">
                <a16:creationId xmlns:a16="http://schemas.microsoft.com/office/drawing/2014/main" id="{5F2CDDE9-5647-0553-8A62-66E46997B481}"/>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endParaRPr lang="en-US" sz="45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4633085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 Thanksgivin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4524315"/>
          </a:xfrm>
          <a:prstGeom prst="rect">
            <a:avLst/>
          </a:prstGeom>
          <a:noFill/>
        </p:spPr>
        <p:txBody>
          <a:bodyPr wrap="square" rtlCol="0">
            <a:spAutoFit/>
          </a:bodyPr>
          <a:lstStyle/>
          <a:p>
            <a:pPr algn="ctr"/>
            <a:r>
              <a:rPr lang="en-U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Holy are you, and blessed </a:t>
            </a:r>
          </a:p>
          <a:p>
            <a:pPr algn="ctr"/>
            <a:r>
              <a:rPr lang="is-IS" sz="3600" dirty="0">
                <a:latin typeface="Verdana" panose="020B0604030504040204" pitchFamily="34" charset="0"/>
                <a:ea typeface="Verdana" panose="020B0604030504040204" pitchFamily="34" charset="0"/>
                <a:cs typeface="Verdana" panose="020B0604030504040204" pitchFamily="34" charset="0"/>
              </a:rPr>
              <a:t>is your Son Jesus Christ...</a:t>
            </a:r>
          </a:p>
          <a:p>
            <a:pPr algn="ctr"/>
            <a:r>
              <a:rPr lang="is-IS" sz="3600" dirty="0">
                <a:latin typeface="Verdana" panose="020B0604030504040204" pitchFamily="34" charset="0"/>
                <a:ea typeface="Verdana" panose="020B0604030504040204" pitchFamily="34" charset="0"/>
                <a:cs typeface="Verdana" panose="020B0604030504040204" pitchFamily="34" charset="0"/>
              </a:rPr>
              <a:t>By the baptism of his suffering, death and resurrection you gave birth to your church, delivered us from slavery to sin and death, and made with us a new covenant by water and the Spirit. </a:t>
            </a:r>
          </a:p>
          <a:p>
            <a:pPr algn="ctr"/>
            <a:endParaRPr lang="en-US" sz="3600" dirty="0">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0EED8F7E-9D20-7B53-36E6-F20E53E56747}"/>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2774653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3416320"/>
          </a:xfrm>
          <a:prstGeom prst="rect">
            <a:avLst/>
          </a:prstGeom>
          <a:noFill/>
        </p:spPr>
        <p:txBody>
          <a:bodyPr wrap="square" rtlCol="0">
            <a:spAutoFit/>
          </a:bodyPr>
          <a:lstStyle/>
          <a:p>
            <a:pPr algn="ctr"/>
            <a:r>
              <a:rPr lang="is-I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On the night in which he gave himself up for us, he took bread, gave thanks to you, broke the bread, gave it to his disciples, and said: “Take, eat; this is my body which is given for you. Do this in remembrance of me.”  </a:t>
            </a:r>
          </a:p>
        </p:txBody>
      </p:sp>
      <p:sp>
        <p:nvSpPr>
          <p:cNvPr id="5" name="TextBox 4">
            <a:extLst>
              <a:ext uri="{FF2B5EF4-FFF2-40B4-BE49-F238E27FC236}">
                <a16:creationId xmlns:a16="http://schemas.microsoft.com/office/drawing/2014/main" id="{AC8A80FB-09BD-765C-000B-CE71B3CCA848}"/>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412886568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5078313"/>
          </a:xfrm>
          <a:prstGeom prst="rect">
            <a:avLst/>
          </a:prstGeom>
          <a:noFill/>
        </p:spPr>
        <p:txBody>
          <a:bodyPr wrap="square" rtlCol="0">
            <a:spAutoFit/>
          </a:bodyPr>
          <a:lstStyle/>
          <a:p>
            <a:pPr algn="ctr"/>
            <a:r>
              <a:rPr lang="is-IS" sz="3600" b="1"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When the supper was over, he took the cup, gave thanks to you, gave it to his disciples, and said: “Drink from this, all of you; this is my blood of the new covenant, poured out for you and for many for the forgiveness of sins. Do this, as often as you drink it, in remembrance of me.” </a:t>
            </a:r>
          </a:p>
        </p:txBody>
      </p:sp>
      <p:sp>
        <p:nvSpPr>
          <p:cNvPr id="4" name="TextBox 3">
            <a:extLst>
              <a:ext uri="{FF2B5EF4-FFF2-40B4-BE49-F238E27FC236}">
                <a16:creationId xmlns:a16="http://schemas.microsoft.com/office/drawing/2014/main" id="{2152CACA-41A4-0F09-6160-4DE53A4A0FB3}"/>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32274357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687082"/>
            <a:ext cx="9144000" cy="3970318"/>
          </a:xfrm>
          <a:prstGeom prst="rect">
            <a:avLst/>
          </a:prstGeom>
          <a:noFill/>
        </p:spPr>
        <p:txBody>
          <a:bodyPr wrap="square" rtlCol="0">
            <a:spAutoFit/>
          </a:bodyPr>
          <a:lstStyle/>
          <a:p>
            <a:pPr algn="ctr"/>
            <a:r>
              <a:rPr lang="is-IS" sz="3600" b="0" i="1" dirty="0">
                <a:solidFill>
                  <a:schemeClr val="accent1"/>
                </a:solidFill>
                <a:latin typeface="Verdana" panose="020B0604030504040204" pitchFamily="34" charset="0"/>
                <a:ea typeface="Verdana" panose="020B0604030504040204" pitchFamily="34" charset="0"/>
                <a:cs typeface="Verdana" panose="020B0604030504040204" pitchFamily="34" charset="0"/>
              </a:rPr>
              <a:t>Leader</a:t>
            </a:r>
            <a:r>
              <a:rPr lang="is-IS" sz="3600" dirty="0">
                <a:latin typeface="Verdana" panose="020B0604030504040204" pitchFamily="34" charset="0"/>
                <a:ea typeface="Verdana" panose="020B0604030504040204" pitchFamily="34" charset="0"/>
                <a:cs typeface="Verdana" panose="020B0604030504040204" pitchFamily="34" charset="0"/>
              </a:rPr>
              <a:t>: And so, in remembrance of these your mighty acts in Jesus Christ, we offer ourselves in praise and thanksgiving as a holy and living sacrifice, in union with Christ’s offering for us, as we proclaim the mystery of faith.  </a:t>
            </a:r>
          </a:p>
        </p:txBody>
      </p:sp>
      <p:sp>
        <p:nvSpPr>
          <p:cNvPr id="4" name="TextBox 3">
            <a:extLst>
              <a:ext uri="{FF2B5EF4-FFF2-40B4-BE49-F238E27FC236}">
                <a16:creationId xmlns:a16="http://schemas.microsoft.com/office/drawing/2014/main" id="{56C84D78-29FA-722E-C995-54936DFD297D}"/>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73768793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13855" y="1514362"/>
            <a:ext cx="9144000" cy="5901616"/>
          </a:xfrm>
          <a:prstGeom prst="rect">
            <a:avLst/>
          </a:prstGeom>
          <a:noFill/>
        </p:spPr>
        <p:txBody>
          <a:bodyPr wrap="square" rtlCol="0">
            <a:spAutoFit/>
          </a:bodyPr>
          <a:lstStyle/>
          <a:p>
            <a:pPr marL="804545" marR="0" indent="-804545" algn="ctr">
              <a:spcBef>
                <a:spcPts val="300"/>
              </a:spcBef>
              <a:spcAft>
                <a:spcPts val="0"/>
              </a:spcAft>
              <a:tabLst>
                <a:tab pos="628650" algn="l"/>
              </a:tabLst>
            </a:pPr>
            <a:r>
              <a:rPr lang="en-US" sz="3600" b="0" i="1" dirty="0">
                <a:solidFill>
                  <a:srgbClr val="0070C0"/>
                </a:solidFill>
                <a:latin typeface="Verdana" panose="020B0604030504040204" pitchFamily="34" charset="0"/>
                <a:ea typeface="Verdana" panose="020B0604030504040204" pitchFamily="34" charset="0"/>
                <a:cs typeface="Verdana" panose="020B0604030504040204" pitchFamily="34" charset="0"/>
              </a:rPr>
              <a:t>All</a:t>
            </a:r>
            <a:r>
              <a:rPr lang="en-US" sz="3600" b="1" dirty="0">
                <a:latin typeface="Verdana" panose="020B0604030504040204" pitchFamily="34" charset="0"/>
                <a:ea typeface="Verdana" panose="020B0604030504040204" pitchFamily="34" charset="0"/>
                <a:cs typeface="Verdana" panose="020B0604030504040204" pitchFamily="34" charset="0"/>
              </a:rPr>
              <a:t>:	Christ has died; Christ is risen; Christ will come again.</a:t>
            </a:r>
          </a:p>
          <a:p>
            <a:pPr marL="804545" marR="0" indent="-804545" algn="ctr">
              <a:spcBef>
                <a:spcPts val="300"/>
              </a:spcBef>
              <a:spcAft>
                <a:spcPts val="0"/>
              </a:spcAft>
              <a:tabLst>
                <a:tab pos="628650" algn="l"/>
              </a:tabLst>
            </a:pPr>
            <a:endParaRPr lang="en-US" sz="3600" dirty="0">
              <a:latin typeface="Verdana" panose="020B0604030504040204" pitchFamily="34" charset="0"/>
              <a:ea typeface="Verdana" panose="020B0604030504040204" pitchFamily="34" charset="0"/>
              <a:cs typeface="Verdana" panose="020B0604030504040204" pitchFamily="34" charset="0"/>
            </a:endParaRPr>
          </a:p>
          <a:p>
            <a:pPr marL="804545" marR="0" indent="-804545" algn="ctr">
              <a:spcBef>
                <a:spcPts val="300"/>
              </a:spcBef>
              <a:spcAft>
                <a:spcPts val="0"/>
              </a:spcAft>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Pour out your Holy Spirit on us</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gathered here, and on these gifts of</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bread and wine. Make them be for us</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the body and blood of Christ, that we</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may be for the world the body of</a:t>
            </a:r>
          </a:p>
          <a:p>
            <a:pPr marL="804545" marR="0" indent="-804545" algn="ctr">
              <a:spcBef>
                <a:spcPts val="300"/>
              </a:spcBef>
              <a:spcAft>
                <a:spcPts val="0"/>
              </a:spcAft>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Christ, redeemed by his blood.</a:t>
            </a:r>
          </a:p>
          <a:p>
            <a:pPr algn="l"/>
            <a:r>
              <a:rPr lang="is-IS" sz="3600" dirty="0">
                <a:latin typeface="Verdana" panose="020B0604030504040204" pitchFamily="34" charset="0"/>
                <a:ea typeface="Verdana" panose="020B0604030504040204" pitchFamily="34" charset="0"/>
                <a:cs typeface="Verdana" panose="020B0604030504040204" pitchFamily="34" charset="0"/>
              </a:rPr>
              <a:t> </a:t>
            </a:r>
          </a:p>
        </p:txBody>
      </p:sp>
      <p:sp>
        <p:nvSpPr>
          <p:cNvPr id="4" name="TextBox 3">
            <a:extLst>
              <a:ext uri="{FF2B5EF4-FFF2-40B4-BE49-F238E27FC236}">
                <a16:creationId xmlns:a16="http://schemas.microsoft.com/office/drawing/2014/main" id="{BF62C531-A5EF-B144-A030-72FBB3819366}"/>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73965976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6927" y="1737882"/>
            <a:ext cx="9144000" cy="3570208"/>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By your Spirit make us one</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with Christ, one with each other, and</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one in ministry to all the world, until </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Christ comes in final victory and we </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feast at his heavenly banquet. </a:t>
            </a:r>
          </a:p>
          <a:p>
            <a:pPr algn="ctr"/>
            <a:r>
              <a:rPr lang="is-IS" sz="3600" dirty="0">
                <a:latin typeface="Verdana" panose="020B0604030504040204" pitchFamily="34" charset="0"/>
                <a:ea typeface="Verdana" panose="020B0604030504040204" pitchFamily="34" charset="0"/>
                <a:cs typeface="Verdana" panose="020B0604030504040204" pitchFamily="34" charset="0"/>
              </a:rPr>
              <a:t> </a:t>
            </a: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67243537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6927" y="1737882"/>
            <a:ext cx="9144000" cy="5309146"/>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Leader</a:t>
            </a:r>
            <a:r>
              <a:rPr lang="en-US" sz="3600" dirty="0">
                <a:latin typeface="Verdana" panose="020B0604030504040204" pitchFamily="34" charset="0"/>
                <a:ea typeface="Verdana" panose="020B0604030504040204" pitchFamily="34" charset="0"/>
                <a:cs typeface="Verdana" panose="020B0604030504040204" pitchFamily="34" charset="0"/>
              </a:rPr>
              <a:t>: Through your Son Jesus </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Christ, with the Holy Spirit in your holy church, all honor and glory is yours, almighty Father, now, and forever.</a:t>
            </a:r>
          </a:p>
          <a:p>
            <a:pPr marL="804545" indent="-804545" algn="ctr">
              <a:spcBef>
                <a:spcPts val="300"/>
              </a:spcBef>
              <a:tabLst>
                <a:tab pos="628650" algn="l"/>
              </a:tabLst>
            </a:pPr>
            <a:endParaRPr lang="en-US" sz="3600" dirty="0">
              <a:latin typeface="Verdana" panose="020B0604030504040204" pitchFamily="34" charset="0"/>
              <a:ea typeface="Verdana" panose="020B0604030504040204" pitchFamily="34" charset="0"/>
              <a:cs typeface="Verdana" panose="020B0604030504040204" pitchFamily="34" charset="0"/>
            </a:endParaRPr>
          </a:p>
          <a:p>
            <a:pPr marL="804545" indent="-804545" algn="ctr">
              <a:spcBef>
                <a:spcPts val="300"/>
              </a:spcBef>
              <a:tabLst>
                <a:tab pos="628650" algn="l"/>
              </a:tabLst>
            </a:pPr>
            <a:r>
              <a:rPr lang="en-US" sz="3600" i="1" dirty="0">
                <a:solidFill>
                  <a:srgbClr val="0070C0"/>
                </a:solidFill>
                <a:latin typeface="Verdana" panose="020B0604030504040204" pitchFamily="34" charset="0"/>
                <a:ea typeface="Verdana" panose="020B0604030504040204" pitchFamily="34" charset="0"/>
                <a:cs typeface="Verdana" panose="020B0604030504040204" pitchFamily="34" charset="0"/>
              </a:rPr>
              <a:t>All</a:t>
            </a:r>
            <a:r>
              <a:rPr lang="en-US" sz="3600" dirty="0">
                <a:latin typeface="Verdana" panose="020B0604030504040204" pitchFamily="34" charset="0"/>
                <a:ea typeface="Verdana" panose="020B0604030504040204" pitchFamily="34" charset="0"/>
                <a:cs typeface="Verdana" panose="020B0604030504040204" pitchFamily="34" charset="0"/>
              </a:rPr>
              <a:t>:	Amen.</a:t>
            </a:r>
          </a:p>
          <a:p>
            <a:pPr marL="804545" indent="-804545" algn="ctr">
              <a:spcBef>
                <a:spcPts val="300"/>
              </a:spcBef>
              <a:tabLst>
                <a:tab pos="628650" algn="l"/>
              </a:tabLst>
            </a:pPr>
            <a:r>
              <a:rPr lang="en-US" sz="3600" dirty="0">
                <a:latin typeface="Verdana" panose="020B0604030504040204" pitchFamily="34" charset="0"/>
                <a:ea typeface="Verdana" panose="020B0604030504040204" pitchFamily="34" charset="0"/>
                <a:cs typeface="Verdana" panose="020B0604030504040204" pitchFamily="34" charset="0"/>
              </a:rPr>
              <a:t> </a:t>
            </a:r>
          </a:p>
          <a:p>
            <a:pPr algn="ctr"/>
            <a:r>
              <a:rPr lang="is-IS" sz="3600" dirty="0">
                <a:latin typeface="Verdana" panose="020B0604030504040204" pitchFamily="34" charset="0"/>
                <a:ea typeface="Verdana" panose="020B0604030504040204" pitchFamily="34" charset="0"/>
                <a:cs typeface="Verdana" panose="020B0604030504040204" pitchFamily="34" charset="0"/>
              </a:rPr>
              <a:t> </a:t>
            </a:r>
          </a:p>
        </p:txBody>
      </p:sp>
      <p:sp>
        <p:nvSpPr>
          <p:cNvPr id="4" name="TextBox 3">
            <a:extLst>
              <a:ext uri="{FF2B5EF4-FFF2-40B4-BE49-F238E27FC236}">
                <a16:creationId xmlns:a16="http://schemas.microsoft.com/office/drawing/2014/main" id="{0EAFB184-0A8F-6292-6987-42C943C8D166}"/>
              </a:ext>
            </a:extLst>
          </p:cNvPr>
          <p:cNvSpPr txBox="1"/>
          <p:nvPr userDrawn="1"/>
        </p:nvSpPr>
        <p:spPr>
          <a:xfrm>
            <a:off x="135313"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403505300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1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8188" y="3348381"/>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2178" y="3459636"/>
            <a:ext cx="1654933" cy="646331"/>
          </a:xfrm>
          <a:prstGeom prst="rect">
            <a:avLst/>
          </a:prstGeom>
          <a:noFill/>
        </p:spPr>
        <p:txBody>
          <a:bodyPr wrap="square" rtlCol="0">
            <a:spAutoFit/>
          </a:bodyPr>
          <a:lstStyle/>
          <a:p>
            <a:r>
              <a:rPr lang="en-US" sz="3600" i="1" dirty="0">
                <a:solidFill>
                  <a:schemeClr val="accent1"/>
                </a:solidFill>
                <a:latin typeface="+mn-lt"/>
              </a:rPr>
              <a:t>People:</a:t>
            </a:r>
          </a:p>
        </p:txBody>
      </p:sp>
    </p:spTree>
    <p:extLst>
      <p:ext uri="{BB962C8B-B14F-4D97-AF65-F5344CB8AC3E}">
        <p14:creationId xmlns:p14="http://schemas.microsoft.com/office/powerpoint/2010/main" val="204592338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997839"/>
            <a:ext cx="9144000" cy="2862322"/>
          </a:xfrm>
          <a:prstGeom prst="rect">
            <a:avLst/>
          </a:prstGeom>
          <a:noFill/>
        </p:spPr>
        <p:txBody>
          <a:bodyPr wrap="square" rtlCol="0">
            <a:spAutoFit/>
          </a:bodyPr>
          <a:lstStyle/>
          <a:p>
            <a:pPr algn="ctr"/>
            <a:r>
              <a:rPr lang="is-IS" sz="3600" b="0" i="1" dirty="0">
                <a:solidFill>
                  <a:schemeClr val="accent1"/>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rPr>
              <a:t>: He commissioned us to be his witnesses to the ends of the earth and to make disciples of all nations,</a:t>
            </a:r>
          </a:p>
          <a:p>
            <a:pPr algn="ctr"/>
            <a:r>
              <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rPr>
              <a:t>And today his family in all the world is joining at his holy table. </a:t>
            </a:r>
          </a:p>
        </p:txBody>
      </p:sp>
      <p:sp>
        <p:nvSpPr>
          <p:cNvPr id="5" name="TextBox 4">
            <a:extLst>
              <a:ext uri="{FF2B5EF4-FFF2-40B4-BE49-F238E27FC236}">
                <a16:creationId xmlns:a16="http://schemas.microsoft.com/office/drawing/2014/main" id="{AC8A80FB-09BD-765C-000B-CE71B3CCA848}"/>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29043093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Easter1">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5078313"/>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Renew our communion with all your saints, especially those who departed before us and dwell now in </a:t>
            </a:r>
            <a:r>
              <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rPr>
              <a:t>eternity. Since we are surrounded by so great a cloud of witnesses, strengthen us to run with perseverance the race that is set before us, looking to Jesus, the Pioneer and Perfecter of our faith.</a:t>
            </a: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168780447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Easter 2">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4524315"/>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Once we were no people, but now we are your people, declaring your wonderful deeds in Christ, who called us out of darkness into his marvelous light. When the Lord Jesus ascended, he promised to be with us always, in the power of your Word and Holy Spirit.</a:t>
            </a:r>
            <a:endPar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76376623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Easter 3">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3970318"/>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On the day you raised him from the dead, he was recognized by his disciples in the breaking of the bread, and in the power of your Holy Spirit, your Church has continued in the breaking of the bread and the sharing of the cup. </a:t>
            </a:r>
            <a:endPar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311710902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949556B-FA85-0554-1E2D-22B0C1816DA1}"/>
              </a:ext>
            </a:extLst>
          </p:cNvPr>
          <p:cNvSpPr txBox="1"/>
          <p:nvPr userDrawn="1"/>
        </p:nvSpPr>
        <p:spPr>
          <a:xfrm>
            <a:off x="0" y="1678087"/>
            <a:ext cx="9144000" cy="3416320"/>
          </a:xfrm>
          <a:prstGeom prst="rect">
            <a:avLst/>
          </a:prstGeom>
          <a:noFill/>
        </p:spPr>
        <p:txBody>
          <a:bodyPr wrap="square" rtlCol="0">
            <a:spAutoFit/>
          </a:bodyPr>
          <a:lstStyle/>
          <a:p>
            <a:pPr marL="804545" indent="-804545" algn="ctr">
              <a:spcBef>
                <a:spcPts val="300"/>
              </a:spcBef>
              <a:tabLst>
                <a:tab pos="628650" algn="l"/>
              </a:tabLst>
            </a:pPr>
            <a:r>
              <a:rPr lang="en-US" sz="3600" i="1" dirty="0">
                <a:solidFill>
                  <a:srgbClr val="0070C0"/>
                </a:solidFill>
                <a:highlight>
                  <a:srgbClr val="FFFBD9"/>
                </a:highlight>
                <a:latin typeface="Verdana" panose="020B0604030504040204" pitchFamily="34" charset="0"/>
                <a:ea typeface="Verdana" panose="020B0604030504040204" pitchFamily="34" charset="0"/>
                <a:cs typeface="Verdana" panose="020B0604030504040204" pitchFamily="34" charset="0"/>
              </a:rPr>
              <a:t>Leader</a:t>
            </a:r>
            <a:r>
              <a:rPr lang="en-US" sz="3600" dirty="0">
                <a:highlight>
                  <a:srgbClr val="FFFBD9"/>
                </a:highlight>
                <a:latin typeface="Verdana" panose="020B0604030504040204" pitchFamily="34" charset="0"/>
                <a:ea typeface="Verdana" panose="020B0604030504040204" pitchFamily="34" charset="0"/>
                <a:cs typeface="Verdana" panose="020B0604030504040204" pitchFamily="34" charset="0"/>
              </a:rPr>
              <a:t>:	By your great mercy we have been born anew to a living hope through the resurrection of your Son from the dead and to an inheritance that is imperishable, undefiled, and unfading</a:t>
            </a:r>
            <a:r>
              <a:rPr lang="en-US" sz="3600">
                <a:highlight>
                  <a:srgbClr val="FFFBD9"/>
                </a:highlight>
                <a:latin typeface="Verdana" panose="020B0604030504040204" pitchFamily="34" charset="0"/>
                <a:ea typeface="Verdana" panose="020B0604030504040204" pitchFamily="34" charset="0"/>
                <a:cs typeface="Verdana" panose="020B0604030504040204" pitchFamily="34" charset="0"/>
              </a:rPr>
              <a:t>. </a:t>
            </a:r>
            <a:endParaRPr lang="is-IS" sz="3600" dirty="0">
              <a:highlight>
                <a:srgbClr val="FFFBD9"/>
              </a:highlight>
              <a:latin typeface="Verdana" panose="020B0604030504040204" pitchFamily="34" charset="0"/>
              <a:ea typeface="Verdana" panose="020B0604030504040204" pitchFamily="34" charset="0"/>
              <a:cs typeface="Verdana" panose="020B0604030504040204" pitchFamily="34" charset="0"/>
            </a:endParaRPr>
          </a:p>
        </p:txBody>
      </p:sp>
      <p:sp>
        <p:nvSpPr>
          <p:cNvPr id="4" name="TextBox 3">
            <a:extLst>
              <a:ext uri="{FF2B5EF4-FFF2-40B4-BE49-F238E27FC236}">
                <a16:creationId xmlns:a16="http://schemas.microsoft.com/office/drawing/2014/main" id="{6CD61C77-9D8B-4708-63BB-2C5AEA9E88AF}"/>
              </a:ext>
            </a:extLst>
          </p:cNvPr>
          <p:cNvSpPr txBox="1"/>
          <p:nvPr userDrawn="1"/>
        </p:nvSpPr>
        <p:spPr>
          <a:xfrm>
            <a:off x="162560" y="101600"/>
            <a:ext cx="8859520" cy="1477328"/>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THE GREAT THANKSGIVING</a:t>
            </a:r>
            <a:br>
              <a:rPr lang="en-US" sz="4500" dirty="0">
                <a:latin typeface="Verdana" panose="020B0604030504040204" pitchFamily="34" charset="0"/>
                <a:ea typeface="Verdana" panose="020B0604030504040204" pitchFamily="34" charset="0"/>
                <a:cs typeface="Verdana" panose="020B0604030504040204" pitchFamily="34" charset="0"/>
              </a:rPr>
            </a:br>
            <a:r>
              <a:rPr lang="en-US" sz="4500" dirty="0">
                <a:latin typeface="Verdana" panose="020B0604030504040204" pitchFamily="34" charset="0"/>
                <a:ea typeface="Verdana" panose="020B0604030504040204" pitchFamily="34" charset="0"/>
                <a:cs typeface="Verdana" panose="020B0604030504040204" pitchFamily="34" charset="0"/>
              </a:rPr>
              <a:t>UMH 13</a:t>
            </a:r>
          </a:p>
        </p:txBody>
      </p:sp>
    </p:spTree>
    <p:extLst>
      <p:ext uri="{BB962C8B-B14F-4D97-AF65-F5344CB8AC3E}">
        <p14:creationId xmlns:p14="http://schemas.microsoft.com/office/powerpoint/2010/main" val="211858166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EAFB184-0A8F-6292-6987-42C943C8D166}"/>
              </a:ext>
            </a:extLst>
          </p:cNvPr>
          <p:cNvSpPr txBox="1"/>
          <p:nvPr userDrawn="1"/>
        </p:nvSpPr>
        <p:spPr>
          <a:xfrm>
            <a:off x="135313" y="101600"/>
            <a:ext cx="8859520" cy="784830"/>
          </a:xfrm>
          <a:prstGeom prst="rect">
            <a:avLst/>
          </a:prstGeom>
          <a:noFill/>
        </p:spPr>
        <p:txBody>
          <a:bodyPr wrap="square" rtlCol="0">
            <a:spAutoFit/>
          </a:bodyPr>
          <a:lstStyle/>
          <a:p>
            <a:pPr algn="ctr"/>
            <a:r>
              <a:rPr lang="en-US" sz="4500" dirty="0">
                <a:latin typeface="Verdana" panose="020B0604030504040204" pitchFamily="34" charset="0"/>
                <a:ea typeface="Verdana" panose="020B0604030504040204" pitchFamily="34" charset="0"/>
                <a:cs typeface="Verdana" panose="020B0604030504040204" pitchFamily="34" charset="0"/>
              </a:rPr>
              <a:t>Prayer After Communion</a:t>
            </a:r>
          </a:p>
        </p:txBody>
      </p:sp>
      <p:sp>
        <p:nvSpPr>
          <p:cNvPr id="3" name="Text Placeholder 2">
            <a:extLst>
              <a:ext uri="{FF2B5EF4-FFF2-40B4-BE49-F238E27FC236}">
                <a16:creationId xmlns:a16="http://schemas.microsoft.com/office/drawing/2014/main" id="{CA838FE5-6FC6-47D0-3F90-10DFD79AC5B3}"/>
              </a:ext>
            </a:extLst>
          </p:cNvPr>
          <p:cNvSpPr>
            <a:spLocks noGrp="1"/>
          </p:cNvSpPr>
          <p:nvPr>
            <p:ph type="body" sz="quarter" idx="10"/>
          </p:nvPr>
        </p:nvSpPr>
        <p:spPr>
          <a:xfrm>
            <a:off x="402336" y="1106488"/>
            <a:ext cx="8348472" cy="5430837"/>
          </a:xfrm>
          <a:prstGeom prst="rect">
            <a:avLst/>
          </a:prstGeom>
        </p:spPr>
        <p:txBody>
          <a:bodyPr/>
          <a:lstStyle>
            <a:lvl1pPr>
              <a:lnSpc>
                <a:spcPct val="150000"/>
              </a:lnSpc>
              <a:defRPr sz="3000">
                <a:latin typeface="Verdana" panose="020B0604030504040204" pitchFamily="34" charset="0"/>
                <a:ea typeface="Verdana" panose="020B0604030504040204" pitchFamily="34" charset="0"/>
                <a:cs typeface="Verdana" panose="020B0604030504040204" pitchFamily="34" charset="0"/>
              </a:defRPr>
            </a:lvl1pPr>
          </a:lstStyle>
          <a:p>
            <a:pPr lvl="0"/>
            <a:endParaRPr lang="en-US" dirty="0"/>
          </a:p>
        </p:txBody>
      </p:sp>
    </p:spTree>
    <p:extLst>
      <p:ext uri="{BB962C8B-B14F-4D97-AF65-F5344CB8AC3E}">
        <p14:creationId xmlns:p14="http://schemas.microsoft.com/office/powerpoint/2010/main" val="12574348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4ED7FE0-0274-EA9A-DD75-4B4E6B7D4322}"/>
              </a:ext>
            </a:extLst>
          </p:cNvPr>
          <p:cNvSpPr txBox="1"/>
          <p:nvPr userDrawn="1"/>
        </p:nvSpPr>
        <p:spPr>
          <a:xfrm>
            <a:off x="1290320" y="1417519"/>
            <a:ext cx="7477760" cy="4022961"/>
          </a:xfrm>
          <a:prstGeom prst="rect">
            <a:avLst/>
          </a:prstGeom>
          <a:noFill/>
        </p:spPr>
        <p:txBody>
          <a:bodyPr wrap="square">
            <a:spAutoFit/>
          </a:bodyPr>
          <a:lstStyle/>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Our Father, who art in heaven,</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hallowed be thy name.</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Thy kingdom come, thy will be done</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on earth as it is in heaven.</a:t>
            </a:r>
          </a:p>
        </p:txBody>
      </p:sp>
    </p:spTree>
    <p:extLst>
      <p:ext uri="{BB962C8B-B14F-4D97-AF65-F5344CB8AC3E}">
        <p14:creationId xmlns:p14="http://schemas.microsoft.com/office/powerpoint/2010/main" val="18628952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4ED7FE0-0274-EA9A-DD75-4B4E6B7D4322}"/>
              </a:ext>
            </a:extLst>
          </p:cNvPr>
          <p:cNvSpPr txBox="1"/>
          <p:nvPr userDrawn="1"/>
        </p:nvSpPr>
        <p:spPr>
          <a:xfrm>
            <a:off x="1442720" y="1821476"/>
            <a:ext cx="7701280" cy="3215047"/>
          </a:xfrm>
          <a:prstGeom prst="rect">
            <a:avLst/>
          </a:prstGeom>
          <a:noFill/>
        </p:spPr>
        <p:txBody>
          <a:bodyPr wrap="square">
            <a:spAutoFit/>
          </a:bodyPr>
          <a:lstStyle/>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Give us this day our daily bread.</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And forgive us our trespasses, as</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we forgive those who trespass</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against us.</a:t>
            </a:r>
          </a:p>
        </p:txBody>
      </p:sp>
    </p:spTree>
    <p:extLst>
      <p:ext uri="{BB962C8B-B14F-4D97-AF65-F5344CB8AC3E}">
        <p14:creationId xmlns:p14="http://schemas.microsoft.com/office/powerpoint/2010/main" val="145796787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94ED7FE0-0274-EA9A-DD75-4B4E6B7D4322}"/>
              </a:ext>
            </a:extLst>
          </p:cNvPr>
          <p:cNvSpPr txBox="1"/>
          <p:nvPr userDrawn="1"/>
        </p:nvSpPr>
        <p:spPr>
          <a:xfrm>
            <a:off x="1442720" y="1112559"/>
            <a:ext cx="7701280" cy="5638788"/>
          </a:xfrm>
          <a:prstGeom prst="rect">
            <a:avLst/>
          </a:prstGeom>
          <a:noFill/>
        </p:spPr>
        <p:txBody>
          <a:bodyPr wrap="square">
            <a:spAutoFit/>
          </a:bodyPr>
          <a:lstStyle/>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And lead us not into temptation,</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But deliver us from evil.</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For thine is the kingdom,</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 and the power, </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and the glory,</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 forever.</a:t>
            </a:r>
          </a:p>
          <a:p>
            <a:pPr algn="ctr">
              <a:lnSpc>
                <a:spcPct val="150000"/>
              </a:lnSpc>
            </a:pPr>
            <a:r>
              <a:rPr lang="en-US" sz="3500" dirty="0">
                <a:effectLst/>
                <a:latin typeface="Verdana" panose="020B0604030504040204" pitchFamily="34" charset="0"/>
                <a:ea typeface="Verdana" panose="020B0604030504040204" pitchFamily="34" charset="0"/>
                <a:cs typeface="Verdana" panose="020B0604030504040204" pitchFamily="34" charset="0"/>
              </a:rPr>
              <a:t>Amen</a:t>
            </a:r>
          </a:p>
        </p:txBody>
      </p:sp>
    </p:spTree>
    <p:extLst>
      <p:ext uri="{BB962C8B-B14F-4D97-AF65-F5344CB8AC3E}">
        <p14:creationId xmlns:p14="http://schemas.microsoft.com/office/powerpoint/2010/main" val="392283615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392057" y="202840"/>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392057" y="1272821"/>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3252" y="3060131"/>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10" name="TextBox 9">
            <a:extLst>
              <a:ext uri="{FF2B5EF4-FFF2-40B4-BE49-F238E27FC236}">
                <a16:creationId xmlns:a16="http://schemas.microsoft.com/office/drawing/2014/main" id="{ECCD5496-7813-9B55-5E3C-B5B821046279}"/>
              </a:ext>
            </a:extLst>
          </p:cNvPr>
          <p:cNvSpPr txBox="1"/>
          <p:nvPr userDrawn="1"/>
        </p:nvSpPr>
        <p:spPr>
          <a:xfrm>
            <a:off x="273253" y="4847442"/>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12" name="Text Placeholder 11">
            <a:extLst>
              <a:ext uri="{FF2B5EF4-FFF2-40B4-BE49-F238E27FC236}">
                <a16:creationId xmlns:a16="http://schemas.microsoft.com/office/drawing/2014/main" id="{8F80E45A-9197-B9C1-04AA-80DCF428DD3C}"/>
              </a:ext>
            </a:extLst>
          </p:cNvPr>
          <p:cNvSpPr>
            <a:spLocks noGrp="1"/>
          </p:cNvSpPr>
          <p:nvPr>
            <p:ph type="body" sz="quarter" idx="10" hasCustomPrompt="1"/>
          </p:nvPr>
        </p:nvSpPr>
        <p:spPr>
          <a:xfrm>
            <a:off x="2244724" y="306013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3" name="Text Placeholder 11">
            <a:extLst>
              <a:ext uri="{FF2B5EF4-FFF2-40B4-BE49-F238E27FC236}">
                <a16:creationId xmlns:a16="http://schemas.microsoft.com/office/drawing/2014/main" id="{3C39C256-8641-E8A3-F9F2-708BF57D90AD}"/>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4" name="Text Placeholder 11">
            <a:extLst>
              <a:ext uri="{FF2B5EF4-FFF2-40B4-BE49-F238E27FC236}">
                <a16:creationId xmlns:a16="http://schemas.microsoft.com/office/drawing/2014/main" id="{898B7BC2-5CC5-9CE7-26BB-799759299501}"/>
              </a:ext>
            </a:extLst>
          </p:cNvPr>
          <p:cNvSpPr>
            <a:spLocks noGrp="1"/>
          </p:cNvSpPr>
          <p:nvPr>
            <p:ph type="body" sz="quarter" idx="12" hasCustomPrompt="1"/>
          </p:nvPr>
        </p:nvSpPr>
        <p:spPr>
          <a:xfrm>
            <a:off x="2244724" y="4847442"/>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172799492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3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928188" y="1236861"/>
            <a:ext cx="6839892"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8" name="Text Placeholder 3">
            <a:extLst>
              <a:ext uri="{FF2B5EF4-FFF2-40B4-BE49-F238E27FC236}">
                <a16:creationId xmlns:a16="http://schemas.microsoft.com/office/drawing/2014/main" id="{BB511C53-0BA1-B700-3FBE-5EB426B8ACA1}"/>
              </a:ext>
            </a:extLst>
          </p:cNvPr>
          <p:cNvSpPr>
            <a:spLocks noGrp="1"/>
          </p:cNvSpPr>
          <p:nvPr>
            <p:ph type="body" sz="quarter" idx="12"/>
          </p:nvPr>
        </p:nvSpPr>
        <p:spPr>
          <a:xfrm>
            <a:off x="1927111" y="3459636"/>
            <a:ext cx="6839892" cy="1515172"/>
          </a:xfrm>
        </p:spPr>
        <p:txBody>
          <a:bodyPr>
            <a:normAutofit/>
          </a:bodyPr>
          <a:lstStyle>
            <a:lvl1pPr marL="0" indent="0">
              <a:lnSpc>
                <a:spcPct val="100000"/>
              </a:lnSpc>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72178" y="3459636"/>
            <a:ext cx="1654933" cy="646331"/>
          </a:xfrm>
          <a:prstGeom prst="rect">
            <a:avLst/>
          </a:prstGeom>
          <a:noFill/>
        </p:spPr>
        <p:txBody>
          <a:bodyPr wrap="square" rtlCol="0">
            <a:spAutoFit/>
          </a:bodyPr>
          <a:lstStyle/>
          <a:p>
            <a:r>
              <a:rPr lang="en-US" sz="3600" i="1" dirty="0">
                <a:solidFill>
                  <a:schemeClr val="accent1"/>
                </a:solidFill>
                <a:latin typeface="+mn-lt"/>
              </a:rPr>
              <a:t>All:</a:t>
            </a:r>
          </a:p>
        </p:txBody>
      </p:sp>
    </p:spTree>
    <p:extLst>
      <p:ext uri="{BB962C8B-B14F-4D97-AF65-F5344CB8AC3E}">
        <p14:creationId xmlns:p14="http://schemas.microsoft.com/office/powerpoint/2010/main" val="323540640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2_Call to Worship Response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8" y="1214206"/>
            <a:ext cx="1654933" cy="646331"/>
          </a:xfrm>
          <a:prstGeom prst="rect">
            <a:avLst/>
          </a:prstGeom>
          <a:noFill/>
        </p:spPr>
        <p:txBody>
          <a:bodyPr wrap="square" rtlCol="0">
            <a:spAutoFit/>
          </a:bodyPr>
          <a:lstStyle/>
          <a:p>
            <a:r>
              <a:rPr lang="en-US" sz="3600" i="1" dirty="0">
                <a:solidFill>
                  <a:schemeClr val="tx1"/>
                </a:solidFill>
                <a:latin typeface="+mn-lt"/>
              </a:rPr>
              <a:t>Leader:</a:t>
            </a:r>
          </a:p>
        </p:txBody>
      </p:sp>
      <p:sp>
        <p:nvSpPr>
          <p:cNvPr id="7" name="TextBox 6">
            <a:extLst>
              <a:ext uri="{FF2B5EF4-FFF2-40B4-BE49-F238E27FC236}">
                <a16:creationId xmlns:a16="http://schemas.microsoft.com/office/drawing/2014/main" id="{238AC3EE-0BC8-C4F8-1165-035A907678EB}"/>
              </a:ext>
            </a:extLst>
          </p:cNvPr>
          <p:cNvSpPr txBox="1"/>
          <p:nvPr userDrawn="1"/>
        </p:nvSpPr>
        <p:spPr>
          <a:xfrm>
            <a:off x="241301" y="4351133"/>
            <a:ext cx="1654933" cy="646331"/>
          </a:xfrm>
          <a:prstGeom prst="rect">
            <a:avLst/>
          </a:prstGeom>
          <a:noFill/>
        </p:spPr>
        <p:txBody>
          <a:bodyPr wrap="square" rtlCol="0">
            <a:spAutoFit/>
          </a:bodyPr>
          <a:lstStyle/>
          <a:p>
            <a:r>
              <a:rPr lang="en-US" sz="3600" i="1" dirty="0">
                <a:solidFill>
                  <a:schemeClr val="tx1"/>
                </a:solidFill>
                <a:latin typeface="+mn-lt"/>
              </a:rPr>
              <a:t>People:</a:t>
            </a:r>
          </a:p>
        </p:txBody>
      </p:sp>
      <p:sp>
        <p:nvSpPr>
          <p:cNvPr id="9" name="Text Placeholder 11">
            <a:extLst>
              <a:ext uri="{FF2B5EF4-FFF2-40B4-BE49-F238E27FC236}">
                <a16:creationId xmlns:a16="http://schemas.microsoft.com/office/drawing/2014/main" id="{C6D5B93D-0B9C-A5FA-7824-B970D37A7319}"/>
              </a:ext>
            </a:extLst>
          </p:cNvPr>
          <p:cNvSpPr>
            <a:spLocks noGrp="1"/>
          </p:cNvSpPr>
          <p:nvPr>
            <p:ph type="body" sz="quarter" idx="11" hasCustomPrompt="1"/>
          </p:nvPr>
        </p:nvSpPr>
        <p:spPr>
          <a:xfrm>
            <a:off x="2244724" y="1272821"/>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10" name="Text Placeholder 11">
            <a:extLst>
              <a:ext uri="{FF2B5EF4-FFF2-40B4-BE49-F238E27FC236}">
                <a16:creationId xmlns:a16="http://schemas.microsoft.com/office/drawing/2014/main" id="{3F13B1AB-014D-ED8F-DF6C-58D4638E531E}"/>
              </a:ext>
            </a:extLst>
          </p:cNvPr>
          <p:cNvSpPr>
            <a:spLocks noGrp="1"/>
          </p:cNvSpPr>
          <p:nvPr>
            <p:ph type="body" sz="quarter" idx="12" hasCustomPrompt="1"/>
          </p:nvPr>
        </p:nvSpPr>
        <p:spPr>
          <a:xfrm>
            <a:off x="2244724" y="4231495"/>
            <a:ext cx="6657975" cy="1531937"/>
          </a:xfrm>
          <a:prstGeom prst="rect">
            <a:avLst/>
          </a:prstGeom>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67538559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1CF5D5D-B31B-A041-86BD-C9EFDC27A6CE}" type="datetimeFigureOut">
              <a:rPr lang="en-US" smtClean="0"/>
              <a:t>7/3/26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114952-7BA6-F444-BCA3-10EA17C64ECE}" type="slidenum">
              <a:rPr lang="en-US" smtClean="0"/>
              <a:t>‹#›</a:t>
            </a:fld>
            <a:endParaRPr lang="en-US"/>
          </a:p>
        </p:txBody>
      </p:sp>
    </p:spTree>
    <p:extLst>
      <p:ext uri="{BB962C8B-B14F-4D97-AF65-F5344CB8AC3E}">
        <p14:creationId xmlns:p14="http://schemas.microsoft.com/office/powerpoint/2010/main" val="173417865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9780EA-1E8D-C0D6-B043-68605F5B5073}"/>
              </a:ext>
            </a:extLst>
          </p:cNvPr>
          <p:cNvSpPr txBox="1"/>
          <p:nvPr userDrawn="1"/>
        </p:nvSpPr>
        <p:spPr>
          <a:xfrm>
            <a:off x="106203" y="1283012"/>
            <a:ext cx="1709635" cy="461665"/>
          </a:xfrm>
          <a:prstGeom prst="rect">
            <a:avLst/>
          </a:prstGeom>
          <a:noFill/>
        </p:spPr>
        <p:txBody>
          <a:bodyPr wrap="square" rtlCol="0">
            <a:spAutoFit/>
          </a:bodyPr>
          <a:lstStyle/>
          <a:p>
            <a:r>
              <a:rPr lang="en-US" sz="2400" i="1" dirty="0">
                <a:latin typeface="Verdana" panose="020B0604030504040204" pitchFamily="34" charset="0"/>
                <a:ea typeface="Verdana" panose="020B0604030504040204" pitchFamily="34" charset="0"/>
                <a:cs typeface="Verdana" panose="020B0604030504040204" pitchFamily="34" charset="0"/>
              </a:rPr>
              <a:t>Reader 1:</a:t>
            </a:r>
          </a:p>
        </p:txBody>
      </p:sp>
      <p:sp>
        <p:nvSpPr>
          <p:cNvPr id="6" name="TextBox 5">
            <a:extLst>
              <a:ext uri="{FF2B5EF4-FFF2-40B4-BE49-F238E27FC236}">
                <a16:creationId xmlns:a16="http://schemas.microsoft.com/office/drawing/2014/main" id="{0CC4EF4D-BEC1-61F3-535E-F11D3614595C}"/>
              </a:ext>
            </a:extLst>
          </p:cNvPr>
          <p:cNvSpPr txBox="1"/>
          <p:nvPr userDrawn="1"/>
        </p:nvSpPr>
        <p:spPr>
          <a:xfrm>
            <a:off x="1209782" y="190528"/>
            <a:ext cx="6724436" cy="784830"/>
          </a:xfrm>
          <a:prstGeom prst="rect">
            <a:avLst/>
          </a:prstGeom>
          <a:noFill/>
        </p:spPr>
        <p:txBody>
          <a:bodyPr wrap="square">
            <a:spAutoFit/>
          </a:bodyPr>
          <a:lstStyle/>
          <a:p>
            <a:pPr algn="ctr"/>
            <a:r>
              <a:rPr lang="en-US" sz="4500" dirty="0">
                <a:latin typeface="Dreaming Outloud Script Pro" panose="03050502040304050704" pitchFamily="66" charset="77"/>
                <a:cs typeface="Dreaming Outloud Script Pro" panose="03050502040304050704" pitchFamily="66" charset="77"/>
              </a:rPr>
              <a:t>Advent Candle Reading</a:t>
            </a:r>
          </a:p>
        </p:txBody>
      </p:sp>
      <p:sp>
        <p:nvSpPr>
          <p:cNvPr id="8" name="Text Placeholder 11">
            <a:extLst>
              <a:ext uri="{FF2B5EF4-FFF2-40B4-BE49-F238E27FC236}">
                <a16:creationId xmlns:a16="http://schemas.microsoft.com/office/drawing/2014/main" id="{4B17FECE-9B96-ED83-6DEF-D22898A27DB8}"/>
              </a:ext>
            </a:extLst>
          </p:cNvPr>
          <p:cNvSpPr>
            <a:spLocks noGrp="1"/>
          </p:cNvSpPr>
          <p:nvPr>
            <p:ph type="body" sz="quarter" idx="11" hasCustomPrompt="1"/>
          </p:nvPr>
        </p:nvSpPr>
        <p:spPr>
          <a:xfrm>
            <a:off x="1815838" y="1302303"/>
            <a:ext cx="6657975" cy="5036851"/>
          </a:xfrm>
          <a:prstGeom prst="rect">
            <a:avLst/>
          </a:prstGeom>
          <a:solidFill>
            <a:srgbClr val="FFF2CC">
              <a:alpha val="74118"/>
            </a:srgbClr>
          </a:solidFill>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235215873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C9780EA-1E8D-C0D6-B043-68605F5B5073}"/>
              </a:ext>
            </a:extLst>
          </p:cNvPr>
          <p:cNvSpPr txBox="1"/>
          <p:nvPr userDrawn="1"/>
        </p:nvSpPr>
        <p:spPr>
          <a:xfrm>
            <a:off x="0" y="1347774"/>
            <a:ext cx="2465798" cy="461665"/>
          </a:xfrm>
          <a:prstGeom prst="rect">
            <a:avLst/>
          </a:prstGeom>
          <a:noFill/>
        </p:spPr>
        <p:txBody>
          <a:bodyPr wrap="square" rtlCol="0">
            <a:spAutoFit/>
          </a:bodyPr>
          <a:lstStyle/>
          <a:p>
            <a:r>
              <a:rPr lang="en-US" sz="2400" i="1" dirty="0">
                <a:latin typeface="Verdana" panose="020B0604030504040204" pitchFamily="34" charset="0"/>
                <a:ea typeface="Verdana" panose="020B0604030504040204" pitchFamily="34" charset="0"/>
                <a:cs typeface="Verdana" panose="020B0604030504040204" pitchFamily="34" charset="0"/>
              </a:rPr>
              <a:t>Congregation:</a:t>
            </a:r>
          </a:p>
        </p:txBody>
      </p:sp>
      <p:sp>
        <p:nvSpPr>
          <p:cNvPr id="6" name="TextBox 5">
            <a:extLst>
              <a:ext uri="{FF2B5EF4-FFF2-40B4-BE49-F238E27FC236}">
                <a16:creationId xmlns:a16="http://schemas.microsoft.com/office/drawing/2014/main" id="{0CC4EF4D-BEC1-61F3-535E-F11D3614595C}"/>
              </a:ext>
            </a:extLst>
          </p:cNvPr>
          <p:cNvSpPr txBox="1"/>
          <p:nvPr userDrawn="1"/>
        </p:nvSpPr>
        <p:spPr>
          <a:xfrm>
            <a:off x="1209782" y="190528"/>
            <a:ext cx="6724436" cy="784830"/>
          </a:xfrm>
          <a:prstGeom prst="rect">
            <a:avLst/>
          </a:prstGeom>
          <a:noFill/>
        </p:spPr>
        <p:txBody>
          <a:bodyPr wrap="square">
            <a:spAutoFit/>
          </a:bodyPr>
          <a:lstStyle/>
          <a:p>
            <a:pPr algn="ctr"/>
            <a:r>
              <a:rPr lang="en-US" sz="4500" dirty="0">
                <a:latin typeface="Dreaming Outloud Script Pro" panose="03050502040304050704" pitchFamily="66" charset="77"/>
                <a:cs typeface="Dreaming Outloud Script Pro" panose="03050502040304050704" pitchFamily="66" charset="77"/>
              </a:rPr>
              <a:t>Advent Candle Reading</a:t>
            </a:r>
          </a:p>
        </p:txBody>
      </p:sp>
      <p:sp>
        <p:nvSpPr>
          <p:cNvPr id="8" name="Text Placeholder 11">
            <a:extLst>
              <a:ext uri="{FF2B5EF4-FFF2-40B4-BE49-F238E27FC236}">
                <a16:creationId xmlns:a16="http://schemas.microsoft.com/office/drawing/2014/main" id="{4B17FECE-9B96-ED83-6DEF-D22898A27DB8}"/>
              </a:ext>
            </a:extLst>
          </p:cNvPr>
          <p:cNvSpPr>
            <a:spLocks noGrp="1"/>
          </p:cNvSpPr>
          <p:nvPr>
            <p:ph type="body" sz="quarter" idx="11" hasCustomPrompt="1"/>
          </p:nvPr>
        </p:nvSpPr>
        <p:spPr>
          <a:xfrm>
            <a:off x="2342508" y="1302303"/>
            <a:ext cx="6131305" cy="5160141"/>
          </a:xfrm>
          <a:prstGeom prst="rect">
            <a:avLst/>
          </a:prstGeom>
          <a:solidFill>
            <a:srgbClr val="FFF2CC">
              <a:alpha val="74118"/>
            </a:srgbClr>
          </a:solidFill>
        </p:spPr>
        <p:txBody>
          <a:bodyPr/>
          <a:lstStyle>
            <a:lvl1pPr marL="0" indent="0">
              <a:buFontTx/>
              <a:buNone/>
              <a:defRPr sz="3000" b="1">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Tree>
    <p:extLst>
      <p:ext uri="{BB962C8B-B14F-4D97-AF65-F5344CB8AC3E}">
        <p14:creationId xmlns:p14="http://schemas.microsoft.com/office/powerpoint/2010/main" val="404430389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1ACA3BE-CEC7-A9BF-16EA-7B0B459E2C40}"/>
              </a:ext>
            </a:extLst>
          </p:cNvPr>
          <p:cNvSpPr txBox="1"/>
          <p:nvPr userDrawn="1"/>
        </p:nvSpPr>
        <p:spPr>
          <a:xfrm>
            <a:off x="517289" y="1117315"/>
            <a:ext cx="1709635" cy="461665"/>
          </a:xfrm>
          <a:prstGeom prst="rect">
            <a:avLst/>
          </a:prstGeom>
          <a:noFill/>
        </p:spPr>
        <p:txBody>
          <a:bodyPr wrap="square" rtlCol="0">
            <a:spAutoFit/>
          </a:bodyPr>
          <a:lstStyle/>
          <a:p>
            <a:r>
              <a:rPr lang="en-US" sz="2400" i="1" dirty="0">
                <a:latin typeface="Verdana" panose="020B0604030504040204" pitchFamily="34" charset="0"/>
                <a:ea typeface="Verdana" panose="020B0604030504040204" pitchFamily="34" charset="0"/>
                <a:cs typeface="Verdana" panose="020B0604030504040204" pitchFamily="34" charset="0"/>
              </a:rPr>
              <a:t>Reader 2:</a:t>
            </a:r>
          </a:p>
        </p:txBody>
      </p:sp>
      <p:sp>
        <p:nvSpPr>
          <p:cNvPr id="6" name="TextBox 5">
            <a:extLst>
              <a:ext uri="{FF2B5EF4-FFF2-40B4-BE49-F238E27FC236}">
                <a16:creationId xmlns:a16="http://schemas.microsoft.com/office/drawing/2014/main" id="{0CC4EF4D-BEC1-61F3-535E-F11D3614595C}"/>
              </a:ext>
            </a:extLst>
          </p:cNvPr>
          <p:cNvSpPr txBox="1"/>
          <p:nvPr userDrawn="1"/>
        </p:nvSpPr>
        <p:spPr>
          <a:xfrm>
            <a:off x="1209782" y="190528"/>
            <a:ext cx="6724436" cy="784830"/>
          </a:xfrm>
          <a:prstGeom prst="rect">
            <a:avLst/>
          </a:prstGeom>
          <a:noFill/>
        </p:spPr>
        <p:txBody>
          <a:bodyPr wrap="square">
            <a:spAutoFit/>
          </a:bodyPr>
          <a:lstStyle/>
          <a:p>
            <a:pPr algn="ctr"/>
            <a:r>
              <a:rPr lang="en-US" sz="4500" dirty="0">
                <a:latin typeface="Dreaming Outloud Script Pro" panose="03050502040304050704" pitchFamily="66" charset="77"/>
                <a:cs typeface="Dreaming Outloud Script Pro" panose="03050502040304050704" pitchFamily="66" charset="77"/>
              </a:rPr>
              <a:t>Advent Candle Reading</a:t>
            </a:r>
          </a:p>
        </p:txBody>
      </p:sp>
      <p:sp>
        <p:nvSpPr>
          <p:cNvPr id="9" name="Text Placeholder 11">
            <a:extLst>
              <a:ext uri="{FF2B5EF4-FFF2-40B4-BE49-F238E27FC236}">
                <a16:creationId xmlns:a16="http://schemas.microsoft.com/office/drawing/2014/main" id="{54D18103-9CC9-F248-198A-3ED24726786A}"/>
              </a:ext>
            </a:extLst>
          </p:cNvPr>
          <p:cNvSpPr>
            <a:spLocks noGrp="1"/>
          </p:cNvSpPr>
          <p:nvPr>
            <p:ph type="body" sz="quarter" idx="12" hasCustomPrompt="1"/>
          </p:nvPr>
        </p:nvSpPr>
        <p:spPr>
          <a:xfrm>
            <a:off x="2226924" y="1117315"/>
            <a:ext cx="6131305" cy="5160195"/>
          </a:xfrm>
          <a:prstGeom prst="rect">
            <a:avLst/>
          </a:prstGeom>
          <a:solidFill>
            <a:srgbClr val="FFF2CC">
              <a:alpha val="74118"/>
            </a:srgbClr>
          </a:solidFill>
        </p:spPr>
        <p:txBody>
          <a:bodyPr/>
          <a:lstStyle>
            <a:lvl1pPr marL="0" indent="0">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sz="3000">
                <a:latin typeface="Verdana" panose="020B0604030504040204" pitchFamily="34" charset="0"/>
                <a:ea typeface="Verdana" panose="020B0604030504040204" pitchFamily="34" charset="0"/>
                <a:cs typeface="Verdana" panose="020B0604030504040204" pitchFamily="34" charset="0"/>
              </a:defRPr>
            </a:lvl2pPr>
            <a:lvl3pPr marL="914400" indent="0">
              <a:buFontTx/>
              <a:buNone/>
              <a:defRPr sz="3000">
                <a:latin typeface="Verdana" panose="020B0604030504040204" pitchFamily="34" charset="0"/>
                <a:ea typeface="Verdana" panose="020B0604030504040204" pitchFamily="34" charset="0"/>
                <a:cs typeface="Verdana" panose="020B0604030504040204" pitchFamily="34" charset="0"/>
              </a:defRPr>
            </a:lvl3pPr>
            <a:lvl4pPr marL="1371600" indent="0">
              <a:buFontTx/>
              <a:buNone/>
              <a:defRPr sz="3000">
                <a:latin typeface="Verdana" panose="020B0604030504040204" pitchFamily="34" charset="0"/>
                <a:ea typeface="Verdana" panose="020B0604030504040204" pitchFamily="34" charset="0"/>
                <a:cs typeface="Verdana" panose="020B0604030504040204" pitchFamily="34" charset="0"/>
              </a:defRPr>
            </a:lvl4pPr>
            <a:lvl5pPr marL="1828800" indent="0">
              <a:buFontTx/>
              <a:buNone/>
              <a:defRPr sz="3000">
                <a:latin typeface="Verdana" panose="020B0604030504040204" pitchFamily="34" charset="0"/>
                <a:ea typeface="Verdana" panose="020B0604030504040204" pitchFamily="34" charset="0"/>
                <a:cs typeface="Verdana" panose="020B0604030504040204" pitchFamily="34" charset="0"/>
              </a:defRPr>
            </a:lvl5pPr>
          </a:lstStyle>
          <a:p>
            <a:pPr lvl="0"/>
            <a:r>
              <a:rPr lang="en-US" dirty="0"/>
              <a:t> </a:t>
            </a:r>
          </a:p>
        </p:txBody>
      </p:sp>
      <p:sp>
        <p:nvSpPr>
          <p:cNvPr id="2" name="TextBox 1">
            <a:extLst>
              <a:ext uri="{FF2B5EF4-FFF2-40B4-BE49-F238E27FC236}">
                <a16:creationId xmlns:a16="http://schemas.microsoft.com/office/drawing/2014/main" id="{35401CE0-607B-EF1A-CA1A-F022D80B2176}"/>
              </a:ext>
            </a:extLst>
          </p:cNvPr>
          <p:cNvSpPr txBox="1"/>
          <p:nvPr userDrawn="1"/>
        </p:nvSpPr>
        <p:spPr>
          <a:xfrm>
            <a:off x="1506347" y="6396335"/>
            <a:ext cx="6131305" cy="461665"/>
          </a:xfrm>
          <a:prstGeom prst="rect">
            <a:avLst/>
          </a:prstGeom>
          <a:noFill/>
        </p:spPr>
        <p:txBody>
          <a:bodyPr wrap="square" rtlCol="0">
            <a:spAutoFit/>
          </a:bodyPr>
          <a:lstStyle/>
          <a:p>
            <a:pPr algn="ctr"/>
            <a:r>
              <a:rPr lang="en-US" sz="2400" i="0" dirty="0">
                <a:latin typeface="Lucida Calligraphy" panose="03010101010101010101" pitchFamily="66" charset="77"/>
                <a:ea typeface="Verdana" panose="020B0604030504040204" pitchFamily="34" charset="0"/>
                <a:cs typeface="Verdana" panose="020B0604030504040204" pitchFamily="34" charset="0"/>
              </a:rPr>
              <a:t>The reader will light the candle </a:t>
            </a:r>
          </a:p>
        </p:txBody>
      </p:sp>
    </p:spTree>
    <p:extLst>
      <p:ext uri="{BB962C8B-B14F-4D97-AF65-F5344CB8AC3E}">
        <p14:creationId xmlns:p14="http://schemas.microsoft.com/office/powerpoint/2010/main" val="304152012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all to Worship Responses">
    <p:spTree>
      <p:nvGrpSpPr>
        <p:cNvPr id="1" name=""/>
        <p:cNvGrpSpPr/>
        <p:nvPr/>
      </p:nvGrpSpPr>
      <p:grpSpPr>
        <a:xfrm>
          <a:off x="0" y="0"/>
          <a:ext cx="0" cy="0"/>
          <a:chOff x="0" y="0"/>
          <a:chExt cx="0" cy="0"/>
        </a:xfrm>
      </p:grpSpPr>
      <p:pic>
        <p:nvPicPr>
          <p:cNvPr id="9" name="Picture 2" descr="Free A Bible with Flowers Near Green Leaves Stock Photo">
            <a:extLst>
              <a:ext uri="{FF2B5EF4-FFF2-40B4-BE49-F238E27FC236}">
                <a16:creationId xmlns:a16="http://schemas.microsoft.com/office/drawing/2014/main" id="{BB5AE79D-0614-29F4-DA82-488E0B78A831}"/>
              </a:ext>
            </a:extLst>
          </p:cNvPr>
          <p:cNvPicPr>
            <a:picLocks noChangeAspect="1" noChangeArrowheads="1"/>
          </p:cNvPicPr>
          <p:nvPr userDrawn="1"/>
        </p:nvPicPr>
        <p:blipFill>
          <a:blip r:embed="rId2" cstate="email">
            <a:alphaModFix amt="5000"/>
            <a:extLst>
              <a:ext uri="{28A0092B-C50C-407E-A947-70E740481C1C}">
                <a14:useLocalDpi xmlns:a14="http://schemas.microsoft.com/office/drawing/2010/main"/>
              </a:ext>
            </a:extLst>
          </a:blip>
          <a:srcRect/>
          <a:stretch>
            <a:fillRect/>
          </a:stretch>
        </p:blipFill>
        <p:spPr bwMode="auto">
          <a:xfrm>
            <a:off x="0" y="10773"/>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 Placeholder 3">
            <a:extLst>
              <a:ext uri="{FF2B5EF4-FFF2-40B4-BE49-F238E27FC236}">
                <a16:creationId xmlns:a16="http://schemas.microsoft.com/office/drawing/2014/main" id="{B34EFC2B-DC65-F1B1-4B38-70EF9CE413CF}"/>
              </a:ext>
            </a:extLst>
          </p:cNvPr>
          <p:cNvSpPr>
            <a:spLocks noGrp="1"/>
          </p:cNvSpPr>
          <p:nvPr>
            <p:ph type="body" sz="quarter" idx="11"/>
          </p:nvPr>
        </p:nvSpPr>
        <p:spPr>
          <a:xfrm>
            <a:off x="1041149" y="1236861"/>
            <a:ext cx="7726931" cy="1515173"/>
          </a:xfrm>
        </p:spPr>
        <p:txBody>
          <a:bodyPr>
            <a:normAutofit/>
          </a:bodyPr>
          <a:lstStyle>
            <a:lvl1pPr marL="0" indent="0">
              <a:lnSpc>
                <a:spcPct val="100000"/>
              </a:lnSpc>
              <a:buFontTx/>
              <a:buNone/>
              <a:defRPr sz="3000">
                <a:latin typeface="Verdana" panose="020B0604030504040204" pitchFamily="34" charset="0"/>
                <a:ea typeface="Verdana" panose="020B0604030504040204" pitchFamily="34" charset="0"/>
                <a:cs typeface="Verdana" panose="020B0604030504040204" pitchFamily="34" charset="0"/>
              </a:defRPr>
            </a:lvl1pPr>
            <a:lvl2pPr marL="457200" indent="0">
              <a:buFontTx/>
              <a:buNone/>
              <a:defRPr>
                <a:latin typeface="+mn-lt"/>
              </a:defRPr>
            </a:lvl2pPr>
            <a:lvl3pPr marL="914400" indent="0">
              <a:buFontTx/>
              <a:buNone/>
              <a:defRPr>
                <a:latin typeface="+mn-lt"/>
              </a:defRPr>
            </a:lvl3pPr>
            <a:lvl4pPr marL="1371600" indent="0">
              <a:buFontTx/>
              <a:buNone/>
              <a:defRPr>
                <a:latin typeface="+mn-lt"/>
              </a:defRPr>
            </a:lvl4pPr>
            <a:lvl5pPr marL="1828800" indent="0">
              <a:buFontTx/>
              <a:buNone/>
              <a:defRPr>
                <a:latin typeface="+mn-lt"/>
              </a:defRPr>
            </a:lvl5pPr>
          </a:lstStyle>
          <a:p>
            <a:pPr lvl="0"/>
            <a:endParaRPr lang="en-US" dirty="0"/>
          </a:p>
        </p:txBody>
      </p:sp>
      <p:sp>
        <p:nvSpPr>
          <p:cNvPr id="3" name="TextBox 2">
            <a:extLst>
              <a:ext uri="{FF2B5EF4-FFF2-40B4-BE49-F238E27FC236}">
                <a16:creationId xmlns:a16="http://schemas.microsoft.com/office/drawing/2014/main" id="{EE65CAAC-838D-85DC-F9B5-E792B7167BC0}"/>
              </a:ext>
            </a:extLst>
          </p:cNvPr>
          <p:cNvSpPr txBox="1"/>
          <p:nvPr userDrawn="1"/>
        </p:nvSpPr>
        <p:spPr>
          <a:xfrm>
            <a:off x="487017" y="168965"/>
            <a:ext cx="8358809" cy="769441"/>
          </a:xfrm>
          <a:prstGeom prst="rect">
            <a:avLst/>
          </a:prstGeom>
          <a:noFill/>
        </p:spPr>
        <p:txBody>
          <a:bodyPr wrap="square" rtlCol="0">
            <a:spAutoFit/>
          </a:bodyPr>
          <a:lstStyle/>
          <a:p>
            <a:pPr algn="ctr"/>
            <a:r>
              <a:rPr lang="en-US" sz="4400" dirty="0">
                <a:latin typeface="Times" pitchFamily="2" charset="0"/>
              </a:rPr>
              <a:t>CALL to WORSHIP</a:t>
            </a:r>
          </a:p>
        </p:txBody>
      </p:sp>
      <p:sp>
        <p:nvSpPr>
          <p:cNvPr id="2" name="TextBox 1">
            <a:extLst>
              <a:ext uri="{FF2B5EF4-FFF2-40B4-BE49-F238E27FC236}">
                <a16:creationId xmlns:a16="http://schemas.microsoft.com/office/drawing/2014/main" id="{F3719F5A-C869-510B-19C6-164FCBA6D500}"/>
              </a:ext>
            </a:extLst>
          </p:cNvPr>
          <p:cNvSpPr txBox="1"/>
          <p:nvPr userDrawn="1"/>
        </p:nvSpPr>
        <p:spPr>
          <a:xfrm>
            <a:off x="272179" y="1142979"/>
            <a:ext cx="1654933" cy="646331"/>
          </a:xfrm>
          <a:prstGeom prst="rect">
            <a:avLst/>
          </a:prstGeom>
          <a:noFill/>
        </p:spPr>
        <p:txBody>
          <a:bodyPr wrap="square" rtlCol="0">
            <a:spAutoFit/>
          </a:bodyPr>
          <a:lstStyle/>
          <a:p>
            <a:r>
              <a:rPr lang="en-US" sz="3600" i="1" dirty="0">
                <a:solidFill>
                  <a:schemeClr val="accent1"/>
                </a:solidFill>
                <a:latin typeface="+mn-lt"/>
              </a:rPr>
              <a:t>All:</a:t>
            </a:r>
          </a:p>
        </p:txBody>
      </p:sp>
    </p:spTree>
    <p:extLst>
      <p:ext uri="{BB962C8B-B14F-4D97-AF65-F5344CB8AC3E}">
        <p14:creationId xmlns:p14="http://schemas.microsoft.com/office/powerpoint/2010/main" val="139167720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84.xml"/><Relationship Id="rId2" Type="http://schemas.openxmlformats.org/officeDocument/2006/relationships/slideLayout" Target="../slideLayouts/slideLayout83.xml"/><Relationship Id="rId1" Type="http://schemas.openxmlformats.org/officeDocument/2006/relationships/slideLayout" Target="../slideLayouts/slideLayout82.xml"/><Relationship Id="rId5" Type="http://schemas.openxmlformats.org/officeDocument/2006/relationships/image" Target="../media/image25.jpeg"/><Relationship Id="rId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 Id="rId9" Type="http://schemas.openxmlformats.org/officeDocument/2006/relationships/image" Target="../media/image18.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1.xml"/><Relationship Id="rId1" Type="http://schemas.openxmlformats.org/officeDocument/2006/relationships/slideLayout" Target="../slideLayouts/slideLayout40.xml"/><Relationship Id="rId4" Type="http://schemas.openxmlformats.org/officeDocument/2006/relationships/image" Target="../media/image19.jpe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slideLayout" Target="../slideLayouts/slideLayout44.xml"/><Relationship Id="rId7" Type="http://schemas.openxmlformats.org/officeDocument/2006/relationships/theme" Target="../theme/theme4.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5" Type="http://schemas.openxmlformats.org/officeDocument/2006/relationships/slideLayout" Target="../slideLayouts/slideLayout46.xml"/><Relationship Id="rId4"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21.jpg"/><Relationship Id="rId3" Type="http://schemas.openxmlformats.org/officeDocument/2006/relationships/slideLayout" Target="../slideLayouts/slideLayout50.xml"/><Relationship Id="rId7"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5" Type="http://schemas.openxmlformats.org/officeDocument/2006/relationships/slideLayout" Target="../slideLayouts/slideLayout52.xml"/><Relationship Id="rId4" Type="http://schemas.openxmlformats.org/officeDocument/2006/relationships/slideLayout" Target="../slideLayouts/slideLayout51.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image" Target="../media/image22.jpeg"/><Relationship Id="rId5" Type="http://schemas.openxmlformats.org/officeDocument/2006/relationships/theme" Target="../theme/theme6.xml"/><Relationship Id="rId4" Type="http://schemas.openxmlformats.org/officeDocument/2006/relationships/slideLayout" Target="../slideLayouts/slideLayout5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slideLayout" Target="../slideLayouts/slideLayout70.xml"/><Relationship Id="rId18" Type="http://schemas.openxmlformats.org/officeDocument/2006/relationships/slideLayout" Target="../slideLayouts/slideLayout7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slideLayout" Target="../slideLayouts/slideLayout69.xml"/><Relationship Id="rId17" Type="http://schemas.openxmlformats.org/officeDocument/2006/relationships/slideLayout" Target="../slideLayouts/slideLayout74.xml"/><Relationship Id="rId2" Type="http://schemas.openxmlformats.org/officeDocument/2006/relationships/slideLayout" Target="../slideLayouts/slideLayout59.xml"/><Relationship Id="rId16" Type="http://schemas.openxmlformats.org/officeDocument/2006/relationships/slideLayout" Target="../slideLayouts/slideLayout73.xml"/><Relationship Id="rId20" Type="http://schemas.openxmlformats.org/officeDocument/2006/relationships/image" Target="../media/image23.jpeg"/><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5" Type="http://schemas.openxmlformats.org/officeDocument/2006/relationships/slideLayout" Target="../slideLayouts/slideLayout72.xml"/><Relationship Id="rId10" Type="http://schemas.openxmlformats.org/officeDocument/2006/relationships/slideLayout" Target="../slideLayouts/slideLayout67.xml"/><Relationship Id="rId19" Type="http://schemas.openxmlformats.org/officeDocument/2006/relationships/theme" Target="../theme/theme7.xml"/><Relationship Id="rId4" Type="http://schemas.openxmlformats.org/officeDocument/2006/relationships/slideLayout" Target="../slideLayouts/slideLayout61.xml"/><Relationship Id="rId9" Type="http://schemas.openxmlformats.org/officeDocument/2006/relationships/slideLayout" Target="../slideLayouts/slideLayout66.xml"/><Relationship Id="rId14" Type="http://schemas.openxmlformats.org/officeDocument/2006/relationships/slideLayout" Target="../slideLayouts/slideLayout71.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78.xml"/><Relationship Id="rId2" Type="http://schemas.openxmlformats.org/officeDocument/2006/relationships/slideLayout" Target="../slideLayouts/slideLayout77.xml"/><Relationship Id="rId1" Type="http://schemas.openxmlformats.org/officeDocument/2006/relationships/slideLayout" Target="../slideLayouts/slideLayout76.xml"/><Relationship Id="rId5" Type="http://schemas.openxmlformats.org/officeDocument/2006/relationships/image" Target="../media/image24.png"/><Relationship Id="rId4"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81.xml"/><Relationship Id="rId2" Type="http://schemas.openxmlformats.org/officeDocument/2006/relationships/slideLayout" Target="../slideLayouts/slideLayout80.xml"/><Relationship Id="rId1" Type="http://schemas.openxmlformats.org/officeDocument/2006/relationships/slideLayout" Target="../slideLayouts/slideLayout79.xml"/><Relationship Id="rId5" Type="http://schemas.openxmlformats.org/officeDocument/2006/relationships/image" Target="../media/image19.jpeg"/><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EA42F8-F502-CA40-A499-BAF51F08894E}" type="datetimeFigureOut">
              <a:rPr lang="en-US" smtClean="0"/>
              <a:t>7/3/26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B7B89E0-00D2-6C40-8B00-2D506419E48F}" type="slidenum">
              <a:rPr lang="en-US" smtClean="0"/>
              <a:t>‹#›</a:t>
            </a:fld>
            <a:endParaRPr lang="en-US"/>
          </a:p>
        </p:txBody>
      </p:sp>
    </p:spTree>
    <p:extLst>
      <p:ext uri="{BB962C8B-B14F-4D97-AF65-F5344CB8AC3E}">
        <p14:creationId xmlns:p14="http://schemas.microsoft.com/office/powerpoint/2010/main" val="412553571"/>
      </p:ext>
    </p:extLst>
  </p:cSld>
  <p:clrMap bg1="lt1" tx1="dk1" bg2="lt2" tx2="dk2" accent1="accent1" accent2="accent2" accent3="accent3" accent4="accent4" accent5="accent5" accent6="accent6" hlink="hlink" folHlink="folHlink"/>
  <p:sldLayoutIdLst>
    <p:sldLayoutId id="2147483684" r:id="rId1"/>
    <p:sldLayoutId id="2147483686" r:id="rId2"/>
    <p:sldLayoutId id="2147483685" r:id="rId3"/>
    <p:sldLayoutId id="2147483687" r:id="rId4"/>
    <p:sldLayoutId id="2147483697" r:id="rId5"/>
    <p:sldLayoutId id="2147483698" r:id="rId6"/>
    <p:sldLayoutId id="2147483816" r:id="rId7"/>
    <p:sldLayoutId id="2147483821" r:id="rId8"/>
    <p:sldLayoutId id="2147483699" r:id="rId9"/>
    <p:sldLayoutId id="2147483817" r:id="rId10"/>
    <p:sldLayoutId id="2147483700" r:id="rId11"/>
    <p:sldLayoutId id="2147483799" r:id="rId12"/>
    <p:sldLayoutId id="2147483800" r:id="rId13"/>
    <p:sldLayoutId id="2147483802" r:id="rId14"/>
    <p:sldLayoutId id="2147483820" r:id="rId15"/>
    <p:sldLayoutId id="2147483819" r:id="rId16"/>
    <p:sldLayoutId id="2147483815" r:id="rId17"/>
    <p:sldLayoutId id="2147483814" r:id="rId18"/>
    <p:sldLayoutId id="2147483813" r:id="rId19"/>
    <p:sldLayoutId id="2147483812" r:id="rId20"/>
    <p:sldLayoutId id="2147483811" r:id="rId21"/>
    <p:sldLayoutId id="2147483801" r:id="rId22"/>
    <p:sldLayoutId id="2147483663" r:id="rId23"/>
    <p:sldLayoutId id="2147483662" r:id="rId24"/>
    <p:sldLayoutId id="2147483803" r:id="rId25"/>
    <p:sldLayoutId id="2147483807" r:id="rId26"/>
    <p:sldLayoutId id="2147483806" r:id="rId27"/>
    <p:sldLayoutId id="2147483797" r:id="rId28"/>
    <p:sldLayoutId id="2147483674" r:id="rId29"/>
    <p:sldLayoutId id="2147483818" r:id="rId30"/>
    <p:sldLayoutId id="2147483730" r:id="rId31"/>
    <p:sldLayoutId id="2147483729" r:id="rId32"/>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050DE8C1-A0AD-CD01-2280-CBC4BD20819F}"/>
              </a:ext>
            </a:extLst>
          </p:cNvPr>
          <p:cNvPicPr>
            <a:picLocks noChangeAspect="1" noChangeArrowheads="1"/>
          </p:cNvPicPr>
          <p:nvPr userDrawn="1"/>
        </p:nvPicPr>
        <p:blipFill>
          <a:blip r:embed="rId5">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a:extLst>
              <a:ext uri="{FF2B5EF4-FFF2-40B4-BE49-F238E27FC236}">
                <a16:creationId xmlns:a16="http://schemas.microsoft.com/office/drawing/2014/main" id="{3CD8EB3F-446E-AA50-BCB4-B95F68B759F2}"/>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dirty="0"/>
              <a:t>Advent Candle Lighting </a:t>
            </a:r>
          </a:p>
        </p:txBody>
      </p:sp>
    </p:spTree>
    <p:extLst>
      <p:ext uri="{BB962C8B-B14F-4D97-AF65-F5344CB8AC3E}">
        <p14:creationId xmlns:p14="http://schemas.microsoft.com/office/powerpoint/2010/main" val="1517373760"/>
      </p:ext>
    </p:extLst>
  </p:cSld>
  <p:clrMap bg1="lt1" tx1="dk1" bg2="lt2" tx2="dk2" accent1="accent1" accent2="accent2" accent3="accent3" accent4="accent4" accent5="accent5" accent6="accent6" hlink="hlink" folHlink="folHlink"/>
  <p:sldLayoutIdLst>
    <p:sldLayoutId id="2147483648" r:id="rId1"/>
    <p:sldLayoutId id="2147483649" r:id="rId2"/>
    <p:sldLayoutId id="2147483650" r:id="rId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kern="1200">
          <a:solidFill>
            <a:schemeClr val="tx1"/>
          </a:solidFill>
          <a:latin typeface="Baguet Script" pitchFamily="2" charset="77"/>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21B8D5B-8F27-A1E9-1BE5-15C07B1EF934}"/>
              </a:ext>
            </a:extLst>
          </p:cNvPr>
          <p:cNvPicPr>
            <a:picLocks noChangeAspect="1"/>
          </p:cNvPicPr>
          <p:nvPr userDrawn="1"/>
        </p:nvPicPr>
        <p:blipFill rotWithShape="1">
          <a:blip r:embed="rId9" cstate="email">
            <a:alphaModFix amt="5000"/>
            <a:extLst>
              <a:ext uri="{28A0092B-C50C-407E-A947-70E740481C1C}">
                <a14:useLocalDpi xmlns:a14="http://schemas.microsoft.com/office/drawing/2010/main"/>
              </a:ext>
            </a:extLst>
          </a:blip>
          <a:srcRect/>
          <a:stretch/>
        </p:blipFill>
        <p:spPr>
          <a:xfrm>
            <a:off x="0" y="0"/>
            <a:ext cx="9144000" cy="6858000"/>
          </a:xfrm>
          <a:prstGeom prst="rect">
            <a:avLst/>
          </a:prstGeom>
        </p:spPr>
      </p:pic>
      <p:sp>
        <p:nvSpPr>
          <p:cNvPr id="10" name="Title Placeholder 9">
            <a:extLst>
              <a:ext uri="{FF2B5EF4-FFF2-40B4-BE49-F238E27FC236}">
                <a16:creationId xmlns:a16="http://schemas.microsoft.com/office/drawing/2014/main" id="{15676F70-AF4A-A2DE-5EF5-9BE05DD1BEE5}"/>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2403207"/>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l" defTabSz="914400" rtl="0" eaLnBrk="1" latinLnBrk="0" hangingPunct="1">
        <a:lnSpc>
          <a:spcPct val="90000"/>
        </a:lnSpc>
        <a:spcBef>
          <a:spcPts val="1000"/>
        </a:spcBef>
        <a:buFontTx/>
        <a:buNone/>
        <a:defRPr sz="45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2" descr="The Lent Season &amp; Symbolism - Unspoken Elements">
            <a:extLst>
              <a:ext uri="{FF2B5EF4-FFF2-40B4-BE49-F238E27FC236}">
                <a16:creationId xmlns:a16="http://schemas.microsoft.com/office/drawing/2014/main" id="{66E3D6CF-6543-72FA-4159-DFDA5402B442}"/>
              </a:ext>
            </a:extLst>
          </p:cNvPr>
          <p:cNvPicPr>
            <a:picLocks noChangeAspect="1" noChangeArrowheads="1"/>
          </p:cNvPicPr>
          <p:nvPr userDrawn="1"/>
        </p:nvPicPr>
        <p:blipFill>
          <a:blip r:embed="rId4" cstate="email">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28650" y="202566"/>
            <a:ext cx="7886700" cy="1325563"/>
          </a:xfrm>
          <a:prstGeom prst="rect">
            <a:avLst/>
          </a:prstGeom>
        </p:spPr>
        <p:txBody>
          <a:bodyPr vert="horz" lIns="91440" tIns="45720" rIns="91440" bIns="45720" rtlCol="0" anchor="ctr">
            <a:normAutofit/>
          </a:bodyPr>
          <a:lstStyle/>
          <a:p>
            <a:r>
              <a:rPr lang="en-US" dirty="0"/>
              <a:t>CONFESSION </a:t>
            </a:r>
          </a:p>
        </p:txBody>
      </p:sp>
    </p:spTree>
    <p:extLst>
      <p:ext uri="{BB962C8B-B14F-4D97-AF65-F5344CB8AC3E}">
        <p14:creationId xmlns:p14="http://schemas.microsoft.com/office/powerpoint/2010/main" val="944592439"/>
      </p:ext>
    </p:extLst>
  </p:cSld>
  <p:clrMap bg1="lt1" tx1="dk1" bg2="lt2" tx2="dk2" accent1="accent1" accent2="accent2" accent3="accent3" accent4="accent4" accent5="accent5" accent6="accent6" hlink="hlink" folHlink="folHlink"/>
  <p:sldLayoutIdLst>
    <p:sldLayoutId id="2147483690" r:id="rId1"/>
    <p:sldLayoutId id="2147483691" r:id="rId2"/>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A painting of flowers in a field&#10;&#10;AI-generated content may be incorrect.">
            <a:extLst>
              <a:ext uri="{FF2B5EF4-FFF2-40B4-BE49-F238E27FC236}">
                <a16:creationId xmlns:a16="http://schemas.microsoft.com/office/drawing/2014/main" id="{9D21A2E4-1F02-522C-0026-6B693A236C72}"/>
              </a:ext>
            </a:extLst>
          </p:cNvPr>
          <p:cNvPicPr>
            <a:picLocks noChangeAspect="1"/>
          </p:cNvPicPr>
          <p:nvPr userDrawn="1"/>
        </p:nvPicPr>
        <p:blipFill>
          <a:blip r:embed="rId8" cstate="email">
            <a:alphaModFix amt="20000"/>
            <a:extLst>
              <a:ext uri="{28A0092B-C50C-407E-A947-70E740481C1C}">
                <a14:useLocalDpi xmlns:a14="http://schemas.microsoft.com/office/drawing/2010/main"/>
              </a:ext>
            </a:extLst>
          </a:blip>
          <a:stretch>
            <a:fillRect/>
          </a:stretch>
        </p:blipFill>
        <p:spPr>
          <a:xfrm>
            <a:off x="0" y="1181528"/>
            <a:ext cx="9144000" cy="5676472"/>
          </a:xfrm>
          <a:prstGeom prst="rect">
            <a:avLst/>
          </a:prstGeom>
        </p:spPr>
      </p:pic>
      <p:sp>
        <p:nvSpPr>
          <p:cNvPr id="2" name="Title Placeholder 1">
            <a:extLst>
              <a:ext uri="{FF2B5EF4-FFF2-40B4-BE49-F238E27FC236}">
                <a16:creationId xmlns:a16="http://schemas.microsoft.com/office/drawing/2014/main" id="{F50D1853-DEB0-D73F-E0DD-F7805209AC69}"/>
              </a:ext>
            </a:extLst>
          </p:cNvPr>
          <p:cNvSpPr>
            <a:spLocks noGrp="1"/>
          </p:cNvSpPr>
          <p:nvPr>
            <p:ph type="title"/>
          </p:nvPr>
        </p:nvSpPr>
        <p:spPr>
          <a:xfrm>
            <a:off x="628650" y="2766218"/>
            <a:ext cx="7886700" cy="1325563"/>
          </a:xfrm>
          <a:prstGeom prst="rect">
            <a:avLst/>
          </a:prstGeom>
        </p:spPr>
        <p:txBody>
          <a:bodyPr vert="horz" lIns="91440" tIns="45720" rIns="91440" bIns="45720" rtlCol="0" anchor="ctr">
            <a:normAutofit/>
          </a:bodyPr>
          <a:lstStyle/>
          <a:p>
            <a:r>
              <a:rPr lang="en-US" dirty="0"/>
              <a:t>Apostles Creed UMH 882</a:t>
            </a:r>
          </a:p>
        </p:txBody>
      </p:sp>
    </p:spTree>
    <p:extLst>
      <p:ext uri="{BB962C8B-B14F-4D97-AF65-F5344CB8AC3E}">
        <p14:creationId xmlns:p14="http://schemas.microsoft.com/office/powerpoint/2010/main" val="179348511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45" r:id="rId5"/>
    <p:sldLayoutId id="2147483716" r:id="rId6"/>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descr="Butterflies flying in the air&#10;&#10;AI-generated content may be incorrect.">
            <a:extLst>
              <a:ext uri="{FF2B5EF4-FFF2-40B4-BE49-F238E27FC236}">
                <a16:creationId xmlns:a16="http://schemas.microsoft.com/office/drawing/2014/main" id="{5ADE271C-7EA1-B9E6-05C2-F842672D6151}"/>
              </a:ext>
            </a:extLst>
          </p:cNvPr>
          <p:cNvPicPr>
            <a:picLocks noChangeAspect="1"/>
          </p:cNvPicPr>
          <p:nvPr userDrawn="1"/>
        </p:nvPicPr>
        <p:blipFill>
          <a:blip r:embed="rId8">
            <a:alphaModFix amt="5000"/>
          </a:blip>
          <a:stretch>
            <a:fillRect/>
          </a:stretch>
        </p:blipFill>
        <p:spPr>
          <a:xfrm>
            <a:off x="0" y="0"/>
            <a:ext cx="9143999" cy="6858000"/>
          </a:xfrm>
          <a:prstGeom prst="rect">
            <a:avLst/>
          </a:prstGeom>
        </p:spPr>
      </p:pic>
      <p:sp>
        <p:nvSpPr>
          <p:cNvPr id="2" name="Title Placeholder 1">
            <a:extLst>
              <a:ext uri="{FF2B5EF4-FFF2-40B4-BE49-F238E27FC236}">
                <a16:creationId xmlns:a16="http://schemas.microsoft.com/office/drawing/2014/main" id="{9E4BA685-716D-E71E-169E-FC0049952C9A}"/>
              </a:ext>
            </a:extLst>
          </p:cNvPr>
          <p:cNvSpPr>
            <a:spLocks noGrp="1"/>
          </p:cNvSpPr>
          <p:nvPr>
            <p:ph type="title"/>
          </p:nvPr>
        </p:nvSpPr>
        <p:spPr>
          <a:xfrm>
            <a:off x="628650" y="2766218"/>
            <a:ext cx="7886700" cy="1325563"/>
          </a:xfrm>
          <a:prstGeom prst="rect">
            <a:avLst/>
          </a:prstGeom>
        </p:spPr>
        <p:txBody>
          <a:bodyPr vert="horz" lIns="91440" tIns="45720" rIns="91440" bIns="45720" rtlCol="0" anchor="ctr">
            <a:normAutofit/>
          </a:bodyPr>
          <a:lstStyle/>
          <a:p>
            <a:r>
              <a:rPr lang="en-US" dirty="0"/>
              <a:t>Nicene Creed UMH 880</a:t>
            </a:r>
          </a:p>
        </p:txBody>
      </p:sp>
    </p:spTree>
    <p:extLst>
      <p:ext uri="{BB962C8B-B14F-4D97-AF65-F5344CB8AC3E}">
        <p14:creationId xmlns:p14="http://schemas.microsoft.com/office/powerpoint/2010/main" val="3942332354"/>
      </p:ext>
    </p:extLst>
  </p:cSld>
  <p:clrMap bg1="lt1" tx1="dk1" bg2="lt2" tx2="dk2" accent1="accent1" accent2="accent2" accent3="accent3" accent4="accent4" accent5="accent5" accent6="accent6" hlink="hlink" folHlink="folHlink"/>
  <p:sldLayoutIdLst>
    <p:sldLayoutId id="2147483668" r:id="rId1"/>
    <p:sldLayoutId id="2147483725" r:id="rId2"/>
    <p:sldLayoutId id="2147483724" r:id="rId3"/>
    <p:sldLayoutId id="2147483726" r:id="rId4"/>
    <p:sldLayoutId id="2147483727" r:id="rId5"/>
    <p:sldLayoutId id="2147483728" r:id="rId6"/>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E3F0CED-423F-67D7-8E5F-F48BA8A04EAA}"/>
              </a:ext>
            </a:extLst>
          </p:cNvPr>
          <p:cNvSpPr>
            <a:spLocks noGrp="1"/>
          </p:cNvSpPr>
          <p:nvPr>
            <p:ph type="title"/>
          </p:nvPr>
        </p:nvSpPr>
        <p:spPr>
          <a:xfrm>
            <a:off x="628650" y="2766218"/>
            <a:ext cx="7886700" cy="1325563"/>
          </a:xfrm>
          <a:prstGeom prst="rect">
            <a:avLst/>
          </a:prstGeom>
        </p:spPr>
        <p:txBody>
          <a:bodyPr vert="horz" lIns="91440" tIns="45720" rIns="91440" bIns="45720" rtlCol="0" anchor="ctr">
            <a:normAutofit/>
          </a:bodyPr>
          <a:lstStyle/>
          <a:p>
            <a:r>
              <a:rPr lang="en-US" dirty="0"/>
              <a:t>The Apostle’s Creed</a:t>
            </a:r>
            <a:br>
              <a:rPr lang="en-US" dirty="0"/>
            </a:br>
            <a:r>
              <a:rPr lang="en-US" dirty="0"/>
              <a:t>Traditional Version </a:t>
            </a:r>
          </a:p>
        </p:txBody>
      </p:sp>
      <p:pic>
        <p:nvPicPr>
          <p:cNvPr id="1026" name="Picture 2">
            <a:extLst>
              <a:ext uri="{FF2B5EF4-FFF2-40B4-BE49-F238E27FC236}">
                <a16:creationId xmlns:a16="http://schemas.microsoft.com/office/drawing/2014/main" id="{882D0DDB-B331-A649-6BB9-9118F047D72F}"/>
              </a:ext>
            </a:extLst>
          </p:cNvPr>
          <p:cNvPicPr>
            <a:picLocks noChangeAspect="1" noChangeArrowheads="1"/>
          </p:cNvPicPr>
          <p:nvPr userDrawn="1"/>
        </p:nvPicPr>
        <p:blipFill>
          <a:blip r:embed="rId6">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821931"/>
      </p:ext>
    </p:extLst>
  </p:cSld>
  <p:clrMap bg1="lt1" tx1="dk1" bg2="lt2" tx2="dk2" accent1="accent1" accent2="accent2" accent3="accent3" accent4="accent4" accent5="accent5" accent6="accent6" hlink="hlink" folHlink="folHlink"/>
  <p:sldLayoutIdLst>
    <p:sldLayoutId id="2147483786" r:id="rId1"/>
    <p:sldLayoutId id="2147483787" r:id="rId2"/>
    <p:sldLayoutId id="2147483788" r:id="rId3"/>
    <p:sldLayoutId id="2147483789" r:id="rId4"/>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Picture 2" descr="A cross on a path with flowers and trees&#10;&#10;AI-generated content may be incorrect.">
            <a:extLst>
              <a:ext uri="{FF2B5EF4-FFF2-40B4-BE49-F238E27FC236}">
                <a16:creationId xmlns:a16="http://schemas.microsoft.com/office/drawing/2014/main" id="{EED360EA-0707-F612-E24F-F301080D4BD7}"/>
              </a:ext>
            </a:extLst>
          </p:cNvPr>
          <p:cNvPicPr>
            <a:picLocks noChangeAspect="1"/>
          </p:cNvPicPr>
          <p:nvPr userDrawn="1"/>
        </p:nvPicPr>
        <p:blipFill>
          <a:blip r:embed="rId20" cstate="email">
            <a:alphaModFix amt="5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136904295"/>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93" r:id="rId4"/>
    <p:sldLayoutId id="2147483771" r:id="rId5"/>
    <p:sldLayoutId id="2147483773" r:id="rId6"/>
    <p:sldLayoutId id="2147483794" r:id="rId7"/>
    <p:sldLayoutId id="2147483774" r:id="rId8"/>
    <p:sldLayoutId id="2147483775" r:id="rId9"/>
    <p:sldLayoutId id="2147483776" r:id="rId10"/>
    <p:sldLayoutId id="2147483795" r:id="rId11"/>
    <p:sldLayoutId id="2147483778" r:id="rId12"/>
    <p:sldLayoutId id="2147483772" r:id="rId13"/>
    <p:sldLayoutId id="2147483777" r:id="rId14"/>
    <p:sldLayoutId id="2147483796" r:id="rId15"/>
    <p:sldLayoutId id="2147483809" r:id="rId16"/>
    <p:sldLayoutId id="2147483808" r:id="rId17"/>
    <p:sldLayoutId id="2147483791" r:id="rId18"/>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3800" b="1" kern="1200">
          <a:ln>
            <a:solidFill>
              <a:schemeClr val="bg1"/>
            </a:solidFill>
          </a:ln>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0" indent="0" algn="ctr"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C93A617-CA3C-F5EE-6BB2-D5A4CE764DEC}"/>
              </a:ext>
            </a:extLst>
          </p:cNvPr>
          <p:cNvSpPr txBox="1"/>
          <p:nvPr userDrawn="1"/>
        </p:nvSpPr>
        <p:spPr>
          <a:xfrm>
            <a:off x="106680" y="247134"/>
            <a:ext cx="8930640" cy="861774"/>
          </a:xfrm>
          <a:prstGeom prst="rect">
            <a:avLst/>
          </a:prstGeom>
          <a:noFill/>
        </p:spPr>
        <p:txBody>
          <a:bodyPr wrap="square">
            <a:spAutoFit/>
          </a:bodyPr>
          <a:lstStyle/>
          <a:p>
            <a:pPr algn="l"/>
            <a:r>
              <a:rPr lang="en-US" sz="5000" b="1" dirty="0">
                <a:effectLst/>
                <a:latin typeface="Verdana" panose="020B0604030504040204" pitchFamily="34" charset="0"/>
                <a:ea typeface="Verdana" panose="020B0604030504040204" pitchFamily="34" charset="0"/>
                <a:cs typeface="Verdana" panose="020B0604030504040204" pitchFamily="34" charset="0"/>
              </a:rPr>
              <a:t>The Lord’s Prayer</a:t>
            </a:r>
          </a:p>
        </p:txBody>
      </p:sp>
      <p:sp>
        <p:nvSpPr>
          <p:cNvPr id="10" name="TextBox 9">
            <a:extLst>
              <a:ext uri="{FF2B5EF4-FFF2-40B4-BE49-F238E27FC236}">
                <a16:creationId xmlns:a16="http://schemas.microsoft.com/office/drawing/2014/main" id="{AE61D689-BC9F-FA9E-637F-CAD6B7DE6487}"/>
              </a:ext>
            </a:extLst>
          </p:cNvPr>
          <p:cNvSpPr txBox="1"/>
          <p:nvPr userDrawn="1"/>
        </p:nvSpPr>
        <p:spPr>
          <a:xfrm>
            <a:off x="7127240" y="554910"/>
            <a:ext cx="2448560" cy="553998"/>
          </a:xfrm>
          <a:prstGeom prst="rect">
            <a:avLst/>
          </a:prstGeom>
          <a:noFill/>
        </p:spPr>
        <p:txBody>
          <a:bodyPr wrap="square">
            <a:spAutoFit/>
          </a:bodyPr>
          <a:lstStyle/>
          <a:p>
            <a:r>
              <a:rPr lang="en-US" sz="3000" dirty="0">
                <a:effectLst/>
                <a:latin typeface="Verdana" panose="020B0604030504040204" pitchFamily="34" charset="0"/>
                <a:ea typeface="Verdana" panose="020B0604030504040204" pitchFamily="34" charset="0"/>
                <a:cs typeface="Verdana" panose="020B0604030504040204" pitchFamily="34" charset="0"/>
              </a:rPr>
              <a:t>UMH 895</a:t>
            </a:r>
          </a:p>
        </p:txBody>
      </p:sp>
      <p:pic>
        <p:nvPicPr>
          <p:cNvPr id="12" name="Picture 11">
            <a:extLst>
              <a:ext uri="{FF2B5EF4-FFF2-40B4-BE49-F238E27FC236}">
                <a16:creationId xmlns:a16="http://schemas.microsoft.com/office/drawing/2014/main" id="{4D5BE7CE-51E5-2CE8-025F-8CDFC149B448}"/>
              </a:ext>
            </a:extLst>
          </p:cNvPr>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0" y="1108908"/>
            <a:ext cx="1582013" cy="2022574"/>
          </a:xfrm>
          <a:prstGeom prst="ellipse">
            <a:avLst/>
          </a:prstGeom>
          <a:ln>
            <a:noFill/>
          </a:ln>
          <a:effectLst>
            <a:softEdge rad="112500"/>
          </a:effectLst>
        </p:spPr>
      </p:pic>
    </p:spTree>
    <p:extLst>
      <p:ext uri="{BB962C8B-B14F-4D97-AF65-F5344CB8AC3E}">
        <p14:creationId xmlns:p14="http://schemas.microsoft.com/office/powerpoint/2010/main" val="685952538"/>
      </p:ext>
    </p:extLst>
  </p:cSld>
  <p:clrMap bg1="lt1" tx1="dk1" bg2="lt2" tx2="dk2" accent1="accent1" accent2="accent2" accent3="accent3" accent4="accent4" accent5="accent5" accent6="accent6" hlink="hlink" folHlink="folHlink"/>
  <p:sldLayoutIdLst>
    <p:sldLayoutId id="2147483754" r:id="rId1"/>
    <p:sldLayoutId id="2147483753" r:id="rId2"/>
    <p:sldLayoutId id="2147483790" r:id="rId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2" descr="The Lent Season &amp; Symbolism - Unspoken Elements">
            <a:extLst>
              <a:ext uri="{FF2B5EF4-FFF2-40B4-BE49-F238E27FC236}">
                <a16:creationId xmlns:a16="http://schemas.microsoft.com/office/drawing/2014/main" id="{66E3D6CF-6543-72FA-4159-DFDA5402B442}"/>
              </a:ext>
            </a:extLst>
          </p:cNvPr>
          <p:cNvPicPr>
            <a:picLocks noChangeAspect="1" noChangeArrowheads="1"/>
          </p:cNvPicPr>
          <p:nvPr userDrawn="1"/>
        </p:nvPicPr>
        <p:blipFill>
          <a:blip r:embed="rId5" cstate="email">
            <a:alphaModFix amt="20000"/>
            <a:extLst>
              <a:ext uri="{28A0092B-C50C-407E-A947-70E740481C1C}">
                <a14:useLocalDpi xmlns:a14="http://schemas.microsoft.com/office/drawing/2010/main"/>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628650" y="202566"/>
            <a:ext cx="7886700" cy="1325563"/>
          </a:xfrm>
          <a:prstGeom prst="rect">
            <a:avLst/>
          </a:prstGeom>
        </p:spPr>
        <p:txBody>
          <a:bodyPr vert="horz" lIns="91440" tIns="45720" rIns="91440" bIns="45720" rtlCol="0" anchor="ctr">
            <a:normAutofit/>
          </a:bodyPr>
          <a:lstStyle/>
          <a:p>
            <a:r>
              <a:rPr lang="en-US" dirty="0"/>
              <a:t>Call to Worship Lent</a:t>
            </a:r>
          </a:p>
        </p:txBody>
      </p:sp>
    </p:spTree>
    <p:extLst>
      <p:ext uri="{BB962C8B-B14F-4D97-AF65-F5344CB8AC3E}">
        <p14:creationId xmlns:p14="http://schemas.microsoft.com/office/powerpoint/2010/main" val="2886460046"/>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Lst>
  <mc:AlternateContent xmlns:mc="http://schemas.openxmlformats.org/markup-compatibility/2006" xmlns:p14="http://schemas.microsoft.com/office/powerpoint/2010/main">
    <mc:Choice Requires="p14">
      <p:transition p14:dur="0" advTm="0"/>
    </mc:Choice>
    <mc:Fallback xmlns="">
      <p:transition advTm="0"/>
    </mc:Fallback>
  </mc:AlternateContent>
  <p:txStyles>
    <p:titleStyle>
      <a:lvl1pPr algn="ctr" defTabSz="914400" rtl="0" eaLnBrk="1" latinLnBrk="0" hangingPunct="1">
        <a:lnSpc>
          <a:spcPct val="90000"/>
        </a:lnSpc>
        <a:spcBef>
          <a:spcPct val="0"/>
        </a:spcBef>
        <a:buNone/>
        <a:defRPr sz="4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Music/Gloria%20Patri%20-%20RUMC.mp3" TargetMode="External"/><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6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6.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8.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24.xml"/></Relationships>
</file>

<file path=ppt/slides/_rels/slide59.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2" Type="http://schemas.openxmlformats.org/officeDocument/2006/relationships/image" Target="../media/image33.tiff"/><Relationship Id="rId1" Type="http://schemas.openxmlformats.org/officeDocument/2006/relationships/slideLayout" Target="../slideLayouts/slideLayout2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63.xml.rels><?xml version="1.0" encoding="UTF-8" standalone="yes"?>
<Relationships xmlns="http://schemas.openxmlformats.org/package/2006/relationships"><Relationship Id="rId2" Type="http://schemas.openxmlformats.org/officeDocument/2006/relationships/image" Target="../media/image34.tiff"/><Relationship Id="rId1" Type="http://schemas.openxmlformats.org/officeDocument/2006/relationships/slideLayout" Target="../slideLayouts/slideLayout24.xml"/></Relationships>
</file>

<file path=ppt/slides/_rels/slide6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5026872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AA95E-B1D5-96BB-43DE-92BA06548E4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006755F6-31E6-8BFD-2C96-E4BB7C93F7BC}"/>
              </a:ext>
            </a:extLst>
          </p:cNvPr>
          <p:cNvSpPr>
            <a:spLocks noGrp="1"/>
          </p:cNvSpPr>
          <p:nvPr>
            <p:ph type="body" sz="quarter" idx="10"/>
          </p:nvPr>
        </p:nvSpPr>
        <p:spPr>
          <a:xfrm>
            <a:off x="0" y="789441"/>
            <a:ext cx="5878286" cy="6068559"/>
          </a:xfrm>
        </p:spPr>
        <p:txBody>
          <a:bodyPr>
            <a:noAutofit/>
          </a:bodyPr>
          <a:lstStyle/>
          <a:p>
            <a:pPr marL="0" marR="0">
              <a:lnSpc>
                <a:spcPct val="100000"/>
              </a:lnSpc>
              <a:spcBef>
                <a:spcPts val="0"/>
              </a:spcBef>
              <a:spcAft>
                <a:spcPts val="0"/>
              </a:spcAft>
            </a:pP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
        <p:nvSpPr>
          <p:cNvPr id="5" name="TextBox 4">
            <a:extLst>
              <a:ext uri="{FF2B5EF4-FFF2-40B4-BE49-F238E27FC236}">
                <a16:creationId xmlns:a16="http://schemas.microsoft.com/office/drawing/2014/main" id="{8F960C3F-80A6-C1D3-9C88-DC92F36E3B42}"/>
              </a:ext>
            </a:extLst>
          </p:cNvPr>
          <p:cNvSpPr txBox="1"/>
          <p:nvPr/>
        </p:nvSpPr>
        <p:spPr>
          <a:xfrm>
            <a:off x="0" y="972838"/>
            <a:ext cx="5665694" cy="5538952"/>
          </a:xfrm>
          <a:prstGeom prst="rect">
            <a:avLst/>
          </a:prstGeom>
          <a:noFill/>
        </p:spPr>
        <p:txBody>
          <a:bodyPr wrap="square" anchor="ctr">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and the quiet hopes of the past week. Calm our anxious minds, still our restless hearts, and help us to set aside the noise of the world so that we may hear Your still, small voice. </a:t>
            </a:r>
          </a:p>
        </p:txBody>
      </p:sp>
    </p:spTree>
    <p:extLst>
      <p:ext uri="{BB962C8B-B14F-4D97-AF65-F5344CB8AC3E}">
        <p14:creationId xmlns:p14="http://schemas.microsoft.com/office/powerpoint/2010/main" val="278059982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5D85A-36BA-01C2-7490-D39D8BC67667}"/>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F01FAB7-FA6B-6243-DB03-894FE171CB4C}"/>
              </a:ext>
            </a:extLst>
          </p:cNvPr>
          <p:cNvSpPr>
            <a:spLocks noGrp="1"/>
          </p:cNvSpPr>
          <p:nvPr>
            <p:ph type="body" sz="quarter" idx="10"/>
          </p:nvPr>
        </p:nvSpPr>
        <p:spPr>
          <a:xfrm>
            <a:off x="0" y="789441"/>
            <a:ext cx="5878286" cy="6068559"/>
          </a:xfrm>
        </p:spPr>
        <p:txBody>
          <a:bodyPr>
            <a:noAutofit/>
          </a:bodyPr>
          <a:lstStyle/>
          <a:p>
            <a:pPr marL="0" marR="0">
              <a:lnSpc>
                <a:spcPct val="100000"/>
              </a:lnSpc>
              <a:spcBef>
                <a:spcPts val="0"/>
              </a:spcBef>
              <a:spcAft>
                <a:spcPts val="0"/>
              </a:spcAft>
            </a:pP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
        <p:nvSpPr>
          <p:cNvPr id="5" name="TextBox 4">
            <a:extLst>
              <a:ext uri="{FF2B5EF4-FFF2-40B4-BE49-F238E27FC236}">
                <a16:creationId xmlns:a16="http://schemas.microsoft.com/office/drawing/2014/main" id="{EBE5BFFD-DA49-386E-9F9C-7F5900C8038D}"/>
              </a:ext>
            </a:extLst>
          </p:cNvPr>
          <p:cNvSpPr txBox="1"/>
          <p:nvPr/>
        </p:nvSpPr>
        <p:spPr>
          <a:xfrm>
            <a:off x="0" y="2011584"/>
            <a:ext cx="5629835" cy="3461460"/>
          </a:xfrm>
          <a:prstGeom prst="rect">
            <a:avLst/>
          </a:prstGeom>
          <a:noFill/>
        </p:spPr>
        <p:txBody>
          <a:bodyPr wrap="square" anchor="ctr">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Open our eyes to see Your goodness among us, and open our hearts to receive the grace You so freely offer. </a:t>
            </a:r>
          </a:p>
        </p:txBody>
      </p:sp>
    </p:spTree>
    <p:extLst>
      <p:ext uri="{BB962C8B-B14F-4D97-AF65-F5344CB8AC3E}">
        <p14:creationId xmlns:p14="http://schemas.microsoft.com/office/powerpoint/2010/main" val="120533730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3E274-6211-53D1-C66D-AD7959012E9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791AE5CC-0789-4FBD-B88E-E5F0F84F2D52}"/>
              </a:ext>
            </a:extLst>
          </p:cNvPr>
          <p:cNvSpPr>
            <a:spLocks noGrp="1"/>
          </p:cNvSpPr>
          <p:nvPr>
            <p:ph type="body" sz="quarter" idx="10"/>
          </p:nvPr>
        </p:nvSpPr>
        <p:spPr>
          <a:xfrm>
            <a:off x="0" y="789441"/>
            <a:ext cx="5878286" cy="6068559"/>
          </a:xfrm>
        </p:spPr>
        <p:txBody>
          <a:bodyPr>
            <a:noAutofit/>
          </a:bodyPr>
          <a:lstStyle/>
          <a:p>
            <a:pPr marL="0" marR="0">
              <a:lnSpc>
                <a:spcPct val="100000"/>
              </a:lnSpc>
              <a:spcBef>
                <a:spcPts val="0"/>
              </a:spcBef>
              <a:spcAft>
                <a:spcPts val="0"/>
              </a:spcAft>
            </a:pP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
        <p:nvSpPr>
          <p:cNvPr id="5" name="TextBox 4">
            <a:extLst>
              <a:ext uri="{FF2B5EF4-FFF2-40B4-BE49-F238E27FC236}">
                <a16:creationId xmlns:a16="http://schemas.microsoft.com/office/drawing/2014/main" id="{AD2B5FB5-9320-9382-AB97-734F158FADEA}"/>
              </a:ext>
            </a:extLst>
          </p:cNvPr>
          <p:cNvSpPr txBox="1"/>
          <p:nvPr/>
        </p:nvSpPr>
        <p:spPr>
          <a:xfrm>
            <a:off x="0" y="1665335"/>
            <a:ext cx="5629835" cy="4153958"/>
          </a:xfrm>
          <a:prstGeom prst="rect">
            <a:avLst/>
          </a:prstGeom>
          <a:noFill/>
        </p:spPr>
        <p:txBody>
          <a:bodyPr wrap="square" anchor="ctr">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May our worship today be pleasing to You, and may Your presence renew our spirits and bind us together as Your people. Amen.</a:t>
            </a:r>
          </a:p>
        </p:txBody>
      </p:sp>
    </p:spTree>
    <p:extLst>
      <p:ext uri="{BB962C8B-B14F-4D97-AF65-F5344CB8AC3E}">
        <p14:creationId xmlns:p14="http://schemas.microsoft.com/office/powerpoint/2010/main" val="25155729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close-up view of weathered American flag fabric reveals intricate textile details where deep navy blues meet crimson reds and antique cream. Dimensional folds create shadows and highlights across the stars and stripes, showcasing both vintage wear at the bottom and more defined geometric patterns toward the top. Soft lighting accentuates the rich textures of the material, from antiqued fabric to subtle metallic elements, while maintaining an elegant, sophisticated appearance. The vertical composition creates a rhythmic flow through American symbolism, evoking a sense of dignified patriotism that honors historical tradition while appealing to contemporary aesthetic sensibilities.">
            <a:extLst>
              <a:ext uri="{FF2B5EF4-FFF2-40B4-BE49-F238E27FC236}">
                <a16:creationId xmlns:a16="http://schemas.microsoft.com/office/drawing/2014/main" id="{23B29C39-2B54-7332-66FB-7D76DBCA4E71}"/>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031A686-4CC1-C448-A2A8-415C52156C32}"/>
              </a:ext>
            </a:extLst>
          </p:cNvPr>
          <p:cNvSpPr txBox="1"/>
          <p:nvPr/>
        </p:nvSpPr>
        <p:spPr>
          <a:xfrm>
            <a:off x="0" y="0"/>
            <a:ext cx="4991100" cy="707886"/>
          </a:xfrm>
          <a:prstGeom prst="rect">
            <a:avLst/>
          </a:prstGeom>
          <a:noFill/>
        </p:spPr>
        <p:txBody>
          <a:bodyPr wrap="square">
            <a:spAutoFit/>
          </a:bodyPr>
          <a:lstStyle/>
          <a:p>
            <a:pPr>
              <a:spcBef>
                <a:spcPct val="50000"/>
              </a:spcBef>
              <a:defRPr/>
            </a:pPr>
            <a:r>
              <a:rPr lang="en-US" sz="4000" dirty="0">
                <a:latin typeface="Times New Roman" panose="02020603050405020304" pitchFamily="18" charset="0"/>
                <a:cs typeface="Times New Roman" panose="02020603050405020304" pitchFamily="18" charset="0"/>
              </a:rPr>
              <a:t>America the Beautiful</a:t>
            </a:r>
            <a:endParaRPr lang="en-US" sz="4000" b="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0A9648DA-ECAA-4818-B3AD-1351D87E87F2}"/>
              </a:ext>
            </a:extLst>
          </p:cNvPr>
          <p:cNvSpPr txBox="1"/>
          <p:nvPr/>
        </p:nvSpPr>
        <p:spPr>
          <a:xfrm>
            <a:off x="8067675" y="0"/>
            <a:ext cx="1076325" cy="707886"/>
          </a:xfrm>
          <a:prstGeom prst="rect">
            <a:avLst/>
          </a:prstGeom>
          <a:noFill/>
        </p:spPr>
        <p:txBody>
          <a:bodyPr wrap="square">
            <a:spAutoFit/>
          </a:bodyPr>
          <a:lstStyle/>
          <a:p>
            <a:pPr>
              <a:spcBef>
                <a:spcPct val="50000"/>
              </a:spcBef>
              <a:defRPr/>
            </a:pPr>
            <a:r>
              <a:rPr lang="en-US" sz="4000" dirty="0">
                <a:latin typeface="Times New Roman" panose="02020603050405020304" pitchFamily="18" charset="0"/>
                <a:cs typeface="Times New Roman" panose="02020603050405020304" pitchFamily="18" charset="0"/>
              </a:rPr>
              <a:t>696</a:t>
            </a:r>
          </a:p>
        </p:txBody>
      </p:sp>
      <p:sp>
        <p:nvSpPr>
          <p:cNvPr id="9" name="TextBox 8">
            <a:extLst>
              <a:ext uri="{FF2B5EF4-FFF2-40B4-BE49-F238E27FC236}">
                <a16:creationId xmlns:a16="http://schemas.microsoft.com/office/drawing/2014/main" id="{C7124524-0E51-BB17-AD4D-1A06CBF10A23}"/>
              </a:ext>
            </a:extLst>
          </p:cNvPr>
          <p:cNvSpPr txBox="1"/>
          <p:nvPr/>
        </p:nvSpPr>
        <p:spPr>
          <a:xfrm>
            <a:off x="0" y="707886"/>
            <a:ext cx="4724400" cy="369332"/>
          </a:xfrm>
          <a:prstGeom prst="rect">
            <a:avLst/>
          </a:prstGeom>
          <a:noFill/>
        </p:spPr>
        <p:txBody>
          <a:bodyPr wrap="square">
            <a:spAutoFit/>
          </a:bodyPr>
          <a:lstStyle/>
          <a:p>
            <a:pPr>
              <a:spcBef>
                <a:spcPct val="50000"/>
              </a:spcBef>
              <a:defRPr/>
            </a:pPr>
            <a:r>
              <a:rPr lang="en-US" sz="1800" dirty="0">
                <a:latin typeface="Times New Roman" panose="02020603050405020304" pitchFamily="18" charset="0"/>
                <a:cs typeface="Times New Roman" panose="02020603050405020304" pitchFamily="18" charset="0"/>
              </a:rPr>
              <a:t>WORDS: Katharine Lee Bates, 1904</a:t>
            </a:r>
          </a:p>
        </p:txBody>
      </p:sp>
      <p:sp>
        <p:nvSpPr>
          <p:cNvPr id="11" name="TextBox 10">
            <a:extLst>
              <a:ext uri="{FF2B5EF4-FFF2-40B4-BE49-F238E27FC236}">
                <a16:creationId xmlns:a16="http://schemas.microsoft.com/office/drawing/2014/main" id="{DE7DCCC8-1351-C0D0-819A-DA9FE0F23C6A}"/>
              </a:ext>
            </a:extLst>
          </p:cNvPr>
          <p:cNvSpPr txBox="1"/>
          <p:nvPr/>
        </p:nvSpPr>
        <p:spPr>
          <a:xfrm>
            <a:off x="0" y="1171000"/>
            <a:ext cx="9144000" cy="5509200"/>
          </a:xfrm>
          <a:prstGeom prst="rect">
            <a:avLst/>
          </a:prstGeom>
          <a:noFill/>
        </p:spPr>
        <p:txBody>
          <a:bodyPr wrap="square">
            <a:spAutoFit/>
          </a:bodyPr>
          <a:lstStyle/>
          <a:p>
            <a:pPr marL="342900" indent="-342900" algn="ctr">
              <a:spcBef>
                <a:spcPct val="50000"/>
              </a:spcBef>
              <a:buAutoNum type="arabicPeriod"/>
              <a:defRPr/>
            </a:pPr>
            <a:r>
              <a:rPr lang="en-US" sz="3200" b="1" dirty="0">
                <a:latin typeface="Times New Roman" panose="02020603050405020304" pitchFamily="18" charset="0"/>
                <a:cs typeface="Times New Roman" panose="02020603050405020304" pitchFamily="18" charset="0"/>
              </a:rPr>
              <a:t>O beautiful for spacious skies,</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for amber waves of grain;</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for purple mountain majesties</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above the fruited plain! </a:t>
            </a:r>
          </a:p>
          <a:p>
            <a:pPr algn="ctr">
              <a:spcBef>
                <a:spcPct val="50000"/>
              </a:spcBef>
              <a:defRPr/>
            </a:pPr>
            <a:endParaRPr lang="en-US" sz="3200" b="1" dirty="0">
              <a:latin typeface="Times New Roman" panose="02020603050405020304" pitchFamily="18" charset="0"/>
              <a:cs typeface="Times New Roman" panose="02020603050405020304" pitchFamily="18" charset="0"/>
            </a:endParaRPr>
          </a:p>
          <a:p>
            <a:pPr algn="ctr">
              <a:spcBef>
                <a:spcPct val="50000"/>
              </a:spcBef>
              <a:defRPr/>
            </a:pPr>
            <a:r>
              <a:rPr lang="en-US" sz="3200" b="1" dirty="0">
                <a:latin typeface="Times New Roman" panose="02020603050405020304" pitchFamily="18" charset="0"/>
                <a:cs typeface="Times New Roman" panose="02020603050405020304" pitchFamily="18" charset="0"/>
              </a:rPr>
              <a:t>America! America!</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God shed his grace on thee,</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and crown thy good</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with brotherhood</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from sea to shining sea.</a:t>
            </a:r>
          </a:p>
        </p:txBody>
      </p:sp>
    </p:spTree>
    <p:extLst>
      <p:ext uri="{BB962C8B-B14F-4D97-AF65-F5344CB8AC3E}">
        <p14:creationId xmlns:p14="http://schemas.microsoft.com/office/powerpoint/2010/main" val="165376649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7F8D6-3D93-A26D-B024-CB519F07604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17072BEE-2E2B-7F60-F379-05E78737210A}"/>
              </a:ext>
            </a:extLst>
          </p:cNvPr>
          <p:cNvSpPr txBox="1"/>
          <p:nvPr/>
        </p:nvSpPr>
        <p:spPr>
          <a:xfrm>
            <a:off x="0" y="0"/>
            <a:ext cx="4991100" cy="707886"/>
          </a:xfrm>
          <a:prstGeom prst="rect">
            <a:avLst/>
          </a:prstGeom>
          <a:noFill/>
        </p:spPr>
        <p:txBody>
          <a:bodyPr wrap="square">
            <a:spAutoFit/>
          </a:bodyPr>
          <a:lstStyle/>
          <a:p>
            <a:pPr>
              <a:spcBef>
                <a:spcPct val="50000"/>
              </a:spcBef>
              <a:defRPr/>
            </a:pPr>
            <a:r>
              <a:rPr lang="en-US" sz="4000" dirty="0">
                <a:latin typeface="Times New Roman" panose="02020603050405020304" pitchFamily="18" charset="0"/>
                <a:cs typeface="Times New Roman" panose="02020603050405020304" pitchFamily="18" charset="0"/>
              </a:rPr>
              <a:t>America the Beautiful</a:t>
            </a:r>
            <a:endParaRPr lang="en-US" sz="4000" b="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96A47E79-051B-5979-4504-050835047397}"/>
              </a:ext>
            </a:extLst>
          </p:cNvPr>
          <p:cNvSpPr txBox="1"/>
          <p:nvPr/>
        </p:nvSpPr>
        <p:spPr>
          <a:xfrm>
            <a:off x="8067675" y="0"/>
            <a:ext cx="1076325" cy="707886"/>
          </a:xfrm>
          <a:prstGeom prst="rect">
            <a:avLst/>
          </a:prstGeom>
          <a:noFill/>
        </p:spPr>
        <p:txBody>
          <a:bodyPr wrap="square">
            <a:spAutoFit/>
          </a:bodyPr>
          <a:lstStyle/>
          <a:p>
            <a:pPr>
              <a:spcBef>
                <a:spcPct val="50000"/>
              </a:spcBef>
              <a:defRPr/>
            </a:pPr>
            <a:r>
              <a:rPr lang="en-US" sz="4000" dirty="0">
                <a:latin typeface="Times New Roman" panose="02020603050405020304" pitchFamily="18" charset="0"/>
                <a:cs typeface="Times New Roman" panose="02020603050405020304" pitchFamily="18" charset="0"/>
              </a:rPr>
              <a:t>696</a:t>
            </a:r>
          </a:p>
        </p:txBody>
      </p:sp>
      <p:pic>
        <p:nvPicPr>
          <p:cNvPr id="2" name="Picture 2" descr="A close-up view of weathered American flag fabric reveals intricate textile details where deep navy blues meet crimson reds and antique cream. Dimensional folds create shadows and highlights across the stars and stripes, showcasing both vintage wear at the bottom and more defined geometric patterns toward the top. Soft lighting accentuates the rich textures of the material, from antiqued fabric to subtle metallic elements, while maintaining an elegant, sophisticated appearance. The vertical composition creates a rhythmic flow through American symbolism, evoking a sense of dignified patriotism that honors historical tradition while appealing to contemporary aesthetic sensibilities.">
            <a:extLst>
              <a:ext uri="{FF2B5EF4-FFF2-40B4-BE49-F238E27FC236}">
                <a16:creationId xmlns:a16="http://schemas.microsoft.com/office/drawing/2014/main" id="{4A6A8A34-13FA-1BB7-4ADB-C6179BD8D9D4}"/>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F84EA12-7F2A-102C-5FF1-DC82790787B9}"/>
              </a:ext>
            </a:extLst>
          </p:cNvPr>
          <p:cNvSpPr txBox="1"/>
          <p:nvPr/>
        </p:nvSpPr>
        <p:spPr>
          <a:xfrm>
            <a:off x="0" y="707886"/>
            <a:ext cx="4724400" cy="369332"/>
          </a:xfrm>
          <a:prstGeom prst="rect">
            <a:avLst/>
          </a:prstGeom>
          <a:noFill/>
        </p:spPr>
        <p:txBody>
          <a:bodyPr wrap="square">
            <a:spAutoFit/>
          </a:bodyPr>
          <a:lstStyle/>
          <a:p>
            <a:pPr>
              <a:spcBef>
                <a:spcPct val="50000"/>
              </a:spcBef>
              <a:defRPr/>
            </a:pPr>
            <a:r>
              <a:rPr lang="en-US" sz="1800" dirty="0">
                <a:latin typeface="Times New Roman" panose="02020603050405020304" pitchFamily="18" charset="0"/>
                <a:cs typeface="Times New Roman" panose="02020603050405020304" pitchFamily="18" charset="0"/>
              </a:rPr>
              <a:t>WORDS: Katharine Lee Bates, 1904</a:t>
            </a:r>
          </a:p>
        </p:txBody>
      </p:sp>
      <p:sp>
        <p:nvSpPr>
          <p:cNvPr id="11" name="TextBox 10">
            <a:extLst>
              <a:ext uri="{FF2B5EF4-FFF2-40B4-BE49-F238E27FC236}">
                <a16:creationId xmlns:a16="http://schemas.microsoft.com/office/drawing/2014/main" id="{47A2E436-CA80-2108-A39F-BB9C5D818FE2}"/>
              </a:ext>
            </a:extLst>
          </p:cNvPr>
          <p:cNvSpPr txBox="1"/>
          <p:nvPr/>
        </p:nvSpPr>
        <p:spPr>
          <a:xfrm>
            <a:off x="0" y="1415772"/>
            <a:ext cx="9144000" cy="5016758"/>
          </a:xfrm>
          <a:prstGeom prst="rect">
            <a:avLst/>
          </a:prstGeom>
          <a:noFill/>
        </p:spPr>
        <p:txBody>
          <a:bodyPr wrap="square">
            <a:spAutoFit/>
          </a:bodyPr>
          <a:lstStyle/>
          <a:p>
            <a:pPr algn="ctr">
              <a:spcBef>
                <a:spcPct val="50000"/>
              </a:spcBef>
              <a:defRPr/>
            </a:pPr>
            <a:r>
              <a:rPr lang="en-US" sz="3200" b="1" dirty="0">
                <a:latin typeface="Times New Roman" panose="02020603050405020304" pitchFamily="18" charset="0"/>
                <a:cs typeface="Times New Roman" panose="02020603050405020304" pitchFamily="18" charset="0"/>
              </a:rPr>
              <a:t>2. O beautiful for heroes proved in liberating strife,</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who more than self their country loved,</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and mercy more than life!</a:t>
            </a:r>
          </a:p>
          <a:p>
            <a:pPr algn="ctr">
              <a:spcBef>
                <a:spcPct val="50000"/>
              </a:spcBef>
              <a:defRPr/>
            </a:pPr>
            <a:endParaRPr lang="en-US" sz="3200" b="1" dirty="0">
              <a:latin typeface="Times New Roman" panose="02020603050405020304" pitchFamily="18" charset="0"/>
              <a:cs typeface="Times New Roman" panose="02020603050405020304" pitchFamily="18" charset="0"/>
            </a:endParaRPr>
          </a:p>
          <a:p>
            <a:pPr algn="ctr">
              <a:spcBef>
                <a:spcPct val="50000"/>
              </a:spcBef>
              <a:defRPr/>
            </a:pPr>
            <a:r>
              <a:rPr lang="en-US" sz="3200" b="1" dirty="0">
                <a:latin typeface="Times New Roman" panose="02020603050405020304" pitchFamily="18" charset="0"/>
                <a:cs typeface="Times New Roman" panose="02020603050405020304" pitchFamily="18" charset="0"/>
              </a:rPr>
              <a:t>America! America!</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God shed his grace on thee,</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and crown thy good</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with brotherhood</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from sea to shining sea.</a:t>
            </a:r>
          </a:p>
        </p:txBody>
      </p:sp>
    </p:spTree>
    <p:extLst>
      <p:ext uri="{BB962C8B-B14F-4D97-AF65-F5344CB8AC3E}">
        <p14:creationId xmlns:p14="http://schemas.microsoft.com/office/powerpoint/2010/main" val="321755267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8EEA17-ABFE-6A7E-509D-6C537AB9041D}"/>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33D2C92-05A4-DE0F-211A-5A21F37768AA}"/>
              </a:ext>
            </a:extLst>
          </p:cNvPr>
          <p:cNvSpPr txBox="1"/>
          <p:nvPr/>
        </p:nvSpPr>
        <p:spPr>
          <a:xfrm>
            <a:off x="0" y="0"/>
            <a:ext cx="4991100" cy="707886"/>
          </a:xfrm>
          <a:prstGeom prst="rect">
            <a:avLst/>
          </a:prstGeom>
          <a:noFill/>
        </p:spPr>
        <p:txBody>
          <a:bodyPr wrap="square">
            <a:spAutoFit/>
          </a:bodyPr>
          <a:lstStyle/>
          <a:p>
            <a:pPr>
              <a:spcBef>
                <a:spcPct val="50000"/>
              </a:spcBef>
              <a:defRPr/>
            </a:pPr>
            <a:r>
              <a:rPr lang="en-US" sz="4000" dirty="0">
                <a:latin typeface="Times New Roman" panose="02020603050405020304" pitchFamily="18" charset="0"/>
                <a:cs typeface="Times New Roman" panose="02020603050405020304" pitchFamily="18" charset="0"/>
              </a:rPr>
              <a:t>America the Beautiful</a:t>
            </a:r>
            <a:endParaRPr lang="en-US" sz="4000" b="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DFAD2F31-770B-F38C-D271-283410F93F76}"/>
              </a:ext>
            </a:extLst>
          </p:cNvPr>
          <p:cNvSpPr txBox="1"/>
          <p:nvPr/>
        </p:nvSpPr>
        <p:spPr>
          <a:xfrm>
            <a:off x="8067675" y="0"/>
            <a:ext cx="1076325" cy="707886"/>
          </a:xfrm>
          <a:prstGeom prst="rect">
            <a:avLst/>
          </a:prstGeom>
          <a:noFill/>
        </p:spPr>
        <p:txBody>
          <a:bodyPr wrap="square">
            <a:spAutoFit/>
          </a:bodyPr>
          <a:lstStyle/>
          <a:p>
            <a:pPr>
              <a:spcBef>
                <a:spcPct val="50000"/>
              </a:spcBef>
              <a:defRPr/>
            </a:pPr>
            <a:r>
              <a:rPr lang="en-US" sz="4000" dirty="0">
                <a:latin typeface="Times New Roman" panose="02020603050405020304" pitchFamily="18" charset="0"/>
                <a:cs typeface="Times New Roman" panose="02020603050405020304" pitchFamily="18" charset="0"/>
              </a:rPr>
              <a:t>696</a:t>
            </a:r>
          </a:p>
        </p:txBody>
      </p:sp>
      <p:pic>
        <p:nvPicPr>
          <p:cNvPr id="2" name="Picture 2" descr="A close-up view of weathered American flag fabric reveals intricate textile details where deep navy blues meet crimson reds and antique cream. Dimensional folds create shadows and highlights across the stars and stripes, showcasing both vintage wear at the bottom and more defined geometric patterns toward the top. Soft lighting accentuates the rich textures of the material, from antiqued fabric to subtle metallic elements, while maintaining an elegant, sophisticated appearance. The vertical composition creates a rhythmic flow through American symbolism, evoking a sense of dignified patriotism that honors historical tradition while appealing to contemporary aesthetic sensibilities.">
            <a:extLst>
              <a:ext uri="{FF2B5EF4-FFF2-40B4-BE49-F238E27FC236}">
                <a16:creationId xmlns:a16="http://schemas.microsoft.com/office/drawing/2014/main" id="{F8BF7BA6-6DAA-BA16-AC46-8330EECF1EB6}"/>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D2C9397A-045F-C287-003E-96152CA10979}"/>
              </a:ext>
            </a:extLst>
          </p:cNvPr>
          <p:cNvSpPr txBox="1"/>
          <p:nvPr/>
        </p:nvSpPr>
        <p:spPr>
          <a:xfrm>
            <a:off x="0" y="707886"/>
            <a:ext cx="4724400" cy="369332"/>
          </a:xfrm>
          <a:prstGeom prst="rect">
            <a:avLst/>
          </a:prstGeom>
          <a:noFill/>
        </p:spPr>
        <p:txBody>
          <a:bodyPr wrap="square">
            <a:spAutoFit/>
          </a:bodyPr>
          <a:lstStyle/>
          <a:p>
            <a:pPr>
              <a:spcBef>
                <a:spcPct val="50000"/>
              </a:spcBef>
              <a:defRPr/>
            </a:pPr>
            <a:r>
              <a:rPr lang="en-US" sz="1800" dirty="0">
                <a:latin typeface="Times New Roman" panose="02020603050405020304" pitchFamily="18" charset="0"/>
                <a:cs typeface="Times New Roman" panose="02020603050405020304" pitchFamily="18" charset="0"/>
              </a:rPr>
              <a:t>WORDS: Katharine Lee Bates, 1904</a:t>
            </a:r>
          </a:p>
        </p:txBody>
      </p:sp>
      <p:sp>
        <p:nvSpPr>
          <p:cNvPr id="11" name="TextBox 10">
            <a:extLst>
              <a:ext uri="{FF2B5EF4-FFF2-40B4-BE49-F238E27FC236}">
                <a16:creationId xmlns:a16="http://schemas.microsoft.com/office/drawing/2014/main" id="{21424070-3CBA-D6F5-527B-23EA01AC8C3D}"/>
              </a:ext>
            </a:extLst>
          </p:cNvPr>
          <p:cNvSpPr txBox="1"/>
          <p:nvPr/>
        </p:nvSpPr>
        <p:spPr>
          <a:xfrm>
            <a:off x="0" y="1504672"/>
            <a:ext cx="9144000" cy="5016758"/>
          </a:xfrm>
          <a:prstGeom prst="rect">
            <a:avLst/>
          </a:prstGeom>
          <a:noFill/>
        </p:spPr>
        <p:txBody>
          <a:bodyPr wrap="square">
            <a:spAutoFit/>
          </a:bodyPr>
          <a:lstStyle/>
          <a:p>
            <a:pPr algn="ctr">
              <a:spcBef>
                <a:spcPct val="50000"/>
              </a:spcBef>
              <a:defRPr/>
            </a:pPr>
            <a:r>
              <a:rPr lang="en-US" sz="3200" b="1" dirty="0">
                <a:latin typeface="Times New Roman" panose="02020603050405020304" pitchFamily="18" charset="0"/>
                <a:cs typeface="Times New Roman" panose="02020603050405020304" pitchFamily="18" charset="0"/>
              </a:rPr>
              <a:t>3. O beautiful for patriot dream that sees beyond the years thine alabaster cities gleam,</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undimmed by human tears!</a:t>
            </a:r>
          </a:p>
          <a:p>
            <a:pPr algn="ctr">
              <a:spcBef>
                <a:spcPct val="50000"/>
              </a:spcBef>
              <a:defRPr/>
            </a:pPr>
            <a:endParaRPr lang="en-US" sz="3200" b="1" dirty="0">
              <a:latin typeface="Times New Roman" panose="02020603050405020304" pitchFamily="18" charset="0"/>
              <a:cs typeface="Times New Roman" panose="02020603050405020304" pitchFamily="18" charset="0"/>
            </a:endParaRPr>
          </a:p>
          <a:p>
            <a:pPr algn="ctr">
              <a:spcBef>
                <a:spcPct val="50000"/>
              </a:spcBef>
              <a:defRPr/>
            </a:pPr>
            <a:r>
              <a:rPr lang="en-US" sz="3200" b="1" dirty="0">
                <a:latin typeface="Times New Roman" panose="02020603050405020304" pitchFamily="18" charset="0"/>
                <a:cs typeface="Times New Roman" panose="02020603050405020304" pitchFamily="18" charset="0"/>
              </a:rPr>
              <a:t>America! America!</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God shed his grace on thee,</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and crown thy good</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with brotherhood</a:t>
            </a:r>
            <a:br>
              <a:rPr lang="en-US" sz="3200" b="1" dirty="0">
                <a:latin typeface="Times New Roman" panose="02020603050405020304" pitchFamily="18" charset="0"/>
                <a:cs typeface="Times New Roman" panose="02020603050405020304" pitchFamily="18" charset="0"/>
              </a:rPr>
            </a:br>
            <a:r>
              <a:rPr lang="en-US" sz="3200" b="1" dirty="0">
                <a:latin typeface="Times New Roman" panose="02020603050405020304" pitchFamily="18" charset="0"/>
                <a:cs typeface="Times New Roman" panose="02020603050405020304" pitchFamily="18" charset="0"/>
              </a:rPr>
              <a:t>from sea to shining sea.</a:t>
            </a:r>
          </a:p>
        </p:txBody>
      </p:sp>
    </p:spTree>
    <p:extLst>
      <p:ext uri="{BB962C8B-B14F-4D97-AF65-F5344CB8AC3E}">
        <p14:creationId xmlns:p14="http://schemas.microsoft.com/office/powerpoint/2010/main" val="304828218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832620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E134098-D281-6894-99FE-94EE6A742398}"/>
              </a:ext>
            </a:extLst>
          </p:cNvPr>
          <p:cNvSpPr txBox="1"/>
          <p:nvPr/>
        </p:nvSpPr>
        <p:spPr>
          <a:xfrm>
            <a:off x="1" y="885599"/>
            <a:ext cx="6424550" cy="5538952"/>
          </a:xfrm>
          <a:prstGeom prst="rect">
            <a:avLst/>
          </a:prstGeom>
          <a:noFill/>
        </p:spPr>
        <p:txBody>
          <a:bodyPr wrap="square">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Spirit of the living God, fall afresh on me.</a:t>
            </a: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Spirit of the living God, fall afresh on me.</a:t>
            </a: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Melt me, mold me, fill me, use me.</a:t>
            </a: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Spirit of the living God, fall afresh on me.</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
        <p:nvSpPr>
          <p:cNvPr id="2" name="TextBox 1">
            <a:extLst>
              <a:ext uri="{FF2B5EF4-FFF2-40B4-BE49-F238E27FC236}">
                <a16:creationId xmlns:a16="http://schemas.microsoft.com/office/drawing/2014/main" id="{9A7C6BD1-71D4-6C2D-2461-2199373CA172}"/>
              </a:ext>
            </a:extLst>
          </p:cNvPr>
          <p:cNvSpPr txBox="1"/>
          <p:nvPr/>
        </p:nvSpPr>
        <p:spPr>
          <a:xfrm>
            <a:off x="0" y="0"/>
            <a:ext cx="7742712" cy="784830"/>
          </a:xfrm>
          <a:prstGeom prst="rect">
            <a:avLst/>
          </a:prstGeom>
          <a:noFill/>
        </p:spPr>
        <p:txBody>
          <a:bodyPr wrap="square" rtlCol="0">
            <a:spAutoFit/>
          </a:bodyPr>
          <a:lstStyle/>
          <a:p>
            <a:pPr algn="ctr"/>
            <a:r>
              <a:rPr lang="en-US" sz="4400" b="1" dirty="0">
                <a:latin typeface="Verdana" panose="020B0604030504040204" pitchFamily="34" charset="0"/>
                <a:ea typeface="Verdana" panose="020B0604030504040204" pitchFamily="34" charset="0"/>
                <a:cs typeface="Verdana" panose="020B0604030504040204" pitchFamily="34" charset="0"/>
              </a:rPr>
              <a:t>Prayer For Illumination</a:t>
            </a:r>
          </a:p>
        </p:txBody>
      </p:sp>
      <p:sp>
        <p:nvSpPr>
          <p:cNvPr id="4" name="TextBox 3">
            <a:extLst>
              <a:ext uri="{FF2B5EF4-FFF2-40B4-BE49-F238E27FC236}">
                <a16:creationId xmlns:a16="http://schemas.microsoft.com/office/drawing/2014/main" id="{7FAAA8DA-1E18-1ED4-11FC-42ABBA696500}"/>
              </a:ext>
            </a:extLst>
          </p:cNvPr>
          <p:cNvSpPr txBox="1"/>
          <p:nvPr/>
        </p:nvSpPr>
        <p:spPr>
          <a:xfrm>
            <a:off x="1" y="6424551"/>
            <a:ext cx="6424550" cy="369332"/>
          </a:xfrm>
          <a:prstGeom prst="rect">
            <a:avLst/>
          </a:prstGeom>
          <a:noFill/>
        </p:spPr>
        <p:txBody>
          <a:bodyPr wrap="square" rtlCol="0">
            <a:spAutoFit/>
          </a:bodyPr>
          <a:lstStyle/>
          <a:p>
            <a:pPr algn="ctr"/>
            <a:r>
              <a:rPr lang="en-US" i="1" dirty="0">
                <a:latin typeface="Verdana" panose="020B0604030504040204" pitchFamily="34" charset="0"/>
                <a:ea typeface="Verdana" panose="020B0604030504040204" pitchFamily="34" charset="0"/>
                <a:cs typeface="Verdana" panose="020B0604030504040204" pitchFamily="34" charset="0"/>
              </a:rPr>
              <a:t>UMH 393</a:t>
            </a:r>
          </a:p>
        </p:txBody>
      </p:sp>
    </p:spTree>
    <p:extLst>
      <p:ext uri="{BB962C8B-B14F-4D97-AF65-F5344CB8AC3E}">
        <p14:creationId xmlns:p14="http://schemas.microsoft.com/office/powerpoint/2010/main" val="84333007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3A930249-8242-4E2B-AF17-C018264883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5BDD999-C5E1-4B3E-A710-7686738191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pic>
        <p:nvPicPr>
          <p:cNvPr id="5" name="Picture 4" descr="A person in a gold dress writing on a book&#10;&#10;AI-generated content may be incorrect.">
            <a:extLst>
              <a:ext uri="{FF2B5EF4-FFF2-40B4-BE49-F238E27FC236}">
                <a16:creationId xmlns:a16="http://schemas.microsoft.com/office/drawing/2014/main" id="{9BA384A9-2963-3F4D-8F4F-B15629AC9157}"/>
              </a:ext>
            </a:extLst>
          </p:cNvPr>
          <p:cNvPicPr>
            <a:picLocks noChangeAspect="1"/>
          </p:cNvPicPr>
          <p:nvPr/>
        </p:nvPicPr>
        <p:blipFill>
          <a:blip r:embed="rId2">
            <a:alphaModFix amt="60000"/>
          </a:blip>
          <a:srcRect l="23666" r="1" b="1"/>
          <a:stretch>
            <a:fillRect/>
          </a:stretch>
        </p:blipFill>
        <p:spPr>
          <a:xfrm>
            <a:off x="20" y="10"/>
            <a:ext cx="9143980" cy="6857990"/>
          </a:xfrm>
          <a:prstGeom prst="rect">
            <a:avLst/>
          </a:prstGeom>
        </p:spPr>
      </p:pic>
      <p:sp>
        <p:nvSpPr>
          <p:cNvPr id="2" name="Title 1">
            <a:extLst>
              <a:ext uri="{FF2B5EF4-FFF2-40B4-BE49-F238E27FC236}">
                <a16:creationId xmlns:a16="http://schemas.microsoft.com/office/drawing/2014/main" id="{D3BA28DA-20CF-7929-FA90-1E529CDC8106}"/>
              </a:ext>
            </a:extLst>
          </p:cNvPr>
          <p:cNvSpPr>
            <a:spLocks noGrp="1"/>
          </p:cNvSpPr>
          <p:nvPr>
            <p:ph type="ctrTitle"/>
          </p:nvPr>
        </p:nvSpPr>
        <p:spPr>
          <a:xfrm>
            <a:off x="898635" y="1122363"/>
            <a:ext cx="7346728" cy="2220775"/>
          </a:xfrm>
        </p:spPr>
        <p:txBody>
          <a:bodyPr>
            <a:normAutofit/>
          </a:bodyPr>
          <a:lstStyle/>
          <a:p>
            <a:r>
              <a:rPr lang="en-US" sz="4500" dirty="0">
                <a:solidFill>
                  <a:srgbClr val="FFFFFF"/>
                </a:solidFill>
              </a:rPr>
              <a:t>Psalm 45: 10 – 17 </a:t>
            </a:r>
          </a:p>
        </p:txBody>
      </p:sp>
      <p:sp>
        <p:nvSpPr>
          <p:cNvPr id="3" name="Subtitle 2">
            <a:extLst>
              <a:ext uri="{FF2B5EF4-FFF2-40B4-BE49-F238E27FC236}">
                <a16:creationId xmlns:a16="http://schemas.microsoft.com/office/drawing/2014/main" id="{0DCC6B0A-040A-03D6-0BD9-0D3BDFAE6CBB}"/>
              </a:ext>
            </a:extLst>
          </p:cNvPr>
          <p:cNvSpPr>
            <a:spLocks noGrp="1"/>
          </p:cNvSpPr>
          <p:nvPr>
            <p:ph type="subTitle" idx="1"/>
          </p:nvPr>
        </p:nvSpPr>
        <p:spPr>
          <a:xfrm>
            <a:off x="898635" y="3514853"/>
            <a:ext cx="7346728" cy="2057043"/>
          </a:xfrm>
        </p:spPr>
        <p:txBody>
          <a:bodyPr>
            <a:normAutofit/>
          </a:bodyPr>
          <a:lstStyle/>
          <a:p>
            <a:r>
              <a:rPr lang="en-US">
                <a:solidFill>
                  <a:srgbClr val="FFFFFF"/>
                </a:solidFill>
              </a:rPr>
              <a:t>NRSVUE</a:t>
            </a:r>
          </a:p>
        </p:txBody>
      </p:sp>
    </p:spTree>
    <p:extLst>
      <p:ext uri="{BB962C8B-B14F-4D97-AF65-F5344CB8AC3E}">
        <p14:creationId xmlns:p14="http://schemas.microsoft.com/office/powerpoint/2010/main" val="318005667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7ED311D-88FD-267A-0112-1AF4651B6AD8}"/>
              </a:ext>
            </a:extLst>
          </p:cNvPr>
          <p:cNvSpPr txBox="1"/>
          <p:nvPr/>
        </p:nvSpPr>
        <p:spPr>
          <a:xfrm>
            <a:off x="0" y="210715"/>
            <a:ext cx="9144000" cy="6436570"/>
          </a:xfrm>
          <a:prstGeom prst="rect">
            <a:avLst/>
          </a:prstGeom>
          <a:noFill/>
        </p:spPr>
        <p:txBody>
          <a:bodyPr wrap="square">
            <a:spAutoFit/>
          </a:bodyPr>
          <a:lstStyle/>
          <a:p>
            <a:pPr marL="0" marR="0" algn="ctr">
              <a:lnSpc>
                <a:spcPct val="150000"/>
              </a:lnSpc>
              <a:spcAft>
                <a:spcPts val="800"/>
              </a:spcAft>
              <a:buNone/>
            </a:pPr>
            <a:r>
              <a:rPr lang="en-US" sz="3000" b="1" kern="100"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10 </a:t>
            </a:r>
            <a: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Hear, O daughter, consider and incline your ear; forget your people and your father’s house,</a:t>
            </a:r>
          </a:p>
          <a:p>
            <a:pPr marL="0" marR="0" algn="ctr">
              <a:lnSpc>
                <a:spcPct val="150000"/>
              </a:lnSpc>
              <a:spcAft>
                <a:spcPts val="800"/>
              </a:spcAft>
              <a:buNone/>
            </a:pPr>
            <a:b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br>
            <a:r>
              <a:rPr lang="en-US" sz="3000" b="1" kern="100"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11 </a:t>
            </a:r>
            <a: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and the king will desire your beauty. Since he is your lord, bow to him;</a:t>
            </a:r>
          </a:p>
          <a:p>
            <a:pPr marL="0" marR="0" algn="ctr">
              <a:lnSpc>
                <a:spcPct val="150000"/>
              </a:lnSpc>
              <a:spcAft>
                <a:spcPts val="800"/>
              </a:spcAft>
              <a:buNone/>
            </a:pPr>
            <a:b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br>
            <a:r>
              <a:rPr lang="en-US" sz="3000" b="1" kern="100"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12 </a:t>
            </a:r>
            <a: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Daughter </a:t>
            </a:r>
            <a:r>
              <a:rPr lang="en-US" sz="3000" kern="100" dirty="0" err="1">
                <a:solidFill>
                  <a:srgbClr val="000000"/>
                </a:solidFill>
                <a:effectLst/>
                <a:latin typeface="Verdana" panose="020B0604030504040204" pitchFamily="34" charset="0"/>
                <a:ea typeface="Verdana" panose="020B0604030504040204" pitchFamily="34" charset="0"/>
                <a:cs typeface="Verdana" panose="020B0604030504040204" pitchFamily="34" charset="0"/>
              </a:rPr>
              <a:t>Tyre</a:t>
            </a:r>
            <a:r>
              <a:rPr lang="en-US" sz="3000" kern="1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 will seek your favor with gifts, the richest of the people </a:t>
            </a:r>
            <a:r>
              <a:rPr lang="en-US" sz="3000" kern="100" dirty="0">
                <a:effectLst/>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188621415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5294254" y="32273"/>
            <a:ext cx="3272803" cy="1616203"/>
          </a:xfrm>
          <a:prstGeom prst="rect">
            <a:avLst/>
          </a:prstGeom>
        </p:spPr>
        <p:txBody>
          <a:bodyPr vert="horz" lIns="91440" tIns="45720" rIns="91440" bIns="45720" rtlCol="0" anchor="ctr">
            <a:normAutofit/>
          </a:bodyPr>
          <a:lstStyle/>
          <a:p>
            <a:pPr algn="ctr" defTabSz="914400">
              <a:lnSpc>
                <a:spcPct val="90000"/>
              </a:lnSpc>
              <a:spcBef>
                <a:spcPct val="0"/>
              </a:spcBef>
              <a:spcAft>
                <a:spcPts val="600"/>
              </a:spcAft>
            </a:pPr>
            <a:r>
              <a:rPr lang="en-US" sz="4500" b="1" kern="1200" dirty="0">
                <a:solidFill>
                  <a:schemeClr val="tx1"/>
                </a:solidFill>
                <a:latin typeface="APPLE CHANCERY" panose="03020702040506060504" pitchFamily="66" charset="-79"/>
                <a:ea typeface="+mj-ea"/>
                <a:cs typeface="APPLE CHANCERY" panose="03020702040506060504" pitchFamily="66" charset="-79"/>
              </a:rPr>
              <a:t>Prelude</a:t>
            </a:r>
          </a:p>
        </p:txBody>
      </p:sp>
      <p:sp>
        <p:nvSpPr>
          <p:cNvPr id="5" name="TextBox 4"/>
          <p:cNvSpPr txBox="1"/>
          <p:nvPr/>
        </p:nvSpPr>
        <p:spPr>
          <a:xfrm>
            <a:off x="4685946" y="1055913"/>
            <a:ext cx="4375273" cy="3447832"/>
          </a:xfrm>
          <a:prstGeom prst="rect">
            <a:avLst/>
          </a:prstGeom>
        </p:spPr>
        <p:txBody>
          <a:bodyPr vert="horz" lIns="91440" tIns="45720" rIns="91440" bIns="45720" rtlCol="0" anchor="t">
            <a:noAutofit/>
          </a:bodyPr>
          <a:lstStyle/>
          <a:p>
            <a:pPr algn="ctr" defTabSz="914400">
              <a:lnSpc>
                <a:spcPct val="90000"/>
              </a:lnSpc>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Pastor Eduardo Carrillo</a:t>
            </a:r>
          </a:p>
          <a:p>
            <a:pPr algn="ctr" defTabSz="914400">
              <a:lnSpc>
                <a:spcPct val="90000"/>
              </a:lnSpc>
              <a:spcAft>
                <a:spcPts val="600"/>
              </a:spcAft>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defTabSz="914400">
              <a:lnSpc>
                <a:spcPct val="90000"/>
              </a:lnSpc>
              <a:spcAft>
                <a:spcPts val="600"/>
              </a:spcAft>
            </a:pPr>
            <a:r>
              <a:rPr lang="en-US" sz="3000" i="1" dirty="0">
                <a:latin typeface="Verdana" panose="020B0604030504040204" pitchFamily="34" charset="0"/>
                <a:ea typeface="Verdana" panose="020B0604030504040204" pitchFamily="34" charset="0"/>
                <a:cs typeface="Verdana" panose="020B0604030504040204" pitchFamily="34" charset="0"/>
              </a:rPr>
              <a:t>Sixth Sunday after Pentecost</a:t>
            </a:r>
          </a:p>
          <a:p>
            <a:pPr algn="ctr" defTabSz="914400">
              <a:lnSpc>
                <a:spcPct val="90000"/>
              </a:lnSpc>
              <a:spcAft>
                <a:spcPts val="600"/>
              </a:spcAft>
            </a:pPr>
            <a:endParaRPr lang="en-US" sz="2800" i="1" dirty="0">
              <a:latin typeface="Verdana" panose="020B0604030504040204" pitchFamily="34" charset="0"/>
              <a:ea typeface="Verdana" panose="020B0604030504040204" pitchFamily="34" charset="0"/>
              <a:cs typeface="Verdana" panose="020B0604030504040204" pitchFamily="34" charset="0"/>
            </a:endParaRPr>
          </a:p>
          <a:p>
            <a:pPr algn="ctr" defTabSz="914400">
              <a:lnSpc>
                <a:spcPct val="90000"/>
              </a:lnSpc>
              <a:spcAft>
                <a:spcPts val="600"/>
              </a:spcAft>
            </a:pPr>
            <a:r>
              <a:rPr lang="en-US" sz="3000" dirty="0">
                <a:latin typeface="Verdana" panose="020B0604030504040204" pitchFamily="34" charset="0"/>
                <a:ea typeface="Verdana" panose="020B0604030504040204" pitchFamily="34" charset="0"/>
                <a:cs typeface="Verdana" panose="020B0604030504040204" pitchFamily="34" charset="0"/>
              </a:rPr>
              <a:t>July 5</a:t>
            </a:r>
            <a:r>
              <a:rPr lang="en-US" sz="3000" baseline="30000" dirty="0">
                <a:latin typeface="Verdana" panose="020B0604030504040204" pitchFamily="34" charset="0"/>
                <a:ea typeface="Verdana" panose="020B0604030504040204" pitchFamily="34" charset="0"/>
                <a:cs typeface="Verdana" panose="020B0604030504040204" pitchFamily="34" charset="0"/>
              </a:rPr>
              <a:t>th</a:t>
            </a:r>
            <a:r>
              <a:rPr lang="en-US" sz="3000" dirty="0">
                <a:latin typeface="Verdana" panose="020B0604030504040204" pitchFamily="34" charset="0"/>
                <a:ea typeface="Verdana" panose="020B0604030504040204" pitchFamily="34" charset="0"/>
                <a:cs typeface="Verdana" panose="020B0604030504040204" pitchFamily="34" charset="0"/>
              </a:rPr>
              <a:t>, 2026</a:t>
            </a:r>
          </a:p>
          <a:p>
            <a:pPr algn="ctr" defTabSz="914400">
              <a:lnSpc>
                <a:spcPct val="90000"/>
              </a:lnSpc>
              <a:spcAft>
                <a:spcPts val="600"/>
              </a:spcAft>
            </a:pPr>
            <a:endParaRPr lang="en-US" sz="2000" dirty="0">
              <a:latin typeface="Verdana" panose="020B0604030504040204" pitchFamily="34" charset="0"/>
              <a:ea typeface="Verdana" panose="020B0604030504040204" pitchFamily="34" charset="0"/>
              <a:cs typeface="Verdana" panose="020B0604030504040204" pitchFamily="34" charset="0"/>
            </a:endParaRPr>
          </a:p>
          <a:p>
            <a:pPr algn="ctr" defTabSz="914400">
              <a:lnSpc>
                <a:spcPct val="90000"/>
              </a:lnSpc>
              <a:spcAft>
                <a:spcPts val="600"/>
              </a:spcAft>
            </a:pPr>
            <a:r>
              <a:rPr lang="en-US" dirty="0">
                <a:latin typeface="Verdana" panose="020B0604030504040204" pitchFamily="34" charset="0"/>
                <a:ea typeface="Verdana" panose="020B0604030504040204" pitchFamily="34" charset="0"/>
                <a:cs typeface="Verdana" panose="020B0604030504040204" pitchFamily="34" charset="0"/>
              </a:rPr>
              <a:t>CCLI License:</a:t>
            </a:r>
          </a:p>
          <a:p>
            <a:pPr algn="ctr" defTabSz="914400">
              <a:lnSpc>
                <a:spcPct val="90000"/>
              </a:lnSpc>
              <a:spcAft>
                <a:spcPts val="600"/>
              </a:spcAft>
            </a:pPr>
            <a:r>
              <a:rPr lang="en-US" dirty="0">
                <a:latin typeface="Verdana" panose="020B0604030504040204" pitchFamily="34" charset="0"/>
                <a:ea typeface="Verdana" panose="020B0604030504040204" pitchFamily="34" charset="0"/>
                <a:cs typeface="Verdana" panose="020B0604030504040204" pitchFamily="34" charset="0"/>
              </a:rPr>
              <a:t>3430384-01-1829</a:t>
            </a:r>
          </a:p>
        </p:txBody>
      </p:sp>
      <p:cxnSp>
        <p:nvCxnSpPr>
          <p:cNvPr id="7" name="Straight Connector 6">
            <a:extLst>
              <a:ext uri="{FF2B5EF4-FFF2-40B4-BE49-F238E27FC236}">
                <a16:creationId xmlns:a16="http://schemas.microsoft.com/office/drawing/2014/main" id="{C162BB4D-E2BF-6CFB-AE05-BD3B2DB2342A}"/>
              </a:ext>
            </a:extLst>
          </p:cNvPr>
          <p:cNvCxnSpPr/>
          <p:nvPr/>
        </p:nvCxnSpPr>
        <p:spPr>
          <a:xfrm>
            <a:off x="5474768" y="1055913"/>
            <a:ext cx="2797628" cy="0"/>
          </a:xfrm>
          <a:prstGeom prst="line">
            <a:avLst/>
          </a:prstGeom>
          <a:ln>
            <a:solidFill>
              <a:srgbClr val="A791C5"/>
            </a:solidFill>
          </a:ln>
        </p:spPr>
        <p:style>
          <a:lnRef idx="3">
            <a:schemeClr val="accent1"/>
          </a:lnRef>
          <a:fillRef idx="0">
            <a:schemeClr val="accent1"/>
          </a:fillRef>
          <a:effectRef idx="2">
            <a:schemeClr val="accent1"/>
          </a:effectRef>
          <a:fontRef idx="minor">
            <a:schemeClr val="tx1"/>
          </a:fontRef>
        </p:style>
      </p:cxnSp>
      <p:sp>
        <p:nvSpPr>
          <p:cNvPr id="3" name="Text Placeholder 2">
            <a:extLst>
              <a:ext uri="{FF2B5EF4-FFF2-40B4-BE49-F238E27FC236}">
                <a16:creationId xmlns:a16="http://schemas.microsoft.com/office/drawing/2014/main" id="{790E8C4D-1CAC-DDD4-D69E-6D9FF4401769}"/>
              </a:ext>
            </a:extLst>
          </p:cNvPr>
          <p:cNvSpPr txBox="1">
            <a:spLocks/>
          </p:cNvSpPr>
          <p:nvPr/>
        </p:nvSpPr>
        <p:spPr>
          <a:xfrm>
            <a:off x="628650" y="6492874"/>
            <a:ext cx="78867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pic>
        <p:nvPicPr>
          <p:cNvPr id="2" name="Picture 1">
            <a:extLst>
              <a:ext uri="{FF2B5EF4-FFF2-40B4-BE49-F238E27FC236}">
                <a16:creationId xmlns:a16="http://schemas.microsoft.com/office/drawing/2014/main" id="{E6AD6117-99B0-6E53-03CA-637ADC4ADF48}"/>
              </a:ext>
            </a:extLst>
          </p:cNvPr>
          <p:cNvPicPr>
            <a:picLocks noChangeAspect="1"/>
          </p:cNvPicPr>
          <p:nvPr/>
        </p:nvPicPr>
        <p:blipFill rotWithShape="1">
          <a:blip r:embed="rId3">
            <a:extLst>
              <a:ext uri="{28A0092B-C50C-407E-A947-70E740481C1C}">
                <a14:useLocalDpi xmlns:a14="http://schemas.microsoft.com/office/drawing/2010/main" val="0"/>
              </a:ext>
            </a:extLst>
          </a:blip>
          <a:srcRect l="1350" r="58072"/>
          <a:stretch>
            <a:fillRect/>
          </a:stretch>
        </p:blipFill>
        <p:spPr>
          <a:xfrm>
            <a:off x="328313" y="521382"/>
            <a:ext cx="4129742" cy="5815235"/>
          </a:xfrm>
          <a:prstGeom prst="ellipse">
            <a:avLst/>
          </a:prstGeom>
          <a:ln>
            <a:noFill/>
          </a:ln>
          <a:effectLst>
            <a:softEdge rad="112500"/>
          </a:effectLst>
        </p:spPr>
      </p:pic>
    </p:spTree>
    <p:extLst>
      <p:ext uri="{BB962C8B-B14F-4D97-AF65-F5344CB8AC3E}">
        <p14:creationId xmlns:p14="http://schemas.microsoft.com/office/powerpoint/2010/main" val="239108026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97506-C073-669C-9972-C8E9ABBA6B1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40AC1F3-1398-C410-448A-8943DF313744}"/>
              </a:ext>
            </a:extLst>
          </p:cNvPr>
          <p:cNvSpPr txBox="1"/>
          <p:nvPr/>
        </p:nvSpPr>
        <p:spPr>
          <a:xfrm>
            <a:off x="0" y="0"/>
            <a:ext cx="9144000" cy="6923883"/>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13 </a:t>
            </a:r>
            <a:r>
              <a:rPr lang="en-US" sz="3000" dirty="0">
                <a:latin typeface="Verdana" panose="020B0604030504040204" pitchFamily="34" charset="0"/>
                <a:ea typeface="Verdana" panose="020B0604030504040204" pitchFamily="34" charset="0"/>
                <a:cs typeface="Verdana" panose="020B0604030504040204" pitchFamily="34" charset="0"/>
              </a:rPr>
              <a:t>with all kinds of wealth. The princess is decked in her chamber with gold-woven robes; </a:t>
            </a:r>
          </a:p>
          <a:p>
            <a:pPr algn="ctr">
              <a:lnSpc>
                <a:spcPct val="150000"/>
              </a:lnSpc>
            </a:pPr>
            <a:br>
              <a:rPr lang="en-US" sz="3000" dirty="0">
                <a:latin typeface="Verdana" panose="020B0604030504040204" pitchFamily="34" charset="0"/>
                <a:ea typeface="Verdana" panose="020B0604030504040204" pitchFamily="34" charset="0"/>
                <a:cs typeface="Verdana" panose="020B0604030504040204" pitchFamily="34" charset="0"/>
              </a:rPr>
            </a:br>
            <a:r>
              <a:rPr lang="en-US" sz="3000" b="1" baseline="30000" dirty="0">
                <a:latin typeface="Verdana" panose="020B0604030504040204" pitchFamily="34" charset="0"/>
                <a:ea typeface="Verdana" panose="020B0604030504040204" pitchFamily="34" charset="0"/>
                <a:cs typeface="Verdana" panose="020B0604030504040204" pitchFamily="34" charset="0"/>
              </a:rPr>
              <a:t>14 </a:t>
            </a:r>
            <a:r>
              <a:rPr lang="en-US" sz="3000" dirty="0">
                <a:latin typeface="Verdana" panose="020B0604030504040204" pitchFamily="34" charset="0"/>
                <a:ea typeface="Verdana" panose="020B0604030504040204" pitchFamily="34" charset="0"/>
                <a:cs typeface="Verdana" panose="020B0604030504040204" pitchFamily="34" charset="0"/>
              </a:rPr>
              <a:t>in many-colored robes she is led to the king; behind her the virgins, her companions, follow.</a:t>
            </a:r>
          </a:p>
          <a:p>
            <a:pPr algn="ctr">
              <a:lnSpc>
                <a:spcPct val="150000"/>
              </a:lnSpc>
            </a:pPr>
            <a:br>
              <a:rPr lang="en-US" sz="3000" dirty="0">
                <a:latin typeface="Verdana" panose="020B0604030504040204" pitchFamily="34" charset="0"/>
                <a:ea typeface="Verdana" panose="020B0604030504040204" pitchFamily="34" charset="0"/>
                <a:cs typeface="Verdana" panose="020B0604030504040204" pitchFamily="34" charset="0"/>
              </a:rPr>
            </a:br>
            <a:r>
              <a:rPr lang="en-US" sz="3000" b="1" baseline="30000" dirty="0">
                <a:latin typeface="Verdana" panose="020B0604030504040204" pitchFamily="34" charset="0"/>
                <a:ea typeface="Verdana" panose="020B0604030504040204" pitchFamily="34" charset="0"/>
                <a:cs typeface="Verdana" panose="020B0604030504040204" pitchFamily="34" charset="0"/>
              </a:rPr>
              <a:t>15 </a:t>
            </a:r>
            <a:r>
              <a:rPr lang="en-US" sz="3000" dirty="0">
                <a:latin typeface="Verdana" panose="020B0604030504040204" pitchFamily="34" charset="0"/>
                <a:ea typeface="Verdana" panose="020B0604030504040204" pitchFamily="34" charset="0"/>
                <a:cs typeface="Verdana" panose="020B0604030504040204" pitchFamily="34" charset="0"/>
              </a:rPr>
              <a:t>With joy and gladness they are led along as they enter the palace of the king. </a:t>
            </a:r>
          </a:p>
        </p:txBody>
      </p:sp>
    </p:spTree>
    <p:extLst>
      <p:ext uri="{BB962C8B-B14F-4D97-AF65-F5344CB8AC3E}">
        <p14:creationId xmlns:p14="http://schemas.microsoft.com/office/powerpoint/2010/main" val="263175262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649A5-9458-1F55-3A3D-9B61E588714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AD0760D-FBC2-B200-7FA5-5646FFE584F2}"/>
              </a:ext>
            </a:extLst>
          </p:cNvPr>
          <p:cNvSpPr txBox="1"/>
          <p:nvPr/>
        </p:nvSpPr>
        <p:spPr>
          <a:xfrm>
            <a:off x="0" y="1005804"/>
            <a:ext cx="9144000" cy="4846391"/>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16 </a:t>
            </a:r>
            <a:r>
              <a:rPr lang="en-US" sz="3000" dirty="0">
                <a:latin typeface="Verdana" panose="020B0604030504040204" pitchFamily="34" charset="0"/>
                <a:ea typeface="Verdana" panose="020B0604030504040204" pitchFamily="34" charset="0"/>
                <a:cs typeface="Verdana" panose="020B0604030504040204" pitchFamily="34" charset="0"/>
              </a:rPr>
              <a:t>In the place of ancestors you, O king,</a:t>
            </a:r>
            <a:r>
              <a:rPr lang="en-US" sz="3000" baseline="30000" dirty="0">
                <a:latin typeface="Verdana" panose="020B0604030504040204" pitchFamily="34" charset="0"/>
                <a:ea typeface="Verdana" panose="020B0604030504040204" pitchFamily="34" charset="0"/>
                <a:cs typeface="Verdana" panose="020B0604030504040204" pitchFamily="34" charset="0"/>
              </a:rPr>
              <a:t> </a:t>
            </a:r>
            <a:r>
              <a:rPr lang="en-US" sz="3000" dirty="0">
                <a:latin typeface="Verdana" panose="020B0604030504040204" pitchFamily="34" charset="0"/>
                <a:ea typeface="Verdana" panose="020B0604030504040204" pitchFamily="34" charset="0"/>
                <a:cs typeface="Verdana" panose="020B0604030504040204" pitchFamily="34" charset="0"/>
              </a:rPr>
              <a:t> shall have sons; you will make them princes in all the earth.</a:t>
            </a:r>
          </a:p>
          <a:p>
            <a:pPr algn="ctr">
              <a:lnSpc>
                <a:spcPct val="150000"/>
              </a:lnSpc>
            </a:pPr>
            <a:br>
              <a:rPr lang="en-US" sz="3000" dirty="0">
                <a:latin typeface="Verdana" panose="020B0604030504040204" pitchFamily="34" charset="0"/>
                <a:ea typeface="Verdana" panose="020B0604030504040204" pitchFamily="34" charset="0"/>
                <a:cs typeface="Verdana" panose="020B0604030504040204" pitchFamily="34" charset="0"/>
              </a:rPr>
            </a:br>
            <a:r>
              <a:rPr lang="en-US" sz="3000" b="1" baseline="30000" dirty="0">
                <a:latin typeface="Verdana" panose="020B0604030504040204" pitchFamily="34" charset="0"/>
                <a:ea typeface="Verdana" panose="020B0604030504040204" pitchFamily="34" charset="0"/>
                <a:cs typeface="Verdana" panose="020B0604030504040204" pitchFamily="34" charset="0"/>
              </a:rPr>
              <a:t>17 </a:t>
            </a:r>
            <a:r>
              <a:rPr lang="en-US" sz="3000" dirty="0">
                <a:latin typeface="Verdana" panose="020B0604030504040204" pitchFamily="34" charset="0"/>
                <a:ea typeface="Verdana" panose="020B0604030504040204" pitchFamily="34" charset="0"/>
                <a:cs typeface="Verdana" panose="020B0604030504040204" pitchFamily="34" charset="0"/>
              </a:rPr>
              <a:t>I will cause your name to be celebrated in all generations; therefore the peoples will praise you forever and ever. </a:t>
            </a:r>
          </a:p>
        </p:txBody>
      </p:sp>
    </p:spTree>
    <p:extLst>
      <p:ext uri="{BB962C8B-B14F-4D97-AF65-F5344CB8AC3E}">
        <p14:creationId xmlns:p14="http://schemas.microsoft.com/office/powerpoint/2010/main" val="344462094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person standing in front of a bright light&#10;&#10;AI-generated content may be incorrect.">
            <a:extLst>
              <a:ext uri="{FF2B5EF4-FFF2-40B4-BE49-F238E27FC236}">
                <a16:creationId xmlns:a16="http://schemas.microsoft.com/office/drawing/2014/main" id="{28C1AC3F-9325-A25B-3E3F-84DC53528E19}"/>
              </a:ext>
            </a:extLst>
          </p:cNvPr>
          <p:cNvPicPr>
            <a:picLocks noChangeAspect="1"/>
          </p:cNvPicPr>
          <p:nvPr/>
        </p:nvPicPr>
        <p:blipFill>
          <a:blip r:embed="rId2"/>
          <a:srcRect l="14895" t="6250" r="34224"/>
          <a:stretch>
            <a:fillRect/>
          </a:stretch>
        </p:blipFill>
        <p:spPr>
          <a:xfrm>
            <a:off x="2642616" y="10"/>
            <a:ext cx="6501384" cy="6857990"/>
          </a:xfrm>
          <a:prstGeom prst="rect">
            <a:avLst/>
          </a:prstGeom>
        </p:spPr>
      </p:pic>
      <p:sp>
        <p:nvSpPr>
          <p:cNvPr id="12" name="Rectangle 11">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7004404" cy="6858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F380419-D3B5-BCF5-0C8F-FC962ACEC73A}"/>
              </a:ext>
            </a:extLst>
          </p:cNvPr>
          <p:cNvSpPr>
            <a:spLocks noGrp="1"/>
          </p:cNvSpPr>
          <p:nvPr>
            <p:ph type="ctrTitle"/>
          </p:nvPr>
        </p:nvSpPr>
        <p:spPr>
          <a:xfrm>
            <a:off x="358485" y="1122363"/>
            <a:ext cx="3017520" cy="3204134"/>
          </a:xfrm>
        </p:spPr>
        <p:txBody>
          <a:bodyPr anchor="b">
            <a:normAutofit/>
          </a:bodyPr>
          <a:lstStyle/>
          <a:p>
            <a:pPr algn="l"/>
            <a:r>
              <a:rPr lang="en-US" sz="4200">
                <a:solidFill>
                  <a:schemeClr val="bg1"/>
                </a:solidFill>
              </a:rPr>
              <a:t>Romans 7: 15 – 25 </a:t>
            </a:r>
          </a:p>
        </p:txBody>
      </p:sp>
      <p:sp>
        <p:nvSpPr>
          <p:cNvPr id="3" name="Subtitle 2">
            <a:extLst>
              <a:ext uri="{FF2B5EF4-FFF2-40B4-BE49-F238E27FC236}">
                <a16:creationId xmlns:a16="http://schemas.microsoft.com/office/drawing/2014/main" id="{238C8A27-1CA8-EC7A-1A45-EF390B283E5D}"/>
              </a:ext>
            </a:extLst>
          </p:cNvPr>
          <p:cNvSpPr>
            <a:spLocks noGrp="1"/>
          </p:cNvSpPr>
          <p:nvPr>
            <p:ph type="subTitle" idx="1"/>
          </p:nvPr>
        </p:nvSpPr>
        <p:spPr>
          <a:xfrm>
            <a:off x="358485" y="4872922"/>
            <a:ext cx="3017519" cy="1208141"/>
          </a:xfrm>
        </p:spPr>
        <p:txBody>
          <a:bodyPr>
            <a:normAutofit/>
          </a:bodyPr>
          <a:lstStyle/>
          <a:p>
            <a:pPr algn="l"/>
            <a:r>
              <a:rPr lang="en-US" sz="1700">
                <a:solidFill>
                  <a:schemeClr val="bg1"/>
                </a:solidFill>
              </a:rPr>
              <a:t>NRSVUE</a:t>
            </a:r>
          </a:p>
        </p:txBody>
      </p:sp>
      <p:sp>
        <p:nvSpPr>
          <p:cNvPr id="14" name="Rectangle 13">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51653" y="434802"/>
            <a:ext cx="146304" cy="52806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6" name="Rectangle 15">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0771" y="4546920"/>
            <a:ext cx="2983230" cy="18288"/>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959757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545A90E-62E8-EFE2-751D-6791945C13B8}"/>
              </a:ext>
            </a:extLst>
          </p:cNvPr>
          <p:cNvSpPr txBox="1"/>
          <p:nvPr/>
        </p:nvSpPr>
        <p:spPr>
          <a:xfrm>
            <a:off x="0" y="313307"/>
            <a:ext cx="9144000" cy="6231386"/>
          </a:xfrm>
          <a:prstGeom prst="rect">
            <a:avLst/>
          </a:prstGeom>
          <a:noFill/>
        </p:spPr>
        <p:txBody>
          <a:bodyPr wrap="square">
            <a:spAutoFit/>
          </a:bodyPr>
          <a:lstStyle/>
          <a:p>
            <a:pPr marL="0" marR="0" algn="ctr">
              <a:lnSpc>
                <a:spcPct val="150000"/>
              </a:lnSpc>
              <a:buNone/>
            </a:pPr>
            <a:r>
              <a:rPr lang="en-US" sz="3000" b="1"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15 </a:t>
            </a:r>
            <a:r>
              <a:rPr lang="en-US" sz="3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I do not understand my own actions. For I do not do what I want, but I do the very thing I hate. </a:t>
            </a:r>
            <a:r>
              <a:rPr lang="en-US" sz="3000" dirty="0">
                <a:effectLst/>
                <a:latin typeface="Verdana" panose="020B0604030504040204" pitchFamily="34" charset="0"/>
                <a:ea typeface="Verdana" panose="020B0604030504040204" pitchFamily="34" charset="0"/>
                <a:cs typeface="Verdana" panose="020B0604030504040204" pitchFamily="34" charset="0"/>
              </a:rPr>
              <a:t> </a:t>
            </a:r>
          </a:p>
          <a:p>
            <a:pPr marL="0" marR="0" algn="ctr">
              <a:lnSpc>
                <a:spcPct val="150000"/>
              </a:lnSpc>
              <a:buNone/>
            </a:pPr>
            <a:endParaRPr lang="en-US" sz="3000" dirty="0">
              <a:effectLst/>
              <a:latin typeface="Verdana" panose="020B0604030504040204" pitchFamily="34" charset="0"/>
              <a:ea typeface="Verdana" panose="020B0604030504040204" pitchFamily="34" charset="0"/>
              <a:cs typeface="Verdana" panose="020B0604030504040204" pitchFamily="34" charset="0"/>
            </a:endParaRPr>
          </a:p>
          <a:p>
            <a:pPr marL="0" marR="0" algn="ctr">
              <a:lnSpc>
                <a:spcPct val="150000"/>
              </a:lnSpc>
              <a:buNone/>
            </a:pPr>
            <a:r>
              <a:rPr lang="en-US" sz="3000" b="1"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16 </a:t>
            </a:r>
            <a:r>
              <a:rPr lang="en-US" sz="3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Now if I do what I do not want, I agree that the law is good. </a:t>
            </a:r>
            <a:r>
              <a:rPr lang="en-US" sz="3000" dirty="0">
                <a:effectLst/>
                <a:latin typeface="Verdana" panose="020B0604030504040204" pitchFamily="34" charset="0"/>
                <a:ea typeface="Verdana" panose="020B0604030504040204" pitchFamily="34" charset="0"/>
                <a:cs typeface="Verdana" panose="020B0604030504040204" pitchFamily="34" charset="0"/>
              </a:rPr>
              <a:t> </a:t>
            </a:r>
          </a:p>
          <a:p>
            <a:pPr marL="0" marR="0" algn="ctr">
              <a:lnSpc>
                <a:spcPct val="150000"/>
              </a:lnSpc>
              <a:buNone/>
            </a:pPr>
            <a:endParaRPr lang="en-US" sz="3000" dirty="0">
              <a:effectLst/>
              <a:latin typeface="Verdana" panose="020B0604030504040204" pitchFamily="34" charset="0"/>
              <a:ea typeface="Verdana" panose="020B0604030504040204" pitchFamily="34" charset="0"/>
              <a:cs typeface="Verdana" panose="020B0604030504040204" pitchFamily="34" charset="0"/>
            </a:endParaRPr>
          </a:p>
          <a:p>
            <a:pPr marL="0" marR="0" algn="ctr">
              <a:lnSpc>
                <a:spcPct val="150000"/>
              </a:lnSpc>
              <a:buNone/>
            </a:pPr>
            <a:r>
              <a:rPr lang="en-US" sz="3000" b="1" baseline="30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17 </a:t>
            </a:r>
            <a:r>
              <a:rPr lang="en-US" sz="3000" dirty="0">
                <a:solidFill>
                  <a:srgbClr val="000000"/>
                </a:solidFill>
                <a:effectLst/>
                <a:latin typeface="Verdana" panose="020B0604030504040204" pitchFamily="34" charset="0"/>
                <a:ea typeface="Verdana" panose="020B0604030504040204" pitchFamily="34" charset="0"/>
                <a:cs typeface="Verdana" panose="020B0604030504040204" pitchFamily="34" charset="0"/>
              </a:rPr>
              <a:t>But in fact it is no longer I who do it but sin that dwells within me. </a:t>
            </a: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Tree>
    <p:extLst>
      <p:ext uri="{BB962C8B-B14F-4D97-AF65-F5344CB8AC3E}">
        <p14:creationId xmlns:p14="http://schemas.microsoft.com/office/powerpoint/2010/main" val="89968680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B5501F-6F19-12FF-5725-E44508D7C4E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3F016B0-6F27-9746-55FF-9E7E88BDDEDB}"/>
              </a:ext>
            </a:extLst>
          </p:cNvPr>
          <p:cNvSpPr txBox="1"/>
          <p:nvPr/>
        </p:nvSpPr>
        <p:spPr>
          <a:xfrm>
            <a:off x="0" y="1005804"/>
            <a:ext cx="9144000" cy="4846391"/>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18 </a:t>
            </a:r>
            <a:r>
              <a:rPr lang="en-US" sz="3000" dirty="0">
                <a:latin typeface="Verdana" panose="020B0604030504040204" pitchFamily="34" charset="0"/>
                <a:ea typeface="Verdana" panose="020B0604030504040204" pitchFamily="34" charset="0"/>
                <a:cs typeface="Verdana" panose="020B0604030504040204" pitchFamily="34" charset="0"/>
              </a:rPr>
              <a:t>For I know that the good does not dwell within me, that is, in my flesh. For the desire to do the good lies close at hand, but not the ability. </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 </a:t>
            </a: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19 </a:t>
            </a:r>
            <a:r>
              <a:rPr lang="en-US" sz="3000" dirty="0">
                <a:latin typeface="Verdana" panose="020B0604030504040204" pitchFamily="34" charset="0"/>
                <a:ea typeface="Verdana" panose="020B0604030504040204" pitchFamily="34" charset="0"/>
                <a:cs typeface="Verdana" panose="020B0604030504040204" pitchFamily="34" charset="0"/>
              </a:rPr>
              <a:t>For I do not do the good I want, but the evil I do not want is what I do.</a:t>
            </a:r>
          </a:p>
        </p:txBody>
      </p:sp>
    </p:spTree>
    <p:extLst>
      <p:ext uri="{BB962C8B-B14F-4D97-AF65-F5344CB8AC3E}">
        <p14:creationId xmlns:p14="http://schemas.microsoft.com/office/powerpoint/2010/main" val="56616862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FFF10-48A2-4E67-11BE-942F38EDFFAE}"/>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010333A0-79E8-B8A6-3650-816A7557491B}"/>
              </a:ext>
            </a:extLst>
          </p:cNvPr>
          <p:cNvSpPr txBox="1"/>
          <p:nvPr/>
        </p:nvSpPr>
        <p:spPr>
          <a:xfrm>
            <a:off x="0" y="428723"/>
            <a:ext cx="9144000" cy="6000553"/>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20 </a:t>
            </a:r>
            <a:r>
              <a:rPr lang="en-US" sz="3000" dirty="0">
                <a:latin typeface="Verdana" panose="020B0604030504040204" pitchFamily="34" charset="0"/>
                <a:ea typeface="Verdana" panose="020B0604030504040204" pitchFamily="34" charset="0"/>
                <a:cs typeface="Verdana" panose="020B0604030504040204" pitchFamily="34" charset="0"/>
              </a:rPr>
              <a:t>Now if I do what I do not want, it is no longer I who do it but sin that dwells within me.</a:t>
            </a:r>
            <a:r>
              <a:rPr lang="en-US" sz="3000" b="1" baseline="30000" dirty="0">
                <a:latin typeface="Verdana" panose="020B0604030504040204" pitchFamily="34" charset="0"/>
                <a:ea typeface="Verdana" panose="020B0604030504040204" pitchFamily="34" charset="0"/>
                <a:cs typeface="Verdana" panose="020B0604030504040204" pitchFamily="34" charset="0"/>
              </a:rPr>
              <a:t> </a:t>
            </a:r>
          </a:p>
          <a:p>
            <a:pPr algn="ctr">
              <a:lnSpc>
                <a:spcPct val="150000"/>
              </a:lnSpc>
            </a:pPr>
            <a:endParaRPr lang="en-US" sz="3000" b="1" baseline="30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21 </a:t>
            </a:r>
            <a:r>
              <a:rPr lang="en-US" sz="3000" dirty="0">
                <a:latin typeface="Verdana" panose="020B0604030504040204" pitchFamily="34" charset="0"/>
                <a:ea typeface="Verdana" panose="020B0604030504040204" pitchFamily="34" charset="0"/>
                <a:cs typeface="Verdana" panose="020B0604030504040204" pitchFamily="34" charset="0"/>
              </a:rPr>
              <a:t>So I find it to be a law that, when I want to do what is good, evil lies close at hand.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22 </a:t>
            </a:r>
            <a:r>
              <a:rPr lang="en-US" sz="3000" dirty="0">
                <a:latin typeface="Verdana" panose="020B0604030504040204" pitchFamily="34" charset="0"/>
                <a:ea typeface="Verdana" panose="020B0604030504040204" pitchFamily="34" charset="0"/>
                <a:cs typeface="Verdana" panose="020B0604030504040204" pitchFamily="34" charset="0"/>
              </a:rPr>
              <a:t>For I delight in the law of God in my inmost self, </a:t>
            </a:r>
          </a:p>
        </p:txBody>
      </p:sp>
    </p:spTree>
    <p:extLst>
      <p:ext uri="{BB962C8B-B14F-4D97-AF65-F5344CB8AC3E}">
        <p14:creationId xmlns:p14="http://schemas.microsoft.com/office/powerpoint/2010/main" val="382054717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04BACB-CE65-372F-2E56-F8A1B49DDEF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84F8CCE-1159-19CB-35FD-8904153D64DE}"/>
              </a:ext>
            </a:extLst>
          </p:cNvPr>
          <p:cNvSpPr txBox="1"/>
          <p:nvPr/>
        </p:nvSpPr>
        <p:spPr>
          <a:xfrm>
            <a:off x="0" y="1005804"/>
            <a:ext cx="9144000" cy="4846391"/>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23 </a:t>
            </a:r>
            <a:r>
              <a:rPr lang="en-US" sz="3000" dirty="0">
                <a:latin typeface="Verdana" panose="020B0604030504040204" pitchFamily="34" charset="0"/>
                <a:ea typeface="Verdana" panose="020B0604030504040204" pitchFamily="34" charset="0"/>
                <a:cs typeface="Verdana" panose="020B0604030504040204" pitchFamily="34" charset="0"/>
              </a:rPr>
              <a:t>but I see in my members another law at war with the law of my mind, making me captive to the law of sin that dwells in my members.  </a:t>
            </a:r>
          </a:p>
          <a:p>
            <a:pPr algn="ctr">
              <a:lnSpc>
                <a:spcPct val="150000"/>
              </a:lnSpc>
            </a:pPr>
            <a:endParaRPr lang="en-US" sz="3000" dirty="0">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24 </a:t>
            </a:r>
            <a:r>
              <a:rPr lang="en-US" sz="3000" dirty="0">
                <a:latin typeface="Verdana" panose="020B0604030504040204" pitchFamily="34" charset="0"/>
                <a:ea typeface="Verdana" panose="020B0604030504040204" pitchFamily="34" charset="0"/>
                <a:cs typeface="Verdana" panose="020B0604030504040204" pitchFamily="34" charset="0"/>
              </a:rPr>
              <a:t>Wretched person that I am! Who will rescue me from this body of death?  </a:t>
            </a:r>
          </a:p>
        </p:txBody>
      </p:sp>
    </p:spTree>
    <p:extLst>
      <p:ext uri="{BB962C8B-B14F-4D97-AF65-F5344CB8AC3E}">
        <p14:creationId xmlns:p14="http://schemas.microsoft.com/office/powerpoint/2010/main" val="384690504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ACA153-6DB7-EBD7-766E-C569868108E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6543665-1D3F-1735-FCC4-CFF79FD49086}"/>
              </a:ext>
            </a:extLst>
          </p:cNvPr>
          <p:cNvSpPr txBox="1"/>
          <p:nvPr/>
        </p:nvSpPr>
        <p:spPr>
          <a:xfrm>
            <a:off x="0" y="2044550"/>
            <a:ext cx="9144000" cy="2768900"/>
          </a:xfrm>
          <a:prstGeom prst="rect">
            <a:avLst/>
          </a:prstGeom>
          <a:noFill/>
        </p:spPr>
        <p:txBody>
          <a:bodyPr wrap="square">
            <a:spAutoFit/>
          </a:bodyPr>
          <a:lstStyle/>
          <a:p>
            <a:pPr algn="ctr">
              <a:lnSpc>
                <a:spcPct val="150000"/>
              </a:lnSpc>
            </a:pPr>
            <a:r>
              <a:rPr lang="en-US" sz="3000" b="1" baseline="30000" dirty="0">
                <a:latin typeface="Verdana" panose="020B0604030504040204" pitchFamily="34" charset="0"/>
                <a:ea typeface="Verdana" panose="020B0604030504040204" pitchFamily="34" charset="0"/>
                <a:cs typeface="Verdana" panose="020B0604030504040204" pitchFamily="34" charset="0"/>
              </a:rPr>
              <a:t>25 </a:t>
            </a:r>
            <a:r>
              <a:rPr lang="en-US" sz="3000" dirty="0">
                <a:latin typeface="Verdana" panose="020B0604030504040204" pitchFamily="34" charset="0"/>
                <a:ea typeface="Verdana" panose="020B0604030504040204" pitchFamily="34" charset="0"/>
                <a:cs typeface="Verdana" panose="020B0604030504040204" pitchFamily="34" charset="0"/>
              </a:rPr>
              <a:t>Thanks be to God through Jesus Christ our Lord! So then, with my mind I am enslaved to the law of God, but with my flesh I am enslaved to the law of sin.</a:t>
            </a:r>
          </a:p>
        </p:txBody>
      </p:sp>
    </p:spTree>
    <p:extLst>
      <p:ext uri="{BB962C8B-B14F-4D97-AF65-F5344CB8AC3E}">
        <p14:creationId xmlns:p14="http://schemas.microsoft.com/office/powerpoint/2010/main" val="425665126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7A8B21E-7B5B-3873-471C-06EC4F753DF3}"/>
              </a:ext>
            </a:extLst>
          </p:cNvPr>
          <p:cNvSpPr txBox="1"/>
          <p:nvPr/>
        </p:nvSpPr>
        <p:spPr>
          <a:xfrm>
            <a:off x="0" y="1375361"/>
            <a:ext cx="6317673" cy="4107278"/>
          </a:xfrm>
          <a:prstGeom prst="rect">
            <a:avLst/>
          </a:prstGeom>
          <a:noFill/>
        </p:spPr>
        <p:txBody>
          <a:bodyPr wrap="square">
            <a:spAutoFit/>
          </a:bodyPr>
          <a:lstStyle/>
          <a:p>
            <a:pPr algn="ctr">
              <a:lnSpc>
                <a:spcPct val="150000"/>
              </a:lnSpc>
              <a:buNone/>
            </a:pPr>
            <a:r>
              <a:rPr lang="en-US" sz="4500" b="0" i="0" dirty="0">
                <a:solidFill>
                  <a:srgbClr val="222222"/>
                </a:solidFill>
                <a:effectLst/>
                <a:latin typeface="Verdana" panose="020B0604030504040204" pitchFamily="34" charset="0"/>
                <a:ea typeface="Verdana" panose="020B0604030504040204" pitchFamily="34" charset="0"/>
                <a:cs typeface="Verdana" panose="020B0604030504040204" pitchFamily="34" charset="0"/>
              </a:rPr>
              <a:t>The Word of God for the people of God </a:t>
            </a:r>
          </a:p>
          <a:p>
            <a:pPr algn="ctr">
              <a:lnSpc>
                <a:spcPct val="150000"/>
              </a:lnSpc>
              <a:buNone/>
            </a:pPr>
            <a:endParaRPr lang="en-US" sz="4500" b="0" i="0" dirty="0">
              <a:solidFill>
                <a:srgbClr val="222222"/>
              </a:solidFill>
              <a:effectLst/>
              <a:latin typeface="Verdana" panose="020B0604030504040204" pitchFamily="34" charset="0"/>
              <a:ea typeface="Verdana" panose="020B0604030504040204" pitchFamily="34" charset="0"/>
              <a:cs typeface="Verdana" panose="020B0604030504040204" pitchFamily="34" charset="0"/>
            </a:endParaRPr>
          </a:p>
          <a:p>
            <a:pPr algn="ctr">
              <a:lnSpc>
                <a:spcPct val="150000"/>
              </a:lnSpc>
            </a:pPr>
            <a:r>
              <a:rPr lang="en-US" sz="4500" b="1" i="0" dirty="0">
                <a:solidFill>
                  <a:srgbClr val="222222"/>
                </a:solidFill>
                <a:effectLst/>
                <a:latin typeface="Verdana" panose="020B0604030504040204" pitchFamily="34" charset="0"/>
                <a:ea typeface="Verdana" panose="020B0604030504040204" pitchFamily="34" charset="0"/>
                <a:cs typeface="Verdana" panose="020B0604030504040204" pitchFamily="34" charset="0"/>
              </a:rPr>
              <a:t>Thanks be to God</a:t>
            </a:r>
            <a:endParaRPr lang="en-US" sz="4500" b="0" i="0" dirty="0">
              <a:solidFill>
                <a:srgbClr val="222222"/>
              </a:solidFill>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198610568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 tranquil rural church rises gracefully against a soft morning sky in this delicate watercolor painting. The tall steeple reaches upward through misty dawn light, while weathered stone walls show intricate stained glass windows rendered in gentle ink lines. Loose wet-on-wet washes blend muted gold, warm ivory, and dusty lavender with pale blue tones, creating an atmospheric and dreamy quality. Wildflowers dot the foreground meadow in soft color bleeds, while touches of rose and amber highlight where early sunlight kisses the rooftop. The minimalist composition features an expansive sky that enhances the peaceful, contemplative mood of this spiritual countryside scene.">
            <a:extLst>
              <a:ext uri="{FF2B5EF4-FFF2-40B4-BE49-F238E27FC236}">
                <a16:creationId xmlns:a16="http://schemas.microsoft.com/office/drawing/2014/main" id="{F3811BCD-0413-0E47-CC45-91C529AF7857}"/>
              </a:ext>
            </a:extLst>
          </p:cNvPr>
          <p:cNvPicPr>
            <a:picLocks noChangeAspect="1" noChangeArrowheads="1"/>
          </p:cNvPicPr>
          <p:nvPr/>
        </p:nvPicPr>
        <p:blipFill>
          <a:blip r:embed="rId2">
            <a:alphaModFix amt="20000"/>
            <a:extLst>
              <a:ext uri="{28A0092B-C50C-407E-A947-70E740481C1C}">
                <a14:useLocalDpi xmlns:a14="http://schemas.microsoft.com/office/drawing/2010/main" val="0"/>
              </a:ext>
            </a:extLst>
          </a:blip>
          <a:srcRect/>
          <a:stretch>
            <a:fillRect/>
          </a:stretch>
        </p:blipFill>
        <p:spPr bwMode="auto">
          <a:xfrm>
            <a:off x="-67278" y="0"/>
            <a:ext cx="9211278"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78A8B9FA-5A5D-EBEB-CE51-917181B6FB2C}"/>
              </a:ext>
            </a:extLst>
          </p:cNvPr>
          <p:cNvSpPr txBox="1"/>
          <p:nvPr/>
        </p:nvSpPr>
        <p:spPr>
          <a:xfrm>
            <a:off x="1890995" y="83284"/>
            <a:ext cx="5362006" cy="1446550"/>
          </a:xfrm>
          <a:prstGeom prst="rect">
            <a:avLst/>
          </a:prstGeom>
          <a:noFill/>
        </p:spPr>
        <p:txBody>
          <a:bodyPr wrap="square" rtlCol="0">
            <a:spAutoFit/>
          </a:bodyPr>
          <a:lstStyle/>
          <a:p>
            <a:r>
              <a:rPr lang="en-US" sz="8800" b="1" dirty="0">
                <a:latin typeface="Verdana" panose="020B0604030504040204" pitchFamily="34" charset="0"/>
                <a:ea typeface="Verdana" panose="020B0604030504040204" pitchFamily="34" charset="0"/>
                <a:cs typeface="Verdana" panose="020B0604030504040204" pitchFamily="34" charset="0"/>
              </a:rPr>
              <a:t>Sermon</a:t>
            </a:r>
          </a:p>
        </p:txBody>
      </p:sp>
      <p:sp>
        <p:nvSpPr>
          <p:cNvPr id="3" name="TextBox 2">
            <a:extLst>
              <a:ext uri="{FF2B5EF4-FFF2-40B4-BE49-F238E27FC236}">
                <a16:creationId xmlns:a16="http://schemas.microsoft.com/office/drawing/2014/main" id="{FED0075C-58B9-59F7-41B2-BFDF7C0B4690}"/>
              </a:ext>
            </a:extLst>
          </p:cNvPr>
          <p:cNvSpPr txBox="1"/>
          <p:nvPr/>
        </p:nvSpPr>
        <p:spPr>
          <a:xfrm>
            <a:off x="67960" y="2967335"/>
            <a:ext cx="9008076" cy="861774"/>
          </a:xfrm>
          <a:prstGeom prst="rect">
            <a:avLst/>
          </a:prstGeom>
          <a:solidFill>
            <a:srgbClr val="FFFBD9">
              <a:alpha val="14000"/>
            </a:srgbClr>
          </a:solidFill>
        </p:spPr>
        <p:txBody>
          <a:bodyPr wrap="square" rtlCol="0">
            <a:spAutoFit/>
          </a:bodyPr>
          <a:lstStyle/>
          <a:p>
            <a:pPr algn="ctr"/>
            <a:r>
              <a:rPr lang="en-US" sz="5000" b="1" dirty="0">
                <a:latin typeface="Verdana" panose="020B0604030504040204" pitchFamily="34" charset="0"/>
                <a:ea typeface="Verdana" panose="020B0604030504040204" pitchFamily="34" charset="0"/>
                <a:cs typeface="Verdana" panose="020B0604030504040204" pitchFamily="34" charset="0"/>
              </a:rPr>
              <a:t>“Sofa vs. Table”</a:t>
            </a:r>
          </a:p>
        </p:txBody>
      </p:sp>
    </p:spTree>
    <p:extLst>
      <p:ext uri="{BB962C8B-B14F-4D97-AF65-F5344CB8AC3E}">
        <p14:creationId xmlns:p14="http://schemas.microsoft.com/office/powerpoint/2010/main" val="87645375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990601" y="459352"/>
            <a:ext cx="3088098" cy="5463560"/>
          </a:xfrm>
          <a:prstGeom prst="rect">
            <a:avLst/>
          </a:prstGeom>
        </p:spPr>
      </p:pic>
      <p:sp>
        <p:nvSpPr>
          <p:cNvPr id="6" name="TextBox 5"/>
          <p:cNvSpPr txBox="1"/>
          <p:nvPr/>
        </p:nvSpPr>
        <p:spPr>
          <a:xfrm>
            <a:off x="4201383" y="1767006"/>
            <a:ext cx="4181839" cy="3323987"/>
          </a:xfrm>
          <a:prstGeom prst="rect">
            <a:avLst/>
          </a:prstGeom>
          <a:noFill/>
        </p:spPr>
        <p:txBody>
          <a:bodyPr wrap="square" rtlCol="0">
            <a:spAutoFit/>
          </a:bodyPr>
          <a:lstStyle/>
          <a:p>
            <a:pPr algn="ctr"/>
            <a:r>
              <a:rPr lang="en-US" sz="3000" dirty="0">
                <a:ea typeface="Times New Roman" charset="0"/>
                <a:cs typeface="Times New Roman" charset="0"/>
              </a:rPr>
              <a:t>WELCOME,</a:t>
            </a:r>
          </a:p>
          <a:p>
            <a:pPr algn="ctr"/>
            <a:endParaRPr lang="en-US" sz="3000" dirty="0">
              <a:ea typeface="Times New Roman" charset="0"/>
              <a:cs typeface="Times New Roman" charset="0"/>
            </a:endParaRPr>
          </a:p>
          <a:p>
            <a:pPr algn="ctr"/>
            <a:r>
              <a:rPr lang="en-US" sz="3000" dirty="0">
                <a:ea typeface="Times New Roman" charset="0"/>
                <a:cs typeface="Times New Roman" charset="0"/>
              </a:rPr>
              <a:t>ANNOUNCEMENTS,</a:t>
            </a:r>
          </a:p>
          <a:p>
            <a:pPr algn="ctr"/>
            <a:endParaRPr lang="en-US" sz="3000" dirty="0">
              <a:ea typeface="Times New Roman" charset="0"/>
              <a:cs typeface="Times New Roman" charset="0"/>
            </a:endParaRPr>
          </a:p>
          <a:p>
            <a:pPr algn="ctr"/>
            <a:r>
              <a:rPr lang="en-US" sz="3000" dirty="0">
                <a:ea typeface="Times New Roman" charset="0"/>
                <a:cs typeface="Times New Roman" charset="0"/>
              </a:rPr>
              <a:t>and</a:t>
            </a:r>
          </a:p>
          <a:p>
            <a:pPr algn="ctr"/>
            <a:endParaRPr lang="en-US" sz="3000" dirty="0">
              <a:ea typeface="Times New Roman" charset="0"/>
              <a:cs typeface="Times New Roman" charset="0"/>
            </a:endParaRPr>
          </a:p>
          <a:p>
            <a:pPr algn="ctr"/>
            <a:r>
              <a:rPr lang="en-US" sz="3000" dirty="0">
                <a:ea typeface="Times New Roman" charset="0"/>
                <a:cs typeface="Times New Roman" charset="0"/>
              </a:rPr>
              <a:t>CELEBRATIONS</a:t>
            </a:r>
          </a:p>
        </p:txBody>
      </p:sp>
      <p:sp>
        <p:nvSpPr>
          <p:cNvPr id="3" name="Text Placeholder 2">
            <a:extLst>
              <a:ext uri="{FF2B5EF4-FFF2-40B4-BE49-F238E27FC236}">
                <a16:creationId xmlns:a16="http://schemas.microsoft.com/office/drawing/2014/main" id="{4BE48C85-74DE-3EDA-A57D-24506D099521}"/>
              </a:ext>
            </a:extLst>
          </p:cNvPr>
          <p:cNvSpPr txBox="1">
            <a:spLocks/>
          </p:cNvSpPr>
          <p:nvPr/>
        </p:nvSpPr>
        <p:spPr>
          <a:xfrm>
            <a:off x="628650" y="6492874"/>
            <a:ext cx="7886700" cy="365126"/>
          </a:xfrm>
          <a:prstGeom prst="rect">
            <a:avLst/>
          </a:prstGeom>
          <a:solidFill>
            <a:schemeClr val="bg1"/>
          </a:solidFill>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200" b="1" dirty="0"/>
              <a:t>Livestream Notice:</a:t>
            </a:r>
            <a:r>
              <a:rPr lang="en-US" sz="1200" dirty="0"/>
              <a:t> Our worship service is live-streamed and recorded. By attending, you consent to being included in the broadcast. Thank you for joining us!</a:t>
            </a:r>
          </a:p>
        </p:txBody>
      </p:sp>
    </p:spTree>
    <p:extLst>
      <p:ext uri="{BB962C8B-B14F-4D97-AF65-F5344CB8AC3E}">
        <p14:creationId xmlns:p14="http://schemas.microsoft.com/office/powerpoint/2010/main" val="190329768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790971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76926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197850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263686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517843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3458725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487473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290862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695861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a:extLst>
              <a:ext uri="{FF2B5EF4-FFF2-40B4-BE49-F238E27FC236}">
                <a16:creationId xmlns:a16="http://schemas.microsoft.com/office/drawing/2014/main" id="{9BF7FA90-BD22-47B1-5721-BC61505705E3}"/>
              </a:ext>
            </a:extLst>
          </p:cNvPr>
          <p:cNvSpPr/>
          <p:nvPr/>
        </p:nvSpPr>
        <p:spPr>
          <a:xfrm>
            <a:off x="0" y="2439461"/>
            <a:ext cx="9144000" cy="1719943"/>
          </a:xfrm>
          <a:prstGeom prst="round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C77D25C-6F0B-CD4D-A16A-A68070E2BA42}"/>
              </a:ext>
            </a:extLst>
          </p:cNvPr>
          <p:cNvSpPr txBox="1"/>
          <p:nvPr/>
        </p:nvSpPr>
        <p:spPr>
          <a:xfrm>
            <a:off x="1371600" y="629443"/>
            <a:ext cx="6858000" cy="2900518"/>
          </a:xfrm>
          <a:prstGeom prst="rect">
            <a:avLst/>
          </a:prstGeom>
        </p:spPr>
        <p:txBody>
          <a:bodyPr vert="horz" lIns="91440" tIns="45720" rIns="91440" bIns="45720" rtlCol="0" anchor="b">
            <a:normAutofit/>
          </a:bodyPr>
          <a:lstStyle/>
          <a:p>
            <a:pPr algn="ctr" defTabSz="914400">
              <a:lnSpc>
                <a:spcPct val="90000"/>
              </a:lnSpc>
              <a:spcBef>
                <a:spcPct val="0"/>
              </a:spcBef>
              <a:spcAft>
                <a:spcPts val="600"/>
              </a:spcAft>
            </a:pPr>
            <a:r>
              <a:rPr lang="en-US" sz="6000" b="1" dirty="0">
                <a:ln>
                  <a:solidFill>
                    <a:schemeClr val="tx1"/>
                  </a:solidFill>
                </a:ln>
                <a:latin typeface="+mj-lt"/>
                <a:ea typeface="+mj-ea"/>
                <a:cs typeface="+mj-cs"/>
              </a:rPr>
              <a:t>Tithes and Offerings</a:t>
            </a:r>
          </a:p>
        </p:txBody>
      </p:sp>
      <p:sp>
        <p:nvSpPr>
          <p:cNvPr id="6" name="TextBox 5">
            <a:extLst>
              <a:ext uri="{FF2B5EF4-FFF2-40B4-BE49-F238E27FC236}">
                <a16:creationId xmlns:a16="http://schemas.microsoft.com/office/drawing/2014/main" id="{3469AA33-CA2E-1941-9816-0971336E99DC}"/>
              </a:ext>
            </a:extLst>
          </p:cNvPr>
          <p:cNvSpPr txBox="1"/>
          <p:nvPr/>
        </p:nvSpPr>
        <p:spPr>
          <a:xfrm>
            <a:off x="1143000" y="3610206"/>
            <a:ext cx="6858000" cy="1098395"/>
          </a:xfrm>
          <a:prstGeom prst="rect">
            <a:avLst/>
          </a:prstGeom>
        </p:spPr>
        <p:txBody>
          <a:bodyPr vert="horz" lIns="91440" tIns="45720" rIns="91440" bIns="45720" rtlCol="0">
            <a:normAutofit/>
          </a:bodyPr>
          <a:lstStyle/>
          <a:p>
            <a:pPr algn="ctr" defTabSz="914400">
              <a:lnSpc>
                <a:spcPct val="90000"/>
              </a:lnSpc>
              <a:spcBef>
                <a:spcPts val="1000"/>
              </a:spcBef>
            </a:pPr>
            <a:r>
              <a:rPr lang="en-US" sz="2400" dirty="0">
                <a:ln>
                  <a:solidFill>
                    <a:schemeClr val="tx1"/>
                  </a:solidFill>
                </a:ln>
              </a:rPr>
              <a:t>Worship through giving</a:t>
            </a:r>
          </a:p>
        </p:txBody>
      </p:sp>
    </p:spTree>
    <p:extLst>
      <p:ext uri="{BB962C8B-B14F-4D97-AF65-F5344CB8AC3E}">
        <p14:creationId xmlns:p14="http://schemas.microsoft.com/office/powerpoint/2010/main" val="3833311159"/>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790E4C-1D28-8E1C-2EFE-BBE4F025B6EE}"/>
              </a:ext>
            </a:extLst>
          </p:cNvPr>
          <p:cNvSpPr>
            <a:spLocks noGrp="1"/>
          </p:cNvSpPr>
          <p:nvPr>
            <p:ph type="body" sz="quarter" idx="11"/>
          </p:nvPr>
        </p:nvSpPr>
        <p:spPr>
          <a:xfrm>
            <a:off x="1740228" y="1021045"/>
            <a:ext cx="7215812" cy="1515173"/>
          </a:xfrm>
        </p:spPr>
        <p:txBody>
          <a:bodyPr>
            <a:noAutofit/>
          </a:bodyPr>
          <a:lstStyle/>
          <a:p>
            <a:pPr>
              <a:lnSpc>
                <a:spcPct val="150000"/>
              </a:lnSpc>
            </a:pPr>
            <a:r>
              <a:rPr lang="en-US" dirty="0"/>
              <a:t>We gather to worship God with our full, imperfect selves. </a:t>
            </a:r>
          </a:p>
        </p:txBody>
      </p:sp>
      <p:sp>
        <p:nvSpPr>
          <p:cNvPr id="3" name="Text Placeholder 2">
            <a:extLst>
              <a:ext uri="{FF2B5EF4-FFF2-40B4-BE49-F238E27FC236}">
                <a16:creationId xmlns:a16="http://schemas.microsoft.com/office/drawing/2014/main" id="{FED6E686-4D80-2E01-348E-5EF5CBD43CA6}"/>
              </a:ext>
            </a:extLst>
          </p:cNvPr>
          <p:cNvSpPr>
            <a:spLocks noGrp="1"/>
          </p:cNvSpPr>
          <p:nvPr>
            <p:ph type="body" sz="quarter" idx="12"/>
          </p:nvPr>
        </p:nvSpPr>
        <p:spPr>
          <a:xfrm>
            <a:off x="1740229" y="3362325"/>
            <a:ext cx="7215811" cy="1515172"/>
          </a:xfrm>
        </p:spPr>
        <p:txBody>
          <a:bodyPr>
            <a:noAutofit/>
          </a:bodyPr>
          <a:lstStyle/>
          <a:p>
            <a:pPr>
              <a:lnSpc>
                <a:spcPct val="150000"/>
              </a:lnSpc>
            </a:pPr>
            <a:r>
              <a:rPr lang="en-US" dirty="0"/>
              <a:t>We come to delight in the law of God, who is Love.</a:t>
            </a:r>
          </a:p>
        </p:txBody>
      </p:sp>
    </p:spTree>
    <p:extLst>
      <p:ext uri="{BB962C8B-B14F-4D97-AF65-F5344CB8AC3E}">
        <p14:creationId xmlns:p14="http://schemas.microsoft.com/office/powerpoint/2010/main" val="104917922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lose-up of hands holding yellow flowers&#10;&#10;AI-generated content may be incorrect.">
            <a:extLst>
              <a:ext uri="{FF2B5EF4-FFF2-40B4-BE49-F238E27FC236}">
                <a16:creationId xmlns:a16="http://schemas.microsoft.com/office/drawing/2014/main" id="{AB11DBFD-CABE-CC46-6063-CD5460FABA54}"/>
              </a:ext>
            </a:extLst>
          </p:cNvPr>
          <p:cNvPicPr>
            <a:picLocks noChangeAspect="1"/>
          </p:cNvPicPr>
          <p:nvPr/>
        </p:nvPicPr>
        <p:blipFill>
          <a:blip r:embed="rId2" cstate="email">
            <a:alphaModFix amt="5000"/>
            <a:extLst>
              <a:ext uri="{28A0092B-C50C-407E-A947-70E740481C1C}">
                <a14:useLocalDpi xmlns:a14="http://schemas.microsoft.com/office/drawing/2010/main"/>
              </a:ext>
            </a:extLst>
          </a:blip>
          <a:stretch>
            <a:fillRect/>
          </a:stretch>
        </p:blipFill>
        <p:spPr>
          <a:xfrm>
            <a:off x="0" y="-1"/>
            <a:ext cx="9490974" cy="6858001"/>
          </a:xfrm>
          <a:prstGeom prst="rect">
            <a:avLst/>
          </a:prstGeom>
        </p:spPr>
      </p:pic>
      <p:sp>
        <p:nvSpPr>
          <p:cNvPr id="3" name="TextBox 2">
            <a:hlinkClick r:id="rId3"/>
            <a:extLst>
              <a:ext uri="{FF2B5EF4-FFF2-40B4-BE49-F238E27FC236}">
                <a16:creationId xmlns:a16="http://schemas.microsoft.com/office/drawing/2014/main" id="{CD7AEBA0-6C80-4386-B2D7-1A6FD27EE85E}"/>
              </a:ext>
            </a:extLst>
          </p:cNvPr>
          <p:cNvSpPr txBox="1"/>
          <p:nvPr/>
        </p:nvSpPr>
        <p:spPr>
          <a:xfrm>
            <a:off x="0" y="0"/>
            <a:ext cx="9144000" cy="1538883"/>
          </a:xfrm>
          <a:prstGeom prst="rect">
            <a:avLst/>
          </a:prstGeom>
          <a:noFill/>
        </p:spPr>
        <p:txBody>
          <a:bodyPr wrap="square" rtlCol="0">
            <a:spAutoFit/>
          </a:bodyPr>
          <a:lstStyle/>
          <a:p>
            <a:pPr algn="ctr"/>
            <a:r>
              <a:rPr lang="en-US" sz="3000" dirty="0">
                <a:ea typeface="Times New Roman" charset="0"/>
                <a:cs typeface="Times New Roman" charset="0"/>
              </a:rPr>
              <a:t>“Praise God, from Whom All Blessings Flow”     UMH 94</a:t>
            </a:r>
          </a:p>
          <a:p>
            <a:pPr algn="ctr"/>
            <a:r>
              <a:rPr lang="en-US" dirty="0">
                <a:ea typeface="Times New Roman" charset="0"/>
                <a:cs typeface="Times New Roman" charset="0"/>
              </a:rPr>
              <a:t>WORDS: Thomas Ken, 1674; adapted by Gilbert H. Viera, 1978     </a:t>
            </a:r>
          </a:p>
          <a:p>
            <a:pPr algn="ctr"/>
            <a:r>
              <a:rPr lang="en-US" dirty="0">
                <a:ea typeface="Times New Roman" charset="0"/>
                <a:cs typeface="Times New Roman" charset="0"/>
              </a:rPr>
              <a:t>MUSIC: </a:t>
            </a:r>
            <a:r>
              <a:rPr lang="en-US" dirty="0" err="1">
                <a:ea typeface="Times New Roman" charset="0"/>
                <a:cs typeface="Times New Roman" charset="0"/>
              </a:rPr>
              <a:t>Geistliche</a:t>
            </a:r>
            <a:r>
              <a:rPr lang="en-US" dirty="0">
                <a:ea typeface="Times New Roman" charset="0"/>
                <a:cs typeface="Times New Roman" charset="0"/>
              </a:rPr>
              <a:t> </a:t>
            </a:r>
            <a:r>
              <a:rPr lang="en-US" dirty="0" err="1">
                <a:ea typeface="Times New Roman" charset="0"/>
                <a:cs typeface="Times New Roman" charset="0"/>
              </a:rPr>
              <a:t>Kirchengesange</a:t>
            </a:r>
            <a:r>
              <a:rPr lang="en-US" dirty="0">
                <a:ea typeface="Times New Roman" charset="0"/>
                <a:cs typeface="Times New Roman" charset="0"/>
              </a:rPr>
              <a:t>, 1623; harmonized by Ralph Vaughn Williams, 1906</a:t>
            </a:r>
          </a:p>
          <a:p>
            <a:pPr algn="ctr"/>
            <a:r>
              <a:rPr lang="en-US" sz="2800" b="1" i="1" dirty="0">
                <a:ea typeface="Times New Roman" charset="0"/>
                <a:cs typeface="Times New Roman" charset="0"/>
              </a:rPr>
              <a:t>Please stand as you are able and comfortable</a:t>
            </a:r>
            <a:r>
              <a:rPr lang="en-US" sz="2000" b="1" i="1" dirty="0">
                <a:ea typeface="Times New Roman" charset="0"/>
                <a:cs typeface="Times New Roman" charset="0"/>
              </a:rPr>
              <a:t>.</a:t>
            </a:r>
            <a:endParaRPr lang="en-US" sz="2000" b="1" i="1" dirty="0">
              <a:ea typeface="Edwardian Script ITC" charset="0"/>
              <a:cs typeface="Edwardian Script ITC" charset="0"/>
            </a:endParaRPr>
          </a:p>
        </p:txBody>
      </p:sp>
      <p:sp>
        <p:nvSpPr>
          <p:cNvPr id="4" name="TextBox 3">
            <a:extLst>
              <a:ext uri="{FF2B5EF4-FFF2-40B4-BE49-F238E27FC236}">
                <a16:creationId xmlns:a16="http://schemas.microsoft.com/office/drawing/2014/main" id="{46D4955F-D45C-DD08-54A3-D27DE48ABF3B}"/>
              </a:ext>
            </a:extLst>
          </p:cNvPr>
          <p:cNvSpPr txBox="1"/>
          <p:nvPr/>
        </p:nvSpPr>
        <p:spPr>
          <a:xfrm>
            <a:off x="354181" y="1538883"/>
            <a:ext cx="8435638" cy="4846391"/>
          </a:xfrm>
          <a:prstGeom prst="rect">
            <a:avLst/>
          </a:prstGeom>
          <a:noFill/>
        </p:spPr>
        <p:txBody>
          <a:bodyPr wrap="square" rtlCol="0">
            <a:spAutoFit/>
          </a:bodyPr>
          <a:lstStyle/>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God from whom all blessings flow;</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God, all creatures here below:</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Alleluia!  Alleluia!</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God, the source of all our gifts!</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Jesus Christ, whose power uplifts!</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Praise the Spirit, Holy Spirit!</a:t>
            </a:r>
          </a:p>
          <a:p>
            <a:pPr algn="ctr">
              <a:lnSpc>
                <a:spcPct val="150000"/>
              </a:lnSpc>
            </a:pPr>
            <a:r>
              <a:rPr lang="en-US" sz="3000" dirty="0">
                <a:latin typeface="Verdana" panose="020B0604030504040204" pitchFamily="34" charset="0"/>
                <a:ea typeface="Verdana" panose="020B0604030504040204" pitchFamily="34" charset="0"/>
                <a:cs typeface="Verdana" panose="020B0604030504040204" pitchFamily="34" charset="0"/>
              </a:rPr>
              <a:t>Alleluia!  Alleluia!  Alleluia!</a:t>
            </a:r>
          </a:p>
        </p:txBody>
      </p:sp>
    </p:spTree>
    <p:extLst>
      <p:ext uri="{BB962C8B-B14F-4D97-AF65-F5344CB8AC3E}">
        <p14:creationId xmlns:p14="http://schemas.microsoft.com/office/powerpoint/2010/main" val="113021022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DF271B4-CFBA-523C-3FF9-ACCBAAB2DC5D}"/>
              </a:ext>
            </a:extLst>
          </p:cNvPr>
          <p:cNvSpPr txBox="1"/>
          <p:nvPr/>
        </p:nvSpPr>
        <p:spPr>
          <a:xfrm>
            <a:off x="1262743" y="2959640"/>
            <a:ext cx="6618514" cy="938719"/>
          </a:xfrm>
          <a:prstGeom prst="rect">
            <a:avLst/>
          </a:prstGeom>
          <a:solidFill>
            <a:schemeClr val="bg1"/>
          </a:solidFill>
          <a:ln>
            <a:solidFill>
              <a:schemeClr val="tx1"/>
            </a:solidFill>
            <a:prstDash val="solid"/>
            <a:extLst>
              <a:ext uri="{C807C97D-BFC1-408E-A445-0C87EB9F89A2}">
                <ask:lineSketchStyleProps xmlns:ask="http://schemas.microsoft.com/office/drawing/2018/sketchyshapes">
                  <ask:type>
                    <ask:lineSketchNone/>
                  </ask:type>
                </ask:lineSketchStyleProps>
              </a:ext>
            </a:extLst>
          </a:ln>
          <a:effectLst>
            <a:softEdge rad="31750"/>
          </a:effectLst>
        </p:spPr>
        <p:txBody>
          <a:bodyPr wrap="square" rtlCol="0">
            <a:spAutoFit/>
          </a:bodyPr>
          <a:lstStyle/>
          <a:p>
            <a:r>
              <a:rPr lang="en-US" sz="5500" dirty="0">
                <a:latin typeface="Lucida Calligraphy" panose="03010101010101010101" pitchFamily="66" charset="77"/>
              </a:rPr>
              <a:t>Offertory Prayer</a:t>
            </a:r>
          </a:p>
        </p:txBody>
      </p:sp>
    </p:spTree>
    <p:extLst>
      <p:ext uri="{BB962C8B-B14F-4D97-AF65-F5344CB8AC3E}">
        <p14:creationId xmlns:p14="http://schemas.microsoft.com/office/powerpoint/2010/main" val="237920455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717198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434433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4624774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702278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3356322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49316400"/>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5024690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244957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66247-0639-5AB9-8AD2-A5D7C9D5716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7A92892-332D-8372-776F-48A8D427C0B1}"/>
              </a:ext>
            </a:extLst>
          </p:cNvPr>
          <p:cNvSpPr>
            <a:spLocks noGrp="1"/>
          </p:cNvSpPr>
          <p:nvPr>
            <p:ph type="body" sz="quarter" idx="11"/>
          </p:nvPr>
        </p:nvSpPr>
        <p:spPr>
          <a:xfrm>
            <a:off x="1800225" y="829114"/>
            <a:ext cx="7343775" cy="1515173"/>
          </a:xfrm>
        </p:spPr>
        <p:txBody>
          <a:bodyPr>
            <a:noAutofit/>
          </a:bodyPr>
          <a:lstStyle/>
          <a:p>
            <a:pPr>
              <a:lnSpc>
                <a:spcPct val="150000"/>
              </a:lnSpc>
            </a:pPr>
            <a:r>
              <a:rPr lang="en-US" dirty="0"/>
              <a:t>We gather as people who don’t always know what to do in the face of difficult and complex circumstances. </a:t>
            </a:r>
          </a:p>
        </p:txBody>
      </p:sp>
      <p:sp>
        <p:nvSpPr>
          <p:cNvPr id="3" name="Text Placeholder 2">
            <a:extLst>
              <a:ext uri="{FF2B5EF4-FFF2-40B4-BE49-F238E27FC236}">
                <a16:creationId xmlns:a16="http://schemas.microsoft.com/office/drawing/2014/main" id="{652DCA7C-6EE9-071F-9521-F772F5C19B49}"/>
              </a:ext>
            </a:extLst>
          </p:cNvPr>
          <p:cNvSpPr>
            <a:spLocks noGrp="1"/>
          </p:cNvSpPr>
          <p:nvPr>
            <p:ph type="body" sz="quarter" idx="12"/>
          </p:nvPr>
        </p:nvSpPr>
        <p:spPr>
          <a:xfrm>
            <a:off x="1800225" y="3467100"/>
            <a:ext cx="7215812" cy="1515172"/>
          </a:xfrm>
        </p:spPr>
        <p:txBody>
          <a:bodyPr>
            <a:noAutofit/>
          </a:bodyPr>
          <a:lstStyle/>
          <a:p>
            <a:pPr>
              <a:lnSpc>
                <a:spcPct val="150000"/>
              </a:lnSpc>
            </a:pPr>
            <a:r>
              <a:rPr lang="en-US" dirty="0"/>
              <a:t>We come to delight in the law of God, who is Love. </a:t>
            </a:r>
          </a:p>
        </p:txBody>
      </p:sp>
    </p:spTree>
    <p:extLst>
      <p:ext uri="{BB962C8B-B14F-4D97-AF65-F5344CB8AC3E}">
        <p14:creationId xmlns:p14="http://schemas.microsoft.com/office/powerpoint/2010/main" val="1174158296"/>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7746771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9419987"/>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852844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844589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3638408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8559525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691521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578611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752F353-5EAE-CB45-94A4-28AC6EB503F5}"/>
              </a:ext>
            </a:extLst>
          </p:cNvPr>
          <p:cNvPicPr>
            <a:picLocks noChangeAspect="1"/>
          </p:cNvPicPr>
          <p:nvPr/>
        </p:nvPicPr>
        <p:blipFill rotWithShape="1">
          <a:blip r:embed="rId2">
            <a:alphaModFix amt="10000"/>
          </a:blip>
          <a:srcRect r="11212"/>
          <a:stretch/>
        </p:blipFill>
        <p:spPr>
          <a:xfrm>
            <a:off x="3420" y="0"/>
            <a:ext cx="9140579" cy="6858000"/>
          </a:xfrm>
          <a:prstGeom prst="rect">
            <a:avLst/>
          </a:prstGeom>
        </p:spPr>
      </p:pic>
      <p:sp>
        <p:nvSpPr>
          <p:cNvPr id="5" name="TextBox 4">
            <a:extLst>
              <a:ext uri="{FF2B5EF4-FFF2-40B4-BE49-F238E27FC236}">
                <a16:creationId xmlns:a16="http://schemas.microsoft.com/office/drawing/2014/main" id="{E860D3EE-26BC-0448-9C16-9B12E2D0F40A}"/>
              </a:ext>
            </a:extLst>
          </p:cNvPr>
          <p:cNvSpPr txBox="1"/>
          <p:nvPr/>
        </p:nvSpPr>
        <p:spPr>
          <a:xfrm>
            <a:off x="1" y="2065229"/>
            <a:ext cx="9143999" cy="2308324"/>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 My hope is built on nothing less </a:t>
            </a:r>
          </a:p>
          <a:p>
            <a:pPr algn="ctr"/>
            <a:r>
              <a:rPr lang="en-US" sz="3600" dirty="0">
                <a:latin typeface="Times New Roman" charset="0"/>
                <a:ea typeface="Times New Roman" charset="0"/>
                <a:cs typeface="Times New Roman" charset="0"/>
              </a:rPr>
              <a:t>than Jesus’ blood and righteousness. </a:t>
            </a:r>
          </a:p>
          <a:p>
            <a:pPr algn="ctr"/>
            <a:r>
              <a:rPr lang="en-US" sz="3600" dirty="0">
                <a:latin typeface="Times New Roman" charset="0"/>
                <a:ea typeface="Times New Roman" charset="0"/>
                <a:cs typeface="Times New Roman" charset="0"/>
              </a:rPr>
              <a:t>I dare not trust the sweetest frame, </a:t>
            </a:r>
          </a:p>
          <a:p>
            <a:pPr algn="ctr"/>
            <a:r>
              <a:rPr lang="en-US" sz="3600" dirty="0">
                <a:latin typeface="Times New Roman" charset="0"/>
                <a:ea typeface="Times New Roman" charset="0"/>
                <a:cs typeface="Times New Roman" charset="0"/>
              </a:rPr>
              <a:t>but wholly lean on Jesus’ name.</a:t>
            </a:r>
          </a:p>
        </p:txBody>
      </p:sp>
      <p:sp>
        <p:nvSpPr>
          <p:cNvPr id="7" name="TextBox 6">
            <a:extLst>
              <a:ext uri="{FF2B5EF4-FFF2-40B4-BE49-F238E27FC236}">
                <a16:creationId xmlns:a16="http://schemas.microsoft.com/office/drawing/2014/main" id="{5AA6E858-0F79-9E44-802D-2C4E4EE8D5C8}"/>
              </a:ext>
            </a:extLst>
          </p:cNvPr>
          <p:cNvSpPr txBox="1"/>
          <p:nvPr/>
        </p:nvSpPr>
        <p:spPr>
          <a:xfrm>
            <a:off x="-282" y="11669"/>
            <a:ext cx="9144281" cy="1323439"/>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“My Hope is Built ”  UMH 368</a:t>
            </a:r>
          </a:p>
          <a:p>
            <a:pPr algn="ctr"/>
            <a:r>
              <a:rPr lang="en-US" dirty="0">
                <a:latin typeface="Times New Roman" charset="0"/>
                <a:ea typeface="Times New Roman" charset="0"/>
                <a:cs typeface="Times New Roman" charset="0"/>
              </a:rPr>
              <a:t>WORDS: Edward Mote, 1834     MUSIC: William B. Bradbury, 1863</a:t>
            </a:r>
          </a:p>
          <a:p>
            <a:pPr algn="ctr"/>
            <a:r>
              <a:rPr lang="en-US" sz="2800" b="1" i="1" dirty="0">
                <a:latin typeface="Times New Roman" charset="0"/>
                <a:ea typeface="Times New Roman" charset="0"/>
                <a:cs typeface="Times New Roman" charset="0"/>
              </a:rPr>
              <a:t>Please stand as you are able and comfortable.</a:t>
            </a:r>
            <a:endParaRPr lang="en-US" sz="2800" b="1" i="1" dirty="0">
              <a:latin typeface="Edwardian Script ITC" charset="0"/>
              <a:ea typeface="Edwardian Script ITC" charset="0"/>
              <a:cs typeface="Edwardian Script ITC" charset="0"/>
            </a:endParaRPr>
          </a:p>
        </p:txBody>
      </p:sp>
      <p:sp>
        <p:nvSpPr>
          <p:cNvPr id="6" name="TextBox 5">
            <a:extLst>
              <a:ext uri="{FF2B5EF4-FFF2-40B4-BE49-F238E27FC236}">
                <a16:creationId xmlns:a16="http://schemas.microsoft.com/office/drawing/2014/main" id="{3ABD3753-9C8D-6546-AF75-B549729983D5}"/>
              </a:ext>
            </a:extLst>
          </p:cNvPr>
          <p:cNvSpPr txBox="1"/>
          <p:nvPr/>
        </p:nvSpPr>
        <p:spPr>
          <a:xfrm>
            <a:off x="3421" y="4373553"/>
            <a:ext cx="9143999" cy="1754326"/>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On Christ the solid rock I stand,</a:t>
            </a:r>
          </a:p>
          <a:p>
            <a:pPr algn="ctr"/>
            <a:r>
              <a:rPr lang="en-US" sz="3600" dirty="0">
                <a:latin typeface="Times New Roman" charset="0"/>
                <a:ea typeface="Times New Roman" charset="0"/>
                <a:cs typeface="Times New Roman" charset="0"/>
              </a:rPr>
              <a:t>all other ground is sinking sand;</a:t>
            </a:r>
          </a:p>
          <a:p>
            <a:pPr algn="ctr"/>
            <a:r>
              <a:rPr lang="en-US" sz="3600" dirty="0">
                <a:latin typeface="Times New Roman" charset="0"/>
                <a:ea typeface="Times New Roman" charset="0"/>
                <a:cs typeface="Times New Roman" charset="0"/>
              </a:rPr>
              <a:t>all other ground is sinking sand.</a:t>
            </a:r>
          </a:p>
        </p:txBody>
      </p:sp>
    </p:spTree>
    <p:extLst>
      <p:ext uri="{BB962C8B-B14F-4D97-AF65-F5344CB8AC3E}">
        <p14:creationId xmlns:p14="http://schemas.microsoft.com/office/powerpoint/2010/main" val="549607211"/>
      </p:ext>
    </p:extLst>
  </p:cSld>
  <p:clrMapOvr>
    <a:masterClrMapping/>
  </p:clrMapOvr>
  <p:transition spd="med">
    <p:dissolv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32EE343-59B6-354C-A759-EF6E6FE85BC8}"/>
              </a:ext>
            </a:extLst>
          </p:cNvPr>
          <p:cNvPicPr>
            <a:picLocks noChangeAspect="1"/>
          </p:cNvPicPr>
          <p:nvPr/>
        </p:nvPicPr>
        <p:blipFill rotWithShape="1">
          <a:blip r:embed="rId2">
            <a:alphaModFix amt="10000"/>
          </a:blip>
          <a:srcRect r="11212"/>
          <a:stretch/>
        </p:blipFill>
        <p:spPr>
          <a:xfrm>
            <a:off x="3420" y="0"/>
            <a:ext cx="9140579" cy="6858000"/>
          </a:xfrm>
          <a:prstGeom prst="rect">
            <a:avLst/>
          </a:prstGeom>
        </p:spPr>
      </p:pic>
      <p:sp>
        <p:nvSpPr>
          <p:cNvPr id="5" name="TextBox 4">
            <a:extLst>
              <a:ext uri="{FF2B5EF4-FFF2-40B4-BE49-F238E27FC236}">
                <a16:creationId xmlns:a16="http://schemas.microsoft.com/office/drawing/2014/main" id="{E860D3EE-26BC-0448-9C16-9B12E2D0F40A}"/>
              </a:ext>
            </a:extLst>
          </p:cNvPr>
          <p:cNvSpPr txBox="1"/>
          <p:nvPr/>
        </p:nvSpPr>
        <p:spPr>
          <a:xfrm>
            <a:off x="-3420" y="2065229"/>
            <a:ext cx="9143999" cy="2308324"/>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 When darkness veils his lovely face, </a:t>
            </a:r>
          </a:p>
          <a:p>
            <a:pPr algn="ctr"/>
            <a:r>
              <a:rPr lang="en-US" sz="3600" dirty="0">
                <a:latin typeface="Times New Roman" charset="0"/>
                <a:ea typeface="Times New Roman" charset="0"/>
                <a:cs typeface="Times New Roman" charset="0"/>
              </a:rPr>
              <a:t>I rest on his unchanging grace.</a:t>
            </a:r>
          </a:p>
          <a:p>
            <a:pPr algn="ctr"/>
            <a:r>
              <a:rPr lang="en-US" sz="3600" dirty="0">
                <a:latin typeface="Times New Roman" charset="0"/>
                <a:ea typeface="Times New Roman" charset="0"/>
                <a:cs typeface="Times New Roman" charset="0"/>
              </a:rPr>
              <a:t>In every high and stormy gale, </a:t>
            </a:r>
          </a:p>
          <a:p>
            <a:pPr algn="ctr"/>
            <a:r>
              <a:rPr lang="en-US" sz="3600" dirty="0">
                <a:latin typeface="Times New Roman" charset="0"/>
                <a:ea typeface="Times New Roman" charset="0"/>
                <a:cs typeface="Times New Roman" charset="0"/>
              </a:rPr>
              <a:t>my anchor holds within the veil.</a:t>
            </a:r>
          </a:p>
        </p:txBody>
      </p:sp>
      <p:sp>
        <p:nvSpPr>
          <p:cNvPr id="7" name="TextBox 6">
            <a:extLst>
              <a:ext uri="{FF2B5EF4-FFF2-40B4-BE49-F238E27FC236}">
                <a16:creationId xmlns:a16="http://schemas.microsoft.com/office/drawing/2014/main" id="{5AA6E858-0F79-9E44-802D-2C4E4EE8D5C8}"/>
              </a:ext>
            </a:extLst>
          </p:cNvPr>
          <p:cNvSpPr txBox="1"/>
          <p:nvPr/>
        </p:nvSpPr>
        <p:spPr>
          <a:xfrm>
            <a:off x="-282" y="11669"/>
            <a:ext cx="9144281" cy="1323439"/>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“My Hope is Built ”  UMH 368</a:t>
            </a:r>
          </a:p>
          <a:p>
            <a:pPr algn="ctr"/>
            <a:r>
              <a:rPr lang="en-US" dirty="0">
                <a:latin typeface="Times New Roman" charset="0"/>
                <a:ea typeface="Times New Roman" charset="0"/>
                <a:cs typeface="Times New Roman" charset="0"/>
              </a:rPr>
              <a:t>WORDS: Edward Mote, 1834     MUSIC: William B. Bradbury, 1863</a:t>
            </a:r>
          </a:p>
          <a:p>
            <a:pPr algn="ctr"/>
            <a:r>
              <a:rPr lang="en-US" sz="2800" b="1" i="1" dirty="0">
                <a:latin typeface="Times New Roman" charset="0"/>
                <a:ea typeface="Times New Roman" charset="0"/>
                <a:cs typeface="Times New Roman" charset="0"/>
              </a:rPr>
              <a:t>Please stand as you are able and comfortable.</a:t>
            </a:r>
            <a:endParaRPr lang="en-US" sz="2800" b="1" i="1" dirty="0">
              <a:latin typeface="Edwardian Script ITC" charset="0"/>
              <a:ea typeface="Edwardian Script ITC" charset="0"/>
              <a:cs typeface="Edwardian Script ITC" charset="0"/>
            </a:endParaRPr>
          </a:p>
        </p:txBody>
      </p:sp>
      <p:sp>
        <p:nvSpPr>
          <p:cNvPr id="8" name="TextBox 7">
            <a:extLst>
              <a:ext uri="{FF2B5EF4-FFF2-40B4-BE49-F238E27FC236}">
                <a16:creationId xmlns:a16="http://schemas.microsoft.com/office/drawing/2014/main" id="{4EDD7C66-F6FD-E647-8C53-621981D70C5B}"/>
              </a:ext>
            </a:extLst>
          </p:cNvPr>
          <p:cNvSpPr txBox="1"/>
          <p:nvPr/>
        </p:nvSpPr>
        <p:spPr>
          <a:xfrm>
            <a:off x="3421" y="4373553"/>
            <a:ext cx="9143999" cy="1754326"/>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On Christ the solid rock I stand,</a:t>
            </a:r>
          </a:p>
          <a:p>
            <a:pPr algn="ctr"/>
            <a:r>
              <a:rPr lang="en-US" sz="3600" dirty="0">
                <a:latin typeface="Times New Roman" charset="0"/>
                <a:ea typeface="Times New Roman" charset="0"/>
                <a:cs typeface="Times New Roman" charset="0"/>
              </a:rPr>
              <a:t>all other ground is sinking sand;</a:t>
            </a:r>
          </a:p>
          <a:p>
            <a:pPr algn="ctr"/>
            <a:r>
              <a:rPr lang="en-US" sz="3600" dirty="0">
                <a:latin typeface="Times New Roman" charset="0"/>
                <a:ea typeface="Times New Roman" charset="0"/>
                <a:cs typeface="Times New Roman" charset="0"/>
              </a:rPr>
              <a:t>all other ground is sinking sand.</a:t>
            </a:r>
          </a:p>
        </p:txBody>
      </p:sp>
    </p:spTree>
    <p:extLst>
      <p:ext uri="{BB962C8B-B14F-4D97-AF65-F5344CB8AC3E}">
        <p14:creationId xmlns:p14="http://schemas.microsoft.com/office/powerpoint/2010/main" val="3144719458"/>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A3C60-B2FD-49A5-3778-71624953F51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16B868F-71A8-A9E3-8A62-0F10812B916D}"/>
              </a:ext>
            </a:extLst>
          </p:cNvPr>
          <p:cNvSpPr>
            <a:spLocks noGrp="1"/>
          </p:cNvSpPr>
          <p:nvPr>
            <p:ph type="body" sz="quarter" idx="11"/>
          </p:nvPr>
        </p:nvSpPr>
        <p:spPr>
          <a:xfrm>
            <a:off x="1928188" y="803842"/>
            <a:ext cx="7215812" cy="1515173"/>
          </a:xfrm>
        </p:spPr>
        <p:txBody>
          <a:bodyPr>
            <a:noAutofit/>
          </a:bodyPr>
          <a:lstStyle/>
          <a:p>
            <a:pPr>
              <a:lnSpc>
                <a:spcPct val="150000"/>
              </a:lnSpc>
            </a:pPr>
            <a:r>
              <a:rPr lang="en-US" dirty="0"/>
              <a:t>We gather as people who desire to follow God with our actions but struggle to connect what we want to do with what we actually do. </a:t>
            </a:r>
          </a:p>
        </p:txBody>
      </p:sp>
      <p:sp>
        <p:nvSpPr>
          <p:cNvPr id="3" name="Text Placeholder 2">
            <a:extLst>
              <a:ext uri="{FF2B5EF4-FFF2-40B4-BE49-F238E27FC236}">
                <a16:creationId xmlns:a16="http://schemas.microsoft.com/office/drawing/2014/main" id="{770271B4-D20E-5DD2-5534-3EF6398C4136}"/>
              </a:ext>
            </a:extLst>
          </p:cNvPr>
          <p:cNvSpPr>
            <a:spLocks noGrp="1"/>
          </p:cNvSpPr>
          <p:nvPr>
            <p:ph type="body" sz="quarter" idx="12"/>
          </p:nvPr>
        </p:nvSpPr>
        <p:spPr>
          <a:xfrm>
            <a:off x="1928188" y="3429000"/>
            <a:ext cx="7215812" cy="1515172"/>
          </a:xfrm>
        </p:spPr>
        <p:txBody>
          <a:bodyPr>
            <a:noAutofit/>
          </a:bodyPr>
          <a:lstStyle/>
          <a:p>
            <a:pPr>
              <a:lnSpc>
                <a:spcPct val="150000"/>
              </a:lnSpc>
            </a:pPr>
            <a:r>
              <a:rPr lang="en-US" dirty="0"/>
              <a:t>We come to delight in the law of God, who is Love. </a:t>
            </a:r>
          </a:p>
        </p:txBody>
      </p:sp>
    </p:spTree>
    <p:extLst>
      <p:ext uri="{BB962C8B-B14F-4D97-AF65-F5344CB8AC3E}">
        <p14:creationId xmlns:p14="http://schemas.microsoft.com/office/powerpoint/2010/main" val="219963018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5AC23B5-BF21-6849-AE22-78E5265744DD}"/>
              </a:ext>
            </a:extLst>
          </p:cNvPr>
          <p:cNvPicPr>
            <a:picLocks noChangeAspect="1"/>
          </p:cNvPicPr>
          <p:nvPr/>
        </p:nvPicPr>
        <p:blipFill rotWithShape="1">
          <a:blip r:embed="rId2">
            <a:alphaModFix amt="10000"/>
          </a:blip>
          <a:srcRect r="11212"/>
          <a:stretch/>
        </p:blipFill>
        <p:spPr>
          <a:xfrm>
            <a:off x="3421" y="11669"/>
            <a:ext cx="9140579" cy="6858000"/>
          </a:xfrm>
          <a:prstGeom prst="rect">
            <a:avLst/>
          </a:prstGeom>
        </p:spPr>
      </p:pic>
      <p:sp>
        <p:nvSpPr>
          <p:cNvPr id="5" name="TextBox 4">
            <a:extLst>
              <a:ext uri="{FF2B5EF4-FFF2-40B4-BE49-F238E27FC236}">
                <a16:creationId xmlns:a16="http://schemas.microsoft.com/office/drawing/2014/main" id="{E860D3EE-26BC-0448-9C16-9B12E2D0F40A}"/>
              </a:ext>
            </a:extLst>
          </p:cNvPr>
          <p:cNvSpPr txBox="1"/>
          <p:nvPr/>
        </p:nvSpPr>
        <p:spPr>
          <a:xfrm>
            <a:off x="-3420" y="2065229"/>
            <a:ext cx="9143999" cy="2308324"/>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 His oath, his covenant, his blood</a:t>
            </a:r>
          </a:p>
          <a:p>
            <a:pPr algn="ctr"/>
            <a:r>
              <a:rPr lang="en-US" sz="3600" dirty="0">
                <a:latin typeface="Times New Roman" charset="0"/>
                <a:ea typeface="Times New Roman" charset="0"/>
                <a:cs typeface="Times New Roman" charset="0"/>
              </a:rPr>
              <a:t>support me in the whelming flood.</a:t>
            </a:r>
          </a:p>
          <a:p>
            <a:pPr algn="ctr"/>
            <a:r>
              <a:rPr lang="en-US" sz="3600" dirty="0">
                <a:latin typeface="Times New Roman" charset="0"/>
                <a:ea typeface="Times New Roman" charset="0"/>
                <a:cs typeface="Times New Roman" charset="0"/>
              </a:rPr>
              <a:t>When all around my soul gives way,</a:t>
            </a:r>
          </a:p>
          <a:p>
            <a:pPr algn="ctr"/>
            <a:r>
              <a:rPr lang="en-US" sz="3600" dirty="0">
                <a:latin typeface="Times New Roman" charset="0"/>
                <a:ea typeface="Times New Roman" charset="0"/>
                <a:cs typeface="Times New Roman" charset="0"/>
              </a:rPr>
              <a:t>he then is all my hope and stay.</a:t>
            </a:r>
          </a:p>
        </p:txBody>
      </p:sp>
      <p:sp>
        <p:nvSpPr>
          <p:cNvPr id="7" name="TextBox 6">
            <a:extLst>
              <a:ext uri="{FF2B5EF4-FFF2-40B4-BE49-F238E27FC236}">
                <a16:creationId xmlns:a16="http://schemas.microsoft.com/office/drawing/2014/main" id="{5AA6E858-0F79-9E44-802D-2C4E4EE8D5C8}"/>
              </a:ext>
            </a:extLst>
          </p:cNvPr>
          <p:cNvSpPr txBox="1"/>
          <p:nvPr/>
        </p:nvSpPr>
        <p:spPr>
          <a:xfrm>
            <a:off x="-282" y="11669"/>
            <a:ext cx="9144281" cy="1323439"/>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“My Hope is Built ”  UMH 368</a:t>
            </a:r>
          </a:p>
          <a:p>
            <a:pPr algn="ctr"/>
            <a:r>
              <a:rPr lang="en-US" dirty="0">
                <a:latin typeface="Times New Roman" charset="0"/>
                <a:ea typeface="Times New Roman" charset="0"/>
                <a:cs typeface="Times New Roman" charset="0"/>
              </a:rPr>
              <a:t>WORDS: Edward Mote, 1834     MUSIC: William B. Bradbury, 1863</a:t>
            </a:r>
          </a:p>
          <a:p>
            <a:pPr algn="ctr"/>
            <a:r>
              <a:rPr lang="en-US" sz="2800" b="1" i="1" dirty="0">
                <a:latin typeface="Times New Roman" charset="0"/>
                <a:ea typeface="Times New Roman" charset="0"/>
                <a:cs typeface="Times New Roman" charset="0"/>
              </a:rPr>
              <a:t>Please stand as you are able and comfortable.</a:t>
            </a:r>
            <a:endParaRPr lang="en-US" sz="2800" b="1" i="1" dirty="0">
              <a:latin typeface="Edwardian Script ITC" charset="0"/>
              <a:ea typeface="Edwardian Script ITC" charset="0"/>
              <a:cs typeface="Edwardian Script ITC" charset="0"/>
            </a:endParaRPr>
          </a:p>
        </p:txBody>
      </p:sp>
      <p:sp>
        <p:nvSpPr>
          <p:cNvPr id="8" name="TextBox 7">
            <a:extLst>
              <a:ext uri="{FF2B5EF4-FFF2-40B4-BE49-F238E27FC236}">
                <a16:creationId xmlns:a16="http://schemas.microsoft.com/office/drawing/2014/main" id="{0DC5F5A5-90A7-3A4D-AD6A-9FE91BDC7888}"/>
              </a:ext>
            </a:extLst>
          </p:cNvPr>
          <p:cNvSpPr txBox="1"/>
          <p:nvPr/>
        </p:nvSpPr>
        <p:spPr>
          <a:xfrm>
            <a:off x="3421" y="4373553"/>
            <a:ext cx="9143999" cy="1754326"/>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On Christ the solid rock I stand,</a:t>
            </a:r>
          </a:p>
          <a:p>
            <a:pPr algn="ctr"/>
            <a:r>
              <a:rPr lang="en-US" sz="3600" dirty="0">
                <a:latin typeface="Times New Roman" charset="0"/>
                <a:ea typeface="Times New Roman" charset="0"/>
                <a:cs typeface="Times New Roman" charset="0"/>
              </a:rPr>
              <a:t>all other ground is sinking sand;</a:t>
            </a:r>
          </a:p>
          <a:p>
            <a:pPr algn="ctr"/>
            <a:r>
              <a:rPr lang="en-US" sz="3600" dirty="0">
                <a:latin typeface="Times New Roman" charset="0"/>
                <a:ea typeface="Times New Roman" charset="0"/>
                <a:cs typeface="Times New Roman" charset="0"/>
              </a:rPr>
              <a:t>all other ground is sinking sand.</a:t>
            </a:r>
          </a:p>
        </p:txBody>
      </p:sp>
    </p:spTree>
    <p:extLst>
      <p:ext uri="{BB962C8B-B14F-4D97-AF65-F5344CB8AC3E}">
        <p14:creationId xmlns:p14="http://schemas.microsoft.com/office/powerpoint/2010/main" val="1938955263"/>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B81FD29-5461-0E42-8E0D-9D71FE637CF5}"/>
              </a:ext>
            </a:extLst>
          </p:cNvPr>
          <p:cNvPicPr>
            <a:picLocks noChangeAspect="1"/>
          </p:cNvPicPr>
          <p:nvPr/>
        </p:nvPicPr>
        <p:blipFill rotWithShape="1">
          <a:blip r:embed="rId2">
            <a:alphaModFix amt="10000"/>
          </a:blip>
          <a:srcRect r="11212"/>
          <a:stretch/>
        </p:blipFill>
        <p:spPr>
          <a:xfrm>
            <a:off x="3420" y="0"/>
            <a:ext cx="9140579" cy="6858000"/>
          </a:xfrm>
          <a:prstGeom prst="rect">
            <a:avLst/>
          </a:prstGeom>
        </p:spPr>
      </p:pic>
      <p:sp>
        <p:nvSpPr>
          <p:cNvPr id="5" name="TextBox 4">
            <a:extLst>
              <a:ext uri="{FF2B5EF4-FFF2-40B4-BE49-F238E27FC236}">
                <a16:creationId xmlns:a16="http://schemas.microsoft.com/office/drawing/2014/main" id="{E860D3EE-26BC-0448-9C16-9B12E2D0F40A}"/>
              </a:ext>
            </a:extLst>
          </p:cNvPr>
          <p:cNvSpPr txBox="1"/>
          <p:nvPr/>
        </p:nvSpPr>
        <p:spPr>
          <a:xfrm>
            <a:off x="1" y="2065229"/>
            <a:ext cx="9143999" cy="2308324"/>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 When he shall come with trumpet sound,</a:t>
            </a:r>
          </a:p>
          <a:p>
            <a:pPr algn="ctr"/>
            <a:r>
              <a:rPr lang="en-US" sz="3600" dirty="0">
                <a:latin typeface="Times New Roman" charset="0"/>
                <a:ea typeface="Times New Roman" charset="0"/>
                <a:cs typeface="Times New Roman" charset="0"/>
              </a:rPr>
              <a:t>O may I then in him be found!</a:t>
            </a:r>
          </a:p>
          <a:p>
            <a:pPr algn="ctr"/>
            <a:r>
              <a:rPr lang="en-US" sz="3600" dirty="0">
                <a:latin typeface="Times New Roman" charset="0"/>
                <a:ea typeface="Times New Roman" charset="0"/>
                <a:cs typeface="Times New Roman" charset="0"/>
              </a:rPr>
              <a:t>Dressed in his righteousness alone,</a:t>
            </a:r>
          </a:p>
          <a:p>
            <a:pPr algn="ctr"/>
            <a:r>
              <a:rPr lang="en-US" sz="3600" dirty="0">
                <a:latin typeface="Times New Roman" charset="0"/>
                <a:ea typeface="Times New Roman" charset="0"/>
                <a:cs typeface="Times New Roman" charset="0"/>
              </a:rPr>
              <a:t>faultless to stand before the throne!</a:t>
            </a:r>
          </a:p>
        </p:txBody>
      </p:sp>
      <p:sp>
        <p:nvSpPr>
          <p:cNvPr id="7" name="TextBox 6">
            <a:extLst>
              <a:ext uri="{FF2B5EF4-FFF2-40B4-BE49-F238E27FC236}">
                <a16:creationId xmlns:a16="http://schemas.microsoft.com/office/drawing/2014/main" id="{5AA6E858-0F79-9E44-802D-2C4E4EE8D5C8}"/>
              </a:ext>
            </a:extLst>
          </p:cNvPr>
          <p:cNvSpPr txBox="1"/>
          <p:nvPr/>
        </p:nvSpPr>
        <p:spPr>
          <a:xfrm>
            <a:off x="-282" y="11669"/>
            <a:ext cx="9144281" cy="1323439"/>
          </a:xfrm>
          <a:prstGeom prst="rect">
            <a:avLst/>
          </a:prstGeom>
          <a:noFill/>
        </p:spPr>
        <p:txBody>
          <a:bodyPr wrap="square" rtlCol="0">
            <a:spAutoFit/>
          </a:bodyPr>
          <a:lstStyle/>
          <a:p>
            <a:pPr algn="ctr"/>
            <a:r>
              <a:rPr lang="en-US" sz="3400" dirty="0">
                <a:latin typeface="Times New Roman" charset="0"/>
                <a:ea typeface="Times New Roman" charset="0"/>
                <a:cs typeface="Times New Roman" charset="0"/>
              </a:rPr>
              <a:t>“My Hope is Built ”  UMH 368</a:t>
            </a:r>
          </a:p>
          <a:p>
            <a:pPr algn="ctr"/>
            <a:r>
              <a:rPr lang="en-US" dirty="0">
                <a:latin typeface="Times New Roman" charset="0"/>
                <a:ea typeface="Times New Roman" charset="0"/>
                <a:cs typeface="Times New Roman" charset="0"/>
              </a:rPr>
              <a:t>WORDS: Edward Mote, 1834     MUSIC: William B. Bradbury, 1863</a:t>
            </a:r>
          </a:p>
          <a:p>
            <a:pPr algn="ctr"/>
            <a:r>
              <a:rPr lang="en-US" sz="2800" b="1" i="1" dirty="0">
                <a:latin typeface="Times New Roman" charset="0"/>
                <a:ea typeface="Times New Roman" charset="0"/>
                <a:cs typeface="Times New Roman" charset="0"/>
              </a:rPr>
              <a:t>Please stand as you are able and comfortable.</a:t>
            </a:r>
            <a:endParaRPr lang="en-US" sz="2800" b="1" i="1" dirty="0">
              <a:latin typeface="Edwardian Script ITC" charset="0"/>
              <a:ea typeface="Edwardian Script ITC" charset="0"/>
              <a:cs typeface="Edwardian Script ITC" charset="0"/>
            </a:endParaRPr>
          </a:p>
        </p:txBody>
      </p:sp>
      <p:sp>
        <p:nvSpPr>
          <p:cNvPr id="8" name="TextBox 7">
            <a:extLst>
              <a:ext uri="{FF2B5EF4-FFF2-40B4-BE49-F238E27FC236}">
                <a16:creationId xmlns:a16="http://schemas.microsoft.com/office/drawing/2014/main" id="{B3011F30-B511-C840-998D-1C521188D79B}"/>
              </a:ext>
            </a:extLst>
          </p:cNvPr>
          <p:cNvSpPr txBox="1"/>
          <p:nvPr/>
        </p:nvSpPr>
        <p:spPr>
          <a:xfrm>
            <a:off x="3421" y="4373553"/>
            <a:ext cx="9143999" cy="1754326"/>
          </a:xfrm>
          <a:prstGeom prst="rect">
            <a:avLst/>
          </a:prstGeom>
          <a:noFill/>
        </p:spPr>
        <p:txBody>
          <a:bodyPr wrap="square" rtlCol="0">
            <a:spAutoFit/>
          </a:bodyPr>
          <a:lstStyle/>
          <a:p>
            <a:pPr algn="ctr"/>
            <a:r>
              <a:rPr lang="en-US" sz="3600" dirty="0">
                <a:latin typeface="Times New Roman" charset="0"/>
                <a:ea typeface="Times New Roman" charset="0"/>
                <a:cs typeface="Times New Roman" charset="0"/>
              </a:rPr>
              <a:t>On Christ the solid rock I stand,</a:t>
            </a:r>
          </a:p>
          <a:p>
            <a:pPr algn="ctr"/>
            <a:r>
              <a:rPr lang="en-US" sz="3600" dirty="0">
                <a:latin typeface="Times New Roman" charset="0"/>
                <a:ea typeface="Times New Roman" charset="0"/>
                <a:cs typeface="Times New Roman" charset="0"/>
              </a:rPr>
              <a:t>all other ground is sinking sand;</a:t>
            </a:r>
          </a:p>
          <a:p>
            <a:pPr algn="ctr"/>
            <a:r>
              <a:rPr lang="en-US" sz="3600" dirty="0">
                <a:latin typeface="Times New Roman" charset="0"/>
                <a:ea typeface="Times New Roman" charset="0"/>
                <a:cs typeface="Times New Roman" charset="0"/>
              </a:rPr>
              <a:t>all other ground is sinking sand.</a:t>
            </a:r>
          </a:p>
        </p:txBody>
      </p:sp>
    </p:spTree>
    <p:extLst>
      <p:ext uri="{BB962C8B-B14F-4D97-AF65-F5344CB8AC3E}">
        <p14:creationId xmlns:p14="http://schemas.microsoft.com/office/powerpoint/2010/main" val="3621377697"/>
      </p:ext>
    </p:extLst>
  </p:cSld>
  <p:clrMapOvr>
    <a:masterClrMapping/>
  </p:clrMapOvr>
  <mc:AlternateContent xmlns:mc="http://schemas.openxmlformats.org/markup-compatibility/2006" xmlns:p14="http://schemas.microsoft.com/office/powerpoint/2010/main">
    <mc:Choice Requires="p14">
      <p:transition p14:dur="250">
        <p:dissolve/>
      </p:transition>
    </mc:Choice>
    <mc:Fallback xmlns="">
      <p:transition>
        <p:dissolv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5870298"/>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3857" y="5468"/>
            <a:ext cx="9116288" cy="707886"/>
          </a:xfrm>
          <a:prstGeom prst="rect">
            <a:avLst/>
          </a:prstGeom>
          <a:noFill/>
        </p:spPr>
        <p:txBody>
          <a:bodyPr wrap="square" rtlCol="0">
            <a:spAutoFit/>
          </a:bodyPr>
          <a:lstStyle/>
          <a:p>
            <a:pPr algn="ctr"/>
            <a:r>
              <a:rPr lang="en-US" sz="4000" b="1" dirty="0">
                <a:ea typeface="Times New Roman" charset="0"/>
                <a:cs typeface="Times New Roman" charset="0"/>
              </a:rPr>
              <a:t>BLESSING AND BENEDICTION</a:t>
            </a:r>
          </a:p>
        </p:txBody>
      </p:sp>
      <p:sp>
        <p:nvSpPr>
          <p:cNvPr id="7" name="TextBox 6"/>
          <p:cNvSpPr txBox="1"/>
          <p:nvPr/>
        </p:nvSpPr>
        <p:spPr>
          <a:xfrm>
            <a:off x="575184" y="4993401"/>
            <a:ext cx="7934633" cy="1446550"/>
          </a:xfrm>
          <a:prstGeom prst="rect">
            <a:avLst/>
          </a:prstGeom>
          <a:noFill/>
          <a:ln w="127000" cmpd="thickThin">
            <a:solidFill>
              <a:schemeClr val="tx1"/>
            </a:solidFill>
          </a:ln>
        </p:spPr>
        <p:txBody>
          <a:bodyPr wrap="square" rtlCol="0">
            <a:spAutoFit/>
          </a:bodyPr>
          <a:lstStyle/>
          <a:p>
            <a:pPr algn="ctr"/>
            <a:r>
              <a:rPr lang="en-US" sz="4400" dirty="0">
                <a:ea typeface="Times New Roman" charset="0"/>
                <a:cs typeface="Times New Roman" charset="0"/>
              </a:rPr>
              <a:t>This service has ended, and now</a:t>
            </a:r>
          </a:p>
          <a:p>
            <a:pPr algn="ctr"/>
            <a:r>
              <a:rPr lang="en-US" sz="4400" dirty="0">
                <a:ea typeface="Times New Roman" charset="0"/>
                <a:cs typeface="Times New Roman" charset="0"/>
              </a:rPr>
              <a:t>your service in the world begins!</a:t>
            </a:r>
          </a:p>
        </p:txBody>
      </p:sp>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3" y="1221958"/>
            <a:ext cx="9144000" cy="3415447"/>
          </a:xfrm>
          <a:prstGeom prst="rect">
            <a:avLst/>
          </a:prstGeom>
        </p:spPr>
      </p:pic>
    </p:spTree>
    <p:extLst>
      <p:ext uri="{BB962C8B-B14F-4D97-AF65-F5344CB8AC3E}">
        <p14:creationId xmlns:p14="http://schemas.microsoft.com/office/powerpoint/2010/main" val="3039356192"/>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email">
            <a:alphaModFix amt="40000"/>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TextBox 8"/>
          <p:cNvSpPr txBox="1"/>
          <p:nvPr/>
        </p:nvSpPr>
        <p:spPr>
          <a:xfrm>
            <a:off x="0" y="0"/>
            <a:ext cx="9144000" cy="1938992"/>
          </a:xfrm>
          <a:prstGeom prst="rect">
            <a:avLst/>
          </a:prstGeom>
          <a:noFill/>
        </p:spPr>
        <p:txBody>
          <a:bodyPr wrap="square" rtlCol="0">
            <a:spAutoFit/>
          </a:bodyPr>
          <a:lstStyle/>
          <a:p>
            <a:pPr algn="ctr"/>
            <a:r>
              <a:rPr lang="en-US" sz="6000" b="1" dirty="0" err="1">
                <a:ea typeface="Times New Roman" charset="0"/>
                <a:cs typeface="Times New Roman" charset="0"/>
              </a:rPr>
              <a:t>Rectortown</a:t>
            </a:r>
            <a:r>
              <a:rPr lang="en-US" sz="6000" b="1" dirty="0">
                <a:ea typeface="Times New Roman" charset="0"/>
                <a:cs typeface="Times New Roman" charset="0"/>
              </a:rPr>
              <a:t> United Methodist Church</a:t>
            </a:r>
          </a:p>
        </p:txBody>
      </p:sp>
      <p:sp>
        <p:nvSpPr>
          <p:cNvPr id="5" name="TextBox 4">
            <a:extLst>
              <a:ext uri="{FF2B5EF4-FFF2-40B4-BE49-F238E27FC236}">
                <a16:creationId xmlns:a16="http://schemas.microsoft.com/office/drawing/2014/main" id="{A53B0D48-9EB2-0040-B2CF-78042D6119A0}"/>
              </a:ext>
            </a:extLst>
          </p:cNvPr>
          <p:cNvSpPr txBox="1"/>
          <p:nvPr/>
        </p:nvSpPr>
        <p:spPr>
          <a:xfrm>
            <a:off x="0" y="2989536"/>
            <a:ext cx="9144000" cy="2308324"/>
          </a:xfrm>
          <a:prstGeom prst="rect">
            <a:avLst/>
          </a:prstGeom>
          <a:noFill/>
        </p:spPr>
        <p:txBody>
          <a:bodyPr wrap="square" rtlCol="0">
            <a:spAutoFit/>
          </a:bodyPr>
          <a:lstStyle/>
          <a:p>
            <a:pPr algn="ctr"/>
            <a:r>
              <a:rPr lang="en-US" sz="4800" b="1" dirty="0">
                <a:ea typeface="Times New Roman" charset="0"/>
                <a:cs typeface="Times New Roman" charset="0"/>
              </a:rPr>
              <a:t>serving God with </a:t>
            </a:r>
          </a:p>
          <a:p>
            <a:pPr algn="ctr"/>
            <a:r>
              <a:rPr lang="en-US" sz="4800" b="1" dirty="0">
                <a:solidFill>
                  <a:srgbClr val="FF0000"/>
                </a:solidFill>
                <a:ea typeface="Times New Roman" charset="0"/>
                <a:cs typeface="Times New Roman" charset="0"/>
              </a:rPr>
              <a:t>P</a:t>
            </a:r>
            <a:r>
              <a:rPr lang="en-US" sz="4800" b="1" dirty="0">
                <a:ea typeface="Times New Roman" charset="0"/>
                <a:cs typeface="Times New Roman" charset="0"/>
              </a:rPr>
              <a:t>rayer, </a:t>
            </a:r>
            <a:r>
              <a:rPr lang="en-US" sz="4800" b="1" dirty="0">
                <a:solidFill>
                  <a:srgbClr val="FF0000"/>
                </a:solidFill>
                <a:ea typeface="Times New Roman" charset="0"/>
                <a:cs typeface="Times New Roman" charset="0"/>
              </a:rPr>
              <a:t>A</a:t>
            </a:r>
            <a:r>
              <a:rPr lang="en-US" sz="4800" b="1" dirty="0">
                <a:ea typeface="Times New Roman" charset="0"/>
                <a:cs typeface="Times New Roman" charset="0"/>
              </a:rPr>
              <a:t>ction, and </a:t>
            </a:r>
            <a:r>
              <a:rPr lang="en-US" sz="4800" b="1" dirty="0">
                <a:solidFill>
                  <a:srgbClr val="FF0000"/>
                </a:solidFill>
                <a:ea typeface="Times New Roman" charset="0"/>
                <a:cs typeface="Times New Roman" charset="0"/>
              </a:rPr>
              <a:t>L</a:t>
            </a:r>
            <a:r>
              <a:rPr lang="en-US" sz="4800" b="1" dirty="0">
                <a:ea typeface="Times New Roman" charset="0"/>
                <a:cs typeface="Times New Roman" charset="0"/>
              </a:rPr>
              <a:t>ove </a:t>
            </a:r>
          </a:p>
          <a:p>
            <a:pPr algn="ctr"/>
            <a:r>
              <a:rPr lang="en-US" sz="4800" b="1" dirty="0">
                <a:ea typeface="Times New Roman" charset="0"/>
                <a:cs typeface="Times New Roman" charset="0"/>
              </a:rPr>
              <a:t>through </a:t>
            </a:r>
            <a:r>
              <a:rPr lang="en-US" sz="4800" b="1" dirty="0">
                <a:solidFill>
                  <a:srgbClr val="FF0000"/>
                </a:solidFill>
                <a:ea typeface="Times New Roman" charset="0"/>
                <a:cs typeface="Times New Roman" charset="0"/>
              </a:rPr>
              <a:t>S</a:t>
            </a:r>
            <a:r>
              <a:rPr lang="en-US" sz="4800" b="1" dirty="0">
                <a:ea typeface="Times New Roman" charset="0"/>
                <a:cs typeface="Times New Roman" charset="0"/>
              </a:rPr>
              <a:t>ervice.</a:t>
            </a:r>
          </a:p>
        </p:txBody>
      </p:sp>
    </p:spTree>
    <p:extLst>
      <p:ext uri="{BB962C8B-B14F-4D97-AF65-F5344CB8AC3E}">
        <p14:creationId xmlns:p14="http://schemas.microsoft.com/office/powerpoint/2010/main" val="3492944313"/>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415035-07E7-0E94-F84D-ACFB25A08C02}"/>
              </a:ext>
            </a:extLst>
          </p:cNvPr>
          <p:cNvSpPr>
            <a:spLocks noGrp="1"/>
          </p:cNvSpPr>
          <p:nvPr>
            <p:ph type="body" sz="quarter" idx="11"/>
          </p:nvPr>
        </p:nvSpPr>
        <p:spPr>
          <a:xfrm>
            <a:off x="1937713" y="1093986"/>
            <a:ext cx="6839892" cy="1515173"/>
          </a:xfrm>
        </p:spPr>
        <p:txBody>
          <a:bodyPr>
            <a:noAutofit/>
          </a:bodyPr>
          <a:lstStyle/>
          <a:p>
            <a:pPr>
              <a:lnSpc>
                <a:spcPct val="150000"/>
              </a:lnSpc>
            </a:pPr>
            <a:r>
              <a:rPr lang="en-US" dirty="0"/>
              <a:t>Whether you come to worship today wondering if there is anything good left in the world or rejoicing in the small moments of goodness that remind you grace is still at work among us, you are welcome here. </a:t>
            </a:r>
          </a:p>
        </p:txBody>
      </p:sp>
    </p:spTree>
    <p:extLst>
      <p:ext uri="{BB962C8B-B14F-4D97-AF65-F5344CB8AC3E}">
        <p14:creationId xmlns:p14="http://schemas.microsoft.com/office/powerpoint/2010/main" val="3435092525"/>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069C023-EA3A-984E-39CA-7ABBFD95E07C}"/>
              </a:ext>
            </a:extLst>
          </p:cNvPr>
          <p:cNvSpPr>
            <a:spLocks noGrp="1"/>
          </p:cNvSpPr>
          <p:nvPr>
            <p:ph type="body" sz="quarter" idx="11"/>
          </p:nvPr>
        </p:nvSpPr>
        <p:spPr>
          <a:xfrm>
            <a:off x="1050674" y="1036836"/>
            <a:ext cx="7726931" cy="1515173"/>
          </a:xfrm>
        </p:spPr>
        <p:txBody>
          <a:bodyPr>
            <a:noAutofit/>
          </a:bodyPr>
          <a:lstStyle/>
          <a:p>
            <a:pPr>
              <a:lnSpc>
                <a:spcPct val="150000"/>
              </a:lnSpc>
            </a:pPr>
            <a:r>
              <a:rPr lang="en-US" b="1" dirty="0"/>
              <a:t>We come to delight in the law of God, whose grace shows us how to live, work, play, and rest as a community of faith woven together by Love. </a:t>
            </a:r>
          </a:p>
        </p:txBody>
      </p:sp>
    </p:spTree>
    <p:extLst>
      <p:ext uri="{BB962C8B-B14F-4D97-AF65-F5344CB8AC3E}">
        <p14:creationId xmlns:p14="http://schemas.microsoft.com/office/powerpoint/2010/main" val="1874627531"/>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42E630B-7E43-04FC-ABDD-340F325211C1}"/>
              </a:ext>
            </a:extLst>
          </p:cNvPr>
          <p:cNvSpPr>
            <a:spLocks noGrp="1"/>
          </p:cNvSpPr>
          <p:nvPr>
            <p:ph type="body" sz="quarter" idx="10"/>
          </p:nvPr>
        </p:nvSpPr>
        <p:spPr>
          <a:xfrm>
            <a:off x="0" y="789441"/>
            <a:ext cx="5878286" cy="6068559"/>
          </a:xfrm>
        </p:spPr>
        <p:txBody>
          <a:bodyPr>
            <a:noAutofit/>
          </a:bodyPr>
          <a:lstStyle/>
          <a:p>
            <a:pPr marL="0" marR="0">
              <a:lnSpc>
                <a:spcPct val="100000"/>
              </a:lnSpc>
              <a:spcBef>
                <a:spcPts val="0"/>
              </a:spcBef>
              <a:spcAft>
                <a:spcPts val="0"/>
              </a:spcAft>
            </a:pPr>
            <a:r>
              <a:rPr lang="en-US" sz="3000" dirty="0">
                <a:effectLst/>
                <a:latin typeface="Verdana" panose="020B0604030504040204" pitchFamily="34" charset="0"/>
                <a:ea typeface="Verdana" panose="020B0604030504040204" pitchFamily="34" charset="0"/>
                <a:cs typeface="Verdana" panose="020B0604030504040204" pitchFamily="34" charset="0"/>
              </a:rPr>
              <a:t> </a:t>
            </a:r>
          </a:p>
        </p:txBody>
      </p:sp>
      <p:sp>
        <p:nvSpPr>
          <p:cNvPr id="6" name="TextBox 5">
            <a:extLst>
              <a:ext uri="{FF2B5EF4-FFF2-40B4-BE49-F238E27FC236}">
                <a16:creationId xmlns:a16="http://schemas.microsoft.com/office/drawing/2014/main" id="{37A69DB4-3E45-DA1F-05E8-B36F600EF776}"/>
              </a:ext>
            </a:extLst>
          </p:cNvPr>
          <p:cNvSpPr txBox="1"/>
          <p:nvPr/>
        </p:nvSpPr>
        <p:spPr>
          <a:xfrm>
            <a:off x="0" y="1054244"/>
            <a:ext cx="5599522" cy="5538889"/>
          </a:xfrm>
          <a:prstGeom prst="rect">
            <a:avLst/>
          </a:prstGeom>
          <a:noFill/>
        </p:spPr>
        <p:txBody>
          <a:bodyPr wrap="square">
            <a:spAutoFit/>
          </a:bodyPr>
          <a:lstStyle/>
          <a:p>
            <a:pPr algn="ctr">
              <a:lnSpc>
                <a:spcPct val="150000"/>
              </a:lnSpc>
            </a:pPr>
            <a:r>
              <a:rPr lang="en-US" sz="3000" b="1" dirty="0">
                <a:latin typeface="Verdana" panose="020B0604030504040204" pitchFamily="34" charset="0"/>
                <a:ea typeface="Verdana" panose="020B0604030504040204" pitchFamily="34" charset="0"/>
                <a:cs typeface="Verdana" panose="020B0604030504040204" pitchFamily="34" charset="0"/>
              </a:rPr>
              <a:t>Holy and Loving God, We thank You for bringing us together into this sacred space today. We come just as we are carrying the joys, the burdens, the distractions, </a:t>
            </a:r>
            <a:endParaRPr lang="en-US" sz="3000" dirty="0">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648731184"/>
      </p:ext>
    </p:extLst>
  </p:cSld>
  <p:clrMapOvr>
    <a:masterClrMapping/>
  </p:clrMapOvr>
  <mc:AlternateContent xmlns:mc="http://schemas.openxmlformats.org/markup-compatibility/2006" xmlns:p14="http://schemas.microsoft.com/office/powerpoint/2010/main">
    <mc:Choice Requires="p14">
      <p:transition p14:dur="0" advTm="0"/>
    </mc:Choice>
    <mc:Fallback xmlns="">
      <p:transition advTm="0"/>
    </mc:Fallback>
  </mc:AlternateContent>
</p:sld>
</file>

<file path=ppt/theme/theme1.xml><?xml version="1.0" encoding="utf-8"?>
<a:theme xmlns:a="http://schemas.openxmlformats.org/drawingml/2006/main" name="General Worship">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Advent Candle Lighting">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mmunion ">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Palm Confession ">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Apostles Creed 882">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Nicene Creed 880">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Apostles 881">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Great Thanksgiving 13">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8.xml><?xml version="1.0" encoding="utf-8"?>
<a:theme xmlns:a="http://schemas.openxmlformats.org/drawingml/2006/main" name="Lord's Prayer">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Lent Worship">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55176</TotalTime>
  <Words>1592</Words>
  <Application>Microsoft Macintosh PowerPoint</Application>
  <PresentationFormat>On-screen Show (4:3)</PresentationFormat>
  <Paragraphs>156</Paragraphs>
  <Slides>64</Slides>
  <Notes>2</Notes>
  <HiddenSlides>0</HiddenSlides>
  <MMClips>0</MMClips>
  <ScaleCrop>false</ScaleCrop>
  <HeadingPairs>
    <vt:vector size="6" baseType="variant">
      <vt:variant>
        <vt:lpstr>Fonts Used</vt:lpstr>
      </vt:variant>
      <vt:variant>
        <vt:i4>11</vt:i4>
      </vt:variant>
      <vt:variant>
        <vt:lpstr>Theme</vt:lpstr>
      </vt:variant>
      <vt:variant>
        <vt:i4>10</vt:i4>
      </vt:variant>
      <vt:variant>
        <vt:lpstr>Slide Titles</vt:lpstr>
      </vt:variant>
      <vt:variant>
        <vt:i4>64</vt:i4>
      </vt:variant>
    </vt:vector>
  </HeadingPairs>
  <TitlesOfParts>
    <vt:vector size="85" baseType="lpstr">
      <vt:lpstr>Times</vt:lpstr>
      <vt:lpstr>APPLE CHANCERY</vt:lpstr>
      <vt:lpstr>Arial</vt:lpstr>
      <vt:lpstr>Baguet Script</vt:lpstr>
      <vt:lpstr>Calibri</vt:lpstr>
      <vt:lpstr>Dreaming Outloud Script Pro</vt:lpstr>
      <vt:lpstr>Edwardian Script ITC</vt:lpstr>
      <vt:lpstr>Georgia</vt:lpstr>
      <vt:lpstr>Lucida Calligraphy</vt:lpstr>
      <vt:lpstr>Times New Roman</vt:lpstr>
      <vt:lpstr>Verdana</vt:lpstr>
      <vt:lpstr>General Worship</vt:lpstr>
      <vt:lpstr>Communion </vt:lpstr>
      <vt:lpstr>Palm Confession </vt:lpstr>
      <vt:lpstr>Apostles Creed 882</vt:lpstr>
      <vt:lpstr>Nicene Creed 880</vt:lpstr>
      <vt:lpstr>Apostles 881</vt:lpstr>
      <vt:lpstr>Great Thanksgiving 13</vt:lpstr>
      <vt:lpstr>Lord's Prayer</vt:lpstr>
      <vt:lpstr>Lent Worship</vt:lpstr>
      <vt:lpstr>Advent Candle Lighting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Psalm 45: 10 – 17 </vt:lpstr>
      <vt:lpstr>PowerPoint Presentation</vt:lpstr>
      <vt:lpstr>PowerPoint Presentation</vt:lpstr>
      <vt:lpstr>PowerPoint Presentation</vt:lpstr>
      <vt:lpstr>Romans 7: 15 – 25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RUMC Admin</dc:creator>
  <cp:lastModifiedBy>RUMC Admin</cp:lastModifiedBy>
  <cp:revision>783</cp:revision>
  <cp:lastPrinted>2026-04-17T16:54:19Z</cp:lastPrinted>
  <dcterms:created xsi:type="dcterms:W3CDTF">2022-06-10T14:28:57Z</dcterms:created>
  <dcterms:modified xsi:type="dcterms:W3CDTF">2026-07-03T12:58:57Z</dcterms:modified>
</cp:coreProperties>
</file>