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8.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9.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731" r:id="rId2"/>
    <p:sldMasterId id="2147483823" r:id="rId3"/>
    <p:sldMasterId id="2147483689" r:id="rId4"/>
    <p:sldMasterId id="2147483701" r:id="rId5"/>
    <p:sldMasterId id="2147483717" r:id="rId6"/>
    <p:sldMasterId id="2147483779" r:id="rId7"/>
    <p:sldMasterId id="2147483755" r:id="rId8"/>
    <p:sldMasterId id="2147483746" r:id="rId9"/>
    <p:sldMasterId id="2147483693" r:id="rId10"/>
    <p:sldMasterId id="2147483688" r:id="rId11"/>
  </p:sldMasterIdLst>
  <p:notesMasterIdLst>
    <p:notesMasterId r:id="rId68"/>
  </p:notesMasterIdLst>
  <p:sldIdLst>
    <p:sldId id="3324" r:id="rId12"/>
    <p:sldId id="3194" r:id="rId13"/>
    <p:sldId id="3196" r:id="rId14"/>
    <p:sldId id="3666" r:id="rId15"/>
    <p:sldId id="4029" r:id="rId16"/>
    <p:sldId id="4030" r:id="rId17"/>
    <p:sldId id="3925" r:id="rId18"/>
    <p:sldId id="3926" r:id="rId19"/>
    <p:sldId id="4070" r:id="rId20"/>
    <p:sldId id="4071" r:id="rId21"/>
    <p:sldId id="4072" r:id="rId22"/>
    <p:sldId id="4073" r:id="rId23"/>
    <p:sldId id="4074" r:id="rId24"/>
    <p:sldId id="4075" r:id="rId25"/>
    <p:sldId id="4076" r:id="rId26"/>
    <p:sldId id="4077" r:id="rId27"/>
    <p:sldId id="264" r:id="rId28"/>
    <p:sldId id="265" r:id="rId29"/>
    <p:sldId id="266" r:id="rId30"/>
    <p:sldId id="4018" r:id="rId31"/>
    <p:sldId id="4078" r:id="rId32"/>
    <p:sldId id="257" r:id="rId33"/>
    <p:sldId id="258" r:id="rId34"/>
    <p:sldId id="259" r:id="rId35"/>
    <p:sldId id="4079" r:id="rId36"/>
    <p:sldId id="4080" r:id="rId37"/>
    <p:sldId id="4081" r:id="rId38"/>
    <p:sldId id="4082" r:id="rId39"/>
    <p:sldId id="4083" r:id="rId40"/>
    <p:sldId id="261" r:id="rId41"/>
    <p:sldId id="262" r:id="rId42"/>
    <p:sldId id="260" r:id="rId43"/>
    <p:sldId id="3690" r:id="rId44"/>
    <p:sldId id="256" r:id="rId45"/>
    <p:sldId id="998" r:id="rId46"/>
    <p:sldId id="999" r:id="rId47"/>
    <p:sldId id="1000" r:id="rId48"/>
    <p:sldId id="1001" r:id="rId49"/>
    <p:sldId id="1002" r:id="rId50"/>
    <p:sldId id="1003" r:id="rId51"/>
    <p:sldId id="4057" r:id="rId52"/>
    <p:sldId id="4058" r:id="rId53"/>
    <p:sldId id="4059" r:id="rId54"/>
    <p:sldId id="4060" r:id="rId55"/>
    <p:sldId id="3079" r:id="rId56"/>
    <p:sldId id="3529" r:id="rId57"/>
    <p:sldId id="3081" r:id="rId58"/>
    <p:sldId id="3633" r:id="rId59"/>
    <p:sldId id="3678" r:id="rId60"/>
    <p:sldId id="3397" r:id="rId61"/>
    <p:sldId id="3398" r:id="rId62"/>
    <p:sldId id="3399" r:id="rId63"/>
    <p:sldId id="3619" r:id="rId64"/>
    <p:sldId id="4084" r:id="rId65"/>
    <p:sldId id="2315" r:id="rId66"/>
    <p:sldId id="354" r:id="rId6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C658"/>
    <a:srgbClr val="CDAA82"/>
    <a:srgbClr val="CF6C54"/>
    <a:srgbClr val="FFFBD9"/>
    <a:srgbClr val="FFF2CC"/>
    <a:srgbClr val="DDD3D7"/>
    <a:srgbClr val="E7C6A1"/>
    <a:srgbClr val="FFFFFF"/>
    <a:srgbClr val="E57A91"/>
    <a:srgbClr val="F7F2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93"/>
    <p:restoredTop sz="96023"/>
  </p:normalViewPr>
  <p:slideViewPr>
    <p:cSldViewPr snapToGrid="0" snapToObjects="1">
      <p:cViewPr varScale="1">
        <p:scale>
          <a:sx n="149" d="100"/>
          <a:sy n="149" d="100"/>
        </p:scale>
        <p:origin x="2496" y="1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5" Type="http://schemas.openxmlformats.org/officeDocument/2006/relationships/slideMaster" Target="slideMasters/slideMaster5.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0B782-7928-BC4C-A3AA-492C142E50D3}" type="datetimeFigureOut">
              <a:rPr lang="en-US" smtClean="0"/>
              <a:t>9/21/26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57315-79F8-3F40-ACDB-4839CD44B319}" type="slidenum">
              <a:rPr lang="en-US" smtClean="0"/>
              <a:t>‹#›</a:t>
            </a:fld>
            <a:endParaRPr lang="en-US"/>
          </a:p>
        </p:txBody>
      </p:sp>
    </p:spTree>
    <p:extLst>
      <p:ext uri="{BB962C8B-B14F-4D97-AF65-F5344CB8AC3E}">
        <p14:creationId xmlns:p14="http://schemas.microsoft.com/office/powerpoint/2010/main" val="495851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57315-79F8-3F40-ACDB-4839CD44B319}" type="slidenum">
              <a:rPr lang="en-US" smtClean="0"/>
              <a:t>2</a:t>
            </a:fld>
            <a:endParaRPr lang="en-US"/>
          </a:p>
        </p:txBody>
      </p:sp>
    </p:spTree>
    <p:extLst>
      <p:ext uri="{BB962C8B-B14F-4D97-AF65-F5344CB8AC3E}">
        <p14:creationId xmlns:p14="http://schemas.microsoft.com/office/powerpoint/2010/main" val="2133391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www.goodfon.com</a:t>
            </a:r>
            <a:r>
              <a:rPr lang="en-US" dirty="0"/>
              <a:t>/flowers/wallpaper-blue-wood-blossom-spring-flowers-vesna-iablonia-tsvety.html</a:t>
            </a:r>
          </a:p>
        </p:txBody>
      </p:sp>
      <p:sp>
        <p:nvSpPr>
          <p:cNvPr id="4" name="Slide Number Placeholder 3"/>
          <p:cNvSpPr>
            <a:spLocks noGrp="1"/>
          </p:cNvSpPr>
          <p:nvPr>
            <p:ph type="sldNum" sz="quarter" idx="5"/>
          </p:nvPr>
        </p:nvSpPr>
        <p:spPr/>
        <p:txBody>
          <a:bodyPr/>
          <a:lstStyle/>
          <a:p>
            <a:fld id="{F6C57315-79F8-3F40-ACDB-4839CD44B319}" type="slidenum">
              <a:rPr lang="en-US" smtClean="0"/>
              <a:t>45</a:t>
            </a:fld>
            <a:endParaRPr lang="en-US"/>
          </a:p>
        </p:txBody>
      </p:sp>
    </p:spTree>
    <p:extLst>
      <p:ext uri="{BB962C8B-B14F-4D97-AF65-F5344CB8AC3E}">
        <p14:creationId xmlns:p14="http://schemas.microsoft.com/office/powerpoint/2010/main" val="7002893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050489"/>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849456"/>
            <a:ext cx="6839892" cy="1515172"/>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332125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lstStyle>
            <a:lvl1pPr marL="0" indent="0">
              <a:buFontTx/>
              <a:buNone/>
              <a:defRPr sz="3600" b="1">
                <a:latin typeface="Times" pitchFamily="2"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86403"/>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Tree>
    <p:extLst>
      <p:ext uri="{BB962C8B-B14F-4D97-AF65-F5344CB8AC3E}">
        <p14:creationId xmlns:p14="http://schemas.microsoft.com/office/powerpoint/2010/main" val="24881349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9" y="3161744"/>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24044950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all to Worship Responses">
    <p:spTree>
      <p:nvGrpSpPr>
        <p:cNvPr id="1" name=""/>
        <p:cNvGrpSpPr/>
        <p:nvPr/>
      </p:nvGrpSpPr>
      <p:grpSpPr>
        <a:xfrm>
          <a:off x="0" y="0"/>
          <a:ext cx="0" cy="0"/>
          <a:chOff x="0" y="0"/>
          <a:chExt cx="0" cy="0"/>
        </a:xfrm>
      </p:grpSpPr>
      <p:pic>
        <p:nvPicPr>
          <p:cNvPr id="1026" name="Picture 2" descr="Free A Bible with Flowers Near Green Leaves Stock Photo">
            <a:extLst>
              <a:ext uri="{FF2B5EF4-FFF2-40B4-BE49-F238E27FC236}">
                <a16:creationId xmlns:a16="http://schemas.microsoft.com/office/drawing/2014/main" id="{A1BC112E-F95E-DE6E-C085-E0910EFE366F}"/>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1879"/>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273255" y="58438"/>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58046991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all to Worship Responses">
    <p:spTree>
      <p:nvGrpSpPr>
        <p:cNvPr id="1" name=""/>
        <p:cNvGrpSpPr/>
        <p:nvPr/>
      </p:nvGrpSpPr>
      <p:grpSpPr>
        <a:xfrm>
          <a:off x="0" y="0"/>
          <a:ext cx="0" cy="0"/>
          <a:chOff x="0" y="0"/>
          <a:chExt cx="0" cy="0"/>
        </a:xfrm>
      </p:grpSpPr>
      <p:pic>
        <p:nvPicPr>
          <p:cNvPr id="13" name="Picture 2" descr="Free A Bible with Flowers Near Green Leaves Stock Photo">
            <a:extLst>
              <a:ext uri="{FF2B5EF4-FFF2-40B4-BE49-F238E27FC236}">
                <a16:creationId xmlns:a16="http://schemas.microsoft.com/office/drawing/2014/main" id="{ED192F8C-F076-DDEA-2346-1F40A88EAD4F}"/>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10824"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6" y="9461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Tree>
    <p:extLst>
      <p:ext uri="{BB962C8B-B14F-4D97-AF65-F5344CB8AC3E}">
        <p14:creationId xmlns:p14="http://schemas.microsoft.com/office/powerpoint/2010/main" val="120034474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2094689" y="497480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30338" y="4974807"/>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117572795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204592338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3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7111" y="345963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All:</a:t>
            </a:r>
          </a:p>
        </p:txBody>
      </p:sp>
    </p:spTree>
    <p:extLst>
      <p:ext uri="{BB962C8B-B14F-4D97-AF65-F5344CB8AC3E}">
        <p14:creationId xmlns:p14="http://schemas.microsoft.com/office/powerpoint/2010/main" val="32354064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041149" y="1236861"/>
            <a:ext cx="7726931"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All:</a:t>
            </a:r>
          </a:p>
        </p:txBody>
      </p:sp>
    </p:spTree>
    <p:extLst>
      <p:ext uri="{BB962C8B-B14F-4D97-AF65-F5344CB8AC3E}">
        <p14:creationId xmlns:p14="http://schemas.microsoft.com/office/powerpoint/2010/main" val="139167720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771650" y="1236861"/>
            <a:ext cx="6996430"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17744923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1252637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A white bird with blue wings and a green branch in its beak&#10;&#10;Description automatically generated">
            <a:extLst>
              <a:ext uri="{FF2B5EF4-FFF2-40B4-BE49-F238E27FC236}">
                <a16:creationId xmlns:a16="http://schemas.microsoft.com/office/drawing/2014/main" id="{75BABC57-223F-73AD-EE5A-063B7F5ED8C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56080" y="0"/>
            <a:ext cx="5831840" cy="5831840"/>
          </a:xfrm>
          <a:prstGeom prst="rect">
            <a:avLst/>
          </a:prstGeom>
        </p:spPr>
      </p:pic>
      <p:sp>
        <p:nvSpPr>
          <p:cNvPr id="7" name="TextBox 6">
            <a:extLst>
              <a:ext uri="{FF2B5EF4-FFF2-40B4-BE49-F238E27FC236}">
                <a16:creationId xmlns:a16="http://schemas.microsoft.com/office/drawing/2014/main" id="{A89B31DD-49F4-C706-8998-22E902808E6A}"/>
              </a:ext>
            </a:extLst>
          </p:cNvPr>
          <p:cNvSpPr txBox="1"/>
          <p:nvPr userDrawn="1"/>
        </p:nvSpPr>
        <p:spPr>
          <a:xfrm>
            <a:off x="1727200" y="5831840"/>
            <a:ext cx="6118021" cy="784830"/>
          </a:xfrm>
          <a:prstGeom prst="rect">
            <a:avLst/>
          </a:prstGeom>
          <a:noFill/>
        </p:spPr>
        <p:txBody>
          <a:bodyPr wrap="none" rtlCol="0">
            <a:spAutoFit/>
          </a:bodyPr>
          <a:lstStyle/>
          <a:p>
            <a:r>
              <a:rPr lang="en-US" sz="4500" b="0" dirty="0">
                <a:effectLst/>
                <a:latin typeface="Verdana" panose="020B0604030504040204" pitchFamily="34" charset="0"/>
                <a:ea typeface="Verdana" panose="020B0604030504040204" pitchFamily="34" charset="0"/>
                <a:cs typeface="Verdana" panose="020B0604030504040204" pitchFamily="34" charset="0"/>
              </a:rPr>
              <a:t>Passing of the Peace</a:t>
            </a:r>
          </a:p>
        </p:txBody>
      </p:sp>
    </p:spTree>
    <p:extLst>
      <p:ext uri="{BB962C8B-B14F-4D97-AF65-F5344CB8AC3E}">
        <p14:creationId xmlns:p14="http://schemas.microsoft.com/office/powerpoint/2010/main" val="80237873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34271"/>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39874273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65272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3652727"/>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Tree>
    <p:extLst>
      <p:ext uri="{BB962C8B-B14F-4D97-AF65-F5344CB8AC3E}">
        <p14:creationId xmlns:p14="http://schemas.microsoft.com/office/powerpoint/2010/main" val="289552769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233025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2_Blank">
    <p:spTree>
      <p:nvGrpSpPr>
        <p:cNvPr id="1" name=""/>
        <p:cNvGrpSpPr/>
        <p:nvPr/>
      </p:nvGrpSpPr>
      <p:grpSpPr>
        <a:xfrm>
          <a:off x="0" y="0"/>
          <a:ext cx="0" cy="0"/>
          <a:chOff x="0" y="0"/>
          <a:chExt cx="0" cy="0"/>
        </a:xfrm>
      </p:grpSpPr>
      <p:pic>
        <p:nvPicPr>
          <p:cNvPr id="3" name="Picture 2" descr="A white dove flying over an open book&#10;&#10;AI-generated content may be incorrect.">
            <a:extLst>
              <a:ext uri="{FF2B5EF4-FFF2-40B4-BE49-F238E27FC236}">
                <a16:creationId xmlns:a16="http://schemas.microsoft.com/office/drawing/2014/main" id="{3D907368-4305-96A1-4351-31B08D20FF6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43000" y="0"/>
            <a:ext cx="6858000" cy="6858000"/>
          </a:xfrm>
          <a:prstGeom prst="rect">
            <a:avLst/>
          </a:prstGeom>
        </p:spPr>
      </p:pic>
      <p:sp>
        <p:nvSpPr>
          <p:cNvPr id="4" name="TextBox 3">
            <a:extLst>
              <a:ext uri="{FF2B5EF4-FFF2-40B4-BE49-F238E27FC236}">
                <a16:creationId xmlns:a16="http://schemas.microsoft.com/office/drawing/2014/main" id="{57BB1F35-A4D6-2377-7F1D-5C6370515C30}"/>
              </a:ext>
            </a:extLst>
          </p:cNvPr>
          <p:cNvSpPr txBox="1"/>
          <p:nvPr userDrawn="1"/>
        </p:nvSpPr>
        <p:spPr>
          <a:xfrm>
            <a:off x="268356" y="3329609"/>
            <a:ext cx="8607287" cy="861774"/>
          </a:xfrm>
          <a:prstGeom prst="rect">
            <a:avLst/>
          </a:prstGeom>
          <a:solidFill>
            <a:schemeClr val="accent5">
              <a:lumMod val="20000"/>
              <a:lumOff val="80000"/>
            </a:schemeClr>
          </a:solidFill>
          <a:effectLst>
            <a:softEdge rad="63500"/>
          </a:effectLst>
        </p:spPr>
        <p:txBody>
          <a:bodyPr wrap="square" rtlCol="0">
            <a:spAutoFit/>
          </a:bodyPr>
          <a:lstStyle/>
          <a:p>
            <a:pPr algn="ctr"/>
            <a:r>
              <a:rPr lang="en-US" sz="5000" dirty="0">
                <a:latin typeface="Verdana" panose="020B0604030504040204" pitchFamily="34" charset="0"/>
                <a:ea typeface="Verdana" panose="020B0604030504040204" pitchFamily="34" charset="0"/>
                <a:cs typeface="Verdana" panose="020B0604030504040204" pitchFamily="34" charset="0"/>
              </a:rPr>
              <a:t>Pastoral Prayer</a:t>
            </a:r>
          </a:p>
        </p:txBody>
      </p:sp>
    </p:spTree>
    <p:extLst>
      <p:ext uri="{BB962C8B-B14F-4D97-AF65-F5344CB8AC3E}">
        <p14:creationId xmlns:p14="http://schemas.microsoft.com/office/powerpoint/2010/main" val="33605257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C6C296-4EB0-8C74-778E-9C960DEB4D9A}"/>
              </a:ext>
            </a:extLst>
          </p:cNvPr>
          <p:cNvSpPr txBox="1"/>
          <p:nvPr userDrawn="1"/>
        </p:nvSpPr>
        <p:spPr>
          <a:xfrm>
            <a:off x="3923219" y="1782817"/>
            <a:ext cx="5147211" cy="3281860"/>
          </a:xfrm>
          <a:prstGeom prst="rect">
            <a:avLst/>
          </a:prstGeom>
          <a:solidFill>
            <a:srgbClr val="F2C658">
              <a:alpha val="61961"/>
            </a:srgbClr>
          </a:solidFill>
          <a:ln>
            <a:noFill/>
          </a:ln>
          <a:effectLst>
            <a:softEdge rad="63500"/>
          </a:effectLst>
        </p:spPr>
        <p:txBody>
          <a:bodyPr wrap="square">
            <a:spAutoFit/>
          </a:bodyPr>
          <a:lstStyle/>
          <a:p>
            <a:pPr algn="ctr" defTabSz="914400">
              <a:lnSpc>
                <a:spcPct val="150000"/>
              </a:lnSpc>
              <a:spcBef>
                <a:spcPct val="0"/>
              </a:spcBef>
              <a:spcAft>
                <a:spcPts val="600"/>
              </a:spcAft>
            </a:pPr>
            <a:r>
              <a:rPr lang="en-US" sz="4800" b="1" dirty="0">
                <a:solidFill>
                  <a:schemeClr val="tx1">
                    <a:lumMod val="75000"/>
                    <a:lumOff val="25000"/>
                  </a:schemeClr>
                </a:solidFill>
                <a:latin typeface="Georgia" panose="02040502050405020303" pitchFamily="18" charset="0"/>
                <a:ea typeface="+mj-ea"/>
                <a:cs typeface="+mj-cs"/>
              </a:rPr>
              <a:t>Young Disciples’ Message</a:t>
            </a:r>
          </a:p>
        </p:txBody>
      </p:sp>
      <p:pic>
        <p:nvPicPr>
          <p:cNvPr id="2" name="Picture 1" descr="Elaborate kirigami paper cutting artwork celebrates pure happiness through intricate layered silhouettes. Children dance and release delicate butterflies into a radiant sky filled with warm golden light. Five distinct paper layers create dimensional depth with translucent effects in honey yellow, soft coral, warm peach, and creamy white tones. Ornamental floral borders frame the scene with laser-cut precision, while confetti ribbons and blooming wildflowers add festive energy. Joyful birds soar through the composition on tissue-thin wings that allow light to pass through. Hidden smiling faces and hearts appear within the filigree patterns through clever positive and negative space design. The vertical composition ascends upward, suggesting uplifting movement and celebration. Studio backlighting creates luminous glow-through effects and rich shadows that emphasize the masterful paper texture with visible fiber grain and crisp cut edges.">
            <a:extLst>
              <a:ext uri="{FF2B5EF4-FFF2-40B4-BE49-F238E27FC236}">
                <a16:creationId xmlns:a16="http://schemas.microsoft.com/office/drawing/2014/main" id="{2A40EAD3-E7A3-225E-2B62-DAA8F72E89C5}"/>
              </a:ext>
            </a:extLst>
          </p:cNvPr>
          <p:cNvPicPr>
            <a:picLocks noChangeAspect="1"/>
          </p:cNvPicPr>
          <p:nvPr userDrawn="1"/>
        </p:nvPicPr>
        <p:blipFill>
          <a:blip r:embed="rId2"/>
          <a:stretch>
            <a:fillRect/>
          </a:stretch>
        </p:blipFill>
        <p:spPr>
          <a:xfrm>
            <a:off x="0" y="0"/>
            <a:ext cx="3837214" cy="6858000"/>
          </a:xfrm>
          <a:prstGeom prst="rect">
            <a:avLst/>
          </a:prstGeom>
        </p:spPr>
      </p:pic>
    </p:spTree>
    <p:extLst>
      <p:ext uri="{BB962C8B-B14F-4D97-AF65-F5344CB8AC3E}">
        <p14:creationId xmlns:p14="http://schemas.microsoft.com/office/powerpoint/2010/main" val="123337444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544139-BDB3-628F-D954-5FE02B93E82F}"/>
              </a:ext>
            </a:extLst>
          </p:cNvPr>
          <p:cNvPicPr>
            <a:picLocks noChangeAspect="1"/>
          </p:cNvPicPr>
          <p:nvPr userDrawn="1"/>
        </p:nvPicPr>
        <p:blipFill>
          <a:blip r:embed="rId2"/>
          <a:stretch>
            <a:fillRect/>
          </a:stretch>
        </p:blipFill>
        <p:spPr>
          <a:xfrm>
            <a:off x="116557" y="94954"/>
            <a:ext cx="8910885" cy="6668091"/>
          </a:xfrm>
          <a:prstGeom prst="rect">
            <a:avLst/>
          </a:prstGeom>
        </p:spPr>
      </p:pic>
    </p:spTree>
    <p:extLst>
      <p:ext uri="{BB962C8B-B14F-4D97-AF65-F5344CB8AC3E}">
        <p14:creationId xmlns:p14="http://schemas.microsoft.com/office/powerpoint/2010/main" val="373491594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pic>
        <p:nvPicPr>
          <p:cNvPr id="3" name="Picture 2" descr="A person kneeling in front of a stained glass window&#10;&#10;AI-generated content may be incorrect.">
            <a:extLst>
              <a:ext uri="{FF2B5EF4-FFF2-40B4-BE49-F238E27FC236}">
                <a16:creationId xmlns:a16="http://schemas.microsoft.com/office/drawing/2014/main" id="{5CF771C2-5C09-304F-F4D0-7F7F8DC26AE9}"/>
              </a:ext>
            </a:extLst>
          </p:cNvPr>
          <p:cNvPicPr>
            <a:picLocks noChangeAspect="1"/>
          </p:cNvPicPr>
          <p:nvPr userDrawn="1"/>
        </p:nvPicPr>
        <p:blipFill>
          <a:blip r:embed="rId2" cstate="email">
            <a:alphaModFix amt="50000"/>
            <a:extLst>
              <a:ext uri="{28A0092B-C50C-407E-A947-70E740481C1C}">
                <a14:useLocalDpi xmlns:a14="http://schemas.microsoft.com/office/drawing/2010/main"/>
              </a:ext>
            </a:extLst>
          </a:blip>
          <a:stretch>
            <a:fillRect/>
          </a:stretch>
        </p:blipFill>
        <p:spPr>
          <a:xfrm>
            <a:off x="0" y="0"/>
            <a:ext cx="3843495" cy="6858000"/>
          </a:xfrm>
          <a:prstGeom prst="rect">
            <a:avLst/>
          </a:prstGeom>
        </p:spPr>
      </p:pic>
      <p:sp>
        <p:nvSpPr>
          <p:cNvPr id="4" name="TextBox 3">
            <a:extLst>
              <a:ext uri="{FF2B5EF4-FFF2-40B4-BE49-F238E27FC236}">
                <a16:creationId xmlns:a16="http://schemas.microsoft.com/office/drawing/2014/main" id="{C074D88C-AA14-CC42-4108-1A53DA7FB2BA}"/>
              </a:ext>
            </a:extLst>
          </p:cNvPr>
          <p:cNvSpPr txBox="1"/>
          <p:nvPr userDrawn="1"/>
        </p:nvSpPr>
        <p:spPr>
          <a:xfrm>
            <a:off x="3986374" y="1520785"/>
            <a:ext cx="4982965" cy="3816429"/>
          </a:xfrm>
          <a:prstGeom prst="rect">
            <a:avLst/>
          </a:prstGeom>
          <a:noFill/>
        </p:spPr>
        <p:txBody>
          <a:bodyPr wrap="square" rtlCol="0">
            <a:spAutoFit/>
          </a:bodyPr>
          <a:lstStyle/>
          <a:p>
            <a:pPr algn="ctr"/>
            <a:r>
              <a:rPr lang="en-US" sz="6600" b="1" dirty="0">
                <a:latin typeface="Verdana" panose="020B0604030504040204" pitchFamily="34" charset="0"/>
                <a:ea typeface="Verdana" panose="020B0604030504040204" pitchFamily="34" charset="0"/>
                <a:cs typeface="Verdana" panose="020B0604030504040204" pitchFamily="34" charset="0"/>
              </a:rPr>
              <a:t>Lord</a:t>
            </a:r>
            <a:r>
              <a:rPr lang="en-US" sz="5000" dirty="0">
                <a:latin typeface="Verdana" panose="020B0604030504040204" pitchFamily="34" charset="0"/>
                <a:ea typeface="Verdana" panose="020B0604030504040204" pitchFamily="34" charset="0"/>
                <a:cs typeface="Verdana" panose="020B0604030504040204" pitchFamily="34" charset="0"/>
              </a:rPr>
              <a:t>, </a:t>
            </a:r>
          </a:p>
          <a:p>
            <a:pPr algn="ctr"/>
            <a:r>
              <a:rPr lang="en-US" sz="4400" dirty="0">
                <a:latin typeface="Verdana" panose="020B0604030504040204" pitchFamily="34" charset="0"/>
                <a:ea typeface="Verdana" panose="020B0604030504040204" pitchFamily="34" charset="0"/>
                <a:cs typeface="Verdana" panose="020B0604030504040204" pitchFamily="34" charset="0"/>
              </a:rPr>
              <a:t>hear our prayers as we lift up to you, our joys and concerns. </a:t>
            </a:r>
          </a:p>
        </p:txBody>
      </p:sp>
      <p:sp>
        <p:nvSpPr>
          <p:cNvPr id="5" name="TextBox 4">
            <a:extLst>
              <a:ext uri="{FF2B5EF4-FFF2-40B4-BE49-F238E27FC236}">
                <a16:creationId xmlns:a16="http://schemas.microsoft.com/office/drawing/2014/main" id="{603471EC-4F7D-E4DD-3792-3B21978657DD}"/>
              </a:ext>
            </a:extLst>
          </p:cNvPr>
          <p:cNvSpPr txBox="1"/>
          <p:nvPr userDrawn="1"/>
        </p:nvSpPr>
        <p:spPr>
          <a:xfrm>
            <a:off x="3986374" y="111513"/>
            <a:ext cx="4982965" cy="553998"/>
          </a:xfrm>
          <a:prstGeom prst="rect">
            <a:avLst/>
          </a:prstGeom>
          <a:noFill/>
        </p:spPr>
        <p:txBody>
          <a:bodyPr wrap="square" rtlCol="0">
            <a:spAutoFit/>
          </a:bodyPr>
          <a:lstStyle/>
          <a:p>
            <a:pPr algn="ctr"/>
            <a:r>
              <a:rPr lang="en-US" sz="3000" b="1" dirty="0">
                <a:latin typeface="Verdana" panose="020B0604030504040204" pitchFamily="34" charset="0"/>
                <a:ea typeface="Verdana" panose="020B0604030504040204" pitchFamily="34" charset="0"/>
                <a:cs typeface="Verdana" panose="020B0604030504040204" pitchFamily="34" charset="0"/>
              </a:rPr>
              <a:t>Prayers of the People</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5964973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20D6B17-431D-09AF-7CAE-0E8DE792099A}"/>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5AA3781-E7B4-84A2-ADD6-D5C9210EFA5D}"/>
              </a:ext>
            </a:extLst>
          </p:cNvPr>
          <p:cNvSpPr txBox="1"/>
          <p:nvPr userDrawn="1"/>
        </p:nvSpPr>
        <p:spPr>
          <a:xfrm>
            <a:off x="493191" y="2690336"/>
            <a:ext cx="8157618" cy="1477328"/>
          </a:xfrm>
          <a:prstGeom prst="rect">
            <a:avLst/>
          </a:prstGeom>
          <a:solidFill>
            <a:srgbClr val="E7C6A1">
              <a:alpha val="78431"/>
            </a:srgbClr>
          </a:solidFill>
          <a:ln>
            <a:solidFill>
              <a:schemeClr val="bg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9000" dirty="0">
                <a:latin typeface="Lucida Calligraphy" panose="03010101010101010101" pitchFamily="66" charset="77"/>
              </a:rPr>
              <a:t>Benediction</a:t>
            </a:r>
          </a:p>
        </p:txBody>
      </p:sp>
    </p:spTree>
    <p:extLst>
      <p:ext uri="{BB962C8B-B14F-4D97-AF65-F5344CB8AC3E}">
        <p14:creationId xmlns:p14="http://schemas.microsoft.com/office/powerpoint/2010/main" val="26290147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pic>
        <p:nvPicPr>
          <p:cNvPr id="2" name="Picture 2" descr="2,300+ Communion Cup And Bread Stock Photos, Pictures &amp; Royalty-Free Images  - iStock | Crown of thorns">
            <a:extLst>
              <a:ext uri="{FF2B5EF4-FFF2-40B4-BE49-F238E27FC236}">
                <a16:creationId xmlns:a16="http://schemas.microsoft.com/office/drawing/2014/main" id="{FBF73CB9-8696-4BBA-D631-52CB7F999BDE}"/>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F8C41E9-7BDB-AEC4-5613-172880AA0FE8}"/>
              </a:ext>
            </a:extLst>
          </p:cNvPr>
          <p:cNvSpPr txBox="1"/>
          <p:nvPr userDrawn="1"/>
        </p:nvSpPr>
        <p:spPr>
          <a:xfrm>
            <a:off x="92529" y="258901"/>
            <a:ext cx="8958942" cy="3170099"/>
          </a:xfrm>
          <a:prstGeom prst="rect">
            <a:avLst/>
          </a:prstGeom>
          <a:noFill/>
        </p:spPr>
        <p:txBody>
          <a:bodyPr wrap="square" rtlCol="0">
            <a:spAutoFit/>
          </a:bodyPr>
          <a:lstStyle/>
          <a:p>
            <a:pPr algn="ctr"/>
            <a:r>
              <a:rPr lang="en-US" sz="5000" dirty="0">
                <a:latin typeface="Lucida Calligraphy" panose="03010101010101010101" pitchFamily="66" charset="77"/>
              </a:rPr>
              <a:t>Breaking the Bread </a:t>
            </a:r>
          </a:p>
          <a:p>
            <a:pPr algn="ctr"/>
            <a:r>
              <a:rPr lang="en-US" sz="5000" dirty="0">
                <a:latin typeface="Lucida Calligraphy" panose="03010101010101010101" pitchFamily="66" charset="77"/>
              </a:rPr>
              <a:t>&amp;</a:t>
            </a:r>
          </a:p>
          <a:p>
            <a:pPr algn="ctr"/>
            <a:r>
              <a:rPr lang="en-US" sz="5000" dirty="0">
                <a:latin typeface="Lucida Calligraphy" panose="03010101010101010101" pitchFamily="66" charset="77"/>
              </a:rPr>
              <a:t> Giving the Bread and Cup </a:t>
            </a:r>
          </a:p>
        </p:txBody>
      </p:sp>
      <p:sp>
        <p:nvSpPr>
          <p:cNvPr id="4" name="TextBox 3">
            <a:extLst>
              <a:ext uri="{FF2B5EF4-FFF2-40B4-BE49-F238E27FC236}">
                <a16:creationId xmlns:a16="http://schemas.microsoft.com/office/drawing/2014/main" id="{33E2312D-BEA7-B898-EBB2-3F5612FFA4EA}"/>
              </a:ext>
            </a:extLst>
          </p:cNvPr>
          <p:cNvSpPr txBox="1"/>
          <p:nvPr userDrawn="1"/>
        </p:nvSpPr>
        <p:spPr>
          <a:xfrm>
            <a:off x="0" y="4174004"/>
            <a:ext cx="9144000" cy="1938992"/>
          </a:xfrm>
          <a:prstGeom prst="rect">
            <a:avLst/>
          </a:prstGeom>
          <a:noFill/>
        </p:spPr>
        <p:txBody>
          <a:bodyPr wrap="square">
            <a:spAutoFit/>
          </a:bodyPr>
          <a:lstStyle/>
          <a:p>
            <a:pPr algn="ctr"/>
            <a:r>
              <a:rPr lang="en-US" sz="3000" dirty="0">
                <a:latin typeface="Verdana" panose="020B0604030504040204" pitchFamily="34" charset="0"/>
                <a:ea typeface="Verdana" panose="020B0604030504040204" pitchFamily="34" charset="0"/>
                <a:cs typeface="Verdana" panose="020B0604030504040204" pitchFamily="34" charset="0"/>
              </a:rPr>
              <a:t>The body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r>
              <a:rPr lang="en-US" sz="3000" dirty="0">
                <a:latin typeface="Verdana" panose="020B0604030504040204" pitchFamily="34" charset="0"/>
                <a:ea typeface="Verdana" panose="020B0604030504040204" pitchFamily="34" charset="0"/>
                <a:cs typeface="Verdana" panose="020B0604030504040204" pitchFamily="34" charset="0"/>
              </a:rPr>
              <a:t>The blood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Tree>
    <p:extLst>
      <p:ext uri="{BB962C8B-B14F-4D97-AF65-F5344CB8AC3E}">
        <p14:creationId xmlns:p14="http://schemas.microsoft.com/office/powerpoint/2010/main" val="11655403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Communion Prayer">
    <p:spTree>
      <p:nvGrpSpPr>
        <p:cNvPr id="1" name=""/>
        <p:cNvGrpSpPr/>
        <p:nvPr/>
      </p:nvGrpSpPr>
      <p:grpSpPr>
        <a:xfrm>
          <a:off x="0" y="0"/>
          <a:ext cx="0" cy="0"/>
          <a:chOff x="0" y="0"/>
          <a:chExt cx="0" cy="0"/>
        </a:xfrm>
      </p:grpSpPr>
      <p:pic>
        <p:nvPicPr>
          <p:cNvPr id="4" name="Picture 2" descr="2,300+ Communion Cup And Bread Stock Photos, Pictures &amp; Royalty-Free Images  - iStock | Crown of thorns">
            <a:extLst>
              <a:ext uri="{FF2B5EF4-FFF2-40B4-BE49-F238E27FC236}">
                <a16:creationId xmlns:a16="http://schemas.microsoft.com/office/drawing/2014/main" id="{61DB9338-98E2-E69D-3BD7-A53567A03CE5}"/>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C64ADFB-2C9E-504B-3EF4-99EC01390515}"/>
              </a:ext>
            </a:extLst>
          </p:cNvPr>
          <p:cNvSpPr txBox="1"/>
          <p:nvPr userDrawn="1"/>
        </p:nvSpPr>
        <p:spPr>
          <a:xfrm>
            <a:off x="92529" y="271222"/>
            <a:ext cx="8958942" cy="861774"/>
          </a:xfrm>
          <a:prstGeom prst="rect">
            <a:avLst/>
          </a:prstGeom>
          <a:noFill/>
        </p:spPr>
        <p:txBody>
          <a:bodyPr wrap="square" rtlCol="0">
            <a:spAutoFit/>
          </a:bodyPr>
          <a:lstStyle/>
          <a:p>
            <a:pPr algn="ctr"/>
            <a:r>
              <a:rPr lang="en-US" sz="5000" dirty="0">
                <a:latin typeface="Lucida Calligraphy" panose="03010101010101010101" pitchFamily="66" charset="77"/>
              </a:rPr>
              <a:t>Prayer after Communion</a:t>
            </a:r>
          </a:p>
        </p:txBody>
      </p:sp>
      <p:sp>
        <p:nvSpPr>
          <p:cNvPr id="3" name="TextBox 2">
            <a:extLst>
              <a:ext uri="{FF2B5EF4-FFF2-40B4-BE49-F238E27FC236}">
                <a16:creationId xmlns:a16="http://schemas.microsoft.com/office/drawing/2014/main" id="{DF772910-6F65-59EE-AAC8-253F507A2A2F}"/>
              </a:ext>
            </a:extLst>
          </p:cNvPr>
          <p:cNvSpPr txBox="1"/>
          <p:nvPr userDrawn="1"/>
        </p:nvSpPr>
        <p:spPr>
          <a:xfrm>
            <a:off x="0" y="1336120"/>
            <a:ext cx="9144000" cy="5262979"/>
          </a:xfrm>
          <a:prstGeom prst="rect">
            <a:avLst/>
          </a:prstGeom>
          <a:noFill/>
        </p:spPr>
        <p:txBody>
          <a:bodyPr wrap="square">
            <a:spAutoFit/>
          </a:bodyPr>
          <a:lstStyle/>
          <a:p>
            <a:pPr algn="ctr"/>
            <a:r>
              <a:rPr lang="en-US" sz="4800" b="1" dirty="0"/>
              <a:t>Eternal God, we give you thanks for this holy mystery in which you have given yourself to us. Grant that we may go into the world in the strength of your Spirit, to give ourselves for others, in the name of Jesus Christ our Lord, Amen. </a:t>
            </a:r>
          </a:p>
        </p:txBody>
      </p:sp>
    </p:spTree>
    <p:extLst>
      <p:ext uri="{BB962C8B-B14F-4D97-AF65-F5344CB8AC3E}">
        <p14:creationId xmlns:p14="http://schemas.microsoft.com/office/powerpoint/2010/main" val="41407601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2782669"/>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278266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135411136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pening Prayer">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8E29F36-9E0B-97DA-61D8-7D822B004EB1}"/>
              </a:ext>
            </a:extLst>
          </p:cNvPr>
          <p:cNvSpPr>
            <a:spLocks noGrp="1"/>
          </p:cNvSpPr>
          <p:nvPr>
            <p:ph type="body" sz="quarter" idx="10"/>
          </p:nvPr>
        </p:nvSpPr>
        <p:spPr>
          <a:xfrm>
            <a:off x="158750" y="963613"/>
            <a:ext cx="5437188" cy="5715000"/>
          </a:xfrm>
        </p:spPr>
        <p:txBody>
          <a:bodyPr/>
          <a:lstStyle>
            <a:lvl1pPr marL="0" indent="0" algn="ctr">
              <a:buNone/>
              <a:defRPr sz="3800" b="1">
                <a:latin typeface="+mn-lt"/>
              </a:defRPr>
            </a:lvl1pPr>
          </a:lstStyle>
          <a:p>
            <a:pPr lvl="0"/>
            <a:r>
              <a:rPr lang="en-US" dirty="0"/>
              <a:t>Click to edit Master text styles</a:t>
            </a:r>
          </a:p>
        </p:txBody>
      </p:sp>
      <p:sp>
        <p:nvSpPr>
          <p:cNvPr id="11" name="TextBox 10">
            <a:extLst>
              <a:ext uri="{FF2B5EF4-FFF2-40B4-BE49-F238E27FC236}">
                <a16:creationId xmlns:a16="http://schemas.microsoft.com/office/drawing/2014/main" id="{964A4E7E-E56C-2A54-8579-13F77CDB44E3}"/>
              </a:ext>
            </a:extLst>
          </p:cNvPr>
          <p:cNvSpPr txBox="1"/>
          <p:nvPr userDrawn="1"/>
        </p:nvSpPr>
        <p:spPr>
          <a:xfrm>
            <a:off x="1853406" y="0"/>
            <a:ext cx="5437188" cy="769441"/>
          </a:xfrm>
          <a:prstGeom prst="rect">
            <a:avLst/>
          </a:prstGeom>
          <a:noFill/>
        </p:spPr>
        <p:txBody>
          <a:bodyPr wrap="square" rtlCol="0">
            <a:spAutoFit/>
          </a:bodyPr>
          <a:lstStyle/>
          <a:p>
            <a:pPr algn="ctr"/>
            <a:r>
              <a:rPr lang="en-US" sz="4400" b="1" dirty="0">
                <a:latin typeface="+mn-lt"/>
              </a:rPr>
              <a:t>OPENING PRAYER</a:t>
            </a:r>
          </a:p>
        </p:txBody>
      </p:sp>
      <p:pic>
        <p:nvPicPr>
          <p:cNvPr id="2050" name="Picture 2" descr="Love Is God's Language - Day 2 of 5">
            <a:extLst>
              <a:ext uri="{FF2B5EF4-FFF2-40B4-BE49-F238E27FC236}">
                <a16:creationId xmlns:a16="http://schemas.microsoft.com/office/drawing/2014/main" id="{C087FAFF-2E9C-EB23-075E-0DD9A99B06DD}"/>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a:fillRect/>
          </a:stretch>
        </p:blipFill>
        <p:spPr bwMode="auto">
          <a:xfrm>
            <a:off x="5759669" y="963613"/>
            <a:ext cx="3300248"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3297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EA42F8-F502-CA40-A499-BAF51F08894E}"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232149877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2050" name="Picture 2" descr="In this captivating image, a pair of hands cradles a perfectly shaped heart made of golden beach sand. The crystal-clear aqua waves gently kiss the shore in the background, creating a serene atmosphere. This symbol of love and care, with the pristine beach surrounding it, evokes feelings of peace and affection against the soothing sounds of the sea.">
            <a:extLst>
              <a:ext uri="{FF2B5EF4-FFF2-40B4-BE49-F238E27FC236}">
                <a16:creationId xmlns:a16="http://schemas.microsoft.com/office/drawing/2014/main" id="{43EDFAD3-EBDB-DF7D-5F27-9C6E2DBCB16B}"/>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685800" y="136524"/>
            <a:ext cx="7772400" cy="879475"/>
          </a:xfrm>
        </p:spPr>
        <p:txBody>
          <a:bodyPr anchor="b"/>
          <a:lstStyle>
            <a:lvl1pPr algn="ctr">
              <a:defRPr sz="6000"/>
            </a:lvl1pPr>
          </a:lstStyle>
          <a:p>
            <a:r>
              <a:rPr lang="en-US" dirty="0"/>
              <a:t>Offertory </a:t>
            </a:r>
          </a:p>
        </p:txBody>
      </p:sp>
      <p:sp>
        <p:nvSpPr>
          <p:cNvPr id="3" name="Subtitle 2"/>
          <p:cNvSpPr>
            <a:spLocks noGrp="1"/>
          </p:cNvSpPr>
          <p:nvPr>
            <p:ph type="subTitle" idx="1"/>
          </p:nvPr>
        </p:nvSpPr>
        <p:spPr>
          <a:xfrm>
            <a:off x="685799" y="1302818"/>
            <a:ext cx="7772399" cy="3954982"/>
          </a:xfrm>
        </p:spPr>
        <p:txBody>
          <a:bodyPr/>
          <a:lstStyle>
            <a:lvl1pPr marL="0" indent="0" algn="ctr">
              <a:lnSpc>
                <a:spcPct val="150000"/>
              </a:lnSpc>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3EEA42F8-F502-CA40-A499-BAF51F08894E}"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34512880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9A1B8-DB7E-EC7D-93A6-5CC06887DD86}"/>
              </a:ext>
            </a:extLst>
          </p:cNvPr>
          <p:cNvPicPr>
            <a:picLocks noChangeAspect="1"/>
          </p:cNvPicPr>
          <p:nvPr userDrawn="1"/>
        </p:nvPicPr>
        <p:blipFill>
          <a:blip r:embed="rId2"/>
          <a:stretch>
            <a:fillRect/>
          </a:stretch>
        </p:blipFill>
        <p:spPr>
          <a:xfrm>
            <a:off x="-1" y="0"/>
            <a:ext cx="9201875" cy="6858000"/>
          </a:xfrm>
          <a:prstGeom prst="rect">
            <a:avLst/>
          </a:prstGeom>
        </p:spPr>
      </p:pic>
    </p:spTree>
    <p:extLst>
      <p:ext uri="{BB962C8B-B14F-4D97-AF65-F5344CB8AC3E}">
        <p14:creationId xmlns:p14="http://schemas.microsoft.com/office/powerpoint/2010/main" val="15103528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D9AC5E-084D-AAE5-876A-C98E9F9124CF}"/>
              </a:ext>
            </a:extLst>
          </p:cNvPr>
          <p:cNvPicPr>
            <a:picLocks noChangeAspect="1"/>
          </p:cNvPicPr>
          <p:nvPr userDrawn="1"/>
        </p:nvPicPr>
        <p:blipFill>
          <a:blip r:embed="rId2"/>
          <a:stretch>
            <a:fillRect/>
          </a:stretch>
        </p:blipFill>
        <p:spPr>
          <a:xfrm>
            <a:off x="-1" y="-25782"/>
            <a:ext cx="9236468" cy="6883782"/>
          </a:xfrm>
          <a:prstGeom prst="rect">
            <a:avLst/>
          </a:prstGeom>
        </p:spPr>
      </p:pic>
    </p:spTree>
    <p:extLst>
      <p:ext uri="{BB962C8B-B14F-4D97-AF65-F5344CB8AC3E}">
        <p14:creationId xmlns:p14="http://schemas.microsoft.com/office/powerpoint/2010/main" val="6887714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pic>
        <p:nvPicPr>
          <p:cNvPr id="3074" name="Picture 2" descr="Graceful cherry blossom branches stretch across the frame, displaying clusters of delicate pink and white flowers in various stages of bloom. Cool morning light filters through the orchard, creating a fresh and peaceful atmosphere that celebrates spring's arrival. Backlit petals reveal translucent edges and soft textures, while some petals drift gently through the air, adding movement to the serene scene. The color palette features blush pink and cream petals against sage green new leaves and a pale blue sky backdrop. Sharp botanical details in the foreground gradually fade into soft bokeh, creating beautiful depth. Morning dew droplets cling to the delicate petal surfaces, enhancing the natural beauty. The composition captures the ephemeral nature of spring blossoms, symbolizing renewal, hope, and the inspiring beauty of nature's seasonal transformation.">
            <a:extLst>
              <a:ext uri="{FF2B5EF4-FFF2-40B4-BE49-F238E27FC236}">
                <a16:creationId xmlns:a16="http://schemas.microsoft.com/office/drawing/2014/main" id="{44B6B69F-B442-67F8-D862-B9862C74BAAF}"/>
              </a:ext>
            </a:extLst>
          </p:cNvPr>
          <p:cNvPicPr>
            <a:picLocks noChangeAspect="1" noChangeArrowheads="1"/>
          </p:cNvPicPr>
          <p:nvPr userDrawn="1"/>
        </p:nvPicPr>
        <p:blipFill>
          <a:blip r:embed="rId2">
            <a:alphaModFix amt="35000"/>
            <a:extLst>
              <a:ext uri="{28A0092B-C50C-407E-A947-70E740481C1C}">
                <a14:useLocalDpi xmlns:a14="http://schemas.microsoft.com/office/drawing/2010/main"/>
              </a:ext>
            </a:extLst>
          </a:blip>
          <a:srcRect/>
          <a:stretch>
            <a:fillRect/>
          </a:stretch>
        </p:blipFill>
        <p:spPr bwMode="auto">
          <a:xfrm>
            <a:off x="-9105" y="0"/>
            <a:ext cx="916220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DFF8D1B-CF9A-FBAC-CC40-C8EED261323C}"/>
              </a:ext>
            </a:extLst>
          </p:cNvPr>
          <p:cNvSpPr txBox="1"/>
          <p:nvPr userDrawn="1"/>
        </p:nvSpPr>
        <p:spPr>
          <a:xfrm>
            <a:off x="-9105" y="907938"/>
            <a:ext cx="9144000" cy="4830874"/>
          </a:xfrm>
          <a:prstGeom prst="rect">
            <a:avLst/>
          </a:prstGeom>
          <a:solidFill>
            <a:schemeClr val="accent4">
              <a:lumMod val="20000"/>
              <a:lumOff val="80000"/>
              <a:alpha val="73333"/>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150000"/>
              </a:lnSpc>
            </a:pPr>
            <a:r>
              <a:rPr lang="en-US" sz="3500" b="1"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Our Sunday service is live-streamed, and microphones pick up sound throughout the sanctuary. Recording begins at least 15 minutes before the service to include announcements.</a:t>
            </a:r>
          </a:p>
        </p:txBody>
      </p:sp>
      <p:sp>
        <p:nvSpPr>
          <p:cNvPr id="3" name="TextBox 2">
            <a:extLst>
              <a:ext uri="{FF2B5EF4-FFF2-40B4-BE49-F238E27FC236}">
                <a16:creationId xmlns:a16="http://schemas.microsoft.com/office/drawing/2014/main" id="{FBC178D4-389E-495F-80B9-166B1A0B7B11}"/>
              </a:ext>
            </a:extLst>
          </p:cNvPr>
          <p:cNvSpPr txBox="1"/>
          <p:nvPr userDrawn="1"/>
        </p:nvSpPr>
        <p:spPr>
          <a:xfrm>
            <a:off x="532612" y="100026"/>
            <a:ext cx="8078771" cy="707886"/>
          </a:xfrm>
          <a:prstGeom prst="rect">
            <a:avLst/>
          </a:prstGeom>
          <a:noFill/>
        </p:spPr>
        <p:txBody>
          <a:bodyPr wrap="square" rtlCol="0">
            <a:spAutoFit/>
          </a:bodyPr>
          <a:lstStyle/>
          <a:p>
            <a:pPr algn="ctr"/>
            <a:r>
              <a:rPr lang="en-US" sz="4000" b="1" dirty="0">
                <a:latin typeface="Verdana" panose="020B0604030504040204" pitchFamily="34" charset="0"/>
                <a:ea typeface="Verdana" panose="020B0604030504040204" pitchFamily="34" charset="0"/>
                <a:cs typeface="Verdana" panose="020B0604030504040204" pitchFamily="34" charset="0"/>
              </a:rPr>
              <a:t>FRIENDLY REMINDER</a:t>
            </a:r>
          </a:p>
        </p:txBody>
      </p:sp>
      <p:sp>
        <p:nvSpPr>
          <p:cNvPr id="4" name="Text Placeholder 2">
            <a:extLst>
              <a:ext uri="{FF2B5EF4-FFF2-40B4-BE49-F238E27FC236}">
                <a16:creationId xmlns:a16="http://schemas.microsoft.com/office/drawing/2014/main" id="{772C3D95-F378-6518-9DE9-A6139F558D31}"/>
              </a:ext>
            </a:extLst>
          </p:cNvPr>
          <p:cNvSpPr txBox="1">
            <a:spLocks/>
          </p:cNvSpPr>
          <p:nvPr userDrawn="1"/>
        </p:nvSpPr>
        <p:spPr>
          <a:xfrm>
            <a:off x="628647" y="5956524"/>
            <a:ext cx="7886700" cy="807912"/>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a:p>
            <a:r>
              <a:rPr lang="en-US" sz="1200" b="1" dirty="0"/>
              <a:t>Security Notice: </a:t>
            </a:r>
            <a:r>
              <a:rPr lang="en-US" sz="1200" dirty="0"/>
              <a:t>There are security cameras in the fellowship hall that are recording. These are </a:t>
            </a:r>
            <a:r>
              <a:rPr lang="en-US" sz="1200" b="1" u="sng" dirty="0"/>
              <a:t>not </a:t>
            </a:r>
            <a:r>
              <a:rPr lang="en-US" sz="1200" dirty="0"/>
              <a:t>on a public system.</a:t>
            </a:r>
          </a:p>
        </p:txBody>
      </p:sp>
    </p:spTree>
    <p:extLst>
      <p:ext uri="{BB962C8B-B14F-4D97-AF65-F5344CB8AC3E}">
        <p14:creationId xmlns:p14="http://schemas.microsoft.com/office/powerpoint/2010/main" val="30601223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ayer For Illumination">
    <p:spTree>
      <p:nvGrpSpPr>
        <p:cNvPr id="1" name=""/>
        <p:cNvGrpSpPr/>
        <p:nvPr/>
      </p:nvGrpSpPr>
      <p:grpSpPr>
        <a:xfrm>
          <a:off x="0" y="0"/>
          <a:ext cx="0" cy="0"/>
          <a:chOff x="0" y="0"/>
          <a:chExt cx="0" cy="0"/>
        </a:xfrm>
      </p:grpSpPr>
      <p:pic>
        <p:nvPicPr>
          <p:cNvPr id="1026" name="Picture 2" descr="A luminous glass cross floats majestically in divine golden light, creating a peaceful and inspirational spiritual atmosphere. The 3D rendered cross features smooth beveled edges with translucent glass material that emits warm golden light from within. Soft volumetric light rays pierce through gentle atmospheric fog, while delicate light particles float dreamily around the sacred symbol. The background transitions beautifully from deep faith blue to heavenly gold, creating a cinematic gradient that enhances the ethereal mood. This minimalist modern interpretation of Christian symbolism combines clean composition with negative space, resulting in a professional stock-ready illustration. The overall aesthetic conveys hope, faith, and divine presence through its glowing elements and heavenly atmosphere, perfect for inspirational religious content.">
            <a:extLst>
              <a:ext uri="{FF2B5EF4-FFF2-40B4-BE49-F238E27FC236}">
                <a16:creationId xmlns:a16="http://schemas.microsoft.com/office/drawing/2014/main" id="{BFA27DF1-20E1-9884-CDAA-560A59B820A0}"/>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8B0E465-7E32-518F-9B40-D5E680FF8CEE}"/>
              </a:ext>
            </a:extLst>
          </p:cNvPr>
          <p:cNvSpPr txBox="1"/>
          <p:nvPr userDrawn="1"/>
        </p:nvSpPr>
        <p:spPr>
          <a:xfrm>
            <a:off x="30650" y="1060772"/>
            <a:ext cx="9082700" cy="5797228"/>
          </a:xfrm>
          <a:prstGeom prst="rect">
            <a:avLst/>
          </a:prstGeom>
          <a:noFill/>
        </p:spPr>
        <p:txBody>
          <a:bodyPr wrap="square">
            <a:spAutoFit/>
          </a:bodyPr>
          <a:lstStyle/>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 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Melt me, mold me, fill me, use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fall afresh on me.</a:t>
            </a:r>
          </a:p>
        </p:txBody>
      </p:sp>
      <p:sp>
        <p:nvSpPr>
          <p:cNvPr id="3" name="TextBox 2">
            <a:extLst>
              <a:ext uri="{FF2B5EF4-FFF2-40B4-BE49-F238E27FC236}">
                <a16:creationId xmlns:a16="http://schemas.microsoft.com/office/drawing/2014/main" id="{1A33A1C3-4090-FDC9-E731-3A788F433CB2}"/>
              </a:ext>
            </a:extLst>
          </p:cNvPr>
          <p:cNvSpPr txBox="1"/>
          <p:nvPr userDrawn="1"/>
        </p:nvSpPr>
        <p:spPr>
          <a:xfrm>
            <a:off x="490089" y="0"/>
            <a:ext cx="8338602" cy="707886"/>
          </a:xfrm>
          <a:prstGeom prst="rect">
            <a:avLst/>
          </a:prstGeom>
          <a:noFill/>
        </p:spPr>
        <p:txBody>
          <a:bodyPr wrap="square" rtlCol="0">
            <a:spAutoFit/>
          </a:bodyPr>
          <a:lstStyle/>
          <a:p>
            <a:pPr algn="ctr"/>
            <a:r>
              <a:rPr lang="en-US" sz="4000" b="1" dirty="0">
                <a:latin typeface="Georgia" panose="02040502050405020303" pitchFamily="18" charset="0"/>
                <a:ea typeface="Verdana" panose="020B0604030504040204" pitchFamily="34" charset="0"/>
                <a:cs typeface="Verdana" panose="020B0604030504040204" pitchFamily="34" charset="0"/>
              </a:rPr>
              <a:t>PRAYER FOR ILLUMINATION</a:t>
            </a:r>
          </a:p>
        </p:txBody>
      </p:sp>
    </p:spTree>
    <p:extLst>
      <p:ext uri="{BB962C8B-B14F-4D97-AF65-F5344CB8AC3E}">
        <p14:creationId xmlns:p14="http://schemas.microsoft.com/office/powerpoint/2010/main" val="19875890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rayer For Illumination">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E47A343C-FDF4-C318-080A-5033139E45E4}"/>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016752" y="21027"/>
            <a:ext cx="3127247" cy="6855209"/>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64212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549D70-06F0-5ABC-9E1F-3F5670F4C63C}"/>
              </a:ext>
            </a:extLst>
          </p:cNvPr>
          <p:cNvSpPr txBox="1"/>
          <p:nvPr userDrawn="1"/>
        </p:nvSpPr>
        <p:spPr>
          <a:xfrm>
            <a:off x="5398435" y="164171"/>
            <a:ext cx="3847850" cy="841670"/>
          </a:xfrm>
          <a:prstGeom prst="rect">
            <a:avLst/>
          </a:prstGeom>
        </p:spPr>
        <p:txBody>
          <a:bodyPr vert="horz" lIns="91440" tIns="45720" rIns="91440" bIns="45720" rtlCol="0">
            <a:noAutofit/>
          </a:bodyPr>
          <a:lstStyle/>
          <a:p>
            <a:pPr algn="ctr">
              <a:spcAft>
                <a:spcPts val="600"/>
              </a:spcAft>
            </a:pPr>
            <a:r>
              <a:rPr lang="en-US" sz="3600" b="1" dirty="0">
                <a:latin typeface="Verdana" panose="020B0604030504040204" pitchFamily="34" charset="0"/>
                <a:ea typeface="Verdana" panose="020B0604030504040204" pitchFamily="34" charset="0"/>
                <a:cs typeface="Verdana" panose="020B0604030504040204" pitchFamily="34" charset="0"/>
              </a:rPr>
              <a:t>PRELUDE</a:t>
            </a:r>
          </a:p>
          <a:p>
            <a:pPr algn="ctr">
              <a:spcAft>
                <a:spcPts val="600"/>
              </a:spcAft>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 Placeholder 5">
            <a:extLst>
              <a:ext uri="{FF2B5EF4-FFF2-40B4-BE49-F238E27FC236}">
                <a16:creationId xmlns:a16="http://schemas.microsoft.com/office/drawing/2014/main" id="{D483C4B2-7988-1F91-B147-BCF60F60C8DB}"/>
              </a:ext>
            </a:extLst>
          </p:cNvPr>
          <p:cNvSpPr>
            <a:spLocks noGrp="1"/>
          </p:cNvSpPr>
          <p:nvPr>
            <p:ph type="body" sz="quarter" idx="10" hasCustomPrompt="1"/>
          </p:nvPr>
        </p:nvSpPr>
        <p:spPr>
          <a:xfrm>
            <a:off x="5072698" y="1087755"/>
            <a:ext cx="3848100" cy="3879850"/>
          </a:xfrm>
        </p:spPr>
        <p:txBody>
          <a:bodyPr>
            <a:normAutofit/>
          </a:bodyPr>
          <a:lstStyle>
            <a:lvl1pPr marL="0" indent="0" algn="ctr">
              <a:lnSpc>
                <a:spcPct val="150000"/>
              </a:lnSpc>
              <a:buFontTx/>
              <a:buNone/>
              <a:defRPr sz="3000" i="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Pastor</a:t>
            </a:r>
          </a:p>
          <a:p>
            <a:pPr lvl="0"/>
            <a:endParaRPr lang="en-US" dirty="0"/>
          </a:p>
          <a:p>
            <a:pPr lvl="0"/>
            <a:r>
              <a:rPr lang="en-US" dirty="0"/>
              <a:t>Sunday</a:t>
            </a:r>
          </a:p>
          <a:p>
            <a:pPr lvl="0"/>
            <a:endParaRPr lang="en-US" dirty="0"/>
          </a:p>
          <a:p>
            <a:pPr lvl="0"/>
            <a:r>
              <a:rPr lang="en-US" dirty="0"/>
              <a:t>Date</a:t>
            </a:r>
          </a:p>
        </p:txBody>
      </p:sp>
      <p:sp>
        <p:nvSpPr>
          <p:cNvPr id="6" name="TextBox 5">
            <a:extLst>
              <a:ext uri="{FF2B5EF4-FFF2-40B4-BE49-F238E27FC236}">
                <a16:creationId xmlns:a16="http://schemas.microsoft.com/office/drawing/2014/main" id="{F883699D-D2EC-A64B-4D6E-9A2AD15C6EAB}"/>
              </a:ext>
            </a:extLst>
          </p:cNvPr>
          <p:cNvSpPr txBox="1"/>
          <p:nvPr userDrawn="1"/>
        </p:nvSpPr>
        <p:spPr>
          <a:xfrm>
            <a:off x="4560783" y="4967605"/>
            <a:ext cx="4871930" cy="1092607"/>
          </a:xfrm>
          <a:prstGeom prst="rect">
            <a:avLst/>
          </a:prstGeom>
          <a:noFill/>
        </p:spPr>
        <p:txBody>
          <a:bodyPr wrap="square">
            <a:spAutoFit/>
          </a:bodyPr>
          <a:lstStyle/>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CCLI License:</a:t>
            </a:r>
          </a:p>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3430384-01-1829</a:t>
            </a:r>
          </a:p>
        </p:txBody>
      </p:sp>
      <p:sp>
        <p:nvSpPr>
          <p:cNvPr id="5" name="Text Placeholder 2">
            <a:extLst>
              <a:ext uri="{FF2B5EF4-FFF2-40B4-BE49-F238E27FC236}">
                <a16:creationId xmlns:a16="http://schemas.microsoft.com/office/drawing/2014/main" id="{61ED2ED3-A146-EF11-DC2D-CE05F2947A47}"/>
              </a:ext>
            </a:extLst>
          </p:cNvPr>
          <p:cNvSpPr txBox="1">
            <a:spLocks/>
          </p:cNvSpPr>
          <p:nvPr userDrawn="1"/>
        </p:nvSpPr>
        <p:spPr>
          <a:xfrm>
            <a:off x="0" y="6492874"/>
            <a:ext cx="91440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15873893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2" name="Picture 2" descr="Radiant Christ&quot; Religious Stained Glass Window">
            <a:extLst>
              <a:ext uri="{FF2B5EF4-FFF2-40B4-BE49-F238E27FC236}">
                <a16:creationId xmlns:a16="http://schemas.microsoft.com/office/drawing/2014/main" id="{5E9159D1-49C4-17C2-7868-4A6005306DF7}"/>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82880" y="203381"/>
            <a:ext cx="3604962" cy="645123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004A630-2F22-1030-9F77-F97CF8CF1EE6}"/>
              </a:ext>
            </a:extLst>
          </p:cNvPr>
          <p:cNvSpPr txBox="1"/>
          <p:nvPr userDrawn="1"/>
        </p:nvSpPr>
        <p:spPr>
          <a:xfrm>
            <a:off x="4008405" y="1497702"/>
            <a:ext cx="4769835" cy="3862596"/>
          </a:xfrm>
          <a:prstGeom prst="rect">
            <a:avLst/>
          </a:prstGeom>
          <a:noFill/>
        </p:spPr>
        <p:txBody>
          <a:bodyPr wrap="square" rtlCol="0">
            <a:spAutoFit/>
          </a:bodyPr>
          <a:lstStyle/>
          <a:p>
            <a:pPr algn="ctr"/>
            <a:r>
              <a:rPr lang="en-US" sz="3500" dirty="0">
                <a:latin typeface="Verdana" panose="020B0604030504040204" pitchFamily="34" charset="0"/>
                <a:ea typeface="Verdana" panose="020B0604030504040204" pitchFamily="34" charset="0"/>
                <a:cs typeface="Verdana" panose="020B0604030504040204" pitchFamily="34" charset="0"/>
              </a:rPr>
              <a:t>WELCOME,</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ANNOUNCEMENTS,</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&amp;</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CELEBRATIONS</a:t>
            </a:r>
          </a:p>
        </p:txBody>
      </p:sp>
      <p:sp>
        <p:nvSpPr>
          <p:cNvPr id="4" name="Text Placeholder 2">
            <a:extLst>
              <a:ext uri="{FF2B5EF4-FFF2-40B4-BE49-F238E27FC236}">
                <a16:creationId xmlns:a16="http://schemas.microsoft.com/office/drawing/2014/main" id="{D64E92FD-AC50-5EA9-4BFF-F3944C35E10C}"/>
              </a:ext>
            </a:extLst>
          </p:cNvPr>
          <p:cNvSpPr txBox="1">
            <a:spLocks/>
          </p:cNvSpPr>
          <p:nvPr userDrawn="1"/>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53999734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4095672-0FCA-A244-1422-ECCD6A432B05}"/>
              </a:ext>
            </a:extLst>
          </p:cNvPr>
          <p:cNvSpPr txBox="1"/>
          <p:nvPr userDrawn="1"/>
        </p:nvSpPr>
        <p:spPr>
          <a:xfrm>
            <a:off x="822960" y="2574920"/>
            <a:ext cx="7498080" cy="1708160"/>
          </a:xfrm>
          <a:prstGeom prst="rect">
            <a:avLst/>
          </a:prstGeom>
          <a:noFill/>
        </p:spPr>
        <p:txBody>
          <a:bodyPr wrap="square">
            <a:spAutoFit/>
          </a:bodyPr>
          <a:lstStyle/>
          <a:p>
            <a:pPr algn="ctr"/>
            <a:r>
              <a:rPr lang="en-US" sz="3500" b="1" i="1" dirty="0">
                <a:latin typeface="Verdana" panose="020B0604030504040204" pitchFamily="34" charset="0"/>
                <a:ea typeface="Verdana" panose="020B0604030504040204" pitchFamily="34" charset="0"/>
                <a:cs typeface="Verdana" panose="020B0604030504040204" pitchFamily="34" charset="0"/>
              </a:rPr>
              <a:t>Please continue to stand as </a:t>
            </a:r>
          </a:p>
          <a:p>
            <a:pPr algn="ctr"/>
            <a:r>
              <a:rPr lang="en-US" sz="3500" b="1" i="1" dirty="0">
                <a:latin typeface="Verdana" panose="020B0604030504040204" pitchFamily="34" charset="0"/>
                <a:ea typeface="Verdana" panose="020B0604030504040204" pitchFamily="34" charset="0"/>
                <a:cs typeface="Verdana" panose="020B0604030504040204" pitchFamily="34" charset="0"/>
              </a:rPr>
              <a:t>you are able and comfortable. </a:t>
            </a:r>
            <a:endParaRPr lang="en-US" sz="3500" dirty="0">
              <a:latin typeface="Verdana" panose="020B0604030504040204" pitchFamily="34" charset="0"/>
              <a:ea typeface="Verdana" panose="020B0604030504040204" pitchFamily="34" charset="0"/>
              <a:cs typeface="Verdana" panose="020B0604030504040204" pitchFamily="34" charset="0"/>
            </a:endParaRPr>
          </a:p>
        </p:txBody>
      </p:sp>
      <p:sp>
        <p:nvSpPr>
          <p:cNvPr id="16" name="TextBox 15">
            <a:extLst>
              <a:ext uri="{FF2B5EF4-FFF2-40B4-BE49-F238E27FC236}">
                <a16:creationId xmlns:a16="http://schemas.microsoft.com/office/drawing/2014/main" id="{79DB8BDE-ACAF-4FCD-726F-75757E74829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416300620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5769721"/>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our Lord invites to his table all who love him, who earnestly repent of their sin and seek to live in peace with one another.  </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Therefore, let us confess our sin before God and one another.</a:t>
            </a: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E1C9F0C7-8901-5FAF-B42C-08DD2420498E}"/>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1711577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79804"/>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538405"/>
          </a:xfrm>
          <a:prstGeom prst="rect">
            <a:avLst/>
          </a:prstGeom>
          <a:noFill/>
        </p:spPr>
        <p:txBody>
          <a:bodyPr wrap="square">
            <a:spAutoFit/>
          </a:bodyPr>
          <a:lstStyle/>
          <a:p>
            <a:pPr marL="465138" indent="-454025">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Merciful God, we confess that we have not loved you with our whole heart.</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failed to be an obedient church.</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39C13B60-CFCA-4F5F-A12F-B252BB39214F}"/>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837267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4153958"/>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not done your will, we have broken your law, we have rebelled against your love, we have not loved our neighbors, and we have not heard the cry of the needy.</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E08D9D9B-5D25-28B8-6411-88801064E1A0}"/>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20945765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692293"/>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Forgive us, we pray.</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Free us for joyful obedience,</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	through Jesus Christ our Lord.</a:t>
            </a:r>
          </a:p>
          <a:p>
            <a:pPr>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42721AD0-6258-7527-0C71-CC94C805974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41315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5028"/>
            <a:ext cx="6962017" cy="4307782"/>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Hear the good news:</a:t>
            </a:r>
          </a:p>
          <a:p>
            <a:pPr marL="465138"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died for us while we were yet sinners; that proves God’s love toward us.</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112895A5-9D85-5DE7-DF1D-5C19CE6BD5E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8807248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1383969"/>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4" name="TextBox 3">
            <a:extLst>
              <a:ext uri="{FF2B5EF4-FFF2-40B4-BE49-F238E27FC236}">
                <a16:creationId xmlns:a16="http://schemas.microsoft.com/office/drawing/2014/main" id="{D477B4A1-A68C-8F62-1A34-70A866E6E548}"/>
              </a:ext>
            </a:extLst>
          </p:cNvPr>
          <p:cNvSpPr txBox="1"/>
          <p:nvPr userDrawn="1"/>
        </p:nvSpPr>
        <p:spPr>
          <a:xfrm>
            <a:off x="1786696" y="4173343"/>
            <a:ext cx="7002339" cy="691471"/>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Glory to God. Amen</a:t>
            </a:r>
          </a:p>
        </p:txBody>
      </p:sp>
      <p:sp>
        <p:nvSpPr>
          <p:cNvPr id="6" name="TextBox 5">
            <a:extLst>
              <a:ext uri="{FF2B5EF4-FFF2-40B4-BE49-F238E27FC236}">
                <a16:creationId xmlns:a16="http://schemas.microsoft.com/office/drawing/2014/main" id="{FB9D41F7-DB80-6757-ED69-69E49B21071A}"/>
              </a:ext>
            </a:extLst>
          </p:cNvPr>
          <p:cNvSpPr txBox="1"/>
          <p:nvPr userDrawn="1"/>
        </p:nvSpPr>
        <p:spPr>
          <a:xfrm>
            <a:off x="131763" y="4218997"/>
            <a:ext cx="1654933" cy="646331"/>
          </a:xfrm>
          <a:prstGeom prst="rect">
            <a:avLst/>
          </a:prstGeom>
          <a:noFill/>
        </p:spPr>
        <p:txBody>
          <a:bodyPr wrap="square" rtlCol="0">
            <a:spAutoFit/>
          </a:bodyPr>
          <a:lstStyle/>
          <a:p>
            <a:pPr algn="r"/>
            <a:r>
              <a:rPr lang="en-US" sz="3600" i="1" dirty="0">
                <a:solidFill>
                  <a:schemeClr val="accent1"/>
                </a:solidFill>
                <a:latin typeface="Times" pitchFamily="2" charset="0"/>
              </a:rPr>
              <a:t>All:</a:t>
            </a:r>
          </a:p>
        </p:txBody>
      </p:sp>
      <p:sp>
        <p:nvSpPr>
          <p:cNvPr id="7" name="TextBox 6">
            <a:extLst>
              <a:ext uri="{FF2B5EF4-FFF2-40B4-BE49-F238E27FC236}">
                <a16:creationId xmlns:a16="http://schemas.microsoft.com/office/drawing/2014/main" id="{9FE122B5-250D-4427-9D3B-6E5030C484F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45616240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61308"/>
            <a:ext cx="7262650" cy="5983689"/>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The Lord be with you.</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And also with you.</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Lift up your hearts.</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We Lift them up to the Lord.</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Let us give thanks to the Lord our God.</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It is right to give our thanks and praise.</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779814"/>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9" name="TextBox 8">
            <a:extLst>
              <a:ext uri="{FF2B5EF4-FFF2-40B4-BE49-F238E27FC236}">
                <a16:creationId xmlns:a16="http://schemas.microsoft.com/office/drawing/2014/main" id="{EB11CF6B-0D47-2142-9FB6-F74308C61BD8}"/>
              </a:ext>
            </a:extLst>
          </p:cNvPr>
          <p:cNvSpPr txBox="1"/>
          <p:nvPr userDrawn="1"/>
        </p:nvSpPr>
        <p:spPr>
          <a:xfrm>
            <a:off x="84063" y="345231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0" name="TextBox 9">
            <a:extLst>
              <a:ext uri="{FF2B5EF4-FFF2-40B4-BE49-F238E27FC236}">
                <a16:creationId xmlns:a16="http://schemas.microsoft.com/office/drawing/2014/main" id="{B470C5EB-AB10-C329-4B85-A1832ED2320A}"/>
              </a:ext>
            </a:extLst>
          </p:cNvPr>
          <p:cNvSpPr txBox="1"/>
          <p:nvPr userDrawn="1"/>
        </p:nvSpPr>
        <p:spPr>
          <a:xfrm>
            <a:off x="84062" y="519792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303713" y="9435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2" name="TextBox 11">
            <a:extLst>
              <a:ext uri="{FF2B5EF4-FFF2-40B4-BE49-F238E27FC236}">
                <a16:creationId xmlns:a16="http://schemas.microsoft.com/office/drawing/2014/main" id="{4C05C5E5-BE65-FF16-A7C4-78FAD747A906}"/>
              </a:ext>
            </a:extLst>
          </p:cNvPr>
          <p:cNvSpPr txBox="1"/>
          <p:nvPr userDrawn="1"/>
        </p:nvSpPr>
        <p:spPr>
          <a:xfrm>
            <a:off x="303713" y="2616066"/>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3" name="TextBox 12">
            <a:extLst>
              <a:ext uri="{FF2B5EF4-FFF2-40B4-BE49-F238E27FC236}">
                <a16:creationId xmlns:a16="http://schemas.microsoft.com/office/drawing/2014/main" id="{DA280475-D1B6-E9C7-0F16-EF2285AFA445}"/>
              </a:ext>
            </a:extLst>
          </p:cNvPr>
          <p:cNvSpPr txBox="1"/>
          <p:nvPr userDrawn="1"/>
        </p:nvSpPr>
        <p:spPr>
          <a:xfrm>
            <a:off x="303713" y="4361677"/>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0628214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1497560"/>
            <a:ext cx="7262650" cy="3398366"/>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17436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200527227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5121915"/>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Holy, holy, holy Lord, God of power and might, heaven and earth are full of your glory. Hosanna in the highest. Blessed is he who comes in the name of the Lord. Hosanna in the highest. </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Tree>
    <p:extLst>
      <p:ext uri="{BB962C8B-B14F-4D97-AF65-F5344CB8AC3E}">
        <p14:creationId xmlns:p14="http://schemas.microsoft.com/office/powerpoint/2010/main" val="370665225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89295"/>
            <a:ext cx="7262650" cy="5121915"/>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in remembrance of these your mighty acts in Jesus Christ, we offer ourselves in praise and thanksgiving as a holy and living sacrifice, in union with Christ’s offering for us, as we proclaim the mystery of faith. </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93249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8893933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1674817"/>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Christ has died; Christ is risen; Christ will come again.</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2" name="TextBox 1">
            <a:extLst>
              <a:ext uri="{FF2B5EF4-FFF2-40B4-BE49-F238E27FC236}">
                <a16:creationId xmlns:a16="http://schemas.microsoft.com/office/drawing/2014/main" id="{323917E5-AA52-6631-BC8E-1407F7D00834}"/>
              </a:ext>
            </a:extLst>
          </p:cNvPr>
          <p:cNvSpPr txBox="1"/>
          <p:nvPr userDrawn="1"/>
        </p:nvSpPr>
        <p:spPr>
          <a:xfrm>
            <a:off x="148983" y="301350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3" name="TextBox 2">
            <a:extLst>
              <a:ext uri="{FF2B5EF4-FFF2-40B4-BE49-F238E27FC236}">
                <a16:creationId xmlns:a16="http://schemas.microsoft.com/office/drawing/2014/main" id="{C817189B-859D-214F-6911-E9C7CF8863DF}"/>
              </a:ext>
            </a:extLst>
          </p:cNvPr>
          <p:cNvSpPr txBox="1"/>
          <p:nvPr userDrawn="1"/>
        </p:nvSpPr>
        <p:spPr>
          <a:xfrm>
            <a:off x="1881349" y="2730090"/>
            <a:ext cx="7262650" cy="1674817"/>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All Honor and glory is yours, Almighty God, now and for ever. </a:t>
            </a:r>
          </a:p>
        </p:txBody>
      </p:sp>
      <p:sp>
        <p:nvSpPr>
          <p:cNvPr id="4" name="TextBox 3">
            <a:extLst>
              <a:ext uri="{FF2B5EF4-FFF2-40B4-BE49-F238E27FC236}">
                <a16:creationId xmlns:a16="http://schemas.microsoft.com/office/drawing/2014/main" id="{821211B9-FDFC-2967-5430-2E5CDBCAF685}"/>
              </a:ext>
            </a:extLst>
          </p:cNvPr>
          <p:cNvSpPr txBox="1"/>
          <p:nvPr userDrawn="1"/>
        </p:nvSpPr>
        <p:spPr>
          <a:xfrm>
            <a:off x="84062" y="487554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5" name="TextBox 4">
            <a:extLst>
              <a:ext uri="{FF2B5EF4-FFF2-40B4-BE49-F238E27FC236}">
                <a16:creationId xmlns:a16="http://schemas.microsoft.com/office/drawing/2014/main" id="{A212437C-3B5A-5AA3-DAA3-849C653C8E8E}"/>
              </a:ext>
            </a:extLst>
          </p:cNvPr>
          <p:cNvSpPr txBox="1"/>
          <p:nvPr userDrawn="1"/>
        </p:nvSpPr>
        <p:spPr>
          <a:xfrm>
            <a:off x="1881350" y="4592139"/>
            <a:ext cx="7262650" cy="813043"/>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1587328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4393083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05517300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11" name="Text Box 5">
            <a:extLst>
              <a:ext uri="{FF2B5EF4-FFF2-40B4-BE49-F238E27FC236}">
                <a16:creationId xmlns:a16="http://schemas.microsoft.com/office/drawing/2014/main" id="{718070E2-DB1F-428E-AFB2-9BE9D92205B1}"/>
              </a:ext>
            </a:extLst>
          </p:cNvPr>
          <p:cNvSpPr txBox="1">
            <a:spLocks noChangeArrowheads="1"/>
          </p:cNvSpPr>
          <p:nvPr userDrawn="1"/>
        </p:nvSpPr>
        <p:spPr bwMode="auto">
          <a:xfrm>
            <a:off x="424932" y="2192379"/>
            <a:ext cx="8294135"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468313" algn="l"/>
                <a:tab pos="914400" algn="l"/>
                <a:tab pos="1382713" algn="l"/>
              </a:tabLst>
              <a:defRPr sz="5000" b="1">
                <a:solidFill>
                  <a:schemeClr val="tx1"/>
                </a:solidFill>
                <a:latin typeface="Tahoma" panose="020B0604030504040204" pitchFamily="34" charset="0"/>
              </a:defRPr>
            </a:lvl1pPr>
            <a:lvl2pPr marL="742950" indent="-285750" eaLnBrk="0" hangingPunct="0">
              <a:tabLst>
                <a:tab pos="468313" algn="l"/>
                <a:tab pos="914400" algn="l"/>
                <a:tab pos="1382713" algn="l"/>
              </a:tabLst>
              <a:defRPr sz="5000" b="1">
                <a:solidFill>
                  <a:schemeClr val="tx1"/>
                </a:solidFill>
                <a:latin typeface="Tahoma" panose="020B0604030504040204" pitchFamily="34" charset="0"/>
              </a:defRPr>
            </a:lvl2pPr>
            <a:lvl3pPr marL="1143000" indent="-228600" eaLnBrk="0" hangingPunct="0">
              <a:tabLst>
                <a:tab pos="468313" algn="l"/>
                <a:tab pos="914400" algn="l"/>
                <a:tab pos="1382713" algn="l"/>
              </a:tabLst>
              <a:defRPr sz="5000" b="1">
                <a:solidFill>
                  <a:schemeClr val="tx1"/>
                </a:solidFill>
                <a:latin typeface="Tahoma" panose="020B0604030504040204" pitchFamily="34" charset="0"/>
              </a:defRPr>
            </a:lvl3pPr>
            <a:lvl4pPr marL="1600200" indent="-228600" eaLnBrk="0" hangingPunct="0">
              <a:tabLst>
                <a:tab pos="468313" algn="l"/>
                <a:tab pos="914400" algn="l"/>
                <a:tab pos="1382713" algn="l"/>
              </a:tabLst>
              <a:defRPr sz="5000" b="1">
                <a:solidFill>
                  <a:schemeClr val="tx1"/>
                </a:solidFill>
                <a:latin typeface="Tahoma" panose="020B0604030504040204" pitchFamily="34" charset="0"/>
              </a:defRPr>
            </a:lvl4pPr>
            <a:lvl5pPr marL="2057400" indent="-228600" eaLnBrk="0" hangingPunct="0">
              <a:tabLst>
                <a:tab pos="468313"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God,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Father Almighty,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creator of heaven and earth.</a:t>
            </a:r>
          </a:p>
        </p:txBody>
      </p:sp>
    </p:spTree>
    <p:extLst>
      <p:ext uri="{BB962C8B-B14F-4D97-AF65-F5344CB8AC3E}">
        <p14:creationId xmlns:p14="http://schemas.microsoft.com/office/powerpoint/2010/main" val="3012857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3">
            <a:extLst>
              <a:ext uri="{FF2B5EF4-FFF2-40B4-BE49-F238E27FC236}">
                <a16:creationId xmlns:a16="http://schemas.microsoft.com/office/drawing/2014/main" id="{6F176364-353A-01AD-2BD6-9C059CE5F138}"/>
              </a:ext>
            </a:extLst>
          </p:cNvPr>
          <p:cNvSpPr txBox="1">
            <a:spLocks noChangeArrowheads="1"/>
          </p:cNvSpPr>
          <p:nvPr userDrawn="1"/>
        </p:nvSpPr>
        <p:spPr bwMode="auto">
          <a:xfrm>
            <a:off x="162560" y="1361382"/>
            <a:ext cx="8818880" cy="4135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Jesus Christ,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his only Son, our Lord,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who was conceived by the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born of the Virgin Mary,</a:t>
            </a:r>
          </a:p>
        </p:txBody>
      </p:sp>
    </p:spTree>
    <p:extLst>
      <p:ext uri="{BB962C8B-B14F-4D97-AF65-F5344CB8AC3E}">
        <p14:creationId xmlns:p14="http://schemas.microsoft.com/office/powerpoint/2010/main" val="266599379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E7B4CA69-424B-011A-0B6E-6BD50F7086B0}"/>
              </a:ext>
            </a:extLst>
          </p:cNvPr>
          <p:cNvSpPr txBox="1">
            <a:spLocks noChangeArrowheads="1"/>
          </p:cNvSpPr>
          <p:nvPr userDrawn="1"/>
        </p:nvSpPr>
        <p:spPr bwMode="auto">
          <a:xfrm>
            <a:off x="319477" y="1776881"/>
            <a:ext cx="8505045"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suffered under Pontius Pilate,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was crucified, died,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was buried;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descended to the dead.</a:t>
            </a:r>
          </a:p>
        </p:txBody>
      </p:sp>
    </p:spTree>
    <p:extLst>
      <p:ext uri="{BB962C8B-B14F-4D97-AF65-F5344CB8AC3E}">
        <p14:creationId xmlns:p14="http://schemas.microsoft.com/office/powerpoint/2010/main" val="73464348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54000" y="1776881"/>
            <a:ext cx="8636000"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On the third day he rose again;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ascended into heaven,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is seated at the right hand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of the Father,</a:t>
            </a:r>
          </a:p>
        </p:txBody>
      </p:sp>
    </p:spTree>
    <p:extLst>
      <p:ext uri="{BB962C8B-B14F-4D97-AF65-F5344CB8AC3E}">
        <p14:creationId xmlns:p14="http://schemas.microsoft.com/office/powerpoint/2010/main" val="37935043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01953" y="1222883"/>
            <a:ext cx="8740093" cy="441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and will come again to judge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living and the dead.</a:t>
            </a:r>
          </a:p>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communion of saints, </a:t>
            </a:r>
          </a:p>
        </p:txBody>
      </p:sp>
    </p:spTree>
    <p:extLst>
      <p:ext uri="{BB962C8B-B14F-4D97-AF65-F5344CB8AC3E}">
        <p14:creationId xmlns:p14="http://schemas.microsoft.com/office/powerpoint/2010/main" val="275648768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C8A6BA15-C1E4-A16C-671D-AE32919D3FB1}"/>
              </a:ext>
            </a:extLst>
          </p:cNvPr>
          <p:cNvSpPr txBox="1">
            <a:spLocks noChangeArrowheads="1"/>
          </p:cNvSpPr>
          <p:nvPr userDrawn="1"/>
        </p:nvSpPr>
        <p:spPr bwMode="auto">
          <a:xfrm>
            <a:off x="339170" y="2192379"/>
            <a:ext cx="8465660"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the life everlasting. Amen.</a:t>
            </a:r>
          </a:p>
        </p:txBody>
      </p:sp>
    </p:spTree>
    <p:extLst>
      <p:ext uri="{BB962C8B-B14F-4D97-AF65-F5344CB8AC3E}">
        <p14:creationId xmlns:p14="http://schemas.microsoft.com/office/powerpoint/2010/main" val="24200495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reaking Bread &amp; Giving Cup">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11109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54038"/>
            <a:ext cx="7477759"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We believe in one God, the Father, the Almighty, maker of heaven and earth, of all that is, seen and unseen. We believe in one Lord, Jesus Christ, the only Son of God, eternally begotten of the Father, God from God, Light from Light, true God from</a:t>
            </a:r>
          </a:p>
        </p:txBody>
      </p:sp>
      <p:sp>
        <p:nvSpPr>
          <p:cNvPr id="2" name="TextBox 1">
            <a:extLst>
              <a:ext uri="{FF2B5EF4-FFF2-40B4-BE49-F238E27FC236}">
                <a16:creationId xmlns:a16="http://schemas.microsoft.com/office/drawing/2014/main" id="{01019B05-26BC-83DF-2BE9-22FEF1F35D1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2904309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FD2392-6A1C-1140-581B-1D779148BFF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true God, begotten, not made, of one Being with the Father; through him all things were made. For us and for our salvation he came down from heaven, was incarnate of the Holy Spirit and the Virgin Mary and became truly human. For our sake he was</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8129728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crucified under Pontius Pilate; he suffered death and was buried. On the third day he rose again in accordance with the Scriptures; he ascended into heaven and is seated at the right hand of the Father. He will come again in glory to judge the living and </a:t>
            </a:r>
          </a:p>
        </p:txBody>
      </p:sp>
      <p:sp>
        <p:nvSpPr>
          <p:cNvPr id="2" name="TextBox 1">
            <a:extLst>
              <a:ext uri="{FF2B5EF4-FFF2-40B4-BE49-F238E27FC236}">
                <a16:creationId xmlns:a16="http://schemas.microsoft.com/office/drawing/2014/main" id="{C92B5CF7-776C-6CE4-415A-A39E5C280644}"/>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93143132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545171"/>
            <a:ext cx="7477759" cy="4846391"/>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the dead, and his kingdom will have no end. We believe in the Holy Spirit, the Lord, the giver of life, who proceeds from the Father and the Son, who with the Father and the Son is worshiped and glorified, who has spoken through the prophets.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CC0A49FB-2A68-788D-496A-BCB3F0B12FC1}"/>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995926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807021"/>
            <a:ext cx="7477759" cy="4153894"/>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We believe in the one holy catholic and apostolic church. We acknowledge one baptism for the forgiveness of sins. We look for the resurrection of the dead, and the life of the world to come. Amen.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97424767-4C8C-F76D-A58D-8EBE6B805098}"/>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2657306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1">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1531231" y="2159966"/>
            <a:ext cx="6081537" cy="2538067"/>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God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maker of heaven and earth;</a:t>
            </a:r>
          </a:p>
        </p:txBody>
      </p:sp>
      <p:sp>
        <p:nvSpPr>
          <p:cNvPr id="3" name="TextBox 2">
            <a:extLst>
              <a:ext uri="{FF2B5EF4-FFF2-40B4-BE49-F238E27FC236}">
                <a16:creationId xmlns:a16="http://schemas.microsoft.com/office/drawing/2014/main" id="{32C1F092-86F7-2F5F-5D64-39FA81A31F9B}"/>
              </a:ext>
            </a:extLst>
          </p:cNvPr>
          <p:cNvSpPr txBox="1"/>
          <p:nvPr userDrawn="1"/>
        </p:nvSpPr>
        <p:spPr>
          <a:xfrm>
            <a:off x="140328" y="748824"/>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27463012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398421" y="1355118"/>
            <a:ext cx="8347157" cy="5308056"/>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And in Jesus Christ</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his only Son our Lord: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who was conceived by the		Holy Spirit,</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born of the Virgin Mary,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suffered under Pontius Pilate,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was crucified, dead, and buried;</a:t>
            </a:r>
          </a:p>
        </p:txBody>
      </p:sp>
      <p:sp>
        <p:nvSpPr>
          <p:cNvPr id="3" name="TextBox 2">
            <a:extLst>
              <a:ext uri="{FF2B5EF4-FFF2-40B4-BE49-F238E27FC236}">
                <a16:creationId xmlns:a16="http://schemas.microsoft.com/office/drawing/2014/main" id="{5ECEF324-9EF9-C0E2-3529-A2437C0A9BA1}"/>
              </a:ext>
            </a:extLst>
          </p:cNvPr>
          <p:cNvSpPr txBox="1"/>
          <p:nvPr userDrawn="1"/>
        </p:nvSpPr>
        <p:spPr>
          <a:xfrm>
            <a:off x="171811" y="682639"/>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650013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3">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4" cy="769441"/>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513035"/>
            <a:ext cx="9011920" cy="4846391"/>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third day he rose from the dead;</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he ascended into heaven,</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a:t>
            </a:r>
            <a:r>
              <a:rPr lang="en-US" altLang="en-US" sz="3000" b="0" dirty="0" err="1">
                <a:solidFill>
                  <a:schemeClr val="tx1"/>
                </a:solidFill>
                <a:latin typeface="Verdana" panose="020B0604030504040204" pitchFamily="34" charset="0"/>
                <a:ea typeface="Verdana" panose="020B0604030504040204" pitchFamily="34" charset="0"/>
                <a:cs typeface="Verdana" panose="020B0604030504040204" pitchFamily="34" charset="0"/>
              </a:rPr>
              <a:t>sitteth</a:t>
            </a: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at the right hand of God 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from thence he shall come to judge the quick and the dead.</a:t>
            </a:r>
          </a:p>
        </p:txBody>
      </p:sp>
      <p:sp>
        <p:nvSpPr>
          <p:cNvPr id="3" name="TextBox 2">
            <a:extLst>
              <a:ext uri="{FF2B5EF4-FFF2-40B4-BE49-F238E27FC236}">
                <a16:creationId xmlns:a16="http://schemas.microsoft.com/office/drawing/2014/main" id="{9E54259B-8C8A-064A-CE93-53534CAFD644}"/>
              </a:ext>
            </a:extLst>
          </p:cNvPr>
          <p:cNvSpPr txBox="1"/>
          <p:nvPr userDrawn="1"/>
        </p:nvSpPr>
        <p:spPr>
          <a:xfrm>
            <a:off x="172016" y="771906"/>
            <a:ext cx="4744016"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6869340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4">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838963"/>
            <a:ext cx="9011920" cy="4153894"/>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communion of saints,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the life everlasting. Amen.</a:t>
            </a:r>
          </a:p>
        </p:txBody>
      </p:sp>
      <p:sp>
        <p:nvSpPr>
          <p:cNvPr id="3" name="TextBox 2">
            <a:extLst>
              <a:ext uri="{FF2B5EF4-FFF2-40B4-BE49-F238E27FC236}">
                <a16:creationId xmlns:a16="http://schemas.microsoft.com/office/drawing/2014/main" id="{D677D783-11CD-D544-2ABC-581B4242F298}"/>
              </a:ext>
            </a:extLst>
          </p:cNvPr>
          <p:cNvSpPr txBox="1"/>
          <p:nvPr userDrawn="1"/>
        </p:nvSpPr>
        <p:spPr>
          <a:xfrm>
            <a:off x="176543" y="680477"/>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38246660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 Great Thanksgivin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5168E92-A468-6EAD-7FDB-D24EFD1FE9BE}"/>
              </a:ext>
            </a:extLst>
          </p:cNvPr>
          <p:cNvSpPr txBox="1"/>
          <p:nvPr userDrawn="1"/>
        </p:nvSpPr>
        <p:spPr>
          <a:xfrm>
            <a:off x="13855" y="1764490"/>
            <a:ext cx="9130145"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The Lord be with you.</a:t>
            </a:r>
          </a:p>
        </p:txBody>
      </p:sp>
      <p:sp>
        <p:nvSpPr>
          <p:cNvPr id="10" name="TextBox 9">
            <a:extLst>
              <a:ext uri="{FF2B5EF4-FFF2-40B4-BE49-F238E27FC236}">
                <a16:creationId xmlns:a16="http://schemas.microsoft.com/office/drawing/2014/main" id="{370202C6-4012-A501-B6FD-D4A30D91017C}"/>
              </a:ext>
            </a:extLst>
          </p:cNvPr>
          <p:cNvSpPr txBox="1"/>
          <p:nvPr userDrawn="1"/>
        </p:nvSpPr>
        <p:spPr>
          <a:xfrm>
            <a:off x="-13856" y="2585720"/>
            <a:ext cx="9144001"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And also with you.</a:t>
            </a:r>
          </a:p>
        </p:txBody>
      </p:sp>
      <p:sp>
        <p:nvSpPr>
          <p:cNvPr id="2" name="TextBox 1">
            <a:extLst>
              <a:ext uri="{FF2B5EF4-FFF2-40B4-BE49-F238E27FC236}">
                <a16:creationId xmlns:a16="http://schemas.microsoft.com/office/drawing/2014/main" id="{AB5C3947-817E-422E-B51B-8CBE2938300F}"/>
              </a:ext>
            </a:extLst>
          </p:cNvPr>
          <p:cNvSpPr txBox="1"/>
          <p:nvPr userDrawn="1"/>
        </p:nvSpPr>
        <p:spPr>
          <a:xfrm>
            <a:off x="-6928" y="3406950"/>
            <a:ext cx="9130144"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Lift up your hearts.</a:t>
            </a:r>
          </a:p>
        </p:txBody>
      </p:sp>
      <p:sp>
        <p:nvSpPr>
          <p:cNvPr id="3" name="TextBox 2">
            <a:extLst>
              <a:ext uri="{FF2B5EF4-FFF2-40B4-BE49-F238E27FC236}">
                <a16:creationId xmlns:a16="http://schemas.microsoft.com/office/drawing/2014/main" id="{B96EAABD-8FA5-C968-2E77-947A85B3878C}"/>
              </a:ext>
            </a:extLst>
          </p:cNvPr>
          <p:cNvSpPr txBox="1"/>
          <p:nvPr userDrawn="1"/>
        </p:nvSpPr>
        <p:spPr>
          <a:xfrm>
            <a:off x="0" y="4228180"/>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We lift them up to the Lord.</a:t>
            </a:r>
          </a:p>
        </p:txBody>
      </p:sp>
      <p:sp>
        <p:nvSpPr>
          <p:cNvPr id="6" name="TextBox 5">
            <a:extLst>
              <a:ext uri="{FF2B5EF4-FFF2-40B4-BE49-F238E27FC236}">
                <a16:creationId xmlns:a16="http://schemas.microsoft.com/office/drawing/2014/main" id="{D5DCCABA-2703-7DE3-ADDD-4613D94A406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57973232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 Great Thanksgivin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71FCEA-33EA-E6AA-8F53-B753346CC1B3}"/>
              </a:ext>
            </a:extLst>
          </p:cNvPr>
          <p:cNvSpPr txBox="1"/>
          <p:nvPr userDrawn="1"/>
        </p:nvSpPr>
        <p:spPr>
          <a:xfrm>
            <a:off x="0" y="1925386"/>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Let us give thanks to the </a:t>
            </a:r>
          </a:p>
          <a:p>
            <a:pPr algn="ctr"/>
            <a:r>
              <a:rPr lang="en-US" sz="4000" dirty="0">
                <a:latin typeface="Verdana" panose="020B0604030504040204" pitchFamily="34" charset="0"/>
                <a:ea typeface="Verdana" panose="020B0604030504040204" pitchFamily="34" charset="0"/>
                <a:cs typeface="Verdana" panose="020B0604030504040204" pitchFamily="34" charset="0"/>
              </a:rPr>
              <a:t>Lord our God.</a:t>
            </a:r>
          </a:p>
        </p:txBody>
      </p:sp>
      <p:sp>
        <p:nvSpPr>
          <p:cNvPr id="5" name="TextBox 4">
            <a:extLst>
              <a:ext uri="{FF2B5EF4-FFF2-40B4-BE49-F238E27FC236}">
                <a16:creationId xmlns:a16="http://schemas.microsoft.com/office/drawing/2014/main" id="{5CBD4657-B973-9F0A-6818-1E1AE045689F}"/>
              </a:ext>
            </a:extLst>
          </p:cNvPr>
          <p:cNvSpPr txBox="1"/>
          <p:nvPr userDrawn="1"/>
        </p:nvSpPr>
        <p:spPr>
          <a:xfrm>
            <a:off x="0" y="3609176"/>
            <a:ext cx="9144000"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It is right to give thanks and praise.</a:t>
            </a:r>
          </a:p>
        </p:txBody>
      </p:sp>
      <p:sp>
        <p:nvSpPr>
          <p:cNvPr id="7" name="TextBox 6">
            <a:extLst>
              <a:ext uri="{FF2B5EF4-FFF2-40B4-BE49-F238E27FC236}">
                <a16:creationId xmlns:a16="http://schemas.microsoft.com/office/drawing/2014/main" id="{8D7AADD0-14E9-CE52-B9CE-753BB2B129F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178497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Great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2308324"/>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It is right, and a good and joyful thing, always and everywhere to give thanks to you Almighty God, creator of heaven and earth</a:t>
            </a:r>
            <a:r>
              <a:rPr lang="is-IS" sz="3600" dirty="0">
                <a:latin typeface="Verdana" panose="020B0604030504040204" pitchFamily="34" charset="0"/>
                <a:ea typeface="Verdana" panose="020B0604030504040204" pitchFamily="34" charset="0"/>
                <a:cs typeface="Verdana" panose="020B0604030504040204" pitchFamily="34" charset="0"/>
              </a:rPr>
              <a:t>...</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3" name="TextBox 2">
            <a:extLst>
              <a:ext uri="{FF2B5EF4-FFF2-40B4-BE49-F238E27FC236}">
                <a16:creationId xmlns:a16="http://schemas.microsoft.com/office/drawing/2014/main" id="{F651AE5C-DAEF-3358-7738-A094587C2FE2}"/>
              </a:ext>
            </a:extLst>
          </p:cNvPr>
          <p:cNvSpPr txBox="1"/>
          <p:nvPr userDrawn="1"/>
        </p:nvSpPr>
        <p:spPr>
          <a:xfrm>
            <a:off x="-6928" y="3995406"/>
            <a:ext cx="9130145" cy="2308324"/>
          </a:xfrm>
          <a:prstGeom prst="rect">
            <a:avLst/>
          </a:prstGeom>
          <a:noFill/>
        </p:spPr>
        <p:txBody>
          <a:bodyPr wrap="square" rtlCol="0">
            <a:spAutoFit/>
          </a:bodyPr>
          <a:lstStyle/>
          <a:p>
            <a:pPr algn="ctr"/>
            <a:r>
              <a:rPr lang="is-IS" sz="36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0754907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LT 3">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51AE5C-DAEF-3358-7738-A094587C2FE2}"/>
              </a:ext>
            </a:extLst>
          </p:cNvPr>
          <p:cNvSpPr txBox="1"/>
          <p:nvPr userDrawn="1"/>
        </p:nvSpPr>
        <p:spPr>
          <a:xfrm>
            <a:off x="6927" y="1578928"/>
            <a:ext cx="9130145" cy="470898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Ruth and David,</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priests and the prophets,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Mary and Joseph,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apostles and the martyrs,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mothers and our fathers,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children to all generations.</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is-IS" sz="3000" dirty="0">
              <a:latin typeface="Verdana" panose="020B0604030504040204" pitchFamily="34" charset="0"/>
              <a:ea typeface="Verdana" panose="020B0604030504040204" pitchFamily="34" charset="0"/>
              <a:cs typeface="Verdana" panose="020B0604030504040204" pitchFamily="34" charset="0"/>
            </a:endParaRPr>
          </a:p>
          <a:p>
            <a:pPr algn="ctr"/>
            <a:r>
              <a:rPr lang="is-IS" sz="30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734059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 Thanksgivin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B56CCEA-1FBC-75B9-6F36-3CFDAE8B9BF4}"/>
              </a:ext>
            </a:extLst>
          </p:cNvPr>
          <p:cNvSpPr txBox="1"/>
          <p:nvPr userDrawn="1"/>
        </p:nvSpPr>
        <p:spPr>
          <a:xfrm>
            <a:off x="2273993" y="794434"/>
            <a:ext cx="4582160"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4000" i="1" dirty="0">
                <a:latin typeface="Times New Roman" charset="0"/>
                <a:ea typeface="Times New Roman" charset="0"/>
                <a:cs typeface="Times New Roman" charset="0"/>
              </a:rPr>
              <a:t>TFWS 2257 (sung)</a:t>
            </a:r>
            <a:endParaRPr lang="en-US" sz="4000" i="1" dirty="0"/>
          </a:p>
        </p:txBody>
      </p:sp>
      <p:sp>
        <p:nvSpPr>
          <p:cNvPr id="6" name="TextBox 5">
            <a:extLst>
              <a:ext uri="{FF2B5EF4-FFF2-40B4-BE49-F238E27FC236}">
                <a16:creationId xmlns:a16="http://schemas.microsoft.com/office/drawing/2014/main" id="{654FE350-C20B-5EC6-00BB-D760F79758AA}"/>
              </a:ext>
            </a:extLst>
          </p:cNvPr>
          <p:cNvSpPr txBox="1"/>
          <p:nvPr userDrawn="1"/>
        </p:nvSpPr>
        <p:spPr>
          <a:xfrm>
            <a:off x="13855" y="1790114"/>
            <a:ext cx="9130145" cy="5478423"/>
          </a:xfrm>
          <a:prstGeom prst="rect">
            <a:avLst/>
          </a:prstGeom>
          <a:noFill/>
        </p:spPr>
        <p:txBody>
          <a:bodyPr wrap="square" rtlCol="0">
            <a:spAutoFit/>
          </a:bodyPr>
          <a:lstStyle/>
          <a:p>
            <a:pPr algn="ctr"/>
            <a:r>
              <a:rPr lang="en-US" sz="35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All</a:t>
            </a:r>
            <a:r>
              <a:rPr lang="en-US" sz="3500" b="1" dirty="0">
                <a:latin typeface="Verdana" panose="020B0604030504040204" pitchFamily="34" charset="0"/>
                <a:ea typeface="Verdana" panose="020B0604030504040204" pitchFamily="34" charset="0"/>
                <a:cs typeface="Verdana" panose="020B0604030504040204" pitchFamily="34" charset="0"/>
              </a:rPr>
              <a:t>: Holy, holy, holy Lord;</a:t>
            </a:r>
          </a:p>
          <a:p>
            <a:pPr algn="ctr"/>
            <a:r>
              <a:rPr lang="en-US" sz="3500" b="1" dirty="0">
                <a:latin typeface="Verdana" panose="020B0604030504040204" pitchFamily="34" charset="0"/>
                <a:ea typeface="Verdana" panose="020B0604030504040204" pitchFamily="34" charset="0"/>
                <a:cs typeface="Verdana" panose="020B0604030504040204" pitchFamily="34" charset="0"/>
              </a:rPr>
              <a:t>God of power and might.</a:t>
            </a:r>
          </a:p>
          <a:p>
            <a:pPr algn="ctr"/>
            <a:r>
              <a:rPr lang="en-US" sz="3500" b="1" dirty="0">
                <a:latin typeface="Verdana" panose="020B0604030504040204" pitchFamily="34" charset="0"/>
                <a:ea typeface="Verdana" panose="020B0604030504040204" pitchFamily="34" charset="0"/>
                <a:cs typeface="Verdana" panose="020B0604030504040204" pitchFamily="34" charset="0"/>
              </a:rPr>
              <a:t>Heaven and earth</a:t>
            </a:r>
          </a:p>
          <a:p>
            <a:pPr algn="ctr"/>
            <a:r>
              <a:rPr lang="en-US" sz="3500" b="1" dirty="0">
                <a:latin typeface="Verdana" panose="020B0604030504040204" pitchFamily="34" charset="0"/>
                <a:ea typeface="Verdana" panose="020B0604030504040204" pitchFamily="34" charset="0"/>
                <a:cs typeface="Verdana" panose="020B0604030504040204" pitchFamily="34" charset="0"/>
              </a:rPr>
              <a:t>are full of your glory.</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a:p>
            <a:pPr algn="ctr"/>
            <a:r>
              <a:rPr lang="en-US" sz="3500" b="1" dirty="0">
                <a:latin typeface="Verdana" panose="020B0604030504040204" pitchFamily="34" charset="0"/>
                <a:ea typeface="Verdana" panose="020B0604030504040204" pitchFamily="34" charset="0"/>
                <a:cs typeface="Verdana" panose="020B0604030504040204" pitchFamily="34" charset="0"/>
              </a:rPr>
              <a:t>Hosanna in the highest. </a:t>
            </a:r>
          </a:p>
          <a:p>
            <a:pPr algn="ctr"/>
            <a:r>
              <a:rPr lang="en-US" sz="3500" b="1" dirty="0">
                <a:latin typeface="Verdana" panose="020B0604030504040204" pitchFamily="34" charset="0"/>
                <a:ea typeface="Verdana" panose="020B0604030504040204" pitchFamily="34" charset="0"/>
                <a:cs typeface="Verdana" panose="020B0604030504040204" pitchFamily="34" charset="0"/>
              </a:rPr>
              <a:t>Blessed is he who comes in the name of the Lord. Hosanna in the highest. </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a:extLst>
              <a:ext uri="{FF2B5EF4-FFF2-40B4-BE49-F238E27FC236}">
                <a16:creationId xmlns:a16="http://schemas.microsoft.com/office/drawing/2014/main" id="{5F2CDDE9-5647-0553-8A62-66E46997B481}"/>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endParaRPr lang="en-US" sz="45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63308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4524315"/>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Holy are you, and blessed </a:t>
            </a:r>
          </a:p>
          <a:p>
            <a:pPr algn="ctr"/>
            <a:r>
              <a:rPr lang="is-IS" sz="3600" dirty="0">
                <a:latin typeface="Verdana" panose="020B0604030504040204" pitchFamily="34" charset="0"/>
                <a:ea typeface="Verdana" panose="020B0604030504040204" pitchFamily="34" charset="0"/>
                <a:cs typeface="Verdana" panose="020B0604030504040204" pitchFamily="34" charset="0"/>
              </a:rPr>
              <a:t>is your Son Jesus Christ...</a:t>
            </a:r>
          </a:p>
          <a:p>
            <a:pPr algn="ctr"/>
            <a:r>
              <a:rPr lang="is-IS" sz="3600" dirty="0">
                <a:latin typeface="Verdana" panose="020B0604030504040204" pitchFamily="34" charset="0"/>
                <a:ea typeface="Verdana" panose="020B0604030504040204" pitchFamily="34" charset="0"/>
                <a:cs typeface="Verdana" panose="020B0604030504040204" pitchFamily="34" charset="0"/>
              </a:rPr>
              <a:t>By the baptism of his suffering, death and resurrection you gave birth to your church, delivered us from slavery to sin and death, and made with us a new covenant by water and the Spirit. </a:t>
            </a:r>
          </a:p>
          <a:p>
            <a:pPr algn="ct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0EED8F7E-9D20-7B53-36E6-F20E53E56747}"/>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2774653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416320"/>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On the night in which he gave himself up for us, he took bread, gave thanks to you, broke the bread, gave it to his disciples, and said: “Take, eat; this is my body which is given for you. Do this in remembrance of me.”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1288656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5078313"/>
          </a:xfrm>
          <a:prstGeom prst="rect">
            <a:avLst/>
          </a:prstGeom>
          <a:noFill/>
        </p:spPr>
        <p:txBody>
          <a:bodyPr wrap="square" rtlCol="0">
            <a:spAutoFit/>
          </a:bodyPr>
          <a:lstStyle/>
          <a:p>
            <a:pPr algn="ctr"/>
            <a:r>
              <a:rPr lang="is-IS" sz="3600" b="1"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When the supper was over, he took the cup, gave thanks to you, gave it to his disciples, and said: “Drink from this, all of you; this is my blood of the new covenant, poured out for you and for many for the forgiveness of sins. Do this, as often as you drink it, in remembrance of me.” </a:t>
            </a:r>
          </a:p>
        </p:txBody>
      </p:sp>
      <p:sp>
        <p:nvSpPr>
          <p:cNvPr id="4" name="TextBox 3">
            <a:extLst>
              <a:ext uri="{FF2B5EF4-FFF2-40B4-BE49-F238E27FC236}">
                <a16:creationId xmlns:a16="http://schemas.microsoft.com/office/drawing/2014/main" id="{2152CACA-41A4-0F09-6160-4DE53A4A0FB3}"/>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32274357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970318"/>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And so, in remembrance of these your mighty acts in Jesus Christ, we offer ourselves in praise and thanksgiving as a holy and living sacrifice, in union with Christ’s offering for us, as we proclaim the mystery of faith.  </a:t>
            </a:r>
          </a:p>
        </p:txBody>
      </p:sp>
      <p:sp>
        <p:nvSpPr>
          <p:cNvPr id="4" name="TextBox 3">
            <a:extLst>
              <a:ext uri="{FF2B5EF4-FFF2-40B4-BE49-F238E27FC236}">
                <a16:creationId xmlns:a16="http://schemas.microsoft.com/office/drawing/2014/main" id="{56C84D78-29FA-722E-C995-54936DFD297D}"/>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376879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514362"/>
            <a:ext cx="9144000" cy="5901616"/>
          </a:xfrm>
          <a:prstGeom prst="rect">
            <a:avLst/>
          </a:prstGeom>
          <a:noFill/>
        </p:spPr>
        <p:txBody>
          <a:bodyPr wrap="square" rtlCol="0">
            <a:spAutoFit/>
          </a:bodyPr>
          <a:lstStyle/>
          <a:p>
            <a:pPr marL="804545" marR="0" indent="-804545" algn="ctr">
              <a:spcBef>
                <a:spcPts val="300"/>
              </a:spcBef>
              <a:spcAft>
                <a:spcPts val="0"/>
              </a:spcAft>
              <a:tabLst>
                <a:tab pos="628650" algn="l"/>
              </a:tabLst>
            </a:pPr>
            <a:r>
              <a:rPr lang="en-US" sz="3600" b="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b="1" dirty="0">
                <a:latin typeface="Verdana" panose="020B0604030504040204" pitchFamily="34" charset="0"/>
                <a:ea typeface="Verdana" panose="020B0604030504040204" pitchFamily="34" charset="0"/>
                <a:cs typeface="Verdana" panose="020B0604030504040204" pitchFamily="34" charset="0"/>
              </a:rPr>
              <a:t>:	Christ has died; Christ is risen; Christ will come again.</a:t>
            </a:r>
          </a:p>
          <a:p>
            <a:pPr marL="804545" marR="0" indent="-804545" algn="ctr">
              <a:spcBef>
                <a:spcPts val="300"/>
              </a:spcBef>
              <a:spcAft>
                <a:spcPts val="0"/>
              </a:spcAft>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marR="0" indent="-804545" algn="ctr">
              <a:spcBef>
                <a:spcPts val="300"/>
              </a:spcBef>
              <a:spcAft>
                <a:spcPts val="0"/>
              </a:spcAft>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Pour out your Holy Spirit on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gathered here, and on these gifts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bread and wine. Make them be for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the body and blood of Christ, that we</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may be for the world the body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redeemed by his blood.</a:t>
            </a:r>
          </a:p>
          <a:p>
            <a:pPr algn="l"/>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BF62C531-A5EF-B144-A030-72FBB3819366}"/>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7396597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357020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By your Spirit make us one</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with Christ, one with each other, and</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one in ministry to all the world, until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comes in final victory and we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feast at his heavenly banquet.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6724353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5309146"/>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Through your Son Jesus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with the Holy Spirit in your holy church, all honor and glory is yours, almighty Father, now, and forever.</a:t>
            </a:r>
          </a:p>
          <a:p>
            <a:pPr marL="804545" indent="-804545" algn="ctr">
              <a:spcBef>
                <a:spcPts val="300"/>
              </a:spcBef>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dirty="0">
                <a:latin typeface="Verdana" panose="020B0604030504040204" pitchFamily="34" charset="0"/>
                <a:ea typeface="Verdana" panose="020B0604030504040204" pitchFamily="34" charset="0"/>
                <a:cs typeface="Verdana" panose="020B0604030504040204" pitchFamily="34" charset="0"/>
              </a:rPr>
              <a:t>:	Amen.</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03505300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997839"/>
            <a:ext cx="9144000" cy="2862322"/>
          </a:xfrm>
          <a:prstGeom prst="rect">
            <a:avLst/>
          </a:prstGeom>
          <a:noFill/>
        </p:spPr>
        <p:txBody>
          <a:bodyPr wrap="square" rtlCol="0">
            <a:spAutoFit/>
          </a:bodyPr>
          <a:lstStyle/>
          <a:p>
            <a:pPr algn="ctr"/>
            <a:r>
              <a:rPr lang="is-IS" sz="3600" b="0" i="1" dirty="0">
                <a:solidFill>
                  <a:schemeClr val="accent1"/>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 He commissioned us to be his witnesses to the ends of the earth and to make disciples of all nations,</a:t>
            </a:r>
          </a:p>
          <a:p>
            <a:pPr algn="ct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And today his family in all the world is joining at his holy table.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2904309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Easter1">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5078313"/>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Renew our communion with all your saints, especially those who departed before us and dwell now in </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eternity. Since we are surrounded by so great a cloud of witnesses, strengthen us to run with perseverance the race that is set before us, looking to Jesus, the Pioneer and Perfecter of our faith.</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878044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Easter 2">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4524315"/>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Once we were no people, but now we are your people, declaring your wonderful deeds in Christ, who called us out of darkness into his marvelous light. When the Lord Jesus ascended, he promised to be with us always, in the power of your Word and Holy Spirit.</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76376623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Easter 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97031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 the day you raised him from the dead, he was recognized by his disciples in the breaking of the bread, and in the power of your Holy Spirit, your Church has continued in the breaking of the bread and the sharing of the cup.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1171090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416320"/>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By your great mercy we have been born anew to a living hope through the resurrection of your Son from the dead and to an inheritance that is imperishable, undefiled, and unfading</a:t>
            </a:r>
            <a:r>
              <a:rPr lang="en-US" sz="3600">
                <a:highlight>
                  <a:srgbClr val="FFFBD9"/>
                </a:highlight>
                <a:latin typeface="Verdana" panose="020B0604030504040204" pitchFamily="34" charset="0"/>
                <a:ea typeface="Verdana" panose="020B0604030504040204" pitchFamily="34" charset="0"/>
                <a:cs typeface="Verdana" panose="020B0604030504040204" pitchFamily="34" charset="0"/>
              </a:rPr>
              <a:t>.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11858166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784830"/>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Prayer After Communion</a:t>
            </a:r>
          </a:p>
        </p:txBody>
      </p:sp>
      <p:sp>
        <p:nvSpPr>
          <p:cNvPr id="3" name="Text Placeholder 2">
            <a:extLst>
              <a:ext uri="{FF2B5EF4-FFF2-40B4-BE49-F238E27FC236}">
                <a16:creationId xmlns:a16="http://schemas.microsoft.com/office/drawing/2014/main" id="{CA838FE5-6FC6-47D0-3F90-10DFD79AC5B3}"/>
              </a:ext>
            </a:extLst>
          </p:cNvPr>
          <p:cNvSpPr>
            <a:spLocks noGrp="1"/>
          </p:cNvSpPr>
          <p:nvPr>
            <p:ph type="body" sz="quarter" idx="10"/>
          </p:nvPr>
        </p:nvSpPr>
        <p:spPr>
          <a:xfrm>
            <a:off x="402336" y="1106488"/>
            <a:ext cx="8348472" cy="5430837"/>
          </a:xfrm>
          <a:prstGeom prst="rect">
            <a:avLst/>
          </a:prstGeom>
        </p:spPr>
        <p:txBody>
          <a:bodyPr/>
          <a:lstStyle>
            <a:lvl1pPr>
              <a:lnSpc>
                <a:spcPct val="150000"/>
              </a:lnSpc>
              <a:defRPr sz="300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Tree>
    <p:extLst>
      <p:ext uri="{BB962C8B-B14F-4D97-AF65-F5344CB8AC3E}">
        <p14:creationId xmlns:p14="http://schemas.microsoft.com/office/powerpoint/2010/main" val="12574348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290320" y="1417519"/>
            <a:ext cx="7477760" cy="4022961"/>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Our Father, who art in heaven,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hallowed be thy name.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Thy kingdom come, thy will be done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on earth as it is in heaven.</a:t>
            </a:r>
          </a:p>
        </p:txBody>
      </p:sp>
    </p:spTree>
    <p:extLst>
      <p:ext uri="{BB962C8B-B14F-4D97-AF65-F5344CB8AC3E}">
        <p14:creationId xmlns:p14="http://schemas.microsoft.com/office/powerpoint/2010/main" val="18628952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821476"/>
            <a:ext cx="7701280" cy="3215047"/>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Give us this day our daily bread.</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forgive us our trespasses, as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we forgive those who trespass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against us.</a:t>
            </a:r>
          </a:p>
        </p:txBody>
      </p:sp>
    </p:spTree>
    <p:extLst>
      <p:ext uri="{BB962C8B-B14F-4D97-AF65-F5344CB8AC3E}">
        <p14:creationId xmlns:p14="http://schemas.microsoft.com/office/powerpoint/2010/main" val="14579678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112559"/>
            <a:ext cx="7701280" cy="5638788"/>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lead us not into temptation,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But deliver us from evil.</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For thine is the kingdom,</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and the power, </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the glory,</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forever.</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39228361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17279949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6753855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1CF5D5D-B31B-A041-86BD-C9EFDC27A6CE}" type="datetimeFigureOut">
              <a:rPr lang="en-US" smtClean="0"/>
              <a:t>9/21/26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114952-7BA6-F444-BCA3-10EA17C64ECE}" type="slidenum">
              <a:rPr lang="en-US" smtClean="0"/>
              <a:t>‹#›</a:t>
            </a:fld>
            <a:endParaRPr lang="en-US"/>
          </a:p>
        </p:txBody>
      </p:sp>
    </p:spTree>
    <p:extLst>
      <p:ext uri="{BB962C8B-B14F-4D97-AF65-F5344CB8AC3E}">
        <p14:creationId xmlns:p14="http://schemas.microsoft.com/office/powerpoint/2010/main" val="173417865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106203" y="1283012"/>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1:</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1815838" y="1302303"/>
            <a:ext cx="6657975" cy="5036851"/>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3521587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0" y="1347774"/>
            <a:ext cx="2465798"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Congregation:</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2342508" y="1302303"/>
            <a:ext cx="6131305" cy="5160141"/>
          </a:xfrm>
          <a:prstGeom prst="rect">
            <a:avLst/>
          </a:prstGeom>
          <a:solidFill>
            <a:srgbClr val="FFF2CC">
              <a:alpha val="74118"/>
            </a:srgbClr>
          </a:solidFill>
        </p:spPr>
        <p:txBody>
          <a:bodyPr/>
          <a:lstStyle>
            <a:lvl1pPr marL="0" indent="0">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404430389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ACA3BE-CEC7-A9BF-16EA-7B0B459E2C40}"/>
              </a:ext>
            </a:extLst>
          </p:cNvPr>
          <p:cNvSpPr txBox="1"/>
          <p:nvPr userDrawn="1"/>
        </p:nvSpPr>
        <p:spPr>
          <a:xfrm>
            <a:off x="517289" y="1117315"/>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2:</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9" name="Text Placeholder 11">
            <a:extLst>
              <a:ext uri="{FF2B5EF4-FFF2-40B4-BE49-F238E27FC236}">
                <a16:creationId xmlns:a16="http://schemas.microsoft.com/office/drawing/2014/main" id="{54D18103-9CC9-F248-198A-3ED24726786A}"/>
              </a:ext>
            </a:extLst>
          </p:cNvPr>
          <p:cNvSpPr>
            <a:spLocks noGrp="1"/>
          </p:cNvSpPr>
          <p:nvPr>
            <p:ph type="body" sz="quarter" idx="12" hasCustomPrompt="1"/>
          </p:nvPr>
        </p:nvSpPr>
        <p:spPr>
          <a:xfrm>
            <a:off x="2226924" y="1117315"/>
            <a:ext cx="6131305" cy="5160195"/>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2" name="TextBox 1">
            <a:extLst>
              <a:ext uri="{FF2B5EF4-FFF2-40B4-BE49-F238E27FC236}">
                <a16:creationId xmlns:a16="http://schemas.microsoft.com/office/drawing/2014/main" id="{35401CE0-607B-EF1A-CA1A-F022D80B2176}"/>
              </a:ext>
            </a:extLst>
          </p:cNvPr>
          <p:cNvSpPr txBox="1"/>
          <p:nvPr userDrawn="1"/>
        </p:nvSpPr>
        <p:spPr>
          <a:xfrm>
            <a:off x="1506347" y="6396335"/>
            <a:ext cx="6131305" cy="461665"/>
          </a:xfrm>
          <a:prstGeom prst="rect">
            <a:avLst/>
          </a:prstGeom>
          <a:noFill/>
        </p:spPr>
        <p:txBody>
          <a:bodyPr wrap="square" rtlCol="0">
            <a:spAutoFit/>
          </a:bodyPr>
          <a:lstStyle/>
          <a:p>
            <a:pPr algn="ctr"/>
            <a:r>
              <a:rPr lang="en-US" sz="2400" i="0" dirty="0">
                <a:latin typeface="Lucida Calligraphy" panose="03010101010101010101" pitchFamily="66" charset="77"/>
                <a:ea typeface="Verdana" panose="020B0604030504040204" pitchFamily="34" charset="0"/>
                <a:cs typeface="Verdana" panose="020B0604030504040204" pitchFamily="34" charset="0"/>
              </a:rPr>
              <a:t>The reader will light the candle </a:t>
            </a:r>
          </a:p>
        </p:txBody>
      </p:sp>
    </p:spTree>
    <p:extLst>
      <p:ext uri="{BB962C8B-B14F-4D97-AF65-F5344CB8AC3E}">
        <p14:creationId xmlns:p14="http://schemas.microsoft.com/office/powerpoint/2010/main" val="30415201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19.jpeg"/></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43.xml"/><Relationship Id="rId7" Type="http://schemas.openxmlformats.org/officeDocument/2006/relationships/image" Target="../media/image20.pn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3.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7.xml"/><Relationship Id="rId1" Type="http://schemas.openxmlformats.org/officeDocument/2006/relationships/slideLayout" Target="../slideLayouts/slideLayout46.xml"/><Relationship Id="rId4" Type="http://schemas.openxmlformats.org/officeDocument/2006/relationships/image" Target="../media/image21.jpe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50.xml"/><Relationship Id="rId7"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slideLayout" Target="../slideLayouts/slideLayout56.xml"/><Relationship Id="rId7"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image" Target="../media/image24.jpeg"/><Relationship Id="rId5" Type="http://schemas.openxmlformats.org/officeDocument/2006/relationships/theme" Target="../theme/theme7.xml"/><Relationship Id="rId4"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image" Target="../media/image25.jpeg"/><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19"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slideLayout" Target="../slideLayouts/slideLayout83.xml"/><Relationship Id="rId1" Type="http://schemas.openxmlformats.org/officeDocument/2006/relationships/slideLayout" Target="../slideLayouts/slideLayout82.xml"/><Relationship Id="rId5" Type="http://schemas.openxmlformats.org/officeDocument/2006/relationships/image" Target="../media/image26.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87.xml"/><Relationship Id="rId2" Type="http://schemas.openxmlformats.org/officeDocument/2006/relationships/slideLayout" Target="../slideLayouts/slideLayout86.xml"/><Relationship Id="rId1" Type="http://schemas.openxmlformats.org/officeDocument/2006/relationships/slideLayout" Target="../slideLayouts/slideLayout85.xml"/><Relationship Id="rId5" Type="http://schemas.openxmlformats.org/officeDocument/2006/relationships/image" Target="../media/image21.jpeg"/><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0.xml"/><Relationship Id="rId2" Type="http://schemas.openxmlformats.org/officeDocument/2006/relationships/slideLayout" Target="../slideLayouts/slideLayout89.xml"/><Relationship Id="rId1" Type="http://schemas.openxmlformats.org/officeDocument/2006/relationships/slideLayout" Target="../slideLayouts/slideLayout88.xml"/><Relationship Id="rId5" Type="http://schemas.openxmlformats.org/officeDocument/2006/relationships/image" Target="../media/image27.jpeg"/><Relationship Id="rId4"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EA42F8-F502-CA40-A499-BAF51F08894E}" type="datetimeFigureOut">
              <a:rPr lang="en-US" smtClean="0"/>
              <a:t>9/21/26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7B89E0-00D2-6C40-8B00-2D506419E48F}" type="slidenum">
              <a:rPr lang="en-US" smtClean="0"/>
              <a:t>‹#›</a:t>
            </a:fld>
            <a:endParaRPr lang="en-US"/>
          </a:p>
        </p:txBody>
      </p:sp>
    </p:spTree>
    <p:extLst>
      <p:ext uri="{BB962C8B-B14F-4D97-AF65-F5344CB8AC3E}">
        <p14:creationId xmlns:p14="http://schemas.microsoft.com/office/powerpoint/2010/main" val="412553571"/>
      </p:ext>
    </p:extLst>
  </p:cSld>
  <p:clrMap bg1="lt1" tx1="dk1" bg2="lt2" tx2="dk2" accent1="accent1" accent2="accent2" accent3="accent3" accent4="accent4" accent5="accent5" accent6="accent6" hlink="hlink" folHlink="folHlink"/>
  <p:sldLayoutIdLst>
    <p:sldLayoutId id="2147483684" r:id="rId1"/>
    <p:sldLayoutId id="2147483686" r:id="rId2"/>
    <p:sldLayoutId id="2147483685" r:id="rId3"/>
    <p:sldLayoutId id="2147483687" r:id="rId4"/>
    <p:sldLayoutId id="2147483697" r:id="rId5"/>
    <p:sldLayoutId id="2147483698" r:id="rId6"/>
    <p:sldLayoutId id="2147483816" r:id="rId7"/>
    <p:sldLayoutId id="2147483821" r:id="rId8"/>
    <p:sldLayoutId id="2147483699" r:id="rId9"/>
    <p:sldLayoutId id="2147483822" r:id="rId10"/>
    <p:sldLayoutId id="2147483817" r:id="rId11"/>
    <p:sldLayoutId id="2147483700" r:id="rId12"/>
    <p:sldLayoutId id="2147483799" r:id="rId13"/>
    <p:sldLayoutId id="2147483800" r:id="rId14"/>
    <p:sldLayoutId id="2147483802" r:id="rId15"/>
    <p:sldLayoutId id="2147483820" r:id="rId16"/>
    <p:sldLayoutId id="2147483819" r:id="rId17"/>
    <p:sldLayoutId id="2147483815" r:id="rId18"/>
    <p:sldLayoutId id="2147483814" r:id="rId19"/>
    <p:sldLayoutId id="2147483813" r:id="rId20"/>
    <p:sldLayoutId id="2147483812" r:id="rId21"/>
    <p:sldLayoutId id="2147483811" r:id="rId22"/>
    <p:sldLayoutId id="2147483801" r:id="rId23"/>
    <p:sldLayoutId id="2147483663" r:id="rId24"/>
    <p:sldLayoutId id="2147483662" r:id="rId25"/>
    <p:sldLayoutId id="2147483803" r:id="rId26"/>
    <p:sldLayoutId id="2147483807" r:id="rId27"/>
    <p:sldLayoutId id="2147483806" r:id="rId28"/>
    <p:sldLayoutId id="2147483797" r:id="rId29"/>
    <p:sldLayoutId id="2147483674" r:id="rId30"/>
    <p:sldLayoutId id="2147483818" r:id="rId31"/>
    <p:sldLayoutId id="2147483730" r:id="rId32"/>
    <p:sldLayoutId id="2147483729" r:id="rId3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1B8D5B-8F27-A1E9-1BE5-15C07B1EF934}"/>
              </a:ext>
            </a:extLst>
          </p:cNvPr>
          <p:cNvPicPr>
            <a:picLocks noChangeAspect="1"/>
          </p:cNvPicPr>
          <p:nvPr userDrawn="1"/>
        </p:nvPicPr>
        <p:blipFill rotWithShape="1">
          <a:blip r:embed="rId9"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itle Placeholder 9">
            <a:extLst>
              <a:ext uri="{FF2B5EF4-FFF2-40B4-BE49-F238E27FC236}">
                <a16:creationId xmlns:a16="http://schemas.microsoft.com/office/drawing/2014/main" id="{15676F70-AF4A-A2DE-5EF5-9BE05DD1BEE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2403207"/>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914400" rtl="0" eaLnBrk="1" latinLnBrk="0" hangingPunct="1">
        <a:lnSpc>
          <a:spcPct val="90000"/>
        </a:lnSpc>
        <a:spcBef>
          <a:spcPts val="1000"/>
        </a:spcBef>
        <a:buFontTx/>
        <a:buNone/>
        <a:defRPr sz="45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stunning layered paper diorama celebrates global peace and unity through delicate kirigami art. At the center, a radiant dove spreads its wings, carved from white paper with lace-like details and surrounded by olive branches. Below the dove, silhouettes of diverse people from different backgrounds join hands in a circle, symbolizing human connection and cooperation. The Earth rests at the bottom in beautiful teal and green paper layers, reminding viewers of our shared home. Golden light filters through translucent paper, creating warm amber and soft blue tones that glow from within. Cherry blossoms and wildflowers frame the edges with impossibly thin cuts. Multiple paper layers build dramatic depth and shadows, while architectural arches hint at sacred spaces from many cultures. The composition moves from deep indigo corners to a luminous white center, like dawn breaking with new hope. Hidden peace symbols and lotus flowers appear in the negative space, adding spiritual meaning to this intricate three-dimensional artwork.">
            <a:extLst>
              <a:ext uri="{FF2B5EF4-FFF2-40B4-BE49-F238E27FC236}">
                <a16:creationId xmlns:a16="http://schemas.microsoft.com/office/drawing/2014/main" id="{AA58AEA9-99B6-BBBC-714D-CDB06DAE6394}"/>
              </a:ext>
            </a:extLst>
          </p:cNvPr>
          <p:cNvPicPr>
            <a:picLocks noChangeAspect="1"/>
          </p:cNvPicPr>
          <p:nvPr userDrawn="1"/>
        </p:nvPicPr>
        <p:blipFill>
          <a:blip r:embed="rId7">
            <a:alphaModFix amt="20000"/>
            <a:duotone>
              <a:schemeClr val="bg2">
                <a:shade val="45000"/>
                <a:satMod val="135000"/>
              </a:schemeClr>
              <a:prstClr val="white"/>
            </a:duotone>
            <a:extLst>
              <a:ext uri="{BEBA8EAE-BF5A-486C-A8C5-ECC9F3942E4B}">
                <a14:imgProps xmlns:a14="http://schemas.microsoft.com/office/drawing/2010/main">
                  <a14:imgLayer r:embed="rId8">
                    <a14:imgEffect>
                      <a14:saturation sat="66000"/>
                    </a14:imgEffect>
                  </a14:imgLayer>
                </a14:imgProps>
              </a:ext>
            </a:extLst>
          </a:blip>
          <a:stretch>
            <a:fillRect/>
          </a:stretch>
        </p:blipFill>
        <p:spPr>
          <a:xfrm>
            <a:off x="0" y="0"/>
            <a:ext cx="9143999" cy="6857999"/>
          </a:xfrm>
          <a:prstGeom prst="rect">
            <a:avLst/>
          </a:prstGeom>
        </p:spPr>
      </p:pic>
      <p:sp>
        <p:nvSpPr>
          <p:cNvPr id="7" name="Title Placeholder 1">
            <a:extLst>
              <a:ext uri="{FF2B5EF4-FFF2-40B4-BE49-F238E27FC236}">
                <a16:creationId xmlns:a16="http://schemas.microsoft.com/office/drawing/2014/main" id="{AFD269E8-3BC1-8F5D-0BCB-F9E724BE9176}"/>
              </a:ext>
            </a:extLst>
          </p:cNvPr>
          <p:cNvSpPr txBox="1">
            <a:spLocks/>
          </p:cNvSpPr>
          <p:nvPr userDrawn="1"/>
        </p:nvSpPr>
        <p:spPr>
          <a:xfrm>
            <a:off x="7195455" y="101919"/>
            <a:ext cx="1948544" cy="565604"/>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i="1" dirty="0"/>
              <a:t>UMH 15</a:t>
            </a:r>
          </a:p>
        </p:txBody>
      </p:sp>
      <p:sp>
        <p:nvSpPr>
          <p:cNvPr id="9" name="TextBox 8">
            <a:extLst>
              <a:ext uri="{FF2B5EF4-FFF2-40B4-BE49-F238E27FC236}">
                <a16:creationId xmlns:a16="http://schemas.microsoft.com/office/drawing/2014/main" id="{C20F70DD-DAE1-8445-9BAB-324D3E8FC585}"/>
              </a:ext>
            </a:extLst>
          </p:cNvPr>
          <p:cNvSpPr txBox="1"/>
          <p:nvPr userDrawn="1"/>
        </p:nvSpPr>
        <p:spPr>
          <a:xfrm>
            <a:off x="1" y="1"/>
            <a:ext cx="4833257" cy="769441"/>
          </a:xfrm>
          <a:prstGeom prst="rect">
            <a:avLst/>
          </a:prstGeom>
          <a:noFill/>
        </p:spPr>
        <p:txBody>
          <a:bodyPr wrap="square">
            <a:spAutoFit/>
          </a:bodyPr>
          <a:lstStyle/>
          <a:p>
            <a:r>
              <a:rPr lang="en-US" sz="4400" dirty="0"/>
              <a:t>Great Thanksgiving</a:t>
            </a:r>
            <a:endParaRPr lang="en-US" dirty="0"/>
          </a:p>
        </p:txBody>
      </p:sp>
    </p:spTree>
    <p:extLst>
      <p:ext uri="{BB962C8B-B14F-4D97-AF65-F5344CB8AC3E}">
        <p14:creationId xmlns:p14="http://schemas.microsoft.com/office/powerpoint/2010/main" val="679865154"/>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9" r:id="rId4"/>
    <p:sldLayoutId id="2147483828" r:id="rId5"/>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4"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CONFESSION </a:t>
            </a:r>
          </a:p>
        </p:txBody>
      </p:sp>
    </p:spTree>
    <p:extLst>
      <p:ext uri="{BB962C8B-B14F-4D97-AF65-F5344CB8AC3E}">
        <p14:creationId xmlns:p14="http://schemas.microsoft.com/office/powerpoint/2010/main" val="944592439"/>
      </p:ext>
    </p:extLst>
  </p:cSld>
  <p:clrMap bg1="lt1" tx1="dk1" bg2="lt2" tx2="dk2" accent1="accent1" accent2="accent2" accent3="accent3" accent4="accent4" accent5="accent5" accent6="accent6" hlink="hlink" folHlink="folHlink"/>
  <p:sldLayoutIdLst>
    <p:sldLayoutId id="2147483690" r:id="rId1"/>
    <p:sldLayoutId id="2147483691" r:id="rId2"/>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painting of flowers in a field&#10;&#10;AI-generated content may be incorrect.">
            <a:extLst>
              <a:ext uri="{FF2B5EF4-FFF2-40B4-BE49-F238E27FC236}">
                <a16:creationId xmlns:a16="http://schemas.microsoft.com/office/drawing/2014/main" id="{9D21A2E4-1F02-522C-0026-6B693A236C72}"/>
              </a:ext>
            </a:extLst>
          </p:cNvPr>
          <p:cNvPicPr>
            <a:picLocks noChangeAspect="1"/>
          </p:cNvPicPr>
          <p:nvPr userDrawn="1"/>
        </p:nvPicPr>
        <p:blipFill>
          <a:blip r:embed="rId8" cstate="email">
            <a:alphaModFix amt="20000"/>
            <a:extLst>
              <a:ext uri="{28A0092B-C50C-407E-A947-70E740481C1C}">
                <a14:useLocalDpi xmlns:a14="http://schemas.microsoft.com/office/drawing/2010/main"/>
              </a:ext>
            </a:extLst>
          </a:blip>
          <a:stretch>
            <a:fillRect/>
          </a:stretch>
        </p:blipFill>
        <p:spPr>
          <a:xfrm>
            <a:off x="0" y="1181528"/>
            <a:ext cx="9144000" cy="5676472"/>
          </a:xfrm>
          <a:prstGeom prst="rect">
            <a:avLst/>
          </a:prstGeom>
        </p:spPr>
      </p:pic>
      <p:sp>
        <p:nvSpPr>
          <p:cNvPr id="2" name="Title Placeholder 1">
            <a:extLst>
              <a:ext uri="{FF2B5EF4-FFF2-40B4-BE49-F238E27FC236}">
                <a16:creationId xmlns:a16="http://schemas.microsoft.com/office/drawing/2014/main" id="{F50D1853-DEB0-D73F-E0DD-F7805209AC69}"/>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Apostles Creed UMH 882</a:t>
            </a:r>
          </a:p>
        </p:txBody>
      </p:sp>
    </p:spTree>
    <p:extLst>
      <p:ext uri="{BB962C8B-B14F-4D97-AF65-F5344CB8AC3E}">
        <p14:creationId xmlns:p14="http://schemas.microsoft.com/office/powerpoint/2010/main" val="179348511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45" r:id="rId5"/>
    <p:sldLayoutId id="2147483716" r:id="rId6"/>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Butterflies flying in the air&#10;&#10;AI-generated content may be incorrect.">
            <a:extLst>
              <a:ext uri="{FF2B5EF4-FFF2-40B4-BE49-F238E27FC236}">
                <a16:creationId xmlns:a16="http://schemas.microsoft.com/office/drawing/2014/main" id="{5ADE271C-7EA1-B9E6-05C2-F842672D6151}"/>
              </a:ext>
            </a:extLst>
          </p:cNvPr>
          <p:cNvPicPr>
            <a:picLocks noChangeAspect="1"/>
          </p:cNvPicPr>
          <p:nvPr userDrawn="1"/>
        </p:nvPicPr>
        <p:blipFill>
          <a:blip r:embed="rId8">
            <a:alphaModFix amt="5000"/>
          </a:blip>
          <a:stretch>
            <a:fillRect/>
          </a:stretch>
        </p:blipFill>
        <p:spPr>
          <a:xfrm>
            <a:off x="0" y="0"/>
            <a:ext cx="9143999" cy="6858000"/>
          </a:xfrm>
          <a:prstGeom prst="rect">
            <a:avLst/>
          </a:prstGeom>
        </p:spPr>
      </p:pic>
      <p:sp>
        <p:nvSpPr>
          <p:cNvPr id="2" name="Title Placeholder 1">
            <a:extLst>
              <a:ext uri="{FF2B5EF4-FFF2-40B4-BE49-F238E27FC236}">
                <a16:creationId xmlns:a16="http://schemas.microsoft.com/office/drawing/2014/main" id="{9E4BA685-716D-E71E-169E-FC0049952C9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Nicene Creed UMH 880</a:t>
            </a:r>
          </a:p>
        </p:txBody>
      </p:sp>
    </p:spTree>
    <p:extLst>
      <p:ext uri="{BB962C8B-B14F-4D97-AF65-F5344CB8AC3E}">
        <p14:creationId xmlns:p14="http://schemas.microsoft.com/office/powerpoint/2010/main" val="3942332354"/>
      </p:ext>
    </p:extLst>
  </p:cSld>
  <p:clrMap bg1="lt1" tx1="dk1" bg2="lt2" tx2="dk2" accent1="accent1" accent2="accent2" accent3="accent3" accent4="accent4" accent5="accent5" accent6="accent6" hlink="hlink" folHlink="folHlink"/>
  <p:sldLayoutIdLst>
    <p:sldLayoutId id="2147483668" r:id="rId1"/>
    <p:sldLayoutId id="2147483725" r:id="rId2"/>
    <p:sldLayoutId id="2147483724" r:id="rId3"/>
    <p:sldLayoutId id="2147483726" r:id="rId4"/>
    <p:sldLayoutId id="2147483727" r:id="rId5"/>
    <p:sldLayoutId id="2147483728" r:id="rId6"/>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In the heart of a peaceful forest, dappled sunlight filters through the canopy, illuminating a solitary wooden cross surrounded by a carpet of white flowers. This scene of natural beauty and serenity evokes a sense of contemplation and reverence, as the cross marks a place of significance amidst the wild flora. The play of light and shadow, combined with the vibrant life of the forest, creates a serene and sacred atmosphere, inviting observers to pause and reflect.">
            <a:extLst>
              <a:ext uri="{FF2B5EF4-FFF2-40B4-BE49-F238E27FC236}">
                <a16:creationId xmlns:a16="http://schemas.microsoft.com/office/drawing/2014/main" id="{1B0917F8-C027-0D2D-BDF9-2FFB5AC42E80}"/>
              </a:ext>
            </a:extLst>
          </p:cNvPr>
          <p:cNvPicPr>
            <a:picLocks noChangeAspect="1" noChangeArrowheads="1"/>
          </p:cNvPicPr>
          <p:nvPr userDrawn="1"/>
        </p:nvPicPr>
        <p:blipFill>
          <a:blip r:embed="rId6">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7E3F0CED-423F-67D7-8E5F-F48BA8A04EA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The Apostle’s Creed</a:t>
            </a:r>
            <a:br>
              <a:rPr lang="en-US" dirty="0"/>
            </a:br>
            <a:r>
              <a:rPr lang="en-US" dirty="0"/>
              <a:t>Traditional Version </a:t>
            </a:r>
          </a:p>
        </p:txBody>
      </p:sp>
    </p:spTree>
    <p:extLst>
      <p:ext uri="{BB962C8B-B14F-4D97-AF65-F5344CB8AC3E}">
        <p14:creationId xmlns:p14="http://schemas.microsoft.com/office/powerpoint/2010/main" val="3399821931"/>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cross on a path with flowers and trees&#10;&#10;AI-generated content may be incorrect.">
            <a:extLst>
              <a:ext uri="{FF2B5EF4-FFF2-40B4-BE49-F238E27FC236}">
                <a16:creationId xmlns:a16="http://schemas.microsoft.com/office/drawing/2014/main" id="{EED360EA-0707-F612-E24F-F301080D4BD7}"/>
              </a:ext>
            </a:extLst>
          </p:cNvPr>
          <p:cNvPicPr>
            <a:picLocks noChangeAspect="1"/>
          </p:cNvPicPr>
          <p:nvPr userDrawn="1"/>
        </p:nvPicPr>
        <p:blipFill>
          <a:blip r:embed="rId20" cstate="email">
            <a:alphaModFix amt="5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6904295"/>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93" r:id="rId4"/>
    <p:sldLayoutId id="2147483771" r:id="rId5"/>
    <p:sldLayoutId id="2147483773" r:id="rId6"/>
    <p:sldLayoutId id="2147483794" r:id="rId7"/>
    <p:sldLayoutId id="2147483774" r:id="rId8"/>
    <p:sldLayoutId id="2147483775" r:id="rId9"/>
    <p:sldLayoutId id="2147483776" r:id="rId10"/>
    <p:sldLayoutId id="2147483795" r:id="rId11"/>
    <p:sldLayoutId id="2147483778" r:id="rId12"/>
    <p:sldLayoutId id="2147483772" r:id="rId13"/>
    <p:sldLayoutId id="2147483777" r:id="rId14"/>
    <p:sldLayoutId id="2147483796" r:id="rId15"/>
    <p:sldLayoutId id="2147483809" r:id="rId16"/>
    <p:sldLayoutId id="2147483808" r:id="rId17"/>
    <p:sldLayoutId id="2147483791" r:id="rId18"/>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3800" b="1" kern="1200">
          <a:ln>
            <a:solidFill>
              <a:schemeClr val="bg1"/>
            </a:solidFill>
          </a:ln>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C93A617-CA3C-F5EE-6BB2-D5A4CE764DEC}"/>
              </a:ext>
            </a:extLst>
          </p:cNvPr>
          <p:cNvSpPr txBox="1"/>
          <p:nvPr userDrawn="1"/>
        </p:nvSpPr>
        <p:spPr>
          <a:xfrm>
            <a:off x="106680" y="247134"/>
            <a:ext cx="8930640" cy="861774"/>
          </a:xfrm>
          <a:prstGeom prst="rect">
            <a:avLst/>
          </a:prstGeom>
          <a:noFill/>
        </p:spPr>
        <p:txBody>
          <a:bodyPr wrap="square">
            <a:spAutoFit/>
          </a:bodyPr>
          <a:lstStyle/>
          <a:p>
            <a:pPr algn="l"/>
            <a:r>
              <a:rPr lang="en-US" sz="5000" b="1" dirty="0">
                <a:effectLst/>
                <a:latin typeface="Verdana" panose="020B0604030504040204" pitchFamily="34" charset="0"/>
                <a:ea typeface="Verdana" panose="020B0604030504040204" pitchFamily="34" charset="0"/>
                <a:cs typeface="Verdana" panose="020B0604030504040204" pitchFamily="34" charset="0"/>
              </a:rPr>
              <a:t>The Lord’s Prayer</a:t>
            </a:r>
          </a:p>
        </p:txBody>
      </p:sp>
      <p:sp>
        <p:nvSpPr>
          <p:cNvPr id="10" name="TextBox 9">
            <a:extLst>
              <a:ext uri="{FF2B5EF4-FFF2-40B4-BE49-F238E27FC236}">
                <a16:creationId xmlns:a16="http://schemas.microsoft.com/office/drawing/2014/main" id="{AE61D689-BC9F-FA9E-637F-CAD6B7DE6487}"/>
              </a:ext>
            </a:extLst>
          </p:cNvPr>
          <p:cNvSpPr txBox="1"/>
          <p:nvPr userDrawn="1"/>
        </p:nvSpPr>
        <p:spPr>
          <a:xfrm>
            <a:off x="7127240" y="554910"/>
            <a:ext cx="2448560" cy="553998"/>
          </a:xfrm>
          <a:prstGeom prst="rect">
            <a:avLst/>
          </a:prstGeom>
          <a:noFill/>
        </p:spPr>
        <p:txBody>
          <a:bodyPr wrap="square">
            <a:spAutoFit/>
          </a:bodyPr>
          <a:lstStyle/>
          <a:p>
            <a:r>
              <a:rPr lang="en-US" sz="3000" dirty="0">
                <a:effectLst/>
                <a:latin typeface="Verdana" panose="020B0604030504040204" pitchFamily="34" charset="0"/>
                <a:ea typeface="Verdana" panose="020B0604030504040204" pitchFamily="34" charset="0"/>
                <a:cs typeface="Verdana" panose="020B0604030504040204" pitchFamily="34" charset="0"/>
              </a:rPr>
              <a:t>UMH 895</a:t>
            </a:r>
          </a:p>
        </p:txBody>
      </p:sp>
      <p:pic>
        <p:nvPicPr>
          <p:cNvPr id="12" name="Picture 11">
            <a:extLst>
              <a:ext uri="{FF2B5EF4-FFF2-40B4-BE49-F238E27FC236}">
                <a16:creationId xmlns:a16="http://schemas.microsoft.com/office/drawing/2014/main" id="{4D5BE7CE-51E5-2CE8-025F-8CDFC149B44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1108908"/>
            <a:ext cx="1582013" cy="2022574"/>
          </a:xfrm>
          <a:prstGeom prst="ellipse">
            <a:avLst/>
          </a:prstGeom>
          <a:ln>
            <a:noFill/>
          </a:ln>
          <a:effectLst>
            <a:softEdge rad="112500"/>
          </a:effectLst>
        </p:spPr>
      </p:pic>
    </p:spTree>
    <p:extLst>
      <p:ext uri="{BB962C8B-B14F-4D97-AF65-F5344CB8AC3E}">
        <p14:creationId xmlns:p14="http://schemas.microsoft.com/office/powerpoint/2010/main" val="685952538"/>
      </p:ext>
    </p:extLst>
  </p:cSld>
  <p:clrMap bg1="lt1" tx1="dk1" bg2="lt2" tx2="dk2" accent1="accent1" accent2="accent2" accent3="accent3" accent4="accent4" accent5="accent5" accent6="accent6" hlink="hlink" folHlink="folHlink"/>
  <p:sldLayoutIdLst>
    <p:sldLayoutId id="2147483754" r:id="rId1"/>
    <p:sldLayoutId id="2147483753" r:id="rId2"/>
    <p:sldLayoutId id="2147483790"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5"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Call to Worship Lent</a:t>
            </a:r>
          </a:p>
        </p:txBody>
      </p:sp>
    </p:spTree>
    <p:extLst>
      <p:ext uri="{BB962C8B-B14F-4D97-AF65-F5344CB8AC3E}">
        <p14:creationId xmlns:p14="http://schemas.microsoft.com/office/powerpoint/2010/main" val="288646004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50DE8C1-A0AD-CD01-2280-CBC4BD20819F}"/>
              </a:ext>
            </a:extLst>
          </p:cNvPr>
          <p:cNvPicPr>
            <a:picLocks noChangeAspect="1" noChangeArrowheads="1"/>
          </p:cNvPicPr>
          <p:nvPr userDrawn="1"/>
        </p:nvPicPr>
        <p:blipFill>
          <a:blip r:embed="rId5">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3CD8EB3F-446E-AA50-BCB4-B95F68B759F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Advent Candle Lighting </a:t>
            </a:r>
          </a:p>
        </p:txBody>
      </p:sp>
    </p:spTree>
    <p:extLst>
      <p:ext uri="{BB962C8B-B14F-4D97-AF65-F5344CB8AC3E}">
        <p14:creationId xmlns:p14="http://schemas.microsoft.com/office/powerpoint/2010/main" val="1517373760"/>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Baguet Script"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3" Type="http://schemas.openxmlformats.org/officeDocument/2006/relationships/hyperlink" Target="Music/Gloria%20Patri%20-%20RUMC.mp3" TargetMode="External"/><Relationship Id="rId2" Type="http://schemas.openxmlformats.org/officeDocument/2006/relationships/image" Target="../media/image35.jpeg"/><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6.png"/><Relationship Id="rId1" Type="http://schemas.openxmlformats.org/officeDocument/2006/relationships/slideLayout" Target="../slideLayouts/slideLayout15.xml"/><Relationship Id="rId5" Type="http://schemas.openxmlformats.org/officeDocument/2006/relationships/image" Target="../media/image38.png"/><Relationship Id="rId4" Type="http://schemas.openxmlformats.org/officeDocument/2006/relationships/image" Target="../media/image37.jpeg"/></Relationships>
</file>

<file path=ppt/slides/_rels/slide55.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25.xml"/></Relationships>
</file>

<file path=ppt/slides/_rels/slide5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2687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294254" y="32273"/>
            <a:ext cx="3272803" cy="1616203"/>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4500" b="1" kern="1200" dirty="0">
                <a:solidFill>
                  <a:schemeClr val="tx1"/>
                </a:solidFill>
                <a:latin typeface="APPLE CHANCERY" panose="03020702040506060504" pitchFamily="66" charset="-79"/>
                <a:ea typeface="+mj-ea"/>
                <a:cs typeface="APPLE CHANCERY" panose="03020702040506060504" pitchFamily="66" charset="-79"/>
              </a:rPr>
              <a:t>Prelude</a:t>
            </a:r>
          </a:p>
        </p:txBody>
      </p:sp>
      <p:sp>
        <p:nvSpPr>
          <p:cNvPr id="5" name="TextBox 4"/>
          <p:cNvSpPr txBox="1"/>
          <p:nvPr/>
        </p:nvSpPr>
        <p:spPr>
          <a:xfrm>
            <a:off x="4685946" y="1055913"/>
            <a:ext cx="4375273" cy="3447832"/>
          </a:xfrm>
          <a:prstGeom prst="rect">
            <a:avLst/>
          </a:prstGeom>
        </p:spPr>
        <p:txBody>
          <a:bodyPr vert="horz" lIns="91440" tIns="45720" rIns="91440" bIns="45720" rtlCol="0" anchor="t">
            <a:noAutofit/>
          </a:bodyPr>
          <a:lstStyle/>
          <a:p>
            <a:pPr algn="ctr" defTabSz="914400">
              <a:lnSpc>
                <a:spcPct val="90000"/>
              </a:lnSpc>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Pastor Eduardo Carrillo</a:t>
            </a:r>
          </a:p>
          <a:p>
            <a:pPr algn="ctr" defTabSz="914400">
              <a:lnSpc>
                <a:spcPct val="90000"/>
              </a:lnSpc>
              <a:spcAft>
                <a:spcPts val="600"/>
              </a:spcAft>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sz="3000" i="1" dirty="0">
                <a:latin typeface="Verdana" panose="020B0604030504040204" pitchFamily="34" charset="0"/>
                <a:ea typeface="Verdana" panose="020B0604030504040204" pitchFamily="34" charset="0"/>
                <a:cs typeface="Verdana" panose="020B0604030504040204" pitchFamily="34" charset="0"/>
              </a:rPr>
              <a:t>Eighteenth Sunday after Pentecost</a:t>
            </a:r>
          </a:p>
          <a:p>
            <a:pPr algn="ctr" defTabSz="914400">
              <a:lnSpc>
                <a:spcPct val="90000"/>
              </a:lnSpc>
              <a:spcAft>
                <a:spcPts val="600"/>
              </a:spcAft>
            </a:pPr>
            <a:endParaRPr lang="en-US" sz="2800" i="1"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September 27</a:t>
            </a:r>
            <a:r>
              <a:rPr lang="en-US" sz="3000" baseline="30000" dirty="0">
                <a:latin typeface="Verdana" panose="020B0604030504040204" pitchFamily="34" charset="0"/>
                <a:ea typeface="Verdana" panose="020B0604030504040204" pitchFamily="34" charset="0"/>
                <a:cs typeface="Verdana" panose="020B0604030504040204" pitchFamily="34" charset="0"/>
              </a:rPr>
              <a:t>th</a:t>
            </a:r>
            <a:r>
              <a:rPr lang="en-US" sz="3000" dirty="0">
                <a:latin typeface="Verdana" panose="020B0604030504040204" pitchFamily="34" charset="0"/>
                <a:ea typeface="Verdana" panose="020B0604030504040204" pitchFamily="34" charset="0"/>
                <a:cs typeface="Verdana" panose="020B0604030504040204" pitchFamily="34" charset="0"/>
              </a:rPr>
              <a:t>, 2026</a:t>
            </a:r>
          </a:p>
          <a:p>
            <a:pPr algn="ctr" defTabSz="914400">
              <a:lnSpc>
                <a:spcPct val="90000"/>
              </a:lnSpc>
              <a:spcAft>
                <a:spcPts val="600"/>
              </a:spcAft>
            </a:pPr>
            <a:endParaRPr lang="en-US" sz="2000"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dirty="0">
                <a:latin typeface="Verdana" panose="020B0604030504040204" pitchFamily="34" charset="0"/>
                <a:ea typeface="Verdana" panose="020B0604030504040204" pitchFamily="34" charset="0"/>
                <a:cs typeface="Verdana" panose="020B0604030504040204" pitchFamily="34" charset="0"/>
              </a:rPr>
              <a:t>CCLI License:</a:t>
            </a:r>
          </a:p>
          <a:p>
            <a:pPr algn="ctr" defTabSz="914400">
              <a:lnSpc>
                <a:spcPct val="90000"/>
              </a:lnSpc>
              <a:spcAft>
                <a:spcPts val="600"/>
              </a:spcAft>
            </a:pPr>
            <a:r>
              <a:rPr lang="en-US" dirty="0">
                <a:latin typeface="Verdana" panose="020B0604030504040204" pitchFamily="34" charset="0"/>
                <a:ea typeface="Verdana" panose="020B0604030504040204" pitchFamily="34" charset="0"/>
                <a:cs typeface="Verdana" panose="020B0604030504040204" pitchFamily="34" charset="0"/>
              </a:rPr>
              <a:t>3430384-01-1829</a:t>
            </a:r>
          </a:p>
        </p:txBody>
      </p:sp>
      <p:cxnSp>
        <p:nvCxnSpPr>
          <p:cNvPr id="7" name="Straight Connector 6">
            <a:extLst>
              <a:ext uri="{FF2B5EF4-FFF2-40B4-BE49-F238E27FC236}">
                <a16:creationId xmlns:a16="http://schemas.microsoft.com/office/drawing/2014/main" id="{C162BB4D-E2BF-6CFB-AE05-BD3B2DB2342A}"/>
              </a:ext>
            </a:extLst>
          </p:cNvPr>
          <p:cNvCxnSpPr/>
          <p:nvPr/>
        </p:nvCxnSpPr>
        <p:spPr>
          <a:xfrm>
            <a:off x="5474768" y="1055913"/>
            <a:ext cx="2797628" cy="0"/>
          </a:xfrm>
          <a:prstGeom prst="line">
            <a:avLst/>
          </a:prstGeom>
          <a:ln>
            <a:solidFill>
              <a:srgbClr val="A791C5"/>
            </a:solidFill>
          </a:ln>
        </p:spPr>
        <p:style>
          <a:lnRef idx="3">
            <a:schemeClr val="accent1"/>
          </a:lnRef>
          <a:fillRef idx="0">
            <a:schemeClr val="accent1"/>
          </a:fillRef>
          <a:effectRef idx="2">
            <a:schemeClr val="accent1"/>
          </a:effectRef>
          <a:fontRef idx="minor">
            <a:schemeClr val="tx1"/>
          </a:fontRef>
        </p:style>
      </p:cxnSp>
      <p:sp>
        <p:nvSpPr>
          <p:cNvPr id="3" name="Text Placeholder 2">
            <a:extLst>
              <a:ext uri="{FF2B5EF4-FFF2-40B4-BE49-F238E27FC236}">
                <a16:creationId xmlns:a16="http://schemas.microsoft.com/office/drawing/2014/main" id="{790E8C4D-1CAC-DDD4-D69E-6D9FF4401769}"/>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pic>
        <p:nvPicPr>
          <p:cNvPr id="2" name="Picture 1">
            <a:extLst>
              <a:ext uri="{FF2B5EF4-FFF2-40B4-BE49-F238E27FC236}">
                <a16:creationId xmlns:a16="http://schemas.microsoft.com/office/drawing/2014/main" id="{E6AD6117-99B0-6E53-03CA-637ADC4ADF48}"/>
              </a:ext>
            </a:extLst>
          </p:cNvPr>
          <p:cNvPicPr>
            <a:picLocks noChangeAspect="1"/>
          </p:cNvPicPr>
          <p:nvPr/>
        </p:nvPicPr>
        <p:blipFill rotWithShape="1">
          <a:blip r:embed="rId3"/>
          <a:srcRect l="93" r="93"/>
          <a:stretch/>
        </p:blipFill>
        <p:spPr>
          <a:xfrm>
            <a:off x="328313" y="521382"/>
            <a:ext cx="4129742" cy="5815235"/>
          </a:xfrm>
          <a:prstGeom prst="ellipse">
            <a:avLst/>
          </a:prstGeom>
          <a:ln>
            <a:noFill/>
          </a:ln>
          <a:effectLst>
            <a:softEdge rad="112500"/>
          </a:effectLst>
        </p:spPr>
      </p:pic>
    </p:spTree>
    <p:extLst>
      <p:ext uri="{BB962C8B-B14F-4D97-AF65-F5344CB8AC3E}">
        <p14:creationId xmlns:p14="http://schemas.microsoft.com/office/powerpoint/2010/main" val="239108026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990601" y="459352"/>
            <a:ext cx="3088098" cy="5463560"/>
          </a:xfrm>
          <a:prstGeom prst="rect">
            <a:avLst/>
          </a:prstGeom>
        </p:spPr>
      </p:pic>
      <p:sp>
        <p:nvSpPr>
          <p:cNvPr id="6" name="TextBox 5"/>
          <p:cNvSpPr txBox="1"/>
          <p:nvPr/>
        </p:nvSpPr>
        <p:spPr>
          <a:xfrm>
            <a:off x="4201383" y="1767006"/>
            <a:ext cx="4181839" cy="3323987"/>
          </a:xfrm>
          <a:prstGeom prst="rect">
            <a:avLst/>
          </a:prstGeom>
          <a:noFill/>
        </p:spPr>
        <p:txBody>
          <a:bodyPr wrap="square" rtlCol="0">
            <a:spAutoFit/>
          </a:bodyPr>
          <a:lstStyle/>
          <a:p>
            <a:pPr algn="ctr"/>
            <a:r>
              <a:rPr lang="en-US" sz="3000" dirty="0">
                <a:ea typeface="Times New Roman" charset="0"/>
                <a:cs typeface="Times New Roman" charset="0"/>
              </a:rPr>
              <a:t>WELCOME,</a:t>
            </a:r>
          </a:p>
          <a:p>
            <a:pPr algn="ctr"/>
            <a:endParaRPr lang="en-US" sz="3000" dirty="0">
              <a:ea typeface="Times New Roman" charset="0"/>
              <a:cs typeface="Times New Roman" charset="0"/>
            </a:endParaRPr>
          </a:p>
          <a:p>
            <a:pPr algn="ctr"/>
            <a:r>
              <a:rPr lang="en-US" sz="3000" dirty="0">
                <a:ea typeface="Times New Roman" charset="0"/>
                <a:cs typeface="Times New Roman" charset="0"/>
              </a:rPr>
              <a:t>ANNOUNCEMENTS,</a:t>
            </a:r>
          </a:p>
          <a:p>
            <a:pPr algn="ctr"/>
            <a:endParaRPr lang="en-US" sz="3000" dirty="0">
              <a:ea typeface="Times New Roman" charset="0"/>
              <a:cs typeface="Times New Roman" charset="0"/>
            </a:endParaRPr>
          </a:p>
          <a:p>
            <a:pPr algn="ctr"/>
            <a:r>
              <a:rPr lang="en-US" sz="3000" dirty="0">
                <a:ea typeface="Times New Roman" charset="0"/>
                <a:cs typeface="Times New Roman" charset="0"/>
              </a:rPr>
              <a:t>and</a:t>
            </a:r>
          </a:p>
          <a:p>
            <a:pPr algn="ctr"/>
            <a:endParaRPr lang="en-US" sz="3000" dirty="0">
              <a:ea typeface="Times New Roman" charset="0"/>
              <a:cs typeface="Times New Roman" charset="0"/>
            </a:endParaRPr>
          </a:p>
          <a:p>
            <a:pPr algn="ctr"/>
            <a:r>
              <a:rPr lang="en-US" sz="3000" dirty="0">
                <a:ea typeface="Times New Roman" charset="0"/>
                <a:cs typeface="Times New Roman" charset="0"/>
              </a:rPr>
              <a:t>CELEBRATIONS</a:t>
            </a:r>
          </a:p>
        </p:txBody>
      </p:sp>
      <p:sp>
        <p:nvSpPr>
          <p:cNvPr id="3" name="Text Placeholder 2">
            <a:extLst>
              <a:ext uri="{FF2B5EF4-FFF2-40B4-BE49-F238E27FC236}">
                <a16:creationId xmlns:a16="http://schemas.microsoft.com/office/drawing/2014/main" id="{4BE48C85-74DE-3EDA-A57D-24506D099521}"/>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9032976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790E4C-1D28-8E1C-2EFE-BBE4F025B6EE}"/>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Is the Lord among us or not? </a:t>
            </a:r>
          </a:p>
        </p:txBody>
      </p:sp>
      <p:sp>
        <p:nvSpPr>
          <p:cNvPr id="3" name="Text Placeholder 2">
            <a:extLst>
              <a:ext uri="{FF2B5EF4-FFF2-40B4-BE49-F238E27FC236}">
                <a16:creationId xmlns:a16="http://schemas.microsoft.com/office/drawing/2014/main" id="{FED6E686-4D80-2E01-348E-5EF5CBD43CA6}"/>
              </a:ext>
            </a:extLst>
          </p:cNvPr>
          <p:cNvSpPr>
            <a:spLocks noGrp="1"/>
          </p:cNvSpPr>
          <p:nvPr>
            <p:ph type="body" sz="quarter" idx="12"/>
          </p:nvPr>
        </p:nvSpPr>
        <p:spPr>
          <a:xfrm>
            <a:off x="1740229" y="3429000"/>
            <a:ext cx="7215811" cy="1515172"/>
          </a:xfrm>
        </p:spPr>
        <p:txBody>
          <a:bodyPr>
            <a:noAutofit/>
          </a:bodyPr>
          <a:lstStyle/>
          <a:p>
            <a:pPr>
              <a:lnSpc>
                <a:spcPct val="150000"/>
              </a:lnSpc>
            </a:pPr>
            <a:r>
              <a:rPr lang="en-US" dirty="0"/>
              <a:t>The Lord is here; God’s presence fills this place! </a:t>
            </a:r>
          </a:p>
        </p:txBody>
      </p:sp>
    </p:spTree>
    <p:extLst>
      <p:ext uri="{BB962C8B-B14F-4D97-AF65-F5344CB8AC3E}">
        <p14:creationId xmlns:p14="http://schemas.microsoft.com/office/powerpoint/2010/main" val="104917922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93C40-9258-CE8E-A58D-A5A200F0025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5FAC1D7-F57F-4069-FF88-921A9C15DD46}"/>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God brings water from the dry rock and life from unexpected places. </a:t>
            </a:r>
          </a:p>
        </p:txBody>
      </p:sp>
      <p:sp>
        <p:nvSpPr>
          <p:cNvPr id="3" name="Text Placeholder 2">
            <a:extLst>
              <a:ext uri="{FF2B5EF4-FFF2-40B4-BE49-F238E27FC236}">
                <a16:creationId xmlns:a16="http://schemas.microsoft.com/office/drawing/2014/main" id="{316108D6-E385-5064-0610-0656C7DD67A4}"/>
              </a:ext>
            </a:extLst>
          </p:cNvPr>
          <p:cNvSpPr>
            <a:spLocks noGrp="1"/>
          </p:cNvSpPr>
          <p:nvPr>
            <p:ph type="body" sz="quarter" idx="12"/>
          </p:nvPr>
        </p:nvSpPr>
        <p:spPr>
          <a:xfrm>
            <a:off x="1740230" y="3342736"/>
            <a:ext cx="7215811" cy="1515172"/>
          </a:xfrm>
        </p:spPr>
        <p:txBody>
          <a:bodyPr>
            <a:noAutofit/>
          </a:bodyPr>
          <a:lstStyle/>
          <a:p>
            <a:pPr>
              <a:lnSpc>
                <a:spcPct val="150000"/>
              </a:lnSpc>
            </a:pPr>
            <a:r>
              <a:rPr lang="en-US" dirty="0"/>
              <a:t>Let us come with humble hearts, ready not just to speak God’s will, but to do it. </a:t>
            </a:r>
          </a:p>
        </p:txBody>
      </p:sp>
    </p:spTree>
    <p:extLst>
      <p:ext uri="{BB962C8B-B14F-4D97-AF65-F5344CB8AC3E}">
        <p14:creationId xmlns:p14="http://schemas.microsoft.com/office/powerpoint/2010/main" val="19475873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C2008-37CE-FD50-B2E2-69357046EAA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FE813B5-DDF3-724B-1FB6-AE470F7E30BC}"/>
              </a:ext>
            </a:extLst>
          </p:cNvPr>
          <p:cNvSpPr>
            <a:spLocks noGrp="1"/>
          </p:cNvSpPr>
          <p:nvPr>
            <p:ph type="body" sz="quarter" idx="11"/>
          </p:nvPr>
        </p:nvSpPr>
        <p:spPr>
          <a:xfrm>
            <a:off x="1740228" y="1074637"/>
            <a:ext cx="7403771" cy="1515173"/>
          </a:xfrm>
        </p:spPr>
        <p:txBody>
          <a:bodyPr>
            <a:noAutofit/>
          </a:bodyPr>
          <a:lstStyle/>
          <a:p>
            <a:pPr>
              <a:lnSpc>
                <a:spcPct val="150000"/>
              </a:lnSpc>
            </a:pPr>
            <a:r>
              <a:rPr lang="en-US" dirty="0"/>
              <a:t>Faith begets actions, the actions of Jesus Christ. </a:t>
            </a:r>
          </a:p>
        </p:txBody>
      </p:sp>
      <p:sp>
        <p:nvSpPr>
          <p:cNvPr id="3" name="Text Placeholder 2">
            <a:extLst>
              <a:ext uri="{FF2B5EF4-FFF2-40B4-BE49-F238E27FC236}">
                <a16:creationId xmlns:a16="http://schemas.microsoft.com/office/drawing/2014/main" id="{DB74C3CD-2504-2D6C-BEB0-D8F2ECC55031}"/>
              </a:ext>
            </a:extLst>
          </p:cNvPr>
          <p:cNvSpPr>
            <a:spLocks noGrp="1"/>
          </p:cNvSpPr>
          <p:nvPr>
            <p:ph type="body" sz="quarter" idx="12"/>
          </p:nvPr>
        </p:nvSpPr>
        <p:spPr>
          <a:xfrm>
            <a:off x="1740228" y="3371316"/>
            <a:ext cx="7215811" cy="1515172"/>
          </a:xfrm>
        </p:spPr>
        <p:txBody>
          <a:bodyPr>
            <a:noAutofit/>
          </a:bodyPr>
          <a:lstStyle/>
          <a:p>
            <a:pPr>
              <a:lnSpc>
                <a:spcPct val="150000"/>
              </a:lnSpc>
            </a:pPr>
            <a:r>
              <a:rPr lang="en-US" dirty="0"/>
              <a:t>Let us live by faith today and always! </a:t>
            </a:r>
          </a:p>
        </p:txBody>
      </p:sp>
    </p:spTree>
    <p:extLst>
      <p:ext uri="{BB962C8B-B14F-4D97-AF65-F5344CB8AC3E}">
        <p14:creationId xmlns:p14="http://schemas.microsoft.com/office/powerpoint/2010/main" val="37298754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2E630B-7E43-04FC-ABDD-340F325211C1}"/>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6" name="TextBox 5">
            <a:extLst>
              <a:ext uri="{FF2B5EF4-FFF2-40B4-BE49-F238E27FC236}">
                <a16:creationId xmlns:a16="http://schemas.microsoft.com/office/drawing/2014/main" id="{37A69DB4-3E45-DA1F-05E8-B36F600EF776}"/>
              </a:ext>
            </a:extLst>
          </p:cNvPr>
          <p:cNvSpPr txBox="1"/>
          <p:nvPr/>
        </p:nvSpPr>
        <p:spPr>
          <a:xfrm>
            <a:off x="139382" y="1222168"/>
            <a:ext cx="5599522" cy="4846391"/>
          </a:xfrm>
          <a:prstGeom prst="rect">
            <a:avLst/>
          </a:prstGeom>
          <a:noFill/>
        </p:spPr>
        <p:txBody>
          <a:bodyPr wrap="square">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Living God, whenever our faith grows dry and our trust wavers, you pour out living water. Pour out your Spirit upon us today. Give us the mindset of Christ,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87311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AA95E-B1D5-96BB-43DE-92BA06548E4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06755F6-31E6-8BFD-2C96-E4BB7C93F7BC}"/>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8F960C3F-80A6-C1D3-9C88-DC92F36E3B42}"/>
              </a:ext>
            </a:extLst>
          </p:cNvPr>
          <p:cNvSpPr txBox="1"/>
          <p:nvPr/>
        </p:nvSpPr>
        <p:spPr>
          <a:xfrm>
            <a:off x="0" y="972872"/>
            <a:ext cx="5665694" cy="5538889"/>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that our lives may be defined not merely by noble words, but by humble obedience and love. Let our actions mirror our faith. Transform us from hearers to doers. Amen. </a:t>
            </a:r>
          </a:p>
        </p:txBody>
      </p:sp>
    </p:spTree>
    <p:extLst>
      <p:ext uri="{BB962C8B-B14F-4D97-AF65-F5344CB8AC3E}">
        <p14:creationId xmlns:p14="http://schemas.microsoft.com/office/powerpoint/2010/main" val="27805998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ross with a heart shaped light shining through it&#10;&#10;AI-generated content may be incorrect.">
            <a:extLst>
              <a:ext uri="{FF2B5EF4-FFF2-40B4-BE49-F238E27FC236}">
                <a16:creationId xmlns:a16="http://schemas.microsoft.com/office/drawing/2014/main" id="{4D099A4A-FD67-AE3D-3EA6-83ADE719B652}"/>
              </a:ext>
            </a:extLst>
          </p:cNvPr>
          <p:cNvPicPr>
            <a:picLocks noChangeAspect="1"/>
          </p:cNvPicPr>
          <p:nvPr/>
        </p:nvPicPr>
        <p:blipFill>
          <a:blip r:embed="rId2">
            <a:alphaModFix amt="5000"/>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6E909C84-C143-CD74-5F60-E987834FDE0E}"/>
              </a:ext>
            </a:extLst>
          </p:cNvPr>
          <p:cNvSpPr>
            <a:spLocks noGrp="1"/>
          </p:cNvSpPr>
          <p:nvPr>
            <p:ph type="ctrTitle"/>
          </p:nvPr>
        </p:nvSpPr>
        <p:spPr>
          <a:xfrm>
            <a:off x="-162838" y="25052"/>
            <a:ext cx="3573049" cy="1004758"/>
          </a:xfrm>
        </p:spPr>
        <p:txBody>
          <a:bodyPr/>
          <a:lstStyle/>
          <a:p>
            <a:r>
              <a:rPr lang="en-US" dirty="0"/>
              <a:t>Jesu, Jesu</a:t>
            </a:r>
          </a:p>
        </p:txBody>
      </p:sp>
      <p:sp>
        <p:nvSpPr>
          <p:cNvPr id="3" name="Subtitle 2">
            <a:extLst>
              <a:ext uri="{FF2B5EF4-FFF2-40B4-BE49-F238E27FC236}">
                <a16:creationId xmlns:a16="http://schemas.microsoft.com/office/drawing/2014/main" id="{F59C19BD-F3A4-5CCE-EF29-0045ABB065D3}"/>
              </a:ext>
            </a:extLst>
          </p:cNvPr>
          <p:cNvSpPr>
            <a:spLocks noGrp="1"/>
          </p:cNvSpPr>
          <p:nvPr>
            <p:ph type="subTitle" idx="1"/>
          </p:nvPr>
        </p:nvSpPr>
        <p:spPr>
          <a:xfrm>
            <a:off x="0" y="870505"/>
            <a:ext cx="5320430" cy="468921"/>
          </a:xfrm>
        </p:spPr>
        <p:txBody>
          <a:bodyPr/>
          <a:lstStyle/>
          <a:p>
            <a:r>
              <a:rPr lang="en-US" altLang="en-US" sz="2400" dirty="0">
                <a:latin typeface="Times New Roman" panose="02020603050405020304" pitchFamily="18" charset="0"/>
              </a:rPr>
              <a:t>WORDS: Tom Colvin, 1969 (Jn. 13:1-17)</a:t>
            </a:r>
          </a:p>
        </p:txBody>
      </p:sp>
      <p:sp>
        <p:nvSpPr>
          <p:cNvPr id="4" name="Title 1">
            <a:extLst>
              <a:ext uri="{FF2B5EF4-FFF2-40B4-BE49-F238E27FC236}">
                <a16:creationId xmlns:a16="http://schemas.microsoft.com/office/drawing/2014/main" id="{B4CE80D6-7150-87F0-659A-AAE234B4803D}"/>
              </a:ext>
            </a:extLst>
          </p:cNvPr>
          <p:cNvSpPr txBox="1">
            <a:spLocks/>
          </p:cNvSpPr>
          <p:nvPr/>
        </p:nvSpPr>
        <p:spPr>
          <a:xfrm>
            <a:off x="7680542" y="25052"/>
            <a:ext cx="1463458" cy="100475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t>432</a:t>
            </a:r>
          </a:p>
        </p:txBody>
      </p:sp>
      <p:sp>
        <p:nvSpPr>
          <p:cNvPr id="6" name="TextBox 5">
            <a:extLst>
              <a:ext uri="{FF2B5EF4-FFF2-40B4-BE49-F238E27FC236}">
                <a16:creationId xmlns:a16="http://schemas.microsoft.com/office/drawing/2014/main" id="{8EAAD644-A815-4FE7-F289-29B7C7355F50}"/>
              </a:ext>
            </a:extLst>
          </p:cNvPr>
          <p:cNvSpPr txBox="1"/>
          <p:nvPr/>
        </p:nvSpPr>
        <p:spPr>
          <a:xfrm>
            <a:off x="225468" y="1339426"/>
            <a:ext cx="8693064" cy="5530745"/>
          </a:xfrm>
          <a:prstGeom prst="rect">
            <a:avLst/>
          </a:prstGeom>
          <a:noFill/>
        </p:spPr>
        <p:txBody>
          <a:bodyPr wrap="square">
            <a:spAutoFit/>
          </a:bodyPr>
          <a:lstStyle/>
          <a:p>
            <a:pPr eaLnBrk="1" hangingPunct="1">
              <a:lnSpc>
                <a:spcPct val="150000"/>
              </a:lnSpc>
              <a:spcBef>
                <a:spcPct val="50000"/>
              </a:spcBef>
            </a:pPr>
            <a:r>
              <a:rPr lang="en-US" altLang="en-US" sz="3600" i="1" dirty="0">
                <a:solidFill>
                  <a:schemeClr val="accent1"/>
                </a:solidFill>
                <a:latin typeface="Times New Roman" panose="02020603050405020304" pitchFamily="18" charset="0"/>
              </a:rPr>
              <a:t>Refrain</a:t>
            </a:r>
          </a:p>
          <a:p>
            <a:pPr algn="ctr" eaLnBrk="1" hangingPunct="1">
              <a:lnSpc>
                <a:spcPct val="150000"/>
              </a:lnSpc>
              <a:spcBef>
                <a:spcPct val="15000"/>
              </a:spcBef>
            </a:pPr>
            <a:r>
              <a:rPr lang="en-US" altLang="en-US" sz="3600" dirty="0">
                <a:latin typeface="Times New Roman" panose="02020603050405020304" pitchFamily="18" charset="0"/>
              </a:rPr>
              <a:t>Jesu, Jesu,</a:t>
            </a:r>
            <a:br>
              <a:rPr lang="en-US" altLang="en-US" sz="3600" dirty="0">
                <a:latin typeface="Times New Roman" panose="02020603050405020304" pitchFamily="18" charset="0"/>
              </a:rPr>
            </a:br>
            <a:r>
              <a:rPr lang="en-US" altLang="en-US" sz="3600" dirty="0">
                <a:latin typeface="Times New Roman" panose="02020603050405020304" pitchFamily="18" charset="0"/>
              </a:rPr>
              <a:t>fill us with your love,</a:t>
            </a:r>
            <a:br>
              <a:rPr lang="en-US" altLang="en-US" sz="3600" dirty="0">
                <a:latin typeface="Times New Roman" panose="02020603050405020304" pitchFamily="18" charset="0"/>
              </a:rPr>
            </a:br>
            <a:r>
              <a:rPr lang="en-US" altLang="en-US" sz="3600" dirty="0">
                <a:latin typeface="Times New Roman" panose="02020603050405020304" pitchFamily="18" charset="0"/>
              </a:rPr>
              <a:t>show us how to serve</a:t>
            </a:r>
            <a:br>
              <a:rPr lang="en-US" altLang="en-US" sz="3600" dirty="0">
                <a:latin typeface="Times New Roman" panose="02020603050405020304" pitchFamily="18" charset="0"/>
              </a:rPr>
            </a:br>
            <a:r>
              <a:rPr lang="en-US" altLang="en-US" sz="3600" dirty="0">
                <a:latin typeface="Times New Roman" panose="02020603050405020304" pitchFamily="18" charset="0"/>
              </a:rPr>
              <a:t>the neighbors</a:t>
            </a:r>
            <a:br>
              <a:rPr lang="en-US" altLang="en-US" sz="3600" dirty="0">
                <a:latin typeface="Times New Roman" panose="02020603050405020304" pitchFamily="18" charset="0"/>
              </a:rPr>
            </a:br>
            <a:r>
              <a:rPr lang="en-US" altLang="en-US" sz="3600" dirty="0">
                <a:latin typeface="Times New Roman" panose="02020603050405020304" pitchFamily="18" charset="0"/>
              </a:rPr>
              <a:t>we have from you.</a:t>
            </a:r>
          </a:p>
          <a:p>
            <a:pPr algn="ctr" eaLnBrk="1" hangingPunct="1">
              <a:spcBef>
                <a:spcPct val="50000"/>
              </a:spcBef>
            </a:pPr>
            <a:endParaRPr lang="en-US" altLang="en-US" sz="800" dirty="0">
              <a:latin typeface="Times New Roman" panose="02020603050405020304" pitchFamily="18" charset="0"/>
            </a:endParaRPr>
          </a:p>
          <a:p>
            <a:pPr algn="ctr" eaLnBrk="1" hangingPunct="1">
              <a:spcBef>
                <a:spcPct val="50000"/>
              </a:spcBef>
            </a:pPr>
            <a:r>
              <a:rPr lang="en-US" altLang="en-US" sz="800" dirty="0">
                <a:latin typeface="Times New Roman" panose="02020603050405020304" pitchFamily="18" charset="0"/>
              </a:rPr>
              <a:t>© 1969, 1989 Hope Publishing Co.</a:t>
            </a:r>
          </a:p>
        </p:txBody>
      </p:sp>
    </p:spTree>
    <p:extLst>
      <p:ext uri="{BB962C8B-B14F-4D97-AF65-F5344CB8AC3E}">
        <p14:creationId xmlns:p14="http://schemas.microsoft.com/office/powerpoint/2010/main" val="8771505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19239-8879-2FBA-E5BD-84DC7094C5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F81B4F-8931-56BE-FD41-78C5C8D98EDB}"/>
              </a:ext>
            </a:extLst>
          </p:cNvPr>
          <p:cNvSpPr>
            <a:spLocks noGrp="1"/>
          </p:cNvSpPr>
          <p:nvPr>
            <p:ph type="ctrTitle"/>
          </p:nvPr>
        </p:nvSpPr>
        <p:spPr>
          <a:xfrm>
            <a:off x="-162838" y="25052"/>
            <a:ext cx="3573049" cy="1004758"/>
          </a:xfrm>
        </p:spPr>
        <p:txBody>
          <a:bodyPr/>
          <a:lstStyle/>
          <a:p>
            <a:r>
              <a:rPr lang="en-US" dirty="0"/>
              <a:t>Jesu, Jesu</a:t>
            </a:r>
          </a:p>
        </p:txBody>
      </p:sp>
      <p:sp>
        <p:nvSpPr>
          <p:cNvPr id="3" name="Subtitle 2">
            <a:extLst>
              <a:ext uri="{FF2B5EF4-FFF2-40B4-BE49-F238E27FC236}">
                <a16:creationId xmlns:a16="http://schemas.microsoft.com/office/drawing/2014/main" id="{0A8DEE22-6F23-BF42-224E-8AD1367ABB55}"/>
              </a:ext>
            </a:extLst>
          </p:cNvPr>
          <p:cNvSpPr>
            <a:spLocks noGrp="1"/>
          </p:cNvSpPr>
          <p:nvPr>
            <p:ph type="subTitle" idx="1"/>
          </p:nvPr>
        </p:nvSpPr>
        <p:spPr>
          <a:xfrm>
            <a:off x="0" y="870505"/>
            <a:ext cx="5320430" cy="468921"/>
          </a:xfrm>
        </p:spPr>
        <p:txBody>
          <a:bodyPr/>
          <a:lstStyle/>
          <a:p>
            <a:r>
              <a:rPr lang="en-US" altLang="en-US" sz="2400" dirty="0">
                <a:latin typeface="Times New Roman" panose="02020603050405020304" pitchFamily="18" charset="0"/>
              </a:rPr>
              <a:t>WORDS: Tom Colvin, 1969 (Jn. 13:1-17)</a:t>
            </a:r>
          </a:p>
        </p:txBody>
      </p:sp>
      <p:sp>
        <p:nvSpPr>
          <p:cNvPr id="4" name="Title 1">
            <a:extLst>
              <a:ext uri="{FF2B5EF4-FFF2-40B4-BE49-F238E27FC236}">
                <a16:creationId xmlns:a16="http://schemas.microsoft.com/office/drawing/2014/main" id="{FE26972D-16D2-ACDB-3C37-3FD4588FDCFA}"/>
              </a:ext>
            </a:extLst>
          </p:cNvPr>
          <p:cNvSpPr txBox="1">
            <a:spLocks/>
          </p:cNvSpPr>
          <p:nvPr/>
        </p:nvSpPr>
        <p:spPr>
          <a:xfrm>
            <a:off x="7680542" y="25052"/>
            <a:ext cx="1463458" cy="100475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t>432</a:t>
            </a:r>
          </a:p>
        </p:txBody>
      </p:sp>
      <p:sp>
        <p:nvSpPr>
          <p:cNvPr id="6" name="TextBox 5">
            <a:extLst>
              <a:ext uri="{FF2B5EF4-FFF2-40B4-BE49-F238E27FC236}">
                <a16:creationId xmlns:a16="http://schemas.microsoft.com/office/drawing/2014/main" id="{CD5C24AD-D84B-06B3-1D2C-44A8B1D7B7D1}"/>
              </a:ext>
            </a:extLst>
          </p:cNvPr>
          <p:cNvSpPr txBox="1"/>
          <p:nvPr/>
        </p:nvSpPr>
        <p:spPr>
          <a:xfrm>
            <a:off x="225468" y="1338567"/>
            <a:ext cx="8693064" cy="4978735"/>
          </a:xfrm>
          <a:prstGeom prst="rect">
            <a:avLst/>
          </a:prstGeom>
          <a:noFill/>
        </p:spPr>
        <p:txBody>
          <a:bodyPr wrap="square">
            <a:spAutoFit/>
          </a:bodyPr>
          <a:lstStyle/>
          <a:p>
            <a:pPr algn="ctr" eaLnBrk="1" hangingPunct="1">
              <a:lnSpc>
                <a:spcPct val="150000"/>
              </a:lnSpc>
              <a:spcBef>
                <a:spcPct val="50000"/>
              </a:spcBef>
            </a:pPr>
            <a:r>
              <a:rPr lang="en-US" altLang="en-US" sz="3600" dirty="0">
                <a:latin typeface="Times New Roman" panose="02020603050405020304" pitchFamily="18" charset="0"/>
              </a:rPr>
              <a:t>1. Kneels at the</a:t>
            </a:r>
            <a:br>
              <a:rPr lang="en-US" altLang="en-US" sz="3600" dirty="0">
                <a:latin typeface="Times New Roman" panose="02020603050405020304" pitchFamily="18" charset="0"/>
              </a:rPr>
            </a:br>
            <a:r>
              <a:rPr lang="en-US" altLang="en-US" sz="3600" dirty="0">
                <a:latin typeface="Times New Roman" panose="02020603050405020304" pitchFamily="18" charset="0"/>
              </a:rPr>
              <a:t>feet of his friends,</a:t>
            </a:r>
            <a:br>
              <a:rPr lang="en-US" altLang="en-US" sz="3600" dirty="0">
                <a:latin typeface="Times New Roman" panose="02020603050405020304" pitchFamily="18" charset="0"/>
              </a:rPr>
            </a:br>
            <a:r>
              <a:rPr lang="en-US" altLang="en-US" sz="3600" dirty="0">
                <a:latin typeface="Times New Roman" panose="02020603050405020304" pitchFamily="18" charset="0"/>
              </a:rPr>
              <a:t>silently washes</a:t>
            </a:r>
            <a:br>
              <a:rPr lang="en-US" altLang="en-US" sz="3600" dirty="0">
                <a:latin typeface="Times New Roman" panose="02020603050405020304" pitchFamily="18" charset="0"/>
              </a:rPr>
            </a:br>
            <a:r>
              <a:rPr lang="en-US" altLang="en-US" sz="3600" dirty="0">
                <a:latin typeface="Times New Roman" panose="02020603050405020304" pitchFamily="18" charset="0"/>
              </a:rPr>
              <a:t>their feet,</a:t>
            </a:r>
            <a:br>
              <a:rPr lang="en-US" altLang="en-US" sz="3600" dirty="0">
                <a:latin typeface="Times New Roman" panose="02020603050405020304" pitchFamily="18" charset="0"/>
              </a:rPr>
            </a:br>
            <a:r>
              <a:rPr lang="en-US" altLang="en-US" sz="3600" dirty="0">
                <a:latin typeface="Times New Roman" panose="02020603050405020304" pitchFamily="18" charset="0"/>
              </a:rPr>
              <a:t>Master who acts</a:t>
            </a:r>
            <a:br>
              <a:rPr lang="en-US" altLang="en-US" sz="3600" dirty="0">
                <a:latin typeface="Times New Roman" panose="02020603050405020304" pitchFamily="18" charset="0"/>
              </a:rPr>
            </a:br>
            <a:r>
              <a:rPr lang="en-US" altLang="en-US" sz="3600" dirty="0">
                <a:latin typeface="Times New Roman" panose="02020603050405020304" pitchFamily="18" charset="0"/>
              </a:rPr>
              <a:t>as a slave to them.</a:t>
            </a:r>
          </a:p>
        </p:txBody>
      </p:sp>
      <p:pic>
        <p:nvPicPr>
          <p:cNvPr id="5" name="Picture 4" descr="A cross with a heart shaped light shining through it&#10;&#10;AI-generated content may be incorrect.">
            <a:extLst>
              <a:ext uri="{FF2B5EF4-FFF2-40B4-BE49-F238E27FC236}">
                <a16:creationId xmlns:a16="http://schemas.microsoft.com/office/drawing/2014/main" id="{6DD35494-B7B6-2724-A73A-D8B7CC4F93AD}"/>
              </a:ext>
            </a:extLst>
          </p:cNvPr>
          <p:cNvPicPr>
            <a:picLocks noChangeAspect="1"/>
          </p:cNvPicPr>
          <p:nvPr/>
        </p:nvPicPr>
        <p:blipFill>
          <a:blip r:embed="rId2">
            <a:alphaModFix amt="5000"/>
          </a:blip>
          <a:stretch>
            <a:fillRect/>
          </a:stretch>
        </p:blipFill>
        <p:spPr>
          <a:xfrm>
            <a:off x="0" y="12526"/>
            <a:ext cx="9144000" cy="6858000"/>
          </a:xfrm>
          <a:prstGeom prst="rect">
            <a:avLst/>
          </a:prstGeom>
        </p:spPr>
      </p:pic>
    </p:spTree>
    <p:extLst>
      <p:ext uri="{BB962C8B-B14F-4D97-AF65-F5344CB8AC3E}">
        <p14:creationId xmlns:p14="http://schemas.microsoft.com/office/powerpoint/2010/main" val="40191625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8373E-55DD-E8D5-4B6F-0E6F31E5ED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A2CB35-D058-A204-3A8D-24E19596D797}"/>
              </a:ext>
            </a:extLst>
          </p:cNvPr>
          <p:cNvSpPr>
            <a:spLocks noGrp="1"/>
          </p:cNvSpPr>
          <p:nvPr>
            <p:ph type="ctrTitle"/>
          </p:nvPr>
        </p:nvSpPr>
        <p:spPr>
          <a:xfrm>
            <a:off x="-162838" y="25052"/>
            <a:ext cx="3573049" cy="1004758"/>
          </a:xfrm>
        </p:spPr>
        <p:txBody>
          <a:bodyPr/>
          <a:lstStyle/>
          <a:p>
            <a:r>
              <a:rPr lang="en-US" dirty="0"/>
              <a:t>Jesu, Jesu</a:t>
            </a:r>
          </a:p>
        </p:txBody>
      </p:sp>
      <p:sp>
        <p:nvSpPr>
          <p:cNvPr id="3" name="Subtitle 2">
            <a:extLst>
              <a:ext uri="{FF2B5EF4-FFF2-40B4-BE49-F238E27FC236}">
                <a16:creationId xmlns:a16="http://schemas.microsoft.com/office/drawing/2014/main" id="{FBD27734-E6D3-6ADE-9ADA-D0EE167448A1}"/>
              </a:ext>
            </a:extLst>
          </p:cNvPr>
          <p:cNvSpPr>
            <a:spLocks noGrp="1"/>
          </p:cNvSpPr>
          <p:nvPr>
            <p:ph type="subTitle" idx="1"/>
          </p:nvPr>
        </p:nvSpPr>
        <p:spPr>
          <a:xfrm>
            <a:off x="0" y="870505"/>
            <a:ext cx="5320430" cy="468921"/>
          </a:xfrm>
        </p:spPr>
        <p:txBody>
          <a:bodyPr/>
          <a:lstStyle/>
          <a:p>
            <a:r>
              <a:rPr lang="en-US" altLang="en-US" sz="2400" dirty="0">
                <a:latin typeface="Times New Roman" panose="02020603050405020304" pitchFamily="18" charset="0"/>
              </a:rPr>
              <a:t>WORDS: Tom Colvin, 1969 (Jn. 13:1-17)</a:t>
            </a:r>
          </a:p>
        </p:txBody>
      </p:sp>
      <p:sp>
        <p:nvSpPr>
          <p:cNvPr id="4" name="Title 1">
            <a:extLst>
              <a:ext uri="{FF2B5EF4-FFF2-40B4-BE49-F238E27FC236}">
                <a16:creationId xmlns:a16="http://schemas.microsoft.com/office/drawing/2014/main" id="{7119F753-8CF6-2029-B1ED-38619E555720}"/>
              </a:ext>
            </a:extLst>
          </p:cNvPr>
          <p:cNvSpPr txBox="1">
            <a:spLocks/>
          </p:cNvSpPr>
          <p:nvPr/>
        </p:nvSpPr>
        <p:spPr>
          <a:xfrm>
            <a:off x="7680542" y="25052"/>
            <a:ext cx="1463458" cy="100475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t>432</a:t>
            </a:r>
          </a:p>
        </p:txBody>
      </p:sp>
      <p:sp>
        <p:nvSpPr>
          <p:cNvPr id="6" name="TextBox 5">
            <a:extLst>
              <a:ext uri="{FF2B5EF4-FFF2-40B4-BE49-F238E27FC236}">
                <a16:creationId xmlns:a16="http://schemas.microsoft.com/office/drawing/2014/main" id="{FD499CCF-A25E-2E49-FFC4-D117A2A3E4F8}"/>
              </a:ext>
            </a:extLst>
          </p:cNvPr>
          <p:cNvSpPr txBox="1"/>
          <p:nvPr/>
        </p:nvSpPr>
        <p:spPr>
          <a:xfrm>
            <a:off x="225468" y="1339426"/>
            <a:ext cx="8693064" cy="5530745"/>
          </a:xfrm>
          <a:prstGeom prst="rect">
            <a:avLst/>
          </a:prstGeom>
          <a:noFill/>
        </p:spPr>
        <p:txBody>
          <a:bodyPr wrap="square">
            <a:spAutoFit/>
          </a:bodyPr>
          <a:lstStyle/>
          <a:p>
            <a:pPr eaLnBrk="1" hangingPunct="1">
              <a:lnSpc>
                <a:spcPct val="150000"/>
              </a:lnSpc>
              <a:spcBef>
                <a:spcPct val="50000"/>
              </a:spcBef>
            </a:pPr>
            <a:r>
              <a:rPr lang="en-US" altLang="en-US" sz="3600" i="1" dirty="0">
                <a:solidFill>
                  <a:schemeClr val="accent1"/>
                </a:solidFill>
                <a:latin typeface="Times New Roman" panose="02020603050405020304" pitchFamily="18" charset="0"/>
              </a:rPr>
              <a:t>Refrain</a:t>
            </a:r>
          </a:p>
          <a:p>
            <a:pPr algn="ctr" eaLnBrk="1" hangingPunct="1">
              <a:lnSpc>
                <a:spcPct val="150000"/>
              </a:lnSpc>
              <a:spcBef>
                <a:spcPct val="15000"/>
              </a:spcBef>
            </a:pPr>
            <a:r>
              <a:rPr lang="en-US" altLang="en-US" sz="3600" dirty="0">
                <a:latin typeface="Times New Roman" panose="02020603050405020304" pitchFamily="18" charset="0"/>
              </a:rPr>
              <a:t>Jesu, Jesu,</a:t>
            </a:r>
            <a:br>
              <a:rPr lang="en-US" altLang="en-US" sz="3600" dirty="0">
                <a:latin typeface="Times New Roman" panose="02020603050405020304" pitchFamily="18" charset="0"/>
              </a:rPr>
            </a:br>
            <a:r>
              <a:rPr lang="en-US" altLang="en-US" sz="3600" dirty="0">
                <a:latin typeface="Times New Roman" panose="02020603050405020304" pitchFamily="18" charset="0"/>
              </a:rPr>
              <a:t>fill us with your love,</a:t>
            </a:r>
            <a:br>
              <a:rPr lang="en-US" altLang="en-US" sz="3600" dirty="0">
                <a:latin typeface="Times New Roman" panose="02020603050405020304" pitchFamily="18" charset="0"/>
              </a:rPr>
            </a:br>
            <a:r>
              <a:rPr lang="en-US" altLang="en-US" sz="3600" dirty="0">
                <a:latin typeface="Times New Roman" panose="02020603050405020304" pitchFamily="18" charset="0"/>
              </a:rPr>
              <a:t>show us how to serve</a:t>
            </a:r>
            <a:br>
              <a:rPr lang="en-US" altLang="en-US" sz="3600" dirty="0">
                <a:latin typeface="Times New Roman" panose="02020603050405020304" pitchFamily="18" charset="0"/>
              </a:rPr>
            </a:br>
            <a:r>
              <a:rPr lang="en-US" altLang="en-US" sz="3600" dirty="0">
                <a:latin typeface="Times New Roman" panose="02020603050405020304" pitchFamily="18" charset="0"/>
              </a:rPr>
              <a:t>the neighbors</a:t>
            </a:r>
            <a:br>
              <a:rPr lang="en-US" altLang="en-US" sz="3600" dirty="0">
                <a:latin typeface="Times New Roman" panose="02020603050405020304" pitchFamily="18" charset="0"/>
              </a:rPr>
            </a:br>
            <a:r>
              <a:rPr lang="en-US" altLang="en-US" sz="3600" dirty="0">
                <a:latin typeface="Times New Roman" panose="02020603050405020304" pitchFamily="18" charset="0"/>
              </a:rPr>
              <a:t>we have from you.</a:t>
            </a:r>
          </a:p>
          <a:p>
            <a:pPr algn="ctr" eaLnBrk="1" hangingPunct="1">
              <a:spcBef>
                <a:spcPct val="50000"/>
              </a:spcBef>
            </a:pPr>
            <a:endParaRPr lang="en-US" altLang="en-US" sz="800" dirty="0">
              <a:latin typeface="Times New Roman" panose="02020603050405020304" pitchFamily="18" charset="0"/>
            </a:endParaRPr>
          </a:p>
          <a:p>
            <a:pPr algn="ctr" eaLnBrk="1" hangingPunct="1">
              <a:spcBef>
                <a:spcPct val="50000"/>
              </a:spcBef>
            </a:pPr>
            <a:r>
              <a:rPr lang="en-US" altLang="en-US" sz="800" dirty="0">
                <a:latin typeface="Times New Roman" panose="02020603050405020304" pitchFamily="18" charset="0"/>
              </a:rPr>
              <a:t>© 1969, 1989 Hope Publishing Co.</a:t>
            </a:r>
          </a:p>
        </p:txBody>
      </p:sp>
      <p:pic>
        <p:nvPicPr>
          <p:cNvPr id="5" name="Picture 4" descr="A cross with a heart shaped light shining through it&#10;&#10;AI-generated content may be incorrect.">
            <a:extLst>
              <a:ext uri="{FF2B5EF4-FFF2-40B4-BE49-F238E27FC236}">
                <a16:creationId xmlns:a16="http://schemas.microsoft.com/office/drawing/2014/main" id="{3C760498-D771-1249-4551-35D805D86D62}"/>
              </a:ext>
            </a:extLst>
          </p:cNvPr>
          <p:cNvPicPr>
            <a:picLocks noChangeAspect="1"/>
          </p:cNvPicPr>
          <p:nvPr/>
        </p:nvPicPr>
        <p:blipFill>
          <a:blip r:embed="rId2">
            <a:alphaModFix amt="5000"/>
          </a:blip>
          <a:stretch>
            <a:fillRect/>
          </a:stretch>
        </p:blipFill>
        <p:spPr>
          <a:xfrm>
            <a:off x="0" y="0"/>
            <a:ext cx="9144000" cy="6858000"/>
          </a:xfrm>
          <a:prstGeom prst="rect">
            <a:avLst/>
          </a:prstGeom>
        </p:spPr>
      </p:pic>
    </p:spTree>
    <p:extLst>
      <p:ext uri="{BB962C8B-B14F-4D97-AF65-F5344CB8AC3E}">
        <p14:creationId xmlns:p14="http://schemas.microsoft.com/office/powerpoint/2010/main" val="108123894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FFE73-F351-C303-9AAF-FC3EACCDED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A9B336-C5FF-3ECD-6535-EF234773DF88}"/>
              </a:ext>
            </a:extLst>
          </p:cNvPr>
          <p:cNvSpPr>
            <a:spLocks noGrp="1"/>
          </p:cNvSpPr>
          <p:nvPr>
            <p:ph type="ctrTitle"/>
          </p:nvPr>
        </p:nvSpPr>
        <p:spPr>
          <a:xfrm>
            <a:off x="-162838" y="25052"/>
            <a:ext cx="3573049" cy="1004758"/>
          </a:xfrm>
        </p:spPr>
        <p:txBody>
          <a:bodyPr/>
          <a:lstStyle/>
          <a:p>
            <a:r>
              <a:rPr lang="en-US" dirty="0"/>
              <a:t>Jesu, Jesu</a:t>
            </a:r>
          </a:p>
        </p:txBody>
      </p:sp>
      <p:sp>
        <p:nvSpPr>
          <p:cNvPr id="3" name="Subtitle 2">
            <a:extLst>
              <a:ext uri="{FF2B5EF4-FFF2-40B4-BE49-F238E27FC236}">
                <a16:creationId xmlns:a16="http://schemas.microsoft.com/office/drawing/2014/main" id="{9BFC996D-A30E-F88E-BD34-5606CBD53C65}"/>
              </a:ext>
            </a:extLst>
          </p:cNvPr>
          <p:cNvSpPr>
            <a:spLocks noGrp="1"/>
          </p:cNvSpPr>
          <p:nvPr>
            <p:ph type="subTitle" idx="1"/>
          </p:nvPr>
        </p:nvSpPr>
        <p:spPr>
          <a:xfrm>
            <a:off x="0" y="870505"/>
            <a:ext cx="5320430" cy="468921"/>
          </a:xfrm>
        </p:spPr>
        <p:txBody>
          <a:bodyPr/>
          <a:lstStyle/>
          <a:p>
            <a:r>
              <a:rPr lang="en-US" altLang="en-US" sz="2400" dirty="0">
                <a:latin typeface="Times New Roman" panose="02020603050405020304" pitchFamily="18" charset="0"/>
              </a:rPr>
              <a:t>WORDS: Tom Colvin, 1969 (Jn. 13:1-17)</a:t>
            </a:r>
          </a:p>
        </p:txBody>
      </p:sp>
      <p:sp>
        <p:nvSpPr>
          <p:cNvPr id="4" name="Title 1">
            <a:extLst>
              <a:ext uri="{FF2B5EF4-FFF2-40B4-BE49-F238E27FC236}">
                <a16:creationId xmlns:a16="http://schemas.microsoft.com/office/drawing/2014/main" id="{C085B310-ACF6-BA7A-3D56-33E2D98FA1BC}"/>
              </a:ext>
            </a:extLst>
          </p:cNvPr>
          <p:cNvSpPr txBox="1">
            <a:spLocks/>
          </p:cNvSpPr>
          <p:nvPr/>
        </p:nvSpPr>
        <p:spPr>
          <a:xfrm>
            <a:off x="7680542" y="25052"/>
            <a:ext cx="1463458" cy="100475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t>432</a:t>
            </a:r>
          </a:p>
        </p:txBody>
      </p:sp>
      <p:sp>
        <p:nvSpPr>
          <p:cNvPr id="6" name="TextBox 5">
            <a:extLst>
              <a:ext uri="{FF2B5EF4-FFF2-40B4-BE49-F238E27FC236}">
                <a16:creationId xmlns:a16="http://schemas.microsoft.com/office/drawing/2014/main" id="{108A82A1-C83E-CDBA-083A-33784571B1D4}"/>
              </a:ext>
            </a:extLst>
          </p:cNvPr>
          <p:cNvSpPr txBox="1"/>
          <p:nvPr/>
        </p:nvSpPr>
        <p:spPr>
          <a:xfrm>
            <a:off x="225468" y="1338567"/>
            <a:ext cx="8693064" cy="4978735"/>
          </a:xfrm>
          <a:prstGeom prst="rect">
            <a:avLst/>
          </a:prstGeom>
          <a:noFill/>
        </p:spPr>
        <p:txBody>
          <a:bodyPr wrap="square">
            <a:spAutoFit/>
          </a:bodyPr>
          <a:lstStyle/>
          <a:p>
            <a:pPr algn="ctr" eaLnBrk="1" hangingPunct="1">
              <a:lnSpc>
                <a:spcPct val="150000"/>
              </a:lnSpc>
              <a:spcBef>
                <a:spcPct val="50000"/>
              </a:spcBef>
            </a:pPr>
            <a:r>
              <a:rPr lang="en-US" altLang="en-US" sz="3600" dirty="0">
                <a:latin typeface="Times New Roman" panose="02020603050405020304" pitchFamily="18" charset="0"/>
              </a:rPr>
              <a:t>2. Neighbors are</a:t>
            </a:r>
            <a:br>
              <a:rPr lang="en-US" altLang="en-US" sz="3600" dirty="0">
                <a:latin typeface="Times New Roman" panose="02020603050405020304" pitchFamily="18" charset="0"/>
              </a:rPr>
            </a:br>
            <a:r>
              <a:rPr lang="en-US" altLang="en-US" sz="3600" dirty="0">
                <a:latin typeface="Times New Roman" panose="02020603050405020304" pitchFamily="18" charset="0"/>
              </a:rPr>
              <a:t>rich and poor,</a:t>
            </a:r>
            <a:br>
              <a:rPr lang="en-US" altLang="en-US" sz="3600" dirty="0">
                <a:latin typeface="Times New Roman" panose="02020603050405020304" pitchFamily="18" charset="0"/>
              </a:rPr>
            </a:br>
            <a:r>
              <a:rPr lang="en-US" altLang="en-US" sz="3600" dirty="0">
                <a:latin typeface="Times New Roman" panose="02020603050405020304" pitchFamily="18" charset="0"/>
              </a:rPr>
              <a:t>neighbors are</a:t>
            </a:r>
            <a:br>
              <a:rPr lang="en-US" altLang="en-US" sz="3600" dirty="0">
                <a:latin typeface="Times New Roman" panose="02020603050405020304" pitchFamily="18" charset="0"/>
              </a:rPr>
            </a:br>
            <a:r>
              <a:rPr lang="en-US" altLang="en-US" sz="3600" dirty="0">
                <a:latin typeface="Times New Roman" panose="02020603050405020304" pitchFamily="18" charset="0"/>
              </a:rPr>
              <a:t>black and white,</a:t>
            </a:r>
            <a:br>
              <a:rPr lang="en-US" altLang="en-US" sz="3600" dirty="0">
                <a:latin typeface="Times New Roman" panose="02020603050405020304" pitchFamily="18" charset="0"/>
              </a:rPr>
            </a:br>
            <a:r>
              <a:rPr lang="en-US" altLang="en-US" sz="3600" dirty="0">
                <a:latin typeface="Times New Roman" panose="02020603050405020304" pitchFamily="18" charset="0"/>
              </a:rPr>
              <a:t>neighbors are</a:t>
            </a:r>
            <a:br>
              <a:rPr lang="en-US" altLang="en-US" sz="3600" dirty="0">
                <a:latin typeface="Times New Roman" panose="02020603050405020304" pitchFamily="18" charset="0"/>
              </a:rPr>
            </a:br>
            <a:r>
              <a:rPr lang="en-US" altLang="en-US" sz="3600" dirty="0">
                <a:latin typeface="Times New Roman" panose="02020603050405020304" pitchFamily="18" charset="0"/>
              </a:rPr>
              <a:t>near and far away.</a:t>
            </a:r>
          </a:p>
        </p:txBody>
      </p:sp>
      <p:pic>
        <p:nvPicPr>
          <p:cNvPr id="5" name="Picture 4" descr="A cross with a heart shaped light shining through it&#10;&#10;AI-generated content may be incorrect.">
            <a:extLst>
              <a:ext uri="{FF2B5EF4-FFF2-40B4-BE49-F238E27FC236}">
                <a16:creationId xmlns:a16="http://schemas.microsoft.com/office/drawing/2014/main" id="{50A89C6F-2C9F-0CBC-1A47-352E43826686}"/>
              </a:ext>
            </a:extLst>
          </p:cNvPr>
          <p:cNvPicPr>
            <a:picLocks noChangeAspect="1"/>
          </p:cNvPicPr>
          <p:nvPr/>
        </p:nvPicPr>
        <p:blipFill>
          <a:blip r:embed="rId2">
            <a:alphaModFix amt="5000"/>
          </a:blip>
          <a:stretch>
            <a:fillRect/>
          </a:stretch>
        </p:blipFill>
        <p:spPr>
          <a:xfrm>
            <a:off x="0" y="0"/>
            <a:ext cx="9144000" cy="6858000"/>
          </a:xfrm>
          <a:prstGeom prst="rect">
            <a:avLst/>
          </a:prstGeom>
        </p:spPr>
      </p:pic>
    </p:spTree>
    <p:extLst>
      <p:ext uri="{BB962C8B-B14F-4D97-AF65-F5344CB8AC3E}">
        <p14:creationId xmlns:p14="http://schemas.microsoft.com/office/powerpoint/2010/main" val="11303331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7A8CD-3B60-ECA7-4C32-E08D833688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CC947E-3865-03A5-3F9C-0FBA94680BE9}"/>
              </a:ext>
            </a:extLst>
          </p:cNvPr>
          <p:cNvSpPr>
            <a:spLocks noGrp="1"/>
          </p:cNvSpPr>
          <p:nvPr>
            <p:ph type="ctrTitle"/>
          </p:nvPr>
        </p:nvSpPr>
        <p:spPr>
          <a:xfrm>
            <a:off x="-162838" y="25052"/>
            <a:ext cx="3573049" cy="1004758"/>
          </a:xfrm>
        </p:spPr>
        <p:txBody>
          <a:bodyPr/>
          <a:lstStyle/>
          <a:p>
            <a:r>
              <a:rPr lang="en-US" dirty="0"/>
              <a:t>Jesu, Jesu</a:t>
            </a:r>
          </a:p>
        </p:txBody>
      </p:sp>
      <p:sp>
        <p:nvSpPr>
          <p:cNvPr id="3" name="Subtitle 2">
            <a:extLst>
              <a:ext uri="{FF2B5EF4-FFF2-40B4-BE49-F238E27FC236}">
                <a16:creationId xmlns:a16="http://schemas.microsoft.com/office/drawing/2014/main" id="{13463C74-61CC-B9F9-7DA5-914A33D9C546}"/>
              </a:ext>
            </a:extLst>
          </p:cNvPr>
          <p:cNvSpPr>
            <a:spLocks noGrp="1"/>
          </p:cNvSpPr>
          <p:nvPr>
            <p:ph type="subTitle" idx="1"/>
          </p:nvPr>
        </p:nvSpPr>
        <p:spPr>
          <a:xfrm>
            <a:off x="0" y="870505"/>
            <a:ext cx="5320430" cy="468921"/>
          </a:xfrm>
        </p:spPr>
        <p:txBody>
          <a:bodyPr/>
          <a:lstStyle/>
          <a:p>
            <a:r>
              <a:rPr lang="en-US" altLang="en-US" sz="2400" dirty="0">
                <a:latin typeface="Times New Roman" panose="02020603050405020304" pitchFamily="18" charset="0"/>
              </a:rPr>
              <a:t>WORDS: Tom Colvin, 1969 (Jn. 13:1-17)</a:t>
            </a:r>
          </a:p>
        </p:txBody>
      </p:sp>
      <p:sp>
        <p:nvSpPr>
          <p:cNvPr id="4" name="Title 1">
            <a:extLst>
              <a:ext uri="{FF2B5EF4-FFF2-40B4-BE49-F238E27FC236}">
                <a16:creationId xmlns:a16="http://schemas.microsoft.com/office/drawing/2014/main" id="{883E46C9-582D-AB60-3913-3896ED9CC315}"/>
              </a:ext>
            </a:extLst>
          </p:cNvPr>
          <p:cNvSpPr txBox="1">
            <a:spLocks/>
          </p:cNvSpPr>
          <p:nvPr/>
        </p:nvSpPr>
        <p:spPr>
          <a:xfrm>
            <a:off x="7680542" y="25052"/>
            <a:ext cx="1463458" cy="100475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t>432</a:t>
            </a:r>
          </a:p>
        </p:txBody>
      </p:sp>
      <p:sp>
        <p:nvSpPr>
          <p:cNvPr id="6" name="TextBox 5">
            <a:extLst>
              <a:ext uri="{FF2B5EF4-FFF2-40B4-BE49-F238E27FC236}">
                <a16:creationId xmlns:a16="http://schemas.microsoft.com/office/drawing/2014/main" id="{70E3B1E8-B74C-29E7-ABCC-3BB99B887EEA}"/>
              </a:ext>
            </a:extLst>
          </p:cNvPr>
          <p:cNvSpPr txBox="1"/>
          <p:nvPr/>
        </p:nvSpPr>
        <p:spPr>
          <a:xfrm>
            <a:off x="225468" y="1339426"/>
            <a:ext cx="8693064" cy="5530745"/>
          </a:xfrm>
          <a:prstGeom prst="rect">
            <a:avLst/>
          </a:prstGeom>
          <a:noFill/>
        </p:spPr>
        <p:txBody>
          <a:bodyPr wrap="square">
            <a:spAutoFit/>
          </a:bodyPr>
          <a:lstStyle/>
          <a:p>
            <a:pPr eaLnBrk="1" hangingPunct="1">
              <a:lnSpc>
                <a:spcPct val="150000"/>
              </a:lnSpc>
              <a:spcBef>
                <a:spcPct val="50000"/>
              </a:spcBef>
            </a:pPr>
            <a:r>
              <a:rPr lang="en-US" altLang="en-US" sz="3600" i="1" dirty="0">
                <a:solidFill>
                  <a:schemeClr val="accent1"/>
                </a:solidFill>
                <a:latin typeface="Times New Roman" panose="02020603050405020304" pitchFamily="18" charset="0"/>
              </a:rPr>
              <a:t>Refrain</a:t>
            </a:r>
          </a:p>
          <a:p>
            <a:pPr algn="ctr" eaLnBrk="1" hangingPunct="1">
              <a:lnSpc>
                <a:spcPct val="150000"/>
              </a:lnSpc>
              <a:spcBef>
                <a:spcPct val="15000"/>
              </a:spcBef>
            </a:pPr>
            <a:r>
              <a:rPr lang="en-US" altLang="en-US" sz="3600" dirty="0">
                <a:latin typeface="Times New Roman" panose="02020603050405020304" pitchFamily="18" charset="0"/>
              </a:rPr>
              <a:t>Jesu, Jesu,</a:t>
            </a:r>
            <a:br>
              <a:rPr lang="en-US" altLang="en-US" sz="3600" dirty="0">
                <a:latin typeface="Times New Roman" panose="02020603050405020304" pitchFamily="18" charset="0"/>
              </a:rPr>
            </a:br>
            <a:r>
              <a:rPr lang="en-US" altLang="en-US" sz="3600" dirty="0">
                <a:latin typeface="Times New Roman" panose="02020603050405020304" pitchFamily="18" charset="0"/>
              </a:rPr>
              <a:t>fill us with your love,</a:t>
            </a:r>
            <a:br>
              <a:rPr lang="en-US" altLang="en-US" sz="3600" dirty="0">
                <a:latin typeface="Times New Roman" panose="02020603050405020304" pitchFamily="18" charset="0"/>
              </a:rPr>
            </a:br>
            <a:r>
              <a:rPr lang="en-US" altLang="en-US" sz="3600" dirty="0">
                <a:latin typeface="Times New Roman" panose="02020603050405020304" pitchFamily="18" charset="0"/>
              </a:rPr>
              <a:t>show us how to serve</a:t>
            </a:r>
            <a:br>
              <a:rPr lang="en-US" altLang="en-US" sz="3600" dirty="0">
                <a:latin typeface="Times New Roman" panose="02020603050405020304" pitchFamily="18" charset="0"/>
              </a:rPr>
            </a:br>
            <a:r>
              <a:rPr lang="en-US" altLang="en-US" sz="3600" dirty="0">
                <a:latin typeface="Times New Roman" panose="02020603050405020304" pitchFamily="18" charset="0"/>
              </a:rPr>
              <a:t>the neighbors</a:t>
            </a:r>
            <a:br>
              <a:rPr lang="en-US" altLang="en-US" sz="3600" dirty="0">
                <a:latin typeface="Times New Roman" panose="02020603050405020304" pitchFamily="18" charset="0"/>
              </a:rPr>
            </a:br>
            <a:r>
              <a:rPr lang="en-US" altLang="en-US" sz="3600" dirty="0">
                <a:latin typeface="Times New Roman" panose="02020603050405020304" pitchFamily="18" charset="0"/>
              </a:rPr>
              <a:t>we have from you.</a:t>
            </a:r>
          </a:p>
          <a:p>
            <a:pPr algn="ctr" eaLnBrk="1" hangingPunct="1">
              <a:spcBef>
                <a:spcPct val="50000"/>
              </a:spcBef>
            </a:pPr>
            <a:endParaRPr lang="en-US" altLang="en-US" sz="800" dirty="0">
              <a:latin typeface="Times New Roman" panose="02020603050405020304" pitchFamily="18" charset="0"/>
            </a:endParaRPr>
          </a:p>
          <a:p>
            <a:pPr algn="ctr" eaLnBrk="1" hangingPunct="1">
              <a:spcBef>
                <a:spcPct val="50000"/>
              </a:spcBef>
            </a:pPr>
            <a:r>
              <a:rPr lang="en-US" altLang="en-US" sz="800" dirty="0">
                <a:latin typeface="Times New Roman" panose="02020603050405020304" pitchFamily="18" charset="0"/>
              </a:rPr>
              <a:t>© 1969, 1989 Hope Publishing Co.</a:t>
            </a:r>
          </a:p>
        </p:txBody>
      </p:sp>
      <p:pic>
        <p:nvPicPr>
          <p:cNvPr id="5" name="Picture 4" descr="A cross with a heart shaped light shining through it&#10;&#10;AI-generated content may be incorrect.">
            <a:extLst>
              <a:ext uri="{FF2B5EF4-FFF2-40B4-BE49-F238E27FC236}">
                <a16:creationId xmlns:a16="http://schemas.microsoft.com/office/drawing/2014/main" id="{8E3E9BC0-C156-562B-3BD5-3BC495E1F11A}"/>
              </a:ext>
            </a:extLst>
          </p:cNvPr>
          <p:cNvPicPr>
            <a:picLocks noChangeAspect="1"/>
          </p:cNvPicPr>
          <p:nvPr/>
        </p:nvPicPr>
        <p:blipFill>
          <a:blip r:embed="rId2">
            <a:alphaModFix amt="5000"/>
          </a:blip>
          <a:stretch>
            <a:fillRect/>
          </a:stretch>
        </p:blipFill>
        <p:spPr>
          <a:xfrm>
            <a:off x="0" y="0"/>
            <a:ext cx="9144000" cy="6858000"/>
          </a:xfrm>
          <a:prstGeom prst="rect">
            <a:avLst/>
          </a:prstGeom>
        </p:spPr>
      </p:pic>
    </p:spTree>
    <p:extLst>
      <p:ext uri="{BB962C8B-B14F-4D97-AF65-F5344CB8AC3E}">
        <p14:creationId xmlns:p14="http://schemas.microsoft.com/office/powerpoint/2010/main" val="355602380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EC0DE-13E1-081C-3BE0-7627DB340C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4E4123-A578-EFB5-7501-0A7D3A5E49C7}"/>
              </a:ext>
            </a:extLst>
          </p:cNvPr>
          <p:cNvSpPr>
            <a:spLocks noGrp="1"/>
          </p:cNvSpPr>
          <p:nvPr>
            <p:ph type="ctrTitle"/>
          </p:nvPr>
        </p:nvSpPr>
        <p:spPr>
          <a:xfrm>
            <a:off x="-162838" y="25052"/>
            <a:ext cx="3573049" cy="1004758"/>
          </a:xfrm>
        </p:spPr>
        <p:txBody>
          <a:bodyPr/>
          <a:lstStyle/>
          <a:p>
            <a:r>
              <a:rPr lang="en-US" dirty="0"/>
              <a:t>Jesu, Jesu</a:t>
            </a:r>
          </a:p>
        </p:txBody>
      </p:sp>
      <p:sp>
        <p:nvSpPr>
          <p:cNvPr id="3" name="Subtitle 2">
            <a:extLst>
              <a:ext uri="{FF2B5EF4-FFF2-40B4-BE49-F238E27FC236}">
                <a16:creationId xmlns:a16="http://schemas.microsoft.com/office/drawing/2014/main" id="{24331A43-79B8-1C45-6A85-2BAD6702B2FA}"/>
              </a:ext>
            </a:extLst>
          </p:cNvPr>
          <p:cNvSpPr>
            <a:spLocks noGrp="1"/>
          </p:cNvSpPr>
          <p:nvPr>
            <p:ph type="subTitle" idx="1"/>
          </p:nvPr>
        </p:nvSpPr>
        <p:spPr>
          <a:xfrm>
            <a:off x="0" y="870505"/>
            <a:ext cx="5320430" cy="468921"/>
          </a:xfrm>
        </p:spPr>
        <p:txBody>
          <a:bodyPr/>
          <a:lstStyle/>
          <a:p>
            <a:r>
              <a:rPr lang="en-US" altLang="en-US" sz="2400" dirty="0">
                <a:latin typeface="Times New Roman" panose="02020603050405020304" pitchFamily="18" charset="0"/>
              </a:rPr>
              <a:t>WORDS: Tom Colvin, 1969 (Jn. 13:1-17)</a:t>
            </a:r>
          </a:p>
        </p:txBody>
      </p:sp>
      <p:sp>
        <p:nvSpPr>
          <p:cNvPr id="4" name="Title 1">
            <a:extLst>
              <a:ext uri="{FF2B5EF4-FFF2-40B4-BE49-F238E27FC236}">
                <a16:creationId xmlns:a16="http://schemas.microsoft.com/office/drawing/2014/main" id="{88CC7944-DDB1-BB6D-7878-F575359D15D1}"/>
              </a:ext>
            </a:extLst>
          </p:cNvPr>
          <p:cNvSpPr txBox="1">
            <a:spLocks/>
          </p:cNvSpPr>
          <p:nvPr/>
        </p:nvSpPr>
        <p:spPr>
          <a:xfrm>
            <a:off x="7680542" y="25052"/>
            <a:ext cx="1463458" cy="100475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t>432</a:t>
            </a:r>
          </a:p>
        </p:txBody>
      </p:sp>
      <p:sp>
        <p:nvSpPr>
          <p:cNvPr id="6" name="TextBox 5">
            <a:extLst>
              <a:ext uri="{FF2B5EF4-FFF2-40B4-BE49-F238E27FC236}">
                <a16:creationId xmlns:a16="http://schemas.microsoft.com/office/drawing/2014/main" id="{CEE9243F-B05D-A569-17FA-03051BAD24B2}"/>
              </a:ext>
            </a:extLst>
          </p:cNvPr>
          <p:cNvSpPr txBox="1"/>
          <p:nvPr/>
        </p:nvSpPr>
        <p:spPr>
          <a:xfrm>
            <a:off x="225468" y="1338567"/>
            <a:ext cx="8693064" cy="4978735"/>
          </a:xfrm>
          <a:prstGeom prst="rect">
            <a:avLst/>
          </a:prstGeom>
          <a:noFill/>
        </p:spPr>
        <p:txBody>
          <a:bodyPr wrap="square">
            <a:spAutoFit/>
          </a:bodyPr>
          <a:lstStyle/>
          <a:p>
            <a:pPr algn="ctr" eaLnBrk="1" hangingPunct="1">
              <a:lnSpc>
                <a:spcPct val="150000"/>
              </a:lnSpc>
              <a:spcBef>
                <a:spcPct val="50000"/>
              </a:spcBef>
            </a:pPr>
            <a:r>
              <a:rPr lang="en-US" altLang="en-US" sz="3600" dirty="0">
                <a:latin typeface="Times New Roman" panose="02020603050405020304" pitchFamily="18" charset="0"/>
              </a:rPr>
              <a:t>3. These are the ones</a:t>
            </a:r>
            <a:br>
              <a:rPr lang="en-US" altLang="en-US" sz="3600" dirty="0">
                <a:latin typeface="Times New Roman" panose="02020603050405020304" pitchFamily="18" charset="0"/>
              </a:rPr>
            </a:br>
            <a:r>
              <a:rPr lang="en-US" altLang="en-US" sz="3600" dirty="0">
                <a:latin typeface="Times New Roman" panose="02020603050405020304" pitchFamily="18" charset="0"/>
              </a:rPr>
              <a:t>we should serve,</a:t>
            </a:r>
            <a:br>
              <a:rPr lang="en-US" altLang="en-US" sz="3600" dirty="0">
                <a:latin typeface="Times New Roman" panose="02020603050405020304" pitchFamily="18" charset="0"/>
              </a:rPr>
            </a:br>
            <a:r>
              <a:rPr lang="en-US" altLang="en-US" sz="3600" dirty="0">
                <a:latin typeface="Times New Roman" panose="02020603050405020304" pitchFamily="18" charset="0"/>
              </a:rPr>
              <a:t>these are the ones</a:t>
            </a:r>
            <a:br>
              <a:rPr lang="en-US" altLang="en-US" sz="3600" dirty="0">
                <a:latin typeface="Times New Roman" panose="02020603050405020304" pitchFamily="18" charset="0"/>
              </a:rPr>
            </a:br>
            <a:r>
              <a:rPr lang="en-US" altLang="en-US" sz="3600" dirty="0">
                <a:latin typeface="Times New Roman" panose="02020603050405020304" pitchFamily="18" charset="0"/>
              </a:rPr>
              <a:t>we should love;</a:t>
            </a:r>
            <a:br>
              <a:rPr lang="en-US" altLang="en-US" sz="3600" dirty="0">
                <a:latin typeface="Times New Roman" panose="02020603050405020304" pitchFamily="18" charset="0"/>
              </a:rPr>
            </a:br>
            <a:r>
              <a:rPr lang="en-US" altLang="en-US" sz="3600" dirty="0">
                <a:latin typeface="Times New Roman" panose="02020603050405020304" pitchFamily="18" charset="0"/>
              </a:rPr>
              <a:t>all these are neighbors</a:t>
            </a:r>
            <a:br>
              <a:rPr lang="en-US" altLang="en-US" sz="3600" dirty="0">
                <a:latin typeface="Times New Roman" panose="02020603050405020304" pitchFamily="18" charset="0"/>
              </a:rPr>
            </a:br>
            <a:r>
              <a:rPr lang="en-US" altLang="en-US" sz="3600" dirty="0">
                <a:latin typeface="Times New Roman" panose="02020603050405020304" pitchFamily="18" charset="0"/>
              </a:rPr>
              <a:t>to us and you.</a:t>
            </a:r>
          </a:p>
        </p:txBody>
      </p:sp>
      <p:pic>
        <p:nvPicPr>
          <p:cNvPr id="5" name="Picture 4" descr="A cross with a heart shaped light shining through it&#10;&#10;AI-generated content may be incorrect.">
            <a:extLst>
              <a:ext uri="{FF2B5EF4-FFF2-40B4-BE49-F238E27FC236}">
                <a16:creationId xmlns:a16="http://schemas.microsoft.com/office/drawing/2014/main" id="{6F716DCF-44AF-A068-4438-B604F16BD344}"/>
              </a:ext>
            </a:extLst>
          </p:cNvPr>
          <p:cNvPicPr>
            <a:picLocks noChangeAspect="1"/>
          </p:cNvPicPr>
          <p:nvPr/>
        </p:nvPicPr>
        <p:blipFill>
          <a:blip r:embed="rId2">
            <a:alphaModFix amt="5000"/>
          </a:blip>
          <a:stretch>
            <a:fillRect/>
          </a:stretch>
        </p:blipFill>
        <p:spPr>
          <a:xfrm>
            <a:off x="0" y="0"/>
            <a:ext cx="9144000" cy="6858000"/>
          </a:xfrm>
          <a:prstGeom prst="rect">
            <a:avLst/>
          </a:prstGeom>
        </p:spPr>
      </p:pic>
    </p:spTree>
    <p:extLst>
      <p:ext uri="{BB962C8B-B14F-4D97-AF65-F5344CB8AC3E}">
        <p14:creationId xmlns:p14="http://schemas.microsoft.com/office/powerpoint/2010/main" val="84827370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CC0AD-4B44-0D6E-5971-7C761ADE2A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ACBA53-074A-25F4-7815-AC7055283B69}"/>
              </a:ext>
            </a:extLst>
          </p:cNvPr>
          <p:cNvSpPr>
            <a:spLocks noGrp="1"/>
          </p:cNvSpPr>
          <p:nvPr>
            <p:ph type="ctrTitle"/>
          </p:nvPr>
        </p:nvSpPr>
        <p:spPr>
          <a:xfrm>
            <a:off x="-162838" y="25052"/>
            <a:ext cx="3573049" cy="1004758"/>
          </a:xfrm>
        </p:spPr>
        <p:txBody>
          <a:bodyPr/>
          <a:lstStyle/>
          <a:p>
            <a:r>
              <a:rPr lang="en-US" dirty="0"/>
              <a:t>Jesu, Jesu</a:t>
            </a:r>
          </a:p>
        </p:txBody>
      </p:sp>
      <p:sp>
        <p:nvSpPr>
          <p:cNvPr id="3" name="Subtitle 2">
            <a:extLst>
              <a:ext uri="{FF2B5EF4-FFF2-40B4-BE49-F238E27FC236}">
                <a16:creationId xmlns:a16="http://schemas.microsoft.com/office/drawing/2014/main" id="{075858A0-03B9-0F08-5AAA-F49C0368EEBD}"/>
              </a:ext>
            </a:extLst>
          </p:cNvPr>
          <p:cNvSpPr>
            <a:spLocks noGrp="1"/>
          </p:cNvSpPr>
          <p:nvPr>
            <p:ph type="subTitle" idx="1"/>
          </p:nvPr>
        </p:nvSpPr>
        <p:spPr>
          <a:xfrm>
            <a:off x="0" y="870505"/>
            <a:ext cx="5320430" cy="468921"/>
          </a:xfrm>
        </p:spPr>
        <p:txBody>
          <a:bodyPr/>
          <a:lstStyle/>
          <a:p>
            <a:r>
              <a:rPr lang="en-US" altLang="en-US" sz="2400" dirty="0">
                <a:latin typeface="Times New Roman" panose="02020603050405020304" pitchFamily="18" charset="0"/>
              </a:rPr>
              <a:t>WORDS: Tom Colvin, 1969 (Jn. 13:1-17)</a:t>
            </a:r>
          </a:p>
        </p:txBody>
      </p:sp>
      <p:sp>
        <p:nvSpPr>
          <p:cNvPr id="4" name="Title 1">
            <a:extLst>
              <a:ext uri="{FF2B5EF4-FFF2-40B4-BE49-F238E27FC236}">
                <a16:creationId xmlns:a16="http://schemas.microsoft.com/office/drawing/2014/main" id="{D8E2528B-203A-E1A3-713A-F699303B08EA}"/>
              </a:ext>
            </a:extLst>
          </p:cNvPr>
          <p:cNvSpPr txBox="1">
            <a:spLocks/>
          </p:cNvSpPr>
          <p:nvPr/>
        </p:nvSpPr>
        <p:spPr>
          <a:xfrm>
            <a:off x="7680542" y="25052"/>
            <a:ext cx="1463458" cy="100475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t>432</a:t>
            </a:r>
          </a:p>
        </p:txBody>
      </p:sp>
      <p:sp>
        <p:nvSpPr>
          <p:cNvPr id="6" name="TextBox 5">
            <a:extLst>
              <a:ext uri="{FF2B5EF4-FFF2-40B4-BE49-F238E27FC236}">
                <a16:creationId xmlns:a16="http://schemas.microsoft.com/office/drawing/2014/main" id="{2D7DB2C8-E09E-4879-09C6-B01ECD16894A}"/>
              </a:ext>
            </a:extLst>
          </p:cNvPr>
          <p:cNvSpPr txBox="1"/>
          <p:nvPr/>
        </p:nvSpPr>
        <p:spPr>
          <a:xfrm>
            <a:off x="225468" y="1339426"/>
            <a:ext cx="8693064" cy="5530745"/>
          </a:xfrm>
          <a:prstGeom prst="rect">
            <a:avLst/>
          </a:prstGeom>
          <a:noFill/>
        </p:spPr>
        <p:txBody>
          <a:bodyPr wrap="square">
            <a:spAutoFit/>
          </a:bodyPr>
          <a:lstStyle/>
          <a:p>
            <a:pPr eaLnBrk="1" hangingPunct="1">
              <a:lnSpc>
                <a:spcPct val="150000"/>
              </a:lnSpc>
              <a:spcBef>
                <a:spcPct val="50000"/>
              </a:spcBef>
            </a:pPr>
            <a:r>
              <a:rPr lang="en-US" altLang="en-US" sz="3600" i="1" dirty="0">
                <a:solidFill>
                  <a:schemeClr val="accent1"/>
                </a:solidFill>
                <a:latin typeface="Times New Roman" panose="02020603050405020304" pitchFamily="18" charset="0"/>
              </a:rPr>
              <a:t>Refrain</a:t>
            </a:r>
          </a:p>
          <a:p>
            <a:pPr algn="ctr" eaLnBrk="1" hangingPunct="1">
              <a:lnSpc>
                <a:spcPct val="150000"/>
              </a:lnSpc>
              <a:spcBef>
                <a:spcPct val="15000"/>
              </a:spcBef>
            </a:pPr>
            <a:r>
              <a:rPr lang="en-US" altLang="en-US" sz="3600" dirty="0">
                <a:latin typeface="Times New Roman" panose="02020603050405020304" pitchFamily="18" charset="0"/>
              </a:rPr>
              <a:t>Jesu, Jesu,</a:t>
            </a:r>
            <a:br>
              <a:rPr lang="en-US" altLang="en-US" sz="3600" dirty="0">
                <a:latin typeface="Times New Roman" panose="02020603050405020304" pitchFamily="18" charset="0"/>
              </a:rPr>
            </a:br>
            <a:r>
              <a:rPr lang="en-US" altLang="en-US" sz="3600" dirty="0">
                <a:latin typeface="Times New Roman" panose="02020603050405020304" pitchFamily="18" charset="0"/>
              </a:rPr>
              <a:t>fill us with your love,</a:t>
            </a:r>
            <a:br>
              <a:rPr lang="en-US" altLang="en-US" sz="3600" dirty="0">
                <a:latin typeface="Times New Roman" panose="02020603050405020304" pitchFamily="18" charset="0"/>
              </a:rPr>
            </a:br>
            <a:r>
              <a:rPr lang="en-US" altLang="en-US" sz="3600" dirty="0">
                <a:latin typeface="Times New Roman" panose="02020603050405020304" pitchFamily="18" charset="0"/>
              </a:rPr>
              <a:t>show us how to serve</a:t>
            </a:r>
            <a:br>
              <a:rPr lang="en-US" altLang="en-US" sz="3600" dirty="0">
                <a:latin typeface="Times New Roman" panose="02020603050405020304" pitchFamily="18" charset="0"/>
              </a:rPr>
            </a:br>
            <a:r>
              <a:rPr lang="en-US" altLang="en-US" sz="3600" dirty="0">
                <a:latin typeface="Times New Roman" panose="02020603050405020304" pitchFamily="18" charset="0"/>
              </a:rPr>
              <a:t>the neighbors</a:t>
            </a:r>
            <a:br>
              <a:rPr lang="en-US" altLang="en-US" sz="3600" dirty="0">
                <a:latin typeface="Times New Roman" panose="02020603050405020304" pitchFamily="18" charset="0"/>
              </a:rPr>
            </a:br>
            <a:r>
              <a:rPr lang="en-US" altLang="en-US" sz="3600" dirty="0">
                <a:latin typeface="Times New Roman" panose="02020603050405020304" pitchFamily="18" charset="0"/>
              </a:rPr>
              <a:t>we have from you.</a:t>
            </a:r>
          </a:p>
          <a:p>
            <a:pPr algn="ctr" eaLnBrk="1" hangingPunct="1">
              <a:spcBef>
                <a:spcPct val="50000"/>
              </a:spcBef>
            </a:pPr>
            <a:endParaRPr lang="en-US" altLang="en-US" sz="800" dirty="0">
              <a:latin typeface="Times New Roman" panose="02020603050405020304" pitchFamily="18" charset="0"/>
            </a:endParaRPr>
          </a:p>
          <a:p>
            <a:pPr algn="ctr" eaLnBrk="1" hangingPunct="1">
              <a:spcBef>
                <a:spcPct val="50000"/>
              </a:spcBef>
            </a:pPr>
            <a:r>
              <a:rPr lang="en-US" altLang="en-US" sz="800" dirty="0">
                <a:latin typeface="Times New Roman" panose="02020603050405020304" pitchFamily="18" charset="0"/>
              </a:rPr>
              <a:t>© 1969, 1989 Hope Publishing Co.</a:t>
            </a:r>
          </a:p>
        </p:txBody>
      </p:sp>
      <p:pic>
        <p:nvPicPr>
          <p:cNvPr id="5" name="Picture 4" descr="A cross with a heart shaped light shining through it&#10;&#10;AI-generated content may be incorrect.">
            <a:extLst>
              <a:ext uri="{FF2B5EF4-FFF2-40B4-BE49-F238E27FC236}">
                <a16:creationId xmlns:a16="http://schemas.microsoft.com/office/drawing/2014/main" id="{9C3E322C-A46A-C3D5-DC9A-F059CDB9FB01}"/>
              </a:ext>
            </a:extLst>
          </p:cNvPr>
          <p:cNvPicPr>
            <a:picLocks noChangeAspect="1"/>
          </p:cNvPicPr>
          <p:nvPr/>
        </p:nvPicPr>
        <p:blipFill>
          <a:blip r:embed="rId2">
            <a:alphaModFix amt="5000"/>
          </a:blip>
          <a:stretch>
            <a:fillRect/>
          </a:stretch>
        </p:blipFill>
        <p:spPr>
          <a:xfrm>
            <a:off x="0" y="0"/>
            <a:ext cx="9144000" cy="6858000"/>
          </a:xfrm>
          <a:prstGeom prst="rect">
            <a:avLst/>
          </a:prstGeom>
        </p:spPr>
      </p:pic>
    </p:spTree>
    <p:extLst>
      <p:ext uri="{BB962C8B-B14F-4D97-AF65-F5344CB8AC3E}">
        <p14:creationId xmlns:p14="http://schemas.microsoft.com/office/powerpoint/2010/main" val="63451933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6D3EC-E9B2-4437-D342-09854054E9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53BA00-BCBC-0CCF-09D1-7BF1D3259F11}"/>
              </a:ext>
            </a:extLst>
          </p:cNvPr>
          <p:cNvSpPr>
            <a:spLocks noGrp="1"/>
          </p:cNvSpPr>
          <p:nvPr>
            <p:ph type="ctrTitle"/>
          </p:nvPr>
        </p:nvSpPr>
        <p:spPr>
          <a:xfrm>
            <a:off x="-162838" y="25052"/>
            <a:ext cx="3573049" cy="1004758"/>
          </a:xfrm>
        </p:spPr>
        <p:txBody>
          <a:bodyPr/>
          <a:lstStyle/>
          <a:p>
            <a:r>
              <a:rPr lang="en-US" dirty="0"/>
              <a:t>Jesu, Jesu</a:t>
            </a:r>
          </a:p>
        </p:txBody>
      </p:sp>
      <p:sp>
        <p:nvSpPr>
          <p:cNvPr id="3" name="Subtitle 2">
            <a:extLst>
              <a:ext uri="{FF2B5EF4-FFF2-40B4-BE49-F238E27FC236}">
                <a16:creationId xmlns:a16="http://schemas.microsoft.com/office/drawing/2014/main" id="{723B56C5-2985-9438-BEDE-12739F1EC87E}"/>
              </a:ext>
            </a:extLst>
          </p:cNvPr>
          <p:cNvSpPr>
            <a:spLocks noGrp="1"/>
          </p:cNvSpPr>
          <p:nvPr>
            <p:ph type="subTitle" idx="1"/>
          </p:nvPr>
        </p:nvSpPr>
        <p:spPr>
          <a:xfrm>
            <a:off x="0" y="870505"/>
            <a:ext cx="5320430" cy="468921"/>
          </a:xfrm>
        </p:spPr>
        <p:txBody>
          <a:bodyPr/>
          <a:lstStyle/>
          <a:p>
            <a:r>
              <a:rPr lang="en-US" altLang="en-US" sz="2400" dirty="0">
                <a:latin typeface="Times New Roman" panose="02020603050405020304" pitchFamily="18" charset="0"/>
              </a:rPr>
              <a:t>WORDS: Tom Colvin, 1969 (Jn. 13:1-17)</a:t>
            </a:r>
          </a:p>
        </p:txBody>
      </p:sp>
      <p:sp>
        <p:nvSpPr>
          <p:cNvPr id="4" name="Title 1">
            <a:extLst>
              <a:ext uri="{FF2B5EF4-FFF2-40B4-BE49-F238E27FC236}">
                <a16:creationId xmlns:a16="http://schemas.microsoft.com/office/drawing/2014/main" id="{D539C1BD-4334-3866-9566-139AEA935B17}"/>
              </a:ext>
            </a:extLst>
          </p:cNvPr>
          <p:cNvSpPr txBox="1">
            <a:spLocks/>
          </p:cNvSpPr>
          <p:nvPr/>
        </p:nvSpPr>
        <p:spPr>
          <a:xfrm>
            <a:off x="7680542" y="25052"/>
            <a:ext cx="1463458" cy="100475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t>432</a:t>
            </a:r>
          </a:p>
        </p:txBody>
      </p:sp>
      <p:sp>
        <p:nvSpPr>
          <p:cNvPr id="6" name="TextBox 5">
            <a:extLst>
              <a:ext uri="{FF2B5EF4-FFF2-40B4-BE49-F238E27FC236}">
                <a16:creationId xmlns:a16="http://schemas.microsoft.com/office/drawing/2014/main" id="{EFA85FB0-AA56-48A0-EFF7-76FDBE39959A}"/>
              </a:ext>
            </a:extLst>
          </p:cNvPr>
          <p:cNvSpPr txBox="1"/>
          <p:nvPr/>
        </p:nvSpPr>
        <p:spPr>
          <a:xfrm>
            <a:off x="225468" y="1338567"/>
            <a:ext cx="8693064" cy="4978735"/>
          </a:xfrm>
          <a:prstGeom prst="rect">
            <a:avLst/>
          </a:prstGeom>
          <a:noFill/>
        </p:spPr>
        <p:txBody>
          <a:bodyPr wrap="square">
            <a:spAutoFit/>
          </a:bodyPr>
          <a:lstStyle/>
          <a:p>
            <a:pPr algn="ctr" eaLnBrk="1" hangingPunct="1">
              <a:lnSpc>
                <a:spcPct val="150000"/>
              </a:lnSpc>
              <a:spcBef>
                <a:spcPct val="50000"/>
              </a:spcBef>
            </a:pPr>
            <a:r>
              <a:rPr lang="en-US" altLang="en-US" sz="3600" dirty="0">
                <a:latin typeface="Times New Roman" panose="02020603050405020304" pitchFamily="18" charset="0"/>
              </a:rPr>
              <a:t>4. Loving puts us</a:t>
            </a:r>
            <a:br>
              <a:rPr lang="en-US" altLang="en-US" sz="3600" dirty="0">
                <a:latin typeface="Times New Roman" panose="02020603050405020304" pitchFamily="18" charset="0"/>
              </a:rPr>
            </a:br>
            <a:r>
              <a:rPr lang="en-US" altLang="en-US" sz="3600" dirty="0">
                <a:latin typeface="Times New Roman" panose="02020603050405020304" pitchFamily="18" charset="0"/>
              </a:rPr>
              <a:t>on our knees,</a:t>
            </a:r>
            <a:br>
              <a:rPr lang="en-US" altLang="en-US" sz="3600" dirty="0">
                <a:latin typeface="Times New Roman" panose="02020603050405020304" pitchFamily="18" charset="0"/>
              </a:rPr>
            </a:br>
            <a:r>
              <a:rPr lang="en-US" altLang="en-US" sz="3600" dirty="0">
                <a:latin typeface="Times New Roman" panose="02020603050405020304" pitchFamily="18" charset="0"/>
              </a:rPr>
              <a:t>serving as though</a:t>
            </a:r>
            <a:br>
              <a:rPr lang="en-US" altLang="en-US" sz="3600" dirty="0">
                <a:latin typeface="Times New Roman" panose="02020603050405020304" pitchFamily="18" charset="0"/>
              </a:rPr>
            </a:br>
            <a:r>
              <a:rPr lang="en-US" altLang="en-US" sz="3600" dirty="0">
                <a:latin typeface="Times New Roman" panose="02020603050405020304" pitchFamily="18" charset="0"/>
              </a:rPr>
              <a:t>we are slaves,</a:t>
            </a:r>
            <a:br>
              <a:rPr lang="en-US" altLang="en-US" sz="3600" dirty="0">
                <a:latin typeface="Times New Roman" panose="02020603050405020304" pitchFamily="18" charset="0"/>
              </a:rPr>
            </a:br>
            <a:r>
              <a:rPr lang="en-US" altLang="en-US" sz="3600" dirty="0">
                <a:latin typeface="Times New Roman" panose="02020603050405020304" pitchFamily="18" charset="0"/>
              </a:rPr>
              <a:t>this is the way</a:t>
            </a:r>
            <a:br>
              <a:rPr lang="en-US" altLang="en-US" sz="3600" dirty="0">
                <a:latin typeface="Times New Roman" panose="02020603050405020304" pitchFamily="18" charset="0"/>
              </a:rPr>
            </a:br>
            <a:r>
              <a:rPr lang="en-US" altLang="en-US" sz="3600" dirty="0">
                <a:latin typeface="Times New Roman" panose="02020603050405020304" pitchFamily="18" charset="0"/>
              </a:rPr>
              <a:t>we should live with you.</a:t>
            </a:r>
          </a:p>
        </p:txBody>
      </p:sp>
      <p:pic>
        <p:nvPicPr>
          <p:cNvPr id="5" name="Picture 4" descr="A cross with a heart shaped light shining through it&#10;&#10;AI-generated content may be incorrect.">
            <a:extLst>
              <a:ext uri="{FF2B5EF4-FFF2-40B4-BE49-F238E27FC236}">
                <a16:creationId xmlns:a16="http://schemas.microsoft.com/office/drawing/2014/main" id="{82B54FB8-9758-8F0D-8E3F-874AF82CFD2A}"/>
              </a:ext>
            </a:extLst>
          </p:cNvPr>
          <p:cNvPicPr>
            <a:picLocks noChangeAspect="1"/>
          </p:cNvPicPr>
          <p:nvPr/>
        </p:nvPicPr>
        <p:blipFill>
          <a:blip r:embed="rId2">
            <a:alphaModFix amt="5000"/>
          </a:blip>
          <a:stretch>
            <a:fillRect/>
          </a:stretch>
        </p:blipFill>
        <p:spPr>
          <a:xfrm>
            <a:off x="0" y="0"/>
            <a:ext cx="9144000" cy="6858000"/>
          </a:xfrm>
          <a:prstGeom prst="rect">
            <a:avLst/>
          </a:prstGeom>
        </p:spPr>
      </p:pic>
    </p:spTree>
    <p:extLst>
      <p:ext uri="{BB962C8B-B14F-4D97-AF65-F5344CB8AC3E}">
        <p14:creationId xmlns:p14="http://schemas.microsoft.com/office/powerpoint/2010/main" val="111308826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42911-36B8-FD61-56D3-25E252A79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C0CAD4-DAC1-5DB8-697A-ED1DF54D28BD}"/>
              </a:ext>
            </a:extLst>
          </p:cNvPr>
          <p:cNvSpPr>
            <a:spLocks noGrp="1"/>
          </p:cNvSpPr>
          <p:nvPr>
            <p:ph type="ctrTitle"/>
          </p:nvPr>
        </p:nvSpPr>
        <p:spPr>
          <a:xfrm>
            <a:off x="-162838" y="25052"/>
            <a:ext cx="3573049" cy="1004758"/>
          </a:xfrm>
        </p:spPr>
        <p:txBody>
          <a:bodyPr/>
          <a:lstStyle/>
          <a:p>
            <a:r>
              <a:rPr lang="en-US" dirty="0"/>
              <a:t>Jesu, Jesu</a:t>
            </a:r>
          </a:p>
        </p:txBody>
      </p:sp>
      <p:sp>
        <p:nvSpPr>
          <p:cNvPr id="3" name="Subtitle 2">
            <a:extLst>
              <a:ext uri="{FF2B5EF4-FFF2-40B4-BE49-F238E27FC236}">
                <a16:creationId xmlns:a16="http://schemas.microsoft.com/office/drawing/2014/main" id="{FC9DE5A1-3361-F4E5-1E45-B7E3E5D30244}"/>
              </a:ext>
            </a:extLst>
          </p:cNvPr>
          <p:cNvSpPr>
            <a:spLocks noGrp="1"/>
          </p:cNvSpPr>
          <p:nvPr>
            <p:ph type="subTitle" idx="1"/>
          </p:nvPr>
        </p:nvSpPr>
        <p:spPr>
          <a:xfrm>
            <a:off x="0" y="870505"/>
            <a:ext cx="5320430" cy="468921"/>
          </a:xfrm>
        </p:spPr>
        <p:txBody>
          <a:bodyPr/>
          <a:lstStyle/>
          <a:p>
            <a:r>
              <a:rPr lang="en-US" altLang="en-US" sz="2400" dirty="0">
                <a:latin typeface="Times New Roman" panose="02020603050405020304" pitchFamily="18" charset="0"/>
              </a:rPr>
              <a:t>WORDS: Tom Colvin, 1969 (Jn. 13:1-17)</a:t>
            </a:r>
          </a:p>
        </p:txBody>
      </p:sp>
      <p:sp>
        <p:nvSpPr>
          <p:cNvPr id="4" name="Title 1">
            <a:extLst>
              <a:ext uri="{FF2B5EF4-FFF2-40B4-BE49-F238E27FC236}">
                <a16:creationId xmlns:a16="http://schemas.microsoft.com/office/drawing/2014/main" id="{6FFC3CC7-D9AD-B262-9277-E056FAC81C7C}"/>
              </a:ext>
            </a:extLst>
          </p:cNvPr>
          <p:cNvSpPr txBox="1">
            <a:spLocks/>
          </p:cNvSpPr>
          <p:nvPr/>
        </p:nvSpPr>
        <p:spPr>
          <a:xfrm>
            <a:off x="7680542" y="25052"/>
            <a:ext cx="1463458" cy="100475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t>432</a:t>
            </a:r>
          </a:p>
        </p:txBody>
      </p:sp>
      <p:sp>
        <p:nvSpPr>
          <p:cNvPr id="6" name="TextBox 5">
            <a:extLst>
              <a:ext uri="{FF2B5EF4-FFF2-40B4-BE49-F238E27FC236}">
                <a16:creationId xmlns:a16="http://schemas.microsoft.com/office/drawing/2014/main" id="{D444D0A7-DB1D-629F-F9B9-3F5BFBE071C2}"/>
              </a:ext>
            </a:extLst>
          </p:cNvPr>
          <p:cNvSpPr txBox="1"/>
          <p:nvPr/>
        </p:nvSpPr>
        <p:spPr>
          <a:xfrm>
            <a:off x="225468" y="1339426"/>
            <a:ext cx="8693064" cy="5530745"/>
          </a:xfrm>
          <a:prstGeom prst="rect">
            <a:avLst/>
          </a:prstGeom>
          <a:noFill/>
        </p:spPr>
        <p:txBody>
          <a:bodyPr wrap="square">
            <a:spAutoFit/>
          </a:bodyPr>
          <a:lstStyle/>
          <a:p>
            <a:pPr eaLnBrk="1" hangingPunct="1">
              <a:lnSpc>
                <a:spcPct val="150000"/>
              </a:lnSpc>
              <a:spcBef>
                <a:spcPct val="50000"/>
              </a:spcBef>
            </a:pPr>
            <a:r>
              <a:rPr lang="en-US" altLang="en-US" sz="3600" i="1" dirty="0">
                <a:solidFill>
                  <a:schemeClr val="accent1"/>
                </a:solidFill>
                <a:latin typeface="Times New Roman" panose="02020603050405020304" pitchFamily="18" charset="0"/>
              </a:rPr>
              <a:t>Refrain</a:t>
            </a:r>
          </a:p>
          <a:p>
            <a:pPr algn="ctr" eaLnBrk="1" hangingPunct="1">
              <a:lnSpc>
                <a:spcPct val="150000"/>
              </a:lnSpc>
              <a:spcBef>
                <a:spcPct val="15000"/>
              </a:spcBef>
            </a:pPr>
            <a:r>
              <a:rPr lang="en-US" altLang="en-US" sz="3600" dirty="0">
                <a:latin typeface="Times New Roman" panose="02020603050405020304" pitchFamily="18" charset="0"/>
              </a:rPr>
              <a:t>Jesu, Jesu,</a:t>
            </a:r>
            <a:br>
              <a:rPr lang="en-US" altLang="en-US" sz="3600" dirty="0">
                <a:latin typeface="Times New Roman" panose="02020603050405020304" pitchFamily="18" charset="0"/>
              </a:rPr>
            </a:br>
            <a:r>
              <a:rPr lang="en-US" altLang="en-US" sz="3600" dirty="0">
                <a:latin typeface="Times New Roman" panose="02020603050405020304" pitchFamily="18" charset="0"/>
              </a:rPr>
              <a:t>fill us with your love,</a:t>
            </a:r>
            <a:br>
              <a:rPr lang="en-US" altLang="en-US" sz="3600" dirty="0">
                <a:latin typeface="Times New Roman" panose="02020603050405020304" pitchFamily="18" charset="0"/>
              </a:rPr>
            </a:br>
            <a:r>
              <a:rPr lang="en-US" altLang="en-US" sz="3600" dirty="0">
                <a:latin typeface="Times New Roman" panose="02020603050405020304" pitchFamily="18" charset="0"/>
              </a:rPr>
              <a:t>show us how to serve</a:t>
            </a:r>
            <a:br>
              <a:rPr lang="en-US" altLang="en-US" sz="3600" dirty="0">
                <a:latin typeface="Times New Roman" panose="02020603050405020304" pitchFamily="18" charset="0"/>
              </a:rPr>
            </a:br>
            <a:r>
              <a:rPr lang="en-US" altLang="en-US" sz="3600" dirty="0">
                <a:latin typeface="Times New Roman" panose="02020603050405020304" pitchFamily="18" charset="0"/>
              </a:rPr>
              <a:t>the neighbors</a:t>
            </a:r>
            <a:br>
              <a:rPr lang="en-US" altLang="en-US" sz="3600" dirty="0">
                <a:latin typeface="Times New Roman" panose="02020603050405020304" pitchFamily="18" charset="0"/>
              </a:rPr>
            </a:br>
            <a:r>
              <a:rPr lang="en-US" altLang="en-US" sz="3600" dirty="0">
                <a:latin typeface="Times New Roman" panose="02020603050405020304" pitchFamily="18" charset="0"/>
              </a:rPr>
              <a:t>we have from you.</a:t>
            </a:r>
          </a:p>
          <a:p>
            <a:pPr algn="ctr" eaLnBrk="1" hangingPunct="1">
              <a:spcBef>
                <a:spcPct val="50000"/>
              </a:spcBef>
            </a:pPr>
            <a:endParaRPr lang="en-US" altLang="en-US" sz="800" dirty="0">
              <a:latin typeface="Times New Roman" panose="02020603050405020304" pitchFamily="18" charset="0"/>
            </a:endParaRPr>
          </a:p>
          <a:p>
            <a:pPr algn="ctr" eaLnBrk="1" hangingPunct="1">
              <a:spcBef>
                <a:spcPct val="50000"/>
              </a:spcBef>
            </a:pPr>
            <a:r>
              <a:rPr lang="en-US" altLang="en-US" sz="800" dirty="0">
                <a:latin typeface="Times New Roman" panose="02020603050405020304" pitchFamily="18" charset="0"/>
              </a:rPr>
              <a:t>© 1969, 1989 Hope Publishing Co.</a:t>
            </a:r>
          </a:p>
        </p:txBody>
      </p:sp>
      <p:pic>
        <p:nvPicPr>
          <p:cNvPr id="5" name="Picture 4" descr="A cross with a heart shaped light shining through it&#10;&#10;AI-generated content may be incorrect.">
            <a:extLst>
              <a:ext uri="{FF2B5EF4-FFF2-40B4-BE49-F238E27FC236}">
                <a16:creationId xmlns:a16="http://schemas.microsoft.com/office/drawing/2014/main" id="{CEA0E0A5-E423-2C40-A2FD-477BB5228DD6}"/>
              </a:ext>
            </a:extLst>
          </p:cNvPr>
          <p:cNvPicPr>
            <a:picLocks noChangeAspect="1"/>
          </p:cNvPicPr>
          <p:nvPr/>
        </p:nvPicPr>
        <p:blipFill>
          <a:blip r:embed="rId2">
            <a:alphaModFix amt="5000"/>
          </a:blip>
          <a:stretch>
            <a:fillRect/>
          </a:stretch>
        </p:blipFill>
        <p:spPr>
          <a:xfrm>
            <a:off x="0" y="0"/>
            <a:ext cx="9144000" cy="6858000"/>
          </a:xfrm>
          <a:prstGeom prst="rect">
            <a:avLst/>
          </a:prstGeom>
        </p:spPr>
      </p:pic>
    </p:spTree>
    <p:extLst>
      <p:ext uri="{BB962C8B-B14F-4D97-AF65-F5344CB8AC3E}">
        <p14:creationId xmlns:p14="http://schemas.microsoft.com/office/powerpoint/2010/main" val="41612214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67CCE-9A32-A84A-3EF3-EDFE081AF1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2D3CB7-BC61-EF6A-3068-E38DDD8674BF}"/>
              </a:ext>
            </a:extLst>
          </p:cNvPr>
          <p:cNvSpPr>
            <a:spLocks noGrp="1"/>
          </p:cNvSpPr>
          <p:nvPr>
            <p:ph type="ctrTitle"/>
          </p:nvPr>
        </p:nvSpPr>
        <p:spPr>
          <a:xfrm>
            <a:off x="-162838" y="25052"/>
            <a:ext cx="3573049" cy="1004758"/>
          </a:xfrm>
        </p:spPr>
        <p:txBody>
          <a:bodyPr/>
          <a:lstStyle/>
          <a:p>
            <a:r>
              <a:rPr lang="en-US" dirty="0"/>
              <a:t>Jesu, Jesu</a:t>
            </a:r>
          </a:p>
        </p:txBody>
      </p:sp>
      <p:sp>
        <p:nvSpPr>
          <p:cNvPr id="3" name="Subtitle 2">
            <a:extLst>
              <a:ext uri="{FF2B5EF4-FFF2-40B4-BE49-F238E27FC236}">
                <a16:creationId xmlns:a16="http://schemas.microsoft.com/office/drawing/2014/main" id="{4674D051-B627-ABDE-9FE5-93D4F0383523}"/>
              </a:ext>
            </a:extLst>
          </p:cNvPr>
          <p:cNvSpPr>
            <a:spLocks noGrp="1"/>
          </p:cNvSpPr>
          <p:nvPr>
            <p:ph type="subTitle" idx="1"/>
          </p:nvPr>
        </p:nvSpPr>
        <p:spPr>
          <a:xfrm>
            <a:off x="0" y="870505"/>
            <a:ext cx="5320430" cy="468921"/>
          </a:xfrm>
        </p:spPr>
        <p:txBody>
          <a:bodyPr/>
          <a:lstStyle/>
          <a:p>
            <a:r>
              <a:rPr lang="en-US" altLang="en-US" sz="2400" dirty="0">
                <a:latin typeface="Times New Roman" panose="02020603050405020304" pitchFamily="18" charset="0"/>
              </a:rPr>
              <a:t>WORDS: Tom Colvin, 1969 (Jn. 13:1-17)</a:t>
            </a:r>
          </a:p>
        </p:txBody>
      </p:sp>
      <p:sp>
        <p:nvSpPr>
          <p:cNvPr id="4" name="Title 1">
            <a:extLst>
              <a:ext uri="{FF2B5EF4-FFF2-40B4-BE49-F238E27FC236}">
                <a16:creationId xmlns:a16="http://schemas.microsoft.com/office/drawing/2014/main" id="{6048428E-4EAB-B788-8599-E67B4F87A15E}"/>
              </a:ext>
            </a:extLst>
          </p:cNvPr>
          <p:cNvSpPr txBox="1">
            <a:spLocks/>
          </p:cNvSpPr>
          <p:nvPr/>
        </p:nvSpPr>
        <p:spPr>
          <a:xfrm>
            <a:off x="7680542" y="25052"/>
            <a:ext cx="1463458" cy="100475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t>432</a:t>
            </a:r>
          </a:p>
        </p:txBody>
      </p:sp>
      <p:sp>
        <p:nvSpPr>
          <p:cNvPr id="6" name="TextBox 5">
            <a:extLst>
              <a:ext uri="{FF2B5EF4-FFF2-40B4-BE49-F238E27FC236}">
                <a16:creationId xmlns:a16="http://schemas.microsoft.com/office/drawing/2014/main" id="{F9CA22D7-79A6-5D02-882F-EC528865C4D8}"/>
              </a:ext>
            </a:extLst>
          </p:cNvPr>
          <p:cNvSpPr txBox="1"/>
          <p:nvPr/>
        </p:nvSpPr>
        <p:spPr>
          <a:xfrm>
            <a:off x="225468" y="1338567"/>
            <a:ext cx="8693064" cy="4978735"/>
          </a:xfrm>
          <a:prstGeom prst="rect">
            <a:avLst/>
          </a:prstGeom>
          <a:noFill/>
        </p:spPr>
        <p:txBody>
          <a:bodyPr wrap="square">
            <a:spAutoFit/>
          </a:bodyPr>
          <a:lstStyle/>
          <a:p>
            <a:pPr algn="ctr" eaLnBrk="1" hangingPunct="1">
              <a:lnSpc>
                <a:spcPct val="150000"/>
              </a:lnSpc>
              <a:spcBef>
                <a:spcPct val="50000"/>
              </a:spcBef>
            </a:pPr>
            <a:r>
              <a:rPr lang="en-US" altLang="en-US" sz="3600" dirty="0">
                <a:latin typeface="Times New Roman" panose="02020603050405020304" pitchFamily="18" charset="0"/>
              </a:rPr>
              <a:t>5. Kneel at the</a:t>
            </a:r>
            <a:br>
              <a:rPr lang="en-US" altLang="en-US" sz="3600" dirty="0">
                <a:latin typeface="Times New Roman" panose="02020603050405020304" pitchFamily="18" charset="0"/>
              </a:rPr>
            </a:br>
            <a:r>
              <a:rPr lang="en-US" altLang="en-US" sz="3600" dirty="0">
                <a:latin typeface="Times New Roman" panose="02020603050405020304" pitchFamily="18" charset="0"/>
              </a:rPr>
              <a:t>feet of our friends,</a:t>
            </a:r>
            <a:br>
              <a:rPr lang="en-US" altLang="en-US" sz="3600" dirty="0">
                <a:latin typeface="Times New Roman" panose="02020603050405020304" pitchFamily="18" charset="0"/>
              </a:rPr>
            </a:br>
            <a:r>
              <a:rPr lang="en-US" altLang="en-US" sz="3600" dirty="0">
                <a:latin typeface="Times New Roman" panose="02020603050405020304" pitchFamily="18" charset="0"/>
              </a:rPr>
              <a:t>silently washing</a:t>
            </a:r>
            <a:br>
              <a:rPr lang="en-US" altLang="en-US" sz="3600" dirty="0">
                <a:latin typeface="Times New Roman" panose="02020603050405020304" pitchFamily="18" charset="0"/>
              </a:rPr>
            </a:br>
            <a:r>
              <a:rPr lang="en-US" altLang="en-US" sz="3600" dirty="0">
                <a:latin typeface="Times New Roman" panose="02020603050405020304" pitchFamily="18" charset="0"/>
              </a:rPr>
              <a:t>their feet,</a:t>
            </a:r>
            <a:br>
              <a:rPr lang="en-US" altLang="en-US" sz="3600" dirty="0">
                <a:latin typeface="Times New Roman" panose="02020603050405020304" pitchFamily="18" charset="0"/>
              </a:rPr>
            </a:br>
            <a:r>
              <a:rPr lang="en-US" altLang="en-US" sz="3600" dirty="0">
                <a:latin typeface="Times New Roman" panose="02020603050405020304" pitchFamily="18" charset="0"/>
              </a:rPr>
              <a:t>this is the way</a:t>
            </a:r>
            <a:br>
              <a:rPr lang="en-US" altLang="en-US" sz="3600" dirty="0">
                <a:latin typeface="Times New Roman" panose="02020603050405020304" pitchFamily="18" charset="0"/>
              </a:rPr>
            </a:br>
            <a:r>
              <a:rPr lang="en-US" altLang="en-US" sz="3600" dirty="0">
                <a:latin typeface="Times New Roman" panose="02020603050405020304" pitchFamily="18" charset="0"/>
              </a:rPr>
              <a:t>we should live with you.</a:t>
            </a:r>
          </a:p>
        </p:txBody>
      </p:sp>
      <p:pic>
        <p:nvPicPr>
          <p:cNvPr id="5" name="Picture 4" descr="A cross with a heart shaped light shining through it&#10;&#10;AI-generated content may be incorrect.">
            <a:extLst>
              <a:ext uri="{FF2B5EF4-FFF2-40B4-BE49-F238E27FC236}">
                <a16:creationId xmlns:a16="http://schemas.microsoft.com/office/drawing/2014/main" id="{AB60638B-2794-D32A-FDB4-D953EA806A80}"/>
              </a:ext>
            </a:extLst>
          </p:cNvPr>
          <p:cNvPicPr>
            <a:picLocks noChangeAspect="1"/>
          </p:cNvPicPr>
          <p:nvPr/>
        </p:nvPicPr>
        <p:blipFill>
          <a:blip r:embed="rId2">
            <a:alphaModFix amt="5000"/>
          </a:blip>
          <a:stretch>
            <a:fillRect/>
          </a:stretch>
        </p:blipFill>
        <p:spPr>
          <a:xfrm>
            <a:off x="0" y="0"/>
            <a:ext cx="9144000" cy="6858000"/>
          </a:xfrm>
          <a:prstGeom prst="rect">
            <a:avLst/>
          </a:prstGeom>
        </p:spPr>
      </p:pic>
    </p:spTree>
    <p:extLst>
      <p:ext uri="{BB962C8B-B14F-4D97-AF65-F5344CB8AC3E}">
        <p14:creationId xmlns:p14="http://schemas.microsoft.com/office/powerpoint/2010/main" val="139035236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3A632-534C-1054-FBF0-2BA74D0D48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507EEF-CC2A-CDA7-5B0B-17363BDB1B67}"/>
              </a:ext>
            </a:extLst>
          </p:cNvPr>
          <p:cNvSpPr>
            <a:spLocks noGrp="1"/>
          </p:cNvSpPr>
          <p:nvPr>
            <p:ph type="ctrTitle"/>
          </p:nvPr>
        </p:nvSpPr>
        <p:spPr>
          <a:xfrm>
            <a:off x="-162838" y="25052"/>
            <a:ext cx="3573049" cy="1004758"/>
          </a:xfrm>
        </p:spPr>
        <p:txBody>
          <a:bodyPr/>
          <a:lstStyle/>
          <a:p>
            <a:r>
              <a:rPr lang="en-US" dirty="0"/>
              <a:t>Jesu, Jesu</a:t>
            </a:r>
          </a:p>
        </p:txBody>
      </p:sp>
      <p:sp>
        <p:nvSpPr>
          <p:cNvPr id="3" name="Subtitle 2">
            <a:extLst>
              <a:ext uri="{FF2B5EF4-FFF2-40B4-BE49-F238E27FC236}">
                <a16:creationId xmlns:a16="http://schemas.microsoft.com/office/drawing/2014/main" id="{875BFF67-A382-BCD2-F532-F6FF41EA5372}"/>
              </a:ext>
            </a:extLst>
          </p:cNvPr>
          <p:cNvSpPr>
            <a:spLocks noGrp="1"/>
          </p:cNvSpPr>
          <p:nvPr>
            <p:ph type="subTitle" idx="1"/>
          </p:nvPr>
        </p:nvSpPr>
        <p:spPr>
          <a:xfrm>
            <a:off x="0" y="870505"/>
            <a:ext cx="5320430" cy="468921"/>
          </a:xfrm>
        </p:spPr>
        <p:txBody>
          <a:bodyPr/>
          <a:lstStyle/>
          <a:p>
            <a:r>
              <a:rPr lang="en-US" altLang="en-US" sz="2400" dirty="0">
                <a:latin typeface="Times New Roman" panose="02020603050405020304" pitchFamily="18" charset="0"/>
              </a:rPr>
              <a:t>WORDS: Tom Colvin, 1969 (Jn. 13:1-17)</a:t>
            </a:r>
          </a:p>
        </p:txBody>
      </p:sp>
      <p:sp>
        <p:nvSpPr>
          <p:cNvPr id="4" name="Title 1">
            <a:extLst>
              <a:ext uri="{FF2B5EF4-FFF2-40B4-BE49-F238E27FC236}">
                <a16:creationId xmlns:a16="http://schemas.microsoft.com/office/drawing/2014/main" id="{443728F2-C37D-6F84-FAD8-B8AF08724040}"/>
              </a:ext>
            </a:extLst>
          </p:cNvPr>
          <p:cNvSpPr txBox="1">
            <a:spLocks/>
          </p:cNvSpPr>
          <p:nvPr/>
        </p:nvSpPr>
        <p:spPr>
          <a:xfrm>
            <a:off x="7680542" y="25052"/>
            <a:ext cx="1463458" cy="100475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a:t>432</a:t>
            </a:r>
          </a:p>
        </p:txBody>
      </p:sp>
      <p:sp>
        <p:nvSpPr>
          <p:cNvPr id="6" name="TextBox 5">
            <a:extLst>
              <a:ext uri="{FF2B5EF4-FFF2-40B4-BE49-F238E27FC236}">
                <a16:creationId xmlns:a16="http://schemas.microsoft.com/office/drawing/2014/main" id="{2A191766-67C2-953D-7D7B-AECDF5A75744}"/>
              </a:ext>
            </a:extLst>
          </p:cNvPr>
          <p:cNvSpPr txBox="1"/>
          <p:nvPr/>
        </p:nvSpPr>
        <p:spPr>
          <a:xfrm>
            <a:off x="225468" y="1339426"/>
            <a:ext cx="8693064" cy="5530745"/>
          </a:xfrm>
          <a:prstGeom prst="rect">
            <a:avLst/>
          </a:prstGeom>
          <a:noFill/>
        </p:spPr>
        <p:txBody>
          <a:bodyPr wrap="square">
            <a:spAutoFit/>
          </a:bodyPr>
          <a:lstStyle/>
          <a:p>
            <a:pPr eaLnBrk="1" hangingPunct="1">
              <a:lnSpc>
                <a:spcPct val="150000"/>
              </a:lnSpc>
              <a:spcBef>
                <a:spcPct val="50000"/>
              </a:spcBef>
            </a:pPr>
            <a:r>
              <a:rPr lang="en-US" altLang="en-US" sz="3600" i="1" dirty="0">
                <a:solidFill>
                  <a:schemeClr val="accent1"/>
                </a:solidFill>
                <a:latin typeface="Times New Roman" panose="02020603050405020304" pitchFamily="18" charset="0"/>
              </a:rPr>
              <a:t>Refrain</a:t>
            </a:r>
          </a:p>
          <a:p>
            <a:pPr algn="ctr" eaLnBrk="1" hangingPunct="1">
              <a:lnSpc>
                <a:spcPct val="150000"/>
              </a:lnSpc>
              <a:spcBef>
                <a:spcPct val="15000"/>
              </a:spcBef>
            </a:pPr>
            <a:r>
              <a:rPr lang="en-US" altLang="en-US" sz="3600" dirty="0">
                <a:latin typeface="Times New Roman" panose="02020603050405020304" pitchFamily="18" charset="0"/>
              </a:rPr>
              <a:t>Jesu, Jesu,</a:t>
            </a:r>
            <a:br>
              <a:rPr lang="en-US" altLang="en-US" sz="3600" dirty="0">
                <a:latin typeface="Times New Roman" panose="02020603050405020304" pitchFamily="18" charset="0"/>
              </a:rPr>
            </a:br>
            <a:r>
              <a:rPr lang="en-US" altLang="en-US" sz="3600" dirty="0">
                <a:latin typeface="Times New Roman" panose="02020603050405020304" pitchFamily="18" charset="0"/>
              </a:rPr>
              <a:t>fill us with your love,</a:t>
            </a:r>
            <a:br>
              <a:rPr lang="en-US" altLang="en-US" sz="3600" dirty="0">
                <a:latin typeface="Times New Roman" panose="02020603050405020304" pitchFamily="18" charset="0"/>
              </a:rPr>
            </a:br>
            <a:r>
              <a:rPr lang="en-US" altLang="en-US" sz="3600" dirty="0">
                <a:latin typeface="Times New Roman" panose="02020603050405020304" pitchFamily="18" charset="0"/>
              </a:rPr>
              <a:t>show us how to serve</a:t>
            </a:r>
            <a:br>
              <a:rPr lang="en-US" altLang="en-US" sz="3600" dirty="0">
                <a:latin typeface="Times New Roman" panose="02020603050405020304" pitchFamily="18" charset="0"/>
              </a:rPr>
            </a:br>
            <a:r>
              <a:rPr lang="en-US" altLang="en-US" sz="3600" dirty="0">
                <a:latin typeface="Times New Roman" panose="02020603050405020304" pitchFamily="18" charset="0"/>
              </a:rPr>
              <a:t>the neighbors</a:t>
            </a:r>
            <a:br>
              <a:rPr lang="en-US" altLang="en-US" sz="3600" dirty="0">
                <a:latin typeface="Times New Roman" panose="02020603050405020304" pitchFamily="18" charset="0"/>
              </a:rPr>
            </a:br>
            <a:r>
              <a:rPr lang="en-US" altLang="en-US" sz="3600" dirty="0">
                <a:latin typeface="Times New Roman" panose="02020603050405020304" pitchFamily="18" charset="0"/>
              </a:rPr>
              <a:t>we have from you.</a:t>
            </a:r>
          </a:p>
          <a:p>
            <a:pPr algn="ctr" eaLnBrk="1" hangingPunct="1">
              <a:spcBef>
                <a:spcPct val="50000"/>
              </a:spcBef>
            </a:pPr>
            <a:endParaRPr lang="en-US" altLang="en-US" sz="800" dirty="0">
              <a:latin typeface="Times New Roman" panose="02020603050405020304" pitchFamily="18" charset="0"/>
            </a:endParaRPr>
          </a:p>
          <a:p>
            <a:pPr algn="ctr" eaLnBrk="1" hangingPunct="1">
              <a:spcBef>
                <a:spcPct val="50000"/>
              </a:spcBef>
            </a:pPr>
            <a:r>
              <a:rPr lang="en-US" altLang="en-US" sz="800" dirty="0">
                <a:latin typeface="Times New Roman" panose="02020603050405020304" pitchFamily="18" charset="0"/>
              </a:rPr>
              <a:t>© 1969, 1989 Hope Publishing Co.</a:t>
            </a:r>
          </a:p>
        </p:txBody>
      </p:sp>
      <p:pic>
        <p:nvPicPr>
          <p:cNvPr id="5" name="Picture 4" descr="A cross with a heart shaped light shining through it&#10;&#10;AI-generated content may be incorrect.">
            <a:extLst>
              <a:ext uri="{FF2B5EF4-FFF2-40B4-BE49-F238E27FC236}">
                <a16:creationId xmlns:a16="http://schemas.microsoft.com/office/drawing/2014/main" id="{F5E8B900-2023-79FC-1A62-43F6AB68BC60}"/>
              </a:ext>
            </a:extLst>
          </p:cNvPr>
          <p:cNvPicPr>
            <a:picLocks noChangeAspect="1"/>
          </p:cNvPicPr>
          <p:nvPr/>
        </p:nvPicPr>
        <p:blipFill>
          <a:blip r:embed="rId2">
            <a:alphaModFix amt="5000"/>
          </a:blip>
          <a:stretch>
            <a:fillRect/>
          </a:stretch>
        </p:blipFill>
        <p:spPr>
          <a:xfrm>
            <a:off x="0" y="0"/>
            <a:ext cx="9144000" cy="6858000"/>
          </a:xfrm>
          <a:prstGeom prst="rect">
            <a:avLst/>
          </a:prstGeom>
        </p:spPr>
      </p:pic>
    </p:spTree>
    <p:extLst>
      <p:ext uri="{BB962C8B-B14F-4D97-AF65-F5344CB8AC3E}">
        <p14:creationId xmlns:p14="http://schemas.microsoft.com/office/powerpoint/2010/main" val="201834075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3896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080DA2D-2AD5-1274-5A79-F66504E04B13}"/>
              </a:ext>
            </a:extLst>
          </p:cNvPr>
          <p:cNvPicPr>
            <a:picLocks noChangeAspect="1"/>
          </p:cNvPicPr>
          <p:nvPr/>
        </p:nvPicPr>
        <p:blipFill>
          <a:blip r:embed="rId2"/>
          <a:srcRect t="23037" b="22825"/>
          <a:stretch>
            <a:fillRect/>
          </a:stretch>
        </p:blipFill>
        <p:spPr>
          <a:xfrm>
            <a:off x="20" y="10"/>
            <a:ext cx="7252212" cy="6857990"/>
          </a:xfrm>
          <a:prstGeom prst="rect">
            <a:avLst/>
          </a:prstGeom>
        </p:spPr>
      </p:pic>
      <p:sp>
        <p:nvSpPr>
          <p:cNvPr id="13" name="Rectangle 1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D8BFA65-0C63-EDD2-C92A-CDBA6665C1DF}"/>
              </a:ext>
            </a:extLst>
          </p:cNvPr>
          <p:cNvSpPr>
            <a:spLocks noGrp="1"/>
          </p:cNvSpPr>
          <p:nvPr>
            <p:ph type="ctrTitle"/>
          </p:nvPr>
        </p:nvSpPr>
        <p:spPr>
          <a:xfrm>
            <a:off x="6493880" y="743447"/>
            <a:ext cx="2584324" cy="3692028"/>
          </a:xfrm>
          <a:noFill/>
        </p:spPr>
        <p:txBody>
          <a:bodyPr>
            <a:normAutofit/>
          </a:bodyPr>
          <a:lstStyle/>
          <a:p>
            <a:pPr algn="l"/>
            <a:r>
              <a:rPr lang="en-US" sz="4500" dirty="0"/>
              <a:t>Exodus 17: 1 – 7    </a:t>
            </a:r>
          </a:p>
        </p:txBody>
      </p:sp>
      <p:sp>
        <p:nvSpPr>
          <p:cNvPr id="3" name="Subtitle 2">
            <a:extLst>
              <a:ext uri="{FF2B5EF4-FFF2-40B4-BE49-F238E27FC236}">
                <a16:creationId xmlns:a16="http://schemas.microsoft.com/office/drawing/2014/main" id="{EB7A636E-83C9-599A-80AB-E704EEAD0B8C}"/>
              </a:ext>
            </a:extLst>
          </p:cNvPr>
          <p:cNvSpPr>
            <a:spLocks noGrp="1"/>
          </p:cNvSpPr>
          <p:nvPr>
            <p:ph type="subTitle" idx="1"/>
          </p:nvPr>
        </p:nvSpPr>
        <p:spPr>
          <a:xfrm>
            <a:off x="6493880" y="4517722"/>
            <a:ext cx="2584324" cy="1485319"/>
          </a:xfrm>
          <a:noFill/>
        </p:spPr>
        <p:txBody>
          <a:bodyPr>
            <a:normAutofit/>
          </a:bodyPr>
          <a:lstStyle/>
          <a:p>
            <a:pPr algn="l"/>
            <a:r>
              <a:rPr lang="en-US" dirty="0"/>
              <a:t>NRSVUE</a:t>
            </a:r>
          </a:p>
        </p:txBody>
      </p:sp>
    </p:spTree>
    <p:extLst>
      <p:ext uri="{BB962C8B-B14F-4D97-AF65-F5344CB8AC3E}">
        <p14:creationId xmlns:p14="http://schemas.microsoft.com/office/powerpoint/2010/main" val="333590157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B1C6D2-53A4-B7A9-C382-C9F6DA3C2E6B}"/>
              </a:ext>
            </a:extLst>
          </p:cNvPr>
          <p:cNvSpPr txBox="1"/>
          <p:nvPr/>
        </p:nvSpPr>
        <p:spPr>
          <a:xfrm>
            <a:off x="54452" y="-22302"/>
            <a:ext cx="9035095" cy="6923883"/>
          </a:xfrm>
          <a:prstGeom prst="rect">
            <a:avLst/>
          </a:prstGeom>
          <a:noFill/>
        </p:spPr>
        <p:txBody>
          <a:bodyPr wrap="square" rtlCol="0">
            <a:spAutoFit/>
          </a:bodyPr>
          <a:lstStyle/>
          <a:p>
            <a:pPr marL="0" marR="0" algn="ctr">
              <a:lnSpc>
                <a:spcPct val="150000"/>
              </a:lnSpc>
              <a:buNone/>
            </a:pP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From the wilderness of Sin the whole congregation of the Israelites journeyed by stages, as the </a:t>
            </a:r>
            <a:r>
              <a:rPr lang="en-US" sz="3000" cap="small"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Lord</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commanded. They camped at Rephidim, but there was no water for the people to drink. </a:t>
            </a:r>
          </a:p>
          <a:p>
            <a:pPr marL="0" marR="0" algn="ctr">
              <a:lnSpc>
                <a:spcPct val="150000"/>
              </a:lnSpc>
              <a:buNone/>
            </a:pPr>
            <a:endParaRPr lang="en-US" sz="3000" dirty="0">
              <a:effectLst/>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buNone/>
            </a:pPr>
            <a:r>
              <a:rPr lang="en-US" sz="3000" b="1"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2 </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The people quarreled with Moses and said, “Give us water to drink.” Moses said to them, “Why do you quarrel with me? Why do you test the </a:t>
            </a:r>
            <a:r>
              <a:rPr lang="en-US" sz="3000" cap="small"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Lord</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17135296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78F97-FA84-B417-84FB-FE27DC48C99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0BAAD52-74CE-33CF-70B4-B864DDCFE342}"/>
              </a:ext>
            </a:extLst>
          </p:cNvPr>
          <p:cNvSpPr txBox="1"/>
          <p:nvPr/>
        </p:nvSpPr>
        <p:spPr>
          <a:xfrm>
            <a:off x="54452" y="313307"/>
            <a:ext cx="9035095" cy="6231386"/>
          </a:xfrm>
          <a:prstGeom prst="rect">
            <a:avLst/>
          </a:prstGeom>
          <a:noFill/>
        </p:spPr>
        <p:txBody>
          <a:bodyPr wrap="square" rtlCol="0">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3 </a:t>
            </a:r>
            <a:r>
              <a:rPr lang="en-US" sz="3000" dirty="0">
                <a:latin typeface="Verdana" panose="020B0604030504040204" pitchFamily="34" charset="0"/>
                <a:ea typeface="Verdana" panose="020B0604030504040204" pitchFamily="34" charset="0"/>
                <a:cs typeface="Verdana" panose="020B0604030504040204" pitchFamily="34" charset="0"/>
              </a:rPr>
              <a:t>But the people thirsted there for water, and the people complained against Moses and said, “Why did you bring us out of Egypt, to kill us and our children and livestock with thirst?”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4 </a:t>
            </a:r>
            <a:r>
              <a:rPr lang="en-US" sz="3000" dirty="0">
                <a:latin typeface="Verdana" panose="020B0604030504040204" pitchFamily="34" charset="0"/>
                <a:ea typeface="Verdana" panose="020B0604030504040204" pitchFamily="34" charset="0"/>
                <a:cs typeface="Verdana" panose="020B0604030504040204" pitchFamily="34" charset="0"/>
              </a:rPr>
              <a:t>So Moses cried out to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“What shall I do for this people? They are almost ready to stone me.” </a:t>
            </a:r>
          </a:p>
        </p:txBody>
      </p:sp>
    </p:spTree>
    <p:extLst>
      <p:ext uri="{BB962C8B-B14F-4D97-AF65-F5344CB8AC3E}">
        <p14:creationId xmlns:p14="http://schemas.microsoft.com/office/powerpoint/2010/main" val="266297561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46363-EA52-0547-6694-C023EA44D18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60C504D-AFC7-A368-8135-B1C0344D41F8}"/>
              </a:ext>
            </a:extLst>
          </p:cNvPr>
          <p:cNvSpPr txBox="1"/>
          <p:nvPr/>
        </p:nvSpPr>
        <p:spPr>
          <a:xfrm>
            <a:off x="0" y="0"/>
            <a:ext cx="9144000" cy="6923883"/>
          </a:xfrm>
          <a:prstGeom prst="rect">
            <a:avLst/>
          </a:prstGeom>
          <a:noFill/>
        </p:spPr>
        <p:txBody>
          <a:bodyPr wrap="square" rtlCol="0">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5 </a:t>
            </a:r>
            <a:r>
              <a:rPr lang="en-US" sz="3000" dirty="0">
                <a:latin typeface="Verdana" panose="020B0604030504040204" pitchFamily="34" charset="0"/>
                <a:ea typeface="Verdana" panose="020B0604030504040204" pitchFamily="34" charset="0"/>
                <a:cs typeface="Verdana" panose="020B0604030504040204" pitchFamily="34" charset="0"/>
              </a:rPr>
              <a:t>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said to Moses, “Go on ahead of the people and take some of the elders of Israel with you; take in your hand the staff with which you struck the Nile and go.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6 </a:t>
            </a:r>
            <a:r>
              <a:rPr lang="en-US" sz="3000" dirty="0">
                <a:latin typeface="Verdana" panose="020B0604030504040204" pitchFamily="34" charset="0"/>
                <a:ea typeface="Verdana" panose="020B0604030504040204" pitchFamily="34" charset="0"/>
                <a:cs typeface="Verdana" panose="020B0604030504040204" pitchFamily="34" charset="0"/>
              </a:rPr>
              <a:t>I will be standing there in front of you on the rock at Horeb. Strike the rock, and water will come out of it, so that the people may drink.” Moses did so, in the sight of the elders of Israel. </a:t>
            </a:r>
          </a:p>
        </p:txBody>
      </p:sp>
    </p:spTree>
    <p:extLst>
      <p:ext uri="{BB962C8B-B14F-4D97-AF65-F5344CB8AC3E}">
        <p14:creationId xmlns:p14="http://schemas.microsoft.com/office/powerpoint/2010/main" val="225647660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C8EEB0F-BA72-49AC-956F-331B60FD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4" name="Picture 3">
            <a:extLst>
              <a:ext uri="{FF2B5EF4-FFF2-40B4-BE49-F238E27FC236}">
                <a16:creationId xmlns:a16="http://schemas.microsoft.com/office/drawing/2014/main" id="{A986B59E-A0F0-B94E-6841-0901244B3B6B}"/>
              </a:ext>
            </a:extLst>
          </p:cNvPr>
          <p:cNvPicPr>
            <a:picLocks noChangeAspect="1"/>
          </p:cNvPicPr>
          <p:nvPr/>
        </p:nvPicPr>
        <p:blipFill>
          <a:blip r:embed="rId2"/>
          <a:srcRect l="20938" r="4414"/>
          <a:stretch>
            <a:fillRect/>
          </a:stretch>
        </p:blipFill>
        <p:spPr>
          <a:xfrm>
            <a:off x="1143" y="10"/>
            <a:ext cx="9141714" cy="6857990"/>
          </a:xfrm>
          <a:prstGeom prst="rect">
            <a:avLst/>
          </a:prstGeom>
        </p:spPr>
      </p:pic>
      <p:sp>
        <p:nvSpPr>
          <p:cNvPr id="11" name="Freeform: Shape 10">
            <a:extLst>
              <a:ext uri="{FF2B5EF4-FFF2-40B4-BE49-F238E27FC236}">
                <a16:creationId xmlns:a16="http://schemas.microsoft.com/office/drawing/2014/main" id="{1BE70332-ECAF-47BB-8C7B-BD049452F6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7752" y="875758"/>
            <a:ext cx="3914914" cy="5109539"/>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12">
            <a:extLst>
              <a:ext uri="{FF2B5EF4-FFF2-40B4-BE49-F238E27FC236}">
                <a16:creationId xmlns:a16="http://schemas.microsoft.com/office/drawing/2014/main" id="{716D9361-A35A-4DC8-AAB9-04FD2D6FE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6489" y="673591"/>
            <a:ext cx="4174435" cy="541540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14">
            <a:extLst>
              <a:ext uri="{FF2B5EF4-FFF2-40B4-BE49-F238E27FC236}">
                <a16:creationId xmlns:a16="http://schemas.microsoft.com/office/drawing/2014/main" id="{87FC31AD-FBB3-4219-A758-D6F7594A0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300" y="1041621"/>
            <a:ext cx="3715024" cy="4801521"/>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eiryo"/>
            </a:endParaRPr>
          </a:p>
        </p:txBody>
      </p:sp>
      <p:sp>
        <p:nvSpPr>
          <p:cNvPr id="2" name="Title 1">
            <a:extLst>
              <a:ext uri="{FF2B5EF4-FFF2-40B4-BE49-F238E27FC236}">
                <a16:creationId xmlns:a16="http://schemas.microsoft.com/office/drawing/2014/main" id="{DEFDBF19-2A5A-961E-2370-38E93E568BDF}"/>
              </a:ext>
            </a:extLst>
          </p:cNvPr>
          <p:cNvSpPr>
            <a:spLocks noGrp="1"/>
          </p:cNvSpPr>
          <p:nvPr>
            <p:ph type="ctrTitle"/>
          </p:nvPr>
        </p:nvSpPr>
        <p:spPr>
          <a:xfrm>
            <a:off x="1062653" y="1685677"/>
            <a:ext cx="3136083" cy="2362673"/>
          </a:xfrm>
        </p:spPr>
        <p:txBody>
          <a:bodyPr anchor="b">
            <a:normAutofit/>
          </a:bodyPr>
          <a:lstStyle/>
          <a:p>
            <a:r>
              <a:rPr lang="en-US" sz="4700">
                <a:solidFill>
                  <a:schemeClr val="tx1">
                    <a:lumMod val="75000"/>
                    <a:lumOff val="25000"/>
                  </a:schemeClr>
                </a:solidFill>
              </a:rPr>
              <a:t>Matthew 21: 23 – 32 </a:t>
            </a:r>
          </a:p>
        </p:txBody>
      </p:sp>
      <p:sp>
        <p:nvSpPr>
          <p:cNvPr id="3" name="Subtitle 2">
            <a:extLst>
              <a:ext uri="{FF2B5EF4-FFF2-40B4-BE49-F238E27FC236}">
                <a16:creationId xmlns:a16="http://schemas.microsoft.com/office/drawing/2014/main" id="{22C65FA2-1F8C-C317-B156-66D73FD111FC}"/>
              </a:ext>
            </a:extLst>
          </p:cNvPr>
          <p:cNvSpPr>
            <a:spLocks noGrp="1"/>
          </p:cNvSpPr>
          <p:nvPr>
            <p:ph type="subTitle" idx="1"/>
          </p:nvPr>
        </p:nvSpPr>
        <p:spPr>
          <a:xfrm>
            <a:off x="1399236" y="4202811"/>
            <a:ext cx="2462916" cy="816301"/>
          </a:xfrm>
        </p:spPr>
        <p:txBody>
          <a:bodyPr anchor="t">
            <a:normAutofit/>
          </a:bodyPr>
          <a:lstStyle/>
          <a:p>
            <a:r>
              <a:rPr lang="en-US">
                <a:solidFill>
                  <a:schemeClr val="tx1">
                    <a:lumMod val="75000"/>
                    <a:lumOff val="25000"/>
                  </a:schemeClr>
                </a:solidFill>
              </a:rPr>
              <a:t>NRSVUE</a:t>
            </a:r>
          </a:p>
        </p:txBody>
      </p:sp>
    </p:spTree>
    <p:extLst>
      <p:ext uri="{BB962C8B-B14F-4D97-AF65-F5344CB8AC3E}">
        <p14:creationId xmlns:p14="http://schemas.microsoft.com/office/powerpoint/2010/main" val="1365845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B80EBE-8DC7-88A6-2003-C5B6C162A702}"/>
              </a:ext>
            </a:extLst>
          </p:cNvPr>
          <p:cNvSpPr txBox="1"/>
          <p:nvPr/>
        </p:nvSpPr>
        <p:spPr>
          <a:xfrm>
            <a:off x="0" y="0"/>
            <a:ext cx="9144000" cy="6923883"/>
          </a:xfrm>
          <a:prstGeom prst="rect">
            <a:avLst/>
          </a:prstGeom>
          <a:noFill/>
        </p:spPr>
        <p:txBody>
          <a:bodyPr wrap="square">
            <a:spAutoFit/>
          </a:bodyPr>
          <a:lstStyle/>
          <a:p>
            <a:pPr marL="0" marR="0" algn="ctr">
              <a:lnSpc>
                <a:spcPct val="150000"/>
              </a:lnSpc>
              <a:buNone/>
            </a:pPr>
            <a:r>
              <a:rPr lang="en-US" sz="3000" b="1" baseline="30000" dirty="0">
                <a:effectLst/>
                <a:latin typeface="Verdana" panose="020B0604030504040204" pitchFamily="34" charset="0"/>
                <a:ea typeface="Verdana" panose="020B0604030504040204" pitchFamily="34" charset="0"/>
                <a:cs typeface="Verdana" panose="020B0604030504040204" pitchFamily="34" charset="0"/>
              </a:rPr>
              <a:t>23 </a:t>
            </a:r>
            <a:r>
              <a:rPr lang="en-US" sz="3000" dirty="0">
                <a:effectLst/>
                <a:latin typeface="Verdana" panose="020B0604030504040204" pitchFamily="34" charset="0"/>
                <a:ea typeface="Verdana" panose="020B0604030504040204" pitchFamily="34" charset="0"/>
                <a:cs typeface="Verdana" panose="020B0604030504040204" pitchFamily="34" charset="0"/>
              </a:rPr>
              <a:t>When he entered the temple, the chief priests and the elders of the people came to him as he was teaching and said, “By what authority are you doing these things, and who gave you this authority?” </a:t>
            </a:r>
          </a:p>
          <a:p>
            <a:pPr marL="0" marR="0" algn="ctr">
              <a:lnSpc>
                <a:spcPct val="150000"/>
              </a:lnSpc>
              <a:buNone/>
            </a:pPr>
            <a:endParaRPr lang="en-US" sz="3000" dirty="0">
              <a:effectLst/>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buNone/>
            </a:pPr>
            <a:r>
              <a:rPr lang="en-US" sz="3000" b="1" baseline="30000" dirty="0">
                <a:effectLst/>
                <a:latin typeface="Verdana" panose="020B0604030504040204" pitchFamily="34" charset="0"/>
                <a:ea typeface="Verdana" panose="020B0604030504040204" pitchFamily="34" charset="0"/>
                <a:cs typeface="Verdana" panose="020B0604030504040204" pitchFamily="34" charset="0"/>
              </a:rPr>
              <a:t>24 </a:t>
            </a:r>
            <a:r>
              <a:rPr lang="en-US" sz="3000" dirty="0">
                <a:effectLst/>
                <a:latin typeface="Verdana" panose="020B0604030504040204" pitchFamily="34" charset="0"/>
                <a:ea typeface="Verdana" panose="020B0604030504040204" pitchFamily="34" charset="0"/>
                <a:cs typeface="Verdana" panose="020B0604030504040204" pitchFamily="34" charset="0"/>
              </a:rPr>
              <a:t>Jesus said to them, “I will also ask you one question; if you tell me the answer, then I will also tell you by what authority I do these things. </a:t>
            </a:r>
          </a:p>
        </p:txBody>
      </p:sp>
    </p:spTree>
    <p:extLst>
      <p:ext uri="{BB962C8B-B14F-4D97-AF65-F5344CB8AC3E}">
        <p14:creationId xmlns:p14="http://schemas.microsoft.com/office/powerpoint/2010/main" val="248728875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142C2-793E-EE1C-2699-31860F04C81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C11EE84-AFBE-7178-19D1-D2A72736D2EB}"/>
              </a:ext>
            </a:extLst>
          </p:cNvPr>
          <p:cNvSpPr txBox="1"/>
          <p:nvPr/>
        </p:nvSpPr>
        <p:spPr>
          <a:xfrm>
            <a:off x="0" y="313307"/>
            <a:ext cx="9144000" cy="6231386"/>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25 </a:t>
            </a:r>
            <a:r>
              <a:rPr lang="en-US" sz="3000" dirty="0">
                <a:latin typeface="Verdana" panose="020B0604030504040204" pitchFamily="34" charset="0"/>
                <a:ea typeface="Verdana" panose="020B0604030504040204" pitchFamily="34" charset="0"/>
                <a:cs typeface="Verdana" panose="020B0604030504040204" pitchFamily="34" charset="0"/>
              </a:rPr>
              <a:t>Did the baptism of John come from heaven, or was it of human origin?” And they argued with one another, “If we say, ‘From heaven,’ he will say to us, ‘Why, then, did you not believe him?’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26 </a:t>
            </a:r>
            <a:r>
              <a:rPr lang="en-US" sz="3000" dirty="0">
                <a:latin typeface="Verdana" panose="020B0604030504040204" pitchFamily="34" charset="0"/>
                <a:ea typeface="Verdana" panose="020B0604030504040204" pitchFamily="34" charset="0"/>
                <a:cs typeface="Verdana" panose="020B0604030504040204" pitchFamily="34" charset="0"/>
              </a:rPr>
              <a:t>But if we say, ‘Of human origin,’ we are afraid of the crowd, for all regard John as a prophet.” </a:t>
            </a:r>
          </a:p>
        </p:txBody>
      </p:sp>
    </p:spTree>
    <p:extLst>
      <p:ext uri="{BB962C8B-B14F-4D97-AF65-F5344CB8AC3E}">
        <p14:creationId xmlns:p14="http://schemas.microsoft.com/office/powerpoint/2010/main" val="24386882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631F7-0F0A-987B-8889-58303A23B70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CEEBE3A-01F1-FAF2-CC31-1F9CF6F8825D}"/>
              </a:ext>
            </a:extLst>
          </p:cNvPr>
          <p:cNvSpPr txBox="1"/>
          <p:nvPr/>
        </p:nvSpPr>
        <p:spPr>
          <a:xfrm>
            <a:off x="0" y="1005804"/>
            <a:ext cx="9144000" cy="4846391"/>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27 </a:t>
            </a:r>
            <a:r>
              <a:rPr lang="en-US" sz="3000" dirty="0">
                <a:latin typeface="Verdana" panose="020B0604030504040204" pitchFamily="34" charset="0"/>
                <a:ea typeface="Verdana" panose="020B0604030504040204" pitchFamily="34" charset="0"/>
                <a:cs typeface="Verdana" panose="020B0604030504040204" pitchFamily="34" charset="0"/>
              </a:rPr>
              <a:t>So they answered Jesus, “We do not know.” And he said to them, “Neither will I tell you by what authority I am doing these things.</a:t>
            </a:r>
            <a:r>
              <a:rPr lang="en-US" sz="3000" b="1" baseline="30000" dirty="0">
                <a:latin typeface="Verdana" panose="020B0604030504040204" pitchFamily="34" charset="0"/>
                <a:ea typeface="Verdana" panose="020B0604030504040204" pitchFamily="34" charset="0"/>
                <a:cs typeface="Verdana" panose="020B0604030504040204" pitchFamily="34" charset="0"/>
              </a:rPr>
              <a:t>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28 </a:t>
            </a:r>
            <a:r>
              <a:rPr lang="en-US" sz="3000" dirty="0">
                <a:latin typeface="Verdana" panose="020B0604030504040204" pitchFamily="34" charset="0"/>
                <a:ea typeface="Verdana" panose="020B0604030504040204" pitchFamily="34" charset="0"/>
                <a:cs typeface="Verdana" panose="020B0604030504040204" pitchFamily="34" charset="0"/>
              </a:rPr>
              <a:t>“What do you think? A man had two sons; he went to the first and said, ‘Son, go and work in the vineyard today.’ </a:t>
            </a:r>
          </a:p>
        </p:txBody>
      </p:sp>
    </p:spTree>
    <p:extLst>
      <p:ext uri="{BB962C8B-B14F-4D97-AF65-F5344CB8AC3E}">
        <p14:creationId xmlns:p14="http://schemas.microsoft.com/office/powerpoint/2010/main" val="3916666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01303-7E0D-49F4-F95B-FCCB1AD3469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A96028C-63B6-1AC3-210B-0FE6FA216687}"/>
              </a:ext>
            </a:extLst>
          </p:cNvPr>
          <p:cNvSpPr txBox="1"/>
          <p:nvPr/>
        </p:nvSpPr>
        <p:spPr>
          <a:xfrm>
            <a:off x="0" y="1352053"/>
            <a:ext cx="9144000" cy="4153894"/>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29 </a:t>
            </a:r>
            <a:r>
              <a:rPr lang="en-US" sz="3000" dirty="0">
                <a:latin typeface="Verdana" panose="020B0604030504040204" pitchFamily="34" charset="0"/>
                <a:ea typeface="Verdana" panose="020B0604030504040204" pitchFamily="34" charset="0"/>
                <a:cs typeface="Verdana" panose="020B0604030504040204" pitchFamily="34" charset="0"/>
              </a:rPr>
              <a:t>He answered, ‘I will not,’ but later he changed his mind and went.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30 </a:t>
            </a:r>
            <a:r>
              <a:rPr lang="en-US" sz="3000" dirty="0">
                <a:latin typeface="Verdana" panose="020B0604030504040204" pitchFamily="34" charset="0"/>
                <a:ea typeface="Verdana" panose="020B0604030504040204" pitchFamily="34" charset="0"/>
                <a:cs typeface="Verdana" panose="020B0604030504040204" pitchFamily="34" charset="0"/>
              </a:rPr>
              <a:t>The father went to the second and said the same, and he answered, ‘I go, sir,’ but he did not go. </a:t>
            </a:r>
          </a:p>
        </p:txBody>
      </p:sp>
    </p:spTree>
    <p:extLst>
      <p:ext uri="{BB962C8B-B14F-4D97-AF65-F5344CB8AC3E}">
        <p14:creationId xmlns:p14="http://schemas.microsoft.com/office/powerpoint/2010/main" val="232235753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86A71-6654-2AE7-E7A7-263CB56F79F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4821E75-2D43-15C7-0EC0-D41634ECBA40}"/>
              </a:ext>
            </a:extLst>
          </p:cNvPr>
          <p:cNvSpPr txBox="1"/>
          <p:nvPr/>
        </p:nvSpPr>
        <p:spPr>
          <a:xfrm>
            <a:off x="0" y="1698301"/>
            <a:ext cx="9144000" cy="3461397"/>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31 </a:t>
            </a:r>
            <a:r>
              <a:rPr lang="en-US" sz="3000" dirty="0">
                <a:latin typeface="Verdana" panose="020B0604030504040204" pitchFamily="34" charset="0"/>
                <a:ea typeface="Verdana" panose="020B0604030504040204" pitchFamily="34" charset="0"/>
                <a:cs typeface="Verdana" panose="020B0604030504040204" pitchFamily="34" charset="0"/>
              </a:rPr>
              <a:t>Which of the two did the will of his father?” They said, “The first.” Jesus said to them, “Truly I tell you, the tax collectors and the prostitutes are going into the kingdom of God ahead of you. </a:t>
            </a:r>
          </a:p>
        </p:txBody>
      </p:sp>
    </p:spTree>
    <p:extLst>
      <p:ext uri="{BB962C8B-B14F-4D97-AF65-F5344CB8AC3E}">
        <p14:creationId xmlns:p14="http://schemas.microsoft.com/office/powerpoint/2010/main" val="327372568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7CEFF-0B05-664C-8AAE-F28402077A4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70D8936-3BFA-D75D-7C57-4286D88B2968}"/>
              </a:ext>
            </a:extLst>
          </p:cNvPr>
          <p:cNvSpPr txBox="1"/>
          <p:nvPr/>
        </p:nvSpPr>
        <p:spPr>
          <a:xfrm>
            <a:off x="0" y="1698301"/>
            <a:ext cx="9144000" cy="3461397"/>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32 </a:t>
            </a:r>
            <a:r>
              <a:rPr lang="en-US" sz="3000" dirty="0">
                <a:latin typeface="Verdana" panose="020B0604030504040204" pitchFamily="34" charset="0"/>
                <a:ea typeface="Verdana" panose="020B0604030504040204" pitchFamily="34" charset="0"/>
                <a:cs typeface="Verdana" panose="020B0604030504040204" pitchFamily="34" charset="0"/>
              </a:rPr>
              <a:t>For John came to you in the way of righteousness, and you did not believe him, but the tax collectors and the prostitutes believed him, and even after you saw it you did not change your minds and believe him.</a:t>
            </a:r>
          </a:p>
        </p:txBody>
      </p:sp>
    </p:spTree>
    <p:extLst>
      <p:ext uri="{BB962C8B-B14F-4D97-AF65-F5344CB8AC3E}">
        <p14:creationId xmlns:p14="http://schemas.microsoft.com/office/powerpoint/2010/main" val="248640896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F6761-B84C-2DF2-0242-F5D8B8EF54C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B798CDC-C877-4E81-B98D-8C7EDC903965}"/>
              </a:ext>
            </a:extLst>
          </p:cNvPr>
          <p:cNvSpPr txBox="1"/>
          <p:nvPr/>
        </p:nvSpPr>
        <p:spPr>
          <a:xfrm>
            <a:off x="0" y="2044550"/>
            <a:ext cx="9144000" cy="2768900"/>
          </a:xfrm>
          <a:prstGeom prst="rect">
            <a:avLst/>
          </a:prstGeom>
          <a:noFill/>
        </p:spPr>
        <p:txBody>
          <a:bodyPr wrap="square" rtlCol="0">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7 </a:t>
            </a:r>
            <a:r>
              <a:rPr lang="en-US" sz="3000" dirty="0">
                <a:latin typeface="Verdana" panose="020B0604030504040204" pitchFamily="34" charset="0"/>
                <a:ea typeface="Verdana" panose="020B0604030504040204" pitchFamily="34" charset="0"/>
                <a:cs typeface="Verdana" panose="020B0604030504040204" pitchFamily="34" charset="0"/>
              </a:rPr>
              <a:t>He called the place Massah and </a:t>
            </a:r>
            <a:r>
              <a:rPr lang="en-US" sz="3000" dirty="0" err="1">
                <a:latin typeface="Verdana" panose="020B0604030504040204" pitchFamily="34" charset="0"/>
                <a:ea typeface="Verdana" panose="020B0604030504040204" pitchFamily="34" charset="0"/>
                <a:cs typeface="Verdana" panose="020B0604030504040204" pitchFamily="34" charset="0"/>
              </a:rPr>
              <a:t>Meribah</a:t>
            </a:r>
            <a:r>
              <a:rPr lang="en-US" sz="3000" dirty="0">
                <a:latin typeface="Verdana" panose="020B0604030504040204" pitchFamily="34" charset="0"/>
                <a:ea typeface="Verdana" panose="020B0604030504040204" pitchFamily="34" charset="0"/>
                <a:cs typeface="Verdana" panose="020B0604030504040204" pitchFamily="34" charset="0"/>
              </a:rPr>
              <a:t>, because the Israelites quarreled and tested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saying, “Is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among us or not?”</a:t>
            </a:r>
          </a:p>
        </p:txBody>
      </p:sp>
    </p:spTree>
    <p:extLst>
      <p:ext uri="{BB962C8B-B14F-4D97-AF65-F5344CB8AC3E}">
        <p14:creationId xmlns:p14="http://schemas.microsoft.com/office/powerpoint/2010/main" val="89289792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A8B21E-7B5B-3873-471C-06EC4F753DF3}"/>
              </a:ext>
            </a:extLst>
          </p:cNvPr>
          <p:cNvSpPr txBox="1"/>
          <p:nvPr/>
        </p:nvSpPr>
        <p:spPr>
          <a:xfrm>
            <a:off x="0" y="1375361"/>
            <a:ext cx="6317673" cy="4107278"/>
          </a:xfrm>
          <a:prstGeom prst="rect">
            <a:avLst/>
          </a:prstGeom>
          <a:noFill/>
        </p:spPr>
        <p:txBody>
          <a:bodyPr wrap="square">
            <a:spAutoFit/>
          </a:bodyPr>
          <a:lstStyle/>
          <a:p>
            <a:pPr algn="ctr">
              <a:lnSpc>
                <a:spcPct val="150000"/>
              </a:lnSpc>
              <a:buNone/>
            </a:pPr>
            <a:r>
              <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The Word of God for the people of God </a:t>
            </a:r>
          </a:p>
          <a:p>
            <a:pPr algn="ctr">
              <a:lnSpc>
                <a:spcPct val="150000"/>
              </a:lnSpc>
              <a:buNone/>
            </a:pP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4500" b="1"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Thanks be to God</a:t>
            </a: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861056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28DBB9-0363-70F3-FAC9-DE3481900A8B}"/>
              </a:ext>
            </a:extLst>
          </p:cNvPr>
          <p:cNvPicPr>
            <a:picLocks noChangeAspect="1"/>
          </p:cNvPicPr>
          <p:nvPr/>
        </p:nvPicPr>
        <p:blipFill>
          <a:blip r:embed="rId2">
            <a:alphaModFix amt="20000"/>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2A0C60E6-D151-9DD5-A77C-6E667961C722}"/>
              </a:ext>
            </a:extLst>
          </p:cNvPr>
          <p:cNvSpPr>
            <a:spLocks noGrp="1"/>
          </p:cNvSpPr>
          <p:nvPr>
            <p:ph type="ctrTitle"/>
          </p:nvPr>
        </p:nvSpPr>
        <p:spPr>
          <a:xfrm>
            <a:off x="685800" y="0"/>
            <a:ext cx="7772400" cy="889317"/>
          </a:xfrm>
        </p:spPr>
        <p:txBody>
          <a:bodyPr>
            <a:normAutofit fontScale="90000"/>
          </a:bodyPr>
          <a:lstStyle/>
          <a:p>
            <a:r>
              <a:rPr lang="en-US" b="1" dirty="0">
                <a:latin typeface="Verdana" panose="020B0604030504040204" pitchFamily="34" charset="0"/>
                <a:ea typeface="Verdana" panose="020B0604030504040204" pitchFamily="34" charset="0"/>
                <a:cs typeface="Verdana" panose="020B0604030504040204" pitchFamily="34" charset="0"/>
              </a:rPr>
              <a:t>Sermon</a:t>
            </a:r>
            <a:endParaRPr lang="en-US" dirty="0"/>
          </a:p>
        </p:txBody>
      </p:sp>
      <p:sp>
        <p:nvSpPr>
          <p:cNvPr id="3" name="Subtitle 2">
            <a:extLst>
              <a:ext uri="{FF2B5EF4-FFF2-40B4-BE49-F238E27FC236}">
                <a16:creationId xmlns:a16="http://schemas.microsoft.com/office/drawing/2014/main" id="{B2ADEACA-7668-3337-97E0-BD436705D93D}"/>
              </a:ext>
            </a:extLst>
          </p:cNvPr>
          <p:cNvSpPr>
            <a:spLocks noGrp="1"/>
          </p:cNvSpPr>
          <p:nvPr>
            <p:ph type="subTitle" idx="1"/>
          </p:nvPr>
        </p:nvSpPr>
        <p:spPr>
          <a:xfrm>
            <a:off x="299103" y="2359150"/>
            <a:ext cx="8545794" cy="2139699"/>
          </a:xfrm>
        </p:spPr>
        <p:txBody>
          <a:bodyPr>
            <a:noAutofit/>
          </a:bodyPr>
          <a:lstStyle/>
          <a:p>
            <a:pPr>
              <a:lnSpc>
                <a:spcPct val="150000"/>
              </a:lnSpc>
            </a:pPr>
            <a:r>
              <a:rPr lang="en-US" sz="5400" b="1" dirty="0">
                <a:latin typeface="Verdana" panose="020B0604030504040204" pitchFamily="34" charset="0"/>
                <a:ea typeface="Verdana" panose="020B0604030504040204" pitchFamily="34" charset="0"/>
                <a:cs typeface="Verdana" panose="020B0604030504040204" pitchFamily="34" charset="0"/>
              </a:rPr>
              <a:t>Water from the Rock, Faith in Action </a:t>
            </a:r>
            <a:endParaRPr lang="en-US" sz="55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208572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B4072F-08B9-7642-91DA-DCAF02578E30}"/>
              </a:ext>
            </a:extLst>
          </p:cNvPr>
          <p:cNvPicPr>
            <a:picLocks noChangeAspect="1"/>
          </p:cNvPicPr>
          <p:nvPr/>
        </p:nvPicPr>
        <p:blipFill>
          <a:blip r:embed="rId2">
            <a:alphaModFix amt="30000"/>
          </a:blip>
          <a:stretch>
            <a:fillRect/>
          </a:stretch>
        </p:blipFill>
        <p:spPr>
          <a:xfrm>
            <a:off x="0" y="0"/>
            <a:ext cx="9144000" cy="6858000"/>
          </a:xfrm>
          <a:prstGeom prst="rect">
            <a:avLst/>
          </a:prstGeom>
        </p:spPr>
      </p:pic>
      <p:sp>
        <p:nvSpPr>
          <p:cNvPr id="8" name="TextBox 7"/>
          <p:cNvSpPr txBox="1"/>
          <p:nvPr/>
        </p:nvSpPr>
        <p:spPr>
          <a:xfrm>
            <a:off x="16259" y="1601343"/>
            <a:ext cx="9102431" cy="5016758"/>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I, the Lord of sea and sky,</a:t>
            </a:r>
          </a:p>
          <a:p>
            <a:pPr algn="ctr"/>
            <a:r>
              <a:rPr lang="en-US" sz="4000" dirty="0">
                <a:latin typeface="Times New Roman" charset="0"/>
                <a:ea typeface="Times New Roman" charset="0"/>
                <a:cs typeface="Times New Roman" charset="0"/>
              </a:rPr>
              <a:t>I have heard my people cry.</a:t>
            </a:r>
          </a:p>
          <a:p>
            <a:pPr algn="ctr"/>
            <a:r>
              <a:rPr lang="en-US" sz="4000" dirty="0">
                <a:latin typeface="Times New Roman" charset="0"/>
                <a:ea typeface="Times New Roman" charset="0"/>
                <a:cs typeface="Times New Roman" charset="0"/>
              </a:rPr>
              <a:t>All who dwell in dark and sin </a:t>
            </a:r>
          </a:p>
          <a:p>
            <a:pPr algn="ctr"/>
            <a:r>
              <a:rPr lang="en-US" sz="4000" dirty="0">
                <a:latin typeface="Times New Roman" charset="0"/>
                <a:ea typeface="Times New Roman" charset="0"/>
                <a:cs typeface="Times New Roman" charset="0"/>
              </a:rPr>
              <a:t>my hand will save.</a:t>
            </a:r>
          </a:p>
          <a:p>
            <a:pPr algn="ctr"/>
            <a:r>
              <a:rPr lang="en-US" sz="4000" dirty="0">
                <a:latin typeface="Times New Roman" charset="0"/>
                <a:ea typeface="Times New Roman" charset="0"/>
                <a:cs typeface="Times New Roman" charset="0"/>
              </a:rPr>
              <a:t>I who made the stars of night,</a:t>
            </a:r>
          </a:p>
          <a:p>
            <a:pPr algn="ctr"/>
            <a:r>
              <a:rPr lang="en-US" sz="4000" dirty="0">
                <a:latin typeface="Times New Roman" charset="0"/>
                <a:ea typeface="Times New Roman" charset="0"/>
                <a:cs typeface="Times New Roman" charset="0"/>
              </a:rPr>
              <a:t>I will make their darkness bright.</a:t>
            </a:r>
          </a:p>
          <a:p>
            <a:pPr algn="ctr"/>
            <a:r>
              <a:rPr lang="en-US" sz="4000" dirty="0">
                <a:latin typeface="Times New Roman" charset="0"/>
                <a:ea typeface="Times New Roman" charset="0"/>
                <a:cs typeface="Times New Roman" charset="0"/>
              </a:rPr>
              <a:t>Who will bear my light to them?</a:t>
            </a:r>
          </a:p>
          <a:p>
            <a:pPr algn="ctr"/>
            <a:r>
              <a:rPr lang="en-US" sz="4000" dirty="0">
                <a:latin typeface="Times New Roman" charset="0"/>
                <a:ea typeface="Times New Roman" charset="0"/>
                <a:cs typeface="Times New Roman" charset="0"/>
              </a:rPr>
              <a:t>Whom shall I send?</a:t>
            </a:r>
          </a:p>
        </p:txBody>
      </p:sp>
      <p:sp>
        <p:nvSpPr>
          <p:cNvPr id="4" name="TextBox 3">
            <a:extLst>
              <a:ext uri="{FF2B5EF4-FFF2-40B4-BE49-F238E27FC236}">
                <a16:creationId xmlns:a16="http://schemas.microsoft.com/office/drawing/2014/main" id="{1B86F7FB-A6A1-344E-B20E-315C4D3E427E}"/>
              </a:ext>
            </a:extLst>
          </p:cNvPr>
          <p:cNvSpPr txBox="1"/>
          <p:nvPr/>
        </p:nvSpPr>
        <p:spPr>
          <a:xfrm>
            <a:off x="0" y="7227"/>
            <a:ext cx="9134950"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“Here I Am, Lord”   UMH 593</a:t>
            </a:r>
          </a:p>
          <a:p>
            <a:pPr algn="ctr"/>
            <a:r>
              <a:rPr lang="en-US" sz="2000" dirty="0">
                <a:latin typeface="Times New Roman" charset="0"/>
                <a:ea typeface="Times New Roman" charset="0"/>
                <a:cs typeface="Times New Roman" charset="0"/>
              </a:rPr>
              <a:t>WORDS and MUSIC: Dan Schutte, 1981</a:t>
            </a:r>
          </a:p>
          <a:p>
            <a:pPr algn="ctr"/>
            <a:r>
              <a:rPr lang="en-US" sz="2800" b="1" i="1" dirty="0">
                <a:latin typeface="Times New Roman" charset="0"/>
                <a:ea typeface="Times New Roman" charset="0"/>
                <a:cs typeface="Times New Roman" charset="0"/>
              </a:rPr>
              <a:t>Please stand as you are able and comfortable.</a:t>
            </a:r>
            <a:endParaRPr lang="en-US" sz="2000"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2531010936"/>
      </p:ext>
    </p:extLst>
  </p:cSld>
  <p:clrMapOvr>
    <a:masterClrMapping/>
  </p:clrMapOvr>
  <p:transition spd="med">
    <p:dissolv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A7AF58-D65D-B441-971A-7BF29AA6B3A6}"/>
              </a:ext>
            </a:extLst>
          </p:cNvPr>
          <p:cNvPicPr>
            <a:picLocks noChangeAspect="1"/>
          </p:cNvPicPr>
          <p:nvPr/>
        </p:nvPicPr>
        <p:blipFill>
          <a:blip r:embed="rId2">
            <a:alphaModFix amt="30000"/>
          </a:blip>
          <a:stretch>
            <a:fillRect/>
          </a:stretch>
        </p:blipFill>
        <p:spPr>
          <a:xfrm>
            <a:off x="0" y="0"/>
            <a:ext cx="9144000" cy="6858000"/>
          </a:xfrm>
          <a:prstGeom prst="rect">
            <a:avLst/>
          </a:prstGeom>
        </p:spPr>
      </p:pic>
      <p:sp>
        <p:nvSpPr>
          <p:cNvPr id="8" name="TextBox 7"/>
          <p:cNvSpPr txBox="1"/>
          <p:nvPr/>
        </p:nvSpPr>
        <p:spPr>
          <a:xfrm>
            <a:off x="0" y="1984142"/>
            <a:ext cx="9102431"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Here I am, Lord.</a:t>
            </a:r>
          </a:p>
          <a:p>
            <a:pPr algn="ctr"/>
            <a:r>
              <a:rPr lang="en-US" sz="4000" dirty="0">
                <a:latin typeface="Times New Roman" charset="0"/>
                <a:ea typeface="Times New Roman" charset="0"/>
                <a:cs typeface="Times New Roman" charset="0"/>
              </a:rPr>
              <a:t>Is it I Lord?</a:t>
            </a:r>
          </a:p>
          <a:p>
            <a:pPr algn="ctr"/>
            <a:r>
              <a:rPr lang="en-US" sz="4000" dirty="0">
                <a:latin typeface="Times New Roman" charset="0"/>
                <a:ea typeface="Times New Roman" charset="0"/>
                <a:cs typeface="Times New Roman" charset="0"/>
              </a:rPr>
              <a:t>I have heard you calling in the night.</a:t>
            </a:r>
          </a:p>
          <a:p>
            <a:pPr algn="ctr"/>
            <a:r>
              <a:rPr lang="en-US" sz="4000" dirty="0">
                <a:latin typeface="Times New Roman" charset="0"/>
                <a:ea typeface="Times New Roman" charset="0"/>
                <a:cs typeface="Times New Roman" charset="0"/>
              </a:rPr>
              <a:t>I will go, Lord, </a:t>
            </a:r>
          </a:p>
          <a:p>
            <a:pPr algn="ctr"/>
            <a:r>
              <a:rPr lang="en-US" sz="4000" dirty="0">
                <a:latin typeface="Times New Roman" charset="0"/>
                <a:ea typeface="Times New Roman" charset="0"/>
                <a:cs typeface="Times New Roman" charset="0"/>
              </a:rPr>
              <a:t>if you lead me.</a:t>
            </a:r>
          </a:p>
          <a:p>
            <a:pPr algn="ctr"/>
            <a:r>
              <a:rPr lang="en-US" sz="4000" dirty="0">
                <a:latin typeface="Times New Roman" charset="0"/>
                <a:ea typeface="Times New Roman" charset="0"/>
                <a:cs typeface="Times New Roman" charset="0"/>
              </a:rPr>
              <a:t>I will hold your people in my heart.</a:t>
            </a:r>
          </a:p>
        </p:txBody>
      </p:sp>
      <p:sp>
        <p:nvSpPr>
          <p:cNvPr id="4" name="TextBox 3">
            <a:extLst>
              <a:ext uri="{FF2B5EF4-FFF2-40B4-BE49-F238E27FC236}">
                <a16:creationId xmlns:a16="http://schemas.microsoft.com/office/drawing/2014/main" id="{B8A927C6-78E4-9E4E-9536-9BF791D58D0C}"/>
              </a:ext>
            </a:extLst>
          </p:cNvPr>
          <p:cNvSpPr txBox="1"/>
          <p:nvPr/>
        </p:nvSpPr>
        <p:spPr>
          <a:xfrm>
            <a:off x="0" y="7227"/>
            <a:ext cx="9134950"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“Here I Am, Lord”   UMH 593</a:t>
            </a:r>
          </a:p>
          <a:p>
            <a:pPr algn="ctr"/>
            <a:r>
              <a:rPr lang="en-US" sz="2000" dirty="0">
                <a:latin typeface="Times New Roman" charset="0"/>
                <a:ea typeface="Times New Roman" charset="0"/>
                <a:cs typeface="Times New Roman" charset="0"/>
              </a:rPr>
              <a:t>WORDS and MUSIC: Dan Schutte, 1981</a:t>
            </a:r>
          </a:p>
          <a:p>
            <a:pPr algn="ctr"/>
            <a:r>
              <a:rPr lang="en-US" sz="2800" b="1" i="1" dirty="0">
                <a:latin typeface="Times New Roman" charset="0"/>
                <a:ea typeface="Times New Roman" charset="0"/>
                <a:cs typeface="Times New Roman" charset="0"/>
              </a:rPr>
              <a:t>Please stand as you are able and comfortable.</a:t>
            </a:r>
            <a:endParaRPr lang="en-US" sz="2000"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3537076761"/>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B4072F-08B9-7642-91DA-DCAF02578E30}"/>
              </a:ext>
            </a:extLst>
          </p:cNvPr>
          <p:cNvPicPr>
            <a:picLocks noChangeAspect="1"/>
          </p:cNvPicPr>
          <p:nvPr/>
        </p:nvPicPr>
        <p:blipFill>
          <a:blip r:embed="rId2">
            <a:alphaModFix amt="30000"/>
          </a:blip>
          <a:stretch>
            <a:fillRect/>
          </a:stretch>
        </p:blipFill>
        <p:spPr>
          <a:xfrm>
            <a:off x="0" y="0"/>
            <a:ext cx="9144000" cy="6858000"/>
          </a:xfrm>
          <a:prstGeom prst="rect">
            <a:avLst/>
          </a:prstGeom>
        </p:spPr>
      </p:pic>
      <p:sp>
        <p:nvSpPr>
          <p:cNvPr id="8" name="TextBox 7"/>
          <p:cNvSpPr txBox="1"/>
          <p:nvPr/>
        </p:nvSpPr>
        <p:spPr>
          <a:xfrm>
            <a:off x="16259" y="1601343"/>
            <a:ext cx="9102431" cy="5016758"/>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I, the Lord of snow and rain,</a:t>
            </a:r>
          </a:p>
          <a:p>
            <a:pPr algn="ctr"/>
            <a:r>
              <a:rPr lang="en-US" sz="4000" dirty="0">
                <a:latin typeface="Times New Roman" charset="0"/>
                <a:ea typeface="Times New Roman" charset="0"/>
                <a:cs typeface="Times New Roman" charset="0"/>
              </a:rPr>
              <a:t>I have borne my people’s pain.</a:t>
            </a:r>
          </a:p>
          <a:p>
            <a:pPr algn="ctr"/>
            <a:r>
              <a:rPr lang="en-US" sz="4000" dirty="0">
                <a:latin typeface="Times New Roman" charset="0"/>
                <a:ea typeface="Times New Roman" charset="0"/>
                <a:cs typeface="Times New Roman" charset="0"/>
              </a:rPr>
              <a:t>I have wept for love of them.</a:t>
            </a:r>
          </a:p>
          <a:p>
            <a:pPr algn="ctr"/>
            <a:r>
              <a:rPr lang="en-US" sz="4000" dirty="0">
                <a:latin typeface="Times New Roman" charset="0"/>
                <a:ea typeface="Times New Roman" charset="0"/>
                <a:cs typeface="Times New Roman" charset="0"/>
              </a:rPr>
              <a:t>They turn away.</a:t>
            </a:r>
          </a:p>
          <a:p>
            <a:pPr algn="ctr"/>
            <a:r>
              <a:rPr lang="en-US" sz="4000" dirty="0">
                <a:latin typeface="Times New Roman" charset="0"/>
                <a:ea typeface="Times New Roman" charset="0"/>
                <a:cs typeface="Times New Roman" charset="0"/>
              </a:rPr>
              <a:t>I will break their hearts of stone,</a:t>
            </a:r>
          </a:p>
          <a:p>
            <a:pPr algn="ctr"/>
            <a:r>
              <a:rPr lang="en-US" sz="4000" dirty="0">
                <a:latin typeface="Times New Roman" charset="0"/>
                <a:ea typeface="Times New Roman" charset="0"/>
                <a:cs typeface="Times New Roman" charset="0"/>
              </a:rPr>
              <a:t>give them hearts for love alone.</a:t>
            </a:r>
          </a:p>
          <a:p>
            <a:pPr algn="ctr"/>
            <a:r>
              <a:rPr lang="en-US" sz="4000" dirty="0">
                <a:latin typeface="Times New Roman" charset="0"/>
                <a:ea typeface="Times New Roman" charset="0"/>
                <a:cs typeface="Times New Roman" charset="0"/>
              </a:rPr>
              <a:t>I will speak my word to them.</a:t>
            </a:r>
          </a:p>
          <a:p>
            <a:pPr algn="ctr"/>
            <a:r>
              <a:rPr lang="en-US" sz="4000" dirty="0">
                <a:latin typeface="Times New Roman" charset="0"/>
                <a:ea typeface="Times New Roman" charset="0"/>
                <a:cs typeface="Times New Roman" charset="0"/>
              </a:rPr>
              <a:t>Whom shall I send?</a:t>
            </a:r>
          </a:p>
        </p:txBody>
      </p:sp>
      <p:sp>
        <p:nvSpPr>
          <p:cNvPr id="4" name="TextBox 3">
            <a:extLst>
              <a:ext uri="{FF2B5EF4-FFF2-40B4-BE49-F238E27FC236}">
                <a16:creationId xmlns:a16="http://schemas.microsoft.com/office/drawing/2014/main" id="{1B86F7FB-A6A1-344E-B20E-315C4D3E427E}"/>
              </a:ext>
            </a:extLst>
          </p:cNvPr>
          <p:cNvSpPr txBox="1"/>
          <p:nvPr/>
        </p:nvSpPr>
        <p:spPr>
          <a:xfrm>
            <a:off x="0" y="7227"/>
            <a:ext cx="9134950"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“Here I Am, Lord”   UMH 593</a:t>
            </a:r>
          </a:p>
          <a:p>
            <a:pPr algn="ctr"/>
            <a:r>
              <a:rPr lang="en-US" sz="2000" dirty="0">
                <a:latin typeface="Times New Roman" charset="0"/>
                <a:ea typeface="Times New Roman" charset="0"/>
                <a:cs typeface="Times New Roman" charset="0"/>
              </a:rPr>
              <a:t>WORDS and MUSIC: Dan Schutte, 1981</a:t>
            </a:r>
          </a:p>
          <a:p>
            <a:pPr algn="ctr"/>
            <a:r>
              <a:rPr lang="en-US" sz="2800" b="1" i="1" dirty="0">
                <a:latin typeface="Times New Roman" charset="0"/>
                <a:ea typeface="Times New Roman" charset="0"/>
                <a:cs typeface="Times New Roman" charset="0"/>
              </a:rPr>
              <a:t>Please stand as you are able and comfortable.</a:t>
            </a:r>
            <a:endParaRPr lang="en-US" sz="2000"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1738997136"/>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A7AF58-D65D-B441-971A-7BF29AA6B3A6}"/>
              </a:ext>
            </a:extLst>
          </p:cNvPr>
          <p:cNvPicPr>
            <a:picLocks noChangeAspect="1"/>
          </p:cNvPicPr>
          <p:nvPr/>
        </p:nvPicPr>
        <p:blipFill>
          <a:blip r:embed="rId2">
            <a:alphaModFix amt="30000"/>
          </a:blip>
          <a:stretch>
            <a:fillRect/>
          </a:stretch>
        </p:blipFill>
        <p:spPr>
          <a:xfrm>
            <a:off x="0" y="0"/>
            <a:ext cx="9144000" cy="6858000"/>
          </a:xfrm>
          <a:prstGeom prst="rect">
            <a:avLst/>
          </a:prstGeom>
        </p:spPr>
      </p:pic>
      <p:sp>
        <p:nvSpPr>
          <p:cNvPr id="8" name="TextBox 7"/>
          <p:cNvSpPr txBox="1"/>
          <p:nvPr/>
        </p:nvSpPr>
        <p:spPr>
          <a:xfrm>
            <a:off x="0" y="1984142"/>
            <a:ext cx="9102431"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Here I am, Lord.</a:t>
            </a:r>
          </a:p>
          <a:p>
            <a:pPr algn="ctr"/>
            <a:r>
              <a:rPr lang="en-US" sz="4000" dirty="0">
                <a:latin typeface="Times New Roman" charset="0"/>
                <a:ea typeface="Times New Roman" charset="0"/>
                <a:cs typeface="Times New Roman" charset="0"/>
              </a:rPr>
              <a:t>Is it I Lord?</a:t>
            </a:r>
          </a:p>
          <a:p>
            <a:pPr algn="ctr"/>
            <a:r>
              <a:rPr lang="en-US" sz="4000" dirty="0">
                <a:latin typeface="Times New Roman" charset="0"/>
                <a:ea typeface="Times New Roman" charset="0"/>
                <a:cs typeface="Times New Roman" charset="0"/>
              </a:rPr>
              <a:t>I have heard you calling in the night.</a:t>
            </a:r>
          </a:p>
          <a:p>
            <a:pPr algn="ctr"/>
            <a:r>
              <a:rPr lang="en-US" sz="4000" dirty="0">
                <a:latin typeface="Times New Roman" charset="0"/>
                <a:ea typeface="Times New Roman" charset="0"/>
                <a:cs typeface="Times New Roman" charset="0"/>
              </a:rPr>
              <a:t>I will go, Lord, </a:t>
            </a:r>
          </a:p>
          <a:p>
            <a:pPr algn="ctr"/>
            <a:r>
              <a:rPr lang="en-US" sz="4000" dirty="0">
                <a:latin typeface="Times New Roman" charset="0"/>
                <a:ea typeface="Times New Roman" charset="0"/>
                <a:cs typeface="Times New Roman" charset="0"/>
              </a:rPr>
              <a:t>if you lead me.</a:t>
            </a:r>
          </a:p>
          <a:p>
            <a:pPr algn="ctr"/>
            <a:r>
              <a:rPr lang="en-US" sz="4000" dirty="0">
                <a:latin typeface="Times New Roman" charset="0"/>
                <a:ea typeface="Times New Roman" charset="0"/>
                <a:cs typeface="Times New Roman" charset="0"/>
              </a:rPr>
              <a:t>I will hold your people in my heart.</a:t>
            </a:r>
          </a:p>
        </p:txBody>
      </p:sp>
      <p:sp>
        <p:nvSpPr>
          <p:cNvPr id="4" name="TextBox 3">
            <a:extLst>
              <a:ext uri="{FF2B5EF4-FFF2-40B4-BE49-F238E27FC236}">
                <a16:creationId xmlns:a16="http://schemas.microsoft.com/office/drawing/2014/main" id="{B8A927C6-78E4-9E4E-9536-9BF791D58D0C}"/>
              </a:ext>
            </a:extLst>
          </p:cNvPr>
          <p:cNvSpPr txBox="1"/>
          <p:nvPr/>
        </p:nvSpPr>
        <p:spPr>
          <a:xfrm>
            <a:off x="0" y="7227"/>
            <a:ext cx="9134950"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“Here I Am, Lord”   UMH 593</a:t>
            </a:r>
          </a:p>
          <a:p>
            <a:pPr algn="ctr"/>
            <a:r>
              <a:rPr lang="en-US" sz="2000" dirty="0">
                <a:latin typeface="Times New Roman" charset="0"/>
                <a:ea typeface="Times New Roman" charset="0"/>
                <a:cs typeface="Times New Roman" charset="0"/>
              </a:rPr>
              <a:t>WORDS and MUSIC: Dan Schutte, 1981</a:t>
            </a:r>
          </a:p>
          <a:p>
            <a:pPr algn="ctr"/>
            <a:r>
              <a:rPr lang="en-US" sz="2800" b="1" i="1" dirty="0">
                <a:latin typeface="Times New Roman" charset="0"/>
                <a:ea typeface="Times New Roman" charset="0"/>
                <a:cs typeface="Times New Roman" charset="0"/>
              </a:rPr>
              <a:t>Please stand as you are able and comfortable.</a:t>
            </a:r>
            <a:endParaRPr lang="en-US" sz="2000"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1617959166"/>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B4072F-08B9-7642-91DA-DCAF02578E30}"/>
              </a:ext>
            </a:extLst>
          </p:cNvPr>
          <p:cNvPicPr>
            <a:picLocks noChangeAspect="1"/>
          </p:cNvPicPr>
          <p:nvPr/>
        </p:nvPicPr>
        <p:blipFill>
          <a:blip r:embed="rId2">
            <a:alphaModFix amt="30000"/>
          </a:blip>
          <a:stretch>
            <a:fillRect/>
          </a:stretch>
        </p:blipFill>
        <p:spPr>
          <a:xfrm>
            <a:off x="0" y="0"/>
            <a:ext cx="9144000" cy="6858000"/>
          </a:xfrm>
          <a:prstGeom prst="rect">
            <a:avLst/>
          </a:prstGeom>
        </p:spPr>
      </p:pic>
      <p:sp>
        <p:nvSpPr>
          <p:cNvPr id="8" name="TextBox 7"/>
          <p:cNvSpPr txBox="1"/>
          <p:nvPr/>
        </p:nvSpPr>
        <p:spPr>
          <a:xfrm>
            <a:off x="16259" y="1601343"/>
            <a:ext cx="9102431" cy="5016758"/>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I, the Lord of wind and flame,</a:t>
            </a:r>
          </a:p>
          <a:p>
            <a:pPr algn="ctr"/>
            <a:r>
              <a:rPr lang="en-US" sz="4000" dirty="0">
                <a:latin typeface="Times New Roman" charset="0"/>
                <a:ea typeface="Times New Roman" charset="0"/>
                <a:cs typeface="Times New Roman" charset="0"/>
              </a:rPr>
              <a:t>I will tend the poor and lame,</a:t>
            </a:r>
          </a:p>
          <a:p>
            <a:pPr algn="ctr"/>
            <a:r>
              <a:rPr lang="en-US" sz="4000" dirty="0">
                <a:latin typeface="Times New Roman" charset="0"/>
                <a:ea typeface="Times New Roman" charset="0"/>
                <a:cs typeface="Times New Roman" charset="0"/>
              </a:rPr>
              <a:t>I will set a feast for them.</a:t>
            </a:r>
          </a:p>
          <a:p>
            <a:pPr algn="ctr"/>
            <a:r>
              <a:rPr lang="en-US" sz="4000" dirty="0">
                <a:latin typeface="Times New Roman" charset="0"/>
                <a:ea typeface="Times New Roman" charset="0"/>
                <a:cs typeface="Times New Roman" charset="0"/>
              </a:rPr>
              <a:t>My hand will save.</a:t>
            </a:r>
          </a:p>
          <a:p>
            <a:pPr algn="ctr"/>
            <a:r>
              <a:rPr lang="en-US" sz="4000" dirty="0">
                <a:latin typeface="Times New Roman" charset="0"/>
                <a:ea typeface="Times New Roman" charset="0"/>
                <a:cs typeface="Times New Roman" charset="0"/>
              </a:rPr>
              <a:t>Finest bread I will provide</a:t>
            </a:r>
          </a:p>
          <a:p>
            <a:pPr algn="ctr"/>
            <a:r>
              <a:rPr lang="en-US" sz="4000" dirty="0">
                <a:latin typeface="Times New Roman" charset="0"/>
                <a:ea typeface="Times New Roman" charset="0"/>
                <a:cs typeface="Times New Roman" charset="0"/>
              </a:rPr>
              <a:t>till their hearts be satisfied.</a:t>
            </a:r>
          </a:p>
          <a:p>
            <a:pPr algn="ctr"/>
            <a:r>
              <a:rPr lang="en-US" sz="4000" dirty="0">
                <a:latin typeface="Times New Roman" charset="0"/>
                <a:ea typeface="Times New Roman" charset="0"/>
                <a:cs typeface="Times New Roman" charset="0"/>
              </a:rPr>
              <a:t>I will give my life to them.</a:t>
            </a:r>
          </a:p>
          <a:p>
            <a:pPr algn="ctr"/>
            <a:r>
              <a:rPr lang="en-US" sz="4000" dirty="0">
                <a:latin typeface="Times New Roman" charset="0"/>
                <a:ea typeface="Times New Roman" charset="0"/>
                <a:cs typeface="Times New Roman" charset="0"/>
              </a:rPr>
              <a:t>Whom shall I send?</a:t>
            </a:r>
          </a:p>
        </p:txBody>
      </p:sp>
      <p:sp>
        <p:nvSpPr>
          <p:cNvPr id="4" name="TextBox 3">
            <a:extLst>
              <a:ext uri="{FF2B5EF4-FFF2-40B4-BE49-F238E27FC236}">
                <a16:creationId xmlns:a16="http://schemas.microsoft.com/office/drawing/2014/main" id="{1B86F7FB-A6A1-344E-B20E-315C4D3E427E}"/>
              </a:ext>
            </a:extLst>
          </p:cNvPr>
          <p:cNvSpPr txBox="1"/>
          <p:nvPr/>
        </p:nvSpPr>
        <p:spPr>
          <a:xfrm>
            <a:off x="0" y="7227"/>
            <a:ext cx="9134950"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“Here I Am, Lord”   UMH 593</a:t>
            </a:r>
          </a:p>
          <a:p>
            <a:pPr algn="ctr"/>
            <a:r>
              <a:rPr lang="en-US" sz="2000" dirty="0">
                <a:latin typeface="Times New Roman" charset="0"/>
                <a:ea typeface="Times New Roman" charset="0"/>
                <a:cs typeface="Times New Roman" charset="0"/>
              </a:rPr>
              <a:t>WORDS and MUSIC: Dan Schutte, 1981</a:t>
            </a:r>
          </a:p>
          <a:p>
            <a:pPr algn="ctr"/>
            <a:r>
              <a:rPr lang="en-US" sz="2800" b="1" i="1" dirty="0">
                <a:latin typeface="Times New Roman" charset="0"/>
                <a:ea typeface="Times New Roman" charset="0"/>
                <a:cs typeface="Times New Roman" charset="0"/>
              </a:rPr>
              <a:t>Please stand as you are able and comfortable.</a:t>
            </a:r>
            <a:endParaRPr lang="en-US" sz="2000"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2430618251"/>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A7AF58-D65D-B441-971A-7BF29AA6B3A6}"/>
              </a:ext>
            </a:extLst>
          </p:cNvPr>
          <p:cNvPicPr>
            <a:picLocks noChangeAspect="1"/>
          </p:cNvPicPr>
          <p:nvPr/>
        </p:nvPicPr>
        <p:blipFill>
          <a:blip r:embed="rId2">
            <a:alphaModFix amt="30000"/>
          </a:blip>
          <a:stretch>
            <a:fillRect/>
          </a:stretch>
        </p:blipFill>
        <p:spPr>
          <a:xfrm>
            <a:off x="0" y="0"/>
            <a:ext cx="9144000" cy="6858000"/>
          </a:xfrm>
          <a:prstGeom prst="rect">
            <a:avLst/>
          </a:prstGeom>
        </p:spPr>
      </p:pic>
      <p:sp>
        <p:nvSpPr>
          <p:cNvPr id="8" name="TextBox 7"/>
          <p:cNvSpPr txBox="1"/>
          <p:nvPr/>
        </p:nvSpPr>
        <p:spPr>
          <a:xfrm>
            <a:off x="0" y="1984142"/>
            <a:ext cx="9102431"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Here I am, Lord.</a:t>
            </a:r>
          </a:p>
          <a:p>
            <a:pPr algn="ctr"/>
            <a:r>
              <a:rPr lang="en-US" sz="4000" dirty="0">
                <a:latin typeface="Times New Roman" charset="0"/>
                <a:ea typeface="Times New Roman" charset="0"/>
                <a:cs typeface="Times New Roman" charset="0"/>
              </a:rPr>
              <a:t>Is it I Lord?</a:t>
            </a:r>
          </a:p>
          <a:p>
            <a:pPr algn="ctr"/>
            <a:r>
              <a:rPr lang="en-US" sz="4000" dirty="0">
                <a:latin typeface="Times New Roman" charset="0"/>
                <a:ea typeface="Times New Roman" charset="0"/>
                <a:cs typeface="Times New Roman" charset="0"/>
              </a:rPr>
              <a:t>I have heard you calling in the night.</a:t>
            </a:r>
          </a:p>
          <a:p>
            <a:pPr algn="ctr"/>
            <a:r>
              <a:rPr lang="en-US" sz="4000" dirty="0">
                <a:latin typeface="Times New Roman" charset="0"/>
                <a:ea typeface="Times New Roman" charset="0"/>
                <a:cs typeface="Times New Roman" charset="0"/>
              </a:rPr>
              <a:t>I will go, Lord, </a:t>
            </a:r>
          </a:p>
          <a:p>
            <a:pPr algn="ctr"/>
            <a:r>
              <a:rPr lang="en-US" sz="4000" dirty="0">
                <a:latin typeface="Times New Roman" charset="0"/>
                <a:ea typeface="Times New Roman" charset="0"/>
                <a:cs typeface="Times New Roman" charset="0"/>
              </a:rPr>
              <a:t>if you lead me.</a:t>
            </a:r>
          </a:p>
          <a:p>
            <a:pPr algn="ctr"/>
            <a:r>
              <a:rPr lang="en-US" sz="4000" dirty="0">
                <a:latin typeface="Times New Roman" charset="0"/>
                <a:ea typeface="Times New Roman" charset="0"/>
                <a:cs typeface="Times New Roman" charset="0"/>
              </a:rPr>
              <a:t>I will hold your people in my heart.</a:t>
            </a:r>
          </a:p>
        </p:txBody>
      </p:sp>
      <p:sp>
        <p:nvSpPr>
          <p:cNvPr id="4" name="TextBox 3">
            <a:extLst>
              <a:ext uri="{FF2B5EF4-FFF2-40B4-BE49-F238E27FC236}">
                <a16:creationId xmlns:a16="http://schemas.microsoft.com/office/drawing/2014/main" id="{B8A927C6-78E4-9E4E-9536-9BF791D58D0C}"/>
              </a:ext>
            </a:extLst>
          </p:cNvPr>
          <p:cNvSpPr txBox="1"/>
          <p:nvPr/>
        </p:nvSpPr>
        <p:spPr>
          <a:xfrm>
            <a:off x="0" y="7227"/>
            <a:ext cx="9134950" cy="1354217"/>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“Here I Am, Lord”   UMH 593</a:t>
            </a:r>
          </a:p>
          <a:p>
            <a:pPr algn="ctr"/>
            <a:r>
              <a:rPr lang="en-US" sz="2000" dirty="0">
                <a:latin typeface="Times New Roman" charset="0"/>
                <a:ea typeface="Times New Roman" charset="0"/>
                <a:cs typeface="Times New Roman" charset="0"/>
              </a:rPr>
              <a:t>WORDS and MUSIC: Dan Schutte, 1981</a:t>
            </a:r>
          </a:p>
          <a:p>
            <a:pPr algn="ctr"/>
            <a:r>
              <a:rPr lang="en-US" sz="2800" b="1" i="1" dirty="0">
                <a:latin typeface="Times New Roman" charset="0"/>
                <a:ea typeface="Times New Roman" charset="0"/>
                <a:cs typeface="Times New Roman" charset="0"/>
              </a:rPr>
              <a:t>Please stand as you are able and comfortable.</a:t>
            </a:r>
            <a:endParaRPr lang="en-US" sz="2000"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3302557910"/>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70134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2376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843256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79675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9BF7FA90-BD22-47B1-5721-BC61505705E3}"/>
              </a:ext>
            </a:extLst>
          </p:cNvPr>
          <p:cNvSpPr/>
          <p:nvPr/>
        </p:nvSpPr>
        <p:spPr>
          <a:xfrm>
            <a:off x="0" y="2439461"/>
            <a:ext cx="9144000" cy="1719943"/>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C77D25C-6F0B-CD4D-A16A-A68070E2BA42}"/>
              </a:ext>
            </a:extLst>
          </p:cNvPr>
          <p:cNvSpPr txBox="1"/>
          <p:nvPr/>
        </p:nvSpPr>
        <p:spPr>
          <a:xfrm>
            <a:off x="1371600" y="629443"/>
            <a:ext cx="6858000" cy="2900518"/>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6000" b="1" dirty="0">
                <a:ln>
                  <a:solidFill>
                    <a:schemeClr val="tx1"/>
                  </a:solidFill>
                </a:ln>
                <a:latin typeface="+mj-lt"/>
                <a:ea typeface="+mj-ea"/>
                <a:cs typeface="+mj-cs"/>
              </a:rPr>
              <a:t>Tithes and Offerings</a:t>
            </a:r>
          </a:p>
        </p:txBody>
      </p:sp>
      <p:sp>
        <p:nvSpPr>
          <p:cNvPr id="6" name="TextBox 5">
            <a:extLst>
              <a:ext uri="{FF2B5EF4-FFF2-40B4-BE49-F238E27FC236}">
                <a16:creationId xmlns:a16="http://schemas.microsoft.com/office/drawing/2014/main" id="{3469AA33-CA2E-1941-9816-0971336E99DC}"/>
              </a:ext>
            </a:extLst>
          </p:cNvPr>
          <p:cNvSpPr txBox="1"/>
          <p:nvPr/>
        </p:nvSpPr>
        <p:spPr>
          <a:xfrm>
            <a:off x="1143000" y="3610206"/>
            <a:ext cx="6858000" cy="1098395"/>
          </a:xfrm>
          <a:prstGeom prst="rect">
            <a:avLst/>
          </a:prstGeom>
        </p:spPr>
        <p:txBody>
          <a:bodyPr vert="horz" lIns="91440" tIns="45720" rIns="91440" bIns="45720" rtlCol="0">
            <a:normAutofit/>
          </a:bodyPr>
          <a:lstStyle/>
          <a:p>
            <a:pPr algn="ctr" defTabSz="914400">
              <a:lnSpc>
                <a:spcPct val="90000"/>
              </a:lnSpc>
              <a:spcBef>
                <a:spcPts val="1000"/>
              </a:spcBef>
            </a:pPr>
            <a:r>
              <a:rPr lang="en-US" sz="2400" dirty="0">
                <a:ln>
                  <a:solidFill>
                    <a:schemeClr val="tx1"/>
                  </a:solidFill>
                </a:ln>
              </a:rPr>
              <a:t>Worship through giving</a:t>
            </a:r>
          </a:p>
        </p:txBody>
      </p:sp>
    </p:spTree>
    <p:extLst>
      <p:ext uri="{BB962C8B-B14F-4D97-AF65-F5344CB8AC3E}">
        <p14:creationId xmlns:p14="http://schemas.microsoft.com/office/powerpoint/2010/main" val="383331115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se-up of hands holding yellow flowers&#10;&#10;AI-generated content may be incorrect.">
            <a:extLst>
              <a:ext uri="{FF2B5EF4-FFF2-40B4-BE49-F238E27FC236}">
                <a16:creationId xmlns:a16="http://schemas.microsoft.com/office/drawing/2014/main" id="{AB11DBFD-CABE-CC46-6063-CD5460FABA54}"/>
              </a:ext>
            </a:extLst>
          </p:cNvPr>
          <p:cNvPicPr>
            <a:picLocks noChangeAspect="1"/>
          </p:cNvPicPr>
          <p:nvPr/>
        </p:nvPicPr>
        <p:blipFill>
          <a:blip r:embed="rId2" cstate="email">
            <a:alphaModFix amt="5000"/>
            <a:extLst>
              <a:ext uri="{28A0092B-C50C-407E-A947-70E740481C1C}">
                <a14:useLocalDpi xmlns:a14="http://schemas.microsoft.com/office/drawing/2010/main"/>
              </a:ext>
            </a:extLst>
          </a:blip>
          <a:stretch>
            <a:fillRect/>
          </a:stretch>
        </p:blipFill>
        <p:spPr>
          <a:xfrm>
            <a:off x="0" y="-1"/>
            <a:ext cx="9490974" cy="6858001"/>
          </a:xfrm>
          <a:prstGeom prst="rect">
            <a:avLst/>
          </a:prstGeom>
        </p:spPr>
      </p:pic>
      <p:sp>
        <p:nvSpPr>
          <p:cNvPr id="3" name="TextBox 2">
            <a:hlinkClick r:id="rId3"/>
            <a:extLst>
              <a:ext uri="{FF2B5EF4-FFF2-40B4-BE49-F238E27FC236}">
                <a16:creationId xmlns:a16="http://schemas.microsoft.com/office/drawing/2014/main" id="{CD7AEBA0-6C80-4386-B2D7-1A6FD27EE85E}"/>
              </a:ext>
            </a:extLst>
          </p:cNvPr>
          <p:cNvSpPr txBox="1"/>
          <p:nvPr/>
        </p:nvSpPr>
        <p:spPr>
          <a:xfrm>
            <a:off x="0" y="0"/>
            <a:ext cx="9144000" cy="1538883"/>
          </a:xfrm>
          <a:prstGeom prst="rect">
            <a:avLst/>
          </a:prstGeom>
          <a:noFill/>
        </p:spPr>
        <p:txBody>
          <a:bodyPr wrap="square" rtlCol="0">
            <a:spAutoFit/>
          </a:bodyPr>
          <a:lstStyle/>
          <a:p>
            <a:pPr algn="ctr"/>
            <a:r>
              <a:rPr lang="en-US" sz="3000" dirty="0">
                <a:ea typeface="Times New Roman" charset="0"/>
                <a:cs typeface="Times New Roman" charset="0"/>
              </a:rPr>
              <a:t>“Praise God, from Whom All Blessings Flow”     UMH 94</a:t>
            </a:r>
          </a:p>
          <a:p>
            <a:pPr algn="ctr"/>
            <a:r>
              <a:rPr lang="en-US" dirty="0">
                <a:ea typeface="Times New Roman" charset="0"/>
                <a:cs typeface="Times New Roman" charset="0"/>
              </a:rPr>
              <a:t>WORDS: Thomas Ken, 1674; adapted by Gilbert H. Viera, 1978     </a:t>
            </a:r>
          </a:p>
          <a:p>
            <a:pPr algn="ctr"/>
            <a:r>
              <a:rPr lang="en-US" dirty="0">
                <a:ea typeface="Times New Roman" charset="0"/>
                <a:cs typeface="Times New Roman" charset="0"/>
              </a:rPr>
              <a:t>MUSIC: </a:t>
            </a:r>
            <a:r>
              <a:rPr lang="en-US" dirty="0" err="1">
                <a:ea typeface="Times New Roman" charset="0"/>
                <a:cs typeface="Times New Roman" charset="0"/>
              </a:rPr>
              <a:t>Geistliche</a:t>
            </a:r>
            <a:r>
              <a:rPr lang="en-US" dirty="0">
                <a:ea typeface="Times New Roman" charset="0"/>
                <a:cs typeface="Times New Roman" charset="0"/>
              </a:rPr>
              <a:t> </a:t>
            </a:r>
            <a:r>
              <a:rPr lang="en-US" dirty="0" err="1">
                <a:ea typeface="Times New Roman" charset="0"/>
                <a:cs typeface="Times New Roman" charset="0"/>
              </a:rPr>
              <a:t>Kirchengesange</a:t>
            </a:r>
            <a:r>
              <a:rPr lang="en-US" dirty="0">
                <a:ea typeface="Times New Roman" charset="0"/>
                <a:cs typeface="Times New Roman" charset="0"/>
              </a:rPr>
              <a:t>, 1623; harmonized by Ralph Vaughn Williams, 1906</a:t>
            </a:r>
          </a:p>
          <a:p>
            <a:pPr algn="ctr"/>
            <a:r>
              <a:rPr lang="en-US" sz="2800" b="1" i="1" dirty="0">
                <a:ea typeface="Times New Roman" charset="0"/>
                <a:cs typeface="Times New Roman" charset="0"/>
              </a:rPr>
              <a:t>Please stand as you are able and comfortable</a:t>
            </a:r>
            <a:r>
              <a:rPr lang="en-US" sz="2000" b="1" i="1" dirty="0">
                <a:ea typeface="Times New Roman" charset="0"/>
                <a:cs typeface="Times New Roman" charset="0"/>
              </a:rPr>
              <a:t>.</a:t>
            </a:r>
            <a:endParaRPr lang="en-US" sz="2000" b="1" i="1" dirty="0">
              <a:ea typeface="Edwardian Script ITC" charset="0"/>
              <a:cs typeface="Edwardian Script ITC" charset="0"/>
            </a:endParaRPr>
          </a:p>
        </p:txBody>
      </p:sp>
      <p:sp>
        <p:nvSpPr>
          <p:cNvPr id="4" name="TextBox 3">
            <a:extLst>
              <a:ext uri="{FF2B5EF4-FFF2-40B4-BE49-F238E27FC236}">
                <a16:creationId xmlns:a16="http://schemas.microsoft.com/office/drawing/2014/main" id="{46D4955F-D45C-DD08-54A3-D27DE48ABF3B}"/>
              </a:ext>
            </a:extLst>
          </p:cNvPr>
          <p:cNvSpPr txBox="1"/>
          <p:nvPr/>
        </p:nvSpPr>
        <p:spPr>
          <a:xfrm>
            <a:off x="354181" y="1538883"/>
            <a:ext cx="8435638"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from whom all blessings flow;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all creatures here below: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the source of all our gifts!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Jesus Christ, whose power uplifts!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the Spirit, Holy Spirit!</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  Alleluia!</a:t>
            </a:r>
          </a:p>
        </p:txBody>
      </p:sp>
    </p:spTree>
    <p:extLst>
      <p:ext uri="{BB962C8B-B14F-4D97-AF65-F5344CB8AC3E}">
        <p14:creationId xmlns:p14="http://schemas.microsoft.com/office/powerpoint/2010/main" val="11302102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F271B4-CFBA-523C-3FF9-ACCBAAB2DC5D}"/>
              </a:ext>
            </a:extLst>
          </p:cNvPr>
          <p:cNvSpPr txBox="1"/>
          <p:nvPr/>
        </p:nvSpPr>
        <p:spPr>
          <a:xfrm>
            <a:off x="1262743" y="2959640"/>
            <a:ext cx="6618514" cy="938719"/>
          </a:xfrm>
          <a:prstGeom prst="rect">
            <a:avLst/>
          </a:prstGeom>
          <a:solidFill>
            <a:schemeClr val="bg1"/>
          </a:solidFill>
          <a:ln>
            <a:solidFill>
              <a:schemeClr val="tx1"/>
            </a:solidFill>
            <a:prstDash val="solid"/>
            <a:extLst>
              <a:ext uri="{C807C97D-BFC1-408E-A445-0C87EB9F89A2}">
                <ask:lineSketchStyleProps xmlns:ask="http://schemas.microsoft.com/office/drawing/2018/sketchyshapes">
                  <ask:type>
                    <ask:lineSketchNone/>
                  </ask:type>
                </ask:lineSketchStyleProps>
              </a:ext>
            </a:extLst>
          </a:ln>
          <a:effectLst>
            <a:softEdge rad="31750"/>
          </a:effectLst>
        </p:spPr>
        <p:txBody>
          <a:bodyPr wrap="square" rtlCol="0">
            <a:spAutoFit/>
          </a:bodyPr>
          <a:lstStyle/>
          <a:p>
            <a:r>
              <a:rPr lang="en-US" sz="5500" dirty="0">
                <a:latin typeface="Lucida Calligraphy" panose="03010101010101010101" pitchFamily="66" charset="77"/>
              </a:rPr>
              <a:t>Offertory Prayer</a:t>
            </a:r>
          </a:p>
        </p:txBody>
      </p:sp>
    </p:spTree>
    <p:extLst>
      <p:ext uri="{BB962C8B-B14F-4D97-AF65-F5344CB8AC3E}">
        <p14:creationId xmlns:p14="http://schemas.microsoft.com/office/powerpoint/2010/main" val="237920455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29086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695861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84458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3840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55952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8702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utumn Watercolour Wallpapers - Wallpaper Cave">
            <a:extLst>
              <a:ext uri="{FF2B5EF4-FFF2-40B4-BE49-F238E27FC236}">
                <a16:creationId xmlns:a16="http://schemas.microsoft.com/office/drawing/2014/main" id="{5FD2959E-7E51-026A-767A-4EE29F01BCD7}"/>
              </a:ext>
            </a:extLst>
          </p:cNvPr>
          <p:cNvPicPr>
            <a:picLocks noChangeAspect="1"/>
          </p:cNvPicPr>
          <p:nvPr/>
        </p:nvPicPr>
        <p:blipFill>
          <a:blip r:embed="rId2">
            <a:alphaModFix amt="35000"/>
            <a:extLst>
              <a:ext uri="{BEBA8EAE-BF5A-486C-A8C5-ECC9F3942E4B}">
                <a14:imgProps xmlns:a14="http://schemas.microsoft.com/office/drawing/2010/main">
                  <a14:imgLayer r:embed="rId3">
                    <a14:imgEffect>
                      <a14:colorTemperature colorTemp="8800"/>
                    </a14:imgEffect>
                  </a14:imgLayer>
                </a14:imgProps>
              </a:ext>
            </a:extLst>
          </a:blip>
          <a:stretch>
            <a:fillRect/>
          </a:stretch>
        </p:blipFill>
        <p:spPr>
          <a:xfrm>
            <a:off x="0" y="0"/>
            <a:ext cx="9144000" cy="6858000"/>
          </a:xfrm>
          <a:prstGeom prst="rect">
            <a:avLst/>
          </a:prstGeom>
        </p:spPr>
      </p:pic>
      <p:sp>
        <p:nvSpPr>
          <p:cNvPr id="2" name="TextBox 1">
            <a:extLst>
              <a:ext uri="{FF2B5EF4-FFF2-40B4-BE49-F238E27FC236}">
                <a16:creationId xmlns:a16="http://schemas.microsoft.com/office/drawing/2014/main" id="{B0CF4847-4412-DF13-663C-925144C82684}"/>
              </a:ext>
            </a:extLst>
          </p:cNvPr>
          <p:cNvSpPr txBox="1"/>
          <p:nvPr/>
        </p:nvSpPr>
        <p:spPr>
          <a:xfrm>
            <a:off x="42779" y="0"/>
            <a:ext cx="9058442" cy="861774"/>
          </a:xfrm>
          <a:prstGeom prst="rect">
            <a:avLst/>
          </a:prstGeom>
          <a:noFill/>
        </p:spPr>
        <p:txBody>
          <a:bodyPr wrap="none" rtlCol="0">
            <a:spAutoFit/>
          </a:bodyPr>
          <a:lstStyle/>
          <a:p>
            <a:r>
              <a:rPr lang="en-US" sz="5000" dirty="0">
                <a:latin typeface="Verdana" panose="020B0604030504040204" pitchFamily="34" charset="0"/>
                <a:ea typeface="Verdana" panose="020B0604030504040204" pitchFamily="34" charset="0"/>
                <a:cs typeface="Verdana" panose="020B0604030504040204" pitchFamily="34" charset="0"/>
              </a:rPr>
              <a:t>Upcoming Event Reminders</a:t>
            </a:r>
          </a:p>
        </p:txBody>
      </p:sp>
      <p:pic>
        <p:nvPicPr>
          <p:cNvPr id="3" name="Picture 2">
            <a:extLst>
              <a:ext uri="{FF2B5EF4-FFF2-40B4-BE49-F238E27FC236}">
                <a16:creationId xmlns:a16="http://schemas.microsoft.com/office/drawing/2014/main" id="{5D5D3854-68D0-CBAE-569D-DD6B4F9904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03" y="947231"/>
            <a:ext cx="4320671" cy="3421740"/>
          </a:xfrm>
          <a:prstGeom prst="rect">
            <a:avLst/>
          </a:prstGeom>
        </p:spPr>
      </p:pic>
      <p:pic>
        <p:nvPicPr>
          <p:cNvPr id="4" name="Picture 3">
            <a:extLst>
              <a:ext uri="{FF2B5EF4-FFF2-40B4-BE49-F238E27FC236}">
                <a16:creationId xmlns:a16="http://schemas.microsoft.com/office/drawing/2014/main" id="{108E2C12-75AA-613C-45B0-25FD866E0EF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77099" y="3313697"/>
            <a:ext cx="4082577" cy="3421740"/>
          </a:xfrm>
          <a:prstGeom prst="rect">
            <a:avLst/>
          </a:prstGeom>
        </p:spPr>
      </p:pic>
    </p:spTree>
    <p:extLst>
      <p:ext uri="{BB962C8B-B14F-4D97-AF65-F5344CB8AC3E}">
        <p14:creationId xmlns:p14="http://schemas.microsoft.com/office/powerpoint/2010/main" val="16106690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16288" cy="707886"/>
          </a:xfrm>
          <a:prstGeom prst="rect">
            <a:avLst/>
          </a:prstGeom>
          <a:noFill/>
        </p:spPr>
        <p:txBody>
          <a:bodyPr wrap="square" rtlCol="0">
            <a:spAutoFit/>
          </a:bodyPr>
          <a:lstStyle/>
          <a:p>
            <a:pPr algn="ctr"/>
            <a:r>
              <a:rPr lang="en-US" sz="4000" b="1" dirty="0">
                <a:ea typeface="Times New Roman" charset="0"/>
                <a:cs typeface="Times New Roman" charset="0"/>
              </a:rPr>
              <a:t>Postlude</a:t>
            </a:r>
          </a:p>
        </p:txBody>
      </p:sp>
      <p:sp>
        <p:nvSpPr>
          <p:cNvPr id="7" name="TextBox 6"/>
          <p:cNvSpPr txBox="1"/>
          <p:nvPr/>
        </p:nvSpPr>
        <p:spPr>
          <a:xfrm>
            <a:off x="575184" y="4993401"/>
            <a:ext cx="7934633" cy="1446550"/>
          </a:xfrm>
          <a:prstGeom prst="rect">
            <a:avLst/>
          </a:prstGeom>
          <a:noFill/>
          <a:ln w="127000" cmpd="thickThin">
            <a:solidFill>
              <a:schemeClr val="tx1"/>
            </a:solidFill>
          </a:ln>
        </p:spPr>
        <p:txBody>
          <a:bodyPr wrap="square" rtlCol="0">
            <a:spAutoFit/>
          </a:bodyPr>
          <a:lstStyle/>
          <a:p>
            <a:pPr algn="ctr"/>
            <a:r>
              <a:rPr lang="en-US" sz="4400" dirty="0">
                <a:ea typeface="Times New Roman" charset="0"/>
                <a:cs typeface="Times New Roman" charset="0"/>
              </a:rPr>
              <a:t>This service has ended, and now</a:t>
            </a:r>
          </a:p>
          <a:p>
            <a:pPr algn="ctr"/>
            <a:r>
              <a:rPr lang="en-US" sz="4400" dirty="0">
                <a:ea typeface="Times New Roman" charset="0"/>
                <a:cs typeface="Times New Roman" charset="0"/>
              </a:rPr>
              <a:t>your service in the world begins!</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3" y="1221958"/>
            <a:ext cx="9144000" cy="3415447"/>
          </a:xfrm>
          <a:prstGeom prst="rect">
            <a:avLst/>
          </a:prstGeom>
        </p:spPr>
      </p:pic>
    </p:spTree>
    <p:extLst>
      <p:ext uri="{BB962C8B-B14F-4D97-AF65-F5344CB8AC3E}">
        <p14:creationId xmlns:p14="http://schemas.microsoft.com/office/powerpoint/2010/main" val="3039356192"/>
      </p:ext>
    </p:extLst>
  </p:cSld>
  <p:clrMapOvr>
    <a:masterClrMapping/>
  </p:clrMapOvr>
  <mc:AlternateContent xmlns:mc="http://schemas.openxmlformats.org/markup-compatibility/2006" xmlns:p14="http://schemas.microsoft.com/office/powerpoint/2010/main">
    <mc:Choice Requires="p14">
      <p:transition p14:dur="0" advTm="3400"/>
    </mc:Choice>
    <mc:Fallback xmlns="">
      <p:transition advTm="340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alphaModFix amt="40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TextBox 8"/>
          <p:cNvSpPr txBox="1"/>
          <p:nvPr/>
        </p:nvSpPr>
        <p:spPr>
          <a:xfrm>
            <a:off x="0" y="0"/>
            <a:ext cx="9144000" cy="1938992"/>
          </a:xfrm>
          <a:prstGeom prst="rect">
            <a:avLst/>
          </a:prstGeom>
          <a:noFill/>
        </p:spPr>
        <p:txBody>
          <a:bodyPr wrap="square" rtlCol="0">
            <a:spAutoFit/>
          </a:bodyPr>
          <a:lstStyle/>
          <a:p>
            <a:pPr algn="ctr"/>
            <a:r>
              <a:rPr lang="en-US" sz="6000" b="1" dirty="0" err="1">
                <a:ea typeface="Times New Roman" charset="0"/>
                <a:cs typeface="Times New Roman" charset="0"/>
              </a:rPr>
              <a:t>Rectortown</a:t>
            </a:r>
            <a:r>
              <a:rPr lang="en-US" sz="6000" b="1" dirty="0">
                <a:ea typeface="Times New Roman" charset="0"/>
                <a:cs typeface="Times New Roman" charset="0"/>
              </a:rPr>
              <a:t> United Methodist Church</a:t>
            </a:r>
          </a:p>
        </p:txBody>
      </p:sp>
      <p:sp>
        <p:nvSpPr>
          <p:cNvPr id="5" name="TextBox 4">
            <a:extLst>
              <a:ext uri="{FF2B5EF4-FFF2-40B4-BE49-F238E27FC236}">
                <a16:creationId xmlns:a16="http://schemas.microsoft.com/office/drawing/2014/main" id="{A53B0D48-9EB2-0040-B2CF-78042D6119A0}"/>
              </a:ext>
            </a:extLst>
          </p:cNvPr>
          <p:cNvSpPr txBox="1"/>
          <p:nvPr/>
        </p:nvSpPr>
        <p:spPr>
          <a:xfrm>
            <a:off x="0" y="2989536"/>
            <a:ext cx="9144000" cy="2308324"/>
          </a:xfrm>
          <a:prstGeom prst="rect">
            <a:avLst/>
          </a:prstGeom>
          <a:noFill/>
        </p:spPr>
        <p:txBody>
          <a:bodyPr wrap="square" rtlCol="0">
            <a:spAutoFit/>
          </a:bodyPr>
          <a:lstStyle/>
          <a:p>
            <a:pPr algn="ctr"/>
            <a:r>
              <a:rPr lang="en-US" sz="4800" b="1" dirty="0">
                <a:ea typeface="Times New Roman" charset="0"/>
                <a:cs typeface="Times New Roman" charset="0"/>
              </a:rPr>
              <a:t>serving God with </a:t>
            </a:r>
          </a:p>
          <a:p>
            <a:pPr algn="ctr"/>
            <a:r>
              <a:rPr lang="en-US" sz="4800" b="1" dirty="0">
                <a:solidFill>
                  <a:srgbClr val="FF0000"/>
                </a:solidFill>
                <a:ea typeface="Times New Roman" charset="0"/>
                <a:cs typeface="Times New Roman" charset="0"/>
              </a:rPr>
              <a:t>P</a:t>
            </a:r>
            <a:r>
              <a:rPr lang="en-US" sz="4800" b="1" dirty="0">
                <a:ea typeface="Times New Roman" charset="0"/>
                <a:cs typeface="Times New Roman" charset="0"/>
              </a:rPr>
              <a:t>rayer, </a:t>
            </a:r>
            <a:r>
              <a:rPr lang="en-US" sz="4800" b="1" dirty="0">
                <a:solidFill>
                  <a:srgbClr val="FF0000"/>
                </a:solidFill>
                <a:ea typeface="Times New Roman" charset="0"/>
                <a:cs typeface="Times New Roman" charset="0"/>
              </a:rPr>
              <a:t>A</a:t>
            </a:r>
            <a:r>
              <a:rPr lang="en-US" sz="4800" b="1" dirty="0">
                <a:ea typeface="Times New Roman" charset="0"/>
                <a:cs typeface="Times New Roman" charset="0"/>
              </a:rPr>
              <a:t>ction, and </a:t>
            </a:r>
            <a:r>
              <a:rPr lang="en-US" sz="4800" b="1" dirty="0">
                <a:solidFill>
                  <a:srgbClr val="FF0000"/>
                </a:solidFill>
                <a:ea typeface="Times New Roman" charset="0"/>
                <a:cs typeface="Times New Roman" charset="0"/>
              </a:rPr>
              <a:t>L</a:t>
            </a:r>
            <a:r>
              <a:rPr lang="en-US" sz="4800" b="1" dirty="0">
                <a:ea typeface="Times New Roman" charset="0"/>
                <a:cs typeface="Times New Roman" charset="0"/>
              </a:rPr>
              <a:t>ove </a:t>
            </a:r>
          </a:p>
          <a:p>
            <a:pPr algn="ctr"/>
            <a:r>
              <a:rPr lang="en-US" sz="4800" b="1" dirty="0">
                <a:ea typeface="Times New Roman" charset="0"/>
                <a:cs typeface="Times New Roman" charset="0"/>
              </a:rPr>
              <a:t>through </a:t>
            </a:r>
            <a:r>
              <a:rPr lang="en-US" sz="4800" b="1" dirty="0">
                <a:solidFill>
                  <a:srgbClr val="FF0000"/>
                </a:solidFill>
                <a:ea typeface="Times New Roman" charset="0"/>
                <a:cs typeface="Times New Roman" charset="0"/>
              </a:rPr>
              <a:t>S</a:t>
            </a:r>
            <a:r>
              <a:rPr lang="en-US" sz="4800" b="1" dirty="0">
                <a:ea typeface="Times New Roman" charset="0"/>
                <a:cs typeface="Times New Roman" charset="0"/>
              </a:rPr>
              <a:t>ervice.</a:t>
            </a:r>
          </a:p>
        </p:txBody>
      </p:sp>
    </p:spTree>
    <p:extLst>
      <p:ext uri="{BB962C8B-B14F-4D97-AF65-F5344CB8AC3E}">
        <p14:creationId xmlns:p14="http://schemas.microsoft.com/office/powerpoint/2010/main" val="34929443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theme/theme1.xml><?xml version="1.0" encoding="utf-8"?>
<a:theme xmlns:a="http://schemas.openxmlformats.org/drawingml/2006/main" name="General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mmunion ">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Great Thanksgiving UMH 15">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Palm Confession ">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postles Creed 882">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Nicene Creed 880">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Apostles 88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Great Thanksgiving 13">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Lord's Prayer">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Lent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Advent Candle Light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74611</TotalTime>
  <Words>1993</Words>
  <Application>Microsoft Macintosh PowerPoint</Application>
  <PresentationFormat>On-screen Show (4:3)</PresentationFormat>
  <Paragraphs>208</Paragraphs>
  <Slides>56</Slides>
  <Notes>2</Notes>
  <HiddenSlides>0</HiddenSlides>
  <MMClips>0</MMClips>
  <ScaleCrop>false</ScaleCrop>
  <HeadingPairs>
    <vt:vector size="6" baseType="variant">
      <vt:variant>
        <vt:lpstr>Fonts Used</vt:lpstr>
      </vt:variant>
      <vt:variant>
        <vt:i4>15</vt:i4>
      </vt:variant>
      <vt:variant>
        <vt:lpstr>Theme</vt:lpstr>
      </vt:variant>
      <vt:variant>
        <vt:i4>11</vt:i4>
      </vt:variant>
      <vt:variant>
        <vt:lpstr>Slide Titles</vt:lpstr>
      </vt:variant>
      <vt:variant>
        <vt:i4>56</vt:i4>
      </vt:variant>
    </vt:vector>
  </HeadingPairs>
  <TitlesOfParts>
    <vt:vector size="82" baseType="lpstr">
      <vt:lpstr>Meiryo</vt:lpstr>
      <vt:lpstr>Times</vt:lpstr>
      <vt:lpstr>APPLE CHANCERY</vt:lpstr>
      <vt:lpstr>Aptos</vt:lpstr>
      <vt:lpstr>Aptos Display</vt:lpstr>
      <vt:lpstr>Arial</vt:lpstr>
      <vt:lpstr>Baguet Script</vt:lpstr>
      <vt:lpstr>Calibri</vt:lpstr>
      <vt:lpstr>Calibri Light</vt:lpstr>
      <vt:lpstr>Dreaming Outloud Script Pro</vt:lpstr>
      <vt:lpstr>Edwardian Script ITC</vt:lpstr>
      <vt:lpstr>Georgia</vt:lpstr>
      <vt:lpstr>Lucida Calligraphy</vt:lpstr>
      <vt:lpstr>Times New Roman</vt:lpstr>
      <vt:lpstr>Verdana</vt:lpstr>
      <vt:lpstr>General Worship</vt:lpstr>
      <vt:lpstr>Communion </vt:lpstr>
      <vt:lpstr>Great Thanksgiving UMH 15</vt:lpstr>
      <vt:lpstr>Palm Confession </vt:lpstr>
      <vt:lpstr>Apostles Creed 882</vt:lpstr>
      <vt:lpstr>Nicene Creed 880</vt:lpstr>
      <vt:lpstr>Apostles 881</vt:lpstr>
      <vt:lpstr>Great Thanksgiving 13</vt:lpstr>
      <vt:lpstr>Lord's Prayer</vt:lpstr>
      <vt:lpstr>Lent Worship</vt:lpstr>
      <vt:lpstr>Advent Candle Lighting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Jesu, Jesu</vt:lpstr>
      <vt:lpstr>Jesu, Jesu</vt:lpstr>
      <vt:lpstr>Jesu, Jesu</vt:lpstr>
      <vt:lpstr>Jesu, Jesu</vt:lpstr>
      <vt:lpstr>Jesu, Jesu</vt:lpstr>
      <vt:lpstr>Jesu, Jesu</vt:lpstr>
      <vt:lpstr>Jesu, Jesu</vt:lpstr>
      <vt:lpstr>Jesu, Jesu</vt:lpstr>
      <vt:lpstr>Jesu, Jesu</vt:lpstr>
      <vt:lpstr>Jesu, Jesu</vt:lpstr>
      <vt:lpstr>Jesu, Jesu</vt:lpstr>
      <vt:lpstr>PowerPoint Presentation</vt:lpstr>
      <vt:lpstr>Exodus 17: 1 – 7    </vt:lpstr>
      <vt:lpstr>PowerPoint Presentation</vt:lpstr>
      <vt:lpstr>PowerPoint Presentation</vt:lpstr>
      <vt:lpstr>PowerPoint Presentation</vt:lpstr>
      <vt:lpstr>Matthew 21: 23 – 32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Sermon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RUMC Admin</dc:creator>
  <cp:lastModifiedBy>RUMC Admin</cp:lastModifiedBy>
  <cp:revision>851</cp:revision>
  <cp:lastPrinted>2026-09-03T14:04:05Z</cp:lastPrinted>
  <dcterms:created xsi:type="dcterms:W3CDTF">2022-06-10T14:28:57Z</dcterms:created>
  <dcterms:modified xsi:type="dcterms:W3CDTF">2026-09-21T13:50:22Z</dcterms:modified>
</cp:coreProperties>
</file>