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2.xml" ContentType="application/vnd.openxmlformats-officedocument.theme+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3.xml" ContentType="application/vnd.openxmlformats-officedocument.theme+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theme/theme4.xml" ContentType="application/vnd.openxmlformats-officedocument.theme+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theme/theme7.xml" ContentType="application/vnd.openxmlformats-officedocument.theme+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theme/theme8.xml" ContentType="application/vnd.openxmlformats-officedocument.theme+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theme/theme9.xml" ContentType="application/vnd.openxmlformats-officedocument.theme+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1" r:id="rId1"/>
    <p:sldMasterId id="2147483731" r:id="rId2"/>
    <p:sldMasterId id="2147483689" r:id="rId3"/>
    <p:sldMasterId id="2147483701" r:id="rId4"/>
    <p:sldMasterId id="2147483717" r:id="rId5"/>
    <p:sldMasterId id="2147483779" r:id="rId6"/>
    <p:sldMasterId id="2147483755" r:id="rId7"/>
    <p:sldMasterId id="2147483746" r:id="rId8"/>
    <p:sldMasterId id="2147483693" r:id="rId9"/>
    <p:sldMasterId id="2147483688" r:id="rId10"/>
  </p:sldMasterIdLst>
  <p:notesMasterIdLst>
    <p:notesMasterId r:id="rId67"/>
  </p:notesMasterIdLst>
  <p:sldIdLst>
    <p:sldId id="3324" r:id="rId11"/>
    <p:sldId id="3194" r:id="rId12"/>
    <p:sldId id="3196" r:id="rId13"/>
    <p:sldId id="3666" r:id="rId14"/>
    <p:sldId id="3667" r:id="rId15"/>
    <p:sldId id="3955" r:id="rId16"/>
    <p:sldId id="3925" r:id="rId17"/>
    <p:sldId id="3926" r:id="rId18"/>
    <p:sldId id="3951" r:id="rId19"/>
    <p:sldId id="323" r:id="rId20"/>
    <p:sldId id="324" r:id="rId21"/>
    <p:sldId id="325" r:id="rId22"/>
    <p:sldId id="326" r:id="rId23"/>
    <p:sldId id="327" r:id="rId24"/>
    <p:sldId id="328" r:id="rId25"/>
    <p:sldId id="329" r:id="rId26"/>
    <p:sldId id="330" r:id="rId27"/>
    <p:sldId id="3670" r:id="rId28"/>
    <p:sldId id="3650" r:id="rId29"/>
    <p:sldId id="256" r:id="rId30"/>
    <p:sldId id="260" r:id="rId31"/>
    <p:sldId id="3961" r:id="rId32"/>
    <p:sldId id="257" r:id="rId33"/>
    <p:sldId id="258" r:id="rId34"/>
    <p:sldId id="259" r:id="rId35"/>
    <p:sldId id="3962" r:id="rId36"/>
    <p:sldId id="3690" r:id="rId37"/>
    <p:sldId id="3383" r:id="rId38"/>
    <p:sldId id="759" r:id="rId39"/>
    <p:sldId id="672" r:id="rId40"/>
    <p:sldId id="758" r:id="rId41"/>
    <p:sldId id="3956" r:id="rId42"/>
    <p:sldId id="3957" r:id="rId43"/>
    <p:sldId id="3958" r:id="rId44"/>
    <p:sldId id="3959" r:id="rId45"/>
    <p:sldId id="3633" r:id="rId46"/>
    <p:sldId id="3678" r:id="rId47"/>
    <p:sldId id="3397" r:id="rId48"/>
    <p:sldId id="3398" r:id="rId49"/>
    <p:sldId id="3399" r:id="rId50"/>
    <p:sldId id="3079" r:id="rId51"/>
    <p:sldId id="3529" r:id="rId52"/>
    <p:sldId id="3081" r:id="rId53"/>
    <p:sldId id="1044" r:id="rId54"/>
    <p:sldId id="1295" r:id="rId55"/>
    <p:sldId id="1398" r:id="rId56"/>
    <p:sldId id="1399" r:id="rId57"/>
    <p:sldId id="1400" r:id="rId58"/>
    <p:sldId id="1401" r:id="rId59"/>
    <p:sldId id="1402" r:id="rId60"/>
    <p:sldId id="1403" r:id="rId61"/>
    <p:sldId id="1404" r:id="rId62"/>
    <p:sldId id="1405" r:id="rId63"/>
    <p:sldId id="3619" r:id="rId64"/>
    <p:sldId id="2315" r:id="rId65"/>
    <p:sldId id="354" r:id="rId6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showAnimation="0"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BD9"/>
    <a:srgbClr val="FFF2CC"/>
    <a:srgbClr val="DDD3D7"/>
    <a:srgbClr val="E7C6A1"/>
    <a:srgbClr val="FFFFFF"/>
    <a:srgbClr val="E57A91"/>
    <a:srgbClr val="F7F2E6"/>
    <a:srgbClr val="CF768A"/>
    <a:srgbClr val="D9C2C4"/>
    <a:srgbClr val="CC949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96"/>
    <p:restoredTop sz="95819"/>
  </p:normalViewPr>
  <p:slideViewPr>
    <p:cSldViewPr snapToGrid="0" snapToObjects="1">
      <p:cViewPr varScale="1">
        <p:scale>
          <a:sx n="135" d="100"/>
          <a:sy n="135" d="100"/>
        </p:scale>
        <p:origin x="2808" y="48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42" Type="http://schemas.openxmlformats.org/officeDocument/2006/relationships/slide" Target="slides/slide32.xml"/><Relationship Id="rId47" Type="http://schemas.openxmlformats.org/officeDocument/2006/relationships/slide" Target="slides/slide37.xml"/><Relationship Id="rId63" Type="http://schemas.openxmlformats.org/officeDocument/2006/relationships/slide" Target="slides/slide53.xml"/><Relationship Id="rId68" Type="http://schemas.openxmlformats.org/officeDocument/2006/relationships/presProps" Target="presProps.xml"/><Relationship Id="rId7" Type="http://schemas.openxmlformats.org/officeDocument/2006/relationships/slideMaster" Target="slideMasters/slideMaster7.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slide" Target="slides/slide56.xml"/><Relationship Id="rId5" Type="http://schemas.openxmlformats.org/officeDocument/2006/relationships/slideMaster" Target="slideMasters/slideMaster5.xml"/><Relationship Id="rId61" Type="http://schemas.openxmlformats.org/officeDocument/2006/relationships/slide" Target="slides/slide5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slide" Target="slides/slide54.xml"/><Relationship Id="rId69" Type="http://schemas.openxmlformats.org/officeDocument/2006/relationships/viewProps" Target="viewProps.xml"/><Relationship Id="rId8" Type="http://schemas.openxmlformats.org/officeDocument/2006/relationships/slideMaster" Target="slideMasters/slideMaster8.xml"/><Relationship Id="rId51" Type="http://schemas.openxmlformats.org/officeDocument/2006/relationships/slide" Target="slides/slide41.xml"/><Relationship Id="rId3" Type="http://schemas.openxmlformats.org/officeDocument/2006/relationships/slideMaster" Target="slideMasters/slideMaster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notesMaster" Target="notesMasters/notesMaster1.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slide" Target="slides/slide52.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10.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slide" Target="slides/slide55.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 Id="rId34" Type="http://schemas.openxmlformats.org/officeDocument/2006/relationships/slide" Target="slides/slide24.xml"/><Relationship Id="rId50" Type="http://schemas.openxmlformats.org/officeDocument/2006/relationships/slide" Target="slides/slide40.xml"/><Relationship Id="rId55" Type="http://schemas.openxmlformats.org/officeDocument/2006/relationships/slide" Target="slides/slide4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1.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C70B782-7928-BC4C-A3AA-492C142E50D3}" type="datetimeFigureOut">
              <a:rPr lang="en-US" smtClean="0"/>
              <a:t>3/6/26</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6C57315-79F8-3F40-ACDB-4839CD44B319}" type="slidenum">
              <a:rPr lang="en-US" smtClean="0"/>
              <a:t>‹#›</a:t>
            </a:fld>
            <a:endParaRPr lang="en-US"/>
          </a:p>
        </p:txBody>
      </p:sp>
    </p:spTree>
    <p:extLst>
      <p:ext uri="{BB962C8B-B14F-4D97-AF65-F5344CB8AC3E}">
        <p14:creationId xmlns:p14="http://schemas.microsoft.com/office/powerpoint/2010/main" val="4958510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6C57315-79F8-3F40-ACDB-4839CD44B319}" type="slidenum">
              <a:rPr lang="en-US" smtClean="0"/>
              <a:t>2</a:t>
            </a:fld>
            <a:endParaRPr lang="en-US"/>
          </a:p>
        </p:txBody>
      </p:sp>
    </p:spTree>
    <p:extLst>
      <p:ext uri="{BB962C8B-B14F-4D97-AF65-F5344CB8AC3E}">
        <p14:creationId xmlns:p14="http://schemas.microsoft.com/office/powerpoint/2010/main" val="21333916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https://</a:t>
            </a:r>
            <a:r>
              <a:rPr lang="en-US" dirty="0" err="1"/>
              <a:t>www.goodfon.com</a:t>
            </a:r>
            <a:r>
              <a:rPr lang="en-US" dirty="0"/>
              <a:t>/flowers/wallpaper-blue-wood-blossom-spring-flowers-vesna-iablonia-tsvety.html</a:t>
            </a:r>
          </a:p>
        </p:txBody>
      </p:sp>
      <p:sp>
        <p:nvSpPr>
          <p:cNvPr id="4" name="Slide Number Placeholder 3"/>
          <p:cNvSpPr>
            <a:spLocks noGrp="1"/>
          </p:cNvSpPr>
          <p:nvPr>
            <p:ph type="sldNum" sz="quarter" idx="5"/>
          </p:nvPr>
        </p:nvSpPr>
        <p:spPr/>
        <p:txBody>
          <a:bodyPr/>
          <a:lstStyle/>
          <a:p>
            <a:fld id="{F6C57315-79F8-3F40-ACDB-4839CD44B319}" type="slidenum">
              <a:rPr lang="en-US" smtClean="0"/>
              <a:t>41</a:t>
            </a:fld>
            <a:endParaRPr lang="en-US"/>
          </a:p>
        </p:txBody>
      </p:sp>
    </p:spTree>
    <p:extLst>
      <p:ext uri="{BB962C8B-B14F-4D97-AF65-F5344CB8AC3E}">
        <p14:creationId xmlns:p14="http://schemas.microsoft.com/office/powerpoint/2010/main" val="7002893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050489"/>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849456"/>
            <a:ext cx="6839892" cy="1515172"/>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332125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2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1252637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descr="A white bird with blue wings and a green branch in its beak&#10;&#10;Description automatically generated">
            <a:extLst>
              <a:ext uri="{FF2B5EF4-FFF2-40B4-BE49-F238E27FC236}">
                <a16:creationId xmlns:a16="http://schemas.microsoft.com/office/drawing/2014/main" id="{75BABC57-223F-73AD-EE5A-063B7F5ED8C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656080" y="0"/>
            <a:ext cx="5831840" cy="5831840"/>
          </a:xfrm>
          <a:prstGeom prst="rect">
            <a:avLst/>
          </a:prstGeom>
        </p:spPr>
      </p:pic>
      <p:sp>
        <p:nvSpPr>
          <p:cNvPr id="7" name="TextBox 6">
            <a:extLst>
              <a:ext uri="{FF2B5EF4-FFF2-40B4-BE49-F238E27FC236}">
                <a16:creationId xmlns:a16="http://schemas.microsoft.com/office/drawing/2014/main" id="{A89B31DD-49F4-C706-8998-22E902808E6A}"/>
              </a:ext>
            </a:extLst>
          </p:cNvPr>
          <p:cNvSpPr txBox="1"/>
          <p:nvPr userDrawn="1"/>
        </p:nvSpPr>
        <p:spPr>
          <a:xfrm>
            <a:off x="1727200" y="5831840"/>
            <a:ext cx="6118021" cy="784830"/>
          </a:xfrm>
          <a:prstGeom prst="rect">
            <a:avLst/>
          </a:prstGeom>
          <a:noFill/>
        </p:spPr>
        <p:txBody>
          <a:bodyPr wrap="none" rtlCol="0">
            <a:spAutoFit/>
          </a:bodyPr>
          <a:lstStyle/>
          <a:p>
            <a:r>
              <a:rPr lang="en-US" sz="4500" b="0" dirty="0">
                <a:effectLst/>
                <a:latin typeface="Verdana" panose="020B0604030504040204" pitchFamily="34" charset="0"/>
                <a:ea typeface="Verdana" panose="020B0604030504040204" pitchFamily="34" charset="0"/>
                <a:cs typeface="Verdana" panose="020B0604030504040204" pitchFamily="34" charset="0"/>
              </a:rPr>
              <a:t>Passing of the Peace</a:t>
            </a:r>
          </a:p>
        </p:txBody>
      </p:sp>
    </p:spTree>
    <p:extLst>
      <p:ext uri="{BB962C8B-B14F-4D97-AF65-F5344CB8AC3E}">
        <p14:creationId xmlns:p14="http://schemas.microsoft.com/office/powerpoint/2010/main" val="80237873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8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34271"/>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3987427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9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65272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3652727"/>
            <a:ext cx="1654933" cy="646331"/>
          </a:xfrm>
          <a:prstGeom prst="rect">
            <a:avLst/>
          </a:prstGeom>
          <a:noFill/>
        </p:spPr>
        <p:txBody>
          <a:bodyPr wrap="square" rtlCol="0">
            <a:spAutoFit/>
          </a:bodyPr>
          <a:lstStyle/>
          <a:p>
            <a:r>
              <a:rPr lang="en-US" sz="3600" b="1" i="1" dirty="0">
                <a:solidFill>
                  <a:schemeClr val="accent1"/>
                </a:solidFill>
                <a:latin typeface="+mn-lt"/>
              </a:rPr>
              <a:t>People:</a:t>
            </a:r>
          </a:p>
        </p:txBody>
      </p:sp>
    </p:spTree>
    <p:extLst>
      <p:ext uri="{BB962C8B-B14F-4D97-AF65-F5344CB8AC3E}">
        <p14:creationId xmlns:p14="http://schemas.microsoft.com/office/powerpoint/2010/main" val="28955276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26233025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blank" preserve="1">
  <p:cSld name="12_Blank">
    <p:spTree>
      <p:nvGrpSpPr>
        <p:cNvPr id="1" name=""/>
        <p:cNvGrpSpPr/>
        <p:nvPr/>
      </p:nvGrpSpPr>
      <p:grpSpPr>
        <a:xfrm>
          <a:off x="0" y="0"/>
          <a:ext cx="0" cy="0"/>
          <a:chOff x="0" y="0"/>
          <a:chExt cx="0" cy="0"/>
        </a:xfrm>
      </p:grpSpPr>
      <p:pic>
        <p:nvPicPr>
          <p:cNvPr id="3" name="Picture 2" descr="A white dove flying over an open book&#10;&#10;AI-generated content may be incorrect.">
            <a:extLst>
              <a:ext uri="{FF2B5EF4-FFF2-40B4-BE49-F238E27FC236}">
                <a16:creationId xmlns:a16="http://schemas.microsoft.com/office/drawing/2014/main" id="{3D907368-4305-96A1-4351-31B08D20FF6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143000" y="0"/>
            <a:ext cx="6858000" cy="6858000"/>
          </a:xfrm>
          <a:prstGeom prst="rect">
            <a:avLst/>
          </a:prstGeom>
        </p:spPr>
      </p:pic>
      <p:sp>
        <p:nvSpPr>
          <p:cNvPr id="4" name="TextBox 3">
            <a:extLst>
              <a:ext uri="{FF2B5EF4-FFF2-40B4-BE49-F238E27FC236}">
                <a16:creationId xmlns:a16="http://schemas.microsoft.com/office/drawing/2014/main" id="{57BB1F35-A4D6-2377-7F1D-5C6370515C30}"/>
              </a:ext>
            </a:extLst>
          </p:cNvPr>
          <p:cNvSpPr txBox="1"/>
          <p:nvPr userDrawn="1"/>
        </p:nvSpPr>
        <p:spPr>
          <a:xfrm>
            <a:off x="268356" y="3329609"/>
            <a:ext cx="8607287" cy="861774"/>
          </a:xfrm>
          <a:prstGeom prst="rect">
            <a:avLst/>
          </a:prstGeom>
          <a:solidFill>
            <a:schemeClr val="accent5">
              <a:lumMod val="20000"/>
              <a:lumOff val="80000"/>
            </a:schemeClr>
          </a:solidFill>
          <a:effectLst>
            <a:softEdge rad="63500"/>
          </a:effectLst>
        </p:spPr>
        <p:txBody>
          <a:bodyPr wrap="square" rtlCol="0">
            <a:spAutoFit/>
          </a:bodyPr>
          <a:lstStyle/>
          <a:p>
            <a:pPr algn="ctr"/>
            <a:r>
              <a:rPr lang="en-US" sz="5000" dirty="0">
                <a:latin typeface="Verdana" panose="020B0604030504040204" pitchFamily="34" charset="0"/>
                <a:ea typeface="Verdana" panose="020B0604030504040204" pitchFamily="34" charset="0"/>
                <a:cs typeface="Verdana" panose="020B0604030504040204" pitchFamily="34" charset="0"/>
              </a:rPr>
              <a:t>Pastoral Prayer</a:t>
            </a:r>
          </a:p>
        </p:txBody>
      </p:sp>
    </p:spTree>
    <p:extLst>
      <p:ext uri="{BB962C8B-B14F-4D97-AF65-F5344CB8AC3E}">
        <p14:creationId xmlns:p14="http://schemas.microsoft.com/office/powerpoint/2010/main" val="3360525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11_Blank">
    <p:spTree>
      <p:nvGrpSpPr>
        <p:cNvPr id="1" name=""/>
        <p:cNvGrpSpPr/>
        <p:nvPr/>
      </p:nvGrpSpPr>
      <p:grpSpPr>
        <a:xfrm>
          <a:off x="0" y="0"/>
          <a:ext cx="0" cy="0"/>
          <a:chOff x="0" y="0"/>
          <a:chExt cx="0" cy="0"/>
        </a:xfrm>
      </p:grpSpPr>
      <p:pic>
        <p:nvPicPr>
          <p:cNvPr id="4" name="Picture 3" descr="A child praying in front of a stained glass window&#10;&#10;AI-generated content may be incorrect.">
            <a:extLst>
              <a:ext uri="{FF2B5EF4-FFF2-40B4-BE49-F238E27FC236}">
                <a16:creationId xmlns:a16="http://schemas.microsoft.com/office/drawing/2014/main" id="{85936452-B3DC-6C30-4775-C020F13DCD94}"/>
              </a:ext>
            </a:extLst>
          </p:cNvPr>
          <p:cNvPicPr>
            <a:picLocks noChangeAspect="1"/>
          </p:cNvPicPr>
          <p:nvPr userDrawn="1"/>
        </p:nvPicPr>
        <p:blipFill>
          <a:blip r:embed="rId2">
            <a:alphaModFix amt="50000"/>
          </a:blip>
          <a:stretch>
            <a:fillRect/>
          </a:stretch>
        </p:blipFill>
        <p:spPr>
          <a:xfrm>
            <a:off x="0" y="0"/>
            <a:ext cx="9193693" cy="6862046"/>
          </a:xfrm>
          <a:prstGeom prst="rect">
            <a:avLst/>
          </a:prstGeom>
        </p:spPr>
      </p:pic>
      <p:sp>
        <p:nvSpPr>
          <p:cNvPr id="5" name="TextBox 4">
            <a:extLst>
              <a:ext uri="{FF2B5EF4-FFF2-40B4-BE49-F238E27FC236}">
                <a16:creationId xmlns:a16="http://schemas.microsoft.com/office/drawing/2014/main" id="{E7C6C296-4EB0-8C74-778E-9C960DEB4D9A}"/>
              </a:ext>
            </a:extLst>
          </p:cNvPr>
          <p:cNvSpPr txBox="1"/>
          <p:nvPr userDrawn="1"/>
        </p:nvSpPr>
        <p:spPr>
          <a:xfrm>
            <a:off x="-49696" y="549560"/>
            <a:ext cx="9243390" cy="1065869"/>
          </a:xfrm>
          <a:prstGeom prst="rect">
            <a:avLst/>
          </a:prstGeom>
          <a:solidFill>
            <a:schemeClr val="accent4">
              <a:lumMod val="40000"/>
              <a:lumOff val="60000"/>
            </a:schemeClr>
          </a:solidFill>
          <a:ln>
            <a:noFill/>
          </a:ln>
          <a:effectLst>
            <a:softEdge rad="63500"/>
          </a:effectLst>
        </p:spPr>
        <p:txBody>
          <a:bodyPr wrap="square">
            <a:spAutoFit/>
          </a:bodyPr>
          <a:lstStyle/>
          <a:p>
            <a:pPr algn="ctr" defTabSz="914400">
              <a:lnSpc>
                <a:spcPct val="150000"/>
              </a:lnSpc>
              <a:spcBef>
                <a:spcPct val="0"/>
              </a:spcBef>
              <a:spcAft>
                <a:spcPts val="600"/>
              </a:spcAft>
            </a:pPr>
            <a:r>
              <a:rPr lang="en-US" sz="4800" b="1" dirty="0">
                <a:solidFill>
                  <a:schemeClr val="tx1">
                    <a:lumMod val="75000"/>
                    <a:lumOff val="25000"/>
                  </a:schemeClr>
                </a:solidFill>
                <a:latin typeface="Georgia" panose="02040502050405020303" pitchFamily="18" charset="0"/>
                <a:ea typeface="+mj-ea"/>
                <a:cs typeface="+mj-cs"/>
              </a:rPr>
              <a:t>Young Disciples’ Message</a:t>
            </a:r>
          </a:p>
        </p:txBody>
      </p:sp>
    </p:spTree>
    <p:extLst>
      <p:ext uri="{BB962C8B-B14F-4D97-AF65-F5344CB8AC3E}">
        <p14:creationId xmlns:p14="http://schemas.microsoft.com/office/powerpoint/2010/main" val="123337444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10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39544139-BDB3-628F-D954-5FE02B93E82F}"/>
              </a:ext>
            </a:extLst>
          </p:cNvPr>
          <p:cNvPicPr>
            <a:picLocks noChangeAspect="1"/>
          </p:cNvPicPr>
          <p:nvPr userDrawn="1"/>
        </p:nvPicPr>
        <p:blipFill>
          <a:blip r:embed="rId2"/>
          <a:stretch>
            <a:fillRect/>
          </a:stretch>
        </p:blipFill>
        <p:spPr>
          <a:xfrm>
            <a:off x="116557" y="94954"/>
            <a:ext cx="8910885" cy="6668091"/>
          </a:xfrm>
          <a:prstGeom prst="rect">
            <a:avLst/>
          </a:prstGeom>
        </p:spPr>
      </p:pic>
    </p:spTree>
    <p:extLst>
      <p:ext uri="{BB962C8B-B14F-4D97-AF65-F5344CB8AC3E}">
        <p14:creationId xmlns:p14="http://schemas.microsoft.com/office/powerpoint/2010/main" val="373491594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9_Blank">
    <p:spTree>
      <p:nvGrpSpPr>
        <p:cNvPr id="1" name=""/>
        <p:cNvGrpSpPr/>
        <p:nvPr/>
      </p:nvGrpSpPr>
      <p:grpSpPr>
        <a:xfrm>
          <a:off x="0" y="0"/>
          <a:ext cx="0" cy="0"/>
          <a:chOff x="0" y="0"/>
          <a:chExt cx="0" cy="0"/>
        </a:xfrm>
      </p:grpSpPr>
      <p:pic>
        <p:nvPicPr>
          <p:cNvPr id="3" name="Picture 2" descr="A person kneeling in front of a stained glass window&#10;&#10;AI-generated content may be incorrect.">
            <a:extLst>
              <a:ext uri="{FF2B5EF4-FFF2-40B4-BE49-F238E27FC236}">
                <a16:creationId xmlns:a16="http://schemas.microsoft.com/office/drawing/2014/main" id="{5CF771C2-5C09-304F-F4D0-7F7F8DC26AE9}"/>
              </a:ext>
            </a:extLst>
          </p:cNvPr>
          <p:cNvPicPr>
            <a:picLocks noChangeAspect="1"/>
          </p:cNvPicPr>
          <p:nvPr userDrawn="1"/>
        </p:nvPicPr>
        <p:blipFill>
          <a:blip r:embed="rId2" cstate="email">
            <a:alphaModFix amt="50000"/>
            <a:extLst>
              <a:ext uri="{28A0092B-C50C-407E-A947-70E740481C1C}">
                <a14:useLocalDpi xmlns:a14="http://schemas.microsoft.com/office/drawing/2010/main"/>
              </a:ext>
            </a:extLst>
          </a:blip>
          <a:stretch>
            <a:fillRect/>
          </a:stretch>
        </p:blipFill>
        <p:spPr>
          <a:xfrm>
            <a:off x="0" y="0"/>
            <a:ext cx="3843495" cy="6858000"/>
          </a:xfrm>
          <a:prstGeom prst="rect">
            <a:avLst/>
          </a:prstGeom>
        </p:spPr>
      </p:pic>
      <p:sp>
        <p:nvSpPr>
          <p:cNvPr id="4" name="TextBox 3">
            <a:extLst>
              <a:ext uri="{FF2B5EF4-FFF2-40B4-BE49-F238E27FC236}">
                <a16:creationId xmlns:a16="http://schemas.microsoft.com/office/drawing/2014/main" id="{C074D88C-AA14-CC42-4108-1A53DA7FB2BA}"/>
              </a:ext>
            </a:extLst>
          </p:cNvPr>
          <p:cNvSpPr txBox="1"/>
          <p:nvPr userDrawn="1"/>
        </p:nvSpPr>
        <p:spPr>
          <a:xfrm>
            <a:off x="3986374" y="1520785"/>
            <a:ext cx="4982965" cy="3816429"/>
          </a:xfrm>
          <a:prstGeom prst="rect">
            <a:avLst/>
          </a:prstGeom>
          <a:noFill/>
        </p:spPr>
        <p:txBody>
          <a:bodyPr wrap="square" rtlCol="0">
            <a:spAutoFit/>
          </a:bodyPr>
          <a:lstStyle/>
          <a:p>
            <a:pPr algn="ctr"/>
            <a:r>
              <a:rPr lang="en-US" sz="6600" b="1" dirty="0">
                <a:latin typeface="Verdana" panose="020B0604030504040204" pitchFamily="34" charset="0"/>
                <a:ea typeface="Verdana" panose="020B0604030504040204" pitchFamily="34" charset="0"/>
                <a:cs typeface="Verdana" panose="020B0604030504040204" pitchFamily="34" charset="0"/>
              </a:rPr>
              <a:t>Lord</a:t>
            </a:r>
            <a:r>
              <a:rPr lang="en-US" sz="5000" dirty="0">
                <a:latin typeface="Verdana" panose="020B0604030504040204" pitchFamily="34" charset="0"/>
                <a:ea typeface="Verdana" panose="020B0604030504040204" pitchFamily="34" charset="0"/>
                <a:cs typeface="Verdana" panose="020B0604030504040204" pitchFamily="34" charset="0"/>
              </a:rPr>
              <a:t>, </a:t>
            </a:r>
          </a:p>
          <a:p>
            <a:pPr algn="ctr"/>
            <a:r>
              <a:rPr lang="en-US" sz="4400" dirty="0">
                <a:latin typeface="Verdana" panose="020B0604030504040204" pitchFamily="34" charset="0"/>
                <a:ea typeface="Verdana" panose="020B0604030504040204" pitchFamily="34" charset="0"/>
                <a:cs typeface="Verdana" panose="020B0604030504040204" pitchFamily="34" charset="0"/>
              </a:rPr>
              <a:t>hear our prayers as we lift up to you, our joys and concerns. </a:t>
            </a:r>
          </a:p>
        </p:txBody>
      </p:sp>
      <p:sp>
        <p:nvSpPr>
          <p:cNvPr id="5" name="TextBox 4">
            <a:extLst>
              <a:ext uri="{FF2B5EF4-FFF2-40B4-BE49-F238E27FC236}">
                <a16:creationId xmlns:a16="http://schemas.microsoft.com/office/drawing/2014/main" id="{603471EC-4F7D-E4DD-3792-3B21978657DD}"/>
              </a:ext>
            </a:extLst>
          </p:cNvPr>
          <p:cNvSpPr txBox="1"/>
          <p:nvPr userDrawn="1"/>
        </p:nvSpPr>
        <p:spPr>
          <a:xfrm>
            <a:off x="3986374" y="111513"/>
            <a:ext cx="4982965" cy="553998"/>
          </a:xfrm>
          <a:prstGeom prst="rect">
            <a:avLst/>
          </a:prstGeom>
          <a:noFill/>
        </p:spPr>
        <p:txBody>
          <a:bodyPr wrap="square" rtlCol="0">
            <a:spAutoFit/>
          </a:bodyPr>
          <a:lstStyle/>
          <a:p>
            <a:pPr algn="ctr"/>
            <a:r>
              <a:rPr lang="en-US" sz="3000" b="1" dirty="0">
                <a:latin typeface="Verdana" panose="020B0604030504040204" pitchFamily="34" charset="0"/>
                <a:ea typeface="Verdana" panose="020B0604030504040204" pitchFamily="34" charset="0"/>
                <a:cs typeface="Verdana" panose="020B0604030504040204" pitchFamily="34" charset="0"/>
              </a:rPr>
              <a:t>Prayers of the People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1596497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8_Blank">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20D6B17-431D-09AF-7CAE-0E8DE792099A}"/>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75AA3781-E7B4-84A2-ADD6-D5C9210EFA5D}"/>
              </a:ext>
            </a:extLst>
          </p:cNvPr>
          <p:cNvSpPr txBox="1"/>
          <p:nvPr userDrawn="1"/>
        </p:nvSpPr>
        <p:spPr>
          <a:xfrm>
            <a:off x="493191" y="2690336"/>
            <a:ext cx="8157618" cy="1477328"/>
          </a:xfrm>
          <a:prstGeom prst="rect">
            <a:avLst/>
          </a:prstGeom>
          <a:solidFill>
            <a:srgbClr val="E7C6A1">
              <a:alpha val="78431"/>
            </a:srgbClr>
          </a:solidFill>
          <a:ln>
            <a:solidFill>
              <a:schemeClr val="bg1"/>
            </a:solid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9000" dirty="0">
                <a:latin typeface="Lucida Calligraphy" panose="03010101010101010101" pitchFamily="66" charset="77"/>
              </a:rPr>
              <a:t>Benediction</a:t>
            </a:r>
          </a:p>
        </p:txBody>
      </p:sp>
    </p:spTree>
    <p:extLst>
      <p:ext uri="{BB962C8B-B14F-4D97-AF65-F5344CB8AC3E}">
        <p14:creationId xmlns:p14="http://schemas.microsoft.com/office/powerpoint/2010/main" val="26290147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3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lstStyle>
            <a:lvl1pPr marL="0" indent="0">
              <a:buFontTx/>
              <a:buNone/>
              <a:defRPr sz="3600" b="1">
                <a:latin typeface="Times" pitchFamily="2"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86403"/>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lstStyle>
            <a:lvl1pPr marL="0" indent="0">
              <a:buFontTx/>
              <a:buNone/>
              <a:defRPr sz="3600" b="0">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24881349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7_Blank">
    <p:spTree>
      <p:nvGrpSpPr>
        <p:cNvPr id="1" name=""/>
        <p:cNvGrpSpPr/>
        <p:nvPr/>
      </p:nvGrpSpPr>
      <p:grpSpPr>
        <a:xfrm>
          <a:off x="0" y="0"/>
          <a:ext cx="0" cy="0"/>
          <a:chOff x="0" y="0"/>
          <a:chExt cx="0" cy="0"/>
        </a:xfrm>
      </p:grpSpPr>
      <p:pic>
        <p:nvPicPr>
          <p:cNvPr id="2" name="Picture 2" descr="2,300+ Communion Cup And Bread Stock Photos, Pictures &amp; Royalty-Free Images  - iStock | Crown of thorns">
            <a:extLst>
              <a:ext uri="{FF2B5EF4-FFF2-40B4-BE49-F238E27FC236}">
                <a16:creationId xmlns:a16="http://schemas.microsoft.com/office/drawing/2014/main" id="{FBF73CB9-8696-4BBA-D631-52CB7F999BDE}"/>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DF8C41E9-7BDB-AEC4-5613-172880AA0FE8}"/>
              </a:ext>
            </a:extLst>
          </p:cNvPr>
          <p:cNvSpPr txBox="1"/>
          <p:nvPr userDrawn="1"/>
        </p:nvSpPr>
        <p:spPr>
          <a:xfrm>
            <a:off x="92529" y="258901"/>
            <a:ext cx="8958942" cy="3170099"/>
          </a:xfrm>
          <a:prstGeom prst="rect">
            <a:avLst/>
          </a:prstGeom>
          <a:noFill/>
        </p:spPr>
        <p:txBody>
          <a:bodyPr wrap="square" rtlCol="0">
            <a:spAutoFit/>
          </a:bodyPr>
          <a:lstStyle/>
          <a:p>
            <a:pPr algn="ctr"/>
            <a:r>
              <a:rPr lang="en-US" sz="5000" dirty="0">
                <a:latin typeface="Lucida Calligraphy" panose="03010101010101010101" pitchFamily="66" charset="77"/>
              </a:rPr>
              <a:t>Breaking the Bread </a:t>
            </a:r>
          </a:p>
          <a:p>
            <a:pPr algn="ctr"/>
            <a:r>
              <a:rPr lang="en-US" sz="5000" dirty="0">
                <a:latin typeface="Lucida Calligraphy" panose="03010101010101010101" pitchFamily="66" charset="77"/>
              </a:rPr>
              <a:t>&amp;</a:t>
            </a:r>
          </a:p>
          <a:p>
            <a:pPr algn="ctr"/>
            <a:r>
              <a:rPr lang="en-US" sz="5000" dirty="0">
                <a:latin typeface="Lucida Calligraphy" panose="03010101010101010101" pitchFamily="66" charset="77"/>
              </a:rPr>
              <a:t> Giving the Bread and Cup </a:t>
            </a:r>
          </a:p>
        </p:txBody>
      </p:sp>
      <p:sp>
        <p:nvSpPr>
          <p:cNvPr id="4" name="TextBox 3">
            <a:extLst>
              <a:ext uri="{FF2B5EF4-FFF2-40B4-BE49-F238E27FC236}">
                <a16:creationId xmlns:a16="http://schemas.microsoft.com/office/drawing/2014/main" id="{33E2312D-BEA7-B898-EBB2-3F5612FFA4EA}"/>
              </a:ext>
            </a:extLst>
          </p:cNvPr>
          <p:cNvSpPr txBox="1"/>
          <p:nvPr userDrawn="1"/>
        </p:nvSpPr>
        <p:spPr>
          <a:xfrm>
            <a:off x="0" y="4174004"/>
            <a:ext cx="9144000" cy="1938992"/>
          </a:xfrm>
          <a:prstGeom prst="rect">
            <a:avLst/>
          </a:prstGeom>
          <a:noFill/>
        </p:spPr>
        <p:txBody>
          <a:bodyPr wrap="square">
            <a:spAutoFit/>
          </a:bodyPr>
          <a:lstStyle/>
          <a:p>
            <a:pPr algn="ctr"/>
            <a:r>
              <a:rPr lang="en-US" sz="3000" dirty="0">
                <a:latin typeface="Verdana" panose="020B0604030504040204" pitchFamily="34" charset="0"/>
                <a:ea typeface="Verdana" panose="020B0604030504040204" pitchFamily="34" charset="0"/>
                <a:cs typeface="Verdana" panose="020B0604030504040204" pitchFamily="34" charset="0"/>
              </a:rPr>
              <a:t>The body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r>
              <a:rPr lang="en-US" sz="3000" dirty="0">
                <a:latin typeface="Verdana" panose="020B0604030504040204" pitchFamily="34" charset="0"/>
                <a:ea typeface="Verdana" panose="020B0604030504040204" pitchFamily="34" charset="0"/>
                <a:cs typeface="Verdana" panose="020B0604030504040204" pitchFamily="34" charset="0"/>
              </a:rPr>
              <a:t>The blood of Christ, given for you. </a:t>
            </a:r>
          </a:p>
          <a:p>
            <a:pPr algn="ct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Tree>
    <p:extLst>
      <p:ext uri="{BB962C8B-B14F-4D97-AF65-F5344CB8AC3E}">
        <p14:creationId xmlns:p14="http://schemas.microsoft.com/office/powerpoint/2010/main" val="11655403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Communion Prayer">
    <p:spTree>
      <p:nvGrpSpPr>
        <p:cNvPr id="1" name=""/>
        <p:cNvGrpSpPr/>
        <p:nvPr/>
      </p:nvGrpSpPr>
      <p:grpSpPr>
        <a:xfrm>
          <a:off x="0" y="0"/>
          <a:ext cx="0" cy="0"/>
          <a:chOff x="0" y="0"/>
          <a:chExt cx="0" cy="0"/>
        </a:xfrm>
      </p:grpSpPr>
      <p:pic>
        <p:nvPicPr>
          <p:cNvPr id="4" name="Picture 2" descr="2,300+ Communion Cup And Bread Stock Photos, Pictures &amp; Royalty-Free Images  - iStock | Crown of thorns">
            <a:extLst>
              <a:ext uri="{FF2B5EF4-FFF2-40B4-BE49-F238E27FC236}">
                <a16:creationId xmlns:a16="http://schemas.microsoft.com/office/drawing/2014/main" id="{61DB9338-98E2-E69D-3BD7-A53567A03CE5}"/>
              </a:ext>
            </a:extLst>
          </p:cNvPr>
          <p:cNvPicPr>
            <a:picLocks noChangeAspect="1" noChangeArrowheads="1"/>
          </p:cNvPicPr>
          <p:nvPr userDrawn="1"/>
        </p:nvPicPr>
        <p:blipFill>
          <a:blip r:embed="rId2">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FC64ADFB-2C9E-504B-3EF4-99EC01390515}"/>
              </a:ext>
            </a:extLst>
          </p:cNvPr>
          <p:cNvSpPr txBox="1"/>
          <p:nvPr userDrawn="1"/>
        </p:nvSpPr>
        <p:spPr>
          <a:xfrm>
            <a:off x="92529" y="271222"/>
            <a:ext cx="8958942" cy="861774"/>
          </a:xfrm>
          <a:prstGeom prst="rect">
            <a:avLst/>
          </a:prstGeom>
          <a:noFill/>
        </p:spPr>
        <p:txBody>
          <a:bodyPr wrap="square" rtlCol="0">
            <a:spAutoFit/>
          </a:bodyPr>
          <a:lstStyle/>
          <a:p>
            <a:pPr algn="ctr"/>
            <a:r>
              <a:rPr lang="en-US" sz="5000" dirty="0">
                <a:latin typeface="Lucida Calligraphy" panose="03010101010101010101" pitchFamily="66" charset="77"/>
              </a:rPr>
              <a:t>Prayer after Communion</a:t>
            </a:r>
          </a:p>
        </p:txBody>
      </p:sp>
      <p:sp>
        <p:nvSpPr>
          <p:cNvPr id="3" name="TextBox 2">
            <a:extLst>
              <a:ext uri="{FF2B5EF4-FFF2-40B4-BE49-F238E27FC236}">
                <a16:creationId xmlns:a16="http://schemas.microsoft.com/office/drawing/2014/main" id="{DF772910-6F65-59EE-AAC8-253F507A2A2F}"/>
              </a:ext>
            </a:extLst>
          </p:cNvPr>
          <p:cNvSpPr txBox="1"/>
          <p:nvPr userDrawn="1"/>
        </p:nvSpPr>
        <p:spPr>
          <a:xfrm>
            <a:off x="0" y="1336120"/>
            <a:ext cx="9144000" cy="5262979"/>
          </a:xfrm>
          <a:prstGeom prst="rect">
            <a:avLst/>
          </a:prstGeom>
          <a:noFill/>
        </p:spPr>
        <p:txBody>
          <a:bodyPr wrap="square">
            <a:spAutoFit/>
          </a:bodyPr>
          <a:lstStyle/>
          <a:p>
            <a:pPr algn="ctr"/>
            <a:r>
              <a:rPr lang="en-US" sz="4800" b="1" dirty="0"/>
              <a:t>Eternal God, we give you thanks for this holy mystery in which you have given yourself to us. Grant that we may go into the world in the strength of your Spirit, to give ourselves for others, in the name of Jesus Christ our Lord, Amen. </a:t>
            </a:r>
          </a:p>
        </p:txBody>
      </p:sp>
    </p:spTree>
    <p:extLst>
      <p:ext uri="{BB962C8B-B14F-4D97-AF65-F5344CB8AC3E}">
        <p14:creationId xmlns:p14="http://schemas.microsoft.com/office/powerpoint/2010/main" val="414076011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_Call to Worship Responses">
    <p:spTree>
      <p:nvGrpSpPr>
        <p:cNvPr id="1" name=""/>
        <p:cNvGrpSpPr/>
        <p:nvPr/>
      </p:nvGrpSpPr>
      <p:grpSpPr>
        <a:xfrm>
          <a:off x="0" y="0"/>
          <a:ext cx="0" cy="0"/>
          <a:chOff x="0" y="0"/>
          <a:chExt cx="0" cy="0"/>
        </a:xfrm>
      </p:grpSpPr>
      <p:pic>
        <p:nvPicPr>
          <p:cNvPr id="3074" name="Picture 2" descr="1,900+ Bible By Window Light Stock Photos, Pictures &amp; Royalty-Free Images -  iStock">
            <a:extLst>
              <a:ext uri="{FF2B5EF4-FFF2-40B4-BE49-F238E27FC236}">
                <a16:creationId xmlns:a16="http://schemas.microsoft.com/office/drawing/2014/main" id="{CFC89D73-694A-5032-63A8-64464A671671}"/>
              </a:ext>
            </a:extLst>
          </p:cNvPr>
          <p:cNvPicPr>
            <a:picLocks noChangeAspect="1" noChangeArrowheads="1"/>
          </p:cNvPicPr>
          <p:nvPr userDrawn="1"/>
        </p:nvPicPr>
        <p:blipFill>
          <a:blip r:embed="rId2">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2782669"/>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392595" y="58438"/>
            <a:ext cx="8358809" cy="769441"/>
          </a:xfrm>
          <a:prstGeom prst="rect">
            <a:avLst/>
          </a:prstGeom>
          <a:noFill/>
        </p:spPr>
        <p:txBody>
          <a:bodyPr wrap="square" rtlCol="0">
            <a:spAutoFit/>
          </a:bodyPr>
          <a:lstStyle/>
          <a:p>
            <a:pPr algn="ctr"/>
            <a:r>
              <a:rPr lang="en-US" sz="4400" b="1" dirty="0">
                <a:latin typeface="Times" pitchFamily="2" charset="0"/>
              </a:rPr>
              <a:t>Confession &amp; Pardon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2782669"/>
            <a:ext cx="1654933" cy="646331"/>
          </a:xfrm>
          <a:prstGeom prst="rect">
            <a:avLst/>
          </a:prstGeom>
          <a:noFill/>
        </p:spPr>
        <p:txBody>
          <a:bodyPr wrap="square" rtlCol="0">
            <a:spAutoFit/>
          </a:bodyPr>
          <a:lstStyle/>
          <a:p>
            <a:r>
              <a:rPr lang="en-US" sz="3600" i="1" dirty="0">
                <a:solidFill>
                  <a:schemeClr val="accent1"/>
                </a:solidFill>
                <a:latin typeface="+mn-lt"/>
              </a:rPr>
              <a:t>Pastor:</a:t>
            </a:r>
          </a:p>
        </p:txBody>
      </p:sp>
    </p:spTree>
    <p:extLst>
      <p:ext uri="{BB962C8B-B14F-4D97-AF65-F5344CB8AC3E}">
        <p14:creationId xmlns:p14="http://schemas.microsoft.com/office/powerpoint/2010/main" val="13541113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Opening Prayer">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8E29F36-9E0B-97DA-61D8-7D822B004EB1}"/>
              </a:ext>
            </a:extLst>
          </p:cNvPr>
          <p:cNvSpPr>
            <a:spLocks noGrp="1"/>
          </p:cNvSpPr>
          <p:nvPr>
            <p:ph type="body" sz="quarter" idx="10"/>
          </p:nvPr>
        </p:nvSpPr>
        <p:spPr>
          <a:xfrm>
            <a:off x="158750" y="963613"/>
            <a:ext cx="5437188" cy="5715000"/>
          </a:xfrm>
        </p:spPr>
        <p:txBody>
          <a:bodyPr/>
          <a:lstStyle>
            <a:lvl1pPr marL="0" indent="0" algn="ctr">
              <a:buNone/>
              <a:defRPr sz="3800" b="1">
                <a:latin typeface="+mn-lt"/>
              </a:defRPr>
            </a:lvl1pPr>
          </a:lstStyle>
          <a:p>
            <a:pPr lvl="0"/>
            <a:r>
              <a:rPr lang="en-US" dirty="0"/>
              <a:t>Click to edit Master text styles</a:t>
            </a:r>
          </a:p>
        </p:txBody>
      </p:sp>
      <p:sp>
        <p:nvSpPr>
          <p:cNvPr id="11" name="TextBox 10">
            <a:extLst>
              <a:ext uri="{FF2B5EF4-FFF2-40B4-BE49-F238E27FC236}">
                <a16:creationId xmlns:a16="http://schemas.microsoft.com/office/drawing/2014/main" id="{964A4E7E-E56C-2A54-8579-13F77CDB44E3}"/>
              </a:ext>
            </a:extLst>
          </p:cNvPr>
          <p:cNvSpPr txBox="1"/>
          <p:nvPr userDrawn="1"/>
        </p:nvSpPr>
        <p:spPr>
          <a:xfrm>
            <a:off x="1853406" y="0"/>
            <a:ext cx="5437188" cy="769441"/>
          </a:xfrm>
          <a:prstGeom prst="rect">
            <a:avLst/>
          </a:prstGeom>
          <a:noFill/>
        </p:spPr>
        <p:txBody>
          <a:bodyPr wrap="square" rtlCol="0">
            <a:spAutoFit/>
          </a:bodyPr>
          <a:lstStyle/>
          <a:p>
            <a:pPr algn="ctr"/>
            <a:r>
              <a:rPr lang="en-US" sz="4400" b="1" dirty="0">
                <a:latin typeface="+mn-lt"/>
              </a:rPr>
              <a:t>OPENING PRAYER</a:t>
            </a:r>
          </a:p>
        </p:txBody>
      </p:sp>
      <p:pic>
        <p:nvPicPr>
          <p:cNvPr id="2050" name="Picture 2" descr="Love Is God's Language - Day 2 of 5">
            <a:extLst>
              <a:ext uri="{FF2B5EF4-FFF2-40B4-BE49-F238E27FC236}">
                <a16:creationId xmlns:a16="http://schemas.microsoft.com/office/drawing/2014/main" id="{C087FAFF-2E9C-EB23-075E-0DD9A99B06DD}"/>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a:fillRect/>
          </a:stretch>
        </p:blipFill>
        <p:spPr bwMode="auto">
          <a:xfrm>
            <a:off x="5759669" y="963613"/>
            <a:ext cx="3300248" cy="571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0032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EEA42F8-F502-CA40-A499-BAF51F08894E}"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232149877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pic>
        <p:nvPicPr>
          <p:cNvPr id="7" name="Picture 2" descr="In a delicate interaction of nature and human touch, a hand cradles a sparkling, heart-shaped object, bathed in the warm glow of sunlight. The translucent heart, filled with glitter, catches and refracts the light, creating a mesmerizing spectacle that contrasts beautifully with the soft pink blossoms in the background. This simple yet evocative display captures the essence of tenderness and the transient beauty of springtime.">
            <a:extLst>
              <a:ext uri="{FF2B5EF4-FFF2-40B4-BE49-F238E27FC236}">
                <a16:creationId xmlns:a16="http://schemas.microsoft.com/office/drawing/2014/main" id="{471E511C-FCB2-9934-B277-5D507BA87D48}"/>
              </a:ext>
            </a:extLst>
          </p:cNvPr>
          <p:cNvPicPr>
            <a:picLocks noChangeAspect="1" noChangeArrowheads="1"/>
          </p:cNvPicPr>
          <p:nvPr userDrawn="1"/>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ctrTitle" hasCustomPrompt="1"/>
          </p:nvPr>
        </p:nvSpPr>
        <p:spPr>
          <a:xfrm>
            <a:off x="685800" y="136524"/>
            <a:ext cx="7772400" cy="879475"/>
          </a:xfrm>
        </p:spPr>
        <p:txBody>
          <a:bodyPr anchor="b"/>
          <a:lstStyle>
            <a:lvl1pPr algn="ctr">
              <a:defRPr sz="6000"/>
            </a:lvl1pPr>
          </a:lstStyle>
          <a:p>
            <a:r>
              <a:rPr lang="en-US" dirty="0"/>
              <a:t>Offertory </a:t>
            </a:r>
          </a:p>
        </p:txBody>
      </p:sp>
      <p:sp>
        <p:nvSpPr>
          <p:cNvPr id="3" name="Subtitle 2"/>
          <p:cNvSpPr>
            <a:spLocks noGrp="1"/>
          </p:cNvSpPr>
          <p:nvPr>
            <p:ph type="subTitle" idx="1"/>
          </p:nvPr>
        </p:nvSpPr>
        <p:spPr>
          <a:xfrm>
            <a:off x="685799" y="1302818"/>
            <a:ext cx="7772399" cy="3954982"/>
          </a:xfrm>
        </p:spPr>
        <p:txBody>
          <a:bodyPr/>
          <a:lstStyle>
            <a:lvl1pPr marL="0" indent="0" algn="ctr">
              <a:lnSpc>
                <a:spcPct val="150000"/>
              </a:lnSpc>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3EEA42F8-F502-CA40-A499-BAF51F08894E}"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B7B89E0-00D2-6C40-8B00-2D506419E48F}" type="slidenum">
              <a:rPr lang="en-US" smtClean="0"/>
              <a:t>‹#›</a:t>
            </a:fld>
            <a:endParaRPr lang="en-US"/>
          </a:p>
        </p:txBody>
      </p:sp>
    </p:spTree>
    <p:extLst>
      <p:ext uri="{BB962C8B-B14F-4D97-AF65-F5344CB8AC3E}">
        <p14:creationId xmlns:p14="http://schemas.microsoft.com/office/powerpoint/2010/main" val="345128800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blank" preserve="1">
  <p:cSld name="6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59A1B8-DB7E-EC7D-93A6-5CC06887DD86}"/>
              </a:ext>
            </a:extLst>
          </p:cNvPr>
          <p:cNvPicPr>
            <a:picLocks noChangeAspect="1"/>
          </p:cNvPicPr>
          <p:nvPr userDrawn="1"/>
        </p:nvPicPr>
        <p:blipFill>
          <a:blip r:embed="rId2"/>
          <a:stretch>
            <a:fillRect/>
          </a:stretch>
        </p:blipFill>
        <p:spPr>
          <a:xfrm>
            <a:off x="-1" y="0"/>
            <a:ext cx="9201875" cy="6858000"/>
          </a:xfrm>
          <a:prstGeom prst="rect">
            <a:avLst/>
          </a:prstGeom>
        </p:spPr>
      </p:pic>
    </p:spTree>
    <p:extLst>
      <p:ext uri="{BB962C8B-B14F-4D97-AF65-F5344CB8AC3E}">
        <p14:creationId xmlns:p14="http://schemas.microsoft.com/office/powerpoint/2010/main" val="15103528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5_Blank">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ECD9AC5E-084D-AAE5-876A-C98E9F9124CF}"/>
              </a:ext>
            </a:extLst>
          </p:cNvPr>
          <p:cNvPicPr>
            <a:picLocks noChangeAspect="1"/>
          </p:cNvPicPr>
          <p:nvPr userDrawn="1"/>
        </p:nvPicPr>
        <p:blipFill>
          <a:blip r:embed="rId2"/>
          <a:stretch>
            <a:fillRect/>
          </a:stretch>
        </p:blipFill>
        <p:spPr>
          <a:xfrm>
            <a:off x="-1" y="-25782"/>
            <a:ext cx="9236468" cy="6883782"/>
          </a:xfrm>
          <a:prstGeom prst="rect">
            <a:avLst/>
          </a:prstGeom>
        </p:spPr>
      </p:pic>
    </p:spTree>
    <p:extLst>
      <p:ext uri="{BB962C8B-B14F-4D97-AF65-F5344CB8AC3E}">
        <p14:creationId xmlns:p14="http://schemas.microsoft.com/office/powerpoint/2010/main" val="68877144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pic>
        <p:nvPicPr>
          <p:cNvPr id="3074" name="Picture 2" descr="Graceful cherry blossom branches stretch across the frame, displaying clusters of delicate pink and white flowers in various stages of bloom. Cool morning light filters through the orchard, creating a fresh and peaceful atmosphere that celebrates spring's arrival. Backlit petals reveal translucent edges and soft textures, while some petals drift gently through the air, adding movement to the serene scene. The color palette features blush pink and cream petals against sage green new leaves and a pale blue sky backdrop. Sharp botanical details in the foreground gradually fade into soft bokeh, creating beautiful depth. Morning dew droplets cling to the delicate petal surfaces, enhancing the natural beauty. The composition captures the ephemeral nature of spring blossoms, symbolizing renewal, hope, and the inspiring beauty of nature's seasonal transformation.">
            <a:extLst>
              <a:ext uri="{FF2B5EF4-FFF2-40B4-BE49-F238E27FC236}">
                <a16:creationId xmlns:a16="http://schemas.microsoft.com/office/drawing/2014/main" id="{44B6B69F-B442-67F8-D862-B9862C74BAAF}"/>
              </a:ext>
            </a:extLst>
          </p:cNvPr>
          <p:cNvPicPr>
            <a:picLocks noChangeAspect="1" noChangeArrowheads="1"/>
          </p:cNvPicPr>
          <p:nvPr userDrawn="1"/>
        </p:nvPicPr>
        <p:blipFill>
          <a:blip r:embed="rId2">
            <a:alphaModFix amt="35000"/>
            <a:extLst>
              <a:ext uri="{28A0092B-C50C-407E-A947-70E740481C1C}">
                <a14:useLocalDpi xmlns:a14="http://schemas.microsoft.com/office/drawing/2010/main" val="0"/>
              </a:ext>
            </a:extLst>
          </a:blip>
          <a:srcRect/>
          <a:stretch>
            <a:fillRect/>
          </a:stretch>
        </p:blipFill>
        <p:spPr bwMode="auto">
          <a:xfrm>
            <a:off x="-9105" y="0"/>
            <a:ext cx="9162207"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0DFF8D1B-CF9A-FBAC-CC40-C8EED261323C}"/>
              </a:ext>
            </a:extLst>
          </p:cNvPr>
          <p:cNvSpPr txBox="1"/>
          <p:nvPr userDrawn="1"/>
        </p:nvSpPr>
        <p:spPr>
          <a:xfrm>
            <a:off x="0" y="1417519"/>
            <a:ext cx="9144000" cy="4830874"/>
          </a:xfrm>
          <a:prstGeom prst="rect">
            <a:avLst/>
          </a:prstGeom>
          <a:solidFill>
            <a:schemeClr val="accent4">
              <a:lumMod val="20000"/>
              <a:lumOff val="80000"/>
              <a:alpha val="73333"/>
            </a:schemeClr>
          </a:solidFill>
          <a:ln>
            <a:noFill/>
          </a:ln>
        </p:spPr>
        <p:style>
          <a:lnRef idx="0">
            <a:scrgbClr r="0" g="0" b="0"/>
          </a:lnRef>
          <a:fillRef idx="0">
            <a:scrgbClr r="0" g="0" b="0"/>
          </a:fillRef>
          <a:effectRef idx="0">
            <a:scrgbClr r="0" g="0" b="0"/>
          </a:effectRef>
          <a:fontRef idx="minor">
            <a:schemeClr val="lt1"/>
          </a:fontRef>
        </p:style>
        <p:txBody>
          <a:bodyPr wrap="square" rtlCol="0">
            <a:spAutoFit/>
          </a:bodyPr>
          <a:lstStyle/>
          <a:p>
            <a:pPr algn="ctr">
              <a:lnSpc>
                <a:spcPct val="150000"/>
              </a:lnSpc>
            </a:pPr>
            <a:r>
              <a:rPr lang="en-US" sz="3500" b="1" dirty="0">
                <a:solidFill>
                  <a:sysClr val="windowText" lastClr="000000"/>
                </a:solidFill>
                <a:latin typeface="Verdana" panose="020B0604030504040204" pitchFamily="34" charset="0"/>
                <a:ea typeface="Verdana" panose="020B0604030504040204" pitchFamily="34" charset="0"/>
                <a:cs typeface="Verdana" panose="020B0604030504040204" pitchFamily="34" charset="0"/>
              </a:rPr>
              <a:t>Our Sunday service is live-streamed, and microphones pick up sound throughout the sanctuary. Recording begins at least 15 minutes before the service to include announcements.</a:t>
            </a:r>
          </a:p>
        </p:txBody>
      </p:sp>
      <p:sp>
        <p:nvSpPr>
          <p:cNvPr id="3" name="TextBox 2">
            <a:extLst>
              <a:ext uri="{FF2B5EF4-FFF2-40B4-BE49-F238E27FC236}">
                <a16:creationId xmlns:a16="http://schemas.microsoft.com/office/drawing/2014/main" id="{FBC178D4-389E-495F-80B9-166B1A0B7B11}"/>
              </a:ext>
            </a:extLst>
          </p:cNvPr>
          <p:cNvSpPr txBox="1"/>
          <p:nvPr userDrawn="1"/>
        </p:nvSpPr>
        <p:spPr>
          <a:xfrm>
            <a:off x="532614" y="354817"/>
            <a:ext cx="8078771" cy="707886"/>
          </a:xfrm>
          <a:prstGeom prst="rect">
            <a:avLst/>
          </a:prstGeom>
          <a:noFill/>
        </p:spPr>
        <p:txBody>
          <a:bodyPr wrap="square" rtlCol="0">
            <a:spAutoFit/>
          </a:bodyPr>
          <a:lstStyle/>
          <a:p>
            <a:pPr algn="ctr"/>
            <a:r>
              <a:rPr lang="en-US" sz="4000" b="1" dirty="0">
                <a:latin typeface="Verdana" panose="020B0604030504040204" pitchFamily="34" charset="0"/>
                <a:ea typeface="Verdana" panose="020B0604030504040204" pitchFamily="34" charset="0"/>
                <a:cs typeface="Verdana" panose="020B0604030504040204" pitchFamily="34" charset="0"/>
              </a:rPr>
              <a:t>FRIENDLY REMINDER</a:t>
            </a:r>
          </a:p>
        </p:txBody>
      </p:sp>
      <p:sp>
        <p:nvSpPr>
          <p:cNvPr id="4" name="Text Placeholder 2">
            <a:extLst>
              <a:ext uri="{FF2B5EF4-FFF2-40B4-BE49-F238E27FC236}">
                <a16:creationId xmlns:a16="http://schemas.microsoft.com/office/drawing/2014/main" id="{772C3D95-F378-6518-9DE9-A6139F558D31}"/>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30601223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1A33A1C3-4090-FDC9-E731-3A788F433CB2}"/>
              </a:ext>
            </a:extLst>
          </p:cNvPr>
          <p:cNvSpPr txBox="1"/>
          <p:nvPr userDrawn="1"/>
        </p:nvSpPr>
        <p:spPr>
          <a:xfrm>
            <a:off x="122226" y="101157"/>
            <a:ext cx="6662621" cy="1323439"/>
          </a:xfrm>
          <a:prstGeom prst="rect">
            <a:avLst/>
          </a:prstGeom>
          <a:noFill/>
        </p:spPr>
        <p:txBody>
          <a:bodyPr wrap="square" rtlCol="0">
            <a:spAutoFit/>
          </a:bodyPr>
          <a:lstStyle/>
          <a:p>
            <a:pPr algn="ctr"/>
            <a:r>
              <a:rPr lang="en-US" sz="4000" b="1" dirty="0">
                <a:latin typeface="Georgia" panose="02040502050405020303" pitchFamily="18"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18B0E465-7E32-518F-9B40-D5E680FF8CEE}"/>
              </a:ext>
            </a:extLst>
          </p:cNvPr>
          <p:cNvSpPr txBox="1"/>
          <p:nvPr userDrawn="1"/>
        </p:nvSpPr>
        <p:spPr>
          <a:xfrm>
            <a:off x="30650" y="1378876"/>
            <a:ext cx="646159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 fall afresh on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p>
        </p:txBody>
      </p:sp>
    </p:spTree>
    <p:extLst>
      <p:ext uri="{BB962C8B-B14F-4D97-AF65-F5344CB8AC3E}">
        <p14:creationId xmlns:p14="http://schemas.microsoft.com/office/powerpoint/2010/main" val="19875890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pic>
        <p:nvPicPr>
          <p:cNvPr id="6" name="Picture 2">
            <a:extLst>
              <a:ext uri="{FF2B5EF4-FFF2-40B4-BE49-F238E27FC236}">
                <a16:creationId xmlns:a16="http://schemas.microsoft.com/office/drawing/2014/main" id="{4880BE44-9C80-12B5-DDE3-237F7125670D}"/>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0" y="3688"/>
            <a:ext cx="9145076" cy="6854312"/>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a:extLst>
              <a:ext uri="{FF2B5EF4-FFF2-40B4-BE49-F238E27FC236}">
                <a16:creationId xmlns:a16="http://schemas.microsoft.com/office/drawing/2014/main" id="{11F1E20E-4C96-B4E8-6517-41E77B803067}"/>
              </a:ext>
            </a:extLst>
          </p:cNvPr>
          <p:cNvPicPr>
            <a:picLocks noChangeAspect="1" noChangeArrowheads="1"/>
          </p:cNvPicPr>
          <p:nvPr userDrawn="1"/>
        </p:nvPicPr>
        <p:blipFill rotWithShape="1">
          <a:blip r:embed="rId2" cstate="email">
            <a:alphaModFix amt="12000"/>
            <a:extLst>
              <a:ext uri="{28A0092B-C50C-407E-A947-70E740481C1C}">
                <a14:useLocalDpi xmlns:a14="http://schemas.microsoft.com/office/drawing/2010/main"/>
              </a:ext>
            </a:extLst>
          </a:blip>
          <a:srcRect/>
          <a:stretch/>
        </p:blipFill>
        <p:spPr bwMode="auto">
          <a:xfrm>
            <a:off x="-1076" y="0"/>
            <a:ext cx="9145076" cy="6854312"/>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lstStyle>
            <a:lvl1pPr marL="0" indent="0">
              <a:buFontTx/>
              <a:buNone/>
              <a:defRPr sz="3600">
                <a:latin typeface="+mn-lt"/>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lstStyle>
            <a:lvl1pPr marL="0" indent="0">
              <a:buFontTx/>
              <a:buNone/>
              <a:defRPr sz="3600" b="1">
                <a:latin typeface="Times" pitchFamily="2"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9" y="3161744"/>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4044950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Prayer For Illumination">
    <p:spTree>
      <p:nvGrpSpPr>
        <p:cNvPr id="1" name=""/>
        <p:cNvGrpSpPr/>
        <p:nvPr/>
      </p:nvGrpSpPr>
      <p:grpSpPr>
        <a:xfrm>
          <a:off x="0" y="0"/>
          <a:ext cx="0" cy="0"/>
          <a:chOff x="0" y="0"/>
          <a:chExt cx="0" cy="0"/>
        </a:xfrm>
      </p:grpSpPr>
      <p:pic>
        <p:nvPicPr>
          <p:cNvPr id="5" name="Picture 2">
            <a:extLst>
              <a:ext uri="{FF2B5EF4-FFF2-40B4-BE49-F238E27FC236}">
                <a16:creationId xmlns:a16="http://schemas.microsoft.com/office/drawing/2014/main" id="{E47A343C-FDF4-C318-080A-5033139E45E4}"/>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6016752" y="21027"/>
            <a:ext cx="3127247" cy="6855209"/>
          </a:xfrm>
          <a:prstGeom prst="ellipse">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7642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D549D70-06F0-5ABC-9E1F-3F5670F4C63C}"/>
              </a:ext>
            </a:extLst>
          </p:cNvPr>
          <p:cNvSpPr txBox="1"/>
          <p:nvPr userDrawn="1"/>
        </p:nvSpPr>
        <p:spPr>
          <a:xfrm>
            <a:off x="5398435" y="164171"/>
            <a:ext cx="3847850" cy="841670"/>
          </a:xfrm>
          <a:prstGeom prst="rect">
            <a:avLst/>
          </a:prstGeom>
        </p:spPr>
        <p:txBody>
          <a:bodyPr vert="horz" lIns="91440" tIns="45720" rIns="91440" bIns="45720" rtlCol="0">
            <a:noAutofit/>
          </a:bodyPr>
          <a:lstStyle/>
          <a:p>
            <a:pPr algn="ctr">
              <a:spcAft>
                <a:spcPts val="600"/>
              </a:spcAft>
            </a:pPr>
            <a:r>
              <a:rPr lang="en-US" sz="3600" b="1" dirty="0">
                <a:latin typeface="Verdana" panose="020B0604030504040204" pitchFamily="34" charset="0"/>
                <a:ea typeface="Verdana" panose="020B0604030504040204" pitchFamily="34" charset="0"/>
                <a:cs typeface="Verdana" panose="020B0604030504040204" pitchFamily="34" charset="0"/>
              </a:rPr>
              <a:t>PRELUDE</a:t>
            </a:r>
          </a:p>
          <a:p>
            <a:pPr algn="ctr">
              <a:spcAft>
                <a:spcPts val="600"/>
              </a:spcAft>
            </a:pPr>
            <a:endParaRPr lang="en-US" sz="32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 Placeholder 5">
            <a:extLst>
              <a:ext uri="{FF2B5EF4-FFF2-40B4-BE49-F238E27FC236}">
                <a16:creationId xmlns:a16="http://schemas.microsoft.com/office/drawing/2014/main" id="{D483C4B2-7988-1F91-B147-BCF60F60C8DB}"/>
              </a:ext>
            </a:extLst>
          </p:cNvPr>
          <p:cNvSpPr>
            <a:spLocks noGrp="1"/>
          </p:cNvSpPr>
          <p:nvPr>
            <p:ph type="body" sz="quarter" idx="10" hasCustomPrompt="1"/>
          </p:nvPr>
        </p:nvSpPr>
        <p:spPr>
          <a:xfrm>
            <a:off x="5072698" y="1087755"/>
            <a:ext cx="3848100" cy="3879850"/>
          </a:xfrm>
        </p:spPr>
        <p:txBody>
          <a:bodyPr>
            <a:normAutofit/>
          </a:bodyPr>
          <a:lstStyle>
            <a:lvl1pPr marL="0" indent="0" algn="ctr">
              <a:lnSpc>
                <a:spcPct val="150000"/>
              </a:lnSpc>
              <a:buFontTx/>
              <a:buNone/>
              <a:defRPr sz="3000" i="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Pastor</a:t>
            </a:r>
          </a:p>
          <a:p>
            <a:pPr lvl="0"/>
            <a:endParaRPr lang="en-US" dirty="0"/>
          </a:p>
          <a:p>
            <a:pPr lvl="0"/>
            <a:r>
              <a:rPr lang="en-US" dirty="0"/>
              <a:t>Sunday</a:t>
            </a:r>
          </a:p>
          <a:p>
            <a:pPr lvl="0"/>
            <a:endParaRPr lang="en-US" dirty="0"/>
          </a:p>
          <a:p>
            <a:pPr lvl="0"/>
            <a:r>
              <a:rPr lang="en-US" dirty="0"/>
              <a:t>Date</a:t>
            </a:r>
          </a:p>
        </p:txBody>
      </p:sp>
      <p:sp>
        <p:nvSpPr>
          <p:cNvPr id="6" name="TextBox 5">
            <a:extLst>
              <a:ext uri="{FF2B5EF4-FFF2-40B4-BE49-F238E27FC236}">
                <a16:creationId xmlns:a16="http://schemas.microsoft.com/office/drawing/2014/main" id="{F883699D-D2EC-A64B-4D6E-9A2AD15C6EAB}"/>
              </a:ext>
            </a:extLst>
          </p:cNvPr>
          <p:cNvSpPr txBox="1"/>
          <p:nvPr userDrawn="1"/>
        </p:nvSpPr>
        <p:spPr>
          <a:xfrm>
            <a:off x="4560783" y="4967605"/>
            <a:ext cx="4871930" cy="1092607"/>
          </a:xfrm>
          <a:prstGeom prst="rect">
            <a:avLst/>
          </a:prstGeom>
          <a:noFill/>
        </p:spPr>
        <p:txBody>
          <a:bodyPr wrap="square">
            <a:spAutoFit/>
          </a:bodyPr>
          <a:lstStyle/>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CCLI License:</a:t>
            </a:r>
          </a:p>
          <a:p>
            <a:pPr algn="ctr">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3430384-01-1829</a:t>
            </a:r>
          </a:p>
        </p:txBody>
      </p:sp>
      <p:sp>
        <p:nvSpPr>
          <p:cNvPr id="5" name="Text Placeholder 2">
            <a:extLst>
              <a:ext uri="{FF2B5EF4-FFF2-40B4-BE49-F238E27FC236}">
                <a16:creationId xmlns:a16="http://schemas.microsoft.com/office/drawing/2014/main" id="{61ED2ED3-A146-EF11-DC2D-CE05F2947A47}"/>
              </a:ext>
            </a:extLst>
          </p:cNvPr>
          <p:cNvSpPr txBox="1">
            <a:spLocks/>
          </p:cNvSpPr>
          <p:nvPr userDrawn="1"/>
        </p:nvSpPr>
        <p:spPr>
          <a:xfrm>
            <a:off x="0" y="6492874"/>
            <a:ext cx="91440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15873893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pic>
        <p:nvPicPr>
          <p:cNvPr id="2" name="Picture 2" descr="Radiant Christ&quot; Religious Stained Glass Window">
            <a:extLst>
              <a:ext uri="{FF2B5EF4-FFF2-40B4-BE49-F238E27FC236}">
                <a16:creationId xmlns:a16="http://schemas.microsoft.com/office/drawing/2014/main" id="{5E9159D1-49C4-17C2-7868-4A6005306DF7}"/>
              </a:ext>
            </a:extLst>
          </p:cNvPr>
          <p:cNvPicPr>
            <a:picLocks noChangeAspect="1" noChangeArrowheads="1"/>
          </p:cNvPicPr>
          <p:nvPr userDrawn="1"/>
        </p:nvPicPr>
        <p:blipFill rotWithShape="1">
          <a:blip r:embed="rId2" cstate="email">
            <a:extLst>
              <a:ext uri="{28A0092B-C50C-407E-A947-70E740481C1C}">
                <a14:useLocalDpi xmlns:a14="http://schemas.microsoft.com/office/drawing/2010/main"/>
              </a:ext>
            </a:extLst>
          </a:blip>
          <a:srcRect/>
          <a:stretch/>
        </p:blipFill>
        <p:spPr bwMode="auto">
          <a:xfrm>
            <a:off x="182880" y="203381"/>
            <a:ext cx="3604962" cy="6451238"/>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9004A630-2F22-1030-9F77-F97CF8CF1EE6}"/>
              </a:ext>
            </a:extLst>
          </p:cNvPr>
          <p:cNvSpPr txBox="1"/>
          <p:nvPr userDrawn="1"/>
        </p:nvSpPr>
        <p:spPr>
          <a:xfrm>
            <a:off x="4008405" y="1497702"/>
            <a:ext cx="4769835" cy="3862596"/>
          </a:xfrm>
          <a:prstGeom prst="rect">
            <a:avLst/>
          </a:prstGeom>
          <a:noFill/>
        </p:spPr>
        <p:txBody>
          <a:bodyPr wrap="square" rtlCol="0">
            <a:spAutoFit/>
          </a:bodyPr>
          <a:lstStyle/>
          <a:p>
            <a:pPr algn="ctr"/>
            <a:r>
              <a:rPr lang="en-US" sz="3500" dirty="0">
                <a:latin typeface="Verdana" panose="020B0604030504040204" pitchFamily="34" charset="0"/>
                <a:ea typeface="Verdana" panose="020B0604030504040204" pitchFamily="34" charset="0"/>
                <a:cs typeface="Verdana" panose="020B0604030504040204" pitchFamily="34" charset="0"/>
              </a:rPr>
              <a:t>WELCOME,</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ANNOUNCEMENTS,</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&amp;</a:t>
            </a:r>
          </a:p>
          <a:p>
            <a:pPr algn="ctr"/>
            <a:endParaRPr lang="en-US" sz="3500" dirty="0">
              <a:latin typeface="Verdana" panose="020B0604030504040204" pitchFamily="34" charset="0"/>
              <a:ea typeface="Verdana" panose="020B0604030504040204" pitchFamily="34" charset="0"/>
              <a:cs typeface="Verdana" panose="020B0604030504040204" pitchFamily="34" charset="0"/>
            </a:endParaRPr>
          </a:p>
          <a:p>
            <a:pPr algn="ctr"/>
            <a:r>
              <a:rPr lang="en-US" sz="3500" dirty="0">
                <a:latin typeface="Verdana" panose="020B0604030504040204" pitchFamily="34" charset="0"/>
                <a:ea typeface="Verdana" panose="020B0604030504040204" pitchFamily="34" charset="0"/>
                <a:cs typeface="Verdana" panose="020B0604030504040204" pitchFamily="34" charset="0"/>
              </a:rPr>
              <a:t>CELEBRATIONS</a:t>
            </a:r>
          </a:p>
        </p:txBody>
      </p:sp>
      <p:sp>
        <p:nvSpPr>
          <p:cNvPr id="4" name="Text Placeholder 2">
            <a:extLst>
              <a:ext uri="{FF2B5EF4-FFF2-40B4-BE49-F238E27FC236}">
                <a16:creationId xmlns:a16="http://schemas.microsoft.com/office/drawing/2014/main" id="{D64E92FD-AC50-5EA9-4BFF-F3944C35E10C}"/>
              </a:ext>
            </a:extLst>
          </p:cNvPr>
          <p:cNvSpPr txBox="1">
            <a:spLocks/>
          </p:cNvSpPr>
          <p:nvPr userDrawn="1"/>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53999734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E4095672-0FCA-A244-1422-ECCD6A432B05}"/>
              </a:ext>
            </a:extLst>
          </p:cNvPr>
          <p:cNvSpPr txBox="1"/>
          <p:nvPr userDrawn="1"/>
        </p:nvSpPr>
        <p:spPr>
          <a:xfrm>
            <a:off x="822960" y="2574920"/>
            <a:ext cx="7498080" cy="1708160"/>
          </a:xfrm>
          <a:prstGeom prst="rect">
            <a:avLst/>
          </a:prstGeom>
          <a:noFill/>
        </p:spPr>
        <p:txBody>
          <a:bodyPr wrap="square">
            <a:spAutoFit/>
          </a:bodyPr>
          <a:lstStyle/>
          <a:p>
            <a:pPr algn="ctr"/>
            <a:r>
              <a:rPr lang="en-US" sz="3500" b="1" i="1" dirty="0">
                <a:latin typeface="Verdana" panose="020B0604030504040204" pitchFamily="34" charset="0"/>
                <a:ea typeface="Verdana" panose="020B0604030504040204" pitchFamily="34" charset="0"/>
                <a:cs typeface="Verdana" panose="020B0604030504040204" pitchFamily="34" charset="0"/>
              </a:rPr>
              <a:t>Please continue to stand as </a:t>
            </a:r>
          </a:p>
          <a:p>
            <a:pPr algn="ctr"/>
            <a:r>
              <a:rPr lang="en-US" sz="3500" b="1" i="1" dirty="0">
                <a:latin typeface="Verdana" panose="020B0604030504040204" pitchFamily="34" charset="0"/>
                <a:ea typeface="Verdana" panose="020B0604030504040204" pitchFamily="34" charset="0"/>
                <a:cs typeface="Verdana" panose="020B0604030504040204" pitchFamily="34" charset="0"/>
              </a:rPr>
              <a:t>you are able and comfortable. </a:t>
            </a:r>
            <a:endParaRPr lang="en-US" sz="35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a:extLst>
              <a:ext uri="{FF2B5EF4-FFF2-40B4-BE49-F238E27FC236}">
                <a16:creationId xmlns:a16="http://schemas.microsoft.com/office/drawing/2014/main" id="{79DB8BDE-ACAF-4FCD-726F-75757E74829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416300620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5769721"/>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our Lord invites to his table all who love him, who earnestly repent of their sin and seek to live in peace with one another.  </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Therefore, let us confess our sin before God and one another.</a:t>
            </a: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a:p>
            <a:pPr algn="l">
              <a:lnSpc>
                <a:spcPct val="150000"/>
              </a:lnSpc>
              <a:spcAft>
                <a:spcPts val="600"/>
              </a:spcAft>
            </a:pPr>
            <a:endPar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E1C9F0C7-8901-5FAF-B42C-08DD2420498E}"/>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1711577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79804"/>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538405"/>
          </a:xfrm>
          <a:prstGeom prst="rect">
            <a:avLst/>
          </a:prstGeom>
          <a:noFill/>
        </p:spPr>
        <p:txBody>
          <a:bodyPr wrap="square">
            <a:spAutoFit/>
          </a:bodyPr>
          <a:lstStyle/>
          <a:p>
            <a:pPr marL="465138" indent="-454025">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Merciful God, we confess that we have not loved you with our whole heart.</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failed to be an obedient church.</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39C13B60-CFCA-4F5F-A12F-B252BB39214F}"/>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837267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3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4153958"/>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We have not done your will, we have broken your law, we have rebelled against your love, we have not loved our neighbors, and we have not heard the cry of the needy.</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E08D9D9B-5D25-28B8-6411-88801064E1A0}"/>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209457658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3692293"/>
          </a:xfrm>
          <a:prstGeom prst="rect">
            <a:avLst/>
          </a:prstGeom>
          <a:noFill/>
        </p:spPr>
        <p:txBody>
          <a:bodyPr wrap="square">
            <a:spAutoFit/>
          </a:bodyPr>
          <a:lstStyle/>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Forgive us, we pray.</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Free us for joyful obedience,</a:t>
            </a:r>
          </a:p>
          <a:p>
            <a:pPr marL="465138" indent="-465138">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	through Jesus Christ our Lord.</a:t>
            </a:r>
          </a:p>
          <a:p>
            <a:pPr>
              <a:lnSpc>
                <a:spcPct val="150000"/>
              </a:lnSpc>
              <a:spcAft>
                <a:spcPts val="600"/>
              </a:spcAft>
            </a:pPr>
            <a:r>
              <a:rPr lang="en-US" sz="3000" b="1" dirty="0">
                <a:latin typeface="Verdana" panose="020B0604030504040204" pitchFamily="34" charset="0"/>
                <a:ea typeface="Verdana" panose="020B0604030504040204" pitchFamily="34" charset="0"/>
                <a:cs typeface="Verdana" panose="020B0604030504040204" pitchFamily="34" charset="0"/>
              </a:rPr>
              <a:t>Amen.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3" name="TextBox 2">
            <a:extLst>
              <a:ext uri="{FF2B5EF4-FFF2-40B4-BE49-F238E27FC236}">
                <a16:creationId xmlns:a16="http://schemas.microsoft.com/office/drawing/2014/main" id="{42721AD0-6258-7527-0C71-CC94C8059743}"/>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41315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5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5028"/>
            <a:ext cx="6962017" cy="4307782"/>
          </a:xfrm>
          <a:prstGeom prst="rect">
            <a:avLst/>
          </a:prstGeom>
          <a:noFill/>
        </p:spPr>
        <p:txBody>
          <a:bodyPr wrap="square">
            <a:spAutoFit/>
          </a:bodyPr>
          <a:lstStyle/>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Hear the good news:</a:t>
            </a:r>
          </a:p>
          <a:p>
            <a:pPr marL="465138"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Christ died for us while we were yet sinners; that proves God’s love toward us.</a:t>
            </a:r>
          </a:p>
          <a:p>
            <a:pPr algn="l">
              <a:lnSpc>
                <a:spcPct val="150000"/>
              </a:lnSpc>
              <a:spcAft>
                <a:spcPts val="600"/>
              </a:spcAft>
            </a:pPr>
            <a:r>
              <a:rPr lang="en-US" sz="3000"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Leader:</a:t>
            </a:r>
          </a:p>
        </p:txBody>
      </p:sp>
      <p:sp>
        <p:nvSpPr>
          <p:cNvPr id="3" name="TextBox 2">
            <a:extLst>
              <a:ext uri="{FF2B5EF4-FFF2-40B4-BE49-F238E27FC236}">
                <a16:creationId xmlns:a16="http://schemas.microsoft.com/office/drawing/2014/main" id="{112895A5-9D85-5DE7-DF1D-5C19CE6BD5E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58807248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6_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297145C-7CB8-8717-5CC2-DBF12FF4BF6F}"/>
              </a:ext>
            </a:extLst>
          </p:cNvPr>
          <p:cNvPicPr>
            <a:picLocks noChangeAspect="1"/>
          </p:cNvPicPr>
          <p:nvPr userDrawn="1"/>
        </p:nvPicPr>
        <p:blipFill rotWithShape="1">
          <a:blip r:embed="rId2"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extBox 9">
            <a:extLst>
              <a:ext uri="{FF2B5EF4-FFF2-40B4-BE49-F238E27FC236}">
                <a16:creationId xmlns:a16="http://schemas.microsoft.com/office/drawing/2014/main" id="{E4095672-0FCA-A244-1422-ECCD6A432B05}"/>
              </a:ext>
            </a:extLst>
          </p:cNvPr>
          <p:cNvSpPr txBox="1"/>
          <p:nvPr userDrawn="1"/>
        </p:nvSpPr>
        <p:spPr>
          <a:xfrm>
            <a:off x="1918458" y="1579994"/>
            <a:ext cx="6962017" cy="1383969"/>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In the name of Jesus Christ, you are forgiven. </a:t>
            </a:r>
          </a:p>
        </p:txBody>
      </p:sp>
      <p:sp>
        <p:nvSpPr>
          <p:cNvPr id="2" name="TextBox 1">
            <a:extLst>
              <a:ext uri="{FF2B5EF4-FFF2-40B4-BE49-F238E27FC236}">
                <a16:creationId xmlns:a16="http://schemas.microsoft.com/office/drawing/2014/main" id="{1226321D-D7EC-437C-0BC3-DFE74D770923}"/>
              </a:ext>
            </a:extLst>
          </p:cNvPr>
          <p:cNvSpPr txBox="1"/>
          <p:nvPr userDrawn="1"/>
        </p:nvSpPr>
        <p:spPr>
          <a:xfrm>
            <a:off x="263525" y="1579994"/>
            <a:ext cx="1654933" cy="646331"/>
          </a:xfrm>
          <a:prstGeom prst="rect">
            <a:avLst/>
          </a:prstGeom>
          <a:noFill/>
        </p:spPr>
        <p:txBody>
          <a:bodyPr wrap="square" rtlCol="0">
            <a:spAutoFit/>
          </a:bodyPr>
          <a:lstStyle/>
          <a:p>
            <a:r>
              <a:rPr lang="en-US" sz="3600" i="1" dirty="0">
                <a:solidFill>
                  <a:schemeClr val="accent1"/>
                </a:solidFill>
                <a:latin typeface="Times" pitchFamily="2" charset="0"/>
              </a:rPr>
              <a:t>People:</a:t>
            </a:r>
          </a:p>
        </p:txBody>
      </p:sp>
      <p:sp>
        <p:nvSpPr>
          <p:cNvPr id="4" name="TextBox 3">
            <a:extLst>
              <a:ext uri="{FF2B5EF4-FFF2-40B4-BE49-F238E27FC236}">
                <a16:creationId xmlns:a16="http://schemas.microsoft.com/office/drawing/2014/main" id="{D477B4A1-A68C-8F62-1A34-70A866E6E548}"/>
              </a:ext>
            </a:extLst>
          </p:cNvPr>
          <p:cNvSpPr txBox="1"/>
          <p:nvPr userDrawn="1"/>
        </p:nvSpPr>
        <p:spPr>
          <a:xfrm>
            <a:off x="1786696" y="4173343"/>
            <a:ext cx="7002339" cy="691471"/>
          </a:xfrm>
          <a:prstGeom prst="rect">
            <a:avLst/>
          </a:prstGeom>
          <a:noFill/>
        </p:spPr>
        <p:txBody>
          <a:bodyPr wrap="square">
            <a:spAutoFit/>
          </a:bodyPr>
          <a:lstStyle/>
          <a:p>
            <a:pPr algn="l">
              <a:lnSpc>
                <a:spcPct val="150000"/>
              </a:lnSpc>
              <a:spcAft>
                <a:spcPts val="600"/>
              </a:spcAft>
            </a:pPr>
            <a:r>
              <a:rPr lang="en-US" sz="3000" b="1" dirty="0">
                <a:solidFill>
                  <a:schemeClr val="tx1"/>
                </a:solidFill>
                <a:latin typeface="Verdana" panose="020B0604030504040204" pitchFamily="34" charset="0"/>
                <a:ea typeface="Verdana" panose="020B0604030504040204" pitchFamily="34" charset="0"/>
                <a:cs typeface="Verdana" panose="020B0604030504040204" pitchFamily="34" charset="0"/>
              </a:rPr>
              <a:t>Glory to God. Amen</a:t>
            </a:r>
          </a:p>
        </p:txBody>
      </p:sp>
      <p:sp>
        <p:nvSpPr>
          <p:cNvPr id="6" name="TextBox 5">
            <a:extLst>
              <a:ext uri="{FF2B5EF4-FFF2-40B4-BE49-F238E27FC236}">
                <a16:creationId xmlns:a16="http://schemas.microsoft.com/office/drawing/2014/main" id="{FB9D41F7-DB80-6757-ED69-69E49B21071A}"/>
              </a:ext>
            </a:extLst>
          </p:cNvPr>
          <p:cNvSpPr txBox="1"/>
          <p:nvPr userDrawn="1"/>
        </p:nvSpPr>
        <p:spPr>
          <a:xfrm>
            <a:off x="131763" y="4218997"/>
            <a:ext cx="1654933" cy="646331"/>
          </a:xfrm>
          <a:prstGeom prst="rect">
            <a:avLst/>
          </a:prstGeom>
          <a:noFill/>
        </p:spPr>
        <p:txBody>
          <a:bodyPr wrap="square" rtlCol="0">
            <a:spAutoFit/>
          </a:bodyPr>
          <a:lstStyle/>
          <a:p>
            <a:pPr algn="r"/>
            <a:r>
              <a:rPr lang="en-US" sz="3600" i="1" dirty="0">
                <a:solidFill>
                  <a:schemeClr val="accent1"/>
                </a:solidFill>
                <a:latin typeface="Times" pitchFamily="2" charset="0"/>
              </a:rPr>
              <a:t>All:</a:t>
            </a:r>
          </a:p>
        </p:txBody>
      </p:sp>
      <p:sp>
        <p:nvSpPr>
          <p:cNvPr id="7" name="TextBox 6">
            <a:extLst>
              <a:ext uri="{FF2B5EF4-FFF2-40B4-BE49-F238E27FC236}">
                <a16:creationId xmlns:a16="http://schemas.microsoft.com/office/drawing/2014/main" id="{9FE122B5-250D-4427-9D3B-6E5030C484F9}"/>
              </a:ext>
            </a:extLst>
          </p:cNvPr>
          <p:cNvSpPr txBox="1"/>
          <p:nvPr userDrawn="1"/>
        </p:nvSpPr>
        <p:spPr>
          <a:xfrm>
            <a:off x="132080" y="0"/>
            <a:ext cx="8879840" cy="1477328"/>
          </a:xfrm>
          <a:prstGeom prst="rect">
            <a:avLst/>
          </a:prstGeom>
          <a:noFill/>
        </p:spPr>
        <p:txBody>
          <a:bodyPr wrap="square">
            <a:spAutoFit/>
          </a:bodyPr>
          <a:lstStyle/>
          <a:p>
            <a:pPr lvl="0" algn="ctr"/>
            <a:r>
              <a:rPr lang="en-US" sz="4500" dirty="0">
                <a:latin typeface="Verdana" panose="020B0604030504040204" pitchFamily="34" charset="0"/>
                <a:ea typeface="Verdana" panose="020B0604030504040204" pitchFamily="34" charset="0"/>
                <a:cs typeface="Verdana" panose="020B0604030504040204" pitchFamily="34" charset="0"/>
              </a:rPr>
              <a:t>INVITATION, CONFESSION, </a:t>
            </a:r>
          </a:p>
          <a:p>
            <a:pPr lvl="0" algn="ctr"/>
            <a:r>
              <a:rPr lang="en-US" sz="4500" dirty="0">
                <a:latin typeface="Verdana" panose="020B0604030504040204" pitchFamily="34" charset="0"/>
                <a:ea typeface="Verdana" panose="020B0604030504040204" pitchFamily="34" charset="0"/>
                <a:cs typeface="Verdana" panose="020B0604030504040204" pitchFamily="34" charset="0"/>
              </a:rPr>
              <a:t>&amp; PARDON</a:t>
            </a:r>
          </a:p>
        </p:txBody>
      </p:sp>
    </p:spTree>
    <p:extLst>
      <p:ext uri="{BB962C8B-B14F-4D97-AF65-F5344CB8AC3E}">
        <p14:creationId xmlns:p14="http://schemas.microsoft.com/office/powerpoint/2010/main" val="34561624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4_Call to Worship Responses">
    <p:spTree>
      <p:nvGrpSpPr>
        <p:cNvPr id="1" name=""/>
        <p:cNvGrpSpPr/>
        <p:nvPr/>
      </p:nvGrpSpPr>
      <p:grpSpPr>
        <a:xfrm>
          <a:off x="0" y="0"/>
          <a:ext cx="0" cy="0"/>
          <a:chOff x="0" y="0"/>
          <a:chExt cx="0" cy="0"/>
        </a:xfrm>
      </p:grpSpPr>
      <p:pic>
        <p:nvPicPr>
          <p:cNvPr id="1026" name="Picture 2" descr="Free A Bible with Flowers Near Green Leaves Stock Photo">
            <a:extLst>
              <a:ext uri="{FF2B5EF4-FFF2-40B4-BE49-F238E27FC236}">
                <a16:creationId xmlns:a16="http://schemas.microsoft.com/office/drawing/2014/main" id="{A1BC112E-F95E-DE6E-C085-E0910EFE366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1879"/>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932515"/>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289098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273255" y="58438"/>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3255" y="8278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762873"/>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928188" y="4739147"/>
            <a:ext cx="6839892" cy="1515172"/>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5" y="4521567"/>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Tree>
    <p:extLst>
      <p:ext uri="{BB962C8B-B14F-4D97-AF65-F5344CB8AC3E}">
        <p14:creationId xmlns:p14="http://schemas.microsoft.com/office/powerpoint/2010/main" val="358046991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439308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CONFESSION</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05517300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11" name="Text Box 5">
            <a:extLst>
              <a:ext uri="{FF2B5EF4-FFF2-40B4-BE49-F238E27FC236}">
                <a16:creationId xmlns:a16="http://schemas.microsoft.com/office/drawing/2014/main" id="{718070E2-DB1F-428E-AFB2-9BE9D92205B1}"/>
              </a:ext>
            </a:extLst>
          </p:cNvPr>
          <p:cNvSpPr txBox="1">
            <a:spLocks noChangeArrowheads="1"/>
          </p:cNvSpPr>
          <p:nvPr userDrawn="1"/>
        </p:nvSpPr>
        <p:spPr bwMode="auto">
          <a:xfrm>
            <a:off x="424932" y="2192379"/>
            <a:ext cx="8294135"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468313" algn="l"/>
                <a:tab pos="914400" algn="l"/>
                <a:tab pos="1382713" algn="l"/>
              </a:tabLst>
              <a:defRPr sz="5000" b="1">
                <a:solidFill>
                  <a:schemeClr val="tx1"/>
                </a:solidFill>
                <a:latin typeface="Tahoma" panose="020B0604030504040204" pitchFamily="34" charset="0"/>
              </a:defRPr>
            </a:lvl1pPr>
            <a:lvl2pPr marL="742950" indent="-285750" eaLnBrk="0" hangingPunct="0">
              <a:tabLst>
                <a:tab pos="468313" algn="l"/>
                <a:tab pos="914400" algn="l"/>
                <a:tab pos="1382713" algn="l"/>
              </a:tabLst>
              <a:defRPr sz="5000" b="1">
                <a:solidFill>
                  <a:schemeClr val="tx1"/>
                </a:solidFill>
                <a:latin typeface="Tahoma" panose="020B0604030504040204" pitchFamily="34" charset="0"/>
              </a:defRPr>
            </a:lvl2pPr>
            <a:lvl3pPr marL="1143000" indent="-228600" eaLnBrk="0" hangingPunct="0">
              <a:tabLst>
                <a:tab pos="468313" algn="l"/>
                <a:tab pos="914400" algn="l"/>
                <a:tab pos="1382713" algn="l"/>
              </a:tabLst>
              <a:defRPr sz="5000" b="1">
                <a:solidFill>
                  <a:schemeClr val="tx1"/>
                </a:solidFill>
                <a:latin typeface="Tahoma" panose="020B0604030504040204" pitchFamily="34" charset="0"/>
              </a:defRPr>
            </a:lvl3pPr>
            <a:lvl4pPr marL="1600200" indent="-228600" eaLnBrk="0" hangingPunct="0">
              <a:tabLst>
                <a:tab pos="468313" algn="l"/>
                <a:tab pos="914400" algn="l"/>
                <a:tab pos="1382713" algn="l"/>
              </a:tabLst>
              <a:defRPr sz="5000" b="1">
                <a:solidFill>
                  <a:schemeClr val="tx1"/>
                </a:solidFill>
                <a:latin typeface="Tahoma" panose="020B0604030504040204" pitchFamily="34" charset="0"/>
              </a:defRPr>
            </a:lvl4pPr>
            <a:lvl5pPr marL="2057400" indent="-228600" eaLnBrk="0" hangingPunct="0">
              <a:tabLst>
                <a:tab pos="468313"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468313"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God,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Father Almighty,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creator of heaven and earth.</a:t>
            </a:r>
          </a:p>
        </p:txBody>
      </p:sp>
    </p:spTree>
    <p:extLst>
      <p:ext uri="{BB962C8B-B14F-4D97-AF65-F5344CB8AC3E}">
        <p14:creationId xmlns:p14="http://schemas.microsoft.com/office/powerpoint/2010/main" val="3012857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3">
            <a:extLst>
              <a:ext uri="{FF2B5EF4-FFF2-40B4-BE49-F238E27FC236}">
                <a16:creationId xmlns:a16="http://schemas.microsoft.com/office/drawing/2014/main" id="{6F176364-353A-01AD-2BD6-9C059CE5F138}"/>
              </a:ext>
            </a:extLst>
          </p:cNvPr>
          <p:cNvSpPr txBox="1">
            <a:spLocks noChangeArrowheads="1"/>
          </p:cNvSpPr>
          <p:nvPr userDrawn="1"/>
        </p:nvSpPr>
        <p:spPr bwMode="auto">
          <a:xfrm>
            <a:off x="162560" y="1361382"/>
            <a:ext cx="8818880" cy="41352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Jesus Christ,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his only Son, our Lord,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who was conceived by the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born of the Virgin Mary,</a:t>
            </a:r>
          </a:p>
        </p:txBody>
      </p:sp>
    </p:spTree>
    <p:extLst>
      <p:ext uri="{BB962C8B-B14F-4D97-AF65-F5344CB8AC3E}">
        <p14:creationId xmlns:p14="http://schemas.microsoft.com/office/powerpoint/2010/main" val="266599379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2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E7B4CA69-424B-011A-0B6E-6BD50F7086B0}"/>
              </a:ext>
            </a:extLst>
          </p:cNvPr>
          <p:cNvSpPr txBox="1">
            <a:spLocks noChangeArrowheads="1"/>
          </p:cNvSpPr>
          <p:nvPr userDrawn="1"/>
        </p:nvSpPr>
        <p:spPr bwMode="auto">
          <a:xfrm>
            <a:off x="319477" y="1776881"/>
            <a:ext cx="8505045"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suffered under Pontius Pilate,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was crucified, died,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was buried;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descended to the dead.</a:t>
            </a:r>
          </a:p>
        </p:txBody>
      </p:sp>
    </p:spTree>
    <p:extLst>
      <p:ext uri="{BB962C8B-B14F-4D97-AF65-F5344CB8AC3E}">
        <p14:creationId xmlns:p14="http://schemas.microsoft.com/office/powerpoint/2010/main" val="73464348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3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54000" y="1776881"/>
            <a:ext cx="8636000" cy="3304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On the third day he rose again;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he ascended into heaven,</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is seated at the right hand</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of the Father,</a:t>
            </a:r>
          </a:p>
        </p:txBody>
      </p:sp>
    </p:spTree>
    <p:extLst>
      <p:ext uri="{BB962C8B-B14F-4D97-AF65-F5344CB8AC3E}">
        <p14:creationId xmlns:p14="http://schemas.microsoft.com/office/powerpoint/2010/main" val="37935043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5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2" name="Text Box 2">
            <a:extLst>
              <a:ext uri="{FF2B5EF4-FFF2-40B4-BE49-F238E27FC236}">
                <a16:creationId xmlns:a16="http://schemas.microsoft.com/office/drawing/2014/main" id="{5D9EC98E-A9F5-A58E-CBDA-0834DB1CAEBE}"/>
              </a:ext>
            </a:extLst>
          </p:cNvPr>
          <p:cNvSpPr txBox="1">
            <a:spLocks noChangeArrowheads="1"/>
          </p:cNvSpPr>
          <p:nvPr userDrawn="1"/>
        </p:nvSpPr>
        <p:spPr bwMode="auto">
          <a:xfrm>
            <a:off x="201953" y="1222883"/>
            <a:ext cx="8740093" cy="4412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and will come again to judge</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living and the dead.</a:t>
            </a:r>
          </a:p>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communion of saints, </a:t>
            </a:r>
          </a:p>
        </p:txBody>
      </p:sp>
    </p:spTree>
    <p:extLst>
      <p:ext uri="{BB962C8B-B14F-4D97-AF65-F5344CB8AC3E}">
        <p14:creationId xmlns:p14="http://schemas.microsoft.com/office/powerpoint/2010/main" val="275648768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4_Vertical Title and Text">
    <p:spTree>
      <p:nvGrpSpPr>
        <p:cNvPr id="1" name=""/>
        <p:cNvGrpSpPr/>
        <p:nvPr/>
      </p:nvGrpSpPr>
      <p:grpSpPr>
        <a:xfrm>
          <a:off x="0" y="0"/>
          <a:ext cx="0" cy="0"/>
          <a:chOff x="0" y="0"/>
          <a:chExt cx="0" cy="0"/>
        </a:xfrm>
      </p:grpSpPr>
      <p:sp>
        <p:nvSpPr>
          <p:cNvPr id="9" name="Text Box 3">
            <a:extLst>
              <a:ext uri="{FF2B5EF4-FFF2-40B4-BE49-F238E27FC236}">
                <a16:creationId xmlns:a16="http://schemas.microsoft.com/office/drawing/2014/main" id="{75E0AAD0-B9B9-6B2D-5F94-B8624FF75DE1}"/>
              </a:ext>
            </a:extLst>
          </p:cNvPr>
          <p:cNvSpPr txBox="1">
            <a:spLocks noChangeArrowheads="1"/>
          </p:cNvSpPr>
          <p:nvPr userDrawn="1"/>
        </p:nvSpPr>
        <p:spPr bwMode="auto">
          <a:xfrm>
            <a:off x="217715" y="94486"/>
            <a:ext cx="6229350"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5000" b="1">
                <a:solidFill>
                  <a:schemeClr val="tx1"/>
                </a:solidFill>
                <a:latin typeface="Tahoma" panose="020B0604030504040204" pitchFamily="34" charset="0"/>
              </a:defRPr>
            </a:lvl1pPr>
            <a:lvl2pPr marL="742950" indent="-285750" eaLnBrk="0" hangingPunct="0">
              <a:defRPr sz="5000" b="1">
                <a:solidFill>
                  <a:schemeClr val="tx1"/>
                </a:solidFill>
                <a:latin typeface="Tahoma" panose="020B0604030504040204" pitchFamily="34" charset="0"/>
              </a:defRPr>
            </a:lvl2pPr>
            <a:lvl3pPr marL="1143000" indent="-228600" eaLnBrk="0" hangingPunct="0">
              <a:defRPr sz="5000" b="1">
                <a:solidFill>
                  <a:schemeClr val="tx1"/>
                </a:solidFill>
                <a:latin typeface="Tahoma" panose="020B0604030504040204" pitchFamily="34" charset="0"/>
              </a:defRPr>
            </a:lvl3pPr>
            <a:lvl4pPr marL="1600200" indent="-228600" eaLnBrk="0" hangingPunct="0">
              <a:defRPr sz="5000" b="1">
                <a:solidFill>
                  <a:schemeClr val="tx1"/>
                </a:solidFill>
                <a:latin typeface="Tahoma" panose="020B0604030504040204" pitchFamily="34" charset="0"/>
              </a:defRPr>
            </a:lvl4pPr>
            <a:lvl5pPr marL="2057400" indent="-228600" eaLnBrk="0" hangingPunct="0">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defRPr sz="5000" b="1">
                <a:solidFill>
                  <a:schemeClr val="tx1"/>
                </a:solidFill>
                <a:latin typeface="Tahoma" panose="020B0604030504040204" pitchFamily="34" charset="0"/>
              </a:defRPr>
            </a:lvl9pPr>
          </a:lstStyle>
          <a:p>
            <a:pPr eaLnBrk="1" hangingPunct="1">
              <a:spcBef>
                <a:spcPct val="50000"/>
              </a:spcBef>
            </a:pPr>
            <a:r>
              <a:rPr lang="en-US" altLang="en-US" sz="2700" dirty="0">
                <a:solidFill>
                  <a:srgbClr val="333399"/>
                </a:solidFill>
                <a:latin typeface="Times New Roman" panose="02020603050405020304" pitchFamily="18" charset="0"/>
              </a:rPr>
              <a:t>THE APOSTLES’ CREED</a:t>
            </a:r>
            <a:br>
              <a:rPr lang="en-US" altLang="en-US" sz="2700" dirty="0">
                <a:solidFill>
                  <a:srgbClr val="333399"/>
                </a:solidFill>
                <a:latin typeface="Times New Roman" panose="02020603050405020304" pitchFamily="18" charset="0"/>
              </a:rPr>
            </a:br>
            <a:r>
              <a:rPr lang="en-US" altLang="en-US" sz="2700" dirty="0">
                <a:solidFill>
                  <a:srgbClr val="333399"/>
                </a:solidFill>
                <a:latin typeface="Times New Roman" panose="02020603050405020304" pitchFamily="18" charset="0"/>
              </a:rPr>
              <a:t>ECUMENICAL VERSION</a:t>
            </a:r>
            <a:endParaRPr lang="en-US" altLang="en-US" sz="1800" dirty="0">
              <a:solidFill>
                <a:srgbClr val="333399"/>
              </a:solidFill>
              <a:latin typeface="Times New Roman" panose="02020603050405020304" pitchFamily="18" charset="0"/>
            </a:endParaRPr>
          </a:p>
        </p:txBody>
      </p:sp>
      <p:sp>
        <p:nvSpPr>
          <p:cNvPr id="10" name="Text Box 9">
            <a:extLst>
              <a:ext uri="{FF2B5EF4-FFF2-40B4-BE49-F238E27FC236}">
                <a16:creationId xmlns:a16="http://schemas.microsoft.com/office/drawing/2014/main" id="{4DDC7ECA-9ACB-A0B2-85FB-25BD8D639342}"/>
              </a:ext>
            </a:extLst>
          </p:cNvPr>
          <p:cNvSpPr txBox="1">
            <a:spLocks noChangeArrowheads="1"/>
          </p:cNvSpPr>
          <p:nvPr userDrawn="1"/>
        </p:nvSpPr>
        <p:spPr bwMode="auto">
          <a:xfrm>
            <a:off x="7286625" y="335731"/>
            <a:ext cx="857250" cy="553998"/>
          </a:xfrm>
          <a:prstGeom prst="rect">
            <a:avLst/>
          </a:prstGeom>
          <a:noFill/>
          <a:ln w="6350">
            <a:noFill/>
            <a:miter lim="800000"/>
            <a:headEnd/>
            <a:tailEnd/>
          </a:ln>
        </p:spPr>
        <p:txBody>
          <a:bodyPr>
            <a:spAutoFit/>
          </a:bodyPr>
          <a:lstStyle/>
          <a:p>
            <a:pPr>
              <a:spcBef>
                <a:spcPct val="50000"/>
              </a:spcBef>
              <a:defRPr/>
            </a:pPr>
            <a:r>
              <a:rPr lang="en-US" sz="3000" dirty="0">
                <a:solidFill>
                  <a:schemeClr val="accent2">
                    <a:lumMod val="75000"/>
                  </a:schemeClr>
                </a:solidFill>
                <a:latin typeface="Times New Roman" pitchFamily="18" charset="0"/>
              </a:rPr>
              <a:t>882</a:t>
            </a:r>
          </a:p>
        </p:txBody>
      </p:sp>
      <p:sp>
        <p:nvSpPr>
          <p:cNvPr id="3" name="Text Box 2">
            <a:extLst>
              <a:ext uri="{FF2B5EF4-FFF2-40B4-BE49-F238E27FC236}">
                <a16:creationId xmlns:a16="http://schemas.microsoft.com/office/drawing/2014/main" id="{C8A6BA15-C1E4-A16C-671D-AE32919D3FB1}"/>
              </a:ext>
            </a:extLst>
          </p:cNvPr>
          <p:cNvSpPr txBox="1">
            <a:spLocks noChangeArrowheads="1"/>
          </p:cNvSpPr>
          <p:nvPr userDrawn="1"/>
        </p:nvSpPr>
        <p:spPr bwMode="auto">
          <a:xfrm>
            <a:off x="339170" y="2192379"/>
            <a:ext cx="8465660" cy="24732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tabLst>
                <a:tab pos="509588" algn="l"/>
                <a:tab pos="914400" algn="l"/>
                <a:tab pos="1382713" algn="l"/>
              </a:tabLst>
              <a:defRPr sz="5000" b="1">
                <a:solidFill>
                  <a:schemeClr val="tx1"/>
                </a:solidFill>
                <a:latin typeface="Tahoma" panose="020B0604030504040204" pitchFamily="34" charset="0"/>
              </a:defRPr>
            </a:lvl1pPr>
            <a:lvl2pPr marL="742950" indent="-285750" eaLnBrk="0" hangingPunct="0">
              <a:tabLst>
                <a:tab pos="509588" algn="l"/>
                <a:tab pos="914400" algn="l"/>
                <a:tab pos="1382713" algn="l"/>
              </a:tabLst>
              <a:defRPr sz="5000" b="1">
                <a:solidFill>
                  <a:schemeClr val="tx1"/>
                </a:solidFill>
                <a:latin typeface="Tahoma" panose="020B0604030504040204" pitchFamily="34" charset="0"/>
              </a:defRPr>
            </a:lvl2pPr>
            <a:lvl3pPr marL="1143000" indent="-228600" eaLnBrk="0" hangingPunct="0">
              <a:tabLst>
                <a:tab pos="509588" algn="l"/>
                <a:tab pos="914400" algn="l"/>
                <a:tab pos="1382713" algn="l"/>
              </a:tabLst>
              <a:defRPr sz="5000" b="1">
                <a:solidFill>
                  <a:schemeClr val="tx1"/>
                </a:solidFill>
                <a:latin typeface="Tahoma" panose="020B0604030504040204" pitchFamily="34" charset="0"/>
              </a:defRPr>
            </a:lvl3pPr>
            <a:lvl4pPr marL="1600200" indent="-228600" eaLnBrk="0" hangingPunct="0">
              <a:tabLst>
                <a:tab pos="509588" algn="l"/>
                <a:tab pos="914400" algn="l"/>
                <a:tab pos="1382713" algn="l"/>
              </a:tabLst>
              <a:defRPr sz="5000" b="1">
                <a:solidFill>
                  <a:schemeClr val="tx1"/>
                </a:solidFill>
                <a:latin typeface="Tahoma" panose="020B0604030504040204" pitchFamily="34" charset="0"/>
              </a:defRPr>
            </a:lvl4pPr>
            <a:lvl5pPr marL="2057400" indent="-228600" eaLnBrk="0" hangingPunct="0">
              <a:tabLst>
                <a:tab pos="509588" algn="l"/>
                <a:tab pos="914400" algn="l"/>
                <a:tab pos="1382713" algn="l"/>
              </a:tabLst>
              <a:defRPr sz="5000" b="1">
                <a:solidFill>
                  <a:schemeClr val="tx1"/>
                </a:solidFill>
                <a:latin typeface="Tahoma" panose="020B0604030504040204" pitchFamily="34" charset="0"/>
              </a:defRPr>
            </a:lvl5pPr>
            <a:lvl6pPr marL="25146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6pPr>
            <a:lvl7pPr marL="29718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7pPr>
            <a:lvl8pPr marL="34290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8pPr>
            <a:lvl9pPr marL="3886200" indent="-228600" algn="ctr" eaLnBrk="0" fontAlgn="base" hangingPunct="0">
              <a:spcBef>
                <a:spcPct val="0"/>
              </a:spcBef>
              <a:spcAft>
                <a:spcPct val="0"/>
              </a:spcAft>
              <a:tabLst>
                <a:tab pos="509588" algn="l"/>
                <a:tab pos="914400" algn="l"/>
                <a:tab pos="1382713" algn="l"/>
              </a:tabLst>
              <a:defRPr sz="5000" b="1">
                <a:solidFill>
                  <a:schemeClr val="tx1"/>
                </a:solidFill>
                <a:latin typeface="Tahoma" panose="020B0604030504040204" pitchFamily="34" charset="0"/>
              </a:defRPr>
            </a:lvl9pPr>
          </a:lstStyle>
          <a:p>
            <a:pPr algn="ctr" eaLnBrk="1" hangingPunct="1">
              <a:lnSpc>
                <a:spcPct val="150000"/>
              </a:lnSpc>
              <a:spcBef>
                <a:spcPct val="50000"/>
              </a:spcBef>
            </a:pPr>
            <a:r>
              <a:rPr lang="en-US" altLang="en-US" sz="3600" b="0" dirty="0">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600" b="0" dirty="0">
                <a:latin typeface="Verdana" panose="020B0604030504040204" pitchFamily="34" charset="0"/>
                <a:ea typeface="Verdana" panose="020B0604030504040204" pitchFamily="34" charset="0"/>
                <a:cs typeface="Verdana" panose="020B0604030504040204" pitchFamily="34" charset="0"/>
              </a:rPr>
            </a:br>
            <a:r>
              <a:rPr lang="en-US" altLang="en-US" sz="3600" b="0" dirty="0">
                <a:latin typeface="Verdana" panose="020B0604030504040204" pitchFamily="34" charset="0"/>
                <a:ea typeface="Verdana" panose="020B0604030504040204" pitchFamily="34" charset="0"/>
                <a:cs typeface="Verdana" panose="020B0604030504040204" pitchFamily="34" charset="0"/>
              </a:rPr>
              <a:t>	and the life everlasting. Amen.</a:t>
            </a:r>
          </a:p>
        </p:txBody>
      </p:sp>
    </p:spTree>
    <p:extLst>
      <p:ext uri="{BB962C8B-B14F-4D97-AF65-F5344CB8AC3E}">
        <p14:creationId xmlns:p14="http://schemas.microsoft.com/office/powerpoint/2010/main" val="24200495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reaking Bread &amp; Giving C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09111094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54038"/>
            <a:ext cx="7477759"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We believe in one God, the Father, the Almighty, maker of heaven and earth, of all that is, seen and unseen. We believe in one Lord, Jesus Christ, the only Son of God, eternally begotten of the Father, God from God, Light from Light, true God from</a:t>
            </a:r>
          </a:p>
        </p:txBody>
      </p:sp>
      <p:sp>
        <p:nvSpPr>
          <p:cNvPr id="2" name="TextBox 1">
            <a:extLst>
              <a:ext uri="{FF2B5EF4-FFF2-40B4-BE49-F238E27FC236}">
                <a16:creationId xmlns:a16="http://schemas.microsoft.com/office/drawing/2014/main" id="{01019B05-26BC-83DF-2BE9-22FEF1F35D1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12904309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5_Call to Worship Responses">
    <p:spTree>
      <p:nvGrpSpPr>
        <p:cNvPr id="1" name=""/>
        <p:cNvGrpSpPr/>
        <p:nvPr/>
      </p:nvGrpSpPr>
      <p:grpSpPr>
        <a:xfrm>
          <a:off x="0" y="0"/>
          <a:ext cx="0" cy="0"/>
          <a:chOff x="0" y="0"/>
          <a:chExt cx="0" cy="0"/>
        </a:xfrm>
      </p:grpSpPr>
      <p:pic>
        <p:nvPicPr>
          <p:cNvPr id="13" name="Picture 2" descr="Free A Bible with Flowers Near Green Leaves Stock Photo">
            <a:extLst>
              <a:ext uri="{FF2B5EF4-FFF2-40B4-BE49-F238E27FC236}">
                <a16:creationId xmlns:a16="http://schemas.microsoft.com/office/drawing/2014/main" id="{ED192F8C-F076-DDEA-2346-1F40A88EAD4F}"/>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10824"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817092" y="858521"/>
            <a:ext cx="6839892" cy="1042605"/>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817091" y="2263450"/>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6" y="9461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187767" y="687402"/>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5" y="2086318"/>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9" name="Text Placeholder 3">
            <a:extLst>
              <a:ext uri="{FF2B5EF4-FFF2-40B4-BE49-F238E27FC236}">
                <a16:creationId xmlns:a16="http://schemas.microsoft.com/office/drawing/2014/main" id="{F4B7E3C9-C87B-9BBA-0251-0751D243048A}"/>
              </a:ext>
            </a:extLst>
          </p:cNvPr>
          <p:cNvSpPr>
            <a:spLocks noGrp="1"/>
          </p:cNvSpPr>
          <p:nvPr>
            <p:ph type="body" sz="quarter" idx="13"/>
          </p:nvPr>
        </p:nvSpPr>
        <p:spPr>
          <a:xfrm>
            <a:off x="1817091" y="3954817"/>
            <a:ext cx="6839892" cy="1144854"/>
          </a:xfrm>
        </p:spPr>
        <p:txBody>
          <a:bodyPr>
            <a:normAutofit/>
          </a:bodyPr>
          <a:lstStyle>
            <a:lvl1pPr marL="0" indent="0">
              <a:lnSpc>
                <a:spcPct val="100000"/>
              </a:lnSpc>
              <a:buFontTx/>
              <a:buNone/>
              <a:defRPr sz="3000" b="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162158" y="3769626"/>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11" name="TextBox 10">
            <a:extLst>
              <a:ext uri="{FF2B5EF4-FFF2-40B4-BE49-F238E27FC236}">
                <a16:creationId xmlns:a16="http://schemas.microsoft.com/office/drawing/2014/main" id="{8C43DFE7-A5BF-C885-30D9-4F979B7F59DF}"/>
              </a:ext>
            </a:extLst>
          </p:cNvPr>
          <p:cNvSpPr txBox="1"/>
          <p:nvPr userDrawn="1"/>
        </p:nvSpPr>
        <p:spPr>
          <a:xfrm>
            <a:off x="187767" y="5284862"/>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
        <p:nvSpPr>
          <p:cNvPr id="12" name="Text Placeholder 3">
            <a:extLst>
              <a:ext uri="{FF2B5EF4-FFF2-40B4-BE49-F238E27FC236}">
                <a16:creationId xmlns:a16="http://schemas.microsoft.com/office/drawing/2014/main" id="{6AC9C1CD-149D-2A1C-7A42-55C3FD66CE3C}"/>
              </a:ext>
            </a:extLst>
          </p:cNvPr>
          <p:cNvSpPr>
            <a:spLocks noGrp="1"/>
          </p:cNvSpPr>
          <p:nvPr>
            <p:ph type="body" sz="quarter" idx="14"/>
          </p:nvPr>
        </p:nvSpPr>
        <p:spPr>
          <a:xfrm>
            <a:off x="1817091" y="5423629"/>
            <a:ext cx="6839892" cy="122793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Tree>
    <p:extLst>
      <p:ext uri="{BB962C8B-B14F-4D97-AF65-F5344CB8AC3E}">
        <p14:creationId xmlns:p14="http://schemas.microsoft.com/office/powerpoint/2010/main" val="120034474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BFD2392-6A1C-1140-581B-1D779148BFFE}"/>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true God, begotten, not made, of one Being with the Father; through him all things were made. For us and for our salvation he came down from heaven, was incarnate of the Holy Spirit and the Virgin Mary and became truly human. For our sake he was</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48129728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422749"/>
            <a:ext cx="7477759" cy="5538889"/>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crucified under Pontius Pilate; he suffered death and was buried. On the third day he rose again in accordance with the Scriptures; he ascended into heaven and is seated at the right hand of the Father. He will come again in glory to judge the living and </a:t>
            </a:r>
          </a:p>
        </p:txBody>
      </p:sp>
      <p:sp>
        <p:nvSpPr>
          <p:cNvPr id="2" name="TextBox 1">
            <a:extLst>
              <a:ext uri="{FF2B5EF4-FFF2-40B4-BE49-F238E27FC236}">
                <a16:creationId xmlns:a16="http://schemas.microsoft.com/office/drawing/2014/main" id="{C92B5CF7-776C-6CE4-415A-A39E5C280644}"/>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393143132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3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545171"/>
            <a:ext cx="7477759" cy="4846391"/>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the dead, and his kingdom will have no end. We believe in the Holy Spirit, the Lord, the giver of life, who proceeds from the Father and the Son, who with the Father and the Son is worshiped and glorified, who has spoken through the prophets.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CC0A49FB-2A68-788D-496A-BCB3F0B12FC1}"/>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995926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4_Blank">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22A1D83-110E-7EE1-9F81-182626677611}"/>
              </a:ext>
            </a:extLst>
          </p:cNvPr>
          <p:cNvSpPr txBox="1"/>
          <p:nvPr userDrawn="1"/>
        </p:nvSpPr>
        <p:spPr>
          <a:xfrm>
            <a:off x="833120" y="1807021"/>
            <a:ext cx="7477759" cy="4153894"/>
          </a:xfrm>
          <a:prstGeom prst="rect">
            <a:avLst/>
          </a:prstGeom>
          <a:noFill/>
        </p:spPr>
        <p:txBody>
          <a:bodyPr wrap="square" rtlCol="0">
            <a:spAutoFit/>
          </a:bodyPr>
          <a:lstStyle/>
          <a:p>
            <a:pPr algn="ctr">
              <a:lnSpc>
                <a:spcPct val="150000"/>
              </a:lnSpc>
            </a:pPr>
            <a:r>
              <a:rPr lang="en-US" sz="3000" dirty="0">
                <a:effectLst/>
                <a:latin typeface="Verdana" panose="020B0604030504040204" pitchFamily="34" charset="0"/>
                <a:ea typeface="Verdana" panose="020B0604030504040204" pitchFamily="34" charset="0"/>
                <a:cs typeface="Verdana" panose="020B0604030504040204" pitchFamily="34" charset="0"/>
              </a:rPr>
              <a:t>We believe in the one holy catholic and apostolic church. We acknowledge one baptism for the forgiveness of sins. We look for the resurrection of the dead, and the life of the world to come. Amen.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7424767-4C8C-F76D-A58D-8EBE6B805098}"/>
              </a:ext>
            </a:extLst>
          </p:cNvPr>
          <p:cNvSpPr txBox="1"/>
          <p:nvPr userDrawn="1"/>
        </p:nvSpPr>
        <p:spPr>
          <a:xfrm>
            <a:off x="0" y="4135"/>
            <a:ext cx="9144000" cy="1138773"/>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AFFIRMATION OF OUR FAITH  </a:t>
            </a:r>
          </a:p>
          <a:p>
            <a:pPr algn="ctr"/>
            <a:r>
              <a:rPr lang="en-US" sz="3400" dirty="0">
                <a:latin typeface="Times New Roman" charset="0"/>
                <a:ea typeface="Times New Roman" charset="0"/>
                <a:cs typeface="Times New Roman" charset="0"/>
              </a:rPr>
              <a:t>The Nicene Creed   UMH 880</a:t>
            </a:r>
            <a:endParaRPr lang="en-US" sz="3600" dirty="0">
              <a:latin typeface="Times New Roman" charset="0"/>
              <a:ea typeface="Times New Roman" charset="0"/>
              <a:cs typeface="Times New Roman" charset="0"/>
            </a:endParaRPr>
          </a:p>
        </p:txBody>
      </p:sp>
    </p:spTree>
    <p:extLst>
      <p:ext uri="{BB962C8B-B14F-4D97-AF65-F5344CB8AC3E}">
        <p14:creationId xmlns:p14="http://schemas.microsoft.com/office/powerpoint/2010/main" val="222657306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type="blank" preserve="1">
  <p:cSld name="1">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1531231" y="2159966"/>
            <a:ext cx="6081537" cy="2538067"/>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God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maker of heaven and earth;</a:t>
            </a:r>
          </a:p>
        </p:txBody>
      </p:sp>
      <p:sp>
        <p:nvSpPr>
          <p:cNvPr id="3" name="TextBox 2">
            <a:extLst>
              <a:ext uri="{FF2B5EF4-FFF2-40B4-BE49-F238E27FC236}">
                <a16:creationId xmlns:a16="http://schemas.microsoft.com/office/drawing/2014/main" id="{32C1F092-86F7-2F5F-5D64-39FA81A31F9B}"/>
              </a:ext>
            </a:extLst>
          </p:cNvPr>
          <p:cNvSpPr txBox="1"/>
          <p:nvPr userDrawn="1"/>
        </p:nvSpPr>
        <p:spPr>
          <a:xfrm>
            <a:off x="140328" y="748824"/>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27463012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type="blank" preserve="1">
  <p:cSld name="2">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398421" y="1355118"/>
            <a:ext cx="8347157" cy="5308056"/>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non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And in Jesus Christ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his only Son our Lord: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who was conceived by the		Holy Spirit,</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born of the Virgin Mary,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suffered under Pontius Pilate,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was crucified, dead, and buried;</a:t>
            </a:r>
          </a:p>
        </p:txBody>
      </p:sp>
      <p:sp>
        <p:nvSpPr>
          <p:cNvPr id="3" name="TextBox 2">
            <a:extLst>
              <a:ext uri="{FF2B5EF4-FFF2-40B4-BE49-F238E27FC236}">
                <a16:creationId xmlns:a16="http://schemas.microsoft.com/office/drawing/2014/main" id="{5ECEF324-9EF9-C0E2-3529-A2437C0A9BA1}"/>
              </a:ext>
            </a:extLst>
          </p:cNvPr>
          <p:cNvSpPr txBox="1"/>
          <p:nvPr userDrawn="1"/>
        </p:nvSpPr>
        <p:spPr>
          <a:xfrm>
            <a:off x="171811" y="682639"/>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16500135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type="blank" preserve="1">
  <p:cSld name="3">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4" cy="769441"/>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513035"/>
            <a:ext cx="9011920" cy="4846391"/>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the third day he rose from the dead;</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he ascended into heaven,</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a:t>
            </a:r>
            <a:r>
              <a:rPr lang="en-US" altLang="en-US" sz="3000" b="0" dirty="0" err="1">
                <a:solidFill>
                  <a:schemeClr val="tx1"/>
                </a:solidFill>
                <a:latin typeface="Verdana" panose="020B0604030504040204" pitchFamily="34" charset="0"/>
                <a:ea typeface="Verdana" panose="020B0604030504040204" pitchFamily="34" charset="0"/>
                <a:cs typeface="Verdana" panose="020B0604030504040204" pitchFamily="34" charset="0"/>
              </a:rPr>
              <a:t>sitteth</a:t>
            </a: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at the right hand of God the Father Almighty; </a:t>
            </a:r>
          </a:p>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from thence he shall come to judge the quick and the dead.</a:t>
            </a:r>
          </a:p>
        </p:txBody>
      </p:sp>
      <p:sp>
        <p:nvSpPr>
          <p:cNvPr id="3" name="TextBox 2">
            <a:extLst>
              <a:ext uri="{FF2B5EF4-FFF2-40B4-BE49-F238E27FC236}">
                <a16:creationId xmlns:a16="http://schemas.microsoft.com/office/drawing/2014/main" id="{9E54259B-8C8A-064A-CE93-53534CAFD644}"/>
              </a:ext>
            </a:extLst>
          </p:cNvPr>
          <p:cNvSpPr txBox="1"/>
          <p:nvPr userDrawn="1"/>
        </p:nvSpPr>
        <p:spPr>
          <a:xfrm>
            <a:off x="172016" y="771906"/>
            <a:ext cx="4744016"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68693406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blank" preserve="1">
  <p:cSld name="4">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385505F5-FC7A-E423-773C-D5C3624A6C9B}"/>
              </a:ext>
            </a:extLst>
          </p:cNvPr>
          <p:cNvSpPr txBox="1"/>
          <p:nvPr userDrawn="1"/>
        </p:nvSpPr>
        <p:spPr>
          <a:xfrm>
            <a:off x="26956" y="0"/>
            <a:ext cx="6466835" cy="1261884"/>
          </a:xfrm>
          <a:prstGeom prst="rect">
            <a:avLst/>
          </a:prstGeom>
          <a:noFill/>
        </p:spPr>
        <p:txBody>
          <a:bodyPr wrap="non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The Apostle’s Creed</a:t>
            </a:r>
            <a:br>
              <a:rPr lang="en-US" sz="4400" b="1" dirty="0">
                <a:latin typeface="Verdana" panose="020B0604030504040204" pitchFamily="34" charset="0"/>
                <a:ea typeface="Verdana" panose="020B0604030504040204" pitchFamily="34" charset="0"/>
                <a:cs typeface="Verdana" panose="020B0604030504040204" pitchFamily="34" charset="0"/>
              </a:rPr>
            </a:br>
            <a:endParaRPr lang="en-US" sz="3200" b="1" dirty="0">
              <a:latin typeface="Verdana" panose="020B0604030504040204" pitchFamily="34" charset="0"/>
              <a:ea typeface="Verdana" panose="020B0604030504040204" pitchFamily="34" charset="0"/>
              <a:cs typeface="Verdana" panose="020B0604030504040204" pitchFamily="34" charset="0"/>
            </a:endParaRPr>
          </a:p>
        </p:txBody>
      </p:sp>
      <p:sp>
        <p:nvSpPr>
          <p:cNvPr id="6" name="TextBox 5">
            <a:extLst>
              <a:ext uri="{FF2B5EF4-FFF2-40B4-BE49-F238E27FC236}">
                <a16:creationId xmlns:a16="http://schemas.microsoft.com/office/drawing/2014/main" id="{31E4F2C3-86F5-C9AE-42E3-8086431BEEF7}"/>
              </a:ext>
            </a:extLst>
          </p:cNvPr>
          <p:cNvSpPr txBox="1"/>
          <p:nvPr userDrawn="1"/>
        </p:nvSpPr>
        <p:spPr>
          <a:xfrm>
            <a:off x="6979920" y="194826"/>
            <a:ext cx="2137124" cy="553998"/>
          </a:xfrm>
          <a:prstGeom prst="rect">
            <a:avLst/>
          </a:prstGeom>
          <a:noFill/>
        </p:spPr>
        <p:txBody>
          <a:bodyPr wrap="none" rtlCol="0">
            <a:spAutoFit/>
          </a:bodyPr>
          <a:lstStyle/>
          <a:p>
            <a:r>
              <a:rPr lang="en-US" sz="3000" b="1" dirty="0">
                <a:latin typeface="Verdana" panose="020B0604030504040204" pitchFamily="34" charset="0"/>
                <a:ea typeface="Verdana" panose="020B0604030504040204" pitchFamily="34" charset="0"/>
                <a:cs typeface="Verdana" panose="020B0604030504040204" pitchFamily="34" charset="0"/>
              </a:rPr>
              <a:t>UMH 881</a:t>
            </a:r>
          </a:p>
        </p:txBody>
      </p:sp>
      <p:sp>
        <p:nvSpPr>
          <p:cNvPr id="7" name="TextBox 6">
            <a:extLst>
              <a:ext uri="{FF2B5EF4-FFF2-40B4-BE49-F238E27FC236}">
                <a16:creationId xmlns:a16="http://schemas.microsoft.com/office/drawing/2014/main" id="{62F95F84-A665-3F45-E3EC-625C73348D42}"/>
              </a:ext>
            </a:extLst>
          </p:cNvPr>
          <p:cNvSpPr txBox="1"/>
          <p:nvPr userDrawn="1"/>
        </p:nvSpPr>
        <p:spPr>
          <a:xfrm>
            <a:off x="66040" y="1838963"/>
            <a:ext cx="9011920" cy="4153894"/>
          </a:xfrm>
          <a:prstGeom prst="rect">
            <a:avLst/>
          </a:prstGeom>
          <a:solidFill>
            <a:srgbClr val="FFFBD9">
              <a:alpha val="70980"/>
            </a:srgbClr>
          </a:solidFill>
          <a:ln>
            <a:noFill/>
          </a:ln>
        </p:spPr>
        <p:style>
          <a:lnRef idx="0">
            <a:scrgbClr r="0" g="0" b="0"/>
          </a:lnRef>
          <a:fillRef idx="0">
            <a:scrgbClr r="0" g="0" b="0"/>
          </a:fillRef>
          <a:effectRef idx="0">
            <a:scrgbClr r="0" g="0" b="0"/>
          </a:effectRef>
          <a:fontRef idx="minor">
            <a:schemeClr val="lt1"/>
          </a:fontRef>
        </p:style>
        <p:txBody>
          <a:bodyPr wrap="square" rtlCol="0" anchor="ctr">
            <a:spAutoFit/>
          </a:bodyPr>
          <a:lstStyle/>
          <a:p>
            <a:pPr algn="ctr" eaLnBrk="1" hangingPunct="1">
              <a:lnSpc>
                <a:spcPct val="150000"/>
              </a:lnSpc>
              <a:spcBef>
                <a:spcPct val="50000"/>
              </a:spcBef>
            </a:pP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I believe in the Holy Spirit,</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holy catholic church,</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communion of saints,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forgiveness of sins,</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the resurrection of the body,</a:t>
            </a:r>
            <a:b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br>
            <a:r>
              <a:rPr lang="en-US" altLang="en-US" sz="3000" b="0" dirty="0">
                <a:solidFill>
                  <a:schemeClr val="tx1"/>
                </a:solidFill>
                <a:latin typeface="Verdana" panose="020B0604030504040204" pitchFamily="34" charset="0"/>
                <a:ea typeface="Verdana" panose="020B0604030504040204" pitchFamily="34" charset="0"/>
                <a:cs typeface="Verdana" panose="020B0604030504040204" pitchFamily="34" charset="0"/>
              </a:rPr>
              <a:t>	and the life everlasting. Amen.</a:t>
            </a:r>
          </a:p>
        </p:txBody>
      </p:sp>
      <p:sp>
        <p:nvSpPr>
          <p:cNvPr id="3" name="TextBox 2">
            <a:extLst>
              <a:ext uri="{FF2B5EF4-FFF2-40B4-BE49-F238E27FC236}">
                <a16:creationId xmlns:a16="http://schemas.microsoft.com/office/drawing/2014/main" id="{D677D783-11CD-D544-2ABC-581B4242F298}"/>
              </a:ext>
            </a:extLst>
          </p:cNvPr>
          <p:cNvSpPr txBox="1"/>
          <p:nvPr userDrawn="1"/>
        </p:nvSpPr>
        <p:spPr>
          <a:xfrm>
            <a:off x="176543" y="680477"/>
            <a:ext cx="4716854" cy="369332"/>
          </a:xfrm>
          <a:prstGeom prst="rect">
            <a:avLst/>
          </a:prstGeom>
          <a:noFill/>
        </p:spPr>
        <p:txBody>
          <a:bodyPr wrap="square">
            <a:spAutoFit/>
          </a:bodyPr>
          <a:lstStyle/>
          <a:p>
            <a:r>
              <a:rPr lang="en-US" sz="1800" b="1" dirty="0">
                <a:latin typeface="Verdana" panose="020B0604030504040204" pitchFamily="34" charset="0"/>
                <a:ea typeface="Verdana" panose="020B0604030504040204" pitchFamily="34" charset="0"/>
                <a:cs typeface="Verdana" panose="020B0604030504040204" pitchFamily="34" charset="0"/>
              </a:rPr>
              <a:t>Traditional Version </a:t>
            </a:r>
            <a:endParaRPr lang="en-US" dirty="0"/>
          </a:p>
        </p:txBody>
      </p:sp>
    </p:spTree>
    <p:extLst>
      <p:ext uri="{BB962C8B-B14F-4D97-AF65-F5344CB8AC3E}">
        <p14:creationId xmlns:p14="http://schemas.microsoft.com/office/powerpoint/2010/main" val="3824666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preserve="1" userDrawn="1">
  <p:cSld name="1 Great Thanksgivin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75168E92-A468-6EAD-7FDB-D24EFD1FE9BE}"/>
              </a:ext>
            </a:extLst>
          </p:cNvPr>
          <p:cNvSpPr txBox="1"/>
          <p:nvPr userDrawn="1"/>
        </p:nvSpPr>
        <p:spPr>
          <a:xfrm>
            <a:off x="13855" y="1764490"/>
            <a:ext cx="9130145"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The Lord be with you.</a:t>
            </a:r>
          </a:p>
        </p:txBody>
      </p:sp>
      <p:sp>
        <p:nvSpPr>
          <p:cNvPr id="10" name="TextBox 9">
            <a:extLst>
              <a:ext uri="{FF2B5EF4-FFF2-40B4-BE49-F238E27FC236}">
                <a16:creationId xmlns:a16="http://schemas.microsoft.com/office/drawing/2014/main" id="{370202C6-4012-A501-B6FD-D4A30D91017C}"/>
              </a:ext>
            </a:extLst>
          </p:cNvPr>
          <p:cNvSpPr txBox="1"/>
          <p:nvPr userDrawn="1"/>
        </p:nvSpPr>
        <p:spPr>
          <a:xfrm>
            <a:off x="-13856" y="2585720"/>
            <a:ext cx="9144001"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And also with you.</a:t>
            </a:r>
          </a:p>
        </p:txBody>
      </p:sp>
      <p:sp>
        <p:nvSpPr>
          <p:cNvPr id="2" name="TextBox 1">
            <a:extLst>
              <a:ext uri="{FF2B5EF4-FFF2-40B4-BE49-F238E27FC236}">
                <a16:creationId xmlns:a16="http://schemas.microsoft.com/office/drawing/2014/main" id="{AB5C3947-817E-422E-B51B-8CBE2938300F}"/>
              </a:ext>
            </a:extLst>
          </p:cNvPr>
          <p:cNvSpPr txBox="1"/>
          <p:nvPr userDrawn="1"/>
        </p:nvSpPr>
        <p:spPr>
          <a:xfrm>
            <a:off x="-6928" y="3406950"/>
            <a:ext cx="9130144" cy="707886"/>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Lift up your hearts.</a:t>
            </a:r>
          </a:p>
        </p:txBody>
      </p:sp>
      <p:sp>
        <p:nvSpPr>
          <p:cNvPr id="3" name="TextBox 2">
            <a:extLst>
              <a:ext uri="{FF2B5EF4-FFF2-40B4-BE49-F238E27FC236}">
                <a16:creationId xmlns:a16="http://schemas.microsoft.com/office/drawing/2014/main" id="{B96EAABD-8FA5-C968-2E77-947A85B3878C}"/>
              </a:ext>
            </a:extLst>
          </p:cNvPr>
          <p:cNvSpPr txBox="1"/>
          <p:nvPr userDrawn="1"/>
        </p:nvSpPr>
        <p:spPr>
          <a:xfrm>
            <a:off x="0" y="4228180"/>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We lift them up to the Lord.</a:t>
            </a:r>
          </a:p>
        </p:txBody>
      </p:sp>
      <p:sp>
        <p:nvSpPr>
          <p:cNvPr id="6" name="TextBox 5">
            <a:extLst>
              <a:ext uri="{FF2B5EF4-FFF2-40B4-BE49-F238E27FC236}">
                <a16:creationId xmlns:a16="http://schemas.microsoft.com/office/drawing/2014/main" id="{D5DCCABA-2703-7DE3-ADDD-4613D94A406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57973232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2 Great Thanksgivin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F71FCEA-33EA-E6AA-8F53-B753346CC1B3}"/>
              </a:ext>
            </a:extLst>
          </p:cNvPr>
          <p:cNvSpPr txBox="1"/>
          <p:nvPr userDrawn="1"/>
        </p:nvSpPr>
        <p:spPr>
          <a:xfrm>
            <a:off x="0" y="1925386"/>
            <a:ext cx="9130145"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4000" dirty="0">
                <a:latin typeface="Verdana" panose="020B0604030504040204" pitchFamily="34" charset="0"/>
                <a:ea typeface="Verdana" panose="020B0604030504040204" pitchFamily="34" charset="0"/>
                <a:cs typeface="Verdana" panose="020B0604030504040204" pitchFamily="34" charset="0"/>
              </a:rPr>
              <a:t>: Let us give thanks to the </a:t>
            </a:r>
          </a:p>
          <a:p>
            <a:pPr algn="ctr"/>
            <a:r>
              <a:rPr lang="en-US" sz="4000" dirty="0">
                <a:latin typeface="Verdana" panose="020B0604030504040204" pitchFamily="34" charset="0"/>
                <a:ea typeface="Verdana" panose="020B0604030504040204" pitchFamily="34" charset="0"/>
                <a:cs typeface="Verdana" panose="020B0604030504040204" pitchFamily="34" charset="0"/>
              </a:rPr>
              <a:t>Lord our God.</a:t>
            </a:r>
          </a:p>
        </p:txBody>
      </p:sp>
      <p:sp>
        <p:nvSpPr>
          <p:cNvPr id="5" name="TextBox 4">
            <a:extLst>
              <a:ext uri="{FF2B5EF4-FFF2-40B4-BE49-F238E27FC236}">
                <a16:creationId xmlns:a16="http://schemas.microsoft.com/office/drawing/2014/main" id="{5CBD4657-B973-9F0A-6818-1E1AE045689F}"/>
              </a:ext>
            </a:extLst>
          </p:cNvPr>
          <p:cNvSpPr txBox="1"/>
          <p:nvPr userDrawn="1"/>
        </p:nvSpPr>
        <p:spPr>
          <a:xfrm>
            <a:off x="0" y="3609176"/>
            <a:ext cx="9144000" cy="1323439"/>
          </a:xfrm>
          <a:prstGeom prst="rect">
            <a:avLst/>
          </a:prstGeom>
          <a:noFill/>
        </p:spPr>
        <p:txBody>
          <a:bodyPr wrap="square" rtlCol="0">
            <a:spAutoFit/>
          </a:bodyPr>
          <a:lstStyle/>
          <a:p>
            <a:pPr algn="ctr"/>
            <a:r>
              <a:rPr lang="en-US" sz="40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People</a:t>
            </a:r>
            <a:r>
              <a:rPr lang="en-US" sz="4000" b="1" dirty="0">
                <a:latin typeface="Verdana" panose="020B0604030504040204" pitchFamily="34" charset="0"/>
                <a:ea typeface="Verdana" panose="020B0604030504040204" pitchFamily="34" charset="0"/>
                <a:cs typeface="Verdana" panose="020B0604030504040204" pitchFamily="34" charset="0"/>
              </a:rPr>
              <a:t>: It is right to give thanks and praise.</a:t>
            </a:r>
          </a:p>
        </p:txBody>
      </p:sp>
      <p:sp>
        <p:nvSpPr>
          <p:cNvPr id="7" name="TextBox 6">
            <a:extLst>
              <a:ext uri="{FF2B5EF4-FFF2-40B4-BE49-F238E27FC236}">
                <a16:creationId xmlns:a16="http://schemas.microsoft.com/office/drawing/2014/main" id="{8D7AADD0-14E9-CE52-B9CE-753BB2B129F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178497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6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2094689" y="4974807"/>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30338" y="4974807"/>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117572795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3Great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2308324"/>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It is right, and a good and joyful thing, always and everywhere to give thanks to you Almighty God, creator of heaven and earth</a:t>
            </a:r>
            <a:r>
              <a:rPr lang="is-IS" sz="3600" dirty="0">
                <a:latin typeface="Verdana" panose="020B0604030504040204" pitchFamily="34" charset="0"/>
                <a:ea typeface="Verdana" panose="020B0604030504040204" pitchFamily="34" charset="0"/>
                <a:cs typeface="Verdana" panose="020B0604030504040204" pitchFamily="34" charset="0"/>
              </a:rPr>
              <a:t>...</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3" name="TextBox 2">
            <a:extLst>
              <a:ext uri="{FF2B5EF4-FFF2-40B4-BE49-F238E27FC236}">
                <a16:creationId xmlns:a16="http://schemas.microsoft.com/office/drawing/2014/main" id="{F651AE5C-DAEF-3358-7738-A094587C2FE2}"/>
              </a:ext>
            </a:extLst>
          </p:cNvPr>
          <p:cNvSpPr txBox="1"/>
          <p:nvPr userDrawn="1"/>
        </p:nvSpPr>
        <p:spPr>
          <a:xfrm>
            <a:off x="-6928" y="3995406"/>
            <a:ext cx="9130145" cy="2308324"/>
          </a:xfrm>
          <a:prstGeom prst="rect">
            <a:avLst/>
          </a:prstGeom>
          <a:noFill/>
        </p:spPr>
        <p:txBody>
          <a:bodyPr wrap="square" rtlCol="0">
            <a:spAutoFit/>
          </a:bodyPr>
          <a:lstStyle/>
          <a:p>
            <a:pPr algn="ctr"/>
            <a:r>
              <a:rPr lang="is-IS" sz="36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0754907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ALT 3">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51AE5C-DAEF-3358-7738-A094587C2FE2}"/>
              </a:ext>
            </a:extLst>
          </p:cNvPr>
          <p:cNvSpPr txBox="1"/>
          <p:nvPr userDrawn="1"/>
        </p:nvSpPr>
        <p:spPr>
          <a:xfrm>
            <a:off x="6927" y="1578928"/>
            <a:ext cx="9130145" cy="4708981"/>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Ruth and David,</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priests and the prophets,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Mary and Joseph,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the apostles and the martyrs,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mothers and our fathers, </a:t>
            </a:r>
          </a:p>
          <a:p>
            <a:pPr marL="0" marR="0" lvl="0" indent="0" algn="ctr" defTabSz="457200" rtl="0" eaLnBrk="1" fontAlgn="auto" latinLnBrk="0" hangingPunct="1">
              <a:lnSpc>
                <a:spcPct val="100000"/>
              </a:lnSpc>
              <a:spcBef>
                <a:spcPts val="0"/>
              </a:spcBef>
              <a:spcAft>
                <a:spcPts val="0"/>
              </a:spcAft>
              <a:buClrTx/>
              <a:buSzTx/>
              <a:buFontTx/>
              <a:buNone/>
              <a:tabLst/>
              <a:defRPr/>
            </a:pPr>
            <a:r>
              <a:rPr lang="is-IS" sz="3000" dirty="0">
                <a:highlight>
                  <a:srgbClr val="FFFBD9"/>
                </a:highlight>
                <a:latin typeface="Verdana" panose="020B0604030504040204" pitchFamily="34" charset="0"/>
                <a:ea typeface="Verdana" panose="020B0604030504040204" pitchFamily="34" charset="0"/>
                <a:cs typeface="Verdana" panose="020B0604030504040204" pitchFamily="34" charset="0"/>
              </a:rPr>
              <a:t>God of our children to all generations.</a:t>
            </a:r>
          </a:p>
          <a:p>
            <a:pPr marL="0" marR="0" lvl="0" indent="0" algn="ctr" defTabSz="457200" rtl="0" eaLnBrk="1" fontAlgn="auto" latinLnBrk="0" hangingPunct="1">
              <a:lnSpc>
                <a:spcPct val="100000"/>
              </a:lnSpc>
              <a:spcBef>
                <a:spcPts val="0"/>
              </a:spcBef>
              <a:spcAft>
                <a:spcPts val="0"/>
              </a:spcAft>
              <a:buClrTx/>
              <a:buSzTx/>
              <a:buFontTx/>
              <a:buNone/>
              <a:tabLst/>
              <a:defRPr/>
            </a:pPr>
            <a:endParaRPr lang="is-IS" sz="3000" dirty="0">
              <a:latin typeface="Verdana" panose="020B0604030504040204" pitchFamily="34" charset="0"/>
              <a:ea typeface="Verdana" panose="020B0604030504040204" pitchFamily="34" charset="0"/>
              <a:cs typeface="Verdana" panose="020B0604030504040204" pitchFamily="34" charset="0"/>
            </a:endParaRPr>
          </a:p>
          <a:p>
            <a:pPr algn="ctr"/>
            <a:r>
              <a:rPr lang="is-IS" sz="3000" dirty="0">
                <a:latin typeface="Verdana" panose="020B0604030504040204" pitchFamily="34" charset="0"/>
                <a:ea typeface="Verdana" panose="020B0604030504040204" pitchFamily="34" charset="0"/>
                <a:cs typeface="Verdana" panose="020B0604030504040204" pitchFamily="34" charset="0"/>
              </a:rPr>
              <a:t>And so, with your people on earth and all the company of heaven we praise your name and join their unending hymn:</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7" name="TextBox 6">
            <a:extLst>
              <a:ext uri="{FF2B5EF4-FFF2-40B4-BE49-F238E27FC236}">
                <a16:creationId xmlns:a16="http://schemas.microsoft.com/office/drawing/2014/main" id="{13DD2CD6-3FF8-C7A1-1C23-D974C3E1669C}"/>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73405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4 Thanksgivin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DB56CCEA-1FBC-75B9-6F36-3CFDAE8B9BF4}"/>
              </a:ext>
            </a:extLst>
          </p:cNvPr>
          <p:cNvSpPr txBox="1"/>
          <p:nvPr userDrawn="1"/>
        </p:nvSpPr>
        <p:spPr>
          <a:xfrm>
            <a:off x="2273993" y="794434"/>
            <a:ext cx="4582160" cy="646331"/>
          </a:xfrm>
          <a:prstGeom prst="rect">
            <a:avLst/>
          </a:prstGeom>
          <a:noFill/>
        </p:spPr>
        <p:txBody>
          <a:bodyPr wrap="square">
            <a:spAutoFit/>
          </a:body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lang="en-US" sz="4000" i="1" dirty="0">
                <a:latin typeface="Times New Roman" charset="0"/>
                <a:ea typeface="Times New Roman" charset="0"/>
                <a:cs typeface="Times New Roman" charset="0"/>
              </a:rPr>
              <a:t>TFWS 2257 (sung)</a:t>
            </a:r>
            <a:endParaRPr lang="en-US" sz="4000" i="1" dirty="0"/>
          </a:p>
        </p:txBody>
      </p:sp>
      <p:sp>
        <p:nvSpPr>
          <p:cNvPr id="6" name="TextBox 5">
            <a:extLst>
              <a:ext uri="{FF2B5EF4-FFF2-40B4-BE49-F238E27FC236}">
                <a16:creationId xmlns:a16="http://schemas.microsoft.com/office/drawing/2014/main" id="{654FE350-C20B-5EC6-00BB-D760F79758AA}"/>
              </a:ext>
            </a:extLst>
          </p:cNvPr>
          <p:cNvSpPr txBox="1"/>
          <p:nvPr userDrawn="1"/>
        </p:nvSpPr>
        <p:spPr>
          <a:xfrm>
            <a:off x="13855" y="1790114"/>
            <a:ext cx="9130145" cy="5478423"/>
          </a:xfrm>
          <a:prstGeom prst="rect">
            <a:avLst/>
          </a:prstGeom>
          <a:noFill/>
        </p:spPr>
        <p:txBody>
          <a:bodyPr wrap="square" rtlCol="0">
            <a:spAutoFit/>
          </a:bodyPr>
          <a:lstStyle/>
          <a:p>
            <a:pPr algn="ctr"/>
            <a:r>
              <a:rPr lang="en-US" sz="35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All</a:t>
            </a:r>
            <a:r>
              <a:rPr lang="en-US" sz="3500" b="1" dirty="0">
                <a:latin typeface="Verdana" panose="020B0604030504040204" pitchFamily="34" charset="0"/>
                <a:ea typeface="Verdana" panose="020B0604030504040204" pitchFamily="34" charset="0"/>
                <a:cs typeface="Verdana" panose="020B0604030504040204" pitchFamily="34" charset="0"/>
              </a:rPr>
              <a:t>: Holy, holy, holy Lord;</a:t>
            </a:r>
          </a:p>
          <a:p>
            <a:pPr algn="ctr"/>
            <a:r>
              <a:rPr lang="en-US" sz="3500" b="1" dirty="0">
                <a:latin typeface="Verdana" panose="020B0604030504040204" pitchFamily="34" charset="0"/>
                <a:ea typeface="Verdana" panose="020B0604030504040204" pitchFamily="34" charset="0"/>
                <a:cs typeface="Verdana" panose="020B0604030504040204" pitchFamily="34" charset="0"/>
              </a:rPr>
              <a:t>God of power and might.</a:t>
            </a:r>
          </a:p>
          <a:p>
            <a:pPr algn="ctr"/>
            <a:r>
              <a:rPr lang="en-US" sz="3500" b="1" dirty="0">
                <a:latin typeface="Verdana" panose="020B0604030504040204" pitchFamily="34" charset="0"/>
                <a:ea typeface="Verdana" panose="020B0604030504040204" pitchFamily="34" charset="0"/>
                <a:cs typeface="Verdana" panose="020B0604030504040204" pitchFamily="34" charset="0"/>
              </a:rPr>
              <a:t>Heaven and earth</a:t>
            </a:r>
          </a:p>
          <a:p>
            <a:pPr algn="ctr"/>
            <a:r>
              <a:rPr lang="en-US" sz="3500" b="1" dirty="0">
                <a:latin typeface="Verdana" panose="020B0604030504040204" pitchFamily="34" charset="0"/>
                <a:ea typeface="Verdana" panose="020B0604030504040204" pitchFamily="34" charset="0"/>
                <a:cs typeface="Verdana" panose="020B0604030504040204" pitchFamily="34" charset="0"/>
              </a:rPr>
              <a:t>are full of your glory.</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a:p>
            <a:pPr algn="ctr"/>
            <a:r>
              <a:rPr lang="en-US" sz="3500" b="1" dirty="0">
                <a:latin typeface="Verdana" panose="020B0604030504040204" pitchFamily="34" charset="0"/>
                <a:ea typeface="Verdana" panose="020B0604030504040204" pitchFamily="34" charset="0"/>
                <a:cs typeface="Verdana" panose="020B0604030504040204" pitchFamily="34" charset="0"/>
              </a:rPr>
              <a:t>Hosanna in the highest. </a:t>
            </a:r>
          </a:p>
          <a:p>
            <a:pPr algn="ctr"/>
            <a:r>
              <a:rPr lang="en-US" sz="3500" b="1" dirty="0">
                <a:latin typeface="Verdana" panose="020B0604030504040204" pitchFamily="34" charset="0"/>
                <a:ea typeface="Verdana" panose="020B0604030504040204" pitchFamily="34" charset="0"/>
                <a:cs typeface="Verdana" panose="020B0604030504040204" pitchFamily="34" charset="0"/>
              </a:rPr>
              <a:t>Blessed is he who comes in the name of the Lord. Hosanna in the highest. </a:t>
            </a:r>
          </a:p>
          <a:p>
            <a:pPr algn="ctr"/>
            <a:endParaRPr lang="en-US" sz="3500" b="1" dirty="0">
              <a:latin typeface="Verdana" panose="020B0604030504040204" pitchFamily="34" charset="0"/>
              <a:ea typeface="Verdana" panose="020B0604030504040204" pitchFamily="34" charset="0"/>
              <a:cs typeface="Verdana" panose="020B0604030504040204" pitchFamily="34" charset="0"/>
            </a:endParaRPr>
          </a:p>
        </p:txBody>
      </p:sp>
      <p:sp>
        <p:nvSpPr>
          <p:cNvPr id="8" name="TextBox 7">
            <a:extLst>
              <a:ext uri="{FF2B5EF4-FFF2-40B4-BE49-F238E27FC236}">
                <a16:creationId xmlns:a16="http://schemas.microsoft.com/office/drawing/2014/main" id="{5F2CDDE9-5647-0553-8A62-66E46997B481}"/>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endParaRPr lang="en-US" sz="45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6463308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5 Thanksgivin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4524315"/>
          </a:xfrm>
          <a:prstGeom prst="rect">
            <a:avLst/>
          </a:prstGeom>
          <a:noFill/>
        </p:spPr>
        <p:txBody>
          <a:bodyPr wrap="square" rtlCol="0">
            <a:spAutoFit/>
          </a:bodyPr>
          <a:lstStyle/>
          <a:p>
            <a:pPr algn="ctr"/>
            <a:r>
              <a:rPr lang="en-U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Holy are you, and blessed </a:t>
            </a:r>
          </a:p>
          <a:p>
            <a:pPr algn="ctr"/>
            <a:r>
              <a:rPr lang="is-IS" sz="3600" dirty="0">
                <a:latin typeface="Verdana" panose="020B0604030504040204" pitchFamily="34" charset="0"/>
                <a:ea typeface="Verdana" panose="020B0604030504040204" pitchFamily="34" charset="0"/>
                <a:cs typeface="Verdana" panose="020B0604030504040204" pitchFamily="34" charset="0"/>
              </a:rPr>
              <a:t>is your Son Jesus Christ...</a:t>
            </a:r>
          </a:p>
          <a:p>
            <a:pPr algn="ctr"/>
            <a:r>
              <a:rPr lang="is-IS" sz="3600" dirty="0">
                <a:latin typeface="Verdana" panose="020B0604030504040204" pitchFamily="34" charset="0"/>
                <a:ea typeface="Verdana" panose="020B0604030504040204" pitchFamily="34" charset="0"/>
                <a:cs typeface="Verdana" panose="020B0604030504040204" pitchFamily="34" charset="0"/>
              </a:rPr>
              <a:t>By the baptism of his suffering, death and resurrection you gave birth to your church, delivered us from slavery to sin and death, and made with us a new covenant by water and the Spirit. </a:t>
            </a:r>
          </a:p>
          <a:p>
            <a:pPr algn="ctr"/>
            <a:endParaRPr lang="en-US" sz="36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0EED8F7E-9D20-7B53-36E6-F20E53E56747}"/>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2774653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4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416320"/>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On the night in which he gave himself up for us, he took bread, gave thanks to you, broke the bread, gave it to his disciples, and said: “Take, eat; this is my body which is given for you. Do this in remembrance of me.”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1288656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5078313"/>
          </a:xfrm>
          <a:prstGeom prst="rect">
            <a:avLst/>
          </a:prstGeom>
          <a:noFill/>
        </p:spPr>
        <p:txBody>
          <a:bodyPr wrap="square" rtlCol="0">
            <a:spAutoFit/>
          </a:bodyPr>
          <a:lstStyle/>
          <a:p>
            <a:pPr algn="ctr"/>
            <a:r>
              <a:rPr lang="is-IS" sz="3600" b="1"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When the supper was over, he took the cup, gave thanks to you, gave it to his disciples, and said: “Drink from this, all of you; this is my blood of the new covenant, poured out for you and for many for the forgiveness of sins. Do this, as often as you drink it, in remembrance of me.” </a:t>
            </a:r>
          </a:p>
        </p:txBody>
      </p:sp>
      <p:sp>
        <p:nvSpPr>
          <p:cNvPr id="4" name="TextBox 3">
            <a:extLst>
              <a:ext uri="{FF2B5EF4-FFF2-40B4-BE49-F238E27FC236}">
                <a16:creationId xmlns:a16="http://schemas.microsoft.com/office/drawing/2014/main" id="{2152CACA-41A4-0F09-6160-4DE53A4A0FB3}"/>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32274357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8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687082"/>
            <a:ext cx="9144000" cy="3970318"/>
          </a:xfrm>
          <a:prstGeom prst="rect">
            <a:avLst/>
          </a:prstGeom>
          <a:noFill/>
        </p:spPr>
        <p:txBody>
          <a:bodyPr wrap="square" rtlCol="0">
            <a:spAutoFit/>
          </a:bodyPr>
          <a:lstStyle/>
          <a:p>
            <a:pPr algn="ctr"/>
            <a:r>
              <a:rPr lang="is-IS" sz="3600" b="0" i="1" dirty="0">
                <a:solidFill>
                  <a:schemeClr val="accent1"/>
                </a:solidFill>
                <a:latin typeface="Verdana" panose="020B0604030504040204" pitchFamily="34" charset="0"/>
                <a:ea typeface="Verdana" panose="020B0604030504040204" pitchFamily="34" charset="0"/>
                <a:cs typeface="Verdana" panose="020B0604030504040204" pitchFamily="34" charset="0"/>
              </a:rPr>
              <a:t>Leader</a:t>
            </a:r>
            <a:r>
              <a:rPr lang="is-IS" sz="3600" dirty="0">
                <a:latin typeface="Verdana" panose="020B0604030504040204" pitchFamily="34" charset="0"/>
                <a:ea typeface="Verdana" panose="020B0604030504040204" pitchFamily="34" charset="0"/>
                <a:cs typeface="Verdana" panose="020B0604030504040204" pitchFamily="34" charset="0"/>
              </a:rPr>
              <a:t>: And so, in remembrance of these your mighty acts in Jesus Christ, we offer ourselves in praise and thanksgiving as a holy and living sacrifice, in union with Christ’s offering for us, as we proclaim the mystery of faith.  </a:t>
            </a:r>
          </a:p>
        </p:txBody>
      </p:sp>
      <p:sp>
        <p:nvSpPr>
          <p:cNvPr id="4" name="TextBox 3">
            <a:extLst>
              <a:ext uri="{FF2B5EF4-FFF2-40B4-BE49-F238E27FC236}">
                <a16:creationId xmlns:a16="http://schemas.microsoft.com/office/drawing/2014/main" id="{56C84D78-29FA-722E-C995-54936DFD297D}"/>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73768793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9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13855" y="1514362"/>
            <a:ext cx="9144000" cy="5901616"/>
          </a:xfrm>
          <a:prstGeom prst="rect">
            <a:avLst/>
          </a:prstGeom>
          <a:noFill/>
        </p:spPr>
        <p:txBody>
          <a:bodyPr wrap="square" rtlCol="0">
            <a:spAutoFit/>
          </a:bodyPr>
          <a:lstStyle/>
          <a:p>
            <a:pPr marL="804545" marR="0" indent="-804545" algn="ctr">
              <a:spcBef>
                <a:spcPts val="300"/>
              </a:spcBef>
              <a:spcAft>
                <a:spcPts val="0"/>
              </a:spcAft>
              <a:tabLst>
                <a:tab pos="628650" algn="l"/>
              </a:tabLst>
            </a:pPr>
            <a:r>
              <a:rPr lang="en-US" sz="3600" b="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b="1" dirty="0">
                <a:latin typeface="Verdana" panose="020B0604030504040204" pitchFamily="34" charset="0"/>
                <a:ea typeface="Verdana" panose="020B0604030504040204" pitchFamily="34" charset="0"/>
                <a:cs typeface="Verdana" panose="020B0604030504040204" pitchFamily="34" charset="0"/>
              </a:rPr>
              <a:t>:	Christ has died; Christ is risen; Christ will come again.</a:t>
            </a:r>
          </a:p>
          <a:p>
            <a:pPr marL="804545" marR="0" indent="-804545" algn="ctr">
              <a:spcBef>
                <a:spcPts val="300"/>
              </a:spcBef>
              <a:spcAft>
                <a:spcPts val="0"/>
              </a:spcAft>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marR="0" indent="-804545" algn="ctr">
              <a:spcBef>
                <a:spcPts val="300"/>
              </a:spcBef>
              <a:spcAft>
                <a:spcPts val="0"/>
              </a:spcAft>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Pour out your Holy Spirit on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gathered here, and on these gifts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bread and wine. Make them be for us</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the body and blood of Christ, that we</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may be for the world the body of</a:t>
            </a:r>
          </a:p>
          <a:p>
            <a:pPr marL="804545" marR="0" indent="-804545" algn="ctr">
              <a:spcBef>
                <a:spcPts val="300"/>
              </a:spcBef>
              <a:spcAft>
                <a:spcPts val="0"/>
              </a:spcAft>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redeemed by his blood.</a:t>
            </a:r>
          </a:p>
          <a:p>
            <a:pPr algn="l"/>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BF62C531-A5EF-B144-A030-72FBB3819366}"/>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73965976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357020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By your Spirit make us one</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with Christ, one with each other, and</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one in ministry to all the world, until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comes in final victory and we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feast at his heavenly banquet.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67243537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6927" y="1737882"/>
            <a:ext cx="9144000" cy="5309146"/>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Leader</a:t>
            </a:r>
            <a:r>
              <a:rPr lang="en-US" sz="3600" dirty="0">
                <a:latin typeface="Verdana" panose="020B0604030504040204" pitchFamily="34" charset="0"/>
                <a:ea typeface="Verdana" panose="020B0604030504040204" pitchFamily="34" charset="0"/>
                <a:cs typeface="Verdana" panose="020B0604030504040204" pitchFamily="34" charset="0"/>
              </a:rPr>
              <a:t>: Through your Son Jesus </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Christ, with the Holy Spirit in your holy church, all honor and glory is yours, almighty Father, now, and forever.</a:t>
            </a:r>
          </a:p>
          <a:p>
            <a:pPr marL="804545" indent="-804545" algn="ctr">
              <a:spcBef>
                <a:spcPts val="300"/>
              </a:spcBef>
              <a:tabLst>
                <a:tab pos="628650" algn="l"/>
              </a:tabLst>
            </a:pPr>
            <a:endParaRPr lang="en-US" sz="3600" dirty="0">
              <a:latin typeface="Verdana" panose="020B0604030504040204" pitchFamily="34" charset="0"/>
              <a:ea typeface="Verdana" panose="020B0604030504040204" pitchFamily="34" charset="0"/>
              <a:cs typeface="Verdana" panose="020B0604030504040204" pitchFamily="34" charset="0"/>
            </a:endParaRPr>
          </a:p>
          <a:p>
            <a:pPr marL="804545" indent="-804545" algn="ctr">
              <a:spcBef>
                <a:spcPts val="300"/>
              </a:spcBef>
              <a:tabLst>
                <a:tab pos="628650" algn="l"/>
              </a:tabLst>
            </a:pPr>
            <a:r>
              <a:rPr lang="en-US" sz="3600" i="1" dirty="0">
                <a:solidFill>
                  <a:srgbClr val="0070C0"/>
                </a:solidFill>
                <a:latin typeface="Verdana" panose="020B0604030504040204" pitchFamily="34" charset="0"/>
                <a:ea typeface="Verdana" panose="020B0604030504040204" pitchFamily="34" charset="0"/>
                <a:cs typeface="Verdana" panose="020B0604030504040204" pitchFamily="34" charset="0"/>
              </a:rPr>
              <a:t>All</a:t>
            </a:r>
            <a:r>
              <a:rPr lang="en-US" sz="3600" dirty="0">
                <a:latin typeface="Verdana" panose="020B0604030504040204" pitchFamily="34" charset="0"/>
                <a:ea typeface="Verdana" panose="020B0604030504040204" pitchFamily="34" charset="0"/>
                <a:cs typeface="Verdana" panose="020B0604030504040204" pitchFamily="34" charset="0"/>
              </a:rPr>
              <a:t>:	Amen.</a:t>
            </a:r>
          </a:p>
          <a:p>
            <a:pPr marL="804545" indent="-804545" algn="ctr">
              <a:spcBef>
                <a:spcPts val="300"/>
              </a:spcBef>
              <a:tabLst>
                <a:tab pos="628650" algn="l"/>
              </a:tabLst>
            </a:pPr>
            <a:r>
              <a:rPr lang="en-US" sz="3600" dirty="0">
                <a:latin typeface="Verdana" panose="020B0604030504040204" pitchFamily="34" charset="0"/>
                <a:ea typeface="Verdana" panose="020B0604030504040204" pitchFamily="34" charset="0"/>
                <a:cs typeface="Verdana" panose="020B0604030504040204" pitchFamily="34" charset="0"/>
              </a:rPr>
              <a:t> </a:t>
            </a:r>
          </a:p>
          <a:p>
            <a:pPr algn="ctr"/>
            <a:r>
              <a:rPr lang="is-IS" sz="3600" dirty="0">
                <a:latin typeface="Verdana" panose="020B0604030504040204" pitchFamily="34" charset="0"/>
                <a:ea typeface="Verdana" panose="020B0604030504040204" pitchFamily="34" charset="0"/>
                <a:cs typeface="Verdana" panose="020B0604030504040204" pitchFamily="34" charset="0"/>
              </a:rPr>
              <a:t> </a:t>
            </a:r>
          </a:p>
        </p:txBody>
      </p:sp>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40350530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1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8188" y="3348381"/>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People:</a:t>
            </a:r>
          </a:p>
        </p:txBody>
      </p:sp>
    </p:spTree>
    <p:extLst>
      <p:ext uri="{BB962C8B-B14F-4D97-AF65-F5344CB8AC3E}">
        <p14:creationId xmlns:p14="http://schemas.microsoft.com/office/powerpoint/2010/main" val="204592338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997839"/>
            <a:ext cx="9144000" cy="2862322"/>
          </a:xfrm>
          <a:prstGeom prst="rect">
            <a:avLst/>
          </a:prstGeom>
          <a:noFill/>
        </p:spPr>
        <p:txBody>
          <a:bodyPr wrap="square" rtlCol="0">
            <a:spAutoFit/>
          </a:bodyPr>
          <a:lstStyle/>
          <a:p>
            <a:pPr algn="ctr"/>
            <a:r>
              <a:rPr lang="is-IS" sz="3600" b="0" i="1" dirty="0">
                <a:solidFill>
                  <a:schemeClr val="accent1"/>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 He commissioned us to be his witnesses to the ends of the earth and to make disciples of all nations,</a:t>
            </a:r>
          </a:p>
          <a:p>
            <a:pPr algn="ct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And today his family in all the world is joining at his holy table. </a:t>
            </a:r>
          </a:p>
        </p:txBody>
      </p:sp>
      <p:sp>
        <p:nvSpPr>
          <p:cNvPr id="5" name="TextBox 4">
            <a:extLst>
              <a:ext uri="{FF2B5EF4-FFF2-40B4-BE49-F238E27FC236}">
                <a16:creationId xmlns:a16="http://schemas.microsoft.com/office/drawing/2014/main" id="{AC8A80FB-09BD-765C-000B-CE71B3CCA848}"/>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29043093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preserve="1" userDrawn="1">
  <p:cSld name="Easter1">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5078313"/>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Renew our communion with all your saints, especially those who departed before us and dwell now in </a:t>
            </a:r>
            <a:r>
              <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rPr>
              <a:t>eternity. Since we are surrounded by so great a cloud of witnesses, strengthen us to run with perseverance the race that is set before us, looking to Jesus, the Pioneer and Perfecter of our faith.</a:t>
            </a: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168780447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userDrawn="1">
  <p:cSld name="Easter 2">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4524315"/>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Once we were no people, but now we are your people, declaring your wonderful deeds in Christ, who called us out of darkness into his marvelous light. When the Lord Jesus ascended, he promised to be with us always, in the power of your Word and Holy Spirit.</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76376623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userDrawn="1">
  <p:cSld name="Easter 3">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970318"/>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On the day you raised him from the dead, he was recognized by his disciples in the breaking of the bread, and in the power of your Holy Spirit, your Church has continued in the breaking of the bread and the sharing of the cup.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31171090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16_Custom Layou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A949556B-FA85-0554-1E2D-22B0C1816DA1}"/>
              </a:ext>
            </a:extLst>
          </p:cNvPr>
          <p:cNvSpPr txBox="1"/>
          <p:nvPr userDrawn="1"/>
        </p:nvSpPr>
        <p:spPr>
          <a:xfrm>
            <a:off x="0" y="1678087"/>
            <a:ext cx="9144000" cy="3416320"/>
          </a:xfrm>
          <a:prstGeom prst="rect">
            <a:avLst/>
          </a:prstGeom>
          <a:noFill/>
        </p:spPr>
        <p:txBody>
          <a:bodyPr wrap="square" rtlCol="0">
            <a:spAutoFit/>
          </a:bodyPr>
          <a:lstStyle/>
          <a:p>
            <a:pPr marL="804545" indent="-804545" algn="ctr">
              <a:spcBef>
                <a:spcPts val="300"/>
              </a:spcBef>
              <a:tabLst>
                <a:tab pos="628650" algn="l"/>
              </a:tabLst>
            </a:pPr>
            <a:r>
              <a:rPr lang="en-US" sz="3600" i="1" dirty="0">
                <a:solidFill>
                  <a:srgbClr val="0070C0"/>
                </a:solidFill>
                <a:highlight>
                  <a:srgbClr val="FFFBD9"/>
                </a:highlight>
                <a:latin typeface="Verdana" panose="020B0604030504040204" pitchFamily="34" charset="0"/>
                <a:ea typeface="Verdana" panose="020B0604030504040204" pitchFamily="34" charset="0"/>
                <a:cs typeface="Verdana" panose="020B0604030504040204" pitchFamily="34" charset="0"/>
              </a:rPr>
              <a:t>Leader</a:t>
            </a:r>
            <a:r>
              <a:rPr lang="en-US" sz="3600" dirty="0">
                <a:highlight>
                  <a:srgbClr val="FFFBD9"/>
                </a:highlight>
                <a:latin typeface="Verdana" panose="020B0604030504040204" pitchFamily="34" charset="0"/>
                <a:ea typeface="Verdana" panose="020B0604030504040204" pitchFamily="34" charset="0"/>
                <a:cs typeface="Verdana" panose="020B0604030504040204" pitchFamily="34" charset="0"/>
              </a:rPr>
              <a:t>:	By your great mercy we have been born anew to a living hope through the resurrection of your Son from the dead and to an inheritance that is imperishable, undefiled, and unfading</a:t>
            </a:r>
            <a:r>
              <a:rPr lang="en-US" sz="3600">
                <a:highlight>
                  <a:srgbClr val="FFFBD9"/>
                </a:highlight>
                <a:latin typeface="Verdana" panose="020B0604030504040204" pitchFamily="34" charset="0"/>
                <a:ea typeface="Verdana" panose="020B0604030504040204" pitchFamily="34" charset="0"/>
                <a:cs typeface="Verdana" panose="020B0604030504040204" pitchFamily="34" charset="0"/>
              </a:rPr>
              <a:t>. </a:t>
            </a:r>
            <a:endParaRPr lang="is-IS" sz="3600" dirty="0">
              <a:highlight>
                <a:srgbClr val="FFFBD9"/>
              </a:highlight>
              <a:latin typeface="Verdana" panose="020B0604030504040204" pitchFamily="34" charset="0"/>
              <a:ea typeface="Verdana" panose="020B0604030504040204" pitchFamily="34" charset="0"/>
              <a:cs typeface="Verdana" panose="020B0604030504040204" pitchFamily="34" charset="0"/>
            </a:endParaRPr>
          </a:p>
        </p:txBody>
      </p:sp>
      <p:sp>
        <p:nvSpPr>
          <p:cNvPr id="4" name="TextBox 3">
            <a:extLst>
              <a:ext uri="{FF2B5EF4-FFF2-40B4-BE49-F238E27FC236}">
                <a16:creationId xmlns:a16="http://schemas.microsoft.com/office/drawing/2014/main" id="{6CD61C77-9D8B-4708-63BB-2C5AEA9E88AF}"/>
              </a:ext>
            </a:extLst>
          </p:cNvPr>
          <p:cNvSpPr txBox="1"/>
          <p:nvPr userDrawn="1"/>
        </p:nvSpPr>
        <p:spPr>
          <a:xfrm>
            <a:off x="162560" y="101600"/>
            <a:ext cx="8859520" cy="1477328"/>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THE GREAT THANKSGIVING</a:t>
            </a:r>
            <a:br>
              <a:rPr lang="en-US" sz="4500" dirty="0">
                <a:latin typeface="Verdana" panose="020B0604030504040204" pitchFamily="34" charset="0"/>
                <a:ea typeface="Verdana" panose="020B0604030504040204" pitchFamily="34" charset="0"/>
                <a:cs typeface="Verdana" panose="020B0604030504040204" pitchFamily="34" charset="0"/>
              </a:rPr>
            </a:br>
            <a:r>
              <a:rPr lang="en-US" sz="4500" dirty="0">
                <a:latin typeface="Verdana" panose="020B0604030504040204" pitchFamily="34" charset="0"/>
                <a:ea typeface="Verdana" panose="020B0604030504040204" pitchFamily="34" charset="0"/>
                <a:cs typeface="Verdana" panose="020B0604030504040204" pitchFamily="34" charset="0"/>
              </a:rPr>
              <a:t>UMH 13</a:t>
            </a:r>
          </a:p>
        </p:txBody>
      </p:sp>
    </p:spTree>
    <p:extLst>
      <p:ext uri="{BB962C8B-B14F-4D97-AF65-F5344CB8AC3E}">
        <p14:creationId xmlns:p14="http://schemas.microsoft.com/office/powerpoint/2010/main" val="211858166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1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0EAFB184-0A8F-6292-6987-42C943C8D166}"/>
              </a:ext>
            </a:extLst>
          </p:cNvPr>
          <p:cNvSpPr txBox="1"/>
          <p:nvPr userDrawn="1"/>
        </p:nvSpPr>
        <p:spPr>
          <a:xfrm>
            <a:off x="135313" y="101600"/>
            <a:ext cx="8859520" cy="784830"/>
          </a:xfrm>
          <a:prstGeom prst="rect">
            <a:avLst/>
          </a:prstGeom>
          <a:noFill/>
        </p:spPr>
        <p:txBody>
          <a:bodyPr wrap="square" rtlCol="0">
            <a:spAutoFit/>
          </a:bodyPr>
          <a:lstStyle/>
          <a:p>
            <a:pPr algn="ctr"/>
            <a:r>
              <a:rPr lang="en-US" sz="4500" dirty="0">
                <a:latin typeface="Verdana" panose="020B0604030504040204" pitchFamily="34" charset="0"/>
                <a:ea typeface="Verdana" panose="020B0604030504040204" pitchFamily="34" charset="0"/>
                <a:cs typeface="Verdana" panose="020B0604030504040204" pitchFamily="34" charset="0"/>
              </a:rPr>
              <a:t>Prayer After Communion</a:t>
            </a:r>
          </a:p>
        </p:txBody>
      </p:sp>
      <p:sp>
        <p:nvSpPr>
          <p:cNvPr id="3" name="Text Placeholder 2">
            <a:extLst>
              <a:ext uri="{FF2B5EF4-FFF2-40B4-BE49-F238E27FC236}">
                <a16:creationId xmlns:a16="http://schemas.microsoft.com/office/drawing/2014/main" id="{CA838FE5-6FC6-47D0-3F90-10DFD79AC5B3}"/>
              </a:ext>
            </a:extLst>
          </p:cNvPr>
          <p:cNvSpPr>
            <a:spLocks noGrp="1"/>
          </p:cNvSpPr>
          <p:nvPr>
            <p:ph type="body" sz="quarter" idx="10"/>
          </p:nvPr>
        </p:nvSpPr>
        <p:spPr>
          <a:xfrm>
            <a:off x="402336" y="1106488"/>
            <a:ext cx="8348472" cy="5430837"/>
          </a:xfrm>
          <a:prstGeom prst="rect">
            <a:avLst/>
          </a:prstGeom>
        </p:spPr>
        <p:txBody>
          <a:bodyPr/>
          <a:lstStyle>
            <a:lvl1pPr>
              <a:lnSpc>
                <a:spcPct val="150000"/>
              </a:lnSpc>
              <a:defRPr sz="3000">
                <a:latin typeface="Verdana" panose="020B0604030504040204" pitchFamily="34" charset="0"/>
                <a:ea typeface="Verdana" panose="020B0604030504040204" pitchFamily="34" charset="0"/>
                <a:cs typeface="Verdana" panose="020B0604030504040204" pitchFamily="34" charset="0"/>
              </a:defRPr>
            </a:lvl1pPr>
          </a:lstStyle>
          <a:p>
            <a:pPr lvl="0"/>
            <a:endParaRPr lang="en-US" dirty="0"/>
          </a:p>
        </p:txBody>
      </p:sp>
    </p:spTree>
    <p:extLst>
      <p:ext uri="{BB962C8B-B14F-4D97-AF65-F5344CB8AC3E}">
        <p14:creationId xmlns:p14="http://schemas.microsoft.com/office/powerpoint/2010/main" val="12574348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blank" preserve="1">
  <p:cSld name="1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290320" y="1417519"/>
            <a:ext cx="7477760" cy="4022961"/>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Our Father, who art in heaven,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hallowed be thy name.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Thy kingdom come, thy will be done</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on earth as it is in heaven.</a:t>
            </a:r>
          </a:p>
        </p:txBody>
      </p:sp>
    </p:spTree>
    <p:extLst>
      <p:ext uri="{BB962C8B-B14F-4D97-AF65-F5344CB8AC3E}">
        <p14:creationId xmlns:p14="http://schemas.microsoft.com/office/powerpoint/2010/main" val="186289523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821476"/>
            <a:ext cx="7701280" cy="3215047"/>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Give us this day our daily bread.</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forgive us our trespasses, as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we forgive those who trespass</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against us.</a:t>
            </a:r>
          </a:p>
        </p:txBody>
      </p:sp>
    </p:spTree>
    <p:extLst>
      <p:ext uri="{BB962C8B-B14F-4D97-AF65-F5344CB8AC3E}">
        <p14:creationId xmlns:p14="http://schemas.microsoft.com/office/powerpoint/2010/main" val="145796787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blank" preserve="1">
  <p:cSld name="2_Blank">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94ED7FE0-0274-EA9A-DD75-4B4E6B7D4322}"/>
              </a:ext>
            </a:extLst>
          </p:cNvPr>
          <p:cNvSpPr txBox="1"/>
          <p:nvPr userDrawn="1"/>
        </p:nvSpPr>
        <p:spPr>
          <a:xfrm>
            <a:off x="1442720" y="1112559"/>
            <a:ext cx="7701280" cy="5638788"/>
          </a:xfrm>
          <a:prstGeom prst="rect">
            <a:avLst/>
          </a:prstGeom>
          <a:noFill/>
        </p:spPr>
        <p:txBody>
          <a:bodyPr wrap="square">
            <a:spAutoFit/>
          </a:bodyPr>
          <a:lstStyle/>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lead us not into temptation,</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But deliver us from evil.</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For thine is the kingdom,</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and the power, </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and the glory,</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 forever.</a:t>
            </a:r>
          </a:p>
          <a:p>
            <a:pPr algn="ctr">
              <a:lnSpc>
                <a:spcPct val="150000"/>
              </a:lnSpc>
            </a:pPr>
            <a:r>
              <a:rPr lang="en-US" sz="3500" dirty="0">
                <a:effectLst/>
                <a:latin typeface="Verdana" panose="020B0604030504040204" pitchFamily="34" charset="0"/>
                <a:ea typeface="Verdana" panose="020B0604030504040204" pitchFamily="34" charset="0"/>
                <a:cs typeface="Verdana" panose="020B0604030504040204" pitchFamily="34" charset="0"/>
              </a:rPr>
              <a:t>Amen</a:t>
            </a:r>
          </a:p>
        </p:txBody>
      </p:sp>
    </p:spTree>
    <p:extLst>
      <p:ext uri="{BB962C8B-B14F-4D97-AF65-F5344CB8AC3E}">
        <p14:creationId xmlns:p14="http://schemas.microsoft.com/office/powerpoint/2010/main" val="39228361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392057" y="202840"/>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392057" y="1272821"/>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3252" y="3060131"/>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10" name="TextBox 9">
            <a:extLst>
              <a:ext uri="{FF2B5EF4-FFF2-40B4-BE49-F238E27FC236}">
                <a16:creationId xmlns:a16="http://schemas.microsoft.com/office/drawing/2014/main" id="{ECCD5496-7813-9B55-5E3C-B5B821046279}"/>
              </a:ext>
            </a:extLst>
          </p:cNvPr>
          <p:cNvSpPr txBox="1"/>
          <p:nvPr userDrawn="1"/>
        </p:nvSpPr>
        <p:spPr>
          <a:xfrm>
            <a:off x="273253" y="4847442"/>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12" name="Text Placeholder 11">
            <a:extLst>
              <a:ext uri="{FF2B5EF4-FFF2-40B4-BE49-F238E27FC236}">
                <a16:creationId xmlns:a16="http://schemas.microsoft.com/office/drawing/2014/main" id="{8F80E45A-9197-B9C1-04AA-80DCF428DD3C}"/>
              </a:ext>
            </a:extLst>
          </p:cNvPr>
          <p:cNvSpPr>
            <a:spLocks noGrp="1"/>
          </p:cNvSpPr>
          <p:nvPr>
            <p:ph type="body" sz="quarter" idx="10" hasCustomPrompt="1"/>
          </p:nvPr>
        </p:nvSpPr>
        <p:spPr>
          <a:xfrm>
            <a:off x="2244724" y="306013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3" name="Text Placeholder 11">
            <a:extLst>
              <a:ext uri="{FF2B5EF4-FFF2-40B4-BE49-F238E27FC236}">
                <a16:creationId xmlns:a16="http://schemas.microsoft.com/office/drawing/2014/main" id="{3C39C256-8641-E8A3-F9F2-708BF57D90AD}"/>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4" name="Text Placeholder 11">
            <a:extLst>
              <a:ext uri="{FF2B5EF4-FFF2-40B4-BE49-F238E27FC236}">
                <a16:creationId xmlns:a16="http://schemas.microsoft.com/office/drawing/2014/main" id="{898B7BC2-5CC5-9CE7-26BB-799759299501}"/>
              </a:ext>
            </a:extLst>
          </p:cNvPr>
          <p:cNvSpPr>
            <a:spLocks noGrp="1"/>
          </p:cNvSpPr>
          <p:nvPr>
            <p:ph type="body" sz="quarter" idx="12" hasCustomPrompt="1"/>
          </p:nvPr>
        </p:nvSpPr>
        <p:spPr>
          <a:xfrm>
            <a:off x="2244724" y="4847442"/>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172799492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3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928188" y="1236861"/>
            <a:ext cx="6839892"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8" name="Text Placeholder 3">
            <a:extLst>
              <a:ext uri="{FF2B5EF4-FFF2-40B4-BE49-F238E27FC236}">
                <a16:creationId xmlns:a16="http://schemas.microsoft.com/office/drawing/2014/main" id="{BB511C53-0BA1-B700-3FBE-5EB426B8ACA1}"/>
              </a:ext>
            </a:extLst>
          </p:cNvPr>
          <p:cNvSpPr>
            <a:spLocks noGrp="1"/>
          </p:cNvSpPr>
          <p:nvPr>
            <p:ph type="body" sz="quarter" idx="12"/>
          </p:nvPr>
        </p:nvSpPr>
        <p:spPr>
          <a:xfrm>
            <a:off x="1927111" y="3459636"/>
            <a:ext cx="6839892" cy="1515172"/>
          </a:xfrm>
        </p:spPr>
        <p:txBody>
          <a:bodyPr>
            <a:normAutofit/>
          </a:bodyPr>
          <a:lstStyle>
            <a:lvl1pPr marL="0" indent="0">
              <a:lnSpc>
                <a:spcPct val="100000"/>
              </a:lnSpc>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72178" y="3459636"/>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323540640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2_Call to Worship Responses">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8" y="1214206"/>
            <a:ext cx="1654933" cy="646331"/>
          </a:xfrm>
          <a:prstGeom prst="rect">
            <a:avLst/>
          </a:prstGeom>
          <a:noFill/>
        </p:spPr>
        <p:txBody>
          <a:bodyPr wrap="square" rtlCol="0">
            <a:spAutoFit/>
          </a:bodyPr>
          <a:lstStyle/>
          <a:p>
            <a:r>
              <a:rPr lang="en-US" sz="3600" i="1" dirty="0">
                <a:solidFill>
                  <a:schemeClr val="tx1"/>
                </a:solidFill>
                <a:latin typeface="+mn-lt"/>
              </a:rPr>
              <a:t>Leader:</a:t>
            </a:r>
          </a:p>
        </p:txBody>
      </p:sp>
      <p:sp>
        <p:nvSpPr>
          <p:cNvPr id="7" name="TextBox 6">
            <a:extLst>
              <a:ext uri="{FF2B5EF4-FFF2-40B4-BE49-F238E27FC236}">
                <a16:creationId xmlns:a16="http://schemas.microsoft.com/office/drawing/2014/main" id="{238AC3EE-0BC8-C4F8-1165-035A907678EB}"/>
              </a:ext>
            </a:extLst>
          </p:cNvPr>
          <p:cNvSpPr txBox="1"/>
          <p:nvPr userDrawn="1"/>
        </p:nvSpPr>
        <p:spPr>
          <a:xfrm>
            <a:off x="241301" y="4351133"/>
            <a:ext cx="1654933" cy="646331"/>
          </a:xfrm>
          <a:prstGeom prst="rect">
            <a:avLst/>
          </a:prstGeom>
          <a:noFill/>
        </p:spPr>
        <p:txBody>
          <a:bodyPr wrap="square" rtlCol="0">
            <a:spAutoFit/>
          </a:bodyPr>
          <a:lstStyle/>
          <a:p>
            <a:r>
              <a:rPr lang="en-US" sz="3600" i="1" dirty="0">
                <a:solidFill>
                  <a:schemeClr val="tx1"/>
                </a:solidFill>
                <a:latin typeface="+mn-lt"/>
              </a:rPr>
              <a:t>People:</a:t>
            </a:r>
          </a:p>
        </p:txBody>
      </p:sp>
      <p:sp>
        <p:nvSpPr>
          <p:cNvPr id="9" name="Text Placeholder 11">
            <a:extLst>
              <a:ext uri="{FF2B5EF4-FFF2-40B4-BE49-F238E27FC236}">
                <a16:creationId xmlns:a16="http://schemas.microsoft.com/office/drawing/2014/main" id="{C6D5B93D-0B9C-A5FA-7824-B970D37A7319}"/>
              </a:ext>
            </a:extLst>
          </p:cNvPr>
          <p:cNvSpPr>
            <a:spLocks noGrp="1"/>
          </p:cNvSpPr>
          <p:nvPr>
            <p:ph type="body" sz="quarter" idx="11" hasCustomPrompt="1"/>
          </p:nvPr>
        </p:nvSpPr>
        <p:spPr>
          <a:xfrm>
            <a:off x="2244724" y="1272821"/>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10" name="Text Placeholder 11">
            <a:extLst>
              <a:ext uri="{FF2B5EF4-FFF2-40B4-BE49-F238E27FC236}">
                <a16:creationId xmlns:a16="http://schemas.microsoft.com/office/drawing/2014/main" id="{3F13B1AB-014D-ED8F-DF6C-58D4638E531E}"/>
              </a:ext>
            </a:extLst>
          </p:cNvPr>
          <p:cNvSpPr>
            <a:spLocks noGrp="1"/>
          </p:cNvSpPr>
          <p:nvPr>
            <p:ph type="body" sz="quarter" idx="12" hasCustomPrompt="1"/>
          </p:nvPr>
        </p:nvSpPr>
        <p:spPr>
          <a:xfrm>
            <a:off x="2244724" y="4231495"/>
            <a:ext cx="6657975" cy="1531937"/>
          </a:xfrm>
          <a:prstGeom prst="rect">
            <a:avLst/>
          </a:prstGeom>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67538559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1CF5D5D-B31B-A041-86BD-C9EFDC27A6CE}" type="datetimeFigureOut">
              <a:rPr lang="en-US" smtClean="0"/>
              <a:t>3/6/26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7114952-7BA6-F444-BCA3-10EA17C64ECE}" type="slidenum">
              <a:rPr lang="en-US" smtClean="0"/>
              <a:t>‹#›</a:t>
            </a:fld>
            <a:endParaRPr lang="en-US"/>
          </a:p>
        </p:txBody>
      </p:sp>
    </p:spTree>
    <p:extLst>
      <p:ext uri="{BB962C8B-B14F-4D97-AF65-F5344CB8AC3E}">
        <p14:creationId xmlns:p14="http://schemas.microsoft.com/office/powerpoint/2010/main" val="17341786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106203" y="1283012"/>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1:</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1815838" y="1302303"/>
            <a:ext cx="6657975" cy="5036851"/>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235215873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BC9780EA-1E8D-C0D6-B043-68605F5B5073}"/>
              </a:ext>
            </a:extLst>
          </p:cNvPr>
          <p:cNvSpPr txBox="1"/>
          <p:nvPr userDrawn="1"/>
        </p:nvSpPr>
        <p:spPr>
          <a:xfrm>
            <a:off x="0" y="1347774"/>
            <a:ext cx="2465798"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Congregation:</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8" name="Text Placeholder 11">
            <a:extLst>
              <a:ext uri="{FF2B5EF4-FFF2-40B4-BE49-F238E27FC236}">
                <a16:creationId xmlns:a16="http://schemas.microsoft.com/office/drawing/2014/main" id="{4B17FECE-9B96-ED83-6DEF-D22898A27DB8}"/>
              </a:ext>
            </a:extLst>
          </p:cNvPr>
          <p:cNvSpPr>
            <a:spLocks noGrp="1"/>
          </p:cNvSpPr>
          <p:nvPr>
            <p:ph type="body" sz="quarter" idx="11" hasCustomPrompt="1"/>
          </p:nvPr>
        </p:nvSpPr>
        <p:spPr>
          <a:xfrm>
            <a:off x="2342508" y="1302303"/>
            <a:ext cx="6131305" cy="5160141"/>
          </a:xfrm>
          <a:prstGeom prst="rect">
            <a:avLst/>
          </a:prstGeom>
          <a:solidFill>
            <a:srgbClr val="FFF2CC">
              <a:alpha val="74118"/>
            </a:srgbClr>
          </a:solidFill>
        </p:spPr>
        <p:txBody>
          <a:bodyPr/>
          <a:lstStyle>
            <a:lvl1pPr marL="0" indent="0">
              <a:buFontTx/>
              <a:buNone/>
              <a:defRPr sz="3000" b="1">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Tree>
    <p:extLst>
      <p:ext uri="{BB962C8B-B14F-4D97-AF65-F5344CB8AC3E}">
        <p14:creationId xmlns:p14="http://schemas.microsoft.com/office/powerpoint/2010/main" val="40443038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1ACA3BE-CEC7-A9BF-16EA-7B0B459E2C40}"/>
              </a:ext>
            </a:extLst>
          </p:cNvPr>
          <p:cNvSpPr txBox="1"/>
          <p:nvPr userDrawn="1"/>
        </p:nvSpPr>
        <p:spPr>
          <a:xfrm>
            <a:off x="517289" y="1117315"/>
            <a:ext cx="1709635" cy="461665"/>
          </a:xfrm>
          <a:prstGeom prst="rect">
            <a:avLst/>
          </a:prstGeom>
          <a:noFill/>
        </p:spPr>
        <p:txBody>
          <a:bodyPr wrap="square" rtlCol="0">
            <a:spAutoFit/>
          </a:bodyPr>
          <a:lstStyle/>
          <a:p>
            <a:r>
              <a:rPr lang="en-US" sz="2400" i="1" dirty="0">
                <a:latin typeface="Verdana" panose="020B0604030504040204" pitchFamily="34" charset="0"/>
                <a:ea typeface="Verdana" panose="020B0604030504040204" pitchFamily="34" charset="0"/>
                <a:cs typeface="Verdana" panose="020B0604030504040204" pitchFamily="34" charset="0"/>
              </a:rPr>
              <a:t>Reader 2:</a:t>
            </a:r>
          </a:p>
        </p:txBody>
      </p:sp>
      <p:sp>
        <p:nvSpPr>
          <p:cNvPr id="6" name="TextBox 5">
            <a:extLst>
              <a:ext uri="{FF2B5EF4-FFF2-40B4-BE49-F238E27FC236}">
                <a16:creationId xmlns:a16="http://schemas.microsoft.com/office/drawing/2014/main" id="{0CC4EF4D-BEC1-61F3-535E-F11D3614595C}"/>
              </a:ext>
            </a:extLst>
          </p:cNvPr>
          <p:cNvSpPr txBox="1"/>
          <p:nvPr userDrawn="1"/>
        </p:nvSpPr>
        <p:spPr>
          <a:xfrm>
            <a:off x="1209782" y="190528"/>
            <a:ext cx="6724436" cy="784830"/>
          </a:xfrm>
          <a:prstGeom prst="rect">
            <a:avLst/>
          </a:prstGeom>
          <a:noFill/>
        </p:spPr>
        <p:txBody>
          <a:bodyPr wrap="square">
            <a:spAutoFit/>
          </a:bodyPr>
          <a:lstStyle/>
          <a:p>
            <a:pPr algn="ctr"/>
            <a:r>
              <a:rPr lang="en-US" sz="4500" dirty="0">
                <a:latin typeface="Dreaming Outloud Script Pro" panose="03050502040304050704" pitchFamily="66" charset="77"/>
                <a:cs typeface="Dreaming Outloud Script Pro" panose="03050502040304050704" pitchFamily="66" charset="77"/>
              </a:rPr>
              <a:t>Advent Candle Reading</a:t>
            </a:r>
          </a:p>
        </p:txBody>
      </p:sp>
      <p:sp>
        <p:nvSpPr>
          <p:cNvPr id="9" name="Text Placeholder 11">
            <a:extLst>
              <a:ext uri="{FF2B5EF4-FFF2-40B4-BE49-F238E27FC236}">
                <a16:creationId xmlns:a16="http://schemas.microsoft.com/office/drawing/2014/main" id="{54D18103-9CC9-F248-198A-3ED24726786A}"/>
              </a:ext>
            </a:extLst>
          </p:cNvPr>
          <p:cNvSpPr>
            <a:spLocks noGrp="1"/>
          </p:cNvSpPr>
          <p:nvPr>
            <p:ph type="body" sz="quarter" idx="12" hasCustomPrompt="1"/>
          </p:nvPr>
        </p:nvSpPr>
        <p:spPr>
          <a:xfrm>
            <a:off x="2226924" y="1117315"/>
            <a:ext cx="6131305" cy="5160195"/>
          </a:xfrm>
          <a:prstGeom prst="rect">
            <a:avLst/>
          </a:prstGeom>
          <a:solidFill>
            <a:srgbClr val="FFF2CC">
              <a:alpha val="74118"/>
            </a:srgbClr>
          </a:solidFill>
        </p:spPr>
        <p:txBody>
          <a:bodyPr/>
          <a:lstStyle>
            <a:lvl1pPr marL="0" indent="0">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sz="3000">
                <a:latin typeface="Verdana" panose="020B0604030504040204" pitchFamily="34" charset="0"/>
                <a:ea typeface="Verdana" panose="020B0604030504040204" pitchFamily="34" charset="0"/>
                <a:cs typeface="Verdana" panose="020B0604030504040204" pitchFamily="34" charset="0"/>
              </a:defRPr>
            </a:lvl2pPr>
            <a:lvl3pPr marL="914400" indent="0">
              <a:buFontTx/>
              <a:buNone/>
              <a:defRPr sz="3000">
                <a:latin typeface="Verdana" panose="020B0604030504040204" pitchFamily="34" charset="0"/>
                <a:ea typeface="Verdana" panose="020B0604030504040204" pitchFamily="34" charset="0"/>
                <a:cs typeface="Verdana" panose="020B0604030504040204" pitchFamily="34" charset="0"/>
              </a:defRPr>
            </a:lvl3pPr>
            <a:lvl4pPr marL="1371600" indent="0">
              <a:buFontTx/>
              <a:buNone/>
              <a:defRPr sz="3000">
                <a:latin typeface="Verdana" panose="020B0604030504040204" pitchFamily="34" charset="0"/>
                <a:ea typeface="Verdana" panose="020B0604030504040204" pitchFamily="34" charset="0"/>
                <a:cs typeface="Verdana" panose="020B0604030504040204" pitchFamily="34" charset="0"/>
              </a:defRPr>
            </a:lvl4pPr>
            <a:lvl5pPr marL="1828800" indent="0">
              <a:buFontTx/>
              <a:buNone/>
              <a:defRPr sz="3000">
                <a:latin typeface="Verdana" panose="020B0604030504040204" pitchFamily="34" charset="0"/>
                <a:ea typeface="Verdana" panose="020B0604030504040204" pitchFamily="34" charset="0"/>
                <a:cs typeface="Verdana" panose="020B0604030504040204" pitchFamily="34" charset="0"/>
              </a:defRPr>
            </a:lvl5pPr>
          </a:lstStyle>
          <a:p>
            <a:pPr lvl="0"/>
            <a:r>
              <a:rPr lang="en-US" dirty="0"/>
              <a:t> </a:t>
            </a:r>
          </a:p>
        </p:txBody>
      </p:sp>
      <p:sp>
        <p:nvSpPr>
          <p:cNvPr id="2" name="TextBox 1">
            <a:extLst>
              <a:ext uri="{FF2B5EF4-FFF2-40B4-BE49-F238E27FC236}">
                <a16:creationId xmlns:a16="http://schemas.microsoft.com/office/drawing/2014/main" id="{35401CE0-607B-EF1A-CA1A-F022D80B2176}"/>
              </a:ext>
            </a:extLst>
          </p:cNvPr>
          <p:cNvSpPr txBox="1"/>
          <p:nvPr userDrawn="1"/>
        </p:nvSpPr>
        <p:spPr>
          <a:xfrm>
            <a:off x="1506347" y="6396335"/>
            <a:ext cx="6131305" cy="461665"/>
          </a:xfrm>
          <a:prstGeom prst="rect">
            <a:avLst/>
          </a:prstGeom>
          <a:noFill/>
        </p:spPr>
        <p:txBody>
          <a:bodyPr wrap="square" rtlCol="0">
            <a:spAutoFit/>
          </a:bodyPr>
          <a:lstStyle/>
          <a:p>
            <a:pPr algn="ctr"/>
            <a:r>
              <a:rPr lang="en-US" sz="2400" i="0" dirty="0">
                <a:latin typeface="Lucida Calligraphy" panose="03010101010101010101" pitchFamily="66" charset="77"/>
                <a:ea typeface="Verdana" panose="020B0604030504040204" pitchFamily="34" charset="0"/>
                <a:cs typeface="Verdana" panose="020B0604030504040204" pitchFamily="34" charset="0"/>
              </a:rPr>
              <a:t>The reader will light the candle </a:t>
            </a:r>
          </a:p>
        </p:txBody>
      </p:sp>
    </p:spTree>
    <p:extLst>
      <p:ext uri="{BB962C8B-B14F-4D97-AF65-F5344CB8AC3E}">
        <p14:creationId xmlns:p14="http://schemas.microsoft.com/office/powerpoint/2010/main" val="30415201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7_Call to Worship Responses">
    <p:spTree>
      <p:nvGrpSpPr>
        <p:cNvPr id="1" name=""/>
        <p:cNvGrpSpPr/>
        <p:nvPr/>
      </p:nvGrpSpPr>
      <p:grpSpPr>
        <a:xfrm>
          <a:off x="0" y="0"/>
          <a:ext cx="0" cy="0"/>
          <a:chOff x="0" y="0"/>
          <a:chExt cx="0" cy="0"/>
        </a:xfrm>
      </p:grpSpPr>
      <p:pic>
        <p:nvPicPr>
          <p:cNvPr id="9" name="Picture 2" descr="Free A Bible with Flowers Near Green Leaves Stock Photo">
            <a:extLst>
              <a:ext uri="{FF2B5EF4-FFF2-40B4-BE49-F238E27FC236}">
                <a16:creationId xmlns:a16="http://schemas.microsoft.com/office/drawing/2014/main" id="{BB5AE79D-0614-29F4-DA82-488E0B78A831}"/>
              </a:ext>
            </a:extLst>
          </p:cNvPr>
          <p:cNvPicPr>
            <a:picLocks noChangeAspect="1" noChangeArrowheads="1"/>
          </p:cNvPicPr>
          <p:nvPr userDrawn="1"/>
        </p:nvPicPr>
        <p:blipFill>
          <a:blip r:embed="rId2" cstate="email">
            <a:alphaModFix amt="5000"/>
            <a:extLst>
              <a:ext uri="{28A0092B-C50C-407E-A947-70E740481C1C}">
                <a14:useLocalDpi xmlns:a14="http://schemas.microsoft.com/office/drawing/2010/main"/>
              </a:ext>
            </a:extLst>
          </a:blip>
          <a:srcRect/>
          <a:stretch>
            <a:fillRect/>
          </a:stretch>
        </p:blipFill>
        <p:spPr bwMode="auto">
          <a:xfrm>
            <a:off x="0" y="10773"/>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4" name="Text Placeholder 3">
            <a:extLst>
              <a:ext uri="{FF2B5EF4-FFF2-40B4-BE49-F238E27FC236}">
                <a16:creationId xmlns:a16="http://schemas.microsoft.com/office/drawing/2014/main" id="{B34EFC2B-DC65-F1B1-4B38-70EF9CE413CF}"/>
              </a:ext>
            </a:extLst>
          </p:cNvPr>
          <p:cNvSpPr>
            <a:spLocks noGrp="1"/>
          </p:cNvSpPr>
          <p:nvPr>
            <p:ph type="body" sz="quarter" idx="11"/>
          </p:nvPr>
        </p:nvSpPr>
        <p:spPr>
          <a:xfrm>
            <a:off x="1041149" y="1236861"/>
            <a:ext cx="7726931" cy="1515173"/>
          </a:xfrm>
        </p:spPr>
        <p:txBody>
          <a:bodyPr>
            <a:normAutofit/>
          </a:bodyPr>
          <a:lstStyle>
            <a:lvl1pPr marL="0" indent="0">
              <a:lnSpc>
                <a:spcPct val="100000"/>
              </a:lnSpc>
              <a:buFontTx/>
              <a:buNone/>
              <a:defRPr sz="3000">
                <a:latin typeface="Verdana" panose="020B0604030504040204" pitchFamily="34" charset="0"/>
                <a:ea typeface="Verdana" panose="020B0604030504040204" pitchFamily="34" charset="0"/>
                <a:cs typeface="Verdana" panose="020B0604030504040204" pitchFamily="34" charset="0"/>
              </a:defRPr>
            </a:lvl1pPr>
            <a:lvl2pPr marL="457200" indent="0">
              <a:buFontTx/>
              <a:buNone/>
              <a:defRPr>
                <a:latin typeface="+mn-lt"/>
              </a:defRPr>
            </a:lvl2pPr>
            <a:lvl3pPr marL="914400" indent="0">
              <a:buFontTx/>
              <a:buNone/>
              <a:defRPr>
                <a:latin typeface="+mn-lt"/>
              </a:defRPr>
            </a:lvl3pPr>
            <a:lvl4pPr marL="1371600" indent="0">
              <a:buFontTx/>
              <a:buNone/>
              <a:defRPr>
                <a:latin typeface="+mn-lt"/>
              </a:defRPr>
            </a:lvl4pPr>
            <a:lvl5pPr marL="1828800" indent="0">
              <a:buFontTx/>
              <a:buNone/>
              <a:defRPr>
                <a:latin typeface="+mn-lt"/>
              </a:defRPr>
            </a:lvl5pPr>
          </a:lstStyle>
          <a:p>
            <a:pPr lvl="0"/>
            <a:endParaRPr lang="en-US" dirty="0"/>
          </a:p>
        </p:txBody>
      </p:sp>
      <p:sp>
        <p:nvSpPr>
          <p:cNvPr id="3" name="TextBox 2">
            <a:extLst>
              <a:ext uri="{FF2B5EF4-FFF2-40B4-BE49-F238E27FC236}">
                <a16:creationId xmlns:a16="http://schemas.microsoft.com/office/drawing/2014/main" id="{EE65CAAC-838D-85DC-F9B5-E792B7167BC0}"/>
              </a:ext>
            </a:extLst>
          </p:cNvPr>
          <p:cNvSpPr txBox="1"/>
          <p:nvPr userDrawn="1"/>
        </p:nvSpPr>
        <p:spPr>
          <a:xfrm>
            <a:off x="487017" y="168965"/>
            <a:ext cx="8358809" cy="769441"/>
          </a:xfrm>
          <a:prstGeom prst="rect">
            <a:avLst/>
          </a:prstGeom>
          <a:noFill/>
        </p:spPr>
        <p:txBody>
          <a:bodyPr wrap="square" rtlCol="0">
            <a:spAutoFit/>
          </a:bodyPr>
          <a:lstStyle/>
          <a:p>
            <a:pPr algn="ctr"/>
            <a:r>
              <a:rPr lang="en-US" sz="4400" dirty="0">
                <a:latin typeface="Times" pitchFamily="2" charset="0"/>
              </a:rPr>
              <a:t>CALL to WORSHIP</a:t>
            </a:r>
          </a:p>
        </p:txBody>
      </p:sp>
      <p:sp>
        <p:nvSpPr>
          <p:cNvPr id="2" name="TextBox 1">
            <a:extLst>
              <a:ext uri="{FF2B5EF4-FFF2-40B4-BE49-F238E27FC236}">
                <a16:creationId xmlns:a16="http://schemas.microsoft.com/office/drawing/2014/main" id="{F3719F5A-C869-510B-19C6-164FCBA6D500}"/>
              </a:ext>
            </a:extLst>
          </p:cNvPr>
          <p:cNvSpPr txBox="1"/>
          <p:nvPr userDrawn="1"/>
        </p:nvSpPr>
        <p:spPr>
          <a:xfrm>
            <a:off x="272179" y="1142979"/>
            <a:ext cx="1654933" cy="646331"/>
          </a:xfrm>
          <a:prstGeom prst="rect">
            <a:avLst/>
          </a:prstGeom>
          <a:noFill/>
        </p:spPr>
        <p:txBody>
          <a:bodyPr wrap="square" rtlCol="0">
            <a:spAutoFit/>
          </a:bodyPr>
          <a:lstStyle/>
          <a:p>
            <a:r>
              <a:rPr lang="en-US" sz="3600" i="1" dirty="0">
                <a:solidFill>
                  <a:schemeClr val="accent1"/>
                </a:solidFill>
                <a:latin typeface="+mn-lt"/>
              </a:rPr>
              <a:t>All:</a:t>
            </a:r>
          </a:p>
        </p:txBody>
      </p:sp>
    </p:spTree>
    <p:extLst>
      <p:ext uri="{BB962C8B-B14F-4D97-AF65-F5344CB8AC3E}">
        <p14:creationId xmlns:p14="http://schemas.microsoft.com/office/powerpoint/2010/main" val="139167720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8" Type="http://schemas.openxmlformats.org/officeDocument/2006/relationships/slideLayout" Target="../slideLayouts/slideLayout8.xml"/></Relationships>
</file>

<file path=ppt/slideMasters/_rels/slideMaster10.xml.rels><?xml version="1.0" encoding="UTF-8" standalone="yes"?>
<Relationships xmlns="http://schemas.openxmlformats.org/package/2006/relationships"><Relationship Id="rId3" Type="http://schemas.openxmlformats.org/officeDocument/2006/relationships/slideLayout" Target="../slideLayouts/slideLayout84.xml"/><Relationship Id="rId2" Type="http://schemas.openxmlformats.org/officeDocument/2006/relationships/slideLayout" Target="../slideLayouts/slideLayout83.xml"/><Relationship Id="rId1" Type="http://schemas.openxmlformats.org/officeDocument/2006/relationships/slideLayout" Target="../slideLayouts/slideLayout82.xml"/><Relationship Id="rId5" Type="http://schemas.openxmlformats.org/officeDocument/2006/relationships/image" Target="../media/image25.jpeg"/><Relationship Id="rId4" Type="http://schemas.openxmlformats.org/officeDocument/2006/relationships/theme" Target="../theme/theme10.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35.xml"/><Relationship Id="rId7" Type="http://schemas.openxmlformats.org/officeDocument/2006/relationships/slideLayout" Target="../slideLayouts/slideLayout39.xml"/><Relationship Id="rId2" Type="http://schemas.openxmlformats.org/officeDocument/2006/relationships/slideLayout" Target="../slideLayouts/slideLayout34.xml"/><Relationship Id="rId1" Type="http://schemas.openxmlformats.org/officeDocument/2006/relationships/slideLayout" Target="../slideLayouts/slideLayout33.xml"/><Relationship Id="rId6" Type="http://schemas.openxmlformats.org/officeDocument/2006/relationships/slideLayout" Target="../slideLayouts/slideLayout38.xml"/><Relationship Id="rId5" Type="http://schemas.openxmlformats.org/officeDocument/2006/relationships/slideLayout" Target="../slideLayouts/slideLayout37.xml"/><Relationship Id="rId4" Type="http://schemas.openxmlformats.org/officeDocument/2006/relationships/slideLayout" Target="../slideLayouts/slideLayout36.xml"/><Relationship Id="rId9" Type="http://schemas.openxmlformats.org/officeDocument/2006/relationships/image" Target="../media/image18.jpeg"/></Relationships>
</file>

<file path=ppt/slideMasters/_rels/slideMaster3.xml.rels><?xml version="1.0" encoding="UTF-8" standalone="yes"?>
<Relationships xmlns="http://schemas.openxmlformats.org/package/2006/relationships"><Relationship Id="rId3" Type="http://schemas.openxmlformats.org/officeDocument/2006/relationships/theme" Target="../theme/theme3.xml"/><Relationship Id="rId2" Type="http://schemas.openxmlformats.org/officeDocument/2006/relationships/slideLayout" Target="../slideLayouts/slideLayout41.xml"/><Relationship Id="rId1" Type="http://schemas.openxmlformats.org/officeDocument/2006/relationships/slideLayout" Target="../slideLayouts/slideLayout40.xml"/><Relationship Id="rId4" Type="http://schemas.openxmlformats.org/officeDocument/2006/relationships/image" Target="../media/image19.jpe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20.jpeg"/><Relationship Id="rId3" Type="http://schemas.openxmlformats.org/officeDocument/2006/relationships/slideLayout" Target="../slideLayouts/slideLayout44.xml"/><Relationship Id="rId7" Type="http://schemas.openxmlformats.org/officeDocument/2006/relationships/theme" Target="../theme/theme4.xml"/><Relationship Id="rId2" Type="http://schemas.openxmlformats.org/officeDocument/2006/relationships/slideLayout" Target="../slideLayouts/slideLayout43.xml"/><Relationship Id="rId1" Type="http://schemas.openxmlformats.org/officeDocument/2006/relationships/slideLayout" Target="../slideLayouts/slideLayout42.xml"/><Relationship Id="rId6" Type="http://schemas.openxmlformats.org/officeDocument/2006/relationships/slideLayout" Target="../slideLayouts/slideLayout47.xml"/><Relationship Id="rId5" Type="http://schemas.openxmlformats.org/officeDocument/2006/relationships/slideLayout" Target="../slideLayouts/slideLayout46.xml"/><Relationship Id="rId4"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slideLayout" Target="../slideLayouts/slideLayout50.xml"/><Relationship Id="rId7"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5" Type="http://schemas.openxmlformats.org/officeDocument/2006/relationships/slideLayout" Target="../slideLayouts/slideLayout52.xml"/><Relationship Id="rId4" Type="http://schemas.openxmlformats.org/officeDocument/2006/relationships/slideLayout" Target="../slideLayouts/slideLayout51.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56.xml"/><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image" Target="../media/image22.jpeg"/><Relationship Id="rId5" Type="http://schemas.openxmlformats.org/officeDocument/2006/relationships/theme" Target="../theme/theme6.xml"/><Relationship Id="rId4" Type="http://schemas.openxmlformats.org/officeDocument/2006/relationships/slideLayout" Target="../slideLayouts/slideLayout57.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65.xml"/><Relationship Id="rId13" Type="http://schemas.openxmlformats.org/officeDocument/2006/relationships/slideLayout" Target="../slideLayouts/slideLayout70.xml"/><Relationship Id="rId18" Type="http://schemas.openxmlformats.org/officeDocument/2006/relationships/slideLayout" Target="../slideLayouts/slideLayout75.xml"/><Relationship Id="rId3" Type="http://schemas.openxmlformats.org/officeDocument/2006/relationships/slideLayout" Target="../slideLayouts/slideLayout60.xml"/><Relationship Id="rId7" Type="http://schemas.openxmlformats.org/officeDocument/2006/relationships/slideLayout" Target="../slideLayouts/slideLayout64.xml"/><Relationship Id="rId12" Type="http://schemas.openxmlformats.org/officeDocument/2006/relationships/slideLayout" Target="../slideLayouts/slideLayout69.xml"/><Relationship Id="rId17" Type="http://schemas.openxmlformats.org/officeDocument/2006/relationships/slideLayout" Target="../slideLayouts/slideLayout74.xml"/><Relationship Id="rId2" Type="http://schemas.openxmlformats.org/officeDocument/2006/relationships/slideLayout" Target="../slideLayouts/slideLayout59.xml"/><Relationship Id="rId16" Type="http://schemas.openxmlformats.org/officeDocument/2006/relationships/slideLayout" Target="../slideLayouts/slideLayout73.xml"/><Relationship Id="rId20" Type="http://schemas.openxmlformats.org/officeDocument/2006/relationships/image" Target="../media/image23.jpeg"/><Relationship Id="rId1" Type="http://schemas.openxmlformats.org/officeDocument/2006/relationships/slideLayout" Target="../slideLayouts/slideLayout58.xml"/><Relationship Id="rId6" Type="http://schemas.openxmlformats.org/officeDocument/2006/relationships/slideLayout" Target="../slideLayouts/slideLayout63.xml"/><Relationship Id="rId11" Type="http://schemas.openxmlformats.org/officeDocument/2006/relationships/slideLayout" Target="../slideLayouts/slideLayout68.xml"/><Relationship Id="rId5" Type="http://schemas.openxmlformats.org/officeDocument/2006/relationships/slideLayout" Target="../slideLayouts/slideLayout62.xml"/><Relationship Id="rId15" Type="http://schemas.openxmlformats.org/officeDocument/2006/relationships/slideLayout" Target="../slideLayouts/slideLayout72.xml"/><Relationship Id="rId10" Type="http://schemas.openxmlformats.org/officeDocument/2006/relationships/slideLayout" Target="../slideLayouts/slideLayout67.xml"/><Relationship Id="rId19" Type="http://schemas.openxmlformats.org/officeDocument/2006/relationships/theme" Target="../theme/theme7.xml"/><Relationship Id="rId4" Type="http://schemas.openxmlformats.org/officeDocument/2006/relationships/slideLayout" Target="../slideLayouts/slideLayout61.xml"/><Relationship Id="rId9" Type="http://schemas.openxmlformats.org/officeDocument/2006/relationships/slideLayout" Target="../slideLayouts/slideLayout66.xml"/><Relationship Id="rId14" Type="http://schemas.openxmlformats.org/officeDocument/2006/relationships/slideLayout" Target="../slideLayouts/slideLayout71.xml"/></Relationships>
</file>

<file path=ppt/slideMasters/_rels/slideMaster8.xml.rels><?xml version="1.0" encoding="UTF-8" standalone="yes"?>
<Relationships xmlns="http://schemas.openxmlformats.org/package/2006/relationships"><Relationship Id="rId3" Type="http://schemas.openxmlformats.org/officeDocument/2006/relationships/slideLayout" Target="../slideLayouts/slideLayout78.xml"/><Relationship Id="rId2" Type="http://schemas.openxmlformats.org/officeDocument/2006/relationships/slideLayout" Target="../slideLayouts/slideLayout77.xml"/><Relationship Id="rId1" Type="http://schemas.openxmlformats.org/officeDocument/2006/relationships/slideLayout" Target="../slideLayouts/slideLayout76.xml"/><Relationship Id="rId5" Type="http://schemas.openxmlformats.org/officeDocument/2006/relationships/image" Target="../media/image24.png"/><Relationship Id="rId4" Type="http://schemas.openxmlformats.org/officeDocument/2006/relationships/theme" Target="../theme/theme8.xml"/></Relationships>
</file>

<file path=ppt/slideMasters/_rels/slideMaster9.xml.rels><?xml version="1.0" encoding="UTF-8" standalone="yes"?>
<Relationships xmlns="http://schemas.openxmlformats.org/package/2006/relationships"><Relationship Id="rId3" Type="http://schemas.openxmlformats.org/officeDocument/2006/relationships/slideLayout" Target="../slideLayouts/slideLayout81.xml"/><Relationship Id="rId2" Type="http://schemas.openxmlformats.org/officeDocument/2006/relationships/slideLayout" Target="../slideLayouts/slideLayout80.xml"/><Relationship Id="rId1" Type="http://schemas.openxmlformats.org/officeDocument/2006/relationships/slideLayout" Target="../slideLayouts/slideLayout79.xml"/><Relationship Id="rId5" Type="http://schemas.openxmlformats.org/officeDocument/2006/relationships/image" Target="../media/image19.jpeg"/><Relationship Id="rId4" Type="http://schemas.openxmlformats.org/officeDocument/2006/relationships/theme" Target="../theme/theme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EEA42F8-F502-CA40-A499-BAF51F08894E}" type="datetimeFigureOut">
              <a:rPr lang="en-US" smtClean="0"/>
              <a:t>3/6/26</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7B89E0-00D2-6C40-8B00-2D506419E48F}" type="slidenum">
              <a:rPr lang="en-US" smtClean="0"/>
              <a:t>‹#›</a:t>
            </a:fld>
            <a:endParaRPr lang="en-US"/>
          </a:p>
        </p:txBody>
      </p:sp>
    </p:spTree>
    <p:extLst>
      <p:ext uri="{BB962C8B-B14F-4D97-AF65-F5344CB8AC3E}">
        <p14:creationId xmlns:p14="http://schemas.microsoft.com/office/powerpoint/2010/main" val="412553571"/>
      </p:ext>
    </p:extLst>
  </p:cSld>
  <p:clrMap bg1="lt1" tx1="dk1" bg2="lt2" tx2="dk2" accent1="accent1" accent2="accent2" accent3="accent3" accent4="accent4" accent5="accent5" accent6="accent6" hlink="hlink" folHlink="folHlink"/>
  <p:sldLayoutIdLst>
    <p:sldLayoutId id="2147483684" r:id="rId1"/>
    <p:sldLayoutId id="2147483686" r:id="rId2"/>
    <p:sldLayoutId id="2147483685" r:id="rId3"/>
    <p:sldLayoutId id="2147483687" r:id="rId4"/>
    <p:sldLayoutId id="2147483697" r:id="rId5"/>
    <p:sldLayoutId id="2147483698" r:id="rId6"/>
    <p:sldLayoutId id="2147483816" r:id="rId7"/>
    <p:sldLayoutId id="2147483821" r:id="rId8"/>
    <p:sldLayoutId id="2147483699" r:id="rId9"/>
    <p:sldLayoutId id="2147483817" r:id="rId10"/>
    <p:sldLayoutId id="2147483700" r:id="rId11"/>
    <p:sldLayoutId id="2147483799" r:id="rId12"/>
    <p:sldLayoutId id="2147483800" r:id="rId13"/>
    <p:sldLayoutId id="2147483802" r:id="rId14"/>
    <p:sldLayoutId id="2147483820" r:id="rId15"/>
    <p:sldLayoutId id="2147483819" r:id="rId16"/>
    <p:sldLayoutId id="2147483815" r:id="rId17"/>
    <p:sldLayoutId id="2147483814" r:id="rId18"/>
    <p:sldLayoutId id="2147483813" r:id="rId19"/>
    <p:sldLayoutId id="2147483812" r:id="rId20"/>
    <p:sldLayoutId id="2147483811" r:id="rId21"/>
    <p:sldLayoutId id="2147483801" r:id="rId22"/>
    <p:sldLayoutId id="2147483663" r:id="rId23"/>
    <p:sldLayoutId id="2147483662" r:id="rId24"/>
    <p:sldLayoutId id="2147483803" r:id="rId25"/>
    <p:sldLayoutId id="2147483807" r:id="rId26"/>
    <p:sldLayoutId id="2147483806" r:id="rId27"/>
    <p:sldLayoutId id="2147483797" r:id="rId28"/>
    <p:sldLayoutId id="2147483674" r:id="rId29"/>
    <p:sldLayoutId id="2147483818" r:id="rId30"/>
    <p:sldLayoutId id="2147483730" r:id="rId31"/>
    <p:sldLayoutId id="2147483729" r:id="rId3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050DE8C1-A0AD-CD01-2280-CBC4BD20819F}"/>
              </a:ext>
            </a:extLst>
          </p:cNvPr>
          <p:cNvPicPr>
            <a:picLocks noChangeAspect="1" noChangeArrowheads="1"/>
          </p:cNvPicPr>
          <p:nvPr userDrawn="1"/>
        </p:nvPicPr>
        <p:blipFill>
          <a:blip r:embed="rId5">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a:extLst>
              <a:ext uri="{FF2B5EF4-FFF2-40B4-BE49-F238E27FC236}">
                <a16:creationId xmlns:a16="http://schemas.microsoft.com/office/drawing/2014/main" id="{3CD8EB3F-446E-AA50-BCB4-B95F68B759F2}"/>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dirty="0"/>
              <a:t>Advent Candle Lighting </a:t>
            </a:r>
          </a:p>
        </p:txBody>
      </p:sp>
    </p:spTree>
    <p:extLst>
      <p:ext uri="{BB962C8B-B14F-4D97-AF65-F5344CB8AC3E}">
        <p14:creationId xmlns:p14="http://schemas.microsoft.com/office/powerpoint/2010/main" val="1517373760"/>
      </p:ext>
    </p:extLst>
  </p:cSld>
  <p:clrMap bg1="lt1" tx1="dk1" bg2="lt2" tx2="dk2" accent1="accent1" accent2="accent2" accent3="accent3" accent4="accent4" accent5="accent5" accent6="accent6" hlink="hlink" folHlink="folHlink"/>
  <p:sldLayoutIdLst>
    <p:sldLayoutId id="2147483648" r:id="rId1"/>
    <p:sldLayoutId id="2147483649" r:id="rId2"/>
    <p:sldLayoutId id="214748365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Baguet Script" pitchFamily="2" charset="77"/>
          <a:ea typeface="+mj-ea"/>
          <a:cs typeface="+mj-cs"/>
        </a:defRPr>
      </a:lvl1pPr>
    </p:titleStyle>
    <p:bodyStyle>
      <a:lvl1pPr marL="0" indent="0" algn="l"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21B8D5B-8F27-A1E9-1BE5-15C07B1EF934}"/>
              </a:ext>
            </a:extLst>
          </p:cNvPr>
          <p:cNvPicPr>
            <a:picLocks noChangeAspect="1"/>
          </p:cNvPicPr>
          <p:nvPr userDrawn="1"/>
        </p:nvPicPr>
        <p:blipFill rotWithShape="1">
          <a:blip r:embed="rId9" cstate="email">
            <a:alphaModFix amt="5000"/>
            <a:extLst>
              <a:ext uri="{28A0092B-C50C-407E-A947-70E740481C1C}">
                <a14:useLocalDpi xmlns:a14="http://schemas.microsoft.com/office/drawing/2010/main"/>
              </a:ext>
            </a:extLst>
          </a:blip>
          <a:srcRect/>
          <a:stretch/>
        </p:blipFill>
        <p:spPr>
          <a:xfrm>
            <a:off x="0" y="0"/>
            <a:ext cx="9144000" cy="6858000"/>
          </a:xfrm>
          <a:prstGeom prst="rect">
            <a:avLst/>
          </a:prstGeom>
        </p:spPr>
      </p:pic>
      <p:sp>
        <p:nvSpPr>
          <p:cNvPr id="10" name="Title Placeholder 9">
            <a:extLst>
              <a:ext uri="{FF2B5EF4-FFF2-40B4-BE49-F238E27FC236}">
                <a16:creationId xmlns:a16="http://schemas.microsoft.com/office/drawing/2014/main" id="{15676F70-AF4A-A2DE-5EF5-9BE05DD1BEE5}"/>
              </a:ext>
            </a:extLst>
          </p:cNvPr>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a:t>Click to edit Master title style</a:t>
            </a:r>
          </a:p>
        </p:txBody>
      </p:sp>
    </p:spTree>
    <p:extLst>
      <p:ext uri="{BB962C8B-B14F-4D97-AF65-F5344CB8AC3E}">
        <p14:creationId xmlns:p14="http://schemas.microsoft.com/office/powerpoint/2010/main" val="22403207"/>
      </p:ext>
    </p:extLst>
  </p:cSld>
  <p:clrMap bg1="lt1" tx1="dk1" bg2="lt2" tx2="dk2" accent1="accent1" accent2="accent2" accent3="accent3" accent4="accent4" accent5="accent5" accent6="accent6" hlink="hlink" folHlink="folHlink"/>
  <p:sldLayoutIdLst>
    <p:sldLayoutId id="2147483738" r:id="rId1"/>
    <p:sldLayoutId id="2147483739" r:id="rId2"/>
    <p:sldLayoutId id="2147483740" r:id="rId3"/>
    <p:sldLayoutId id="2147483741" r:id="rId4"/>
    <p:sldLayoutId id="2147483742" r:id="rId5"/>
    <p:sldLayoutId id="2147483743" r:id="rId6"/>
    <p:sldLayoutId id="2147483744" r:id="rId7"/>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l" defTabSz="914400" rtl="0" eaLnBrk="1" latinLnBrk="0" hangingPunct="1">
        <a:lnSpc>
          <a:spcPct val="90000"/>
        </a:lnSpc>
        <a:spcBef>
          <a:spcPts val="1000"/>
        </a:spcBef>
        <a:buFontTx/>
        <a:buNone/>
        <a:defRPr sz="4500" kern="1200">
          <a:solidFill>
            <a:schemeClr val="tx1"/>
          </a:solidFill>
          <a:latin typeface="+mn-lt"/>
          <a:ea typeface="+mn-ea"/>
          <a:cs typeface="+mn-cs"/>
        </a:defRPr>
      </a:lvl1pPr>
      <a:lvl2pPr marL="457200" indent="0" algn="l" defTabSz="914400" rtl="0" eaLnBrk="1" latinLnBrk="0" hangingPunct="1">
        <a:lnSpc>
          <a:spcPct val="90000"/>
        </a:lnSpc>
        <a:spcBef>
          <a:spcPts val="500"/>
        </a:spcBef>
        <a:buFontTx/>
        <a:buNone/>
        <a:defRPr sz="2400" kern="1200">
          <a:solidFill>
            <a:schemeClr val="tx1"/>
          </a:solidFill>
          <a:latin typeface="+mn-lt"/>
          <a:ea typeface="+mn-ea"/>
          <a:cs typeface="+mn-cs"/>
        </a:defRPr>
      </a:lvl2pPr>
      <a:lvl3pPr marL="914400" indent="0" algn="l" defTabSz="914400" rtl="0" eaLnBrk="1" latinLnBrk="0" hangingPunct="1">
        <a:lnSpc>
          <a:spcPct val="90000"/>
        </a:lnSpc>
        <a:spcBef>
          <a:spcPts val="500"/>
        </a:spcBef>
        <a:buFontTx/>
        <a:buNone/>
        <a:defRPr sz="2000"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Tx/>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4"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CONFESSION </a:t>
            </a:r>
          </a:p>
        </p:txBody>
      </p:sp>
    </p:spTree>
    <p:extLst>
      <p:ext uri="{BB962C8B-B14F-4D97-AF65-F5344CB8AC3E}">
        <p14:creationId xmlns:p14="http://schemas.microsoft.com/office/powerpoint/2010/main" val="944592439"/>
      </p:ext>
    </p:extLst>
  </p:cSld>
  <p:clrMap bg1="lt1" tx1="dk1" bg2="lt2" tx2="dk2" accent1="accent1" accent2="accent2" accent3="accent3" accent4="accent4" accent5="accent5" accent6="accent6" hlink="hlink" folHlink="folHlink"/>
  <p:sldLayoutIdLst>
    <p:sldLayoutId id="2147483690" r:id="rId1"/>
    <p:sldLayoutId id="2147483691" r:id="rId2"/>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A painting of flowers in a field&#10;&#10;AI-generated content may be incorrect.">
            <a:extLst>
              <a:ext uri="{FF2B5EF4-FFF2-40B4-BE49-F238E27FC236}">
                <a16:creationId xmlns:a16="http://schemas.microsoft.com/office/drawing/2014/main" id="{9D21A2E4-1F02-522C-0026-6B693A236C72}"/>
              </a:ext>
            </a:extLst>
          </p:cNvPr>
          <p:cNvPicPr>
            <a:picLocks noChangeAspect="1"/>
          </p:cNvPicPr>
          <p:nvPr userDrawn="1"/>
        </p:nvPicPr>
        <p:blipFill>
          <a:blip r:embed="rId8" cstate="email">
            <a:alphaModFix amt="20000"/>
            <a:extLst>
              <a:ext uri="{28A0092B-C50C-407E-A947-70E740481C1C}">
                <a14:useLocalDpi xmlns:a14="http://schemas.microsoft.com/office/drawing/2010/main"/>
              </a:ext>
            </a:extLst>
          </a:blip>
          <a:stretch>
            <a:fillRect/>
          </a:stretch>
        </p:blipFill>
        <p:spPr>
          <a:xfrm>
            <a:off x="0" y="1181528"/>
            <a:ext cx="9144000" cy="5676472"/>
          </a:xfrm>
          <a:prstGeom prst="rect">
            <a:avLst/>
          </a:prstGeom>
        </p:spPr>
      </p:pic>
      <p:sp>
        <p:nvSpPr>
          <p:cNvPr id="2" name="Title Placeholder 1">
            <a:extLst>
              <a:ext uri="{FF2B5EF4-FFF2-40B4-BE49-F238E27FC236}">
                <a16:creationId xmlns:a16="http://schemas.microsoft.com/office/drawing/2014/main" id="{F50D1853-DEB0-D73F-E0DD-F7805209AC69}"/>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Apostles Creed UMH 882</a:t>
            </a:r>
          </a:p>
        </p:txBody>
      </p:sp>
    </p:spTree>
    <p:extLst>
      <p:ext uri="{BB962C8B-B14F-4D97-AF65-F5344CB8AC3E}">
        <p14:creationId xmlns:p14="http://schemas.microsoft.com/office/powerpoint/2010/main" val="1793485112"/>
      </p:ext>
    </p:extLst>
  </p:cSld>
  <p:clrMap bg1="lt1" tx1="dk1" bg2="lt2" tx2="dk2" accent1="accent1" accent2="accent2" accent3="accent3" accent4="accent4" accent5="accent5" accent6="accent6" hlink="hlink" folHlink="folHlink"/>
  <p:sldLayoutIdLst>
    <p:sldLayoutId id="2147483712" r:id="rId1"/>
    <p:sldLayoutId id="2147483713" r:id="rId2"/>
    <p:sldLayoutId id="2147483714" r:id="rId3"/>
    <p:sldLayoutId id="2147483715" r:id="rId4"/>
    <p:sldLayoutId id="2147483745" r:id="rId5"/>
    <p:sldLayoutId id="2147483716"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4" name="Picture 3" descr="Butterflies flying in the air&#10;&#10;AI-generated content may be incorrect.">
            <a:extLst>
              <a:ext uri="{FF2B5EF4-FFF2-40B4-BE49-F238E27FC236}">
                <a16:creationId xmlns:a16="http://schemas.microsoft.com/office/drawing/2014/main" id="{5ADE271C-7EA1-B9E6-05C2-F842672D6151}"/>
              </a:ext>
            </a:extLst>
          </p:cNvPr>
          <p:cNvPicPr>
            <a:picLocks noChangeAspect="1"/>
          </p:cNvPicPr>
          <p:nvPr userDrawn="1"/>
        </p:nvPicPr>
        <p:blipFill>
          <a:blip r:embed="rId8">
            <a:alphaModFix amt="5000"/>
          </a:blip>
          <a:stretch>
            <a:fillRect/>
          </a:stretch>
        </p:blipFill>
        <p:spPr>
          <a:xfrm>
            <a:off x="0" y="0"/>
            <a:ext cx="9143999" cy="6858000"/>
          </a:xfrm>
          <a:prstGeom prst="rect">
            <a:avLst/>
          </a:prstGeom>
        </p:spPr>
      </p:pic>
      <p:sp>
        <p:nvSpPr>
          <p:cNvPr id="2" name="Title Placeholder 1">
            <a:extLst>
              <a:ext uri="{FF2B5EF4-FFF2-40B4-BE49-F238E27FC236}">
                <a16:creationId xmlns:a16="http://schemas.microsoft.com/office/drawing/2014/main" id="{9E4BA685-716D-E71E-169E-FC0049952C9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Nicene Creed UMH 880</a:t>
            </a:r>
          </a:p>
        </p:txBody>
      </p:sp>
    </p:spTree>
    <p:extLst>
      <p:ext uri="{BB962C8B-B14F-4D97-AF65-F5344CB8AC3E}">
        <p14:creationId xmlns:p14="http://schemas.microsoft.com/office/powerpoint/2010/main" val="3942332354"/>
      </p:ext>
    </p:extLst>
  </p:cSld>
  <p:clrMap bg1="lt1" tx1="dk1" bg2="lt2" tx2="dk2" accent1="accent1" accent2="accent2" accent3="accent3" accent4="accent4" accent5="accent5" accent6="accent6" hlink="hlink" folHlink="folHlink"/>
  <p:sldLayoutIdLst>
    <p:sldLayoutId id="2147483668" r:id="rId1"/>
    <p:sldLayoutId id="2147483725" r:id="rId2"/>
    <p:sldLayoutId id="2147483724" r:id="rId3"/>
    <p:sldLayoutId id="2147483726" r:id="rId4"/>
    <p:sldLayoutId id="2147483727" r:id="rId5"/>
    <p:sldLayoutId id="2147483728" r:id="rId6"/>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E3F0CED-423F-67D7-8E5F-F48BA8A04EAA}"/>
              </a:ext>
            </a:extLst>
          </p:cNvPr>
          <p:cNvSpPr>
            <a:spLocks noGrp="1"/>
          </p:cNvSpPr>
          <p:nvPr>
            <p:ph type="title"/>
          </p:nvPr>
        </p:nvSpPr>
        <p:spPr>
          <a:xfrm>
            <a:off x="628650" y="2766218"/>
            <a:ext cx="7886700" cy="1325563"/>
          </a:xfrm>
          <a:prstGeom prst="rect">
            <a:avLst/>
          </a:prstGeom>
        </p:spPr>
        <p:txBody>
          <a:bodyPr vert="horz" lIns="91440" tIns="45720" rIns="91440" bIns="45720" rtlCol="0" anchor="ctr">
            <a:normAutofit/>
          </a:bodyPr>
          <a:lstStyle/>
          <a:p>
            <a:r>
              <a:rPr lang="en-US" dirty="0"/>
              <a:t>The Apostle’s Creed</a:t>
            </a:r>
            <a:br>
              <a:rPr lang="en-US" dirty="0"/>
            </a:br>
            <a:r>
              <a:rPr lang="en-US" dirty="0"/>
              <a:t>Traditional Version </a:t>
            </a:r>
          </a:p>
        </p:txBody>
      </p:sp>
      <p:pic>
        <p:nvPicPr>
          <p:cNvPr id="1026" name="Picture 2">
            <a:extLst>
              <a:ext uri="{FF2B5EF4-FFF2-40B4-BE49-F238E27FC236}">
                <a16:creationId xmlns:a16="http://schemas.microsoft.com/office/drawing/2014/main" id="{882D0DDB-B331-A649-6BB9-9118F047D72F}"/>
              </a:ext>
            </a:extLst>
          </p:cNvPr>
          <p:cNvPicPr>
            <a:picLocks noChangeAspect="1" noChangeArrowheads="1"/>
          </p:cNvPicPr>
          <p:nvPr userDrawn="1"/>
        </p:nvPicPr>
        <p:blipFill>
          <a:blip r:embed="rId6">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821931"/>
      </p:ext>
    </p:extLst>
  </p:cSld>
  <p:clrMap bg1="lt1" tx1="dk1" bg2="lt2" tx2="dk2" accent1="accent1" accent2="accent2" accent3="accent3" accent4="accent4" accent5="accent5" accent6="accent6" hlink="hlink" folHlink="folHlink"/>
  <p:sldLayoutIdLst>
    <p:sldLayoutId id="2147483786" r:id="rId1"/>
    <p:sldLayoutId id="2147483787" r:id="rId2"/>
    <p:sldLayoutId id="2147483788" r:id="rId3"/>
    <p:sldLayoutId id="2147483789" r:id="rId4"/>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Picture 2" descr="A cross on a path with flowers and trees&#10;&#10;AI-generated content may be incorrect.">
            <a:extLst>
              <a:ext uri="{FF2B5EF4-FFF2-40B4-BE49-F238E27FC236}">
                <a16:creationId xmlns:a16="http://schemas.microsoft.com/office/drawing/2014/main" id="{EED360EA-0707-F612-E24F-F301080D4BD7}"/>
              </a:ext>
            </a:extLst>
          </p:cNvPr>
          <p:cNvPicPr>
            <a:picLocks noChangeAspect="1"/>
          </p:cNvPicPr>
          <p:nvPr userDrawn="1"/>
        </p:nvPicPr>
        <p:blipFill>
          <a:blip r:embed="rId20" cstate="email">
            <a:alphaModFix amt="5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136904295"/>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93" r:id="rId4"/>
    <p:sldLayoutId id="2147483771" r:id="rId5"/>
    <p:sldLayoutId id="2147483773" r:id="rId6"/>
    <p:sldLayoutId id="2147483794" r:id="rId7"/>
    <p:sldLayoutId id="2147483774" r:id="rId8"/>
    <p:sldLayoutId id="2147483775" r:id="rId9"/>
    <p:sldLayoutId id="2147483776" r:id="rId10"/>
    <p:sldLayoutId id="2147483795" r:id="rId11"/>
    <p:sldLayoutId id="2147483778" r:id="rId12"/>
    <p:sldLayoutId id="2147483772" r:id="rId13"/>
    <p:sldLayoutId id="2147483777" r:id="rId14"/>
    <p:sldLayoutId id="2147483796" r:id="rId15"/>
    <p:sldLayoutId id="2147483809" r:id="rId16"/>
    <p:sldLayoutId id="2147483808" r:id="rId17"/>
    <p:sldLayoutId id="2147483791" r:id="rId18"/>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3800" b="1" kern="1200">
          <a:ln>
            <a:solidFill>
              <a:schemeClr val="bg1"/>
            </a:solidFill>
          </a:ln>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0" indent="0" algn="ctr" defTabSz="914400" rtl="0" eaLnBrk="1" latinLnBrk="0" hangingPunct="1">
        <a:lnSpc>
          <a:spcPct val="90000"/>
        </a:lnSpc>
        <a:spcBef>
          <a:spcPts val="1000"/>
        </a:spcBef>
        <a:buFont typeface="Arial" panose="020B0604020202020204" pitchFamily="34" charset="0"/>
        <a:buNone/>
        <a:defRPr sz="28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4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3C93A617-CA3C-F5EE-6BB2-D5A4CE764DEC}"/>
              </a:ext>
            </a:extLst>
          </p:cNvPr>
          <p:cNvSpPr txBox="1"/>
          <p:nvPr userDrawn="1"/>
        </p:nvSpPr>
        <p:spPr>
          <a:xfrm>
            <a:off x="106680" y="247134"/>
            <a:ext cx="8930640" cy="861774"/>
          </a:xfrm>
          <a:prstGeom prst="rect">
            <a:avLst/>
          </a:prstGeom>
          <a:noFill/>
        </p:spPr>
        <p:txBody>
          <a:bodyPr wrap="square">
            <a:spAutoFit/>
          </a:bodyPr>
          <a:lstStyle/>
          <a:p>
            <a:pPr algn="l"/>
            <a:r>
              <a:rPr lang="en-US" sz="5000" b="1" dirty="0">
                <a:effectLst/>
                <a:latin typeface="Verdana" panose="020B0604030504040204" pitchFamily="34" charset="0"/>
                <a:ea typeface="Verdana" panose="020B0604030504040204" pitchFamily="34" charset="0"/>
                <a:cs typeface="Verdana" panose="020B0604030504040204" pitchFamily="34" charset="0"/>
              </a:rPr>
              <a:t>The Lord’s Prayer</a:t>
            </a:r>
          </a:p>
        </p:txBody>
      </p:sp>
      <p:sp>
        <p:nvSpPr>
          <p:cNvPr id="10" name="TextBox 9">
            <a:extLst>
              <a:ext uri="{FF2B5EF4-FFF2-40B4-BE49-F238E27FC236}">
                <a16:creationId xmlns:a16="http://schemas.microsoft.com/office/drawing/2014/main" id="{AE61D689-BC9F-FA9E-637F-CAD6B7DE6487}"/>
              </a:ext>
            </a:extLst>
          </p:cNvPr>
          <p:cNvSpPr txBox="1"/>
          <p:nvPr userDrawn="1"/>
        </p:nvSpPr>
        <p:spPr>
          <a:xfrm>
            <a:off x="7127240" y="554910"/>
            <a:ext cx="2448560" cy="553998"/>
          </a:xfrm>
          <a:prstGeom prst="rect">
            <a:avLst/>
          </a:prstGeom>
          <a:noFill/>
        </p:spPr>
        <p:txBody>
          <a:bodyPr wrap="square">
            <a:spAutoFit/>
          </a:bodyPr>
          <a:lstStyle/>
          <a:p>
            <a:r>
              <a:rPr lang="en-US" sz="3000" dirty="0">
                <a:effectLst/>
                <a:latin typeface="Verdana" panose="020B0604030504040204" pitchFamily="34" charset="0"/>
                <a:ea typeface="Verdana" panose="020B0604030504040204" pitchFamily="34" charset="0"/>
                <a:cs typeface="Verdana" panose="020B0604030504040204" pitchFamily="34" charset="0"/>
              </a:rPr>
              <a:t>UMH 895</a:t>
            </a:r>
          </a:p>
        </p:txBody>
      </p:sp>
      <p:pic>
        <p:nvPicPr>
          <p:cNvPr id="12" name="Picture 11">
            <a:extLst>
              <a:ext uri="{FF2B5EF4-FFF2-40B4-BE49-F238E27FC236}">
                <a16:creationId xmlns:a16="http://schemas.microsoft.com/office/drawing/2014/main" id="{4D5BE7CE-51E5-2CE8-025F-8CDFC149B448}"/>
              </a:ext>
            </a:extLst>
          </p:cNvPr>
          <p:cNvPicPr>
            <a:picLocks noChangeAspect="1"/>
          </p:cNvPicPr>
          <p:nvPr userDrawn="1"/>
        </p:nvPicPr>
        <p:blipFill>
          <a:blip r:embed="rId5" cstate="email">
            <a:extLst>
              <a:ext uri="{28A0092B-C50C-407E-A947-70E740481C1C}">
                <a14:useLocalDpi xmlns:a14="http://schemas.microsoft.com/office/drawing/2010/main"/>
              </a:ext>
            </a:extLst>
          </a:blip>
          <a:stretch>
            <a:fillRect/>
          </a:stretch>
        </p:blipFill>
        <p:spPr>
          <a:xfrm>
            <a:off x="0" y="1108908"/>
            <a:ext cx="1582013" cy="2022574"/>
          </a:xfrm>
          <a:prstGeom prst="ellipse">
            <a:avLst/>
          </a:prstGeom>
          <a:ln>
            <a:noFill/>
          </a:ln>
          <a:effectLst>
            <a:softEdge rad="112500"/>
          </a:effectLst>
        </p:spPr>
      </p:pic>
    </p:spTree>
    <p:extLst>
      <p:ext uri="{BB962C8B-B14F-4D97-AF65-F5344CB8AC3E}">
        <p14:creationId xmlns:p14="http://schemas.microsoft.com/office/powerpoint/2010/main" val="685952538"/>
      </p:ext>
    </p:extLst>
  </p:cSld>
  <p:clrMap bg1="lt1" tx1="dk1" bg2="lt2" tx2="dk2" accent1="accent1" accent2="accent2" accent3="accent3" accent4="accent4" accent5="accent5" accent6="accent6" hlink="hlink" folHlink="folHlink"/>
  <p:sldLayoutIdLst>
    <p:sldLayoutId id="2147483754" r:id="rId1"/>
    <p:sldLayoutId id="2147483753" r:id="rId2"/>
    <p:sldLayoutId id="2147483790"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050" name="Picture 2" descr="The Lent Season &amp; Symbolism - Unspoken Elements">
            <a:extLst>
              <a:ext uri="{FF2B5EF4-FFF2-40B4-BE49-F238E27FC236}">
                <a16:creationId xmlns:a16="http://schemas.microsoft.com/office/drawing/2014/main" id="{66E3D6CF-6543-72FA-4159-DFDA5402B442}"/>
              </a:ext>
            </a:extLst>
          </p:cNvPr>
          <p:cNvPicPr>
            <a:picLocks noChangeAspect="1" noChangeArrowheads="1"/>
          </p:cNvPicPr>
          <p:nvPr userDrawn="1"/>
        </p:nvPicPr>
        <p:blipFill>
          <a:blip r:embed="rId5" cstate="email">
            <a:alphaModFix amt="20000"/>
            <a:extLst>
              <a:ext uri="{28A0092B-C50C-407E-A947-70E740481C1C}">
                <a14:useLocalDpi xmlns:a14="http://schemas.microsoft.com/office/drawing/2010/main"/>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Placeholder 1"/>
          <p:cNvSpPr>
            <a:spLocks noGrp="1"/>
          </p:cNvSpPr>
          <p:nvPr>
            <p:ph type="title"/>
          </p:nvPr>
        </p:nvSpPr>
        <p:spPr>
          <a:xfrm>
            <a:off x="628650" y="202566"/>
            <a:ext cx="7886700" cy="1325563"/>
          </a:xfrm>
          <a:prstGeom prst="rect">
            <a:avLst/>
          </a:prstGeom>
        </p:spPr>
        <p:txBody>
          <a:bodyPr vert="horz" lIns="91440" tIns="45720" rIns="91440" bIns="45720" rtlCol="0" anchor="ctr">
            <a:normAutofit/>
          </a:bodyPr>
          <a:lstStyle/>
          <a:p>
            <a:r>
              <a:rPr lang="en-US" dirty="0"/>
              <a:t>Call to Worship Lent</a:t>
            </a:r>
          </a:p>
        </p:txBody>
      </p:sp>
    </p:spTree>
    <p:extLst>
      <p:ext uri="{BB962C8B-B14F-4D97-AF65-F5344CB8AC3E}">
        <p14:creationId xmlns:p14="http://schemas.microsoft.com/office/powerpoint/2010/main" val="2886460046"/>
      </p:ext>
    </p:extLst>
  </p:cSld>
  <p:clrMap bg1="lt1" tx1="dk1" bg2="lt2" tx2="dk2" accent1="accent1" accent2="accent2" accent3="accent3" accent4="accent4" accent5="accent5" accent6="accent6" hlink="hlink" folHlink="folHlink"/>
  <p:sldLayoutIdLst>
    <p:sldLayoutId id="2147483694" r:id="rId1"/>
    <p:sldLayoutId id="2147483695" r:id="rId2"/>
    <p:sldLayoutId id="2147483696" r:id="rId3"/>
  </p:sldLayoutIdLst>
  <mc:AlternateContent xmlns:mc="http://schemas.openxmlformats.org/markup-compatibility/2006" xmlns:p14="http://schemas.microsoft.com/office/powerpoint/2010/main">
    <mc:Choice Requires="p14">
      <p:transition p14:dur="0" advTm="0"/>
    </mc:Choice>
    <mc:Fallback xmlns="">
      <p:transition advTm="0"/>
    </mc:Fallback>
  </mc:AlternateContent>
  <p:txStyles>
    <p:titleStyle>
      <a:lvl1pPr algn="ctr" defTabSz="914400" rtl="0" eaLnBrk="1" latinLnBrk="0" hangingPunct="1">
        <a:lnSpc>
          <a:spcPct val="90000"/>
        </a:lnSpc>
        <a:spcBef>
          <a:spcPct val="0"/>
        </a:spcBef>
        <a:buNone/>
        <a:defRPr sz="4400" b="1"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10.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1.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3.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4.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5.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6.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7.xml.rels><?xml version="1.0" encoding="UTF-8" standalone="yes"?>
<Relationships xmlns="http://schemas.openxmlformats.org/package/2006/relationships"><Relationship Id="rId2" Type="http://schemas.openxmlformats.org/officeDocument/2006/relationships/image" Target="../media/image28.tiff"/><Relationship Id="rId1" Type="http://schemas.openxmlformats.org/officeDocument/2006/relationships/slideLayout" Target="../slideLayouts/slideLayout2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xml"/><Relationship Id="rId1" Type="http://schemas.openxmlformats.org/officeDocument/2006/relationships/slideLayout" Target="../slideLayouts/slideLayout24.xml"/></Relationships>
</file>

<file path=ppt/slides/_rels/slide20.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2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28.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4.xml"/></Relationships>
</file>

<file path=ppt/slides/_rels/slide30.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1.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8.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42.xml.rels><?xml version="1.0" encoding="UTF-8" standalone="yes"?>
<Relationships xmlns="http://schemas.openxmlformats.org/package/2006/relationships"><Relationship Id="rId3" Type="http://schemas.openxmlformats.org/officeDocument/2006/relationships/hyperlink" Target="Music/Gloria%20Patri%20-%20RUMC.mp3" TargetMode="External"/><Relationship Id="rId2" Type="http://schemas.openxmlformats.org/officeDocument/2006/relationships/image" Target="../media/image33.jpeg"/><Relationship Id="rId1" Type="http://schemas.openxmlformats.org/officeDocument/2006/relationships/slideLayout" Target="../slideLayouts/slideLayout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44.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5.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6.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7.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2.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3.xml.rels><?xml version="1.0" encoding="UTF-8" standalone="yes"?>
<Relationships xmlns="http://schemas.openxmlformats.org/package/2006/relationships"><Relationship Id="rId2" Type="http://schemas.openxmlformats.org/officeDocument/2006/relationships/image" Target="../media/image34.tiff"/><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5.xml.rels><?xml version="1.0" encoding="UTF-8" standalone="yes"?>
<Relationships xmlns="http://schemas.openxmlformats.org/package/2006/relationships"><Relationship Id="rId2" Type="http://schemas.openxmlformats.org/officeDocument/2006/relationships/image" Target="../media/image35.tiff"/><Relationship Id="rId1" Type="http://schemas.openxmlformats.org/officeDocument/2006/relationships/slideLayout" Target="../slideLayouts/slideLayout24.xml"/></Relationships>
</file>

<file path=ppt/slides/_rels/slide56.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026872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0B3A9-96C4-8342-A2E0-A863B8B5F267}"/>
              </a:ext>
            </a:extLst>
          </p:cNvPr>
          <p:cNvPicPr>
            <a:picLocks noChangeAspect="1"/>
          </p:cNvPicPr>
          <p:nvPr/>
        </p:nvPicPr>
        <p:blipFill rotWithShape="1">
          <a:blip r:embed="rId2">
            <a:alphaModFix amt="10000"/>
          </a:blip>
          <a:srcRect l="18978" r="1" b="2735"/>
          <a:stretch/>
        </p:blipFill>
        <p:spPr>
          <a:xfrm>
            <a:off x="-15765" y="4195"/>
            <a:ext cx="9159765" cy="6853805"/>
          </a:xfrm>
          <a:prstGeom prst="rect">
            <a:avLst/>
          </a:prstGeom>
        </p:spPr>
      </p:pic>
      <p:sp>
        <p:nvSpPr>
          <p:cNvPr id="10" name="TextBox 9"/>
          <p:cNvSpPr txBox="1"/>
          <p:nvPr/>
        </p:nvSpPr>
        <p:spPr>
          <a:xfrm>
            <a:off x="162232" y="2790072"/>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Tis so sweet to trust in Jesus,</a:t>
            </a:r>
          </a:p>
          <a:p>
            <a:pPr algn="ctr"/>
            <a:r>
              <a:rPr lang="en-US" sz="4000" dirty="0">
                <a:latin typeface="Times New Roman" charset="0"/>
                <a:ea typeface="Times New Roman" charset="0"/>
                <a:cs typeface="Times New Roman" charset="0"/>
              </a:rPr>
              <a:t>and to take him at his word;</a:t>
            </a:r>
          </a:p>
          <a:p>
            <a:pPr algn="ctr"/>
            <a:r>
              <a:rPr lang="en-US" sz="4000" dirty="0">
                <a:latin typeface="Times New Roman" charset="0"/>
                <a:ea typeface="Times New Roman" charset="0"/>
                <a:cs typeface="Times New Roman" charset="0"/>
              </a:rPr>
              <a:t>just to rest upon his promise,</a:t>
            </a:r>
          </a:p>
          <a:p>
            <a:pPr algn="ctr"/>
            <a:r>
              <a:rPr lang="en-US" sz="4000" dirty="0">
                <a:latin typeface="Times New Roman" charset="0"/>
                <a:ea typeface="Times New Roman" charset="0"/>
                <a:cs typeface="Times New Roman" charset="0"/>
              </a:rPr>
              <a:t>and to know, “Thus saith the Lord.”</a:t>
            </a:r>
          </a:p>
        </p:txBody>
      </p:sp>
      <p:sp>
        <p:nvSpPr>
          <p:cNvPr id="5" name="TextBox 4">
            <a:extLst>
              <a:ext uri="{FF2B5EF4-FFF2-40B4-BE49-F238E27FC236}">
                <a16:creationId xmlns:a16="http://schemas.microsoft.com/office/drawing/2014/main" id="{529C6E37-F86F-9943-8605-F577A636B31A}"/>
              </a:ext>
            </a:extLst>
          </p:cNvPr>
          <p:cNvSpPr txBox="1"/>
          <p:nvPr/>
        </p:nvSpPr>
        <p:spPr>
          <a:xfrm>
            <a:off x="19590" y="14805"/>
            <a:ext cx="9116288" cy="126188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“Tis So Sweet to Trust in Jesus”     UMH 462</a:t>
            </a:r>
          </a:p>
          <a:p>
            <a:pPr algn="ctr"/>
            <a:r>
              <a:rPr lang="en-US" sz="1600" dirty="0">
                <a:latin typeface="Times New Roman" charset="0"/>
                <a:ea typeface="Times New Roman" charset="0"/>
                <a:cs typeface="Times New Roman" charset="0"/>
              </a:rPr>
              <a:t>WORDS: Louisa M. R. Stead, 1882     MUSIC: William J. Kirkpatrick, 1882</a:t>
            </a:r>
          </a:p>
          <a:p>
            <a:pPr algn="ctr"/>
            <a:r>
              <a:rPr lang="en-US" sz="2400" b="1" i="1" dirty="0">
                <a:latin typeface="Times New Roman" charset="0"/>
                <a:ea typeface="Times New Roman" charset="0"/>
                <a:cs typeface="Times New Roman" charset="0"/>
              </a:rPr>
              <a:t>Please stand as you’re able and comfortable.</a:t>
            </a:r>
            <a:endParaRPr lang="en-US" sz="24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351709754"/>
      </p:ext>
    </p:extLst>
  </p:cSld>
  <p:clrMapOvr>
    <a:masterClrMapping/>
  </p:clrMapOvr>
  <p:transition spd="med">
    <p:dissolv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0B3A9-96C4-8342-A2E0-A863B8B5F267}"/>
              </a:ext>
            </a:extLst>
          </p:cNvPr>
          <p:cNvPicPr>
            <a:picLocks noChangeAspect="1"/>
          </p:cNvPicPr>
          <p:nvPr/>
        </p:nvPicPr>
        <p:blipFill rotWithShape="1">
          <a:blip r:embed="rId2">
            <a:alphaModFix amt="10000"/>
          </a:blip>
          <a:srcRect l="18978" r="1" b="2735"/>
          <a:stretch/>
        </p:blipFill>
        <p:spPr>
          <a:xfrm>
            <a:off x="-15765" y="4195"/>
            <a:ext cx="9159765" cy="6853805"/>
          </a:xfrm>
          <a:prstGeom prst="rect">
            <a:avLst/>
          </a:prstGeom>
        </p:spPr>
      </p:pic>
      <p:sp>
        <p:nvSpPr>
          <p:cNvPr id="10" name="TextBox 9"/>
          <p:cNvSpPr txBox="1"/>
          <p:nvPr/>
        </p:nvSpPr>
        <p:spPr>
          <a:xfrm>
            <a:off x="162232" y="2790072"/>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Jesus, Jesus, how I trust him!</a:t>
            </a:r>
          </a:p>
          <a:p>
            <a:pPr algn="ctr"/>
            <a:r>
              <a:rPr lang="en-US" sz="4000" dirty="0">
                <a:latin typeface="Times New Roman" charset="0"/>
                <a:ea typeface="Times New Roman" charset="0"/>
                <a:cs typeface="Times New Roman" charset="0"/>
              </a:rPr>
              <a:t>How I’ve proved him o’er and o’er!</a:t>
            </a:r>
          </a:p>
          <a:p>
            <a:pPr algn="ctr"/>
            <a:r>
              <a:rPr lang="en-US" sz="4000" dirty="0">
                <a:latin typeface="Times New Roman" charset="0"/>
                <a:ea typeface="Times New Roman" charset="0"/>
                <a:cs typeface="Times New Roman" charset="0"/>
              </a:rPr>
              <a:t>Jesus, Jesus, precious Jesus!</a:t>
            </a:r>
          </a:p>
          <a:p>
            <a:pPr algn="ctr"/>
            <a:r>
              <a:rPr lang="en-US" sz="4000" dirty="0">
                <a:latin typeface="Times New Roman" charset="0"/>
                <a:ea typeface="Times New Roman" charset="0"/>
                <a:cs typeface="Times New Roman" charset="0"/>
              </a:rPr>
              <a:t>O for grace to trust him more!</a:t>
            </a:r>
          </a:p>
        </p:txBody>
      </p:sp>
      <p:sp>
        <p:nvSpPr>
          <p:cNvPr id="6" name="TextBox 5">
            <a:extLst>
              <a:ext uri="{FF2B5EF4-FFF2-40B4-BE49-F238E27FC236}">
                <a16:creationId xmlns:a16="http://schemas.microsoft.com/office/drawing/2014/main" id="{3A02BDF5-28F4-1240-8FC0-4B8EFA5F31D3}"/>
              </a:ext>
            </a:extLst>
          </p:cNvPr>
          <p:cNvSpPr txBox="1"/>
          <p:nvPr/>
        </p:nvSpPr>
        <p:spPr>
          <a:xfrm>
            <a:off x="19590" y="14805"/>
            <a:ext cx="9116288" cy="126188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“Tis So Sweet to Trust in Jesus”     UMH 462</a:t>
            </a:r>
          </a:p>
          <a:p>
            <a:pPr algn="ctr"/>
            <a:r>
              <a:rPr lang="en-US" sz="1600" dirty="0">
                <a:latin typeface="Times New Roman" charset="0"/>
                <a:ea typeface="Times New Roman" charset="0"/>
                <a:cs typeface="Times New Roman" charset="0"/>
              </a:rPr>
              <a:t>WORDS: Louisa M. R. Stead, 1882     MUSIC: William J. Kirkpatrick, 1882</a:t>
            </a:r>
          </a:p>
          <a:p>
            <a:pPr algn="ctr"/>
            <a:r>
              <a:rPr lang="en-US" sz="2400" b="1" i="1" dirty="0">
                <a:latin typeface="Times New Roman" charset="0"/>
                <a:ea typeface="Times New Roman" charset="0"/>
                <a:cs typeface="Times New Roman" charset="0"/>
              </a:rPr>
              <a:t>Please stand as you’re able and comfortable.</a:t>
            </a:r>
            <a:endParaRPr lang="en-US" sz="24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89929479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0B3A9-96C4-8342-A2E0-A863B8B5F267}"/>
              </a:ext>
            </a:extLst>
          </p:cNvPr>
          <p:cNvPicPr>
            <a:picLocks noChangeAspect="1"/>
          </p:cNvPicPr>
          <p:nvPr/>
        </p:nvPicPr>
        <p:blipFill rotWithShape="1">
          <a:blip r:embed="rId2">
            <a:alphaModFix amt="10000"/>
          </a:blip>
          <a:srcRect l="18978" r="1" b="2735"/>
          <a:stretch/>
        </p:blipFill>
        <p:spPr>
          <a:xfrm>
            <a:off x="-15765" y="4195"/>
            <a:ext cx="9159765" cy="6853805"/>
          </a:xfrm>
          <a:prstGeom prst="rect">
            <a:avLst/>
          </a:prstGeom>
        </p:spPr>
      </p:pic>
      <p:sp>
        <p:nvSpPr>
          <p:cNvPr id="6" name="TextBox 5">
            <a:extLst>
              <a:ext uri="{FF2B5EF4-FFF2-40B4-BE49-F238E27FC236}">
                <a16:creationId xmlns:a16="http://schemas.microsoft.com/office/drawing/2014/main" id="{E963A190-7F6A-F940-B8C7-FA04514AC9A7}"/>
              </a:ext>
            </a:extLst>
          </p:cNvPr>
          <p:cNvSpPr txBox="1"/>
          <p:nvPr/>
        </p:nvSpPr>
        <p:spPr>
          <a:xfrm>
            <a:off x="19590" y="14805"/>
            <a:ext cx="9116288" cy="126188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“Tis So Sweet to Trust in Jesus”     UMH 462</a:t>
            </a:r>
          </a:p>
          <a:p>
            <a:pPr algn="ctr"/>
            <a:r>
              <a:rPr lang="en-US" sz="1600" dirty="0">
                <a:latin typeface="Times New Roman" charset="0"/>
                <a:ea typeface="Times New Roman" charset="0"/>
                <a:cs typeface="Times New Roman" charset="0"/>
              </a:rPr>
              <a:t>WORDS: Louisa M. R. Stead, 1882     MUSIC: William J. Kirkpatrick, 1882</a:t>
            </a:r>
          </a:p>
          <a:p>
            <a:pPr algn="ctr"/>
            <a:r>
              <a:rPr lang="en-US" sz="2400" b="1" i="1" dirty="0">
                <a:latin typeface="Times New Roman" charset="0"/>
                <a:ea typeface="Times New Roman" charset="0"/>
                <a:cs typeface="Times New Roman" charset="0"/>
              </a:rPr>
              <a:t>Please stand as you’re able and comfortable.</a:t>
            </a:r>
            <a:endParaRPr lang="en-US" sz="2400"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56E2DBA8-40B7-334B-9E00-66EE353CDE73}"/>
              </a:ext>
            </a:extLst>
          </p:cNvPr>
          <p:cNvSpPr txBox="1"/>
          <p:nvPr/>
        </p:nvSpPr>
        <p:spPr>
          <a:xfrm>
            <a:off x="162232" y="2790072"/>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O how sweet to trust in Jesus,</a:t>
            </a:r>
          </a:p>
          <a:p>
            <a:pPr algn="ctr"/>
            <a:r>
              <a:rPr lang="en-US" sz="4000" dirty="0">
                <a:latin typeface="Times New Roman" charset="0"/>
                <a:ea typeface="Times New Roman" charset="0"/>
                <a:cs typeface="Times New Roman" charset="0"/>
              </a:rPr>
              <a:t>just to trust his cleansing blood;</a:t>
            </a:r>
          </a:p>
          <a:p>
            <a:pPr algn="ctr"/>
            <a:r>
              <a:rPr lang="en-US" sz="4000" dirty="0">
                <a:latin typeface="Times New Roman" charset="0"/>
                <a:ea typeface="Times New Roman" charset="0"/>
                <a:cs typeface="Times New Roman" charset="0"/>
              </a:rPr>
              <a:t>and in simple faith to plunge me</a:t>
            </a:r>
          </a:p>
          <a:p>
            <a:pPr algn="ctr"/>
            <a:r>
              <a:rPr lang="en-US" sz="4000" dirty="0">
                <a:latin typeface="Times New Roman" charset="0"/>
                <a:ea typeface="Times New Roman" charset="0"/>
                <a:cs typeface="Times New Roman" charset="0"/>
              </a:rPr>
              <a:t>neath the healing, cleansing flood!</a:t>
            </a:r>
          </a:p>
        </p:txBody>
      </p:sp>
    </p:spTree>
    <p:extLst>
      <p:ext uri="{BB962C8B-B14F-4D97-AF65-F5344CB8AC3E}">
        <p14:creationId xmlns:p14="http://schemas.microsoft.com/office/powerpoint/2010/main" val="196885642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0B3A9-96C4-8342-A2E0-A863B8B5F267}"/>
              </a:ext>
            </a:extLst>
          </p:cNvPr>
          <p:cNvPicPr>
            <a:picLocks noChangeAspect="1"/>
          </p:cNvPicPr>
          <p:nvPr/>
        </p:nvPicPr>
        <p:blipFill rotWithShape="1">
          <a:blip r:embed="rId2">
            <a:alphaModFix amt="10000"/>
          </a:blip>
          <a:srcRect l="18978" r="1" b="2735"/>
          <a:stretch/>
        </p:blipFill>
        <p:spPr>
          <a:xfrm>
            <a:off x="-15765" y="4195"/>
            <a:ext cx="9159765" cy="6853805"/>
          </a:xfrm>
          <a:prstGeom prst="rect">
            <a:avLst/>
          </a:prstGeom>
        </p:spPr>
      </p:pic>
      <p:sp>
        <p:nvSpPr>
          <p:cNvPr id="10" name="TextBox 9"/>
          <p:cNvSpPr txBox="1"/>
          <p:nvPr/>
        </p:nvSpPr>
        <p:spPr>
          <a:xfrm>
            <a:off x="162232" y="2790072"/>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Jesus, Jesus, how I trust him!</a:t>
            </a:r>
          </a:p>
          <a:p>
            <a:pPr algn="ctr"/>
            <a:r>
              <a:rPr lang="en-US" sz="4000" dirty="0">
                <a:latin typeface="Times New Roman" charset="0"/>
                <a:ea typeface="Times New Roman" charset="0"/>
                <a:cs typeface="Times New Roman" charset="0"/>
              </a:rPr>
              <a:t>How I’ve proved him o’er and o’er!</a:t>
            </a:r>
          </a:p>
          <a:p>
            <a:pPr algn="ctr"/>
            <a:r>
              <a:rPr lang="en-US" sz="4000" dirty="0">
                <a:latin typeface="Times New Roman" charset="0"/>
                <a:ea typeface="Times New Roman" charset="0"/>
                <a:cs typeface="Times New Roman" charset="0"/>
              </a:rPr>
              <a:t>Jesus, Jesus, precious Jesus!</a:t>
            </a:r>
          </a:p>
          <a:p>
            <a:pPr algn="ctr"/>
            <a:r>
              <a:rPr lang="en-US" sz="4000" dirty="0">
                <a:latin typeface="Times New Roman" charset="0"/>
                <a:ea typeface="Times New Roman" charset="0"/>
                <a:cs typeface="Times New Roman" charset="0"/>
              </a:rPr>
              <a:t>O for grace to trust him more!</a:t>
            </a:r>
          </a:p>
        </p:txBody>
      </p:sp>
      <p:sp>
        <p:nvSpPr>
          <p:cNvPr id="6" name="TextBox 5">
            <a:extLst>
              <a:ext uri="{FF2B5EF4-FFF2-40B4-BE49-F238E27FC236}">
                <a16:creationId xmlns:a16="http://schemas.microsoft.com/office/drawing/2014/main" id="{3A02BDF5-28F4-1240-8FC0-4B8EFA5F31D3}"/>
              </a:ext>
            </a:extLst>
          </p:cNvPr>
          <p:cNvSpPr txBox="1"/>
          <p:nvPr/>
        </p:nvSpPr>
        <p:spPr>
          <a:xfrm>
            <a:off x="19590" y="14805"/>
            <a:ext cx="9116288" cy="126188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“Tis So Sweet to Trust in Jesus”     UMH 462</a:t>
            </a:r>
          </a:p>
          <a:p>
            <a:pPr algn="ctr"/>
            <a:r>
              <a:rPr lang="en-US" sz="1600" dirty="0">
                <a:latin typeface="Times New Roman" charset="0"/>
                <a:ea typeface="Times New Roman" charset="0"/>
                <a:cs typeface="Times New Roman" charset="0"/>
              </a:rPr>
              <a:t>WORDS: Louisa M. R. Stead, 1882     MUSIC: William J. Kirkpatrick, 1882</a:t>
            </a:r>
          </a:p>
          <a:p>
            <a:pPr algn="ctr"/>
            <a:r>
              <a:rPr lang="en-US" sz="2400" b="1" i="1" dirty="0">
                <a:latin typeface="Times New Roman" charset="0"/>
                <a:ea typeface="Times New Roman" charset="0"/>
                <a:cs typeface="Times New Roman" charset="0"/>
              </a:rPr>
              <a:t>Please stand as you’re able and comfortable.</a:t>
            </a:r>
            <a:endParaRPr lang="en-US" sz="24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904697708"/>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0B3A9-96C4-8342-A2E0-A863B8B5F267}"/>
              </a:ext>
            </a:extLst>
          </p:cNvPr>
          <p:cNvPicPr>
            <a:picLocks noChangeAspect="1"/>
          </p:cNvPicPr>
          <p:nvPr/>
        </p:nvPicPr>
        <p:blipFill rotWithShape="1">
          <a:blip r:embed="rId2">
            <a:alphaModFix amt="10000"/>
          </a:blip>
          <a:srcRect l="18978" r="1" b="2735"/>
          <a:stretch/>
        </p:blipFill>
        <p:spPr>
          <a:xfrm>
            <a:off x="-15765" y="4195"/>
            <a:ext cx="9159765" cy="6853805"/>
          </a:xfrm>
          <a:prstGeom prst="rect">
            <a:avLst/>
          </a:prstGeom>
        </p:spPr>
      </p:pic>
      <p:sp>
        <p:nvSpPr>
          <p:cNvPr id="6" name="TextBox 5">
            <a:extLst>
              <a:ext uri="{FF2B5EF4-FFF2-40B4-BE49-F238E27FC236}">
                <a16:creationId xmlns:a16="http://schemas.microsoft.com/office/drawing/2014/main" id="{E963A190-7F6A-F940-B8C7-FA04514AC9A7}"/>
              </a:ext>
            </a:extLst>
          </p:cNvPr>
          <p:cNvSpPr txBox="1"/>
          <p:nvPr/>
        </p:nvSpPr>
        <p:spPr>
          <a:xfrm>
            <a:off x="19590" y="14805"/>
            <a:ext cx="9116288" cy="126188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“Tis So Sweet to Trust in Jesus”     UMH 462</a:t>
            </a:r>
          </a:p>
          <a:p>
            <a:pPr algn="ctr"/>
            <a:r>
              <a:rPr lang="en-US" sz="1600" dirty="0">
                <a:latin typeface="Times New Roman" charset="0"/>
                <a:ea typeface="Times New Roman" charset="0"/>
                <a:cs typeface="Times New Roman" charset="0"/>
              </a:rPr>
              <a:t>WORDS: Louisa M. R. Stead, 1882     MUSIC: William J. Kirkpatrick, 1882</a:t>
            </a:r>
          </a:p>
          <a:p>
            <a:pPr algn="ctr"/>
            <a:r>
              <a:rPr lang="en-US" sz="2400" b="1" i="1" dirty="0">
                <a:latin typeface="Times New Roman" charset="0"/>
                <a:ea typeface="Times New Roman" charset="0"/>
                <a:cs typeface="Times New Roman" charset="0"/>
              </a:rPr>
              <a:t>Please stand as you’re able and comfortable.</a:t>
            </a:r>
            <a:endParaRPr lang="en-US" sz="2400"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56E2DBA8-40B7-334B-9E00-66EE353CDE73}"/>
              </a:ext>
            </a:extLst>
          </p:cNvPr>
          <p:cNvSpPr txBox="1"/>
          <p:nvPr/>
        </p:nvSpPr>
        <p:spPr>
          <a:xfrm>
            <a:off x="162232" y="2790072"/>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Yes, tis sweet to trust in Jesus,</a:t>
            </a:r>
          </a:p>
          <a:p>
            <a:pPr algn="ctr"/>
            <a:r>
              <a:rPr lang="en-US" sz="4000" dirty="0">
                <a:latin typeface="Times New Roman" charset="0"/>
                <a:ea typeface="Times New Roman" charset="0"/>
                <a:cs typeface="Times New Roman" charset="0"/>
              </a:rPr>
              <a:t>just from sin and self to cease;</a:t>
            </a:r>
          </a:p>
          <a:p>
            <a:pPr algn="ctr"/>
            <a:r>
              <a:rPr lang="en-US" sz="4000" dirty="0">
                <a:latin typeface="Times New Roman" charset="0"/>
                <a:ea typeface="Times New Roman" charset="0"/>
                <a:cs typeface="Times New Roman" charset="0"/>
              </a:rPr>
              <a:t>just from Jesus simply taking</a:t>
            </a:r>
          </a:p>
          <a:p>
            <a:pPr algn="ctr"/>
            <a:r>
              <a:rPr lang="en-US" sz="4000" dirty="0">
                <a:latin typeface="Times New Roman" charset="0"/>
                <a:ea typeface="Times New Roman" charset="0"/>
                <a:cs typeface="Times New Roman" charset="0"/>
              </a:rPr>
              <a:t>life and rest, and joy and peace.</a:t>
            </a:r>
          </a:p>
        </p:txBody>
      </p:sp>
    </p:spTree>
    <p:extLst>
      <p:ext uri="{BB962C8B-B14F-4D97-AF65-F5344CB8AC3E}">
        <p14:creationId xmlns:p14="http://schemas.microsoft.com/office/powerpoint/2010/main" val="302994090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0B3A9-96C4-8342-A2E0-A863B8B5F267}"/>
              </a:ext>
            </a:extLst>
          </p:cNvPr>
          <p:cNvPicPr>
            <a:picLocks noChangeAspect="1"/>
          </p:cNvPicPr>
          <p:nvPr/>
        </p:nvPicPr>
        <p:blipFill rotWithShape="1">
          <a:blip r:embed="rId2">
            <a:alphaModFix amt="10000"/>
          </a:blip>
          <a:srcRect l="18978" r="1" b="2735"/>
          <a:stretch/>
        </p:blipFill>
        <p:spPr>
          <a:xfrm>
            <a:off x="-15765" y="4195"/>
            <a:ext cx="9159765" cy="6853805"/>
          </a:xfrm>
          <a:prstGeom prst="rect">
            <a:avLst/>
          </a:prstGeom>
        </p:spPr>
      </p:pic>
      <p:sp>
        <p:nvSpPr>
          <p:cNvPr id="10" name="TextBox 9"/>
          <p:cNvSpPr txBox="1"/>
          <p:nvPr/>
        </p:nvSpPr>
        <p:spPr>
          <a:xfrm>
            <a:off x="162232" y="2790072"/>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Jesus, Jesus, how I trust him!</a:t>
            </a:r>
          </a:p>
          <a:p>
            <a:pPr algn="ctr"/>
            <a:r>
              <a:rPr lang="en-US" sz="4000" dirty="0">
                <a:latin typeface="Times New Roman" charset="0"/>
                <a:ea typeface="Times New Roman" charset="0"/>
                <a:cs typeface="Times New Roman" charset="0"/>
              </a:rPr>
              <a:t>How I’ve proved him o’er and o’er!</a:t>
            </a:r>
          </a:p>
          <a:p>
            <a:pPr algn="ctr"/>
            <a:r>
              <a:rPr lang="en-US" sz="4000" dirty="0">
                <a:latin typeface="Times New Roman" charset="0"/>
                <a:ea typeface="Times New Roman" charset="0"/>
                <a:cs typeface="Times New Roman" charset="0"/>
              </a:rPr>
              <a:t>Jesus, Jesus, precious Jesus!</a:t>
            </a:r>
          </a:p>
          <a:p>
            <a:pPr algn="ctr"/>
            <a:r>
              <a:rPr lang="en-US" sz="4000" dirty="0">
                <a:latin typeface="Times New Roman" charset="0"/>
                <a:ea typeface="Times New Roman" charset="0"/>
                <a:cs typeface="Times New Roman" charset="0"/>
              </a:rPr>
              <a:t>O for grace to trust him more!</a:t>
            </a:r>
          </a:p>
        </p:txBody>
      </p:sp>
      <p:sp>
        <p:nvSpPr>
          <p:cNvPr id="6" name="TextBox 5">
            <a:extLst>
              <a:ext uri="{FF2B5EF4-FFF2-40B4-BE49-F238E27FC236}">
                <a16:creationId xmlns:a16="http://schemas.microsoft.com/office/drawing/2014/main" id="{3A02BDF5-28F4-1240-8FC0-4B8EFA5F31D3}"/>
              </a:ext>
            </a:extLst>
          </p:cNvPr>
          <p:cNvSpPr txBox="1"/>
          <p:nvPr/>
        </p:nvSpPr>
        <p:spPr>
          <a:xfrm>
            <a:off x="19590" y="14805"/>
            <a:ext cx="9116288" cy="126188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“Tis So Sweet to Trust in Jesus”     UMH 462</a:t>
            </a:r>
          </a:p>
          <a:p>
            <a:pPr algn="ctr"/>
            <a:r>
              <a:rPr lang="en-US" sz="1600" dirty="0">
                <a:latin typeface="Times New Roman" charset="0"/>
                <a:ea typeface="Times New Roman" charset="0"/>
                <a:cs typeface="Times New Roman" charset="0"/>
              </a:rPr>
              <a:t>WORDS: Louisa M. R. Stead, 1882     MUSIC: William J. Kirkpatrick, 1882</a:t>
            </a:r>
          </a:p>
          <a:p>
            <a:pPr algn="ctr"/>
            <a:r>
              <a:rPr lang="en-US" sz="2400" b="1" i="1" dirty="0">
                <a:latin typeface="Times New Roman" charset="0"/>
                <a:ea typeface="Times New Roman" charset="0"/>
                <a:cs typeface="Times New Roman" charset="0"/>
              </a:rPr>
              <a:t>Please stand as you’re able and comfortable.</a:t>
            </a:r>
            <a:endParaRPr lang="en-US" sz="24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166077991"/>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0B3A9-96C4-8342-A2E0-A863B8B5F267}"/>
              </a:ext>
            </a:extLst>
          </p:cNvPr>
          <p:cNvPicPr>
            <a:picLocks noChangeAspect="1"/>
          </p:cNvPicPr>
          <p:nvPr/>
        </p:nvPicPr>
        <p:blipFill rotWithShape="1">
          <a:blip r:embed="rId2">
            <a:alphaModFix amt="10000"/>
          </a:blip>
          <a:srcRect l="18978" r="1" b="2735"/>
          <a:stretch/>
        </p:blipFill>
        <p:spPr>
          <a:xfrm>
            <a:off x="-15765" y="4195"/>
            <a:ext cx="9159765" cy="6853805"/>
          </a:xfrm>
          <a:prstGeom prst="rect">
            <a:avLst/>
          </a:prstGeom>
        </p:spPr>
      </p:pic>
      <p:sp>
        <p:nvSpPr>
          <p:cNvPr id="6" name="TextBox 5">
            <a:extLst>
              <a:ext uri="{FF2B5EF4-FFF2-40B4-BE49-F238E27FC236}">
                <a16:creationId xmlns:a16="http://schemas.microsoft.com/office/drawing/2014/main" id="{E963A190-7F6A-F940-B8C7-FA04514AC9A7}"/>
              </a:ext>
            </a:extLst>
          </p:cNvPr>
          <p:cNvSpPr txBox="1"/>
          <p:nvPr/>
        </p:nvSpPr>
        <p:spPr>
          <a:xfrm>
            <a:off x="19590" y="14805"/>
            <a:ext cx="9116288" cy="126188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“Tis So Sweet to Trust in Jesus”     UMH 462</a:t>
            </a:r>
          </a:p>
          <a:p>
            <a:pPr algn="ctr"/>
            <a:r>
              <a:rPr lang="en-US" sz="1600" dirty="0">
                <a:latin typeface="Times New Roman" charset="0"/>
                <a:ea typeface="Times New Roman" charset="0"/>
                <a:cs typeface="Times New Roman" charset="0"/>
              </a:rPr>
              <a:t>WORDS: Louisa M. R. Stead, 1882     MUSIC: William J. Kirkpatrick, 1882</a:t>
            </a:r>
          </a:p>
          <a:p>
            <a:pPr algn="ctr"/>
            <a:r>
              <a:rPr lang="en-US" sz="2400" b="1" i="1" dirty="0">
                <a:latin typeface="Times New Roman" charset="0"/>
                <a:ea typeface="Times New Roman" charset="0"/>
                <a:cs typeface="Times New Roman" charset="0"/>
              </a:rPr>
              <a:t>Please stand as you’re able and comfortable.</a:t>
            </a:r>
            <a:endParaRPr lang="en-US" sz="2400" dirty="0">
              <a:latin typeface="Edwardian Script ITC" charset="0"/>
              <a:ea typeface="Edwardian Script ITC" charset="0"/>
              <a:cs typeface="Edwardian Script ITC" charset="0"/>
            </a:endParaRPr>
          </a:p>
        </p:txBody>
      </p:sp>
      <p:sp>
        <p:nvSpPr>
          <p:cNvPr id="8" name="TextBox 7">
            <a:extLst>
              <a:ext uri="{FF2B5EF4-FFF2-40B4-BE49-F238E27FC236}">
                <a16:creationId xmlns:a16="http://schemas.microsoft.com/office/drawing/2014/main" id="{56E2DBA8-40B7-334B-9E00-66EE353CDE73}"/>
              </a:ext>
            </a:extLst>
          </p:cNvPr>
          <p:cNvSpPr txBox="1"/>
          <p:nvPr/>
        </p:nvSpPr>
        <p:spPr>
          <a:xfrm>
            <a:off x="162232" y="2790072"/>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I’m so glad I learned to trust thee, precious Jesus, Savior, friend;</a:t>
            </a:r>
          </a:p>
          <a:p>
            <a:pPr algn="ctr"/>
            <a:r>
              <a:rPr lang="en-US" sz="4000" dirty="0">
                <a:latin typeface="Times New Roman" charset="0"/>
                <a:ea typeface="Times New Roman" charset="0"/>
                <a:cs typeface="Times New Roman" charset="0"/>
              </a:rPr>
              <a:t>and I know that thou art with me,</a:t>
            </a:r>
          </a:p>
          <a:p>
            <a:pPr algn="ctr"/>
            <a:r>
              <a:rPr lang="en-US" sz="4000" dirty="0">
                <a:latin typeface="Times New Roman" charset="0"/>
                <a:ea typeface="Times New Roman" charset="0"/>
                <a:cs typeface="Times New Roman" charset="0"/>
              </a:rPr>
              <a:t>wilt be with me to the end.</a:t>
            </a:r>
          </a:p>
        </p:txBody>
      </p:sp>
    </p:spTree>
    <p:extLst>
      <p:ext uri="{BB962C8B-B14F-4D97-AF65-F5344CB8AC3E}">
        <p14:creationId xmlns:p14="http://schemas.microsoft.com/office/powerpoint/2010/main" val="11883277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C00B3A9-96C4-8342-A2E0-A863B8B5F267}"/>
              </a:ext>
            </a:extLst>
          </p:cNvPr>
          <p:cNvPicPr>
            <a:picLocks noChangeAspect="1"/>
          </p:cNvPicPr>
          <p:nvPr/>
        </p:nvPicPr>
        <p:blipFill rotWithShape="1">
          <a:blip r:embed="rId2">
            <a:alphaModFix amt="10000"/>
          </a:blip>
          <a:srcRect l="18978" r="1" b="2735"/>
          <a:stretch/>
        </p:blipFill>
        <p:spPr>
          <a:xfrm>
            <a:off x="-15765" y="4195"/>
            <a:ext cx="9159765" cy="6853805"/>
          </a:xfrm>
          <a:prstGeom prst="rect">
            <a:avLst/>
          </a:prstGeom>
        </p:spPr>
      </p:pic>
      <p:sp>
        <p:nvSpPr>
          <p:cNvPr id="10" name="TextBox 9"/>
          <p:cNvSpPr txBox="1"/>
          <p:nvPr/>
        </p:nvSpPr>
        <p:spPr>
          <a:xfrm>
            <a:off x="162232" y="2790072"/>
            <a:ext cx="8819536" cy="2554545"/>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Jesus, Jesus, how I trust him!</a:t>
            </a:r>
          </a:p>
          <a:p>
            <a:pPr algn="ctr"/>
            <a:r>
              <a:rPr lang="en-US" sz="4000" dirty="0">
                <a:latin typeface="Times New Roman" charset="0"/>
                <a:ea typeface="Times New Roman" charset="0"/>
                <a:cs typeface="Times New Roman" charset="0"/>
              </a:rPr>
              <a:t>How I’ve proved him o’er and o’er!</a:t>
            </a:r>
          </a:p>
          <a:p>
            <a:pPr algn="ctr"/>
            <a:r>
              <a:rPr lang="en-US" sz="4000" dirty="0">
                <a:latin typeface="Times New Roman" charset="0"/>
                <a:ea typeface="Times New Roman" charset="0"/>
                <a:cs typeface="Times New Roman" charset="0"/>
              </a:rPr>
              <a:t>Jesus, Jesus, precious Jesus!</a:t>
            </a:r>
          </a:p>
          <a:p>
            <a:pPr algn="ctr"/>
            <a:r>
              <a:rPr lang="en-US" sz="4000" dirty="0">
                <a:latin typeface="Times New Roman" charset="0"/>
                <a:ea typeface="Times New Roman" charset="0"/>
                <a:cs typeface="Times New Roman" charset="0"/>
              </a:rPr>
              <a:t>O for grace to trust him more!</a:t>
            </a:r>
          </a:p>
        </p:txBody>
      </p:sp>
      <p:sp>
        <p:nvSpPr>
          <p:cNvPr id="6" name="TextBox 5">
            <a:extLst>
              <a:ext uri="{FF2B5EF4-FFF2-40B4-BE49-F238E27FC236}">
                <a16:creationId xmlns:a16="http://schemas.microsoft.com/office/drawing/2014/main" id="{3A02BDF5-28F4-1240-8FC0-4B8EFA5F31D3}"/>
              </a:ext>
            </a:extLst>
          </p:cNvPr>
          <p:cNvSpPr txBox="1"/>
          <p:nvPr/>
        </p:nvSpPr>
        <p:spPr>
          <a:xfrm>
            <a:off x="19590" y="14805"/>
            <a:ext cx="9116288" cy="1261884"/>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“Tis So Sweet to Trust in Jesus”     UMH 462</a:t>
            </a:r>
          </a:p>
          <a:p>
            <a:pPr algn="ctr"/>
            <a:r>
              <a:rPr lang="en-US" sz="1600" dirty="0">
                <a:latin typeface="Times New Roman" charset="0"/>
                <a:ea typeface="Times New Roman" charset="0"/>
                <a:cs typeface="Times New Roman" charset="0"/>
              </a:rPr>
              <a:t>WORDS: Louisa M. R. Stead, 1882     MUSIC: William J. Kirkpatrick, 1882</a:t>
            </a:r>
          </a:p>
          <a:p>
            <a:pPr algn="ctr"/>
            <a:r>
              <a:rPr lang="en-US" sz="2400" b="1" i="1" dirty="0">
                <a:latin typeface="Times New Roman" charset="0"/>
                <a:ea typeface="Times New Roman" charset="0"/>
                <a:cs typeface="Times New Roman" charset="0"/>
              </a:rPr>
              <a:t>Please stand as you’re able and comfortable.</a:t>
            </a:r>
            <a:endParaRPr lang="en-US" sz="24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553520726"/>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7832620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0E134098-D281-6894-99FE-94EE6A742398}"/>
              </a:ext>
            </a:extLst>
          </p:cNvPr>
          <p:cNvSpPr txBox="1"/>
          <p:nvPr/>
        </p:nvSpPr>
        <p:spPr>
          <a:xfrm>
            <a:off x="1" y="885599"/>
            <a:ext cx="6424550" cy="5538952"/>
          </a:xfrm>
          <a:prstGeom prst="rect">
            <a:avLst/>
          </a:prstGeom>
          <a:noFill/>
        </p:spPr>
        <p:txBody>
          <a:bodyPr wrap="square">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Melt me, mold me, fill me, use me.</a:t>
            </a: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Spirit of the living God, fall afresh on me.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
        <p:nvSpPr>
          <p:cNvPr id="2" name="TextBox 1">
            <a:extLst>
              <a:ext uri="{FF2B5EF4-FFF2-40B4-BE49-F238E27FC236}">
                <a16:creationId xmlns:a16="http://schemas.microsoft.com/office/drawing/2014/main" id="{9A7C6BD1-71D4-6C2D-2461-2199373CA172}"/>
              </a:ext>
            </a:extLst>
          </p:cNvPr>
          <p:cNvSpPr txBox="1"/>
          <p:nvPr/>
        </p:nvSpPr>
        <p:spPr>
          <a:xfrm>
            <a:off x="0" y="0"/>
            <a:ext cx="7742712" cy="784830"/>
          </a:xfrm>
          <a:prstGeom prst="rect">
            <a:avLst/>
          </a:prstGeom>
          <a:noFill/>
        </p:spPr>
        <p:txBody>
          <a:bodyPr wrap="square" rtlCol="0">
            <a:spAutoFit/>
          </a:bodyPr>
          <a:lstStyle/>
          <a:p>
            <a:pPr algn="ctr"/>
            <a:r>
              <a:rPr lang="en-US" sz="4400" b="1" dirty="0">
                <a:latin typeface="Verdana" panose="020B0604030504040204" pitchFamily="34" charset="0"/>
                <a:ea typeface="Verdana" panose="020B0604030504040204" pitchFamily="34" charset="0"/>
                <a:cs typeface="Verdana" panose="020B0604030504040204" pitchFamily="34" charset="0"/>
              </a:rPr>
              <a:t>Prayer For Illumination</a:t>
            </a:r>
          </a:p>
        </p:txBody>
      </p:sp>
      <p:sp>
        <p:nvSpPr>
          <p:cNvPr id="4" name="TextBox 3">
            <a:extLst>
              <a:ext uri="{FF2B5EF4-FFF2-40B4-BE49-F238E27FC236}">
                <a16:creationId xmlns:a16="http://schemas.microsoft.com/office/drawing/2014/main" id="{7FAAA8DA-1E18-1ED4-11FC-42ABBA696500}"/>
              </a:ext>
            </a:extLst>
          </p:cNvPr>
          <p:cNvSpPr txBox="1"/>
          <p:nvPr/>
        </p:nvSpPr>
        <p:spPr>
          <a:xfrm>
            <a:off x="1" y="6424551"/>
            <a:ext cx="6424550" cy="369332"/>
          </a:xfrm>
          <a:prstGeom prst="rect">
            <a:avLst/>
          </a:prstGeom>
          <a:noFill/>
        </p:spPr>
        <p:txBody>
          <a:bodyPr wrap="square" rtlCol="0">
            <a:spAutoFit/>
          </a:bodyPr>
          <a:lstStyle/>
          <a:p>
            <a:pPr algn="ctr"/>
            <a:r>
              <a:rPr lang="en-US" i="1" dirty="0">
                <a:latin typeface="Verdana" panose="020B0604030504040204" pitchFamily="34" charset="0"/>
                <a:ea typeface="Verdana" panose="020B0604030504040204" pitchFamily="34" charset="0"/>
                <a:cs typeface="Verdana" panose="020B0604030504040204" pitchFamily="34" charset="0"/>
              </a:rPr>
              <a:t>UMH 393</a:t>
            </a:r>
          </a:p>
        </p:txBody>
      </p:sp>
    </p:spTree>
    <p:extLst>
      <p:ext uri="{BB962C8B-B14F-4D97-AF65-F5344CB8AC3E}">
        <p14:creationId xmlns:p14="http://schemas.microsoft.com/office/powerpoint/2010/main" val="84333007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94254" y="32273"/>
            <a:ext cx="3272803" cy="1616203"/>
          </a:xfrm>
          <a:prstGeom prst="rect">
            <a:avLst/>
          </a:prstGeom>
        </p:spPr>
        <p:txBody>
          <a:bodyPr vert="horz" lIns="91440" tIns="45720" rIns="91440" bIns="45720" rtlCol="0" anchor="ctr">
            <a:normAutofit/>
          </a:bodyPr>
          <a:lstStyle/>
          <a:p>
            <a:pPr algn="ctr" defTabSz="914400">
              <a:lnSpc>
                <a:spcPct val="90000"/>
              </a:lnSpc>
              <a:spcBef>
                <a:spcPct val="0"/>
              </a:spcBef>
              <a:spcAft>
                <a:spcPts val="600"/>
              </a:spcAft>
            </a:pPr>
            <a:r>
              <a:rPr lang="en-US" sz="4500" b="1" kern="1200" dirty="0">
                <a:solidFill>
                  <a:schemeClr val="tx1"/>
                </a:solidFill>
                <a:latin typeface="APPLE CHANCERY" panose="03020702040506060504" pitchFamily="66" charset="-79"/>
                <a:ea typeface="+mj-ea"/>
                <a:cs typeface="APPLE CHANCERY" panose="03020702040506060504" pitchFamily="66" charset="-79"/>
              </a:rPr>
              <a:t>Prelude</a:t>
            </a:r>
          </a:p>
        </p:txBody>
      </p:sp>
      <p:sp>
        <p:nvSpPr>
          <p:cNvPr id="5" name="TextBox 4"/>
          <p:cNvSpPr txBox="1"/>
          <p:nvPr/>
        </p:nvSpPr>
        <p:spPr>
          <a:xfrm>
            <a:off x="4685946" y="1055913"/>
            <a:ext cx="4375273" cy="3447832"/>
          </a:xfrm>
          <a:prstGeom prst="rect">
            <a:avLst/>
          </a:prstGeom>
        </p:spPr>
        <p:txBody>
          <a:bodyPr vert="horz" lIns="91440" tIns="45720" rIns="91440" bIns="45720" rtlCol="0" anchor="t">
            <a:noAutofit/>
          </a:bodyPr>
          <a:lstStyle/>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Pastor Eduardo Carrillo</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i="1" dirty="0">
                <a:latin typeface="Verdana" panose="020B0604030504040204" pitchFamily="34" charset="0"/>
                <a:ea typeface="Verdana" panose="020B0604030504040204" pitchFamily="34" charset="0"/>
                <a:cs typeface="Verdana" panose="020B0604030504040204" pitchFamily="34" charset="0"/>
              </a:rPr>
              <a:t>5</a:t>
            </a:r>
            <a:r>
              <a:rPr lang="en-US" sz="3000" i="1" baseline="30000" dirty="0">
                <a:latin typeface="Verdana" panose="020B0604030504040204" pitchFamily="34" charset="0"/>
                <a:ea typeface="Verdana" panose="020B0604030504040204" pitchFamily="34" charset="0"/>
                <a:cs typeface="Verdana" panose="020B0604030504040204" pitchFamily="34" charset="0"/>
              </a:rPr>
              <a:t>th</a:t>
            </a:r>
            <a:r>
              <a:rPr lang="en-US" sz="3000" i="1" dirty="0">
                <a:latin typeface="Verdana" panose="020B0604030504040204" pitchFamily="34" charset="0"/>
                <a:ea typeface="Verdana" panose="020B0604030504040204" pitchFamily="34" charset="0"/>
                <a:cs typeface="Verdana" panose="020B0604030504040204" pitchFamily="34" charset="0"/>
              </a:rPr>
              <a:t> </a:t>
            </a:r>
            <a:r>
              <a:rPr lang="en-US" sz="2800" i="1" dirty="0">
                <a:latin typeface="Verdana" panose="020B0604030504040204" pitchFamily="34" charset="0"/>
                <a:ea typeface="Verdana" panose="020B0604030504040204" pitchFamily="34" charset="0"/>
                <a:cs typeface="Verdana" panose="020B0604030504040204" pitchFamily="34" charset="0"/>
              </a:rPr>
              <a:t>Sunday of Lent</a:t>
            </a:r>
          </a:p>
          <a:p>
            <a:pPr algn="ctr" defTabSz="914400">
              <a:lnSpc>
                <a:spcPct val="90000"/>
              </a:lnSpc>
              <a:spcAft>
                <a:spcPts val="600"/>
              </a:spcAft>
            </a:pPr>
            <a:endParaRPr lang="en-US" sz="3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sz="3000" dirty="0">
                <a:latin typeface="Verdana" panose="020B0604030504040204" pitchFamily="34" charset="0"/>
                <a:ea typeface="Verdana" panose="020B0604030504040204" pitchFamily="34" charset="0"/>
                <a:cs typeface="Verdana" panose="020B0604030504040204" pitchFamily="34" charset="0"/>
              </a:rPr>
              <a:t>March 22</a:t>
            </a:r>
            <a:r>
              <a:rPr lang="en-US" sz="3000" baseline="30000" dirty="0">
                <a:latin typeface="Verdana" panose="020B0604030504040204" pitchFamily="34" charset="0"/>
                <a:ea typeface="Verdana" panose="020B0604030504040204" pitchFamily="34" charset="0"/>
                <a:cs typeface="Verdana" panose="020B0604030504040204" pitchFamily="34" charset="0"/>
              </a:rPr>
              <a:t>nd</a:t>
            </a:r>
            <a:r>
              <a:rPr lang="en-US" sz="3000" dirty="0">
                <a:latin typeface="Verdana" panose="020B0604030504040204" pitchFamily="34" charset="0"/>
                <a:ea typeface="Verdana" panose="020B0604030504040204" pitchFamily="34" charset="0"/>
                <a:cs typeface="Verdana" panose="020B0604030504040204" pitchFamily="34" charset="0"/>
              </a:rPr>
              <a:t>, 2026</a:t>
            </a:r>
          </a:p>
          <a:p>
            <a:pPr algn="ctr" defTabSz="914400">
              <a:lnSpc>
                <a:spcPct val="90000"/>
              </a:lnSpc>
              <a:spcAft>
                <a:spcPts val="600"/>
              </a:spcAft>
            </a:pPr>
            <a:endParaRPr lang="en-US" sz="2000" dirty="0">
              <a:latin typeface="Verdana" panose="020B0604030504040204" pitchFamily="34" charset="0"/>
              <a:ea typeface="Verdana" panose="020B0604030504040204" pitchFamily="34" charset="0"/>
              <a:cs typeface="Verdana" panose="020B0604030504040204" pitchFamily="34" charset="0"/>
            </a:endParaRP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CCLI License:</a:t>
            </a:r>
          </a:p>
          <a:p>
            <a:pPr algn="ctr" defTabSz="914400">
              <a:lnSpc>
                <a:spcPct val="90000"/>
              </a:lnSpc>
              <a:spcAft>
                <a:spcPts val="600"/>
              </a:spcAft>
            </a:pPr>
            <a:r>
              <a:rPr lang="en-US" dirty="0">
                <a:latin typeface="Verdana" panose="020B0604030504040204" pitchFamily="34" charset="0"/>
                <a:ea typeface="Verdana" panose="020B0604030504040204" pitchFamily="34" charset="0"/>
                <a:cs typeface="Verdana" panose="020B0604030504040204" pitchFamily="34" charset="0"/>
              </a:rPr>
              <a:t>3430384-01-1829</a:t>
            </a:r>
          </a:p>
        </p:txBody>
      </p:sp>
      <p:cxnSp>
        <p:nvCxnSpPr>
          <p:cNvPr id="7" name="Straight Connector 6">
            <a:extLst>
              <a:ext uri="{FF2B5EF4-FFF2-40B4-BE49-F238E27FC236}">
                <a16:creationId xmlns:a16="http://schemas.microsoft.com/office/drawing/2014/main" id="{C162BB4D-E2BF-6CFB-AE05-BD3B2DB2342A}"/>
              </a:ext>
            </a:extLst>
          </p:cNvPr>
          <p:cNvCxnSpPr/>
          <p:nvPr/>
        </p:nvCxnSpPr>
        <p:spPr>
          <a:xfrm>
            <a:off x="5474768" y="1055913"/>
            <a:ext cx="2797628" cy="0"/>
          </a:xfrm>
          <a:prstGeom prst="line">
            <a:avLst/>
          </a:prstGeom>
          <a:ln>
            <a:solidFill>
              <a:srgbClr val="A791C5"/>
            </a:solidFill>
          </a:ln>
        </p:spPr>
        <p:style>
          <a:lnRef idx="3">
            <a:schemeClr val="accent1"/>
          </a:lnRef>
          <a:fillRef idx="0">
            <a:schemeClr val="accent1"/>
          </a:fillRef>
          <a:effectRef idx="2">
            <a:schemeClr val="accent1"/>
          </a:effectRef>
          <a:fontRef idx="minor">
            <a:schemeClr val="tx1"/>
          </a:fontRef>
        </p:style>
      </p:cxnSp>
      <p:sp>
        <p:nvSpPr>
          <p:cNvPr id="3" name="Text Placeholder 2">
            <a:extLst>
              <a:ext uri="{FF2B5EF4-FFF2-40B4-BE49-F238E27FC236}">
                <a16:creationId xmlns:a16="http://schemas.microsoft.com/office/drawing/2014/main" id="{790E8C4D-1CAC-DDD4-D69E-6D9FF4401769}"/>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pic>
        <p:nvPicPr>
          <p:cNvPr id="4" name="Picture 3">
            <a:extLst>
              <a:ext uri="{FF2B5EF4-FFF2-40B4-BE49-F238E27FC236}">
                <a16:creationId xmlns:a16="http://schemas.microsoft.com/office/drawing/2014/main" id="{CC0BE4E5-8698-42A1-3659-1C665129E9C8}"/>
              </a:ext>
            </a:extLst>
          </p:cNvPr>
          <p:cNvPicPr>
            <a:picLocks noChangeAspect="1"/>
          </p:cNvPicPr>
          <p:nvPr/>
        </p:nvPicPr>
        <p:blipFill>
          <a:blip r:embed="rId3">
            <a:extLst>
              <a:ext uri="{28A0092B-C50C-407E-A947-70E740481C1C}">
                <a14:useLocalDpi xmlns:a14="http://schemas.microsoft.com/office/drawing/2010/main" val="0"/>
              </a:ext>
            </a:extLst>
          </a:blip>
          <a:srcRect t="962" b="962"/>
          <a:stretch>
            <a:fillRect/>
          </a:stretch>
        </p:blipFill>
        <p:spPr>
          <a:xfrm>
            <a:off x="1185253" y="564862"/>
            <a:ext cx="3272802" cy="5728275"/>
          </a:xfrm>
          <a:prstGeom prst="ellipse">
            <a:avLst/>
          </a:prstGeom>
          <a:ln>
            <a:noFill/>
          </a:ln>
          <a:effectLst>
            <a:softEdge rad="112500"/>
          </a:effectLst>
        </p:spPr>
      </p:pic>
    </p:spTree>
    <p:extLst>
      <p:ext uri="{BB962C8B-B14F-4D97-AF65-F5344CB8AC3E}">
        <p14:creationId xmlns:p14="http://schemas.microsoft.com/office/powerpoint/2010/main" val="239108026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31" name="Rectangle 1030">
            <a:extLst>
              <a:ext uri="{FF2B5EF4-FFF2-40B4-BE49-F238E27FC236}">
                <a16:creationId xmlns:a16="http://schemas.microsoft.com/office/drawing/2014/main" id="{71B2258F-86CA-4D4D-8270-BC05FCDEBF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6857999"/>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Nature unleashes its raw power as brilliant turquoise lightning bolts crack through ominous storm clouds. The dramatic sky swirls with deep blues and purples, creating a moody atmosphere over the darkened landscape below. Multiple strikes illuminate the night, casting an otherworldly glow that transforms the threatening clouds into a mesmerizing display of elemental force. The stark contrast between the bright electric flashes and the brooding darkness captures the awesome intensity of a powerful thunderstorm in full action.">
            <a:extLst>
              <a:ext uri="{FF2B5EF4-FFF2-40B4-BE49-F238E27FC236}">
                <a16:creationId xmlns:a16="http://schemas.microsoft.com/office/drawing/2014/main" id="{DE602DC1-2B3B-C401-B4E5-455501969C79}"/>
              </a:ext>
            </a:extLst>
          </p:cNvPr>
          <p:cNvPicPr>
            <a:picLocks noChangeAspect="1" noChangeArrowheads="1"/>
          </p:cNvPicPr>
          <p:nvPr/>
        </p:nvPicPr>
        <p:blipFill>
          <a:blip r:embed="rId2">
            <a:alphaModFix amt="50000"/>
            <a:extLst>
              <a:ext uri="{28A0092B-C50C-407E-A947-70E740481C1C}">
                <a14:useLocalDpi xmlns:a14="http://schemas.microsoft.com/office/drawing/2010/main" val="0"/>
              </a:ext>
            </a:extLst>
          </a:blip>
          <a:srcRect t="18912" r="-2" b="6086"/>
          <a:stretch>
            <a:fillRect/>
          </a:stretch>
        </p:blipFill>
        <p:spPr bwMode="auto">
          <a:xfrm>
            <a:off x="20" y="1"/>
            <a:ext cx="9143980" cy="685799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a:extLst>
              <a:ext uri="{FF2B5EF4-FFF2-40B4-BE49-F238E27FC236}">
                <a16:creationId xmlns:a16="http://schemas.microsoft.com/office/drawing/2014/main" id="{ED98C3E7-D87A-3D18-8F6E-C253B5C5E01C}"/>
              </a:ext>
            </a:extLst>
          </p:cNvPr>
          <p:cNvSpPr>
            <a:spLocks noGrp="1"/>
          </p:cNvSpPr>
          <p:nvPr>
            <p:ph type="ctrTitle"/>
          </p:nvPr>
        </p:nvSpPr>
        <p:spPr>
          <a:xfrm>
            <a:off x="1143000" y="1122362"/>
            <a:ext cx="6858000" cy="2900518"/>
          </a:xfrm>
        </p:spPr>
        <p:txBody>
          <a:bodyPr>
            <a:normAutofit/>
          </a:bodyPr>
          <a:lstStyle/>
          <a:p>
            <a:r>
              <a:rPr lang="en-US" dirty="0">
                <a:solidFill>
                  <a:srgbClr val="FFFFFF"/>
                </a:solidFill>
              </a:rPr>
              <a:t>Isaiah 1: 16 – 17 </a:t>
            </a:r>
          </a:p>
        </p:txBody>
      </p:sp>
      <p:sp>
        <p:nvSpPr>
          <p:cNvPr id="3" name="Subtitle 2">
            <a:extLst>
              <a:ext uri="{FF2B5EF4-FFF2-40B4-BE49-F238E27FC236}">
                <a16:creationId xmlns:a16="http://schemas.microsoft.com/office/drawing/2014/main" id="{86193EE8-B7A6-000F-A8C9-6E34900DA79C}"/>
              </a:ext>
            </a:extLst>
          </p:cNvPr>
          <p:cNvSpPr>
            <a:spLocks noGrp="1"/>
          </p:cNvSpPr>
          <p:nvPr>
            <p:ph type="subTitle" idx="1"/>
          </p:nvPr>
        </p:nvSpPr>
        <p:spPr>
          <a:xfrm>
            <a:off x="1143000" y="4159404"/>
            <a:ext cx="6858000" cy="1098395"/>
          </a:xfrm>
        </p:spPr>
        <p:txBody>
          <a:bodyPr>
            <a:normAutofit/>
          </a:bodyPr>
          <a:lstStyle/>
          <a:p>
            <a:r>
              <a:rPr lang="en-US">
                <a:solidFill>
                  <a:srgbClr val="FFFFFF"/>
                </a:solidFill>
              </a:rPr>
              <a:t>NRSVUE</a:t>
            </a:r>
          </a:p>
        </p:txBody>
      </p:sp>
    </p:spTree>
    <p:extLst>
      <p:ext uri="{BB962C8B-B14F-4D97-AF65-F5344CB8AC3E}">
        <p14:creationId xmlns:p14="http://schemas.microsoft.com/office/powerpoint/2010/main" val="23195331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CF99ED5-5198-1432-2D0C-6D7BECC9E2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8AE0BE58-268D-B2FD-F324-9633D0BF4C7D}"/>
              </a:ext>
            </a:extLst>
          </p:cNvPr>
          <p:cNvSpPr txBox="1"/>
          <p:nvPr/>
        </p:nvSpPr>
        <p:spPr>
          <a:xfrm>
            <a:off x="107878" y="1005804"/>
            <a:ext cx="8928243" cy="4846391"/>
          </a:xfrm>
          <a:prstGeom prst="rect">
            <a:avLst/>
          </a:prstGeom>
          <a:noFill/>
        </p:spPr>
        <p:txBody>
          <a:bodyPr wrap="square">
            <a:spAutoFit/>
          </a:bodyPr>
          <a:lstStyle/>
          <a:p>
            <a:pPr algn="ctr">
              <a:lnSpc>
                <a:spcPct val="150000"/>
              </a:lnSpc>
            </a:pPr>
            <a:r>
              <a:rPr lang="en-US" sz="3000" b="1" baseline="30000" dirty="0">
                <a:latin typeface="Verdana" panose="020B0604030504040204" pitchFamily="34" charset="0"/>
                <a:ea typeface="Verdana" panose="020B0604030504040204" pitchFamily="34" charset="0"/>
                <a:cs typeface="Verdana" panose="020B0604030504040204" pitchFamily="34" charset="0"/>
              </a:rPr>
              <a:t>16 </a:t>
            </a:r>
            <a:r>
              <a:rPr lang="en-US" sz="3000" dirty="0">
                <a:latin typeface="Verdana" panose="020B0604030504040204" pitchFamily="34" charset="0"/>
                <a:ea typeface="Verdana" panose="020B0604030504040204" pitchFamily="34" charset="0"/>
                <a:cs typeface="Verdana" panose="020B0604030504040204" pitchFamily="34" charset="0"/>
              </a:rPr>
              <a:t>Wash yourselves; make yourselves clean; remove your evil deeds from before my eyes; cease to do evil;</a:t>
            </a:r>
          </a:p>
          <a:p>
            <a:pPr algn="ctr">
              <a:lnSpc>
                <a:spcPct val="150000"/>
              </a:lnSpc>
            </a:pPr>
            <a:br>
              <a:rPr lang="en-US" sz="3000" dirty="0">
                <a:latin typeface="Verdana" panose="020B0604030504040204" pitchFamily="34" charset="0"/>
                <a:ea typeface="Verdana" panose="020B0604030504040204" pitchFamily="34" charset="0"/>
                <a:cs typeface="Verdana" panose="020B0604030504040204" pitchFamily="34" charset="0"/>
              </a:rPr>
            </a:br>
            <a:r>
              <a:rPr lang="en-US" sz="3000" b="1" baseline="30000" dirty="0">
                <a:latin typeface="Verdana" panose="020B0604030504040204" pitchFamily="34" charset="0"/>
                <a:ea typeface="Verdana" panose="020B0604030504040204" pitchFamily="34" charset="0"/>
                <a:cs typeface="Verdana" panose="020B0604030504040204" pitchFamily="34" charset="0"/>
              </a:rPr>
              <a:t>17 </a:t>
            </a:r>
            <a:r>
              <a:rPr lang="en-US" sz="3000" dirty="0">
                <a:latin typeface="Verdana" panose="020B0604030504040204" pitchFamily="34" charset="0"/>
                <a:ea typeface="Verdana" panose="020B0604030504040204" pitchFamily="34" charset="0"/>
                <a:cs typeface="Verdana" panose="020B0604030504040204" pitchFamily="34" charset="0"/>
              </a:rPr>
              <a:t>learn to do good; seek justice; rescue the oppressed; defend the orphan; plead for the widow.</a:t>
            </a:r>
          </a:p>
        </p:txBody>
      </p:sp>
    </p:spTree>
    <p:extLst>
      <p:ext uri="{BB962C8B-B14F-4D97-AF65-F5344CB8AC3E}">
        <p14:creationId xmlns:p14="http://schemas.microsoft.com/office/powerpoint/2010/main" val="253866179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32E62931-8EB4-42BB-BAAB-D8757BE66D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1713"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29193FD-8D2C-0FB1-BBB4-271F91FF08A2}"/>
              </a:ext>
            </a:extLst>
          </p:cNvPr>
          <p:cNvSpPr>
            <a:spLocks noGrp="1"/>
          </p:cNvSpPr>
          <p:nvPr>
            <p:ph type="ctrTitle"/>
          </p:nvPr>
        </p:nvSpPr>
        <p:spPr>
          <a:xfrm>
            <a:off x="4775595" y="728664"/>
            <a:ext cx="3738610" cy="3157080"/>
          </a:xfrm>
          <a:noFill/>
        </p:spPr>
        <p:txBody>
          <a:bodyPr>
            <a:normAutofit/>
          </a:bodyPr>
          <a:lstStyle/>
          <a:p>
            <a:pPr algn="l"/>
            <a:r>
              <a:rPr lang="en-US" sz="4500"/>
              <a:t>Luke 19: 1 – 10 </a:t>
            </a:r>
          </a:p>
        </p:txBody>
      </p:sp>
      <p:sp>
        <p:nvSpPr>
          <p:cNvPr id="3" name="Subtitle 2">
            <a:extLst>
              <a:ext uri="{FF2B5EF4-FFF2-40B4-BE49-F238E27FC236}">
                <a16:creationId xmlns:a16="http://schemas.microsoft.com/office/drawing/2014/main" id="{1CD73346-7F39-6949-ADD7-DA1BABEFB8E0}"/>
              </a:ext>
            </a:extLst>
          </p:cNvPr>
          <p:cNvSpPr>
            <a:spLocks noGrp="1"/>
          </p:cNvSpPr>
          <p:nvPr>
            <p:ph type="subTitle" idx="1"/>
          </p:nvPr>
        </p:nvSpPr>
        <p:spPr>
          <a:xfrm>
            <a:off x="4775595" y="4072045"/>
            <a:ext cx="3738610" cy="2057289"/>
          </a:xfrm>
          <a:noFill/>
        </p:spPr>
        <p:txBody>
          <a:bodyPr>
            <a:normAutofit/>
          </a:bodyPr>
          <a:lstStyle/>
          <a:p>
            <a:pPr algn="l"/>
            <a:r>
              <a:rPr lang="en-US" dirty="0"/>
              <a:t>NRSVUE</a:t>
            </a:r>
            <a:endParaRPr lang="en-US"/>
          </a:p>
        </p:txBody>
      </p:sp>
      <p:pic>
        <p:nvPicPr>
          <p:cNvPr id="7" name="Picture 6" descr="A heart shaped door with roses and a sunset&#10;&#10;AI-generated content may be incorrect.">
            <a:extLst>
              <a:ext uri="{FF2B5EF4-FFF2-40B4-BE49-F238E27FC236}">
                <a16:creationId xmlns:a16="http://schemas.microsoft.com/office/drawing/2014/main" id="{E846FC07-A339-2027-3F7C-25D2BFF592D3}"/>
              </a:ext>
            </a:extLst>
          </p:cNvPr>
          <p:cNvPicPr>
            <a:picLocks noChangeAspect="1"/>
          </p:cNvPicPr>
          <p:nvPr/>
        </p:nvPicPr>
        <p:blipFill>
          <a:blip r:embed="rId2"/>
          <a:srcRect l="16923" r="17400"/>
          <a:stretch>
            <a:fillRect/>
          </a:stretch>
        </p:blipFill>
        <p:spPr>
          <a:xfrm>
            <a:off x="20" y="10"/>
            <a:ext cx="4504114" cy="6857990"/>
          </a:xfrm>
          <a:prstGeom prst="rect">
            <a:avLst/>
          </a:prstGeom>
        </p:spPr>
      </p:pic>
    </p:spTree>
    <p:extLst>
      <p:ext uri="{BB962C8B-B14F-4D97-AF65-F5344CB8AC3E}">
        <p14:creationId xmlns:p14="http://schemas.microsoft.com/office/powerpoint/2010/main" val="7645779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AAEE5654-81FE-CC3D-A666-5B55C471C748}"/>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entered Jericho and was passing through it. </a:t>
            </a:r>
          </a:p>
          <a:p>
            <a:pPr algn="ctr">
              <a:lnSpc>
                <a:spcPct val="150000"/>
              </a:lnSpc>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2 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A man was there named Zacchaeus; he was a chief tax collector and was rich. </a:t>
            </a:r>
          </a:p>
          <a:p>
            <a:pPr algn="ctr">
              <a:lnSpc>
                <a:spcPct val="150000"/>
              </a:lnSpc>
            </a:pPr>
            <a:endPar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i="0" baseline="3000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3 </a:t>
            </a:r>
            <a:r>
              <a:rPr lang="en-US" sz="3000" b="0" i="0" dirty="0">
                <a:solidFill>
                  <a:srgbClr val="000000"/>
                </a:solidFill>
                <a:effectLst/>
                <a:latin typeface="Verdana" panose="020B0604030504040204" pitchFamily="34" charset="0"/>
                <a:ea typeface="Verdana" panose="020B0604030504040204" pitchFamily="34" charset="0"/>
                <a:cs typeface="Verdana" panose="020B0604030504040204" pitchFamily="34" charset="0"/>
              </a:rPr>
              <a:t>He was trying to see who Jesus was, but on account of the crowd he could not, because he was short in stature.</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62231326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8F31BC-4AF0-F03B-F07E-0A44835E18F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F00CFE48-B704-B88E-B9C2-D83372CD282E}"/>
              </a:ext>
            </a:extLst>
          </p:cNvPr>
          <p:cNvSpPr txBox="1"/>
          <p:nvPr/>
        </p:nvSpPr>
        <p:spPr>
          <a:xfrm>
            <a:off x="0" y="0"/>
            <a:ext cx="9144000" cy="6923883"/>
          </a:xfrm>
          <a:prstGeom prst="rect">
            <a:avLst/>
          </a:prstGeom>
          <a:noFill/>
        </p:spPr>
        <p:txBody>
          <a:bodyPr wrap="square">
            <a:spAutoFit/>
          </a:bodyPr>
          <a:lstStyle/>
          <a:p>
            <a:pPr algn="ctr">
              <a:lnSpc>
                <a:spcPct val="150000"/>
              </a:lnSpc>
            </a:pP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4 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So he ran ahead and climbed a sycamore tree to see him, because he was going to pass that way.</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5 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When Jesus came to the place, he looked up and said to him, “Zacchaeus, hurry and come down, for I must stay at your house today.”</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6 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So he hurried down and was happy to welcome him.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4031323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EEA299-99B6-D3F3-AE92-CF20C75870C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613B2135-FF71-626B-BA16-42C12DAA715F}"/>
              </a:ext>
            </a:extLst>
          </p:cNvPr>
          <p:cNvSpPr txBox="1"/>
          <p:nvPr/>
        </p:nvSpPr>
        <p:spPr>
          <a:xfrm>
            <a:off x="0" y="313307"/>
            <a:ext cx="9144000" cy="6231386"/>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7 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All who saw it began to grumble and said, “He has gone to be the guest of one who is a sinner.” </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8 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Zacchaeus stood there and said to the Lord, “Look, half of my possessions, Lord, I will give to the poor, and if I have defrauded anyone of anything, I will pay back four times as much.”</a:t>
            </a:r>
          </a:p>
          <a:p>
            <a:pPr algn="ctr">
              <a:lnSpc>
                <a:spcPct val="150000"/>
              </a:lnSpc>
            </a:pP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 </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038704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6400FF-63FF-C4AB-3306-50C5108F318A}"/>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957835B-81DA-7DA1-A005-D6873EBF28B0}"/>
              </a:ext>
            </a:extLst>
          </p:cNvPr>
          <p:cNvSpPr txBox="1"/>
          <p:nvPr/>
        </p:nvSpPr>
        <p:spPr>
          <a:xfrm>
            <a:off x="0" y="1352053"/>
            <a:ext cx="9144000" cy="4153894"/>
          </a:xfrm>
          <a:prstGeom prst="rect">
            <a:avLst/>
          </a:prstGeom>
          <a:noFill/>
        </p:spPr>
        <p:txBody>
          <a:bodyPr wrap="square">
            <a:spAutoFit/>
          </a:bodyPr>
          <a:lstStyle/>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9 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Then Jesus said to him, “Today salvation has come to this house, because he, too, is a son of Abraham. </a:t>
            </a:r>
          </a:p>
          <a:p>
            <a:pPr algn="ctr">
              <a:lnSpc>
                <a:spcPct val="150000"/>
              </a:lnSpc>
            </a:pPr>
            <a:endPar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3000" b="1" baseline="30000" dirty="0">
                <a:solidFill>
                  <a:srgbClr val="000000"/>
                </a:solidFill>
                <a:latin typeface="Verdana" panose="020B0604030504040204" pitchFamily="34" charset="0"/>
                <a:ea typeface="Verdana" panose="020B0604030504040204" pitchFamily="34" charset="0"/>
                <a:cs typeface="Verdana" panose="020B0604030504040204" pitchFamily="34" charset="0"/>
              </a:rPr>
              <a:t>10 </a:t>
            </a:r>
            <a:r>
              <a:rPr lang="en-US" sz="3000" dirty="0">
                <a:solidFill>
                  <a:srgbClr val="000000"/>
                </a:solidFill>
                <a:latin typeface="Verdana" panose="020B0604030504040204" pitchFamily="34" charset="0"/>
                <a:ea typeface="Verdana" panose="020B0604030504040204" pitchFamily="34" charset="0"/>
                <a:cs typeface="Verdana" panose="020B0604030504040204" pitchFamily="34" charset="0"/>
              </a:rPr>
              <a:t>For the Son of Man came to seek out and to save the lost.”</a:t>
            </a:r>
            <a:endParaRPr lang="en-US" sz="3000"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55053410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87A8B21E-7B5B-3873-471C-06EC4F753DF3}"/>
              </a:ext>
            </a:extLst>
          </p:cNvPr>
          <p:cNvSpPr txBox="1"/>
          <p:nvPr/>
        </p:nvSpPr>
        <p:spPr>
          <a:xfrm>
            <a:off x="0" y="1375361"/>
            <a:ext cx="6317673" cy="4107278"/>
          </a:xfrm>
          <a:prstGeom prst="rect">
            <a:avLst/>
          </a:prstGeom>
          <a:noFill/>
        </p:spPr>
        <p:txBody>
          <a:bodyPr wrap="square">
            <a:spAutoFit/>
          </a:bodyPr>
          <a:lstStyle/>
          <a:p>
            <a:pPr algn="ctr">
              <a:lnSpc>
                <a:spcPct val="150000"/>
              </a:lnSpc>
              <a:buNone/>
            </a:pPr>
            <a:r>
              <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The Word of God for the people of God </a:t>
            </a:r>
          </a:p>
          <a:p>
            <a:pPr algn="ctr">
              <a:lnSpc>
                <a:spcPct val="150000"/>
              </a:lnSpc>
              <a:buNone/>
            </a:pP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a:p>
            <a:pPr algn="ctr">
              <a:lnSpc>
                <a:spcPct val="150000"/>
              </a:lnSpc>
            </a:pPr>
            <a:r>
              <a:rPr lang="en-US" sz="4500" b="1" i="0" dirty="0">
                <a:solidFill>
                  <a:srgbClr val="222222"/>
                </a:solidFill>
                <a:effectLst/>
                <a:latin typeface="Verdana" panose="020B0604030504040204" pitchFamily="34" charset="0"/>
                <a:ea typeface="Verdana" panose="020B0604030504040204" pitchFamily="34" charset="0"/>
                <a:cs typeface="Verdana" panose="020B0604030504040204" pitchFamily="34" charset="0"/>
              </a:rPr>
              <a:t>Thanks be to God</a:t>
            </a:r>
            <a:endParaRPr lang="en-US" sz="4500" b="0" i="0" dirty="0">
              <a:solidFill>
                <a:srgbClr val="222222"/>
              </a:solidFill>
              <a:effectLst/>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98610568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s winter reluctantly retreats, delicate crocuses and snowdrops break through the melting snow, announcing spring's arrival. Morning mist hovers above the thawing ground, creating a dreamy atmosphere as soft light filters through bare trees. The landscape tells a story of transformation, with crystal-like snow patches gradually yielding to vibrant purple and white blooms. Droplets of melted snow catch the golden morning light, creating natural prisms that add sparkle to this magical moment of seasonal transition. Nature's resilience and the cycle of renewal are beautifully captured in this tranquil scene where winter and spring momentarily coexist.">
            <a:extLst>
              <a:ext uri="{FF2B5EF4-FFF2-40B4-BE49-F238E27FC236}">
                <a16:creationId xmlns:a16="http://schemas.microsoft.com/office/drawing/2014/main" id="{9EE07996-EE37-4DA8-2193-E0109185A8BA}"/>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a:extLst>
              <a:ext uri="{FF2B5EF4-FFF2-40B4-BE49-F238E27FC236}">
                <a16:creationId xmlns:a16="http://schemas.microsoft.com/office/drawing/2014/main" id="{78A8B9FA-5A5D-EBEB-CE51-917181B6FB2C}"/>
              </a:ext>
            </a:extLst>
          </p:cNvPr>
          <p:cNvSpPr txBox="1"/>
          <p:nvPr/>
        </p:nvSpPr>
        <p:spPr>
          <a:xfrm>
            <a:off x="1890995" y="83284"/>
            <a:ext cx="5362006" cy="1446550"/>
          </a:xfrm>
          <a:prstGeom prst="rect">
            <a:avLst/>
          </a:prstGeom>
          <a:noFill/>
        </p:spPr>
        <p:txBody>
          <a:bodyPr wrap="square" rtlCol="0">
            <a:spAutoFit/>
          </a:bodyPr>
          <a:lstStyle/>
          <a:p>
            <a:r>
              <a:rPr lang="en-US" sz="8800" b="1" dirty="0">
                <a:latin typeface="Verdana" panose="020B0604030504040204" pitchFamily="34" charset="0"/>
                <a:ea typeface="Verdana" panose="020B0604030504040204" pitchFamily="34" charset="0"/>
                <a:cs typeface="Verdana" panose="020B0604030504040204" pitchFamily="34" charset="0"/>
              </a:rPr>
              <a:t>Sermon</a:t>
            </a:r>
          </a:p>
        </p:txBody>
      </p:sp>
      <p:sp>
        <p:nvSpPr>
          <p:cNvPr id="3" name="TextBox 2">
            <a:extLst>
              <a:ext uri="{FF2B5EF4-FFF2-40B4-BE49-F238E27FC236}">
                <a16:creationId xmlns:a16="http://schemas.microsoft.com/office/drawing/2014/main" id="{FED0075C-58B9-59F7-41B2-BFDF7C0B4690}"/>
              </a:ext>
            </a:extLst>
          </p:cNvPr>
          <p:cNvSpPr txBox="1"/>
          <p:nvPr/>
        </p:nvSpPr>
        <p:spPr>
          <a:xfrm>
            <a:off x="67960" y="2967335"/>
            <a:ext cx="9008076" cy="1631216"/>
          </a:xfrm>
          <a:prstGeom prst="rect">
            <a:avLst/>
          </a:prstGeom>
          <a:solidFill>
            <a:srgbClr val="FFFBD9">
              <a:alpha val="14000"/>
            </a:srgbClr>
          </a:solidFill>
        </p:spPr>
        <p:txBody>
          <a:bodyPr wrap="square" rtlCol="0">
            <a:spAutoFit/>
          </a:bodyPr>
          <a:lstStyle/>
          <a:p>
            <a:pPr algn="ctr"/>
            <a:r>
              <a:rPr lang="en-US" sz="5000" b="1" dirty="0">
                <a:latin typeface="Verdana" panose="020B0604030504040204" pitchFamily="34" charset="0"/>
                <a:ea typeface="Verdana" panose="020B0604030504040204" pitchFamily="34" charset="0"/>
                <a:cs typeface="Verdana" panose="020B0604030504040204" pitchFamily="34" charset="0"/>
              </a:rPr>
              <a:t>“It’s Not Too Late to Live Differently” </a:t>
            </a:r>
          </a:p>
        </p:txBody>
      </p:sp>
    </p:spTree>
    <p:extLst>
      <p:ext uri="{BB962C8B-B14F-4D97-AF65-F5344CB8AC3E}">
        <p14:creationId xmlns:p14="http://schemas.microsoft.com/office/powerpoint/2010/main" val="87645375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a:extLst>
              <a:ext uri="{FF2B5EF4-FFF2-40B4-BE49-F238E27FC236}">
                <a16:creationId xmlns:a16="http://schemas.microsoft.com/office/drawing/2014/main" id="{F8E157AE-6AA4-DD49-B152-9DED5B949D09}"/>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“Hymn of Promise”   UMH 707</a:t>
            </a:r>
          </a:p>
          <a:p>
            <a:pPr algn="ctr"/>
            <a:r>
              <a:rPr lang="en-US" sz="2000" dirty="0">
                <a:latin typeface="Times New Roman" charset="0"/>
                <a:ea typeface="Times New Roman" charset="0"/>
                <a:cs typeface="Times New Roman" charset="0"/>
              </a:rPr>
              <a:t>WORDS and MUSIC: Natalie </a:t>
            </a:r>
            <a:r>
              <a:rPr lang="en-US" sz="2000" dirty="0" err="1">
                <a:latin typeface="Times New Roman" charset="0"/>
                <a:ea typeface="Times New Roman" charset="0"/>
                <a:cs typeface="Times New Roman" charset="0"/>
              </a:rPr>
              <a:t>Sleeth</a:t>
            </a:r>
            <a:r>
              <a:rPr lang="en-US" sz="2000" dirty="0">
                <a:latin typeface="Times New Roman" charset="0"/>
                <a:ea typeface="Times New Roman" charset="0"/>
                <a:cs typeface="Times New Roman" charset="0"/>
              </a:rPr>
              <a:t>,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In the bulb there is a flower; </a:t>
            </a:r>
          </a:p>
          <a:p>
            <a:pPr algn="ctr"/>
            <a:r>
              <a:rPr lang="en-US" sz="4000" dirty="0">
                <a:latin typeface="Times New Roman" charset="0"/>
                <a:ea typeface="Times New Roman" charset="0"/>
                <a:cs typeface="Times New Roman" charset="0"/>
              </a:rPr>
              <a:t>in the seed, an apple tree; </a:t>
            </a:r>
          </a:p>
          <a:p>
            <a:pPr algn="ctr"/>
            <a:r>
              <a:rPr lang="en-US" sz="4000" dirty="0">
                <a:latin typeface="Times New Roman" charset="0"/>
                <a:ea typeface="Times New Roman" charset="0"/>
                <a:cs typeface="Times New Roman" charset="0"/>
              </a:rPr>
              <a:t>in cocoons, a hidden promise: </a:t>
            </a:r>
          </a:p>
          <a:p>
            <a:pPr algn="ctr"/>
            <a:r>
              <a:rPr lang="en-US" sz="4000" dirty="0">
                <a:latin typeface="Times New Roman" charset="0"/>
                <a:ea typeface="Times New Roman" charset="0"/>
                <a:cs typeface="Times New Roman" charset="0"/>
              </a:rPr>
              <a:t>butterflies will soon be free!  </a:t>
            </a:r>
          </a:p>
          <a:p>
            <a:pPr algn="ctr"/>
            <a:r>
              <a:rPr lang="en-US" sz="4000" dirty="0">
                <a:latin typeface="Times New Roman" charset="0"/>
                <a:ea typeface="Times New Roman" charset="0"/>
                <a:cs typeface="Times New Roman" charset="0"/>
              </a:rPr>
              <a:t>In the cold and snow of winter </a:t>
            </a:r>
          </a:p>
          <a:p>
            <a:pPr algn="ctr"/>
            <a:r>
              <a:rPr lang="en-US" sz="4000" dirty="0">
                <a:latin typeface="Times New Roman" charset="0"/>
                <a:ea typeface="Times New Roman" charset="0"/>
                <a:cs typeface="Times New Roman" charset="0"/>
              </a:rPr>
              <a:t>there’s a spring that waits to be, </a:t>
            </a:r>
          </a:p>
          <a:p>
            <a:pPr algn="ctr"/>
            <a:r>
              <a:rPr lang="en-US" sz="4000" dirty="0">
                <a:latin typeface="Times New Roman" charset="0"/>
                <a:ea typeface="Times New Roman" charset="0"/>
                <a:cs typeface="Times New Roman" charset="0"/>
              </a:rPr>
              <a:t>unrevealed until its season, </a:t>
            </a:r>
          </a:p>
          <a:p>
            <a:pPr algn="ctr"/>
            <a:r>
              <a:rPr lang="en-US" sz="4000" dirty="0">
                <a:latin typeface="Times New Roman" charset="0"/>
                <a:ea typeface="Times New Roman" charset="0"/>
                <a:cs typeface="Times New Roman" charset="0"/>
              </a:rPr>
              <a:t>something God alone can see.</a:t>
            </a:r>
          </a:p>
        </p:txBody>
      </p:sp>
    </p:spTree>
    <p:extLst>
      <p:ext uri="{BB962C8B-B14F-4D97-AF65-F5344CB8AC3E}">
        <p14:creationId xmlns:p14="http://schemas.microsoft.com/office/powerpoint/2010/main" val="612260737"/>
      </p:ext>
    </p:extLst>
  </p:cSld>
  <p:clrMapOvr>
    <a:masterClrMapping/>
  </p:clrMapOvr>
  <mc:AlternateContent xmlns:mc="http://schemas.openxmlformats.org/markup-compatibility/2006" xmlns:p14="http://schemas.microsoft.com/office/powerpoint/2010/main">
    <mc:Choice Requires="p14">
      <p:transition spd="slow" p14:dur="1250">
        <p14:switch dir="r"/>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rcRect/>
          <a:stretch/>
        </p:blipFill>
        <p:spPr>
          <a:xfrm>
            <a:off x="990601" y="459352"/>
            <a:ext cx="3088098" cy="5463560"/>
          </a:xfrm>
          <a:prstGeom prst="rect">
            <a:avLst/>
          </a:prstGeom>
        </p:spPr>
      </p:pic>
      <p:sp>
        <p:nvSpPr>
          <p:cNvPr id="6" name="TextBox 5"/>
          <p:cNvSpPr txBox="1"/>
          <p:nvPr/>
        </p:nvSpPr>
        <p:spPr>
          <a:xfrm>
            <a:off x="4201383" y="1767006"/>
            <a:ext cx="4181839" cy="3323987"/>
          </a:xfrm>
          <a:prstGeom prst="rect">
            <a:avLst/>
          </a:prstGeom>
          <a:noFill/>
        </p:spPr>
        <p:txBody>
          <a:bodyPr wrap="square" rtlCol="0">
            <a:spAutoFit/>
          </a:bodyPr>
          <a:lstStyle/>
          <a:p>
            <a:pPr algn="ctr"/>
            <a:r>
              <a:rPr lang="en-US" sz="3000" dirty="0">
                <a:ea typeface="Times New Roman" charset="0"/>
                <a:cs typeface="Times New Roman" charset="0"/>
              </a:rPr>
              <a:t>WELCOME,</a:t>
            </a:r>
          </a:p>
          <a:p>
            <a:pPr algn="ctr"/>
            <a:endParaRPr lang="en-US" sz="3000" dirty="0">
              <a:ea typeface="Times New Roman" charset="0"/>
              <a:cs typeface="Times New Roman" charset="0"/>
            </a:endParaRPr>
          </a:p>
          <a:p>
            <a:pPr algn="ctr"/>
            <a:r>
              <a:rPr lang="en-US" sz="3000" dirty="0">
                <a:ea typeface="Times New Roman" charset="0"/>
                <a:cs typeface="Times New Roman" charset="0"/>
              </a:rPr>
              <a:t>ANNOUNCEMENTS,</a:t>
            </a:r>
          </a:p>
          <a:p>
            <a:pPr algn="ctr"/>
            <a:endParaRPr lang="en-US" sz="3000" dirty="0">
              <a:ea typeface="Times New Roman" charset="0"/>
              <a:cs typeface="Times New Roman" charset="0"/>
            </a:endParaRPr>
          </a:p>
          <a:p>
            <a:pPr algn="ctr"/>
            <a:r>
              <a:rPr lang="en-US" sz="3000" dirty="0">
                <a:ea typeface="Times New Roman" charset="0"/>
                <a:cs typeface="Times New Roman" charset="0"/>
              </a:rPr>
              <a:t>and</a:t>
            </a:r>
          </a:p>
          <a:p>
            <a:pPr algn="ctr"/>
            <a:endParaRPr lang="en-US" sz="3000" dirty="0">
              <a:ea typeface="Times New Roman" charset="0"/>
              <a:cs typeface="Times New Roman" charset="0"/>
            </a:endParaRPr>
          </a:p>
          <a:p>
            <a:pPr algn="ctr"/>
            <a:r>
              <a:rPr lang="en-US" sz="3000" dirty="0">
                <a:ea typeface="Times New Roman" charset="0"/>
                <a:cs typeface="Times New Roman" charset="0"/>
              </a:rPr>
              <a:t>CELEBRATIONS</a:t>
            </a:r>
          </a:p>
        </p:txBody>
      </p:sp>
      <p:sp>
        <p:nvSpPr>
          <p:cNvPr id="3" name="Text Placeholder 2">
            <a:extLst>
              <a:ext uri="{FF2B5EF4-FFF2-40B4-BE49-F238E27FC236}">
                <a16:creationId xmlns:a16="http://schemas.microsoft.com/office/drawing/2014/main" id="{4BE48C85-74DE-3EDA-A57D-24506D099521}"/>
              </a:ext>
            </a:extLst>
          </p:cNvPr>
          <p:cNvSpPr txBox="1">
            <a:spLocks/>
          </p:cNvSpPr>
          <p:nvPr/>
        </p:nvSpPr>
        <p:spPr>
          <a:xfrm>
            <a:off x="628650" y="6492874"/>
            <a:ext cx="7886700" cy="365126"/>
          </a:xfrm>
          <a:prstGeom prst="rect">
            <a:avLst/>
          </a:prstGeom>
          <a:solidFill>
            <a:schemeClr val="bg1"/>
          </a:solidFill>
        </p:spPr>
        <p:txBody>
          <a:bodyPr vert="horz" lIns="91440" tIns="45720" rIns="91440" bIns="45720" rtlCol="0">
            <a:noAutofit/>
          </a:bodyPr>
          <a:lstStyle>
            <a:lvl1pPr marL="0" indent="0" algn="ctr" defTabSz="914400" rtl="0" eaLnBrk="1" latinLnBrk="0" hangingPunct="1">
              <a:lnSpc>
                <a:spcPct val="90000"/>
              </a:lnSpc>
              <a:spcBef>
                <a:spcPts val="1000"/>
              </a:spcBef>
              <a:buFontTx/>
              <a:buNone/>
              <a:defRPr sz="2400" kern="1200">
                <a:solidFill>
                  <a:schemeClr val="tx1"/>
                </a:solidFill>
                <a:latin typeface="Verdana" panose="020B0604030504040204" pitchFamily="34" charset="0"/>
                <a:ea typeface="Verdana" panose="020B0604030504040204" pitchFamily="34" charset="0"/>
                <a:cs typeface="Verdana" panose="020B0604030504040204" pitchFamily="34" charset="0"/>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r>
              <a:rPr lang="en-US" sz="1200" b="1" dirty="0"/>
              <a:t>Livestream Notice:</a:t>
            </a:r>
            <a:r>
              <a:rPr lang="en-US" sz="1200" dirty="0"/>
              <a:t> Our worship service is live-streamed and recorded. By attending, you consent to being included in the broadcast. Thank you for joining us!</a:t>
            </a:r>
          </a:p>
        </p:txBody>
      </p:sp>
    </p:spTree>
    <p:extLst>
      <p:ext uri="{BB962C8B-B14F-4D97-AF65-F5344CB8AC3E}">
        <p14:creationId xmlns:p14="http://schemas.microsoft.com/office/powerpoint/2010/main" val="1903297680"/>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9969F35C-749D-E44E-A895-C850F6876747}"/>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There’s a song in every silence, </a:t>
            </a:r>
          </a:p>
          <a:p>
            <a:pPr algn="ctr"/>
            <a:r>
              <a:rPr lang="en-US" sz="4000" dirty="0">
                <a:latin typeface="Times New Roman" charset="0"/>
                <a:ea typeface="Times New Roman" charset="0"/>
                <a:cs typeface="Times New Roman" charset="0"/>
              </a:rPr>
              <a:t>seeking word and melody; </a:t>
            </a:r>
          </a:p>
          <a:p>
            <a:pPr algn="ctr"/>
            <a:r>
              <a:rPr lang="en-US" sz="4000" dirty="0">
                <a:latin typeface="Times New Roman" charset="0"/>
                <a:ea typeface="Times New Roman" charset="0"/>
                <a:cs typeface="Times New Roman" charset="0"/>
              </a:rPr>
              <a:t>there’s a dawn in every darkness, </a:t>
            </a:r>
          </a:p>
          <a:p>
            <a:pPr algn="ctr"/>
            <a:r>
              <a:rPr lang="en-US" sz="4000" dirty="0">
                <a:latin typeface="Times New Roman" charset="0"/>
                <a:ea typeface="Times New Roman" charset="0"/>
                <a:cs typeface="Times New Roman" charset="0"/>
              </a:rPr>
              <a:t>bringing hope to you and me.  </a:t>
            </a:r>
          </a:p>
          <a:p>
            <a:pPr algn="ctr"/>
            <a:r>
              <a:rPr lang="en-US" sz="4000" dirty="0">
                <a:latin typeface="Times New Roman" charset="0"/>
                <a:ea typeface="Times New Roman" charset="0"/>
                <a:cs typeface="Times New Roman" charset="0"/>
              </a:rPr>
              <a:t>From the past will come the future; </a:t>
            </a:r>
          </a:p>
          <a:p>
            <a:pPr algn="ctr"/>
            <a:r>
              <a:rPr lang="en-US" sz="4000" dirty="0">
                <a:latin typeface="Times New Roman" charset="0"/>
                <a:ea typeface="Times New Roman" charset="0"/>
                <a:cs typeface="Times New Roman" charset="0"/>
              </a:rPr>
              <a:t>what it holds, a mystery, </a:t>
            </a:r>
          </a:p>
          <a:p>
            <a:pPr algn="ctr"/>
            <a:r>
              <a:rPr lang="en-US" sz="4000" dirty="0">
                <a:latin typeface="Times New Roman" charset="0"/>
                <a:ea typeface="Times New Roman" charset="0"/>
                <a:cs typeface="Times New Roman" charset="0"/>
              </a:rPr>
              <a:t>unrevealed until its season, </a:t>
            </a:r>
          </a:p>
          <a:p>
            <a:pPr algn="ctr"/>
            <a:r>
              <a:rPr lang="en-US" sz="4000" dirty="0">
                <a:latin typeface="Times New Roman" charset="0"/>
                <a:ea typeface="Times New Roman" charset="0"/>
                <a:cs typeface="Times New Roman" charset="0"/>
              </a:rPr>
              <a:t>something God alone can see.</a:t>
            </a:r>
          </a:p>
        </p:txBody>
      </p:sp>
      <p:sp>
        <p:nvSpPr>
          <p:cNvPr id="5" name="TextBox 4"/>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“Hymn of Promise”   UMH 707</a:t>
            </a:r>
          </a:p>
          <a:p>
            <a:pPr algn="ctr"/>
            <a:r>
              <a:rPr lang="en-US" sz="2000" dirty="0">
                <a:latin typeface="Times New Roman" charset="0"/>
                <a:ea typeface="Times New Roman" charset="0"/>
                <a:cs typeface="Times New Roman" charset="0"/>
              </a:rPr>
              <a:t>WORDS and MUSIC: Natalie </a:t>
            </a:r>
            <a:r>
              <a:rPr lang="en-US" sz="2000" dirty="0" err="1">
                <a:latin typeface="Times New Roman" charset="0"/>
                <a:ea typeface="Times New Roman" charset="0"/>
                <a:cs typeface="Times New Roman" charset="0"/>
              </a:rPr>
              <a:t>Sleeth</a:t>
            </a:r>
            <a:r>
              <a:rPr lang="en-US" sz="2000" dirty="0">
                <a:latin typeface="Times New Roman" charset="0"/>
                <a:ea typeface="Times New Roman" charset="0"/>
                <a:cs typeface="Times New Roman" charset="0"/>
              </a:rPr>
              <a:t>,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49421417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a:extLst>
              <a:ext uri="{FF2B5EF4-FFF2-40B4-BE49-F238E27FC236}">
                <a16:creationId xmlns:a16="http://schemas.microsoft.com/office/drawing/2014/main" id="{2D945687-6E11-4A48-82ED-89FCF202E4D8}"/>
              </a:ext>
            </a:extLst>
          </p:cNvPr>
          <p:cNvPicPr>
            <a:picLocks noChangeAspect="1" noChangeArrowheads="1"/>
          </p:cNvPicPr>
          <p:nvPr/>
        </p:nvPicPr>
        <p:blipFill>
          <a:blip r:embed="rId2">
            <a:alphaModFix amt="2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a14="http://schemas.microsoft.com/office/drawing/2010/main">
                <a:solidFill>
                  <a:srgbClr val="FFFFFF"/>
                </a:solidFill>
              </a14:hiddenFill>
            </a:ext>
          </a:extLst>
        </p:spPr>
      </p:pic>
      <p:sp>
        <p:nvSpPr>
          <p:cNvPr id="8" name="TextBox 7"/>
          <p:cNvSpPr txBox="1"/>
          <p:nvPr/>
        </p:nvSpPr>
        <p:spPr>
          <a:xfrm>
            <a:off x="13857" y="1550188"/>
            <a:ext cx="9102431" cy="5016758"/>
          </a:xfrm>
          <a:prstGeom prst="rect">
            <a:avLst/>
          </a:prstGeom>
          <a:noFill/>
        </p:spPr>
        <p:txBody>
          <a:bodyPr wrap="square" rtlCol="0">
            <a:spAutoFit/>
          </a:bodyPr>
          <a:lstStyle/>
          <a:p>
            <a:pPr algn="ctr"/>
            <a:r>
              <a:rPr lang="en-US" sz="4000" dirty="0">
                <a:latin typeface="Times New Roman" charset="0"/>
                <a:ea typeface="Times New Roman" charset="0"/>
                <a:cs typeface="Times New Roman" charset="0"/>
              </a:rPr>
              <a:t>In our end is our beginning; </a:t>
            </a:r>
          </a:p>
          <a:p>
            <a:pPr algn="ctr"/>
            <a:r>
              <a:rPr lang="en-US" sz="4000" dirty="0">
                <a:latin typeface="Times New Roman" charset="0"/>
                <a:ea typeface="Times New Roman" charset="0"/>
                <a:cs typeface="Times New Roman" charset="0"/>
              </a:rPr>
              <a:t>in our time, infinity; </a:t>
            </a:r>
          </a:p>
          <a:p>
            <a:pPr algn="ctr"/>
            <a:r>
              <a:rPr lang="en-US" sz="4000" dirty="0">
                <a:latin typeface="Times New Roman" charset="0"/>
                <a:ea typeface="Times New Roman" charset="0"/>
                <a:cs typeface="Times New Roman" charset="0"/>
              </a:rPr>
              <a:t>in our doubt there is believing; </a:t>
            </a:r>
          </a:p>
          <a:p>
            <a:pPr algn="ctr"/>
            <a:r>
              <a:rPr lang="en-US" sz="4000" dirty="0">
                <a:latin typeface="Times New Roman" charset="0"/>
                <a:ea typeface="Times New Roman" charset="0"/>
                <a:cs typeface="Times New Roman" charset="0"/>
              </a:rPr>
              <a:t>in our life, eternity.  </a:t>
            </a:r>
          </a:p>
          <a:p>
            <a:pPr algn="ctr"/>
            <a:r>
              <a:rPr lang="en-US" sz="4000" dirty="0">
                <a:latin typeface="Times New Roman" charset="0"/>
                <a:ea typeface="Times New Roman" charset="0"/>
                <a:cs typeface="Times New Roman" charset="0"/>
              </a:rPr>
              <a:t>In our death, a resurrection; </a:t>
            </a:r>
          </a:p>
          <a:p>
            <a:pPr algn="ctr"/>
            <a:r>
              <a:rPr lang="en-US" sz="4000" dirty="0">
                <a:latin typeface="Times New Roman" charset="0"/>
                <a:ea typeface="Times New Roman" charset="0"/>
                <a:cs typeface="Times New Roman" charset="0"/>
              </a:rPr>
              <a:t>at the last, a victory, </a:t>
            </a:r>
          </a:p>
          <a:p>
            <a:pPr algn="ctr"/>
            <a:r>
              <a:rPr lang="en-US" sz="4000" dirty="0">
                <a:latin typeface="Times New Roman" charset="0"/>
                <a:ea typeface="Times New Roman" charset="0"/>
                <a:cs typeface="Times New Roman" charset="0"/>
              </a:rPr>
              <a:t>unrevealed until its season, </a:t>
            </a:r>
          </a:p>
          <a:p>
            <a:pPr algn="ctr"/>
            <a:r>
              <a:rPr lang="en-US" sz="4000" dirty="0">
                <a:latin typeface="Times New Roman" charset="0"/>
                <a:ea typeface="Times New Roman" charset="0"/>
                <a:cs typeface="Times New Roman" charset="0"/>
              </a:rPr>
              <a:t>something God alone can see.</a:t>
            </a:r>
          </a:p>
        </p:txBody>
      </p:sp>
      <p:sp>
        <p:nvSpPr>
          <p:cNvPr id="5" name="TextBox 4"/>
          <p:cNvSpPr txBox="1"/>
          <p:nvPr/>
        </p:nvSpPr>
        <p:spPr>
          <a:xfrm>
            <a:off x="0" y="7227"/>
            <a:ext cx="9134950" cy="1354217"/>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“Hymn of Promise”   UMH 707</a:t>
            </a:r>
          </a:p>
          <a:p>
            <a:pPr algn="ctr"/>
            <a:r>
              <a:rPr lang="en-US" sz="2000" dirty="0">
                <a:latin typeface="Times New Roman" charset="0"/>
                <a:ea typeface="Times New Roman" charset="0"/>
                <a:cs typeface="Times New Roman" charset="0"/>
              </a:rPr>
              <a:t>WORDS and MUSIC: Natalie </a:t>
            </a:r>
            <a:r>
              <a:rPr lang="en-US" sz="2000" dirty="0" err="1">
                <a:latin typeface="Times New Roman" charset="0"/>
                <a:ea typeface="Times New Roman" charset="0"/>
                <a:cs typeface="Times New Roman" charset="0"/>
              </a:rPr>
              <a:t>Sleeth</a:t>
            </a:r>
            <a:r>
              <a:rPr lang="en-US" sz="2000" dirty="0">
                <a:latin typeface="Times New Roman" charset="0"/>
                <a:ea typeface="Times New Roman" charset="0"/>
                <a:cs typeface="Times New Roman" charset="0"/>
              </a:rPr>
              <a:t>, 1986</a:t>
            </a:r>
          </a:p>
          <a:p>
            <a:pPr algn="ctr"/>
            <a:r>
              <a:rPr lang="en-US" sz="2800" b="1" i="1" dirty="0">
                <a:latin typeface="Times New Roman" charset="0"/>
                <a:ea typeface="Times New Roman" charset="0"/>
                <a:cs typeface="Times New Roman" charset="0"/>
              </a:rPr>
              <a:t>Please stand as you are able and comfortable</a:t>
            </a:r>
            <a:r>
              <a:rPr lang="en-US" sz="2800" dirty="0">
                <a:latin typeface="Times New Roman" charset="0"/>
                <a:ea typeface="Times New Roman" charset="0"/>
                <a:cs typeface="Times New Roman" charset="0"/>
              </a:rPr>
              <a:t>.</a:t>
            </a:r>
            <a:endParaRPr lang="en-US" sz="2800"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91216030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93595097"/>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053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1924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302075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829086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38695861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2844589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3638408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41790E4C-1D28-8E1C-2EFE-BBE4F025B6EE}"/>
              </a:ext>
            </a:extLst>
          </p:cNvPr>
          <p:cNvSpPr>
            <a:spLocks noGrp="1"/>
          </p:cNvSpPr>
          <p:nvPr>
            <p:ph type="body" sz="quarter" idx="11"/>
          </p:nvPr>
        </p:nvSpPr>
        <p:spPr>
          <a:xfrm>
            <a:off x="1740228" y="1077606"/>
            <a:ext cx="7215812" cy="1515173"/>
          </a:xfrm>
        </p:spPr>
        <p:txBody>
          <a:bodyPr>
            <a:noAutofit/>
          </a:bodyPr>
          <a:lstStyle/>
          <a:p>
            <a:pPr>
              <a:lnSpc>
                <a:spcPct val="150000"/>
              </a:lnSpc>
            </a:pPr>
            <a:r>
              <a:rPr lang="en-US" dirty="0"/>
              <a:t>Wilderness-wanderers, holiness-seekers, listen for God’s voice today.</a:t>
            </a:r>
          </a:p>
        </p:txBody>
      </p:sp>
      <p:sp>
        <p:nvSpPr>
          <p:cNvPr id="3" name="Text Placeholder 2">
            <a:extLst>
              <a:ext uri="{FF2B5EF4-FFF2-40B4-BE49-F238E27FC236}">
                <a16:creationId xmlns:a16="http://schemas.microsoft.com/office/drawing/2014/main" id="{FED6E686-4D80-2E01-348E-5EF5CBD43CA6}"/>
              </a:ext>
            </a:extLst>
          </p:cNvPr>
          <p:cNvSpPr>
            <a:spLocks noGrp="1"/>
          </p:cNvSpPr>
          <p:nvPr>
            <p:ph type="body" sz="quarter" idx="12"/>
          </p:nvPr>
        </p:nvSpPr>
        <p:spPr>
          <a:xfrm>
            <a:off x="1740228" y="3355428"/>
            <a:ext cx="7215811" cy="1515172"/>
          </a:xfrm>
        </p:spPr>
        <p:txBody>
          <a:bodyPr>
            <a:noAutofit/>
          </a:bodyPr>
          <a:lstStyle/>
          <a:p>
            <a:pPr>
              <a:lnSpc>
                <a:spcPct val="150000"/>
              </a:lnSpc>
            </a:pPr>
            <a:r>
              <a:rPr lang="en-US" dirty="0"/>
              <a:t>A voice that says, “I see you. I know you. I love you.” </a:t>
            </a:r>
          </a:p>
        </p:txBody>
      </p:sp>
    </p:spTree>
    <p:extLst>
      <p:ext uri="{BB962C8B-B14F-4D97-AF65-F5344CB8AC3E}">
        <p14:creationId xmlns:p14="http://schemas.microsoft.com/office/powerpoint/2010/main" val="104917922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85595255"/>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a:extLst>
              <a:ext uri="{FF2B5EF4-FFF2-40B4-BE49-F238E27FC236}">
                <a16:creationId xmlns:a16="http://schemas.microsoft.com/office/drawing/2014/main" id="{9BF7FA90-BD22-47B1-5721-BC61505705E3}"/>
              </a:ext>
            </a:extLst>
          </p:cNvPr>
          <p:cNvSpPr/>
          <p:nvPr/>
        </p:nvSpPr>
        <p:spPr>
          <a:xfrm>
            <a:off x="0" y="2439461"/>
            <a:ext cx="9144000" cy="1719943"/>
          </a:xfrm>
          <a:prstGeom prst="roundRect">
            <a:avLst/>
          </a:prstGeom>
          <a:solidFill>
            <a:schemeClr val="bg1"/>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CC77D25C-6F0B-CD4D-A16A-A68070E2BA42}"/>
              </a:ext>
            </a:extLst>
          </p:cNvPr>
          <p:cNvSpPr txBox="1"/>
          <p:nvPr/>
        </p:nvSpPr>
        <p:spPr>
          <a:xfrm>
            <a:off x="1371600" y="629443"/>
            <a:ext cx="6858000" cy="2900518"/>
          </a:xfrm>
          <a:prstGeom prst="rect">
            <a:avLst/>
          </a:prstGeom>
        </p:spPr>
        <p:txBody>
          <a:bodyPr vert="horz" lIns="91440" tIns="45720" rIns="91440" bIns="45720" rtlCol="0" anchor="b">
            <a:normAutofit/>
          </a:bodyPr>
          <a:lstStyle/>
          <a:p>
            <a:pPr algn="ctr" defTabSz="914400">
              <a:lnSpc>
                <a:spcPct val="90000"/>
              </a:lnSpc>
              <a:spcBef>
                <a:spcPct val="0"/>
              </a:spcBef>
              <a:spcAft>
                <a:spcPts val="600"/>
              </a:spcAft>
            </a:pPr>
            <a:r>
              <a:rPr lang="en-US" sz="6000" b="1" dirty="0">
                <a:ln>
                  <a:solidFill>
                    <a:schemeClr val="tx1"/>
                  </a:solidFill>
                </a:ln>
                <a:latin typeface="+mj-lt"/>
                <a:ea typeface="+mj-ea"/>
                <a:cs typeface="+mj-cs"/>
              </a:rPr>
              <a:t>Tithes and Offerings</a:t>
            </a:r>
          </a:p>
        </p:txBody>
      </p:sp>
      <p:sp>
        <p:nvSpPr>
          <p:cNvPr id="6" name="TextBox 5">
            <a:extLst>
              <a:ext uri="{FF2B5EF4-FFF2-40B4-BE49-F238E27FC236}">
                <a16:creationId xmlns:a16="http://schemas.microsoft.com/office/drawing/2014/main" id="{3469AA33-CA2E-1941-9816-0971336E99DC}"/>
              </a:ext>
            </a:extLst>
          </p:cNvPr>
          <p:cNvSpPr txBox="1"/>
          <p:nvPr/>
        </p:nvSpPr>
        <p:spPr>
          <a:xfrm>
            <a:off x="1143000" y="3610206"/>
            <a:ext cx="6858000" cy="1098395"/>
          </a:xfrm>
          <a:prstGeom prst="rect">
            <a:avLst/>
          </a:prstGeom>
        </p:spPr>
        <p:txBody>
          <a:bodyPr vert="horz" lIns="91440" tIns="45720" rIns="91440" bIns="45720" rtlCol="0">
            <a:normAutofit/>
          </a:bodyPr>
          <a:lstStyle/>
          <a:p>
            <a:pPr algn="ctr" defTabSz="914400">
              <a:lnSpc>
                <a:spcPct val="90000"/>
              </a:lnSpc>
              <a:spcBef>
                <a:spcPts val="1000"/>
              </a:spcBef>
            </a:pPr>
            <a:r>
              <a:rPr lang="en-US" sz="2400" dirty="0">
                <a:ln>
                  <a:solidFill>
                    <a:schemeClr val="tx1"/>
                  </a:solidFill>
                </a:ln>
              </a:rPr>
              <a:t>Worship through giving</a:t>
            </a:r>
          </a:p>
        </p:txBody>
      </p:sp>
    </p:spTree>
    <p:extLst>
      <p:ext uri="{BB962C8B-B14F-4D97-AF65-F5344CB8AC3E}">
        <p14:creationId xmlns:p14="http://schemas.microsoft.com/office/powerpoint/2010/main" val="3833311159"/>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lose-up of hands holding yellow flowers&#10;&#10;AI-generated content may be incorrect.">
            <a:extLst>
              <a:ext uri="{FF2B5EF4-FFF2-40B4-BE49-F238E27FC236}">
                <a16:creationId xmlns:a16="http://schemas.microsoft.com/office/drawing/2014/main" id="{AB11DBFD-CABE-CC46-6063-CD5460FABA54}"/>
              </a:ext>
            </a:extLst>
          </p:cNvPr>
          <p:cNvPicPr>
            <a:picLocks noChangeAspect="1"/>
          </p:cNvPicPr>
          <p:nvPr/>
        </p:nvPicPr>
        <p:blipFill>
          <a:blip r:embed="rId2" cstate="email">
            <a:alphaModFix amt="5000"/>
            <a:extLst>
              <a:ext uri="{28A0092B-C50C-407E-A947-70E740481C1C}">
                <a14:useLocalDpi xmlns:a14="http://schemas.microsoft.com/office/drawing/2010/main"/>
              </a:ext>
            </a:extLst>
          </a:blip>
          <a:stretch>
            <a:fillRect/>
          </a:stretch>
        </p:blipFill>
        <p:spPr>
          <a:xfrm>
            <a:off x="0" y="-1"/>
            <a:ext cx="9490974" cy="6858001"/>
          </a:xfrm>
          <a:prstGeom prst="rect">
            <a:avLst/>
          </a:prstGeom>
        </p:spPr>
      </p:pic>
      <p:sp>
        <p:nvSpPr>
          <p:cNvPr id="3" name="TextBox 2">
            <a:hlinkClick r:id="rId3"/>
            <a:extLst>
              <a:ext uri="{FF2B5EF4-FFF2-40B4-BE49-F238E27FC236}">
                <a16:creationId xmlns:a16="http://schemas.microsoft.com/office/drawing/2014/main" id="{CD7AEBA0-6C80-4386-B2D7-1A6FD27EE85E}"/>
              </a:ext>
            </a:extLst>
          </p:cNvPr>
          <p:cNvSpPr txBox="1"/>
          <p:nvPr/>
        </p:nvSpPr>
        <p:spPr>
          <a:xfrm>
            <a:off x="0" y="0"/>
            <a:ext cx="9144000" cy="1538883"/>
          </a:xfrm>
          <a:prstGeom prst="rect">
            <a:avLst/>
          </a:prstGeom>
          <a:noFill/>
        </p:spPr>
        <p:txBody>
          <a:bodyPr wrap="square" rtlCol="0">
            <a:spAutoFit/>
          </a:bodyPr>
          <a:lstStyle/>
          <a:p>
            <a:pPr algn="ctr"/>
            <a:r>
              <a:rPr lang="en-US" sz="3000" dirty="0">
                <a:ea typeface="Times New Roman" charset="0"/>
                <a:cs typeface="Times New Roman" charset="0"/>
              </a:rPr>
              <a:t>“Praise God, from Whom All Blessings Flow”     UMH 94</a:t>
            </a:r>
          </a:p>
          <a:p>
            <a:pPr algn="ctr"/>
            <a:r>
              <a:rPr lang="en-US" dirty="0">
                <a:ea typeface="Times New Roman" charset="0"/>
                <a:cs typeface="Times New Roman" charset="0"/>
              </a:rPr>
              <a:t>WORDS: Thomas Ken, 1674; adapted by Gilbert H. Viera, 1978     </a:t>
            </a:r>
          </a:p>
          <a:p>
            <a:pPr algn="ctr"/>
            <a:r>
              <a:rPr lang="en-US" dirty="0">
                <a:ea typeface="Times New Roman" charset="0"/>
                <a:cs typeface="Times New Roman" charset="0"/>
              </a:rPr>
              <a:t>MUSIC: </a:t>
            </a:r>
            <a:r>
              <a:rPr lang="en-US" dirty="0" err="1">
                <a:ea typeface="Times New Roman" charset="0"/>
                <a:cs typeface="Times New Roman" charset="0"/>
              </a:rPr>
              <a:t>Geistliche</a:t>
            </a:r>
            <a:r>
              <a:rPr lang="en-US" dirty="0">
                <a:ea typeface="Times New Roman" charset="0"/>
                <a:cs typeface="Times New Roman" charset="0"/>
              </a:rPr>
              <a:t> </a:t>
            </a:r>
            <a:r>
              <a:rPr lang="en-US" dirty="0" err="1">
                <a:ea typeface="Times New Roman" charset="0"/>
                <a:cs typeface="Times New Roman" charset="0"/>
              </a:rPr>
              <a:t>Kirchengesange</a:t>
            </a:r>
            <a:r>
              <a:rPr lang="en-US" dirty="0">
                <a:ea typeface="Times New Roman" charset="0"/>
                <a:cs typeface="Times New Roman" charset="0"/>
              </a:rPr>
              <a:t>, 1623; harmonized by Ralph Vaughn Williams, 1906</a:t>
            </a:r>
          </a:p>
          <a:p>
            <a:pPr algn="ctr"/>
            <a:r>
              <a:rPr lang="en-US" sz="2800" b="1" i="1" dirty="0">
                <a:ea typeface="Times New Roman" charset="0"/>
                <a:cs typeface="Times New Roman" charset="0"/>
              </a:rPr>
              <a:t>Please stand as you are able and comfortable</a:t>
            </a:r>
            <a:r>
              <a:rPr lang="en-US" sz="2000" b="1" i="1" dirty="0">
                <a:ea typeface="Times New Roman" charset="0"/>
                <a:cs typeface="Times New Roman" charset="0"/>
              </a:rPr>
              <a:t>.</a:t>
            </a:r>
            <a:endParaRPr lang="en-US" sz="2000" b="1" i="1" dirty="0">
              <a:ea typeface="Edwardian Script ITC" charset="0"/>
              <a:cs typeface="Edwardian Script ITC" charset="0"/>
            </a:endParaRPr>
          </a:p>
        </p:txBody>
      </p:sp>
      <p:sp>
        <p:nvSpPr>
          <p:cNvPr id="4" name="TextBox 3">
            <a:extLst>
              <a:ext uri="{FF2B5EF4-FFF2-40B4-BE49-F238E27FC236}">
                <a16:creationId xmlns:a16="http://schemas.microsoft.com/office/drawing/2014/main" id="{46D4955F-D45C-DD08-54A3-D27DE48ABF3B}"/>
              </a:ext>
            </a:extLst>
          </p:cNvPr>
          <p:cNvSpPr txBox="1"/>
          <p:nvPr/>
        </p:nvSpPr>
        <p:spPr>
          <a:xfrm>
            <a:off x="354181" y="1538883"/>
            <a:ext cx="8435638" cy="4846391"/>
          </a:xfrm>
          <a:prstGeom prst="rect">
            <a:avLst/>
          </a:prstGeom>
          <a:noFill/>
        </p:spPr>
        <p:txBody>
          <a:bodyPr wrap="square" rtlCol="0">
            <a:spAutoFit/>
          </a:bodyPr>
          <a:lstStyle/>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from whom all blessings flow;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all creatures here below:</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God, the source of all our gifts!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Jesus Christ, whose power uplifts!</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Praise the Spirit, Holy Spirit!</a:t>
            </a:r>
          </a:p>
          <a:p>
            <a:pPr algn="ctr">
              <a:lnSpc>
                <a:spcPct val="150000"/>
              </a:lnSpc>
            </a:pPr>
            <a:r>
              <a:rPr lang="en-US" sz="3000" dirty="0">
                <a:latin typeface="Verdana" panose="020B0604030504040204" pitchFamily="34" charset="0"/>
                <a:ea typeface="Verdana" panose="020B0604030504040204" pitchFamily="34" charset="0"/>
                <a:cs typeface="Verdana" panose="020B0604030504040204" pitchFamily="34" charset="0"/>
              </a:rPr>
              <a:t>Alleluia!  Alleluia!  Alleluia!</a:t>
            </a:r>
          </a:p>
        </p:txBody>
      </p:sp>
    </p:spTree>
    <p:extLst>
      <p:ext uri="{BB962C8B-B14F-4D97-AF65-F5344CB8AC3E}">
        <p14:creationId xmlns:p14="http://schemas.microsoft.com/office/powerpoint/2010/main" val="113021022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BDF271B4-CFBA-523C-3FF9-ACCBAAB2DC5D}"/>
              </a:ext>
            </a:extLst>
          </p:cNvPr>
          <p:cNvSpPr txBox="1"/>
          <p:nvPr/>
        </p:nvSpPr>
        <p:spPr>
          <a:xfrm>
            <a:off x="1262743" y="2959640"/>
            <a:ext cx="6618514" cy="938719"/>
          </a:xfrm>
          <a:prstGeom prst="rect">
            <a:avLst/>
          </a:prstGeom>
          <a:solidFill>
            <a:schemeClr val="bg1"/>
          </a:solidFill>
          <a:ln>
            <a:solidFill>
              <a:schemeClr val="tx1"/>
            </a:solidFill>
            <a:prstDash val="solid"/>
            <a:extLst>
              <a:ext uri="{C807C97D-BFC1-408E-A445-0C87EB9F89A2}">
                <ask:lineSketchStyleProps xmlns:ask="http://schemas.microsoft.com/office/drawing/2018/sketchyshapes">
                  <ask:type>
                    <ask:lineSketchNone/>
                  </ask:type>
                </ask:lineSketchStyleProps>
              </a:ext>
            </a:extLst>
          </a:ln>
          <a:effectLst>
            <a:softEdge rad="31750"/>
          </a:effectLst>
        </p:spPr>
        <p:txBody>
          <a:bodyPr wrap="square" rtlCol="0">
            <a:spAutoFit/>
          </a:bodyPr>
          <a:lstStyle/>
          <a:p>
            <a:r>
              <a:rPr lang="en-US" sz="5500" dirty="0">
                <a:latin typeface="Lucida Calligraphy" panose="03010101010101010101" pitchFamily="66" charset="77"/>
              </a:rPr>
              <a:t>Offertory Prayer</a:t>
            </a:r>
          </a:p>
        </p:txBody>
      </p:sp>
    </p:spTree>
    <p:extLst>
      <p:ext uri="{BB962C8B-B14F-4D97-AF65-F5344CB8AC3E}">
        <p14:creationId xmlns:p14="http://schemas.microsoft.com/office/powerpoint/2010/main" val="237920455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8B387947-4155-CA47-B115-BC7EAD82139B}"/>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1" y="2256949"/>
            <a:ext cx="9143999" cy="3970318"/>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 I danced in the morning </a:t>
            </a:r>
          </a:p>
          <a:p>
            <a:pPr algn="ctr"/>
            <a:r>
              <a:rPr lang="en-US" sz="3600" dirty="0">
                <a:latin typeface="Times New Roman" charset="0"/>
                <a:ea typeface="Times New Roman" charset="0"/>
                <a:cs typeface="Times New Roman" charset="0"/>
              </a:rPr>
              <a:t>when the world was begun, </a:t>
            </a:r>
          </a:p>
          <a:p>
            <a:pPr algn="ctr"/>
            <a:r>
              <a:rPr lang="en-US" sz="3600" dirty="0">
                <a:latin typeface="Times New Roman" charset="0"/>
                <a:ea typeface="Times New Roman" charset="0"/>
                <a:cs typeface="Times New Roman" charset="0"/>
              </a:rPr>
              <a:t>and I danced in the moon </a:t>
            </a:r>
          </a:p>
          <a:p>
            <a:pPr algn="ctr"/>
            <a:r>
              <a:rPr lang="en-US" sz="3600" dirty="0">
                <a:latin typeface="Times New Roman" charset="0"/>
                <a:ea typeface="Times New Roman" charset="0"/>
                <a:cs typeface="Times New Roman" charset="0"/>
              </a:rPr>
              <a:t>and the stars and the sun, </a:t>
            </a:r>
          </a:p>
          <a:p>
            <a:pPr algn="ctr"/>
            <a:r>
              <a:rPr lang="en-US" sz="3600" dirty="0">
                <a:latin typeface="Times New Roman" charset="0"/>
                <a:ea typeface="Times New Roman" charset="0"/>
                <a:cs typeface="Times New Roman" charset="0"/>
              </a:rPr>
              <a:t>and I came down from </a:t>
            </a:r>
          </a:p>
          <a:p>
            <a:pPr algn="ctr"/>
            <a:r>
              <a:rPr lang="en-US" sz="3600" dirty="0">
                <a:latin typeface="Times New Roman" charset="0"/>
                <a:ea typeface="Times New Roman" charset="0"/>
                <a:cs typeface="Times New Roman" charset="0"/>
              </a:rPr>
              <a:t>heaven and I danced on the earth.  </a:t>
            </a:r>
          </a:p>
          <a:p>
            <a:pPr algn="ctr"/>
            <a:r>
              <a:rPr lang="en-US" sz="3600" dirty="0">
                <a:latin typeface="Times New Roman" charset="0"/>
                <a:ea typeface="Times New Roman" charset="0"/>
                <a:cs typeface="Times New Roman" charset="0"/>
              </a:rPr>
              <a:t>At Bethlehem I had my birth.</a:t>
            </a:r>
          </a:p>
        </p:txBody>
      </p:sp>
      <p:sp>
        <p:nvSpPr>
          <p:cNvPr id="6" name="TextBox 5">
            <a:extLst>
              <a:ext uri="{FF2B5EF4-FFF2-40B4-BE49-F238E27FC236}">
                <a16:creationId xmlns:a16="http://schemas.microsoft.com/office/drawing/2014/main" id="{52B8CE25-F5E2-F442-8CC6-339C06C3A6D8}"/>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1962017067"/>
      </p:ext>
    </p:extLst>
  </p:cSld>
  <p:clrMapOvr>
    <a:masterClrMapping/>
  </p:clrMapOvr>
  <p:transition spd="med">
    <p:dissolv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BE1F3D0-6C24-F54D-93CF-DB0ACE0176D4}"/>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Dance, then,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in the dance, said he.</a:t>
            </a:r>
          </a:p>
        </p:txBody>
      </p:sp>
      <p:sp>
        <p:nvSpPr>
          <p:cNvPr id="6" name="TextBox 5">
            <a:extLst>
              <a:ext uri="{FF2B5EF4-FFF2-40B4-BE49-F238E27FC236}">
                <a16:creationId xmlns:a16="http://schemas.microsoft.com/office/drawing/2014/main" id="{97F090FE-AD0A-8A45-8B74-2E5EA4D9000F}"/>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35285812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FD70FBE5-88FF-8145-BE7F-2A18B9585C2A}"/>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 I danced for the scribe </a:t>
            </a:r>
          </a:p>
          <a:p>
            <a:pPr algn="ctr"/>
            <a:r>
              <a:rPr lang="en-US" sz="3600" dirty="0">
                <a:latin typeface="Times New Roman" charset="0"/>
                <a:ea typeface="Times New Roman" charset="0"/>
                <a:cs typeface="Times New Roman" charset="0"/>
              </a:rPr>
              <a:t>and the Pharisee, </a:t>
            </a:r>
          </a:p>
          <a:p>
            <a:pPr algn="ctr"/>
            <a:r>
              <a:rPr lang="en-US" sz="3600" dirty="0">
                <a:latin typeface="Times New Roman" charset="0"/>
                <a:ea typeface="Times New Roman" charset="0"/>
                <a:cs typeface="Times New Roman" charset="0"/>
              </a:rPr>
              <a:t>but they would not dance </a:t>
            </a:r>
          </a:p>
          <a:p>
            <a:pPr algn="ctr"/>
            <a:r>
              <a:rPr lang="en-US" sz="3600" dirty="0">
                <a:latin typeface="Times New Roman" charset="0"/>
                <a:ea typeface="Times New Roman" charset="0"/>
                <a:cs typeface="Times New Roman" charset="0"/>
              </a:rPr>
              <a:t>and they would not follow me; </a:t>
            </a:r>
          </a:p>
          <a:p>
            <a:pPr algn="ctr"/>
            <a:r>
              <a:rPr lang="en-US" sz="3600" dirty="0">
                <a:latin typeface="Times New Roman" charset="0"/>
                <a:ea typeface="Times New Roman" charset="0"/>
                <a:cs typeface="Times New Roman" charset="0"/>
              </a:rPr>
              <a:t>I danced for the fishermen, </a:t>
            </a:r>
          </a:p>
          <a:p>
            <a:pPr algn="ctr"/>
            <a:r>
              <a:rPr lang="en-US" sz="3600" dirty="0">
                <a:latin typeface="Times New Roman" charset="0"/>
                <a:ea typeface="Times New Roman" charset="0"/>
                <a:cs typeface="Times New Roman" charset="0"/>
              </a:rPr>
              <a:t>for James and John; </a:t>
            </a:r>
          </a:p>
          <a:p>
            <a:pPr algn="ctr"/>
            <a:r>
              <a:rPr lang="en-US" sz="3600" dirty="0">
                <a:latin typeface="Times New Roman" charset="0"/>
                <a:ea typeface="Times New Roman" charset="0"/>
                <a:cs typeface="Times New Roman" charset="0"/>
              </a:rPr>
              <a:t>they came to me </a:t>
            </a:r>
          </a:p>
          <a:p>
            <a:pPr algn="ctr"/>
            <a:r>
              <a:rPr lang="en-US" sz="3600" dirty="0">
                <a:latin typeface="Times New Roman" charset="0"/>
                <a:ea typeface="Times New Roman" charset="0"/>
                <a:cs typeface="Times New Roman" charset="0"/>
              </a:rPr>
              <a:t>and the dance went on.</a:t>
            </a:r>
          </a:p>
        </p:txBody>
      </p:sp>
      <p:sp>
        <p:nvSpPr>
          <p:cNvPr id="6" name="TextBox 5">
            <a:extLst>
              <a:ext uri="{FF2B5EF4-FFF2-40B4-BE49-F238E27FC236}">
                <a16:creationId xmlns:a16="http://schemas.microsoft.com/office/drawing/2014/main" id="{52B8CE25-F5E2-F442-8CC6-339C06C3A6D8}"/>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582140520"/>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1F6F0D5A-AC7D-374C-939B-9BC30DE00E87}"/>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6" name="TextBox 5">
            <a:extLst>
              <a:ext uri="{FF2B5EF4-FFF2-40B4-BE49-F238E27FC236}">
                <a16:creationId xmlns:a16="http://schemas.microsoft.com/office/drawing/2014/main" id="{97F090FE-AD0A-8A45-8B74-2E5EA4D9000F}"/>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3CBC9554-0DE6-FB4C-AB26-FC32F03F2F80}"/>
              </a:ext>
            </a:extLst>
          </p:cNvPr>
          <p:cNvSpPr txBox="1"/>
          <p:nvPr/>
        </p:nvSpPr>
        <p:spPr>
          <a:xfrm>
            <a:off x="1"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Dance, then,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in the dance, said he.</a:t>
            </a:r>
          </a:p>
        </p:txBody>
      </p:sp>
    </p:spTree>
    <p:extLst>
      <p:ext uri="{BB962C8B-B14F-4D97-AF65-F5344CB8AC3E}">
        <p14:creationId xmlns:p14="http://schemas.microsoft.com/office/powerpoint/2010/main" val="1029194765"/>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A1C57A6-54D2-EE40-A6E1-3F8BD69D7196}"/>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 I danced on the sabbath </a:t>
            </a:r>
          </a:p>
          <a:p>
            <a:pPr algn="ctr"/>
            <a:r>
              <a:rPr lang="en-US" sz="3600" dirty="0">
                <a:latin typeface="Times New Roman" charset="0"/>
                <a:ea typeface="Times New Roman" charset="0"/>
                <a:cs typeface="Times New Roman" charset="0"/>
              </a:rPr>
              <a:t>when I cured the lame, </a:t>
            </a:r>
          </a:p>
          <a:p>
            <a:pPr algn="ctr"/>
            <a:r>
              <a:rPr lang="en-US" sz="3600" dirty="0">
                <a:latin typeface="Times New Roman" charset="0"/>
                <a:ea typeface="Times New Roman" charset="0"/>
                <a:cs typeface="Times New Roman" charset="0"/>
              </a:rPr>
              <a:t>the holy people </a:t>
            </a:r>
          </a:p>
          <a:p>
            <a:pPr algn="ctr"/>
            <a:r>
              <a:rPr lang="en-US" sz="3600" dirty="0">
                <a:latin typeface="Times New Roman" charset="0"/>
                <a:ea typeface="Times New Roman" charset="0"/>
                <a:cs typeface="Times New Roman" charset="0"/>
              </a:rPr>
              <a:t>said it was a shame; </a:t>
            </a:r>
          </a:p>
          <a:p>
            <a:pPr algn="ctr"/>
            <a:r>
              <a:rPr lang="en-US" sz="3600" dirty="0">
                <a:latin typeface="Times New Roman" charset="0"/>
                <a:ea typeface="Times New Roman" charset="0"/>
                <a:cs typeface="Times New Roman" charset="0"/>
              </a:rPr>
              <a:t>they whipped and they stripped </a:t>
            </a:r>
          </a:p>
          <a:p>
            <a:pPr algn="ctr"/>
            <a:r>
              <a:rPr lang="en-US" sz="3600" dirty="0">
                <a:latin typeface="Times New Roman" charset="0"/>
                <a:ea typeface="Times New Roman" charset="0"/>
                <a:cs typeface="Times New Roman" charset="0"/>
              </a:rPr>
              <a:t>and they hung me high; </a:t>
            </a:r>
          </a:p>
          <a:p>
            <a:pPr algn="ctr"/>
            <a:r>
              <a:rPr lang="en-US" sz="3600" dirty="0">
                <a:latin typeface="Times New Roman" charset="0"/>
                <a:ea typeface="Times New Roman" charset="0"/>
                <a:cs typeface="Times New Roman" charset="0"/>
              </a:rPr>
              <a:t>and they left me there </a:t>
            </a:r>
          </a:p>
          <a:p>
            <a:pPr algn="ctr"/>
            <a:r>
              <a:rPr lang="en-US" sz="3600" dirty="0">
                <a:latin typeface="Times New Roman" charset="0"/>
                <a:ea typeface="Times New Roman" charset="0"/>
                <a:cs typeface="Times New Roman" charset="0"/>
              </a:rPr>
              <a:t>on a cross to die.</a:t>
            </a:r>
          </a:p>
        </p:txBody>
      </p:sp>
      <p:sp>
        <p:nvSpPr>
          <p:cNvPr id="6" name="TextBox 5">
            <a:extLst>
              <a:ext uri="{FF2B5EF4-FFF2-40B4-BE49-F238E27FC236}">
                <a16:creationId xmlns:a16="http://schemas.microsoft.com/office/drawing/2014/main" id="{52B8CE25-F5E2-F442-8CC6-339C06C3A6D8}"/>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206336414"/>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415DA93-51D3-B040-B740-7EC4E299280C}"/>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6" name="TextBox 5">
            <a:extLst>
              <a:ext uri="{FF2B5EF4-FFF2-40B4-BE49-F238E27FC236}">
                <a16:creationId xmlns:a16="http://schemas.microsoft.com/office/drawing/2014/main" id="{97F090FE-AD0A-8A45-8B74-2E5EA4D9000F}"/>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3CBC9554-0DE6-FB4C-AB26-FC32F03F2F80}"/>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Dance, then,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in the dance, said he.</a:t>
            </a:r>
          </a:p>
        </p:txBody>
      </p:sp>
    </p:spTree>
    <p:extLst>
      <p:ext uri="{BB962C8B-B14F-4D97-AF65-F5344CB8AC3E}">
        <p14:creationId xmlns:p14="http://schemas.microsoft.com/office/powerpoint/2010/main" val="2195192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766247-0639-5AB9-8AD2-A5D7C9D57166}"/>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B7A92892-332D-8372-776F-48A8D427C0B1}"/>
              </a:ext>
            </a:extLst>
          </p:cNvPr>
          <p:cNvSpPr>
            <a:spLocks noGrp="1"/>
          </p:cNvSpPr>
          <p:nvPr>
            <p:ph type="body" sz="quarter" idx="11"/>
          </p:nvPr>
        </p:nvSpPr>
        <p:spPr>
          <a:xfrm>
            <a:off x="1928188" y="1067043"/>
            <a:ext cx="7215812" cy="1515173"/>
          </a:xfrm>
        </p:spPr>
        <p:txBody>
          <a:bodyPr>
            <a:noAutofit/>
          </a:bodyPr>
          <a:lstStyle/>
          <a:p>
            <a:r>
              <a:rPr lang="en-US" dirty="0"/>
              <a:t>Even if, in your wandering, you have </a:t>
            </a:r>
          </a:p>
          <a:p>
            <a:r>
              <a:rPr lang="en-US" dirty="0"/>
              <a:t>gotten lost—</a:t>
            </a:r>
          </a:p>
        </p:txBody>
      </p:sp>
      <p:sp>
        <p:nvSpPr>
          <p:cNvPr id="3" name="Text Placeholder 2">
            <a:extLst>
              <a:ext uri="{FF2B5EF4-FFF2-40B4-BE49-F238E27FC236}">
                <a16:creationId xmlns:a16="http://schemas.microsoft.com/office/drawing/2014/main" id="{652DCA7C-6EE9-071F-9521-F772F5C19B49}"/>
              </a:ext>
            </a:extLst>
          </p:cNvPr>
          <p:cNvSpPr>
            <a:spLocks noGrp="1"/>
          </p:cNvSpPr>
          <p:nvPr>
            <p:ph type="body" sz="quarter" idx="12"/>
          </p:nvPr>
        </p:nvSpPr>
        <p:spPr>
          <a:xfrm>
            <a:off x="1928188" y="3429000"/>
            <a:ext cx="7215812" cy="1515172"/>
          </a:xfrm>
        </p:spPr>
        <p:txBody>
          <a:bodyPr>
            <a:noAutofit/>
          </a:bodyPr>
          <a:lstStyle/>
          <a:p>
            <a:r>
              <a:rPr lang="en-US" dirty="0"/>
              <a:t>God sees us. God knows us. God </a:t>
            </a:r>
          </a:p>
          <a:p>
            <a:r>
              <a:rPr lang="en-US" dirty="0"/>
              <a:t>loves us.</a:t>
            </a:r>
          </a:p>
        </p:txBody>
      </p:sp>
    </p:spTree>
    <p:extLst>
      <p:ext uri="{BB962C8B-B14F-4D97-AF65-F5344CB8AC3E}">
        <p14:creationId xmlns:p14="http://schemas.microsoft.com/office/powerpoint/2010/main" val="1174158296"/>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77F8777D-699C-D442-AB75-88B822627FCB}"/>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 I danced on a Friday </a:t>
            </a:r>
          </a:p>
          <a:p>
            <a:pPr algn="ctr"/>
            <a:r>
              <a:rPr lang="en-US" sz="3600" dirty="0">
                <a:latin typeface="Times New Roman" charset="0"/>
                <a:ea typeface="Times New Roman" charset="0"/>
                <a:cs typeface="Times New Roman" charset="0"/>
              </a:rPr>
              <a:t>and the sky turned black; </a:t>
            </a:r>
          </a:p>
          <a:p>
            <a:pPr algn="ctr"/>
            <a:r>
              <a:rPr lang="en-US" sz="3600" dirty="0">
                <a:latin typeface="Times New Roman" charset="0"/>
                <a:ea typeface="Times New Roman" charset="0"/>
                <a:cs typeface="Times New Roman" charset="0"/>
              </a:rPr>
              <a:t>it’s hard to dance </a:t>
            </a:r>
          </a:p>
          <a:p>
            <a:pPr algn="ctr"/>
            <a:r>
              <a:rPr lang="en-US" sz="3600" dirty="0">
                <a:latin typeface="Times New Roman" charset="0"/>
                <a:ea typeface="Times New Roman" charset="0"/>
                <a:cs typeface="Times New Roman" charset="0"/>
              </a:rPr>
              <a:t>with the devil on your back; </a:t>
            </a:r>
          </a:p>
          <a:p>
            <a:pPr algn="ctr"/>
            <a:r>
              <a:rPr lang="en-US" sz="3600" dirty="0">
                <a:latin typeface="Times New Roman" charset="0"/>
                <a:ea typeface="Times New Roman" charset="0"/>
                <a:cs typeface="Times New Roman" charset="0"/>
              </a:rPr>
              <a:t>they buried my body </a:t>
            </a:r>
          </a:p>
          <a:p>
            <a:pPr algn="ctr"/>
            <a:r>
              <a:rPr lang="en-US" sz="3600" dirty="0">
                <a:latin typeface="Times New Roman" charset="0"/>
                <a:ea typeface="Times New Roman" charset="0"/>
                <a:cs typeface="Times New Roman" charset="0"/>
              </a:rPr>
              <a:t>and they thought I’d gone, </a:t>
            </a:r>
          </a:p>
          <a:p>
            <a:pPr algn="ctr"/>
            <a:r>
              <a:rPr lang="en-US" sz="3600" dirty="0">
                <a:latin typeface="Times New Roman" charset="0"/>
                <a:ea typeface="Times New Roman" charset="0"/>
                <a:cs typeface="Times New Roman" charset="0"/>
              </a:rPr>
              <a:t>but I am the dance </a:t>
            </a:r>
          </a:p>
          <a:p>
            <a:pPr algn="ctr"/>
            <a:r>
              <a:rPr lang="en-US" sz="3600" dirty="0">
                <a:latin typeface="Times New Roman" charset="0"/>
                <a:ea typeface="Times New Roman" charset="0"/>
                <a:cs typeface="Times New Roman" charset="0"/>
              </a:rPr>
              <a:t>and I still go on.</a:t>
            </a:r>
          </a:p>
        </p:txBody>
      </p:sp>
      <p:sp>
        <p:nvSpPr>
          <p:cNvPr id="6" name="TextBox 5">
            <a:extLst>
              <a:ext uri="{FF2B5EF4-FFF2-40B4-BE49-F238E27FC236}">
                <a16:creationId xmlns:a16="http://schemas.microsoft.com/office/drawing/2014/main" id="{52B8CE25-F5E2-F442-8CC6-339C06C3A6D8}"/>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436500113"/>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5CCF244-4337-AA46-98D3-9644BA135E99}"/>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6" name="TextBox 5">
            <a:extLst>
              <a:ext uri="{FF2B5EF4-FFF2-40B4-BE49-F238E27FC236}">
                <a16:creationId xmlns:a16="http://schemas.microsoft.com/office/drawing/2014/main" id="{97F090FE-AD0A-8A45-8B74-2E5EA4D9000F}"/>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3CBC9554-0DE6-FB4C-AB26-FC32F03F2F80}"/>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Dance, then,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in the dance, said he.</a:t>
            </a:r>
          </a:p>
        </p:txBody>
      </p:sp>
    </p:spTree>
    <p:extLst>
      <p:ext uri="{BB962C8B-B14F-4D97-AF65-F5344CB8AC3E}">
        <p14:creationId xmlns:p14="http://schemas.microsoft.com/office/powerpoint/2010/main" val="1778501199"/>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461E1FCF-316C-F84F-9785-46C54C9D19CD}"/>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5" name="TextBox 4">
            <a:extLst>
              <a:ext uri="{FF2B5EF4-FFF2-40B4-BE49-F238E27FC236}">
                <a16:creationId xmlns:a16="http://schemas.microsoft.com/office/drawing/2014/main" id="{E860D3EE-26BC-0448-9C16-9B12E2D0F40A}"/>
              </a:ext>
            </a:extLst>
          </p:cNvPr>
          <p:cNvSpPr txBox="1"/>
          <p:nvPr/>
        </p:nvSpPr>
        <p:spPr>
          <a:xfrm>
            <a:off x="1"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 They cut me down </a:t>
            </a:r>
          </a:p>
          <a:p>
            <a:pPr algn="ctr"/>
            <a:r>
              <a:rPr lang="en-US" sz="3600" dirty="0">
                <a:latin typeface="Times New Roman" charset="0"/>
                <a:ea typeface="Times New Roman" charset="0"/>
                <a:cs typeface="Times New Roman" charset="0"/>
              </a:rPr>
              <a:t>and I leapt up high, </a:t>
            </a:r>
          </a:p>
          <a:p>
            <a:pPr algn="ctr"/>
            <a:r>
              <a:rPr lang="en-US" sz="3600" dirty="0">
                <a:latin typeface="Times New Roman" charset="0"/>
                <a:ea typeface="Times New Roman" charset="0"/>
                <a:cs typeface="Times New Roman" charset="0"/>
              </a:rPr>
              <a:t>I am the life </a:t>
            </a:r>
          </a:p>
          <a:p>
            <a:pPr algn="ctr"/>
            <a:r>
              <a:rPr lang="en-US" sz="3600" dirty="0">
                <a:latin typeface="Times New Roman" charset="0"/>
                <a:ea typeface="Times New Roman" charset="0"/>
                <a:cs typeface="Times New Roman" charset="0"/>
              </a:rPr>
              <a:t>that’ll never, never die; </a:t>
            </a:r>
          </a:p>
          <a:p>
            <a:pPr algn="ctr"/>
            <a:r>
              <a:rPr lang="en-US" sz="3600" dirty="0">
                <a:latin typeface="Times New Roman" charset="0"/>
                <a:ea typeface="Times New Roman" charset="0"/>
                <a:cs typeface="Times New Roman" charset="0"/>
              </a:rPr>
              <a:t>I’ll live in you </a:t>
            </a:r>
          </a:p>
          <a:p>
            <a:pPr algn="ctr"/>
            <a:r>
              <a:rPr lang="en-US" sz="3600" dirty="0">
                <a:latin typeface="Times New Roman" charset="0"/>
                <a:ea typeface="Times New Roman" charset="0"/>
                <a:cs typeface="Times New Roman" charset="0"/>
              </a:rPr>
              <a:t>if you’ll live in me;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a:t>
            </a:r>
          </a:p>
        </p:txBody>
      </p:sp>
      <p:sp>
        <p:nvSpPr>
          <p:cNvPr id="6" name="TextBox 5">
            <a:extLst>
              <a:ext uri="{FF2B5EF4-FFF2-40B4-BE49-F238E27FC236}">
                <a16:creationId xmlns:a16="http://schemas.microsoft.com/office/drawing/2014/main" id="{52B8CE25-F5E2-F442-8CC6-339C06C3A6D8}"/>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Tree>
    <p:extLst>
      <p:ext uri="{BB962C8B-B14F-4D97-AF65-F5344CB8AC3E}">
        <p14:creationId xmlns:p14="http://schemas.microsoft.com/office/powerpoint/2010/main" val="310917322"/>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767C146-6B96-4B45-9FFC-0DCFD81D25C1}"/>
              </a:ext>
            </a:extLst>
          </p:cNvPr>
          <p:cNvPicPr>
            <a:picLocks noChangeAspect="1"/>
          </p:cNvPicPr>
          <p:nvPr/>
        </p:nvPicPr>
        <p:blipFill>
          <a:blip r:embed="rId2">
            <a:alphaModFix amt="12000"/>
          </a:blip>
          <a:stretch>
            <a:fillRect/>
          </a:stretch>
        </p:blipFill>
        <p:spPr>
          <a:xfrm>
            <a:off x="-1" y="0"/>
            <a:ext cx="9143999" cy="6872110"/>
          </a:xfrm>
          <a:prstGeom prst="rect">
            <a:avLst/>
          </a:prstGeom>
        </p:spPr>
      </p:pic>
      <p:sp>
        <p:nvSpPr>
          <p:cNvPr id="6" name="TextBox 5">
            <a:extLst>
              <a:ext uri="{FF2B5EF4-FFF2-40B4-BE49-F238E27FC236}">
                <a16:creationId xmlns:a16="http://schemas.microsoft.com/office/drawing/2014/main" id="{97F090FE-AD0A-8A45-8B74-2E5EA4D9000F}"/>
              </a:ext>
            </a:extLst>
          </p:cNvPr>
          <p:cNvSpPr txBox="1"/>
          <p:nvPr/>
        </p:nvSpPr>
        <p:spPr>
          <a:xfrm>
            <a:off x="-282" y="11669"/>
            <a:ext cx="9144281" cy="1600438"/>
          </a:xfrm>
          <a:prstGeom prst="rect">
            <a:avLst/>
          </a:prstGeom>
          <a:noFill/>
        </p:spPr>
        <p:txBody>
          <a:bodyPr wrap="square" rtlCol="0">
            <a:spAutoFit/>
          </a:bodyPr>
          <a:lstStyle/>
          <a:p>
            <a:pPr algn="ctr"/>
            <a:r>
              <a:rPr lang="en-US" sz="3400" dirty="0">
                <a:latin typeface="Times New Roman" charset="0"/>
                <a:ea typeface="Times New Roman" charset="0"/>
                <a:cs typeface="Times New Roman" charset="0"/>
              </a:rPr>
              <a:t>“Lord of the Dance”  UMH 261</a:t>
            </a:r>
          </a:p>
          <a:p>
            <a:pPr algn="ctr"/>
            <a:r>
              <a:rPr lang="en-US" dirty="0">
                <a:latin typeface="Times New Roman" charset="0"/>
                <a:ea typeface="Times New Roman" charset="0"/>
                <a:cs typeface="Times New Roman" charset="0"/>
              </a:rPr>
              <a:t>WORDS: Sydney Carter, 1963     MUSIC: 19</a:t>
            </a:r>
            <a:r>
              <a:rPr lang="en-US" baseline="30000" dirty="0">
                <a:latin typeface="Times New Roman" charset="0"/>
                <a:ea typeface="Times New Roman" charset="0"/>
                <a:cs typeface="Times New Roman" charset="0"/>
              </a:rPr>
              <a:t>th</a:t>
            </a:r>
            <a:r>
              <a:rPr lang="en-US" dirty="0">
                <a:latin typeface="Times New Roman" charset="0"/>
                <a:ea typeface="Times New Roman" charset="0"/>
                <a:cs typeface="Times New Roman" charset="0"/>
              </a:rPr>
              <a:t> century Shaker tune; </a:t>
            </a:r>
          </a:p>
          <a:p>
            <a:pPr algn="ctr"/>
            <a:r>
              <a:rPr lang="en-US" dirty="0">
                <a:latin typeface="Times New Roman" charset="0"/>
                <a:ea typeface="Times New Roman" charset="0"/>
                <a:cs typeface="Times New Roman" charset="0"/>
              </a:rPr>
              <a:t>adapted by Sydney Carter, 1963; harmony by Gary Alan Smith, 1988</a:t>
            </a:r>
          </a:p>
          <a:p>
            <a:pPr algn="ctr"/>
            <a:r>
              <a:rPr lang="en-US" sz="2800" b="1" i="1" dirty="0">
                <a:latin typeface="Times New Roman" charset="0"/>
                <a:ea typeface="Times New Roman" charset="0"/>
                <a:cs typeface="Times New Roman" charset="0"/>
              </a:rPr>
              <a:t>Please stand as you are able and comfortable.</a:t>
            </a:r>
            <a:endParaRPr lang="en-US" sz="2800" b="1" i="1" dirty="0">
              <a:latin typeface="Edwardian Script ITC" charset="0"/>
              <a:ea typeface="Edwardian Script ITC" charset="0"/>
              <a:cs typeface="Edwardian Script ITC" charset="0"/>
            </a:endParaRPr>
          </a:p>
        </p:txBody>
      </p:sp>
      <p:sp>
        <p:nvSpPr>
          <p:cNvPr id="7" name="TextBox 6">
            <a:extLst>
              <a:ext uri="{FF2B5EF4-FFF2-40B4-BE49-F238E27FC236}">
                <a16:creationId xmlns:a16="http://schemas.microsoft.com/office/drawing/2014/main" id="{3CBC9554-0DE6-FB4C-AB26-FC32F03F2F80}"/>
              </a:ext>
            </a:extLst>
          </p:cNvPr>
          <p:cNvSpPr txBox="1"/>
          <p:nvPr/>
        </p:nvSpPr>
        <p:spPr>
          <a:xfrm>
            <a:off x="-282" y="1979951"/>
            <a:ext cx="9143999" cy="4524315"/>
          </a:xfrm>
          <a:prstGeom prst="rect">
            <a:avLst/>
          </a:prstGeom>
          <a:noFill/>
        </p:spPr>
        <p:txBody>
          <a:bodyPr wrap="square" rtlCol="0">
            <a:spAutoFit/>
          </a:bodyPr>
          <a:lstStyle/>
          <a:p>
            <a:pPr algn="ctr"/>
            <a:r>
              <a:rPr lang="en-US" sz="3600" dirty="0">
                <a:latin typeface="Times New Roman" charset="0"/>
                <a:ea typeface="Times New Roman" charset="0"/>
                <a:cs typeface="Times New Roman" charset="0"/>
              </a:rPr>
              <a:t>Dance, then,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I am the Lord </a:t>
            </a:r>
          </a:p>
          <a:p>
            <a:pPr algn="ctr"/>
            <a:r>
              <a:rPr lang="en-US" sz="3600" dirty="0">
                <a:latin typeface="Times New Roman" charset="0"/>
                <a:ea typeface="Times New Roman" charset="0"/>
                <a:cs typeface="Times New Roman" charset="0"/>
              </a:rPr>
              <a:t>of the Dance, said he.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wherever you may be, </a:t>
            </a:r>
          </a:p>
          <a:p>
            <a:pPr algn="ctr"/>
            <a:r>
              <a:rPr lang="en-US" sz="3600" dirty="0">
                <a:latin typeface="Times New Roman" charset="0"/>
                <a:ea typeface="Times New Roman" charset="0"/>
                <a:cs typeface="Times New Roman" charset="0"/>
              </a:rPr>
              <a:t>and I’ll lead you all </a:t>
            </a:r>
          </a:p>
          <a:p>
            <a:pPr algn="ctr"/>
            <a:r>
              <a:rPr lang="en-US" sz="3600" dirty="0">
                <a:latin typeface="Times New Roman" charset="0"/>
                <a:ea typeface="Times New Roman" charset="0"/>
                <a:cs typeface="Times New Roman" charset="0"/>
              </a:rPr>
              <a:t>in the dance, said he.</a:t>
            </a:r>
          </a:p>
        </p:txBody>
      </p:sp>
    </p:spTree>
    <p:extLst>
      <p:ext uri="{BB962C8B-B14F-4D97-AF65-F5344CB8AC3E}">
        <p14:creationId xmlns:p14="http://schemas.microsoft.com/office/powerpoint/2010/main" val="366772647"/>
      </p:ext>
    </p:extLst>
  </p:cSld>
  <p:clrMapOvr>
    <a:masterClrMapping/>
  </p:clrMapOvr>
  <mc:AlternateContent xmlns:mc="http://schemas.openxmlformats.org/markup-compatibility/2006" xmlns:p14="http://schemas.microsoft.com/office/powerpoint/2010/main">
    <mc:Choice Requires="p14">
      <p:transition p14:dur="250">
        <p:dissolve/>
      </p:transition>
    </mc:Choice>
    <mc:Fallback xmlns="">
      <p:transition>
        <p:dissolv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5870298"/>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13857" y="5468"/>
            <a:ext cx="9116288" cy="707886"/>
          </a:xfrm>
          <a:prstGeom prst="rect">
            <a:avLst/>
          </a:prstGeom>
          <a:noFill/>
        </p:spPr>
        <p:txBody>
          <a:bodyPr wrap="square" rtlCol="0">
            <a:spAutoFit/>
          </a:bodyPr>
          <a:lstStyle/>
          <a:p>
            <a:pPr algn="ctr"/>
            <a:r>
              <a:rPr lang="en-US" sz="4000" b="1" dirty="0">
                <a:ea typeface="Times New Roman" charset="0"/>
                <a:cs typeface="Times New Roman" charset="0"/>
              </a:rPr>
              <a:t>BLESSING AND BENEDICTION</a:t>
            </a:r>
          </a:p>
        </p:txBody>
      </p:sp>
      <p:sp>
        <p:nvSpPr>
          <p:cNvPr id="7" name="TextBox 6"/>
          <p:cNvSpPr txBox="1"/>
          <p:nvPr/>
        </p:nvSpPr>
        <p:spPr>
          <a:xfrm>
            <a:off x="575184" y="4993401"/>
            <a:ext cx="7934633" cy="1446550"/>
          </a:xfrm>
          <a:prstGeom prst="rect">
            <a:avLst/>
          </a:prstGeom>
          <a:noFill/>
          <a:ln w="127000" cmpd="thickThin">
            <a:solidFill>
              <a:schemeClr val="tx1"/>
            </a:solidFill>
          </a:ln>
        </p:spPr>
        <p:txBody>
          <a:bodyPr wrap="square" rtlCol="0">
            <a:spAutoFit/>
          </a:bodyPr>
          <a:lstStyle/>
          <a:p>
            <a:pPr algn="ctr"/>
            <a:r>
              <a:rPr lang="en-US" sz="4400" dirty="0">
                <a:ea typeface="Times New Roman" charset="0"/>
                <a:cs typeface="Times New Roman" charset="0"/>
              </a:rPr>
              <a:t>This service has ended, and now</a:t>
            </a:r>
          </a:p>
          <a:p>
            <a:pPr algn="ctr"/>
            <a:r>
              <a:rPr lang="en-US" sz="4400" dirty="0">
                <a:ea typeface="Times New Roman" charset="0"/>
                <a:cs typeface="Times New Roman" charset="0"/>
              </a:rPr>
              <a:t>your service in the world begins!</a:t>
            </a:r>
          </a:p>
        </p:txBody>
      </p:sp>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893" y="1221958"/>
            <a:ext cx="9144000" cy="3415447"/>
          </a:xfrm>
          <a:prstGeom prst="rect">
            <a:avLst/>
          </a:prstGeom>
        </p:spPr>
      </p:pic>
    </p:spTree>
    <p:extLst>
      <p:ext uri="{BB962C8B-B14F-4D97-AF65-F5344CB8AC3E}">
        <p14:creationId xmlns:p14="http://schemas.microsoft.com/office/powerpoint/2010/main" val="3039356192"/>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email">
            <a:alphaModFix amt="40000"/>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9" name="TextBox 8"/>
          <p:cNvSpPr txBox="1"/>
          <p:nvPr/>
        </p:nvSpPr>
        <p:spPr>
          <a:xfrm>
            <a:off x="0" y="0"/>
            <a:ext cx="9144000" cy="1938992"/>
          </a:xfrm>
          <a:prstGeom prst="rect">
            <a:avLst/>
          </a:prstGeom>
          <a:noFill/>
        </p:spPr>
        <p:txBody>
          <a:bodyPr wrap="square" rtlCol="0">
            <a:spAutoFit/>
          </a:bodyPr>
          <a:lstStyle/>
          <a:p>
            <a:pPr algn="ctr"/>
            <a:r>
              <a:rPr lang="en-US" sz="6000" b="1" dirty="0" err="1">
                <a:ea typeface="Times New Roman" charset="0"/>
                <a:cs typeface="Times New Roman" charset="0"/>
              </a:rPr>
              <a:t>Rectortown</a:t>
            </a:r>
            <a:r>
              <a:rPr lang="en-US" sz="6000" b="1" dirty="0">
                <a:ea typeface="Times New Roman" charset="0"/>
                <a:cs typeface="Times New Roman" charset="0"/>
              </a:rPr>
              <a:t> United Methodist Church</a:t>
            </a:r>
          </a:p>
        </p:txBody>
      </p:sp>
      <p:sp>
        <p:nvSpPr>
          <p:cNvPr id="5" name="TextBox 4">
            <a:extLst>
              <a:ext uri="{FF2B5EF4-FFF2-40B4-BE49-F238E27FC236}">
                <a16:creationId xmlns:a16="http://schemas.microsoft.com/office/drawing/2014/main" id="{A53B0D48-9EB2-0040-B2CF-78042D6119A0}"/>
              </a:ext>
            </a:extLst>
          </p:cNvPr>
          <p:cNvSpPr txBox="1"/>
          <p:nvPr/>
        </p:nvSpPr>
        <p:spPr>
          <a:xfrm>
            <a:off x="0" y="2989536"/>
            <a:ext cx="9144000" cy="2308324"/>
          </a:xfrm>
          <a:prstGeom prst="rect">
            <a:avLst/>
          </a:prstGeom>
          <a:noFill/>
        </p:spPr>
        <p:txBody>
          <a:bodyPr wrap="square" rtlCol="0">
            <a:spAutoFit/>
          </a:bodyPr>
          <a:lstStyle/>
          <a:p>
            <a:pPr algn="ctr"/>
            <a:r>
              <a:rPr lang="en-US" sz="4800" b="1" dirty="0">
                <a:ea typeface="Times New Roman" charset="0"/>
                <a:cs typeface="Times New Roman" charset="0"/>
              </a:rPr>
              <a:t>serving God with </a:t>
            </a:r>
          </a:p>
          <a:p>
            <a:pPr algn="ctr"/>
            <a:r>
              <a:rPr lang="en-US" sz="4800" b="1" dirty="0">
                <a:solidFill>
                  <a:srgbClr val="FF0000"/>
                </a:solidFill>
                <a:ea typeface="Times New Roman" charset="0"/>
                <a:cs typeface="Times New Roman" charset="0"/>
              </a:rPr>
              <a:t>P</a:t>
            </a:r>
            <a:r>
              <a:rPr lang="en-US" sz="4800" b="1" dirty="0">
                <a:ea typeface="Times New Roman" charset="0"/>
                <a:cs typeface="Times New Roman" charset="0"/>
              </a:rPr>
              <a:t>rayer, </a:t>
            </a:r>
            <a:r>
              <a:rPr lang="en-US" sz="4800" b="1" dirty="0">
                <a:solidFill>
                  <a:srgbClr val="FF0000"/>
                </a:solidFill>
                <a:ea typeface="Times New Roman" charset="0"/>
                <a:cs typeface="Times New Roman" charset="0"/>
              </a:rPr>
              <a:t>A</a:t>
            </a:r>
            <a:r>
              <a:rPr lang="en-US" sz="4800" b="1" dirty="0">
                <a:ea typeface="Times New Roman" charset="0"/>
                <a:cs typeface="Times New Roman" charset="0"/>
              </a:rPr>
              <a:t>ction, and </a:t>
            </a:r>
            <a:r>
              <a:rPr lang="en-US" sz="4800" b="1" dirty="0">
                <a:solidFill>
                  <a:srgbClr val="FF0000"/>
                </a:solidFill>
                <a:ea typeface="Times New Roman" charset="0"/>
                <a:cs typeface="Times New Roman" charset="0"/>
              </a:rPr>
              <a:t>L</a:t>
            </a:r>
            <a:r>
              <a:rPr lang="en-US" sz="4800" b="1" dirty="0">
                <a:ea typeface="Times New Roman" charset="0"/>
                <a:cs typeface="Times New Roman" charset="0"/>
              </a:rPr>
              <a:t>ove </a:t>
            </a:r>
          </a:p>
          <a:p>
            <a:pPr algn="ctr"/>
            <a:r>
              <a:rPr lang="en-US" sz="4800" b="1" dirty="0">
                <a:ea typeface="Times New Roman" charset="0"/>
                <a:cs typeface="Times New Roman" charset="0"/>
              </a:rPr>
              <a:t>through </a:t>
            </a:r>
            <a:r>
              <a:rPr lang="en-US" sz="4800" b="1" dirty="0">
                <a:solidFill>
                  <a:srgbClr val="FF0000"/>
                </a:solidFill>
                <a:ea typeface="Times New Roman" charset="0"/>
                <a:cs typeface="Times New Roman" charset="0"/>
              </a:rPr>
              <a:t>S</a:t>
            </a:r>
            <a:r>
              <a:rPr lang="en-US" sz="4800" b="1" dirty="0">
                <a:ea typeface="Times New Roman" charset="0"/>
                <a:cs typeface="Times New Roman" charset="0"/>
              </a:rPr>
              <a:t>ervice.</a:t>
            </a:r>
          </a:p>
        </p:txBody>
      </p:sp>
    </p:spTree>
    <p:extLst>
      <p:ext uri="{BB962C8B-B14F-4D97-AF65-F5344CB8AC3E}">
        <p14:creationId xmlns:p14="http://schemas.microsoft.com/office/powerpoint/2010/main" val="3492944313"/>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3A3C60-B2FD-49A5-3778-71624953F515}"/>
            </a:ext>
          </a:extLst>
        </p:cNvPr>
        <p:cNvGrpSpPr/>
        <p:nvPr/>
      </p:nvGrpSpPr>
      <p:grpSpPr>
        <a:xfrm>
          <a:off x="0" y="0"/>
          <a:ext cx="0" cy="0"/>
          <a:chOff x="0" y="0"/>
          <a:chExt cx="0" cy="0"/>
        </a:xfrm>
      </p:grpSpPr>
      <p:sp>
        <p:nvSpPr>
          <p:cNvPr id="2" name="Text Placeholder 1">
            <a:extLst>
              <a:ext uri="{FF2B5EF4-FFF2-40B4-BE49-F238E27FC236}">
                <a16:creationId xmlns:a16="http://schemas.microsoft.com/office/drawing/2014/main" id="{016B868F-71A8-A9E3-8A62-0F10812B916D}"/>
              </a:ext>
            </a:extLst>
          </p:cNvPr>
          <p:cNvSpPr>
            <a:spLocks noGrp="1"/>
          </p:cNvSpPr>
          <p:nvPr>
            <p:ph type="body" sz="quarter" idx="11"/>
          </p:nvPr>
        </p:nvSpPr>
        <p:spPr>
          <a:xfrm>
            <a:off x="1928188" y="1079674"/>
            <a:ext cx="7215812" cy="1515173"/>
          </a:xfrm>
        </p:spPr>
        <p:txBody>
          <a:bodyPr>
            <a:noAutofit/>
          </a:bodyPr>
          <a:lstStyle/>
          <a:p>
            <a:pPr>
              <a:lnSpc>
                <a:spcPct val="150000"/>
              </a:lnSpc>
            </a:pPr>
            <a:r>
              <a:rPr lang="en-US" dirty="0"/>
              <a:t>In the power of being seen, known, and loved, a way becomes clear—</a:t>
            </a:r>
          </a:p>
        </p:txBody>
      </p:sp>
      <p:sp>
        <p:nvSpPr>
          <p:cNvPr id="3" name="Text Placeholder 2">
            <a:extLst>
              <a:ext uri="{FF2B5EF4-FFF2-40B4-BE49-F238E27FC236}">
                <a16:creationId xmlns:a16="http://schemas.microsoft.com/office/drawing/2014/main" id="{770271B4-D20E-5DD2-5534-3EF6398C4136}"/>
              </a:ext>
            </a:extLst>
          </p:cNvPr>
          <p:cNvSpPr>
            <a:spLocks noGrp="1"/>
          </p:cNvSpPr>
          <p:nvPr>
            <p:ph type="body" sz="quarter" idx="12"/>
          </p:nvPr>
        </p:nvSpPr>
        <p:spPr>
          <a:xfrm>
            <a:off x="1928188" y="3258052"/>
            <a:ext cx="7215812" cy="1515172"/>
          </a:xfrm>
        </p:spPr>
        <p:txBody>
          <a:bodyPr>
            <a:noAutofit/>
          </a:bodyPr>
          <a:lstStyle/>
          <a:p>
            <a:pPr>
              <a:lnSpc>
                <a:spcPct val="150000"/>
              </a:lnSpc>
            </a:pPr>
            <a:r>
              <a:rPr lang="en-US" dirty="0"/>
              <a:t>A new way, a different way, a way of freedom.</a:t>
            </a:r>
          </a:p>
          <a:p>
            <a:pPr>
              <a:lnSpc>
                <a:spcPct val="150000"/>
              </a:lnSpc>
            </a:pPr>
            <a:r>
              <a:rPr lang="en-US" dirty="0"/>
              <a:t>All: Let us travel the way together in the footsteps of Jesus, our </a:t>
            </a:r>
            <a:r>
              <a:rPr lang="en-US" dirty="0" err="1"/>
              <a:t>waymaker</a:t>
            </a:r>
            <a:r>
              <a:rPr lang="en-US" dirty="0"/>
              <a:t>.</a:t>
            </a:r>
          </a:p>
          <a:p>
            <a:pPr>
              <a:lnSpc>
                <a:spcPct val="150000"/>
              </a:lnSpc>
            </a:pPr>
            <a:endParaRPr lang="en-US" dirty="0"/>
          </a:p>
        </p:txBody>
      </p:sp>
    </p:spTree>
    <p:extLst>
      <p:ext uri="{BB962C8B-B14F-4D97-AF65-F5344CB8AC3E}">
        <p14:creationId xmlns:p14="http://schemas.microsoft.com/office/powerpoint/2010/main" val="2199630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42E630B-7E43-04FC-ABDD-340F325211C1}"/>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4D003BEE-14AD-D7E1-16BE-29DB4289D6A7}"/>
              </a:ext>
            </a:extLst>
          </p:cNvPr>
          <p:cNvSpPr txBox="1"/>
          <p:nvPr/>
        </p:nvSpPr>
        <p:spPr>
          <a:xfrm>
            <a:off x="0" y="1319068"/>
            <a:ext cx="5719482"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All-knowing One, sometimes we shrink from your gaze, ashamed of ourselves, our failures, our mistakes. You see it all, but you also see through it all,</a:t>
            </a:r>
          </a:p>
        </p:txBody>
      </p:sp>
    </p:spTree>
    <p:extLst>
      <p:ext uri="{BB962C8B-B14F-4D97-AF65-F5344CB8AC3E}">
        <p14:creationId xmlns:p14="http://schemas.microsoft.com/office/powerpoint/2010/main" val="64873118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72AA95E-B1D5-96BB-43DE-92BA06548E45}"/>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006755F6-31E6-8BFD-2C96-E4BB7C93F7B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8F960C3F-80A6-C1D3-9C88-DC92F36E3B42}"/>
              </a:ext>
            </a:extLst>
          </p:cNvPr>
          <p:cNvSpPr txBox="1"/>
          <p:nvPr/>
        </p:nvSpPr>
        <p:spPr>
          <a:xfrm>
            <a:off x="0" y="1319084"/>
            <a:ext cx="5665694"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to the beloved child that you have created. Help us to rest in your sight, that being known, we might come to know ourselves. Free us from guilt and shame,</a:t>
            </a:r>
          </a:p>
        </p:txBody>
      </p:sp>
    </p:spTree>
    <p:extLst>
      <p:ext uri="{BB962C8B-B14F-4D97-AF65-F5344CB8AC3E}">
        <p14:creationId xmlns:p14="http://schemas.microsoft.com/office/powerpoint/2010/main" val="2780599821"/>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C5D85A-36BA-01C2-7490-D39D8BC67667}"/>
            </a:ext>
          </a:extLst>
        </p:cNvPr>
        <p:cNvGrpSpPr/>
        <p:nvPr/>
      </p:nvGrpSpPr>
      <p:grpSpPr>
        <a:xfrm>
          <a:off x="0" y="0"/>
          <a:ext cx="0" cy="0"/>
          <a:chOff x="0" y="0"/>
          <a:chExt cx="0" cy="0"/>
        </a:xfrm>
      </p:grpSpPr>
      <p:sp>
        <p:nvSpPr>
          <p:cNvPr id="3" name="Text Placeholder 2">
            <a:extLst>
              <a:ext uri="{FF2B5EF4-FFF2-40B4-BE49-F238E27FC236}">
                <a16:creationId xmlns:a16="http://schemas.microsoft.com/office/drawing/2014/main" id="{BF01FAB7-FA6B-6243-DB03-894FE171CB4C}"/>
              </a:ext>
            </a:extLst>
          </p:cNvPr>
          <p:cNvSpPr>
            <a:spLocks noGrp="1"/>
          </p:cNvSpPr>
          <p:nvPr>
            <p:ph type="body" sz="quarter" idx="10"/>
          </p:nvPr>
        </p:nvSpPr>
        <p:spPr>
          <a:xfrm>
            <a:off x="0" y="789441"/>
            <a:ext cx="5878286" cy="6068559"/>
          </a:xfrm>
        </p:spPr>
        <p:txBody>
          <a:bodyPr>
            <a:noAutofit/>
          </a:bodyPr>
          <a:lstStyle/>
          <a:p>
            <a:pPr marL="0" marR="0">
              <a:lnSpc>
                <a:spcPct val="100000"/>
              </a:lnSpc>
              <a:spcBef>
                <a:spcPts val="0"/>
              </a:spcBef>
              <a:spcAft>
                <a:spcPts val="0"/>
              </a:spcAft>
            </a:pPr>
            <a:r>
              <a:rPr lang="en-US" sz="3000" dirty="0">
                <a:effectLst/>
                <a:latin typeface="Verdana" panose="020B0604030504040204" pitchFamily="34" charset="0"/>
                <a:ea typeface="Verdana" panose="020B0604030504040204" pitchFamily="34" charset="0"/>
                <a:cs typeface="Verdana" panose="020B0604030504040204" pitchFamily="34" charset="0"/>
              </a:rPr>
              <a:t> </a:t>
            </a:r>
          </a:p>
        </p:txBody>
      </p:sp>
      <p:sp>
        <p:nvSpPr>
          <p:cNvPr id="5" name="TextBox 4">
            <a:extLst>
              <a:ext uri="{FF2B5EF4-FFF2-40B4-BE49-F238E27FC236}">
                <a16:creationId xmlns:a16="http://schemas.microsoft.com/office/drawing/2014/main" id="{EBE5BFFD-DA49-386E-9F9C-7F5900C8038D}"/>
              </a:ext>
            </a:extLst>
          </p:cNvPr>
          <p:cNvSpPr txBox="1"/>
          <p:nvPr/>
        </p:nvSpPr>
        <p:spPr>
          <a:xfrm>
            <a:off x="0" y="1319087"/>
            <a:ext cx="5629835" cy="4846455"/>
          </a:xfrm>
          <a:prstGeom prst="rect">
            <a:avLst/>
          </a:prstGeom>
          <a:noFill/>
        </p:spPr>
        <p:txBody>
          <a:bodyPr wrap="square" anchor="ctr">
            <a:spAutoFit/>
          </a:bodyPr>
          <a:lstStyle/>
          <a:p>
            <a:pPr algn="ctr">
              <a:lnSpc>
                <a:spcPct val="150000"/>
              </a:lnSpc>
            </a:pPr>
            <a:r>
              <a:rPr lang="en-US" sz="3000" b="1" dirty="0">
                <a:latin typeface="Verdana" panose="020B0604030504040204" pitchFamily="34" charset="0"/>
                <a:ea typeface="Verdana" panose="020B0604030504040204" pitchFamily="34" charset="0"/>
                <a:cs typeface="Verdana" panose="020B0604030504040204" pitchFamily="34" charset="0"/>
              </a:rPr>
              <a:t>so that we can stand up tall, do the work of repair and reconciliation, and step forward as the beloved children we are. In Jesus’ name we pray. Amen.</a:t>
            </a:r>
          </a:p>
        </p:txBody>
      </p:sp>
    </p:spTree>
    <p:extLst>
      <p:ext uri="{BB962C8B-B14F-4D97-AF65-F5344CB8AC3E}">
        <p14:creationId xmlns:p14="http://schemas.microsoft.com/office/powerpoint/2010/main" val="1205337304"/>
      </p:ext>
    </p:extLst>
  </p:cSld>
  <p:clrMapOvr>
    <a:masterClrMapping/>
  </p:clrMapOvr>
  <mc:AlternateContent xmlns:mc="http://schemas.openxmlformats.org/markup-compatibility/2006" xmlns:p14="http://schemas.microsoft.com/office/powerpoint/2010/main">
    <mc:Choice Requires="p14">
      <p:transition p14:dur="0" advTm="0"/>
    </mc:Choice>
    <mc:Fallback xmlns="">
      <p:transition advTm="0"/>
    </mc:Fallback>
  </mc:AlternateContent>
</p:sld>
</file>

<file path=ppt/theme/theme1.xml><?xml version="1.0" encoding="utf-8"?>
<a:theme xmlns:a="http://schemas.openxmlformats.org/drawingml/2006/main" name="General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0.xml><?xml version="1.0" encoding="utf-8"?>
<a:theme xmlns:a="http://schemas.openxmlformats.org/drawingml/2006/main" name="Advent Candle Lighting">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ommunion ">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Palm Confession ">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Apostles Creed 882">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5.xml><?xml version="1.0" encoding="utf-8"?>
<a:theme xmlns:a="http://schemas.openxmlformats.org/drawingml/2006/main" name="Nicene Creed 880">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6.xml><?xml version="1.0" encoding="utf-8"?>
<a:theme xmlns:a="http://schemas.openxmlformats.org/drawingml/2006/main" name="Apostles 881">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7.xml><?xml version="1.0" encoding="utf-8"?>
<a:theme xmlns:a="http://schemas.openxmlformats.org/drawingml/2006/main" name="Great Thanksgiving 13">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8.xml><?xml version="1.0" encoding="utf-8"?>
<a:theme xmlns:a="http://schemas.openxmlformats.org/drawingml/2006/main" name="Lord's Prayer">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9.xml><?xml version="1.0" encoding="utf-8"?>
<a:theme xmlns:a="http://schemas.openxmlformats.org/drawingml/2006/main" name="Lent Worship">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52018</TotalTime>
  <Words>2461</Words>
  <Application>Microsoft Macintosh PowerPoint</Application>
  <PresentationFormat>On-screen Show (4:3)</PresentationFormat>
  <Paragraphs>298</Paragraphs>
  <Slides>56</Slides>
  <Notes>2</Notes>
  <HiddenSlides>0</HiddenSlides>
  <MMClips>0</MMClips>
  <ScaleCrop>false</ScaleCrop>
  <HeadingPairs>
    <vt:vector size="6" baseType="variant">
      <vt:variant>
        <vt:lpstr>Fonts Used</vt:lpstr>
      </vt:variant>
      <vt:variant>
        <vt:i4>11</vt:i4>
      </vt:variant>
      <vt:variant>
        <vt:lpstr>Theme</vt:lpstr>
      </vt:variant>
      <vt:variant>
        <vt:i4>10</vt:i4>
      </vt:variant>
      <vt:variant>
        <vt:lpstr>Slide Titles</vt:lpstr>
      </vt:variant>
      <vt:variant>
        <vt:i4>56</vt:i4>
      </vt:variant>
    </vt:vector>
  </HeadingPairs>
  <TitlesOfParts>
    <vt:vector size="77" baseType="lpstr">
      <vt:lpstr>Times</vt:lpstr>
      <vt:lpstr>APPLE CHANCERY</vt:lpstr>
      <vt:lpstr>Arial</vt:lpstr>
      <vt:lpstr>Baguet Script</vt:lpstr>
      <vt:lpstr>Calibri</vt:lpstr>
      <vt:lpstr>Dreaming Outloud Script Pro</vt:lpstr>
      <vt:lpstr>Edwardian Script ITC</vt:lpstr>
      <vt:lpstr>Georgia</vt:lpstr>
      <vt:lpstr>Lucida Calligraphy</vt:lpstr>
      <vt:lpstr>Times New Roman</vt:lpstr>
      <vt:lpstr>Verdana</vt:lpstr>
      <vt:lpstr>General Worship</vt:lpstr>
      <vt:lpstr>Communion </vt:lpstr>
      <vt:lpstr>Palm Confession </vt:lpstr>
      <vt:lpstr>Apostles Creed 882</vt:lpstr>
      <vt:lpstr>Nicene Creed 880</vt:lpstr>
      <vt:lpstr>Apostles 881</vt:lpstr>
      <vt:lpstr>Great Thanksgiving 13</vt:lpstr>
      <vt:lpstr>Lord's Prayer</vt:lpstr>
      <vt:lpstr>Lent Worship</vt:lpstr>
      <vt:lpstr>Advent Candle Lighting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Isaiah 1: 16 – 17 </vt:lpstr>
      <vt:lpstr>PowerPoint Presentation</vt:lpstr>
      <vt:lpstr>Luke 19: 1 – 10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RUMC Admin</dc:creator>
  <cp:lastModifiedBy>RUMC Admin</cp:lastModifiedBy>
  <cp:revision>768</cp:revision>
  <cp:lastPrinted>2024-04-25T15:20:01Z</cp:lastPrinted>
  <dcterms:created xsi:type="dcterms:W3CDTF">2022-06-10T14:28:57Z</dcterms:created>
  <dcterms:modified xsi:type="dcterms:W3CDTF">2026-03-06T16:04:56Z</dcterms:modified>
</cp:coreProperties>
</file>