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5.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6.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7.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8.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9.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10.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 id="2147483731" r:id="rId2"/>
    <p:sldMasterId id="2147483823" r:id="rId3"/>
    <p:sldMasterId id="2147483689" r:id="rId4"/>
    <p:sldMasterId id="2147483701" r:id="rId5"/>
    <p:sldMasterId id="2147483717" r:id="rId6"/>
    <p:sldMasterId id="2147483779" r:id="rId7"/>
    <p:sldMasterId id="2147483755" r:id="rId8"/>
    <p:sldMasterId id="2147483746" r:id="rId9"/>
    <p:sldMasterId id="2147483693" r:id="rId10"/>
    <p:sldMasterId id="2147483688" r:id="rId11"/>
  </p:sldMasterIdLst>
  <p:notesMasterIdLst>
    <p:notesMasterId r:id="rId78"/>
  </p:notesMasterIdLst>
  <p:sldIdLst>
    <p:sldId id="3324" r:id="rId12"/>
    <p:sldId id="3194" r:id="rId13"/>
    <p:sldId id="3196" r:id="rId14"/>
    <p:sldId id="3666" r:id="rId15"/>
    <p:sldId id="4029" r:id="rId16"/>
    <p:sldId id="4030" r:id="rId17"/>
    <p:sldId id="3925" r:id="rId18"/>
    <p:sldId id="3926" r:id="rId19"/>
    <p:sldId id="3951" r:id="rId20"/>
    <p:sldId id="4046" r:id="rId21"/>
    <p:sldId id="257" r:id="rId22"/>
    <p:sldId id="258" r:id="rId23"/>
    <p:sldId id="3670" r:id="rId24"/>
    <p:sldId id="4018" r:id="rId25"/>
    <p:sldId id="4047" r:id="rId26"/>
    <p:sldId id="4048" r:id="rId27"/>
    <p:sldId id="4049" r:id="rId28"/>
    <p:sldId id="259" r:id="rId29"/>
    <p:sldId id="260" r:id="rId30"/>
    <p:sldId id="261" r:id="rId31"/>
    <p:sldId id="262" r:id="rId32"/>
    <p:sldId id="4050" r:id="rId33"/>
    <p:sldId id="4051" r:id="rId34"/>
    <p:sldId id="4052" r:id="rId35"/>
    <p:sldId id="4053" r:id="rId36"/>
    <p:sldId id="4054" r:id="rId37"/>
    <p:sldId id="4055" r:id="rId38"/>
    <p:sldId id="3690" r:id="rId39"/>
    <p:sldId id="256" r:id="rId40"/>
    <p:sldId id="4056" r:id="rId41"/>
    <p:sldId id="4057" r:id="rId42"/>
    <p:sldId id="4058" r:id="rId43"/>
    <p:sldId id="4059" r:id="rId44"/>
    <p:sldId id="4031" r:id="rId45"/>
    <p:sldId id="4032" r:id="rId46"/>
    <p:sldId id="4033" r:id="rId47"/>
    <p:sldId id="4034" r:id="rId48"/>
    <p:sldId id="4035" r:id="rId49"/>
    <p:sldId id="4036" r:id="rId50"/>
    <p:sldId id="4037" r:id="rId51"/>
    <p:sldId id="3079" r:id="rId52"/>
    <p:sldId id="3529" r:id="rId53"/>
    <p:sldId id="3081" r:id="rId54"/>
    <p:sldId id="4038" r:id="rId55"/>
    <p:sldId id="4039" r:id="rId56"/>
    <p:sldId id="4040" r:id="rId57"/>
    <p:sldId id="4041" r:id="rId58"/>
    <p:sldId id="4042" r:id="rId59"/>
    <p:sldId id="3397" r:id="rId60"/>
    <p:sldId id="3398" r:id="rId61"/>
    <p:sldId id="3399" r:id="rId62"/>
    <p:sldId id="4043" r:id="rId63"/>
    <p:sldId id="4044" r:id="rId64"/>
    <p:sldId id="1065" r:id="rId65"/>
    <p:sldId id="1292" r:id="rId66"/>
    <p:sldId id="1390" r:id="rId67"/>
    <p:sldId id="1391" r:id="rId68"/>
    <p:sldId id="1392" r:id="rId69"/>
    <p:sldId id="1393" r:id="rId70"/>
    <p:sldId id="1394" r:id="rId71"/>
    <p:sldId id="4045" r:id="rId72"/>
    <p:sldId id="3633" r:id="rId73"/>
    <p:sldId id="3678" r:id="rId74"/>
    <p:sldId id="3619" r:id="rId75"/>
    <p:sldId id="2315" r:id="rId76"/>
    <p:sldId id="354" r:id="rId7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C658"/>
    <a:srgbClr val="CDAA82"/>
    <a:srgbClr val="CF6C54"/>
    <a:srgbClr val="FFFBD9"/>
    <a:srgbClr val="FFF2CC"/>
    <a:srgbClr val="DDD3D7"/>
    <a:srgbClr val="E7C6A1"/>
    <a:srgbClr val="FFFFFF"/>
    <a:srgbClr val="E57A91"/>
    <a:srgbClr val="F7F2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16"/>
    <p:restoredTop sz="96023"/>
  </p:normalViewPr>
  <p:slideViewPr>
    <p:cSldViewPr snapToGrid="0" snapToObjects="1">
      <p:cViewPr varScale="1">
        <p:scale>
          <a:sx n="149" d="100"/>
          <a:sy n="149" d="100"/>
        </p:scale>
        <p:origin x="2360" y="16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slide" Target="slides/slide52.xml"/><Relationship Id="rId68" Type="http://schemas.openxmlformats.org/officeDocument/2006/relationships/slide" Target="slides/slide57.xml"/><Relationship Id="rId16" Type="http://schemas.openxmlformats.org/officeDocument/2006/relationships/slide" Target="slides/slide5.xml"/><Relationship Id="rId11" Type="http://schemas.openxmlformats.org/officeDocument/2006/relationships/slideMaster" Target="slideMasters/slideMaster11.xml"/><Relationship Id="rId32" Type="http://schemas.openxmlformats.org/officeDocument/2006/relationships/slide" Target="slides/slide21.xml"/><Relationship Id="rId37" Type="http://schemas.openxmlformats.org/officeDocument/2006/relationships/slide" Target="slides/slide26.xml"/><Relationship Id="rId53" Type="http://schemas.openxmlformats.org/officeDocument/2006/relationships/slide" Target="slides/slide42.xml"/><Relationship Id="rId58" Type="http://schemas.openxmlformats.org/officeDocument/2006/relationships/slide" Target="slides/slide47.xml"/><Relationship Id="rId74" Type="http://schemas.openxmlformats.org/officeDocument/2006/relationships/slide" Target="slides/slide63.xml"/><Relationship Id="rId79"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50.xml"/><Relationship Id="rId82" Type="http://schemas.openxmlformats.org/officeDocument/2006/relationships/tableStyles" Target="tableStyles.xml"/><Relationship Id="rId19" Type="http://schemas.openxmlformats.org/officeDocument/2006/relationships/slide" Target="slides/slide8.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slide" Target="slides/slide58.xml"/><Relationship Id="rId77" Type="http://schemas.openxmlformats.org/officeDocument/2006/relationships/slide" Target="slides/slide66.xml"/><Relationship Id="rId8" Type="http://schemas.openxmlformats.org/officeDocument/2006/relationships/slideMaster" Target="slideMasters/slideMaster8.xml"/><Relationship Id="rId51" Type="http://schemas.openxmlformats.org/officeDocument/2006/relationships/slide" Target="slides/slide40.xml"/><Relationship Id="rId72" Type="http://schemas.openxmlformats.org/officeDocument/2006/relationships/slide" Target="slides/slide61.xml"/><Relationship Id="rId80"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slide" Target="slides/slide59.xml"/><Relationship Id="rId75" Type="http://schemas.openxmlformats.org/officeDocument/2006/relationships/slide" Target="slides/slide64.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10.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slide" Target="slides/slide6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openxmlformats.org/officeDocument/2006/relationships/slide" Target="slides/slide65.xml"/><Relationship Id="rId7" Type="http://schemas.openxmlformats.org/officeDocument/2006/relationships/slideMaster" Target="slideMasters/slideMaster7.xml"/><Relationship Id="rId71" Type="http://schemas.openxmlformats.org/officeDocument/2006/relationships/slide" Target="slides/slide60.xml"/><Relationship Id="rId2" Type="http://schemas.openxmlformats.org/officeDocument/2006/relationships/slideMaster" Target="slideMasters/slideMaster2.xml"/><Relationship Id="rId29" Type="http://schemas.openxmlformats.org/officeDocument/2006/relationships/slide" Target="slides/slide18.xml"/><Relationship Id="rId24" Type="http://schemas.openxmlformats.org/officeDocument/2006/relationships/slide" Target="slides/slide13.xml"/><Relationship Id="rId40" Type="http://schemas.openxmlformats.org/officeDocument/2006/relationships/slide" Target="slides/slide29.xml"/><Relationship Id="rId45" Type="http://schemas.openxmlformats.org/officeDocument/2006/relationships/slide" Target="slides/slide34.xml"/><Relationship Id="rId66" Type="http://schemas.openxmlformats.org/officeDocument/2006/relationships/slide" Target="slides/slide5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70B782-7928-BC4C-A3AA-492C142E50D3}" type="datetimeFigureOut">
              <a:rPr lang="en-US" smtClean="0"/>
              <a:t>7/20/26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C57315-79F8-3F40-ACDB-4839CD44B319}" type="slidenum">
              <a:rPr lang="en-US" smtClean="0"/>
              <a:t>‹#›</a:t>
            </a:fld>
            <a:endParaRPr lang="en-US"/>
          </a:p>
        </p:txBody>
      </p:sp>
    </p:spTree>
    <p:extLst>
      <p:ext uri="{BB962C8B-B14F-4D97-AF65-F5344CB8AC3E}">
        <p14:creationId xmlns:p14="http://schemas.microsoft.com/office/powerpoint/2010/main" val="495851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C57315-79F8-3F40-ACDB-4839CD44B319}" type="slidenum">
              <a:rPr lang="en-US" smtClean="0"/>
              <a:t>2</a:t>
            </a:fld>
            <a:endParaRPr lang="en-US"/>
          </a:p>
        </p:txBody>
      </p:sp>
    </p:spTree>
    <p:extLst>
      <p:ext uri="{BB962C8B-B14F-4D97-AF65-F5344CB8AC3E}">
        <p14:creationId xmlns:p14="http://schemas.microsoft.com/office/powerpoint/2010/main" val="2133391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www.goodfon.com</a:t>
            </a:r>
            <a:r>
              <a:rPr lang="en-US" dirty="0"/>
              <a:t>/flowers/wallpaper-blue-wood-blossom-spring-flowers-vesna-iablonia-tsvety.html</a:t>
            </a:r>
          </a:p>
        </p:txBody>
      </p:sp>
      <p:sp>
        <p:nvSpPr>
          <p:cNvPr id="4" name="Slide Number Placeholder 3"/>
          <p:cNvSpPr>
            <a:spLocks noGrp="1"/>
          </p:cNvSpPr>
          <p:nvPr>
            <p:ph type="sldNum" sz="quarter" idx="5"/>
          </p:nvPr>
        </p:nvSpPr>
        <p:spPr/>
        <p:txBody>
          <a:bodyPr/>
          <a:lstStyle/>
          <a:p>
            <a:fld id="{F6C57315-79F8-3F40-ACDB-4839CD44B319}" type="slidenum">
              <a:rPr lang="en-US" smtClean="0"/>
              <a:t>41</a:t>
            </a:fld>
            <a:endParaRPr lang="en-US"/>
          </a:p>
        </p:txBody>
      </p:sp>
    </p:spTree>
    <p:extLst>
      <p:ext uri="{BB962C8B-B14F-4D97-AF65-F5344CB8AC3E}">
        <p14:creationId xmlns:p14="http://schemas.microsoft.com/office/powerpoint/2010/main" val="7002893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all to Worship Responses">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4880BE44-9C80-12B5-DDE3-237F7125670D}"/>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0" y="3688"/>
            <a:ext cx="9145076" cy="68543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11F1E20E-4C96-B4E8-6517-41E77B803067}"/>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1076" y="0"/>
            <a:ext cx="9145076" cy="6854312"/>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lstStyle>
            <a:lvl1pPr marL="0" indent="0">
              <a:buFontTx/>
              <a:buNone/>
              <a:defRPr sz="3600">
                <a:latin typeface="+mn-lt"/>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3050489"/>
            <a:ext cx="6839892" cy="1515172"/>
          </a:xfrm>
        </p:spPr>
        <p:txBody>
          <a:bodyPr/>
          <a:lstStyle>
            <a:lvl1pPr marL="0" indent="0">
              <a:buFontTx/>
              <a:buNone/>
              <a:defRPr sz="3600" b="1">
                <a:latin typeface="Time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3255" y="8278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2762873"/>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9" name="Text Placeholder 3">
            <a:extLst>
              <a:ext uri="{FF2B5EF4-FFF2-40B4-BE49-F238E27FC236}">
                <a16:creationId xmlns:a16="http://schemas.microsoft.com/office/drawing/2014/main" id="{F4B7E3C9-C87B-9BBA-0251-0751D243048A}"/>
              </a:ext>
            </a:extLst>
          </p:cNvPr>
          <p:cNvSpPr>
            <a:spLocks noGrp="1"/>
          </p:cNvSpPr>
          <p:nvPr>
            <p:ph type="body" sz="quarter" idx="13"/>
          </p:nvPr>
        </p:nvSpPr>
        <p:spPr>
          <a:xfrm>
            <a:off x="1928188" y="4849456"/>
            <a:ext cx="6839892" cy="1515172"/>
          </a:xfrm>
        </p:spPr>
        <p:txBody>
          <a:bodyPr/>
          <a:lstStyle>
            <a:lvl1pPr marL="0" indent="0">
              <a:buFontTx/>
              <a:buNone/>
              <a:defRPr sz="3600" b="0">
                <a:latin typeface="Time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273255" y="4521567"/>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Tree>
    <p:extLst>
      <p:ext uri="{BB962C8B-B14F-4D97-AF65-F5344CB8AC3E}">
        <p14:creationId xmlns:p14="http://schemas.microsoft.com/office/powerpoint/2010/main" val="33321258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4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10773"/>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771650" y="1236861"/>
            <a:ext cx="6996430"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Tree>
    <p:extLst>
      <p:ext uri="{BB962C8B-B14F-4D97-AF65-F5344CB8AC3E}">
        <p14:creationId xmlns:p14="http://schemas.microsoft.com/office/powerpoint/2010/main" val="177449230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10773"/>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Tree>
    <p:extLst>
      <p:ext uri="{BB962C8B-B14F-4D97-AF65-F5344CB8AC3E}">
        <p14:creationId xmlns:p14="http://schemas.microsoft.com/office/powerpoint/2010/main" val="312526378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descr="A white bird with blue wings and a green branch in its beak&#10;&#10;Description automatically generated">
            <a:extLst>
              <a:ext uri="{FF2B5EF4-FFF2-40B4-BE49-F238E27FC236}">
                <a16:creationId xmlns:a16="http://schemas.microsoft.com/office/drawing/2014/main" id="{75BABC57-223F-73AD-EE5A-063B7F5ED8C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56080" y="0"/>
            <a:ext cx="5831840" cy="5831840"/>
          </a:xfrm>
          <a:prstGeom prst="rect">
            <a:avLst/>
          </a:prstGeom>
        </p:spPr>
      </p:pic>
      <p:sp>
        <p:nvSpPr>
          <p:cNvPr id="7" name="TextBox 6">
            <a:extLst>
              <a:ext uri="{FF2B5EF4-FFF2-40B4-BE49-F238E27FC236}">
                <a16:creationId xmlns:a16="http://schemas.microsoft.com/office/drawing/2014/main" id="{A89B31DD-49F4-C706-8998-22E902808E6A}"/>
              </a:ext>
            </a:extLst>
          </p:cNvPr>
          <p:cNvSpPr txBox="1"/>
          <p:nvPr userDrawn="1"/>
        </p:nvSpPr>
        <p:spPr>
          <a:xfrm>
            <a:off x="1727200" y="5831840"/>
            <a:ext cx="6118021" cy="784830"/>
          </a:xfrm>
          <a:prstGeom prst="rect">
            <a:avLst/>
          </a:prstGeom>
          <a:noFill/>
        </p:spPr>
        <p:txBody>
          <a:bodyPr wrap="none" rtlCol="0">
            <a:spAutoFit/>
          </a:bodyPr>
          <a:lstStyle/>
          <a:p>
            <a:r>
              <a:rPr lang="en-US" sz="4500" b="0" dirty="0">
                <a:effectLst/>
                <a:latin typeface="Verdana" panose="020B0604030504040204" pitchFamily="34" charset="0"/>
                <a:ea typeface="Verdana" panose="020B0604030504040204" pitchFamily="34" charset="0"/>
                <a:cs typeface="Verdana" panose="020B0604030504040204" pitchFamily="34" charset="0"/>
              </a:rPr>
              <a:t>Passing of the Peace</a:t>
            </a:r>
          </a:p>
        </p:txBody>
      </p:sp>
    </p:spTree>
    <p:extLst>
      <p:ext uri="{BB962C8B-B14F-4D97-AF65-F5344CB8AC3E}">
        <p14:creationId xmlns:p14="http://schemas.microsoft.com/office/powerpoint/2010/main" val="80237873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Call to Worship Responses">
    <p:spTree>
      <p:nvGrpSpPr>
        <p:cNvPr id="1" name=""/>
        <p:cNvGrpSpPr/>
        <p:nvPr/>
      </p:nvGrpSpPr>
      <p:grpSpPr>
        <a:xfrm>
          <a:off x="0" y="0"/>
          <a:ext cx="0" cy="0"/>
          <a:chOff x="0" y="0"/>
          <a:chExt cx="0" cy="0"/>
        </a:xfrm>
      </p:grpSpPr>
      <p:pic>
        <p:nvPicPr>
          <p:cNvPr id="3074" name="Picture 2" descr="1,900+ Bible By Window Light Stock Photos, Pictures &amp; Royalty-Free Images -  iStock">
            <a:extLst>
              <a:ext uri="{FF2B5EF4-FFF2-40B4-BE49-F238E27FC236}">
                <a16:creationId xmlns:a16="http://schemas.microsoft.com/office/drawing/2014/main" id="{CFC89D73-694A-5032-63A8-64464A671671}"/>
              </a:ext>
            </a:extLst>
          </p:cNvPr>
          <p:cNvPicPr>
            <a:picLocks noChangeAspect="1" noChangeArrowheads="1"/>
          </p:cNvPicPr>
          <p:nvPr userDrawn="1"/>
        </p:nvPicPr>
        <p:blipFill>
          <a:blip r:embed="rId2">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932515"/>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2890986"/>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392595" y="58438"/>
            <a:ext cx="8358809" cy="769441"/>
          </a:xfrm>
          <a:prstGeom prst="rect">
            <a:avLst/>
          </a:prstGeom>
          <a:noFill/>
        </p:spPr>
        <p:txBody>
          <a:bodyPr wrap="square" rtlCol="0">
            <a:spAutoFit/>
          </a:bodyPr>
          <a:lstStyle/>
          <a:p>
            <a:pPr algn="ctr"/>
            <a:r>
              <a:rPr lang="en-US" sz="4400" b="1" dirty="0">
                <a:latin typeface="Times" pitchFamily="2" charset="0"/>
              </a:rPr>
              <a:t>Confession &amp; Pardon</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3255" y="827879"/>
            <a:ext cx="1654933" cy="646331"/>
          </a:xfrm>
          <a:prstGeom prst="rect">
            <a:avLst/>
          </a:prstGeom>
          <a:noFill/>
        </p:spPr>
        <p:txBody>
          <a:bodyPr wrap="square" rtlCol="0">
            <a:spAutoFit/>
          </a:bodyPr>
          <a:lstStyle/>
          <a:p>
            <a:r>
              <a:rPr lang="en-US" sz="3600" i="1" dirty="0">
                <a:solidFill>
                  <a:schemeClr val="accent1"/>
                </a:solidFill>
                <a:latin typeface="+mn-lt"/>
              </a:rPr>
              <a:t>Pastor: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2762873"/>
            <a:ext cx="1654933" cy="646331"/>
          </a:xfrm>
          <a:prstGeom prst="rect">
            <a:avLst/>
          </a:prstGeom>
          <a:noFill/>
        </p:spPr>
        <p:txBody>
          <a:bodyPr wrap="square" rtlCol="0">
            <a:spAutoFit/>
          </a:bodyPr>
          <a:lstStyle/>
          <a:p>
            <a:r>
              <a:rPr lang="en-US" sz="3600" b="1" i="1" dirty="0">
                <a:solidFill>
                  <a:schemeClr val="accent1"/>
                </a:solidFill>
                <a:latin typeface="+mn-lt"/>
              </a:rPr>
              <a:t>People:</a:t>
            </a:r>
          </a:p>
        </p:txBody>
      </p:sp>
      <p:sp>
        <p:nvSpPr>
          <p:cNvPr id="9" name="Text Placeholder 3">
            <a:extLst>
              <a:ext uri="{FF2B5EF4-FFF2-40B4-BE49-F238E27FC236}">
                <a16:creationId xmlns:a16="http://schemas.microsoft.com/office/drawing/2014/main" id="{F4B7E3C9-C87B-9BBA-0251-0751D243048A}"/>
              </a:ext>
            </a:extLst>
          </p:cNvPr>
          <p:cNvSpPr>
            <a:spLocks noGrp="1"/>
          </p:cNvSpPr>
          <p:nvPr>
            <p:ph type="body" sz="quarter" idx="13"/>
          </p:nvPr>
        </p:nvSpPr>
        <p:spPr>
          <a:xfrm>
            <a:off x="1928188" y="4739147"/>
            <a:ext cx="6839892" cy="1515172"/>
          </a:xfrm>
        </p:spPr>
        <p:txBody>
          <a:bodyPr>
            <a:normAutofit/>
          </a:bodyPr>
          <a:lstStyle>
            <a:lvl1pPr marL="0" indent="0">
              <a:lnSpc>
                <a:spcPct val="100000"/>
              </a:lnSpc>
              <a:buFontTx/>
              <a:buNone/>
              <a:defRPr sz="3000" b="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273255" y="4534271"/>
            <a:ext cx="1654933" cy="646331"/>
          </a:xfrm>
          <a:prstGeom prst="rect">
            <a:avLst/>
          </a:prstGeom>
          <a:noFill/>
        </p:spPr>
        <p:txBody>
          <a:bodyPr wrap="square" rtlCol="0">
            <a:spAutoFit/>
          </a:bodyPr>
          <a:lstStyle/>
          <a:p>
            <a:r>
              <a:rPr lang="en-US" sz="3600" i="1" dirty="0">
                <a:solidFill>
                  <a:schemeClr val="accent1"/>
                </a:solidFill>
                <a:latin typeface="+mn-lt"/>
              </a:rPr>
              <a:t>Pastor:</a:t>
            </a:r>
          </a:p>
        </p:txBody>
      </p:sp>
    </p:spTree>
    <p:extLst>
      <p:ext uri="{BB962C8B-B14F-4D97-AF65-F5344CB8AC3E}">
        <p14:creationId xmlns:p14="http://schemas.microsoft.com/office/powerpoint/2010/main" val="398742733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9_Call to Worship Responses">
    <p:spTree>
      <p:nvGrpSpPr>
        <p:cNvPr id="1" name=""/>
        <p:cNvGrpSpPr/>
        <p:nvPr/>
      </p:nvGrpSpPr>
      <p:grpSpPr>
        <a:xfrm>
          <a:off x="0" y="0"/>
          <a:ext cx="0" cy="0"/>
          <a:chOff x="0" y="0"/>
          <a:chExt cx="0" cy="0"/>
        </a:xfrm>
      </p:grpSpPr>
      <p:pic>
        <p:nvPicPr>
          <p:cNvPr id="3074" name="Picture 2" descr="1,900+ Bible By Window Light Stock Photos, Pictures &amp; Royalty-Free Images -  iStock">
            <a:extLst>
              <a:ext uri="{FF2B5EF4-FFF2-40B4-BE49-F238E27FC236}">
                <a16:creationId xmlns:a16="http://schemas.microsoft.com/office/drawing/2014/main" id="{CFC89D73-694A-5032-63A8-64464A671671}"/>
              </a:ext>
            </a:extLst>
          </p:cNvPr>
          <p:cNvPicPr>
            <a:picLocks noChangeAspect="1" noChangeArrowheads="1"/>
          </p:cNvPicPr>
          <p:nvPr userDrawn="1"/>
        </p:nvPicPr>
        <p:blipFill>
          <a:blip r:embed="rId2">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932515"/>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3652727"/>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392595" y="58438"/>
            <a:ext cx="8358809" cy="769441"/>
          </a:xfrm>
          <a:prstGeom prst="rect">
            <a:avLst/>
          </a:prstGeom>
          <a:noFill/>
        </p:spPr>
        <p:txBody>
          <a:bodyPr wrap="square" rtlCol="0">
            <a:spAutoFit/>
          </a:bodyPr>
          <a:lstStyle/>
          <a:p>
            <a:pPr algn="ctr"/>
            <a:r>
              <a:rPr lang="en-US" sz="4400" b="1" dirty="0">
                <a:latin typeface="Times" pitchFamily="2" charset="0"/>
              </a:rPr>
              <a:t>Confession &amp; Pardon</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3255" y="827879"/>
            <a:ext cx="1654933" cy="646331"/>
          </a:xfrm>
          <a:prstGeom prst="rect">
            <a:avLst/>
          </a:prstGeom>
          <a:noFill/>
        </p:spPr>
        <p:txBody>
          <a:bodyPr wrap="square" rtlCol="0">
            <a:spAutoFit/>
          </a:bodyPr>
          <a:lstStyle/>
          <a:p>
            <a:r>
              <a:rPr lang="en-US" sz="3600" i="1" dirty="0">
                <a:solidFill>
                  <a:schemeClr val="accent1"/>
                </a:solidFill>
                <a:latin typeface="+mn-lt"/>
              </a:rPr>
              <a:t>Pastor: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3652727"/>
            <a:ext cx="1654933" cy="646331"/>
          </a:xfrm>
          <a:prstGeom prst="rect">
            <a:avLst/>
          </a:prstGeom>
          <a:noFill/>
        </p:spPr>
        <p:txBody>
          <a:bodyPr wrap="square" rtlCol="0">
            <a:spAutoFit/>
          </a:bodyPr>
          <a:lstStyle/>
          <a:p>
            <a:r>
              <a:rPr lang="en-US" sz="3600" b="1" i="1" dirty="0">
                <a:solidFill>
                  <a:schemeClr val="accent1"/>
                </a:solidFill>
                <a:latin typeface="+mn-lt"/>
              </a:rPr>
              <a:t>People:</a:t>
            </a:r>
          </a:p>
        </p:txBody>
      </p:sp>
    </p:spTree>
    <p:extLst>
      <p:ext uri="{BB962C8B-B14F-4D97-AF65-F5344CB8AC3E}">
        <p14:creationId xmlns:p14="http://schemas.microsoft.com/office/powerpoint/2010/main" val="289552769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233025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12_Blank">
    <p:spTree>
      <p:nvGrpSpPr>
        <p:cNvPr id="1" name=""/>
        <p:cNvGrpSpPr/>
        <p:nvPr/>
      </p:nvGrpSpPr>
      <p:grpSpPr>
        <a:xfrm>
          <a:off x="0" y="0"/>
          <a:ext cx="0" cy="0"/>
          <a:chOff x="0" y="0"/>
          <a:chExt cx="0" cy="0"/>
        </a:xfrm>
      </p:grpSpPr>
      <p:pic>
        <p:nvPicPr>
          <p:cNvPr id="3" name="Picture 2" descr="A white dove flying over an open book&#10;&#10;AI-generated content may be incorrect.">
            <a:extLst>
              <a:ext uri="{FF2B5EF4-FFF2-40B4-BE49-F238E27FC236}">
                <a16:creationId xmlns:a16="http://schemas.microsoft.com/office/drawing/2014/main" id="{3D907368-4305-96A1-4351-31B08D20FF6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43000" y="0"/>
            <a:ext cx="6858000" cy="6858000"/>
          </a:xfrm>
          <a:prstGeom prst="rect">
            <a:avLst/>
          </a:prstGeom>
        </p:spPr>
      </p:pic>
      <p:sp>
        <p:nvSpPr>
          <p:cNvPr id="4" name="TextBox 3">
            <a:extLst>
              <a:ext uri="{FF2B5EF4-FFF2-40B4-BE49-F238E27FC236}">
                <a16:creationId xmlns:a16="http://schemas.microsoft.com/office/drawing/2014/main" id="{57BB1F35-A4D6-2377-7F1D-5C6370515C30}"/>
              </a:ext>
            </a:extLst>
          </p:cNvPr>
          <p:cNvSpPr txBox="1"/>
          <p:nvPr userDrawn="1"/>
        </p:nvSpPr>
        <p:spPr>
          <a:xfrm>
            <a:off x="268356" y="3329609"/>
            <a:ext cx="8607287" cy="861774"/>
          </a:xfrm>
          <a:prstGeom prst="rect">
            <a:avLst/>
          </a:prstGeom>
          <a:solidFill>
            <a:schemeClr val="accent5">
              <a:lumMod val="20000"/>
              <a:lumOff val="80000"/>
            </a:schemeClr>
          </a:solidFill>
          <a:effectLst>
            <a:softEdge rad="63500"/>
          </a:effectLst>
        </p:spPr>
        <p:txBody>
          <a:bodyPr wrap="square" rtlCol="0">
            <a:spAutoFit/>
          </a:bodyPr>
          <a:lstStyle/>
          <a:p>
            <a:pPr algn="ctr"/>
            <a:r>
              <a:rPr lang="en-US" sz="5000" dirty="0">
                <a:latin typeface="Verdana" panose="020B0604030504040204" pitchFamily="34" charset="0"/>
                <a:ea typeface="Verdana" panose="020B0604030504040204" pitchFamily="34" charset="0"/>
                <a:cs typeface="Verdana" panose="020B0604030504040204" pitchFamily="34" charset="0"/>
              </a:rPr>
              <a:t>Pastoral Prayer</a:t>
            </a:r>
          </a:p>
        </p:txBody>
      </p:sp>
    </p:spTree>
    <p:extLst>
      <p:ext uri="{BB962C8B-B14F-4D97-AF65-F5344CB8AC3E}">
        <p14:creationId xmlns:p14="http://schemas.microsoft.com/office/powerpoint/2010/main" val="336052573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11_Blank">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7C6C296-4EB0-8C74-778E-9C960DEB4D9A}"/>
              </a:ext>
            </a:extLst>
          </p:cNvPr>
          <p:cNvSpPr txBox="1"/>
          <p:nvPr userDrawn="1"/>
        </p:nvSpPr>
        <p:spPr>
          <a:xfrm>
            <a:off x="3923219" y="1782817"/>
            <a:ext cx="5147211" cy="3281860"/>
          </a:xfrm>
          <a:prstGeom prst="rect">
            <a:avLst/>
          </a:prstGeom>
          <a:solidFill>
            <a:srgbClr val="F2C658">
              <a:alpha val="61961"/>
            </a:srgbClr>
          </a:solidFill>
          <a:ln>
            <a:noFill/>
          </a:ln>
          <a:effectLst>
            <a:softEdge rad="63500"/>
          </a:effectLst>
        </p:spPr>
        <p:txBody>
          <a:bodyPr wrap="square">
            <a:spAutoFit/>
          </a:bodyPr>
          <a:lstStyle/>
          <a:p>
            <a:pPr algn="ctr" defTabSz="914400">
              <a:lnSpc>
                <a:spcPct val="150000"/>
              </a:lnSpc>
              <a:spcBef>
                <a:spcPct val="0"/>
              </a:spcBef>
              <a:spcAft>
                <a:spcPts val="600"/>
              </a:spcAft>
            </a:pPr>
            <a:r>
              <a:rPr lang="en-US" sz="4800" b="1" dirty="0">
                <a:solidFill>
                  <a:schemeClr val="tx1">
                    <a:lumMod val="75000"/>
                    <a:lumOff val="25000"/>
                  </a:schemeClr>
                </a:solidFill>
                <a:latin typeface="Georgia" panose="02040502050405020303" pitchFamily="18" charset="0"/>
                <a:ea typeface="+mj-ea"/>
                <a:cs typeface="+mj-cs"/>
              </a:rPr>
              <a:t>Young Disciples’ Message</a:t>
            </a:r>
          </a:p>
        </p:txBody>
      </p:sp>
      <p:pic>
        <p:nvPicPr>
          <p:cNvPr id="2" name="Picture 1" descr="Elaborate kirigami paper cutting artwork celebrates pure happiness through intricate layered silhouettes. Children dance and release delicate butterflies into a radiant sky filled with warm golden light. Five distinct paper layers create dimensional depth with translucent effects in honey yellow, soft coral, warm peach, and creamy white tones. Ornamental floral borders frame the scene with laser-cut precision, while confetti ribbons and blooming wildflowers add festive energy. Joyful birds soar through the composition on tissue-thin wings that allow light to pass through. Hidden smiling faces and hearts appear within the filigree patterns through clever positive and negative space design. The vertical composition ascends upward, suggesting uplifting movement and celebration. Studio backlighting creates luminous glow-through effects and rich shadows that emphasize the masterful paper texture with visible fiber grain and crisp cut edges.">
            <a:extLst>
              <a:ext uri="{FF2B5EF4-FFF2-40B4-BE49-F238E27FC236}">
                <a16:creationId xmlns:a16="http://schemas.microsoft.com/office/drawing/2014/main" id="{2A40EAD3-E7A3-225E-2B62-DAA8F72E89C5}"/>
              </a:ext>
            </a:extLst>
          </p:cNvPr>
          <p:cNvPicPr>
            <a:picLocks noChangeAspect="1"/>
          </p:cNvPicPr>
          <p:nvPr userDrawn="1"/>
        </p:nvPicPr>
        <p:blipFill>
          <a:blip r:embed="rId2"/>
          <a:stretch>
            <a:fillRect/>
          </a:stretch>
        </p:blipFill>
        <p:spPr>
          <a:xfrm>
            <a:off x="0" y="0"/>
            <a:ext cx="3837214" cy="6858000"/>
          </a:xfrm>
          <a:prstGeom prst="rect">
            <a:avLst/>
          </a:prstGeom>
        </p:spPr>
      </p:pic>
    </p:spTree>
    <p:extLst>
      <p:ext uri="{BB962C8B-B14F-4D97-AF65-F5344CB8AC3E}">
        <p14:creationId xmlns:p14="http://schemas.microsoft.com/office/powerpoint/2010/main" val="123337444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10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9544139-BDB3-628F-D954-5FE02B93E82F}"/>
              </a:ext>
            </a:extLst>
          </p:cNvPr>
          <p:cNvPicPr>
            <a:picLocks noChangeAspect="1"/>
          </p:cNvPicPr>
          <p:nvPr userDrawn="1"/>
        </p:nvPicPr>
        <p:blipFill>
          <a:blip r:embed="rId2"/>
          <a:stretch>
            <a:fillRect/>
          </a:stretch>
        </p:blipFill>
        <p:spPr>
          <a:xfrm>
            <a:off x="116557" y="94954"/>
            <a:ext cx="8910885" cy="6668091"/>
          </a:xfrm>
          <a:prstGeom prst="rect">
            <a:avLst/>
          </a:prstGeom>
        </p:spPr>
      </p:pic>
    </p:spTree>
    <p:extLst>
      <p:ext uri="{BB962C8B-B14F-4D97-AF65-F5344CB8AC3E}">
        <p14:creationId xmlns:p14="http://schemas.microsoft.com/office/powerpoint/2010/main" val="373491594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9_Blank">
    <p:spTree>
      <p:nvGrpSpPr>
        <p:cNvPr id="1" name=""/>
        <p:cNvGrpSpPr/>
        <p:nvPr/>
      </p:nvGrpSpPr>
      <p:grpSpPr>
        <a:xfrm>
          <a:off x="0" y="0"/>
          <a:ext cx="0" cy="0"/>
          <a:chOff x="0" y="0"/>
          <a:chExt cx="0" cy="0"/>
        </a:xfrm>
      </p:grpSpPr>
      <p:pic>
        <p:nvPicPr>
          <p:cNvPr id="3" name="Picture 2" descr="A person kneeling in front of a stained glass window&#10;&#10;AI-generated content may be incorrect.">
            <a:extLst>
              <a:ext uri="{FF2B5EF4-FFF2-40B4-BE49-F238E27FC236}">
                <a16:creationId xmlns:a16="http://schemas.microsoft.com/office/drawing/2014/main" id="{5CF771C2-5C09-304F-F4D0-7F7F8DC26AE9}"/>
              </a:ext>
            </a:extLst>
          </p:cNvPr>
          <p:cNvPicPr>
            <a:picLocks noChangeAspect="1"/>
          </p:cNvPicPr>
          <p:nvPr userDrawn="1"/>
        </p:nvPicPr>
        <p:blipFill>
          <a:blip r:embed="rId2" cstate="email">
            <a:alphaModFix amt="50000"/>
            <a:extLst>
              <a:ext uri="{28A0092B-C50C-407E-A947-70E740481C1C}">
                <a14:useLocalDpi xmlns:a14="http://schemas.microsoft.com/office/drawing/2010/main"/>
              </a:ext>
            </a:extLst>
          </a:blip>
          <a:stretch>
            <a:fillRect/>
          </a:stretch>
        </p:blipFill>
        <p:spPr>
          <a:xfrm>
            <a:off x="0" y="0"/>
            <a:ext cx="3843495" cy="6858000"/>
          </a:xfrm>
          <a:prstGeom prst="rect">
            <a:avLst/>
          </a:prstGeom>
        </p:spPr>
      </p:pic>
      <p:sp>
        <p:nvSpPr>
          <p:cNvPr id="4" name="TextBox 3">
            <a:extLst>
              <a:ext uri="{FF2B5EF4-FFF2-40B4-BE49-F238E27FC236}">
                <a16:creationId xmlns:a16="http://schemas.microsoft.com/office/drawing/2014/main" id="{C074D88C-AA14-CC42-4108-1A53DA7FB2BA}"/>
              </a:ext>
            </a:extLst>
          </p:cNvPr>
          <p:cNvSpPr txBox="1"/>
          <p:nvPr userDrawn="1"/>
        </p:nvSpPr>
        <p:spPr>
          <a:xfrm>
            <a:off x="3986374" y="1520785"/>
            <a:ext cx="4982965" cy="3816429"/>
          </a:xfrm>
          <a:prstGeom prst="rect">
            <a:avLst/>
          </a:prstGeom>
          <a:noFill/>
        </p:spPr>
        <p:txBody>
          <a:bodyPr wrap="square" rtlCol="0">
            <a:spAutoFit/>
          </a:bodyPr>
          <a:lstStyle/>
          <a:p>
            <a:pPr algn="ctr"/>
            <a:r>
              <a:rPr lang="en-US" sz="6600" b="1" dirty="0">
                <a:latin typeface="Verdana" panose="020B0604030504040204" pitchFamily="34" charset="0"/>
                <a:ea typeface="Verdana" panose="020B0604030504040204" pitchFamily="34" charset="0"/>
                <a:cs typeface="Verdana" panose="020B0604030504040204" pitchFamily="34" charset="0"/>
              </a:rPr>
              <a:t>Lord</a:t>
            </a:r>
            <a:r>
              <a:rPr lang="en-US" sz="5000" dirty="0">
                <a:latin typeface="Verdana" panose="020B0604030504040204" pitchFamily="34" charset="0"/>
                <a:ea typeface="Verdana" panose="020B0604030504040204" pitchFamily="34" charset="0"/>
                <a:cs typeface="Verdana" panose="020B0604030504040204" pitchFamily="34" charset="0"/>
              </a:rPr>
              <a:t>, </a:t>
            </a:r>
          </a:p>
          <a:p>
            <a:pPr algn="ctr"/>
            <a:r>
              <a:rPr lang="en-US" sz="4400" dirty="0">
                <a:latin typeface="Verdana" panose="020B0604030504040204" pitchFamily="34" charset="0"/>
                <a:ea typeface="Verdana" panose="020B0604030504040204" pitchFamily="34" charset="0"/>
                <a:cs typeface="Verdana" panose="020B0604030504040204" pitchFamily="34" charset="0"/>
              </a:rPr>
              <a:t>hear our prayers as we lift up to you, our joys and concerns. </a:t>
            </a:r>
          </a:p>
        </p:txBody>
      </p:sp>
      <p:sp>
        <p:nvSpPr>
          <p:cNvPr id="5" name="TextBox 4">
            <a:extLst>
              <a:ext uri="{FF2B5EF4-FFF2-40B4-BE49-F238E27FC236}">
                <a16:creationId xmlns:a16="http://schemas.microsoft.com/office/drawing/2014/main" id="{603471EC-4F7D-E4DD-3792-3B21978657DD}"/>
              </a:ext>
            </a:extLst>
          </p:cNvPr>
          <p:cNvSpPr txBox="1"/>
          <p:nvPr userDrawn="1"/>
        </p:nvSpPr>
        <p:spPr>
          <a:xfrm>
            <a:off x="3986374" y="111513"/>
            <a:ext cx="4982965" cy="553998"/>
          </a:xfrm>
          <a:prstGeom prst="rect">
            <a:avLst/>
          </a:prstGeom>
          <a:noFill/>
        </p:spPr>
        <p:txBody>
          <a:bodyPr wrap="square" rtlCol="0">
            <a:spAutoFit/>
          </a:bodyPr>
          <a:lstStyle/>
          <a:p>
            <a:pPr algn="ctr"/>
            <a:r>
              <a:rPr lang="en-US" sz="3000" b="1" dirty="0">
                <a:latin typeface="Verdana" panose="020B0604030504040204" pitchFamily="34" charset="0"/>
                <a:ea typeface="Verdana" panose="020B0604030504040204" pitchFamily="34" charset="0"/>
                <a:cs typeface="Verdana" panose="020B0604030504040204" pitchFamily="34" charset="0"/>
              </a:rPr>
              <a:t>Prayers of the People</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15964973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Call to Worship Responses">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4880BE44-9C80-12B5-DDE3-237F7125670D}"/>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0" y="3688"/>
            <a:ext cx="9145076" cy="68543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11F1E20E-4C96-B4E8-6517-41E77B803067}"/>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0" y="3688"/>
            <a:ext cx="9145076" cy="6854312"/>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817092" y="858521"/>
            <a:ext cx="6839892" cy="1042605"/>
          </a:xfrm>
        </p:spPr>
        <p:txBody>
          <a:bodyPr/>
          <a:lstStyle>
            <a:lvl1pPr marL="0" indent="0">
              <a:buFontTx/>
              <a:buNone/>
              <a:defRPr sz="3600">
                <a:latin typeface="+mn-lt"/>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817091" y="2263450"/>
            <a:ext cx="6839892" cy="1227932"/>
          </a:xfrm>
        </p:spPr>
        <p:txBody>
          <a:bodyPr/>
          <a:lstStyle>
            <a:lvl1pPr marL="0" indent="0">
              <a:buFontTx/>
              <a:buNone/>
              <a:defRPr sz="3600" b="1">
                <a:latin typeface="Times" pitchFamily="2" charset="0"/>
              </a:defRPr>
            </a:lvl1pPr>
            <a:lvl2pPr marL="457200" indent="0">
              <a:buFontTx/>
              <a:buNone/>
              <a:defRPr/>
            </a:lvl2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86403"/>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187767" y="687402"/>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2086318"/>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9" name="Text Placeholder 3">
            <a:extLst>
              <a:ext uri="{FF2B5EF4-FFF2-40B4-BE49-F238E27FC236}">
                <a16:creationId xmlns:a16="http://schemas.microsoft.com/office/drawing/2014/main" id="{F4B7E3C9-C87B-9BBA-0251-0751D243048A}"/>
              </a:ext>
            </a:extLst>
          </p:cNvPr>
          <p:cNvSpPr>
            <a:spLocks noGrp="1"/>
          </p:cNvSpPr>
          <p:nvPr>
            <p:ph type="body" sz="quarter" idx="13"/>
          </p:nvPr>
        </p:nvSpPr>
        <p:spPr>
          <a:xfrm>
            <a:off x="1817091" y="3954817"/>
            <a:ext cx="6839892" cy="1144854"/>
          </a:xfrm>
        </p:spPr>
        <p:txBody>
          <a:bodyPr/>
          <a:lstStyle>
            <a:lvl1pPr marL="0" indent="0">
              <a:buFontTx/>
              <a:buNone/>
              <a:defRPr sz="3600" b="0">
                <a:latin typeface="Time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162158" y="3769626"/>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11" name="TextBox 10">
            <a:extLst>
              <a:ext uri="{FF2B5EF4-FFF2-40B4-BE49-F238E27FC236}">
                <a16:creationId xmlns:a16="http://schemas.microsoft.com/office/drawing/2014/main" id="{8C43DFE7-A5BF-C885-30D9-4F979B7F59DF}"/>
              </a:ext>
            </a:extLst>
          </p:cNvPr>
          <p:cNvSpPr txBox="1"/>
          <p:nvPr userDrawn="1"/>
        </p:nvSpPr>
        <p:spPr>
          <a:xfrm>
            <a:off x="187767" y="5284862"/>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12" name="Text Placeholder 3">
            <a:extLst>
              <a:ext uri="{FF2B5EF4-FFF2-40B4-BE49-F238E27FC236}">
                <a16:creationId xmlns:a16="http://schemas.microsoft.com/office/drawing/2014/main" id="{6AC9C1CD-149D-2A1C-7A42-55C3FD66CE3C}"/>
              </a:ext>
            </a:extLst>
          </p:cNvPr>
          <p:cNvSpPr>
            <a:spLocks noGrp="1"/>
          </p:cNvSpPr>
          <p:nvPr>
            <p:ph type="body" sz="quarter" idx="14"/>
          </p:nvPr>
        </p:nvSpPr>
        <p:spPr>
          <a:xfrm>
            <a:off x="1817091" y="5423629"/>
            <a:ext cx="6839892" cy="1227932"/>
          </a:xfrm>
        </p:spPr>
        <p:txBody>
          <a:bodyPr/>
          <a:lstStyle>
            <a:lvl1pPr marL="0" indent="0">
              <a:buFontTx/>
              <a:buNone/>
              <a:defRPr sz="3600" b="1">
                <a:latin typeface="Time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Tree>
    <p:extLst>
      <p:ext uri="{BB962C8B-B14F-4D97-AF65-F5344CB8AC3E}">
        <p14:creationId xmlns:p14="http://schemas.microsoft.com/office/powerpoint/2010/main" val="248813491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20D6B17-431D-09AF-7CAE-0E8DE792099A}"/>
              </a:ext>
            </a:extLst>
          </p:cNvPr>
          <p:cNvPicPr>
            <a:picLocks noChangeAspect="1" noChangeArrowheads="1"/>
          </p:cNvPicPr>
          <p:nvPr userDrawn="1"/>
        </p:nvPicPr>
        <p:blipFill>
          <a:blip r:embed="rId2">
            <a:alphaModFix amt="2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5AA3781-E7B4-84A2-ADD6-D5C9210EFA5D}"/>
              </a:ext>
            </a:extLst>
          </p:cNvPr>
          <p:cNvSpPr txBox="1"/>
          <p:nvPr userDrawn="1"/>
        </p:nvSpPr>
        <p:spPr>
          <a:xfrm>
            <a:off x="493191" y="2690336"/>
            <a:ext cx="8157618" cy="1477328"/>
          </a:xfrm>
          <a:prstGeom prst="rect">
            <a:avLst/>
          </a:prstGeom>
          <a:solidFill>
            <a:srgbClr val="E7C6A1">
              <a:alpha val="78431"/>
            </a:srgbClr>
          </a:solidFill>
          <a:ln>
            <a:solidFill>
              <a:schemeClr val="bg1"/>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9000" dirty="0">
                <a:latin typeface="Lucida Calligraphy" panose="03010101010101010101" pitchFamily="66" charset="77"/>
              </a:rPr>
              <a:t>Benediction</a:t>
            </a:r>
          </a:p>
        </p:txBody>
      </p:sp>
    </p:spTree>
    <p:extLst>
      <p:ext uri="{BB962C8B-B14F-4D97-AF65-F5344CB8AC3E}">
        <p14:creationId xmlns:p14="http://schemas.microsoft.com/office/powerpoint/2010/main" val="262901471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pic>
        <p:nvPicPr>
          <p:cNvPr id="2" name="Picture 2" descr="2,300+ Communion Cup And Bread Stock Photos, Pictures &amp; Royalty-Free Images  - iStock | Crown of thorns">
            <a:extLst>
              <a:ext uri="{FF2B5EF4-FFF2-40B4-BE49-F238E27FC236}">
                <a16:creationId xmlns:a16="http://schemas.microsoft.com/office/drawing/2014/main" id="{FBF73CB9-8696-4BBA-D631-52CB7F999BDE}"/>
              </a:ext>
            </a:extLst>
          </p:cNvPr>
          <p:cNvPicPr>
            <a:picLocks noChangeAspect="1" noChangeArrowheads="1"/>
          </p:cNvPicPr>
          <p:nvPr userDrawn="1"/>
        </p:nvPicPr>
        <p:blipFill>
          <a:blip r:embed="rId2">
            <a:alphaModFix amt="5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F8C41E9-7BDB-AEC4-5613-172880AA0FE8}"/>
              </a:ext>
            </a:extLst>
          </p:cNvPr>
          <p:cNvSpPr txBox="1"/>
          <p:nvPr userDrawn="1"/>
        </p:nvSpPr>
        <p:spPr>
          <a:xfrm>
            <a:off x="92529" y="258901"/>
            <a:ext cx="8958942" cy="3170099"/>
          </a:xfrm>
          <a:prstGeom prst="rect">
            <a:avLst/>
          </a:prstGeom>
          <a:noFill/>
        </p:spPr>
        <p:txBody>
          <a:bodyPr wrap="square" rtlCol="0">
            <a:spAutoFit/>
          </a:bodyPr>
          <a:lstStyle/>
          <a:p>
            <a:pPr algn="ctr"/>
            <a:r>
              <a:rPr lang="en-US" sz="5000" dirty="0">
                <a:latin typeface="Lucida Calligraphy" panose="03010101010101010101" pitchFamily="66" charset="77"/>
              </a:rPr>
              <a:t>Breaking the Bread </a:t>
            </a:r>
          </a:p>
          <a:p>
            <a:pPr algn="ctr"/>
            <a:r>
              <a:rPr lang="en-US" sz="5000" dirty="0">
                <a:latin typeface="Lucida Calligraphy" panose="03010101010101010101" pitchFamily="66" charset="77"/>
              </a:rPr>
              <a:t>&amp;</a:t>
            </a:r>
          </a:p>
          <a:p>
            <a:pPr algn="ctr"/>
            <a:r>
              <a:rPr lang="en-US" sz="5000" dirty="0">
                <a:latin typeface="Lucida Calligraphy" panose="03010101010101010101" pitchFamily="66" charset="77"/>
              </a:rPr>
              <a:t> Giving the Bread and Cup </a:t>
            </a:r>
          </a:p>
        </p:txBody>
      </p:sp>
      <p:sp>
        <p:nvSpPr>
          <p:cNvPr id="4" name="TextBox 3">
            <a:extLst>
              <a:ext uri="{FF2B5EF4-FFF2-40B4-BE49-F238E27FC236}">
                <a16:creationId xmlns:a16="http://schemas.microsoft.com/office/drawing/2014/main" id="{33E2312D-BEA7-B898-EBB2-3F5612FFA4EA}"/>
              </a:ext>
            </a:extLst>
          </p:cNvPr>
          <p:cNvSpPr txBox="1"/>
          <p:nvPr userDrawn="1"/>
        </p:nvSpPr>
        <p:spPr>
          <a:xfrm>
            <a:off x="0" y="4174004"/>
            <a:ext cx="9144000" cy="1938992"/>
          </a:xfrm>
          <a:prstGeom prst="rect">
            <a:avLst/>
          </a:prstGeom>
          <a:noFill/>
        </p:spPr>
        <p:txBody>
          <a:bodyPr wrap="square">
            <a:spAutoFit/>
          </a:bodyPr>
          <a:lstStyle/>
          <a:p>
            <a:pPr algn="ctr"/>
            <a:r>
              <a:rPr lang="en-US" sz="3000" dirty="0">
                <a:latin typeface="Verdana" panose="020B0604030504040204" pitchFamily="34" charset="0"/>
                <a:ea typeface="Verdana" panose="020B0604030504040204" pitchFamily="34" charset="0"/>
                <a:cs typeface="Verdana" panose="020B0604030504040204" pitchFamily="34" charset="0"/>
              </a:rPr>
              <a:t>The body of Christ, given for you. </a:t>
            </a:r>
          </a:p>
          <a:p>
            <a:pPr algn="ctr"/>
            <a:r>
              <a:rPr lang="en-US" sz="3000" b="1" dirty="0">
                <a:latin typeface="Verdana" panose="020B0604030504040204" pitchFamily="34" charset="0"/>
                <a:ea typeface="Verdana" panose="020B0604030504040204" pitchFamily="34" charset="0"/>
                <a:cs typeface="Verdana" panose="020B0604030504040204" pitchFamily="34" charset="0"/>
              </a:rPr>
              <a:t>Amen. </a:t>
            </a: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r>
              <a:rPr lang="en-US" sz="3000" dirty="0">
                <a:latin typeface="Verdana" panose="020B0604030504040204" pitchFamily="34" charset="0"/>
                <a:ea typeface="Verdana" panose="020B0604030504040204" pitchFamily="34" charset="0"/>
                <a:cs typeface="Verdana" panose="020B0604030504040204" pitchFamily="34" charset="0"/>
              </a:rPr>
              <a:t>The blood of Christ, given for you. </a:t>
            </a:r>
          </a:p>
          <a:p>
            <a:pPr algn="ctr"/>
            <a:r>
              <a:rPr lang="en-US" sz="3000" b="1" dirty="0">
                <a:latin typeface="Verdana" panose="020B0604030504040204" pitchFamily="34" charset="0"/>
                <a:ea typeface="Verdana" panose="020B0604030504040204" pitchFamily="34" charset="0"/>
                <a:cs typeface="Verdana" panose="020B0604030504040204" pitchFamily="34" charset="0"/>
              </a:rPr>
              <a:t>Amen. </a:t>
            </a:r>
          </a:p>
        </p:txBody>
      </p:sp>
    </p:spTree>
    <p:extLst>
      <p:ext uri="{BB962C8B-B14F-4D97-AF65-F5344CB8AC3E}">
        <p14:creationId xmlns:p14="http://schemas.microsoft.com/office/powerpoint/2010/main" val="116554037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Communion Prayer">
    <p:spTree>
      <p:nvGrpSpPr>
        <p:cNvPr id="1" name=""/>
        <p:cNvGrpSpPr/>
        <p:nvPr/>
      </p:nvGrpSpPr>
      <p:grpSpPr>
        <a:xfrm>
          <a:off x="0" y="0"/>
          <a:ext cx="0" cy="0"/>
          <a:chOff x="0" y="0"/>
          <a:chExt cx="0" cy="0"/>
        </a:xfrm>
      </p:grpSpPr>
      <p:pic>
        <p:nvPicPr>
          <p:cNvPr id="4" name="Picture 2" descr="2,300+ Communion Cup And Bread Stock Photos, Pictures &amp; Royalty-Free Images  - iStock | Crown of thorns">
            <a:extLst>
              <a:ext uri="{FF2B5EF4-FFF2-40B4-BE49-F238E27FC236}">
                <a16:creationId xmlns:a16="http://schemas.microsoft.com/office/drawing/2014/main" id="{61DB9338-98E2-E69D-3BD7-A53567A03CE5}"/>
              </a:ext>
            </a:extLst>
          </p:cNvPr>
          <p:cNvPicPr>
            <a:picLocks noChangeAspect="1" noChangeArrowheads="1"/>
          </p:cNvPicPr>
          <p:nvPr userDrawn="1"/>
        </p:nvPicPr>
        <p:blipFill>
          <a:blip r:embed="rId2">
            <a:alphaModFix amt="5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C64ADFB-2C9E-504B-3EF4-99EC01390515}"/>
              </a:ext>
            </a:extLst>
          </p:cNvPr>
          <p:cNvSpPr txBox="1"/>
          <p:nvPr userDrawn="1"/>
        </p:nvSpPr>
        <p:spPr>
          <a:xfrm>
            <a:off x="92529" y="271222"/>
            <a:ext cx="8958942" cy="861774"/>
          </a:xfrm>
          <a:prstGeom prst="rect">
            <a:avLst/>
          </a:prstGeom>
          <a:noFill/>
        </p:spPr>
        <p:txBody>
          <a:bodyPr wrap="square" rtlCol="0">
            <a:spAutoFit/>
          </a:bodyPr>
          <a:lstStyle/>
          <a:p>
            <a:pPr algn="ctr"/>
            <a:r>
              <a:rPr lang="en-US" sz="5000" dirty="0">
                <a:latin typeface="Lucida Calligraphy" panose="03010101010101010101" pitchFamily="66" charset="77"/>
              </a:rPr>
              <a:t>Prayer after Communion</a:t>
            </a:r>
          </a:p>
        </p:txBody>
      </p:sp>
      <p:sp>
        <p:nvSpPr>
          <p:cNvPr id="3" name="TextBox 2">
            <a:extLst>
              <a:ext uri="{FF2B5EF4-FFF2-40B4-BE49-F238E27FC236}">
                <a16:creationId xmlns:a16="http://schemas.microsoft.com/office/drawing/2014/main" id="{DF772910-6F65-59EE-AAC8-253F507A2A2F}"/>
              </a:ext>
            </a:extLst>
          </p:cNvPr>
          <p:cNvSpPr txBox="1"/>
          <p:nvPr userDrawn="1"/>
        </p:nvSpPr>
        <p:spPr>
          <a:xfrm>
            <a:off x="0" y="1336120"/>
            <a:ext cx="9144000" cy="5262979"/>
          </a:xfrm>
          <a:prstGeom prst="rect">
            <a:avLst/>
          </a:prstGeom>
          <a:noFill/>
        </p:spPr>
        <p:txBody>
          <a:bodyPr wrap="square">
            <a:spAutoFit/>
          </a:bodyPr>
          <a:lstStyle/>
          <a:p>
            <a:pPr algn="ctr"/>
            <a:r>
              <a:rPr lang="en-US" sz="4800" b="1" dirty="0"/>
              <a:t>Eternal God, we give you thanks for this holy mystery in which you have given yourself to us. Grant that we may go into the world in the strength of your Spirit, to give ourselves for others, in the name of Jesus Christ our Lord, Amen. </a:t>
            </a:r>
          </a:p>
        </p:txBody>
      </p:sp>
    </p:spTree>
    <p:extLst>
      <p:ext uri="{BB962C8B-B14F-4D97-AF65-F5344CB8AC3E}">
        <p14:creationId xmlns:p14="http://schemas.microsoft.com/office/powerpoint/2010/main" val="414076011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_Call to Worship Responses">
    <p:spTree>
      <p:nvGrpSpPr>
        <p:cNvPr id="1" name=""/>
        <p:cNvGrpSpPr/>
        <p:nvPr/>
      </p:nvGrpSpPr>
      <p:grpSpPr>
        <a:xfrm>
          <a:off x="0" y="0"/>
          <a:ext cx="0" cy="0"/>
          <a:chOff x="0" y="0"/>
          <a:chExt cx="0" cy="0"/>
        </a:xfrm>
      </p:grpSpPr>
      <p:pic>
        <p:nvPicPr>
          <p:cNvPr id="3074" name="Picture 2" descr="1,900+ Bible By Window Light Stock Photos, Pictures &amp; Royalty-Free Images -  iStock">
            <a:extLst>
              <a:ext uri="{FF2B5EF4-FFF2-40B4-BE49-F238E27FC236}">
                <a16:creationId xmlns:a16="http://schemas.microsoft.com/office/drawing/2014/main" id="{CFC89D73-694A-5032-63A8-64464A671671}"/>
              </a:ext>
            </a:extLst>
          </p:cNvPr>
          <p:cNvPicPr>
            <a:picLocks noChangeAspect="1" noChangeArrowheads="1"/>
          </p:cNvPicPr>
          <p:nvPr userDrawn="1"/>
        </p:nvPicPr>
        <p:blipFill>
          <a:blip r:embed="rId2">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2782669"/>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392595" y="58438"/>
            <a:ext cx="8358809" cy="769441"/>
          </a:xfrm>
          <a:prstGeom prst="rect">
            <a:avLst/>
          </a:prstGeom>
          <a:noFill/>
        </p:spPr>
        <p:txBody>
          <a:bodyPr wrap="square" rtlCol="0">
            <a:spAutoFit/>
          </a:bodyPr>
          <a:lstStyle/>
          <a:p>
            <a:pPr algn="ctr"/>
            <a:r>
              <a:rPr lang="en-US" sz="4400" b="1" dirty="0">
                <a:latin typeface="Times" pitchFamily="2" charset="0"/>
              </a:rPr>
              <a:t>Confession &amp; Pardon</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3255" y="2782669"/>
            <a:ext cx="1654933" cy="646331"/>
          </a:xfrm>
          <a:prstGeom prst="rect">
            <a:avLst/>
          </a:prstGeom>
          <a:noFill/>
        </p:spPr>
        <p:txBody>
          <a:bodyPr wrap="square" rtlCol="0">
            <a:spAutoFit/>
          </a:bodyPr>
          <a:lstStyle/>
          <a:p>
            <a:r>
              <a:rPr lang="en-US" sz="3600" i="1" dirty="0">
                <a:solidFill>
                  <a:schemeClr val="accent1"/>
                </a:solidFill>
                <a:latin typeface="+mn-lt"/>
              </a:rPr>
              <a:t>Pastor:</a:t>
            </a:r>
          </a:p>
        </p:txBody>
      </p:sp>
    </p:spTree>
    <p:extLst>
      <p:ext uri="{BB962C8B-B14F-4D97-AF65-F5344CB8AC3E}">
        <p14:creationId xmlns:p14="http://schemas.microsoft.com/office/powerpoint/2010/main" val="135411136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pening Prayer">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8E29F36-9E0B-97DA-61D8-7D822B004EB1}"/>
              </a:ext>
            </a:extLst>
          </p:cNvPr>
          <p:cNvSpPr>
            <a:spLocks noGrp="1"/>
          </p:cNvSpPr>
          <p:nvPr>
            <p:ph type="body" sz="quarter" idx="10"/>
          </p:nvPr>
        </p:nvSpPr>
        <p:spPr>
          <a:xfrm>
            <a:off x="158750" y="963613"/>
            <a:ext cx="5437188" cy="5715000"/>
          </a:xfrm>
        </p:spPr>
        <p:txBody>
          <a:bodyPr/>
          <a:lstStyle>
            <a:lvl1pPr marL="0" indent="0" algn="ctr">
              <a:buNone/>
              <a:defRPr sz="3800" b="1">
                <a:latin typeface="+mn-lt"/>
              </a:defRPr>
            </a:lvl1pPr>
          </a:lstStyle>
          <a:p>
            <a:pPr lvl="0"/>
            <a:r>
              <a:rPr lang="en-US" dirty="0"/>
              <a:t>Click to edit Master text styles</a:t>
            </a:r>
          </a:p>
        </p:txBody>
      </p:sp>
      <p:sp>
        <p:nvSpPr>
          <p:cNvPr id="11" name="TextBox 10">
            <a:extLst>
              <a:ext uri="{FF2B5EF4-FFF2-40B4-BE49-F238E27FC236}">
                <a16:creationId xmlns:a16="http://schemas.microsoft.com/office/drawing/2014/main" id="{964A4E7E-E56C-2A54-8579-13F77CDB44E3}"/>
              </a:ext>
            </a:extLst>
          </p:cNvPr>
          <p:cNvSpPr txBox="1"/>
          <p:nvPr userDrawn="1"/>
        </p:nvSpPr>
        <p:spPr>
          <a:xfrm>
            <a:off x="1853406" y="0"/>
            <a:ext cx="5437188" cy="769441"/>
          </a:xfrm>
          <a:prstGeom prst="rect">
            <a:avLst/>
          </a:prstGeom>
          <a:noFill/>
        </p:spPr>
        <p:txBody>
          <a:bodyPr wrap="square" rtlCol="0">
            <a:spAutoFit/>
          </a:bodyPr>
          <a:lstStyle/>
          <a:p>
            <a:pPr algn="ctr"/>
            <a:r>
              <a:rPr lang="en-US" sz="4400" b="1" dirty="0">
                <a:latin typeface="+mn-lt"/>
              </a:rPr>
              <a:t>OPENING PRAYER</a:t>
            </a:r>
          </a:p>
        </p:txBody>
      </p:sp>
      <p:pic>
        <p:nvPicPr>
          <p:cNvPr id="2050" name="Picture 2" descr="Love Is God's Language - Day 2 of 5">
            <a:extLst>
              <a:ext uri="{FF2B5EF4-FFF2-40B4-BE49-F238E27FC236}">
                <a16:creationId xmlns:a16="http://schemas.microsoft.com/office/drawing/2014/main" id="{C087FAFF-2E9C-EB23-075E-0DD9A99B06DD}"/>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a:fillRect/>
          </a:stretch>
        </p:blipFill>
        <p:spPr bwMode="auto">
          <a:xfrm>
            <a:off x="5759669" y="963613"/>
            <a:ext cx="3300248"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032976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EEA42F8-F502-CA40-A499-BAF51F08894E}"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7B89E0-00D2-6C40-8B00-2D506419E48F}" type="slidenum">
              <a:rPr lang="en-US" smtClean="0"/>
              <a:t>‹#›</a:t>
            </a:fld>
            <a:endParaRPr lang="en-US"/>
          </a:p>
        </p:txBody>
      </p:sp>
    </p:spTree>
    <p:extLst>
      <p:ext uri="{BB962C8B-B14F-4D97-AF65-F5344CB8AC3E}">
        <p14:creationId xmlns:p14="http://schemas.microsoft.com/office/powerpoint/2010/main" val="232149877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pic>
        <p:nvPicPr>
          <p:cNvPr id="2050" name="Picture 2" descr="In this captivating image, a pair of hands cradles a perfectly shaped heart made of golden beach sand. The crystal-clear aqua waves gently kiss the shore in the background, creating a serene atmosphere. This symbol of love and care, with the pristine beach surrounding it, evokes feelings of peace and affection against the soothing sounds of the sea.">
            <a:extLst>
              <a:ext uri="{FF2B5EF4-FFF2-40B4-BE49-F238E27FC236}">
                <a16:creationId xmlns:a16="http://schemas.microsoft.com/office/drawing/2014/main" id="{43EDFAD3-EBDB-DF7D-5F27-9C6E2DBCB16B}"/>
              </a:ext>
            </a:extLst>
          </p:cNvPr>
          <p:cNvPicPr>
            <a:picLocks noChangeAspect="1" noChangeArrowheads="1"/>
          </p:cNvPicPr>
          <p:nvPr userDrawn="1"/>
        </p:nvPicPr>
        <p:blipFill>
          <a:blip r:embed="rId2">
            <a:alphaModFix amt="2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hasCustomPrompt="1"/>
          </p:nvPr>
        </p:nvSpPr>
        <p:spPr>
          <a:xfrm>
            <a:off x="685800" y="136524"/>
            <a:ext cx="7772400" cy="879475"/>
          </a:xfrm>
        </p:spPr>
        <p:txBody>
          <a:bodyPr anchor="b"/>
          <a:lstStyle>
            <a:lvl1pPr algn="ctr">
              <a:defRPr sz="6000"/>
            </a:lvl1pPr>
          </a:lstStyle>
          <a:p>
            <a:r>
              <a:rPr lang="en-US" dirty="0"/>
              <a:t>Offertory </a:t>
            </a:r>
          </a:p>
        </p:txBody>
      </p:sp>
      <p:sp>
        <p:nvSpPr>
          <p:cNvPr id="3" name="Subtitle 2"/>
          <p:cNvSpPr>
            <a:spLocks noGrp="1"/>
          </p:cNvSpPr>
          <p:nvPr>
            <p:ph type="subTitle" idx="1"/>
          </p:nvPr>
        </p:nvSpPr>
        <p:spPr>
          <a:xfrm>
            <a:off x="685799" y="1302818"/>
            <a:ext cx="7772399" cy="3954982"/>
          </a:xfrm>
        </p:spPr>
        <p:txBody>
          <a:bodyPr/>
          <a:lstStyle>
            <a:lvl1pPr marL="0" indent="0" algn="ctr">
              <a:lnSpc>
                <a:spcPct val="150000"/>
              </a:lnSpc>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3EEA42F8-F502-CA40-A499-BAF51F08894E}"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7B89E0-00D2-6C40-8B00-2D506419E48F}" type="slidenum">
              <a:rPr lang="en-US" smtClean="0"/>
              <a:t>‹#›</a:t>
            </a:fld>
            <a:endParaRPr lang="en-US"/>
          </a:p>
        </p:txBody>
      </p:sp>
    </p:spTree>
    <p:extLst>
      <p:ext uri="{BB962C8B-B14F-4D97-AF65-F5344CB8AC3E}">
        <p14:creationId xmlns:p14="http://schemas.microsoft.com/office/powerpoint/2010/main" val="345128800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59A1B8-DB7E-EC7D-93A6-5CC06887DD86}"/>
              </a:ext>
            </a:extLst>
          </p:cNvPr>
          <p:cNvPicPr>
            <a:picLocks noChangeAspect="1"/>
          </p:cNvPicPr>
          <p:nvPr userDrawn="1"/>
        </p:nvPicPr>
        <p:blipFill>
          <a:blip r:embed="rId2"/>
          <a:stretch>
            <a:fillRect/>
          </a:stretch>
        </p:blipFill>
        <p:spPr>
          <a:xfrm>
            <a:off x="-1" y="0"/>
            <a:ext cx="9201875" cy="6858000"/>
          </a:xfrm>
          <a:prstGeom prst="rect">
            <a:avLst/>
          </a:prstGeom>
        </p:spPr>
      </p:pic>
    </p:spTree>
    <p:extLst>
      <p:ext uri="{BB962C8B-B14F-4D97-AF65-F5344CB8AC3E}">
        <p14:creationId xmlns:p14="http://schemas.microsoft.com/office/powerpoint/2010/main" val="151035284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D9AC5E-084D-AAE5-876A-C98E9F9124CF}"/>
              </a:ext>
            </a:extLst>
          </p:cNvPr>
          <p:cNvPicPr>
            <a:picLocks noChangeAspect="1"/>
          </p:cNvPicPr>
          <p:nvPr userDrawn="1"/>
        </p:nvPicPr>
        <p:blipFill>
          <a:blip r:embed="rId2"/>
          <a:stretch>
            <a:fillRect/>
          </a:stretch>
        </p:blipFill>
        <p:spPr>
          <a:xfrm>
            <a:off x="-1" y="-25782"/>
            <a:ext cx="9236468" cy="6883782"/>
          </a:xfrm>
          <a:prstGeom prst="rect">
            <a:avLst/>
          </a:prstGeom>
        </p:spPr>
      </p:pic>
    </p:spTree>
    <p:extLst>
      <p:ext uri="{BB962C8B-B14F-4D97-AF65-F5344CB8AC3E}">
        <p14:creationId xmlns:p14="http://schemas.microsoft.com/office/powerpoint/2010/main" val="68877144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pic>
        <p:nvPicPr>
          <p:cNvPr id="3074" name="Picture 2" descr="Graceful cherry blossom branches stretch across the frame, displaying clusters of delicate pink and white flowers in various stages of bloom. Cool morning light filters through the orchard, creating a fresh and peaceful atmosphere that celebrates spring's arrival. Backlit petals reveal translucent edges and soft textures, while some petals drift gently through the air, adding movement to the serene scene. The color palette features blush pink and cream petals against sage green new leaves and a pale blue sky backdrop. Sharp botanical details in the foreground gradually fade into soft bokeh, creating beautiful depth. Morning dew droplets cling to the delicate petal surfaces, enhancing the natural beauty. The composition captures the ephemeral nature of spring blossoms, symbolizing renewal, hope, and the inspiring beauty of nature's seasonal transformation.">
            <a:extLst>
              <a:ext uri="{FF2B5EF4-FFF2-40B4-BE49-F238E27FC236}">
                <a16:creationId xmlns:a16="http://schemas.microsoft.com/office/drawing/2014/main" id="{44B6B69F-B442-67F8-D862-B9862C74BAAF}"/>
              </a:ext>
            </a:extLst>
          </p:cNvPr>
          <p:cNvPicPr>
            <a:picLocks noChangeAspect="1" noChangeArrowheads="1"/>
          </p:cNvPicPr>
          <p:nvPr userDrawn="1"/>
        </p:nvPicPr>
        <p:blipFill>
          <a:blip r:embed="rId2">
            <a:alphaModFix amt="35000"/>
            <a:extLst>
              <a:ext uri="{28A0092B-C50C-407E-A947-70E740481C1C}">
                <a14:useLocalDpi xmlns:a14="http://schemas.microsoft.com/office/drawing/2010/main" val="0"/>
              </a:ext>
            </a:extLst>
          </a:blip>
          <a:srcRect/>
          <a:stretch>
            <a:fillRect/>
          </a:stretch>
        </p:blipFill>
        <p:spPr bwMode="auto">
          <a:xfrm>
            <a:off x="-9105" y="0"/>
            <a:ext cx="916220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DFF8D1B-CF9A-FBAC-CC40-C8EED261323C}"/>
              </a:ext>
            </a:extLst>
          </p:cNvPr>
          <p:cNvSpPr txBox="1"/>
          <p:nvPr userDrawn="1"/>
        </p:nvSpPr>
        <p:spPr>
          <a:xfrm>
            <a:off x="-9105" y="907938"/>
            <a:ext cx="9144000" cy="4830874"/>
          </a:xfrm>
          <a:prstGeom prst="rect">
            <a:avLst/>
          </a:prstGeom>
          <a:solidFill>
            <a:schemeClr val="accent4">
              <a:lumMod val="20000"/>
              <a:lumOff val="80000"/>
              <a:alpha val="73333"/>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lnSpc>
                <a:spcPct val="150000"/>
              </a:lnSpc>
            </a:pPr>
            <a:r>
              <a:rPr lang="en-US" sz="3500" b="1" dirty="0">
                <a:solidFill>
                  <a:sysClr val="windowText" lastClr="000000"/>
                </a:solidFill>
                <a:latin typeface="Verdana" panose="020B0604030504040204" pitchFamily="34" charset="0"/>
                <a:ea typeface="Verdana" panose="020B0604030504040204" pitchFamily="34" charset="0"/>
                <a:cs typeface="Verdana" panose="020B0604030504040204" pitchFamily="34" charset="0"/>
              </a:rPr>
              <a:t>Our Sunday service is live-streamed, and microphones pick up sound throughout the sanctuary. Recording begins at least 15 minutes before the service to include announcements.</a:t>
            </a:r>
          </a:p>
        </p:txBody>
      </p:sp>
      <p:sp>
        <p:nvSpPr>
          <p:cNvPr id="3" name="TextBox 2">
            <a:extLst>
              <a:ext uri="{FF2B5EF4-FFF2-40B4-BE49-F238E27FC236}">
                <a16:creationId xmlns:a16="http://schemas.microsoft.com/office/drawing/2014/main" id="{FBC178D4-389E-495F-80B9-166B1A0B7B11}"/>
              </a:ext>
            </a:extLst>
          </p:cNvPr>
          <p:cNvSpPr txBox="1"/>
          <p:nvPr userDrawn="1"/>
        </p:nvSpPr>
        <p:spPr>
          <a:xfrm>
            <a:off x="532612" y="100026"/>
            <a:ext cx="8078771" cy="707886"/>
          </a:xfrm>
          <a:prstGeom prst="rect">
            <a:avLst/>
          </a:prstGeom>
          <a:noFill/>
        </p:spPr>
        <p:txBody>
          <a:bodyPr wrap="square" rtlCol="0">
            <a:spAutoFit/>
          </a:bodyPr>
          <a:lstStyle/>
          <a:p>
            <a:pPr algn="ctr"/>
            <a:r>
              <a:rPr lang="en-US" sz="4000" b="1" dirty="0">
                <a:latin typeface="Verdana" panose="020B0604030504040204" pitchFamily="34" charset="0"/>
                <a:ea typeface="Verdana" panose="020B0604030504040204" pitchFamily="34" charset="0"/>
                <a:cs typeface="Verdana" panose="020B0604030504040204" pitchFamily="34" charset="0"/>
              </a:rPr>
              <a:t>FRIENDLY REMINDER</a:t>
            </a:r>
          </a:p>
        </p:txBody>
      </p:sp>
      <p:sp>
        <p:nvSpPr>
          <p:cNvPr id="4" name="Text Placeholder 2">
            <a:extLst>
              <a:ext uri="{FF2B5EF4-FFF2-40B4-BE49-F238E27FC236}">
                <a16:creationId xmlns:a16="http://schemas.microsoft.com/office/drawing/2014/main" id="{772C3D95-F378-6518-9DE9-A6139F558D31}"/>
              </a:ext>
            </a:extLst>
          </p:cNvPr>
          <p:cNvSpPr txBox="1">
            <a:spLocks/>
          </p:cNvSpPr>
          <p:nvPr userDrawn="1"/>
        </p:nvSpPr>
        <p:spPr>
          <a:xfrm>
            <a:off x="628647" y="5956524"/>
            <a:ext cx="7886700" cy="807912"/>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Tx/>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b="1" dirty="0"/>
              <a:t>Livestream Notice:</a:t>
            </a:r>
            <a:r>
              <a:rPr lang="en-US" sz="1200" dirty="0"/>
              <a:t> Our worship service is live-streamed and recorded. By attending, you consent to being included in the broadcast. Thank you for joining us!</a:t>
            </a:r>
          </a:p>
          <a:p>
            <a:r>
              <a:rPr lang="en-US" sz="1200" b="1" dirty="0"/>
              <a:t>Security Notice: </a:t>
            </a:r>
            <a:r>
              <a:rPr lang="en-US" sz="1200" dirty="0"/>
              <a:t>There are security cameras in the fellowship hall that are recording. These are </a:t>
            </a:r>
            <a:r>
              <a:rPr lang="en-US" sz="1200" b="1" u="sng" dirty="0"/>
              <a:t>not </a:t>
            </a:r>
            <a:r>
              <a:rPr lang="en-US" sz="1200" dirty="0"/>
              <a:t>on a public system.</a:t>
            </a:r>
          </a:p>
        </p:txBody>
      </p:sp>
    </p:spTree>
    <p:extLst>
      <p:ext uri="{BB962C8B-B14F-4D97-AF65-F5344CB8AC3E}">
        <p14:creationId xmlns:p14="http://schemas.microsoft.com/office/powerpoint/2010/main" val="306012233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all to Worship Responses">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4880BE44-9C80-12B5-DDE3-237F7125670D}"/>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0" y="3688"/>
            <a:ext cx="9145076" cy="68543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11F1E20E-4C96-B4E8-6517-41E77B803067}"/>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1076" y="0"/>
            <a:ext cx="9145076" cy="6854312"/>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lstStyle>
            <a:lvl1pPr marL="0" indent="0">
              <a:buFontTx/>
              <a:buNone/>
              <a:defRPr sz="3600">
                <a:latin typeface="+mn-lt"/>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3348381"/>
            <a:ext cx="6839892" cy="1515172"/>
          </a:xfrm>
        </p:spPr>
        <p:txBody>
          <a:bodyPr/>
          <a:lstStyle>
            <a:lvl1pPr marL="0" indent="0">
              <a:buFontTx/>
              <a:buNone/>
              <a:defRPr sz="3600" b="1">
                <a:latin typeface="Time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2179" y="3161744"/>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Tree>
    <p:extLst>
      <p:ext uri="{BB962C8B-B14F-4D97-AF65-F5344CB8AC3E}">
        <p14:creationId xmlns:p14="http://schemas.microsoft.com/office/powerpoint/2010/main" val="240449503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rayer For Illumination">
    <p:spTree>
      <p:nvGrpSpPr>
        <p:cNvPr id="1" name=""/>
        <p:cNvGrpSpPr/>
        <p:nvPr/>
      </p:nvGrpSpPr>
      <p:grpSpPr>
        <a:xfrm>
          <a:off x="0" y="0"/>
          <a:ext cx="0" cy="0"/>
          <a:chOff x="0" y="0"/>
          <a:chExt cx="0" cy="0"/>
        </a:xfrm>
      </p:grpSpPr>
      <p:pic>
        <p:nvPicPr>
          <p:cNvPr id="1026" name="Picture 2" descr="A luminous glass cross floats majestically in divine golden light, creating a peaceful and inspirational spiritual atmosphere. The 3D rendered cross features smooth beveled edges with translucent glass material that emits warm golden light from within. Soft volumetric light rays pierce through gentle atmospheric fog, while delicate light particles float dreamily around the sacred symbol. The background transitions beautifully from deep faith blue to heavenly gold, creating a cinematic gradient that enhances the ethereal mood. This minimalist modern interpretation of Christian symbolism combines clean composition with negative space, resulting in a professional stock-ready illustration. The overall aesthetic conveys hope, faith, and divine presence through its glowing elements and heavenly atmosphere, perfect for inspirational religious content.">
            <a:extLst>
              <a:ext uri="{FF2B5EF4-FFF2-40B4-BE49-F238E27FC236}">
                <a16:creationId xmlns:a16="http://schemas.microsoft.com/office/drawing/2014/main" id="{BFA27DF1-20E1-9884-CDAA-560A59B820A0}"/>
              </a:ext>
            </a:extLst>
          </p:cNvPr>
          <p:cNvPicPr>
            <a:picLocks noChangeAspect="1" noChangeArrowheads="1"/>
          </p:cNvPicPr>
          <p:nvPr userDrawn="1"/>
        </p:nvPicPr>
        <p:blipFill>
          <a:blip r:embed="rId2">
            <a:alphaModFix amt="2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8B0E465-7E32-518F-9B40-D5E680FF8CEE}"/>
              </a:ext>
            </a:extLst>
          </p:cNvPr>
          <p:cNvSpPr txBox="1"/>
          <p:nvPr userDrawn="1"/>
        </p:nvSpPr>
        <p:spPr>
          <a:xfrm>
            <a:off x="30650" y="1060772"/>
            <a:ext cx="9082700" cy="5797228"/>
          </a:xfrm>
          <a:prstGeom prst="rect">
            <a:avLst/>
          </a:prstGeom>
          <a:noFill/>
        </p:spPr>
        <p:txBody>
          <a:bodyPr wrap="square">
            <a:spAutoFit/>
          </a:bodyPr>
          <a:lstStyle/>
          <a:p>
            <a:pPr algn="ctr">
              <a:lnSpc>
                <a:spcPct val="150000"/>
              </a:lnSpc>
            </a:pPr>
            <a:r>
              <a:rPr lang="en-US" sz="3600" b="1" dirty="0">
                <a:latin typeface="Verdana" panose="020B0604030504040204" pitchFamily="34" charset="0"/>
                <a:ea typeface="Verdana" panose="020B0604030504040204" pitchFamily="34" charset="0"/>
                <a:cs typeface="Verdana" panose="020B0604030504040204" pitchFamily="34" charset="0"/>
              </a:rPr>
              <a:t>Spirit of the living God, </a:t>
            </a:r>
          </a:p>
          <a:p>
            <a:pPr algn="ctr">
              <a:lnSpc>
                <a:spcPct val="150000"/>
              </a:lnSpc>
            </a:pPr>
            <a:r>
              <a:rPr lang="en-US" sz="3600" b="1" dirty="0">
                <a:latin typeface="Verdana" panose="020B0604030504040204" pitchFamily="34" charset="0"/>
                <a:ea typeface="Verdana" panose="020B0604030504040204" pitchFamily="34" charset="0"/>
                <a:cs typeface="Verdana" panose="020B0604030504040204" pitchFamily="34" charset="0"/>
              </a:rPr>
              <a:t>fall afresh on me.</a:t>
            </a:r>
          </a:p>
          <a:p>
            <a:pPr algn="ctr">
              <a:lnSpc>
                <a:spcPct val="150000"/>
              </a:lnSpc>
            </a:pPr>
            <a:r>
              <a:rPr lang="en-US" sz="3600" b="1" dirty="0">
                <a:latin typeface="Verdana" panose="020B0604030504040204" pitchFamily="34" charset="0"/>
                <a:ea typeface="Verdana" panose="020B0604030504040204" pitchFamily="34" charset="0"/>
                <a:cs typeface="Verdana" panose="020B0604030504040204" pitchFamily="34" charset="0"/>
              </a:rPr>
              <a:t>Spirit of the living God,</a:t>
            </a:r>
          </a:p>
          <a:p>
            <a:pPr algn="ctr">
              <a:lnSpc>
                <a:spcPct val="150000"/>
              </a:lnSpc>
            </a:pPr>
            <a:r>
              <a:rPr lang="en-US" sz="3600" b="1" dirty="0">
                <a:latin typeface="Verdana" panose="020B0604030504040204" pitchFamily="34" charset="0"/>
                <a:ea typeface="Verdana" panose="020B0604030504040204" pitchFamily="34" charset="0"/>
                <a:cs typeface="Verdana" panose="020B0604030504040204" pitchFamily="34" charset="0"/>
              </a:rPr>
              <a:t> fall afresh on me.</a:t>
            </a:r>
          </a:p>
          <a:p>
            <a:pPr algn="ctr">
              <a:lnSpc>
                <a:spcPct val="150000"/>
              </a:lnSpc>
            </a:pPr>
            <a:r>
              <a:rPr lang="en-US" sz="3600" b="1" dirty="0">
                <a:latin typeface="Verdana" panose="020B0604030504040204" pitchFamily="34" charset="0"/>
                <a:ea typeface="Verdana" panose="020B0604030504040204" pitchFamily="34" charset="0"/>
                <a:cs typeface="Verdana" panose="020B0604030504040204" pitchFamily="34" charset="0"/>
              </a:rPr>
              <a:t>Melt me, mold me, fill me, use me.</a:t>
            </a:r>
          </a:p>
          <a:p>
            <a:pPr algn="ctr">
              <a:lnSpc>
                <a:spcPct val="150000"/>
              </a:lnSpc>
            </a:pPr>
            <a:r>
              <a:rPr lang="en-US" sz="3600" b="1" dirty="0">
                <a:latin typeface="Verdana" panose="020B0604030504040204" pitchFamily="34" charset="0"/>
                <a:ea typeface="Verdana" panose="020B0604030504040204" pitchFamily="34" charset="0"/>
                <a:cs typeface="Verdana" panose="020B0604030504040204" pitchFamily="34" charset="0"/>
              </a:rPr>
              <a:t>Spirit of the living God, fall afresh on me.</a:t>
            </a:r>
          </a:p>
        </p:txBody>
      </p:sp>
      <p:sp>
        <p:nvSpPr>
          <p:cNvPr id="3" name="TextBox 2">
            <a:extLst>
              <a:ext uri="{FF2B5EF4-FFF2-40B4-BE49-F238E27FC236}">
                <a16:creationId xmlns:a16="http://schemas.microsoft.com/office/drawing/2014/main" id="{1A33A1C3-4090-FDC9-E731-3A788F433CB2}"/>
              </a:ext>
            </a:extLst>
          </p:cNvPr>
          <p:cNvSpPr txBox="1"/>
          <p:nvPr userDrawn="1"/>
        </p:nvSpPr>
        <p:spPr>
          <a:xfrm>
            <a:off x="490089" y="0"/>
            <a:ext cx="8338602" cy="707886"/>
          </a:xfrm>
          <a:prstGeom prst="rect">
            <a:avLst/>
          </a:prstGeom>
          <a:noFill/>
        </p:spPr>
        <p:txBody>
          <a:bodyPr wrap="square" rtlCol="0">
            <a:spAutoFit/>
          </a:bodyPr>
          <a:lstStyle/>
          <a:p>
            <a:pPr algn="ctr"/>
            <a:r>
              <a:rPr lang="en-US" sz="4000" b="1" dirty="0">
                <a:latin typeface="Georgia" panose="02040502050405020303" pitchFamily="18" charset="0"/>
                <a:ea typeface="Verdana" panose="020B0604030504040204" pitchFamily="34" charset="0"/>
                <a:cs typeface="Verdana" panose="020B0604030504040204" pitchFamily="34" charset="0"/>
              </a:rPr>
              <a:t>PRAYER FOR ILLUMINATION</a:t>
            </a:r>
          </a:p>
        </p:txBody>
      </p:sp>
    </p:spTree>
    <p:extLst>
      <p:ext uri="{BB962C8B-B14F-4D97-AF65-F5344CB8AC3E}">
        <p14:creationId xmlns:p14="http://schemas.microsoft.com/office/powerpoint/2010/main" val="198758905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rayer For Illumination">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E47A343C-FDF4-C318-080A-5033139E45E4}"/>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6016752" y="21027"/>
            <a:ext cx="3127247" cy="6855209"/>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764212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D549D70-06F0-5ABC-9E1F-3F5670F4C63C}"/>
              </a:ext>
            </a:extLst>
          </p:cNvPr>
          <p:cNvSpPr txBox="1"/>
          <p:nvPr userDrawn="1"/>
        </p:nvSpPr>
        <p:spPr>
          <a:xfrm>
            <a:off x="5398435" y="164171"/>
            <a:ext cx="3847850" cy="841670"/>
          </a:xfrm>
          <a:prstGeom prst="rect">
            <a:avLst/>
          </a:prstGeom>
        </p:spPr>
        <p:txBody>
          <a:bodyPr vert="horz" lIns="91440" tIns="45720" rIns="91440" bIns="45720" rtlCol="0">
            <a:noAutofit/>
          </a:bodyPr>
          <a:lstStyle/>
          <a:p>
            <a:pPr algn="ctr">
              <a:spcAft>
                <a:spcPts val="600"/>
              </a:spcAft>
            </a:pPr>
            <a:r>
              <a:rPr lang="en-US" sz="3600" b="1" dirty="0">
                <a:latin typeface="Verdana" panose="020B0604030504040204" pitchFamily="34" charset="0"/>
                <a:ea typeface="Verdana" panose="020B0604030504040204" pitchFamily="34" charset="0"/>
                <a:cs typeface="Verdana" panose="020B0604030504040204" pitchFamily="34" charset="0"/>
              </a:rPr>
              <a:t>PRELUDE</a:t>
            </a:r>
          </a:p>
          <a:p>
            <a:pPr algn="ctr">
              <a:spcAft>
                <a:spcPts val="600"/>
              </a:spcAft>
            </a:pPr>
            <a:endParaRPr lang="en-US" sz="3200" dirty="0">
              <a:latin typeface="Verdana" panose="020B0604030504040204" pitchFamily="34" charset="0"/>
              <a:ea typeface="Verdana" panose="020B0604030504040204" pitchFamily="34" charset="0"/>
              <a:cs typeface="Verdana" panose="020B0604030504040204" pitchFamily="34" charset="0"/>
            </a:endParaRPr>
          </a:p>
        </p:txBody>
      </p:sp>
      <p:sp>
        <p:nvSpPr>
          <p:cNvPr id="4" name="Text Placeholder 5">
            <a:extLst>
              <a:ext uri="{FF2B5EF4-FFF2-40B4-BE49-F238E27FC236}">
                <a16:creationId xmlns:a16="http://schemas.microsoft.com/office/drawing/2014/main" id="{D483C4B2-7988-1F91-B147-BCF60F60C8DB}"/>
              </a:ext>
            </a:extLst>
          </p:cNvPr>
          <p:cNvSpPr>
            <a:spLocks noGrp="1"/>
          </p:cNvSpPr>
          <p:nvPr>
            <p:ph type="body" sz="quarter" idx="10" hasCustomPrompt="1"/>
          </p:nvPr>
        </p:nvSpPr>
        <p:spPr>
          <a:xfrm>
            <a:off x="5072698" y="1087755"/>
            <a:ext cx="3848100" cy="3879850"/>
          </a:xfrm>
        </p:spPr>
        <p:txBody>
          <a:bodyPr>
            <a:normAutofit/>
          </a:bodyPr>
          <a:lstStyle>
            <a:lvl1pPr marL="0" indent="0" algn="ctr">
              <a:lnSpc>
                <a:spcPct val="150000"/>
              </a:lnSpc>
              <a:buFontTx/>
              <a:buNone/>
              <a:defRPr sz="3000" i="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Pastor</a:t>
            </a:r>
          </a:p>
          <a:p>
            <a:pPr lvl="0"/>
            <a:endParaRPr lang="en-US" dirty="0"/>
          </a:p>
          <a:p>
            <a:pPr lvl="0"/>
            <a:r>
              <a:rPr lang="en-US" dirty="0"/>
              <a:t>Sunday</a:t>
            </a:r>
          </a:p>
          <a:p>
            <a:pPr lvl="0"/>
            <a:endParaRPr lang="en-US" dirty="0"/>
          </a:p>
          <a:p>
            <a:pPr lvl="0"/>
            <a:r>
              <a:rPr lang="en-US" dirty="0"/>
              <a:t>Date</a:t>
            </a:r>
          </a:p>
        </p:txBody>
      </p:sp>
      <p:sp>
        <p:nvSpPr>
          <p:cNvPr id="6" name="TextBox 5">
            <a:extLst>
              <a:ext uri="{FF2B5EF4-FFF2-40B4-BE49-F238E27FC236}">
                <a16:creationId xmlns:a16="http://schemas.microsoft.com/office/drawing/2014/main" id="{F883699D-D2EC-A64B-4D6E-9A2AD15C6EAB}"/>
              </a:ext>
            </a:extLst>
          </p:cNvPr>
          <p:cNvSpPr txBox="1"/>
          <p:nvPr userDrawn="1"/>
        </p:nvSpPr>
        <p:spPr>
          <a:xfrm>
            <a:off x="4560783" y="4967605"/>
            <a:ext cx="4871930" cy="1092607"/>
          </a:xfrm>
          <a:prstGeom prst="rect">
            <a:avLst/>
          </a:prstGeom>
          <a:noFill/>
        </p:spPr>
        <p:txBody>
          <a:bodyPr wrap="square">
            <a:spAutoFit/>
          </a:bodyPr>
          <a:lstStyle/>
          <a:p>
            <a:pPr algn="ctr">
              <a:spcAft>
                <a:spcPts val="600"/>
              </a:spcAft>
            </a:pPr>
            <a:r>
              <a:rPr lang="en-US" sz="3000" dirty="0">
                <a:latin typeface="Verdana" panose="020B0604030504040204" pitchFamily="34" charset="0"/>
                <a:ea typeface="Verdana" panose="020B0604030504040204" pitchFamily="34" charset="0"/>
                <a:cs typeface="Verdana" panose="020B0604030504040204" pitchFamily="34" charset="0"/>
              </a:rPr>
              <a:t>CCLI License:</a:t>
            </a:r>
          </a:p>
          <a:p>
            <a:pPr algn="ctr">
              <a:spcAft>
                <a:spcPts val="600"/>
              </a:spcAft>
            </a:pPr>
            <a:r>
              <a:rPr lang="en-US" sz="3000" dirty="0">
                <a:latin typeface="Verdana" panose="020B0604030504040204" pitchFamily="34" charset="0"/>
                <a:ea typeface="Verdana" panose="020B0604030504040204" pitchFamily="34" charset="0"/>
                <a:cs typeface="Verdana" panose="020B0604030504040204" pitchFamily="34" charset="0"/>
              </a:rPr>
              <a:t>3430384-01-1829</a:t>
            </a:r>
          </a:p>
        </p:txBody>
      </p:sp>
      <p:sp>
        <p:nvSpPr>
          <p:cNvPr id="5" name="Text Placeholder 2">
            <a:extLst>
              <a:ext uri="{FF2B5EF4-FFF2-40B4-BE49-F238E27FC236}">
                <a16:creationId xmlns:a16="http://schemas.microsoft.com/office/drawing/2014/main" id="{61ED2ED3-A146-EF11-DC2D-CE05F2947A47}"/>
              </a:ext>
            </a:extLst>
          </p:cNvPr>
          <p:cNvSpPr txBox="1">
            <a:spLocks/>
          </p:cNvSpPr>
          <p:nvPr userDrawn="1"/>
        </p:nvSpPr>
        <p:spPr>
          <a:xfrm>
            <a:off x="0" y="6492874"/>
            <a:ext cx="9144000" cy="365126"/>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Tx/>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b="1" dirty="0"/>
              <a:t>Livestream Notice:</a:t>
            </a:r>
            <a:r>
              <a:rPr lang="en-US" sz="1200" dirty="0"/>
              <a:t> Our worship service is live-streamed and recorded. By attending, you consent to being included in the broadcast. Thank you for joining us!</a:t>
            </a:r>
          </a:p>
        </p:txBody>
      </p:sp>
    </p:spTree>
    <p:extLst>
      <p:ext uri="{BB962C8B-B14F-4D97-AF65-F5344CB8AC3E}">
        <p14:creationId xmlns:p14="http://schemas.microsoft.com/office/powerpoint/2010/main" val="115873893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2" name="Picture 2" descr="Radiant Christ&quot; Religious Stained Glass Window">
            <a:extLst>
              <a:ext uri="{FF2B5EF4-FFF2-40B4-BE49-F238E27FC236}">
                <a16:creationId xmlns:a16="http://schemas.microsoft.com/office/drawing/2014/main" id="{5E9159D1-49C4-17C2-7868-4A6005306DF7}"/>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182880" y="203381"/>
            <a:ext cx="3604962" cy="6451238"/>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004A630-2F22-1030-9F77-F97CF8CF1EE6}"/>
              </a:ext>
            </a:extLst>
          </p:cNvPr>
          <p:cNvSpPr txBox="1"/>
          <p:nvPr userDrawn="1"/>
        </p:nvSpPr>
        <p:spPr>
          <a:xfrm>
            <a:off x="4008405" y="1497702"/>
            <a:ext cx="4769835" cy="3862596"/>
          </a:xfrm>
          <a:prstGeom prst="rect">
            <a:avLst/>
          </a:prstGeom>
          <a:noFill/>
        </p:spPr>
        <p:txBody>
          <a:bodyPr wrap="square" rtlCol="0">
            <a:spAutoFit/>
          </a:bodyPr>
          <a:lstStyle/>
          <a:p>
            <a:pPr algn="ctr"/>
            <a:r>
              <a:rPr lang="en-US" sz="3500" dirty="0">
                <a:latin typeface="Verdana" panose="020B0604030504040204" pitchFamily="34" charset="0"/>
                <a:ea typeface="Verdana" panose="020B0604030504040204" pitchFamily="34" charset="0"/>
                <a:cs typeface="Verdana" panose="020B0604030504040204" pitchFamily="34" charset="0"/>
              </a:rPr>
              <a:t>WELCOME,</a:t>
            </a:r>
          </a:p>
          <a:p>
            <a:pPr algn="ctr"/>
            <a:endParaRPr lang="en-US" sz="3500" dirty="0">
              <a:latin typeface="Verdana" panose="020B0604030504040204" pitchFamily="34" charset="0"/>
              <a:ea typeface="Verdana" panose="020B0604030504040204" pitchFamily="34" charset="0"/>
              <a:cs typeface="Verdana" panose="020B0604030504040204" pitchFamily="34" charset="0"/>
            </a:endParaRPr>
          </a:p>
          <a:p>
            <a:pPr algn="ctr"/>
            <a:r>
              <a:rPr lang="en-US" sz="3500" dirty="0">
                <a:latin typeface="Verdana" panose="020B0604030504040204" pitchFamily="34" charset="0"/>
                <a:ea typeface="Verdana" panose="020B0604030504040204" pitchFamily="34" charset="0"/>
                <a:cs typeface="Verdana" panose="020B0604030504040204" pitchFamily="34" charset="0"/>
              </a:rPr>
              <a:t>ANNOUNCEMENTS,</a:t>
            </a:r>
          </a:p>
          <a:p>
            <a:pPr algn="ctr"/>
            <a:endParaRPr lang="en-US" sz="3500" dirty="0">
              <a:latin typeface="Verdana" panose="020B0604030504040204" pitchFamily="34" charset="0"/>
              <a:ea typeface="Verdana" panose="020B0604030504040204" pitchFamily="34" charset="0"/>
              <a:cs typeface="Verdana" panose="020B0604030504040204" pitchFamily="34" charset="0"/>
            </a:endParaRPr>
          </a:p>
          <a:p>
            <a:pPr algn="ctr"/>
            <a:r>
              <a:rPr lang="en-US" sz="3500" dirty="0">
                <a:latin typeface="Verdana" panose="020B0604030504040204" pitchFamily="34" charset="0"/>
                <a:ea typeface="Verdana" panose="020B0604030504040204" pitchFamily="34" charset="0"/>
                <a:cs typeface="Verdana" panose="020B0604030504040204" pitchFamily="34" charset="0"/>
              </a:rPr>
              <a:t>&amp;</a:t>
            </a:r>
          </a:p>
          <a:p>
            <a:pPr algn="ctr"/>
            <a:endParaRPr lang="en-US" sz="3500" dirty="0">
              <a:latin typeface="Verdana" panose="020B0604030504040204" pitchFamily="34" charset="0"/>
              <a:ea typeface="Verdana" panose="020B0604030504040204" pitchFamily="34" charset="0"/>
              <a:cs typeface="Verdana" panose="020B0604030504040204" pitchFamily="34" charset="0"/>
            </a:endParaRPr>
          </a:p>
          <a:p>
            <a:pPr algn="ctr"/>
            <a:r>
              <a:rPr lang="en-US" sz="3500" dirty="0">
                <a:latin typeface="Verdana" panose="020B0604030504040204" pitchFamily="34" charset="0"/>
                <a:ea typeface="Verdana" panose="020B0604030504040204" pitchFamily="34" charset="0"/>
                <a:cs typeface="Verdana" panose="020B0604030504040204" pitchFamily="34" charset="0"/>
              </a:rPr>
              <a:t>CELEBRATIONS</a:t>
            </a:r>
          </a:p>
        </p:txBody>
      </p:sp>
      <p:sp>
        <p:nvSpPr>
          <p:cNvPr id="4" name="Text Placeholder 2">
            <a:extLst>
              <a:ext uri="{FF2B5EF4-FFF2-40B4-BE49-F238E27FC236}">
                <a16:creationId xmlns:a16="http://schemas.microsoft.com/office/drawing/2014/main" id="{D64E92FD-AC50-5EA9-4BFF-F3944C35E10C}"/>
              </a:ext>
            </a:extLst>
          </p:cNvPr>
          <p:cNvSpPr txBox="1">
            <a:spLocks/>
          </p:cNvSpPr>
          <p:nvPr userDrawn="1"/>
        </p:nvSpPr>
        <p:spPr>
          <a:xfrm>
            <a:off x="628650" y="6492874"/>
            <a:ext cx="7886700" cy="365126"/>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Tx/>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b="1" dirty="0"/>
              <a:t>Livestream Notice:</a:t>
            </a:r>
            <a:r>
              <a:rPr lang="en-US" sz="1200" dirty="0"/>
              <a:t> Our worship service is live-streamed and recorded. By attending, you consent to being included in the broadcast. Thank you for joining us!</a:t>
            </a:r>
          </a:p>
        </p:txBody>
      </p:sp>
    </p:spTree>
    <p:extLst>
      <p:ext uri="{BB962C8B-B14F-4D97-AF65-F5344CB8AC3E}">
        <p14:creationId xmlns:p14="http://schemas.microsoft.com/office/powerpoint/2010/main" val="53999734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4095672-0FCA-A244-1422-ECCD6A432B05}"/>
              </a:ext>
            </a:extLst>
          </p:cNvPr>
          <p:cNvSpPr txBox="1"/>
          <p:nvPr userDrawn="1"/>
        </p:nvSpPr>
        <p:spPr>
          <a:xfrm>
            <a:off x="822960" y="2574920"/>
            <a:ext cx="7498080" cy="1708160"/>
          </a:xfrm>
          <a:prstGeom prst="rect">
            <a:avLst/>
          </a:prstGeom>
          <a:noFill/>
        </p:spPr>
        <p:txBody>
          <a:bodyPr wrap="square">
            <a:spAutoFit/>
          </a:bodyPr>
          <a:lstStyle/>
          <a:p>
            <a:pPr algn="ctr"/>
            <a:r>
              <a:rPr lang="en-US" sz="3500" b="1" i="1" dirty="0">
                <a:latin typeface="Verdana" panose="020B0604030504040204" pitchFamily="34" charset="0"/>
                <a:ea typeface="Verdana" panose="020B0604030504040204" pitchFamily="34" charset="0"/>
                <a:cs typeface="Verdana" panose="020B0604030504040204" pitchFamily="34" charset="0"/>
              </a:rPr>
              <a:t>Please continue to stand as </a:t>
            </a:r>
          </a:p>
          <a:p>
            <a:pPr algn="ctr"/>
            <a:r>
              <a:rPr lang="en-US" sz="3500" b="1" i="1" dirty="0">
                <a:latin typeface="Verdana" panose="020B0604030504040204" pitchFamily="34" charset="0"/>
                <a:ea typeface="Verdana" panose="020B0604030504040204" pitchFamily="34" charset="0"/>
                <a:cs typeface="Verdana" panose="020B0604030504040204" pitchFamily="34" charset="0"/>
              </a:rPr>
              <a:t>you are able and comfortable. </a:t>
            </a:r>
            <a:endParaRPr lang="en-US" sz="3500" dirty="0">
              <a:latin typeface="Verdana" panose="020B0604030504040204" pitchFamily="34" charset="0"/>
              <a:ea typeface="Verdana" panose="020B0604030504040204" pitchFamily="34" charset="0"/>
              <a:cs typeface="Verdana" panose="020B0604030504040204" pitchFamily="34" charset="0"/>
            </a:endParaRPr>
          </a:p>
        </p:txBody>
      </p:sp>
      <p:sp>
        <p:nvSpPr>
          <p:cNvPr id="16" name="TextBox 15">
            <a:extLst>
              <a:ext uri="{FF2B5EF4-FFF2-40B4-BE49-F238E27FC236}">
                <a16:creationId xmlns:a16="http://schemas.microsoft.com/office/drawing/2014/main" id="{79DB8BDE-ACAF-4FCD-726F-75757E748293}"/>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416300620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9994"/>
            <a:ext cx="6962017" cy="5769721"/>
          </a:xfrm>
          <a:prstGeom prst="rect">
            <a:avLst/>
          </a:prstGeom>
          <a:noFill/>
        </p:spPr>
        <p:txBody>
          <a:bodyPr wrap="square">
            <a:spAutoFit/>
          </a:bodyPr>
          <a:lstStyle/>
          <a:p>
            <a:pPr algn="l">
              <a:lnSpc>
                <a:spcPct val="150000"/>
              </a:lnSpc>
              <a:spcAft>
                <a:spcPts val="600"/>
              </a:spcAft>
            </a:pPr>
            <a:r>
              <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rPr>
              <a:t>Christ our Lord invites to his table all who love him, who earnestly repent of their sin and seek to live in peace with one another.  </a:t>
            </a:r>
          </a:p>
          <a:p>
            <a:pPr algn="l">
              <a:lnSpc>
                <a:spcPct val="150000"/>
              </a:lnSpc>
              <a:spcAft>
                <a:spcPts val="600"/>
              </a:spcAft>
            </a:pPr>
            <a:r>
              <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rPr>
              <a:t>Therefore, let us confess our sin before God and one another.</a:t>
            </a:r>
          </a:p>
          <a:p>
            <a:pPr algn="l">
              <a:lnSpc>
                <a:spcPct val="150000"/>
              </a:lnSpc>
              <a:spcAft>
                <a:spcPts val="600"/>
              </a:spcAft>
            </a:pPr>
            <a:endPar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l">
              <a:lnSpc>
                <a:spcPct val="150000"/>
              </a:lnSpc>
              <a:spcAft>
                <a:spcPts val="600"/>
              </a:spcAft>
            </a:pPr>
            <a:endPar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Leader:</a:t>
            </a:r>
          </a:p>
        </p:txBody>
      </p:sp>
      <p:sp>
        <p:nvSpPr>
          <p:cNvPr id="3" name="TextBox 2">
            <a:extLst>
              <a:ext uri="{FF2B5EF4-FFF2-40B4-BE49-F238E27FC236}">
                <a16:creationId xmlns:a16="http://schemas.microsoft.com/office/drawing/2014/main" id="{E1C9F0C7-8901-5FAF-B42C-08DD2420498E}"/>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317115779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79804"/>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9994"/>
            <a:ext cx="6962017" cy="3538405"/>
          </a:xfrm>
          <a:prstGeom prst="rect">
            <a:avLst/>
          </a:prstGeom>
          <a:noFill/>
        </p:spPr>
        <p:txBody>
          <a:bodyPr wrap="square">
            <a:spAutoFit/>
          </a:bodyPr>
          <a:lstStyle/>
          <a:p>
            <a:pPr marL="465138" indent="-454025">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Merciful God, we confess that we have not loved you with our whole heart.</a:t>
            </a:r>
          </a:p>
          <a:p>
            <a:pPr marL="465138" indent="-465138">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We have failed to be an obedient church.</a:t>
            </a: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People:</a:t>
            </a:r>
          </a:p>
        </p:txBody>
      </p:sp>
      <p:sp>
        <p:nvSpPr>
          <p:cNvPr id="3" name="TextBox 2">
            <a:extLst>
              <a:ext uri="{FF2B5EF4-FFF2-40B4-BE49-F238E27FC236}">
                <a16:creationId xmlns:a16="http://schemas.microsoft.com/office/drawing/2014/main" id="{39C13B60-CFCA-4F5F-A12F-B252BB39214F}"/>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8372678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9994"/>
            <a:ext cx="6962017" cy="4153958"/>
          </a:xfrm>
          <a:prstGeom prst="rect">
            <a:avLst/>
          </a:prstGeom>
          <a:noFill/>
        </p:spPr>
        <p:txBody>
          <a:bodyPr wrap="square">
            <a:spAutoFit/>
          </a:bodyPr>
          <a:lstStyle/>
          <a:p>
            <a:pPr marL="465138" indent="-465138">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We have not done your will, we have broken your law, we have rebelled against your love, we have not loved our neighbors, and we have not heard the cry of the needy.</a:t>
            </a: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People:</a:t>
            </a:r>
          </a:p>
        </p:txBody>
      </p:sp>
      <p:sp>
        <p:nvSpPr>
          <p:cNvPr id="3" name="TextBox 2">
            <a:extLst>
              <a:ext uri="{FF2B5EF4-FFF2-40B4-BE49-F238E27FC236}">
                <a16:creationId xmlns:a16="http://schemas.microsoft.com/office/drawing/2014/main" id="{E08D9D9B-5D25-28B8-6411-88801064E1A0}"/>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209457658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9994"/>
            <a:ext cx="6962017" cy="3692293"/>
          </a:xfrm>
          <a:prstGeom prst="rect">
            <a:avLst/>
          </a:prstGeom>
          <a:noFill/>
        </p:spPr>
        <p:txBody>
          <a:bodyPr wrap="square">
            <a:spAutoFit/>
          </a:bodyPr>
          <a:lstStyle/>
          <a:p>
            <a:pPr marL="465138" indent="-465138">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Forgive us, we pray.</a:t>
            </a:r>
          </a:p>
          <a:p>
            <a:pPr marL="465138" indent="-465138">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Free us for joyful obedience,</a:t>
            </a:r>
          </a:p>
          <a:p>
            <a:pPr marL="465138" indent="-465138">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	through Jesus Christ our Lord.</a:t>
            </a:r>
          </a:p>
          <a:p>
            <a:pPr>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Amen. </a:t>
            </a: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People:</a:t>
            </a:r>
          </a:p>
        </p:txBody>
      </p:sp>
      <p:sp>
        <p:nvSpPr>
          <p:cNvPr id="3" name="TextBox 2">
            <a:extLst>
              <a:ext uri="{FF2B5EF4-FFF2-40B4-BE49-F238E27FC236}">
                <a16:creationId xmlns:a16="http://schemas.microsoft.com/office/drawing/2014/main" id="{42721AD0-6258-7527-0C71-CC94C8059743}"/>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35413158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5028"/>
            <a:ext cx="6962017" cy="4307782"/>
          </a:xfrm>
          <a:prstGeom prst="rect">
            <a:avLst/>
          </a:prstGeom>
          <a:noFill/>
        </p:spPr>
        <p:txBody>
          <a:bodyPr wrap="square">
            <a:spAutoFit/>
          </a:bodyPr>
          <a:lstStyle/>
          <a:p>
            <a:pPr algn="l">
              <a:lnSpc>
                <a:spcPct val="150000"/>
              </a:lnSpc>
              <a:spcAft>
                <a:spcPts val="600"/>
              </a:spcAft>
            </a:pPr>
            <a:r>
              <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rPr>
              <a:t>Hear the good news:</a:t>
            </a:r>
          </a:p>
          <a:p>
            <a:pPr marL="465138" algn="l">
              <a:lnSpc>
                <a:spcPct val="150000"/>
              </a:lnSpc>
              <a:spcAft>
                <a:spcPts val="600"/>
              </a:spcAft>
            </a:pPr>
            <a:r>
              <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rPr>
              <a:t>Christ died for us while we were yet sinners; that proves God’s love toward us.</a:t>
            </a:r>
          </a:p>
          <a:p>
            <a:pPr algn="l">
              <a:lnSpc>
                <a:spcPct val="150000"/>
              </a:lnSpc>
              <a:spcAft>
                <a:spcPts val="600"/>
              </a:spcAft>
            </a:pPr>
            <a:r>
              <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rPr>
              <a:t>In the name of Jesus Christ, you are forgiven!  </a:t>
            </a: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Leader:</a:t>
            </a:r>
          </a:p>
        </p:txBody>
      </p:sp>
      <p:sp>
        <p:nvSpPr>
          <p:cNvPr id="3" name="TextBox 2">
            <a:extLst>
              <a:ext uri="{FF2B5EF4-FFF2-40B4-BE49-F238E27FC236}">
                <a16:creationId xmlns:a16="http://schemas.microsoft.com/office/drawing/2014/main" id="{112895A5-9D85-5DE7-DF1D-5C19CE6BD5E9}"/>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358807248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Call to Worship Responses">
    <p:spTree>
      <p:nvGrpSpPr>
        <p:cNvPr id="1" name=""/>
        <p:cNvGrpSpPr/>
        <p:nvPr/>
      </p:nvGrpSpPr>
      <p:grpSpPr>
        <a:xfrm>
          <a:off x="0" y="0"/>
          <a:ext cx="0" cy="0"/>
          <a:chOff x="0" y="0"/>
          <a:chExt cx="0" cy="0"/>
        </a:xfrm>
      </p:grpSpPr>
      <p:pic>
        <p:nvPicPr>
          <p:cNvPr id="1026" name="Picture 2" descr="Free A Bible with Flowers Near Green Leaves Stock Photo">
            <a:extLst>
              <a:ext uri="{FF2B5EF4-FFF2-40B4-BE49-F238E27FC236}">
                <a16:creationId xmlns:a16="http://schemas.microsoft.com/office/drawing/2014/main" id="{A1BC112E-F95E-DE6E-C085-E0910EFE366F}"/>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11879"/>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932515"/>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2890986"/>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273255" y="58438"/>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3255" y="8278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2762873"/>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9" name="Text Placeholder 3">
            <a:extLst>
              <a:ext uri="{FF2B5EF4-FFF2-40B4-BE49-F238E27FC236}">
                <a16:creationId xmlns:a16="http://schemas.microsoft.com/office/drawing/2014/main" id="{F4B7E3C9-C87B-9BBA-0251-0751D243048A}"/>
              </a:ext>
            </a:extLst>
          </p:cNvPr>
          <p:cNvSpPr>
            <a:spLocks noGrp="1"/>
          </p:cNvSpPr>
          <p:nvPr>
            <p:ph type="body" sz="quarter" idx="13"/>
          </p:nvPr>
        </p:nvSpPr>
        <p:spPr>
          <a:xfrm>
            <a:off x="1928188" y="4739147"/>
            <a:ext cx="6839892" cy="1515172"/>
          </a:xfrm>
        </p:spPr>
        <p:txBody>
          <a:bodyPr>
            <a:normAutofit/>
          </a:bodyPr>
          <a:lstStyle>
            <a:lvl1pPr marL="0" indent="0">
              <a:lnSpc>
                <a:spcPct val="100000"/>
              </a:lnSpc>
              <a:buFontTx/>
              <a:buNone/>
              <a:defRPr sz="3000" b="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273255" y="4521567"/>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Tree>
    <p:extLst>
      <p:ext uri="{BB962C8B-B14F-4D97-AF65-F5344CB8AC3E}">
        <p14:creationId xmlns:p14="http://schemas.microsoft.com/office/powerpoint/2010/main" val="358046991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6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9994"/>
            <a:ext cx="6962017" cy="1383969"/>
          </a:xfrm>
          <a:prstGeom prst="rect">
            <a:avLst/>
          </a:prstGeom>
          <a:noFill/>
        </p:spPr>
        <p:txBody>
          <a:bodyPr wrap="square">
            <a:spAutoFit/>
          </a:bodyPr>
          <a:lstStyle/>
          <a:p>
            <a:pPr algn="l">
              <a:lnSpc>
                <a:spcPct val="150000"/>
              </a:lnSpc>
              <a:spcAft>
                <a:spcPts val="600"/>
              </a:spcAft>
            </a:pPr>
            <a:r>
              <a:rPr lang="en-US" sz="3000" b="1" dirty="0">
                <a:solidFill>
                  <a:schemeClr val="tx1"/>
                </a:solidFill>
                <a:latin typeface="Verdana" panose="020B0604030504040204" pitchFamily="34" charset="0"/>
                <a:ea typeface="Verdana" panose="020B0604030504040204" pitchFamily="34" charset="0"/>
                <a:cs typeface="Verdana" panose="020B0604030504040204" pitchFamily="34" charset="0"/>
              </a:rPr>
              <a:t>In the name of Jesus Christ, you are forgiven. </a:t>
            </a: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People:</a:t>
            </a:r>
          </a:p>
        </p:txBody>
      </p:sp>
      <p:sp>
        <p:nvSpPr>
          <p:cNvPr id="4" name="TextBox 3">
            <a:extLst>
              <a:ext uri="{FF2B5EF4-FFF2-40B4-BE49-F238E27FC236}">
                <a16:creationId xmlns:a16="http://schemas.microsoft.com/office/drawing/2014/main" id="{D477B4A1-A68C-8F62-1A34-70A866E6E548}"/>
              </a:ext>
            </a:extLst>
          </p:cNvPr>
          <p:cNvSpPr txBox="1"/>
          <p:nvPr userDrawn="1"/>
        </p:nvSpPr>
        <p:spPr>
          <a:xfrm>
            <a:off x="1786696" y="4173343"/>
            <a:ext cx="7002339" cy="691471"/>
          </a:xfrm>
          <a:prstGeom prst="rect">
            <a:avLst/>
          </a:prstGeom>
          <a:noFill/>
        </p:spPr>
        <p:txBody>
          <a:bodyPr wrap="square">
            <a:spAutoFit/>
          </a:bodyPr>
          <a:lstStyle/>
          <a:p>
            <a:pPr algn="l">
              <a:lnSpc>
                <a:spcPct val="150000"/>
              </a:lnSpc>
              <a:spcAft>
                <a:spcPts val="600"/>
              </a:spcAft>
            </a:pPr>
            <a:r>
              <a:rPr lang="en-US" sz="3000" b="1" dirty="0">
                <a:solidFill>
                  <a:schemeClr val="tx1"/>
                </a:solidFill>
                <a:latin typeface="Verdana" panose="020B0604030504040204" pitchFamily="34" charset="0"/>
                <a:ea typeface="Verdana" panose="020B0604030504040204" pitchFamily="34" charset="0"/>
                <a:cs typeface="Verdana" panose="020B0604030504040204" pitchFamily="34" charset="0"/>
              </a:rPr>
              <a:t>Glory to God. Amen</a:t>
            </a:r>
          </a:p>
        </p:txBody>
      </p:sp>
      <p:sp>
        <p:nvSpPr>
          <p:cNvPr id="6" name="TextBox 5">
            <a:extLst>
              <a:ext uri="{FF2B5EF4-FFF2-40B4-BE49-F238E27FC236}">
                <a16:creationId xmlns:a16="http://schemas.microsoft.com/office/drawing/2014/main" id="{FB9D41F7-DB80-6757-ED69-69E49B21071A}"/>
              </a:ext>
            </a:extLst>
          </p:cNvPr>
          <p:cNvSpPr txBox="1"/>
          <p:nvPr userDrawn="1"/>
        </p:nvSpPr>
        <p:spPr>
          <a:xfrm>
            <a:off x="131763" y="4218997"/>
            <a:ext cx="1654933" cy="646331"/>
          </a:xfrm>
          <a:prstGeom prst="rect">
            <a:avLst/>
          </a:prstGeom>
          <a:noFill/>
        </p:spPr>
        <p:txBody>
          <a:bodyPr wrap="square" rtlCol="0">
            <a:spAutoFit/>
          </a:bodyPr>
          <a:lstStyle/>
          <a:p>
            <a:pPr algn="r"/>
            <a:r>
              <a:rPr lang="en-US" sz="3600" i="1" dirty="0">
                <a:solidFill>
                  <a:schemeClr val="accent1"/>
                </a:solidFill>
                <a:latin typeface="Times" pitchFamily="2" charset="0"/>
              </a:rPr>
              <a:t>All:</a:t>
            </a:r>
          </a:p>
        </p:txBody>
      </p:sp>
      <p:sp>
        <p:nvSpPr>
          <p:cNvPr id="7" name="TextBox 6">
            <a:extLst>
              <a:ext uri="{FF2B5EF4-FFF2-40B4-BE49-F238E27FC236}">
                <a16:creationId xmlns:a16="http://schemas.microsoft.com/office/drawing/2014/main" id="{9FE122B5-250D-4427-9D3B-6E5030C484F9}"/>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345616240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EC811BD-748F-0850-0EA8-C84669E9B6D8}"/>
              </a:ext>
            </a:extLst>
          </p:cNvPr>
          <p:cNvSpPr txBox="1"/>
          <p:nvPr userDrawn="1"/>
        </p:nvSpPr>
        <p:spPr>
          <a:xfrm>
            <a:off x="1881350" y="661308"/>
            <a:ext cx="7262650" cy="5983689"/>
          </a:xfrm>
          <a:prstGeom prst="rect">
            <a:avLst/>
          </a:prstGeom>
          <a:noFill/>
        </p:spPr>
        <p:txBody>
          <a:bodyPr wrap="square" rtlCol="0">
            <a:spAutoFit/>
          </a:bodyPr>
          <a:lstStyle/>
          <a:p>
            <a:pPr>
              <a:lnSpc>
                <a:spcPct val="200000"/>
              </a:lnSpc>
            </a:pPr>
            <a:r>
              <a:rPr lang="en-US" sz="2800" dirty="0">
                <a:latin typeface="Verdana" panose="020B0604030504040204" pitchFamily="34" charset="0"/>
                <a:ea typeface="Verdana" panose="020B0604030504040204" pitchFamily="34" charset="0"/>
                <a:cs typeface="Verdana" panose="020B0604030504040204" pitchFamily="34" charset="0"/>
              </a:rPr>
              <a:t>The Lord be with you.</a:t>
            </a:r>
          </a:p>
          <a:p>
            <a:pPr>
              <a:lnSpc>
                <a:spcPct val="200000"/>
              </a:lnSpc>
            </a:pPr>
            <a:r>
              <a:rPr lang="en-US" sz="2800" b="1" dirty="0">
                <a:latin typeface="Verdana" panose="020B0604030504040204" pitchFamily="34" charset="0"/>
                <a:ea typeface="Verdana" panose="020B0604030504040204" pitchFamily="34" charset="0"/>
                <a:cs typeface="Verdana" panose="020B0604030504040204" pitchFamily="34" charset="0"/>
              </a:rPr>
              <a:t>And also with you.</a:t>
            </a:r>
          </a:p>
          <a:p>
            <a:pPr>
              <a:lnSpc>
                <a:spcPct val="200000"/>
              </a:lnSpc>
            </a:pPr>
            <a:r>
              <a:rPr lang="en-US" sz="2800" b="0" dirty="0">
                <a:latin typeface="Verdana" panose="020B0604030504040204" pitchFamily="34" charset="0"/>
                <a:ea typeface="Verdana" panose="020B0604030504040204" pitchFamily="34" charset="0"/>
                <a:cs typeface="Verdana" panose="020B0604030504040204" pitchFamily="34" charset="0"/>
              </a:rPr>
              <a:t>Lift up your hearts.</a:t>
            </a:r>
          </a:p>
          <a:p>
            <a:pPr>
              <a:lnSpc>
                <a:spcPct val="200000"/>
              </a:lnSpc>
            </a:pPr>
            <a:r>
              <a:rPr lang="en-US" sz="2800" b="1" dirty="0">
                <a:latin typeface="Verdana" panose="020B0604030504040204" pitchFamily="34" charset="0"/>
                <a:ea typeface="Verdana" panose="020B0604030504040204" pitchFamily="34" charset="0"/>
                <a:cs typeface="Verdana" panose="020B0604030504040204" pitchFamily="34" charset="0"/>
              </a:rPr>
              <a:t>We Lift them up to the Lord.</a:t>
            </a:r>
          </a:p>
          <a:p>
            <a:pPr>
              <a:lnSpc>
                <a:spcPct val="200000"/>
              </a:lnSpc>
            </a:pPr>
            <a:r>
              <a:rPr lang="en-US" sz="2800" b="0" dirty="0">
                <a:latin typeface="Verdana" panose="020B0604030504040204" pitchFamily="34" charset="0"/>
                <a:ea typeface="Verdana" panose="020B0604030504040204" pitchFamily="34" charset="0"/>
                <a:cs typeface="Verdana" panose="020B0604030504040204" pitchFamily="34" charset="0"/>
              </a:rPr>
              <a:t>Let us give thanks to the Lord our God.</a:t>
            </a:r>
          </a:p>
          <a:p>
            <a:pPr>
              <a:lnSpc>
                <a:spcPct val="200000"/>
              </a:lnSpc>
            </a:pPr>
            <a:r>
              <a:rPr lang="en-US" sz="2800" b="1" dirty="0">
                <a:latin typeface="Verdana" panose="020B0604030504040204" pitchFamily="34" charset="0"/>
                <a:ea typeface="Verdana" panose="020B0604030504040204" pitchFamily="34" charset="0"/>
                <a:cs typeface="Verdana" panose="020B0604030504040204" pitchFamily="34" charset="0"/>
              </a:rPr>
              <a:t>It is right to give our thanks and praise.</a:t>
            </a:r>
          </a:p>
        </p:txBody>
      </p:sp>
      <p:sp>
        <p:nvSpPr>
          <p:cNvPr id="8" name="TextBox 7">
            <a:extLst>
              <a:ext uri="{FF2B5EF4-FFF2-40B4-BE49-F238E27FC236}">
                <a16:creationId xmlns:a16="http://schemas.microsoft.com/office/drawing/2014/main" id="{ED7A3AE1-4FEA-ED4D-28DC-ACF57BE0E3DC}"/>
              </a:ext>
            </a:extLst>
          </p:cNvPr>
          <p:cNvSpPr txBox="1"/>
          <p:nvPr userDrawn="1"/>
        </p:nvSpPr>
        <p:spPr>
          <a:xfrm>
            <a:off x="84063" y="1779814"/>
            <a:ext cx="1797287" cy="553998"/>
          </a:xfrm>
          <a:prstGeom prst="rect">
            <a:avLst/>
          </a:prstGeom>
          <a:noFill/>
        </p:spPr>
        <p:txBody>
          <a:bodyPr wrap="none" rtlCol="0">
            <a:spAutoFit/>
          </a:bodyPr>
          <a:lstStyle/>
          <a:p>
            <a:r>
              <a:rPr lang="en-US" sz="3000" b="1" i="1" dirty="0">
                <a:latin typeface="Verdana" panose="020B0604030504040204" pitchFamily="34" charset="0"/>
                <a:ea typeface="Verdana" panose="020B0604030504040204" pitchFamily="34" charset="0"/>
                <a:cs typeface="Verdana" panose="020B0604030504040204" pitchFamily="34" charset="0"/>
              </a:rPr>
              <a:t>People:</a:t>
            </a:r>
          </a:p>
        </p:txBody>
      </p:sp>
      <p:sp>
        <p:nvSpPr>
          <p:cNvPr id="9" name="TextBox 8">
            <a:extLst>
              <a:ext uri="{FF2B5EF4-FFF2-40B4-BE49-F238E27FC236}">
                <a16:creationId xmlns:a16="http://schemas.microsoft.com/office/drawing/2014/main" id="{EB11CF6B-0D47-2142-9FB6-F74308C61BD8}"/>
              </a:ext>
            </a:extLst>
          </p:cNvPr>
          <p:cNvSpPr txBox="1"/>
          <p:nvPr userDrawn="1"/>
        </p:nvSpPr>
        <p:spPr>
          <a:xfrm>
            <a:off x="84063" y="3452318"/>
            <a:ext cx="1797287" cy="553998"/>
          </a:xfrm>
          <a:prstGeom prst="rect">
            <a:avLst/>
          </a:prstGeom>
          <a:noFill/>
        </p:spPr>
        <p:txBody>
          <a:bodyPr wrap="none" rtlCol="0">
            <a:spAutoFit/>
          </a:bodyPr>
          <a:lstStyle/>
          <a:p>
            <a:r>
              <a:rPr lang="en-US" sz="3000" b="1" i="1" dirty="0">
                <a:latin typeface="Verdana" panose="020B0604030504040204" pitchFamily="34" charset="0"/>
                <a:ea typeface="Verdana" panose="020B0604030504040204" pitchFamily="34" charset="0"/>
                <a:cs typeface="Verdana" panose="020B0604030504040204" pitchFamily="34" charset="0"/>
              </a:rPr>
              <a:t>People:</a:t>
            </a:r>
          </a:p>
        </p:txBody>
      </p:sp>
      <p:sp>
        <p:nvSpPr>
          <p:cNvPr id="10" name="TextBox 9">
            <a:extLst>
              <a:ext uri="{FF2B5EF4-FFF2-40B4-BE49-F238E27FC236}">
                <a16:creationId xmlns:a16="http://schemas.microsoft.com/office/drawing/2014/main" id="{B470C5EB-AB10-C329-4B85-A1832ED2320A}"/>
              </a:ext>
            </a:extLst>
          </p:cNvPr>
          <p:cNvSpPr txBox="1"/>
          <p:nvPr userDrawn="1"/>
        </p:nvSpPr>
        <p:spPr>
          <a:xfrm>
            <a:off x="84062" y="5197929"/>
            <a:ext cx="1797287" cy="553998"/>
          </a:xfrm>
          <a:prstGeom prst="rect">
            <a:avLst/>
          </a:prstGeom>
          <a:noFill/>
        </p:spPr>
        <p:txBody>
          <a:bodyPr wrap="none" rtlCol="0">
            <a:spAutoFit/>
          </a:bodyPr>
          <a:lstStyle/>
          <a:p>
            <a:r>
              <a:rPr lang="en-US" sz="3000" b="1" i="1" dirty="0">
                <a:latin typeface="Verdana" panose="020B0604030504040204" pitchFamily="34" charset="0"/>
                <a:ea typeface="Verdana" panose="020B0604030504040204" pitchFamily="34" charset="0"/>
                <a:cs typeface="Verdana" panose="020B0604030504040204" pitchFamily="34" charset="0"/>
              </a:rPr>
              <a:t>People:</a:t>
            </a:r>
          </a:p>
        </p:txBody>
      </p:sp>
      <p:sp>
        <p:nvSpPr>
          <p:cNvPr id="11" name="TextBox 10">
            <a:extLst>
              <a:ext uri="{FF2B5EF4-FFF2-40B4-BE49-F238E27FC236}">
                <a16:creationId xmlns:a16="http://schemas.microsoft.com/office/drawing/2014/main" id="{0EEF4D61-C1EF-F8DD-CD6C-170CE8C989EA}"/>
              </a:ext>
            </a:extLst>
          </p:cNvPr>
          <p:cNvSpPr txBox="1"/>
          <p:nvPr userDrawn="1"/>
        </p:nvSpPr>
        <p:spPr>
          <a:xfrm>
            <a:off x="303713" y="943562"/>
            <a:ext cx="1667444" cy="553998"/>
          </a:xfrm>
          <a:prstGeom prst="rect">
            <a:avLst/>
          </a:prstGeom>
          <a:noFill/>
        </p:spPr>
        <p:txBody>
          <a:bodyPr wrap="none" rtlCol="0">
            <a:spAutoFit/>
          </a:bodyPr>
          <a:lstStyle/>
          <a:p>
            <a:r>
              <a:rPr lang="en-US" sz="3000" b="0" i="1" dirty="0">
                <a:latin typeface="Verdana" panose="020B0604030504040204" pitchFamily="34" charset="0"/>
                <a:ea typeface="Verdana" panose="020B0604030504040204" pitchFamily="34" charset="0"/>
                <a:cs typeface="Verdana" panose="020B0604030504040204" pitchFamily="34" charset="0"/>
              </a:rPr>
              <a:t>Leader:</a:t>
            </a:r>
          </a:p>
        </p:txBody>
      </p:sp>
      <p:sp>
        <p:nvSpPr>
          <p:cNvPr id="12" name="TextBox 11">
            <a:extLst>
              <a:ext uri="{FF2B5EF4-FFF2-40B4-BE49-F238E27FC236}">
                <a16:creationId xmlns:a16="http://schemas.microsoft.com/office/drawing/2014/main" id="{4C05C5E5-BE65-FF16-A7C4-78FAD747A906}"/>
              </a:ext>
            </a:extLst>
          </p:cNvPr>
          <p:cNvSpPr txBox="1"/>
          <p:nvPr userDrawn="1"/>
        </p:nvSpPr>
        <p:spPr>
          <a:xfrm>
            <a:off x="303713" y="2616066"/>
            <a:ext cx="1667444" cy="553998"/>
          </a:xfrm>
          <a:prstGeom prst="rect">
            <a:avLst/>
          </a:prstGeom>
          <a:noFill/>
        </p:spPr>
        <p:txBody>
          <a:bodyPr wrap="none" rtlCol="0">
            <a:spAutoFit/>
          </a:bodyPr>
          <a:lstStyle/>
          <a:p>
            <a:r>
              <a:rPr lang="en-US" sz="3000" b="0" i="1" dirty="0">
                <a:latin typeface="Verdana" panose="020B0604030504040204" pitchFamily="34" charset="0"/>
                <a:ea typeface="Verdana" panose="020B0604030504040204" pitchFamily="34" charset="0"/>
                <a:cs typeface="Verdana" panose="020B0604030504040204" pitchFamily="34" charset="0"/>
              </a:rPr>
              <a:t>Leader:</a:t>
            </a:r>
          </a:p>
        </p:txBody>
      </p:sp>
      <p:sp>
        <p:nvSpPr>
          <p:cNvPr id="13" name="TextBox 12">
            <a:extLst>
              <a:ext uri="{FF2B5EF4-FFF2-40B4-BE49-F238E27FC236}">
                <a16:creationId xmlns:a16="http://schemas.microsoft.com/office/drawing/2014/main" id="{DA280475-D1B6-E9C7-0F16-EF2285AFA445}"/>
              </a:ext>
            </a:extLst>
          </p:cNvPr>
          <p:cNvSpPr txBox="1"/>
          <p:nvPr userDrawn="1"/>
        </p:nvSpPr>
        <p:spPr>
          <a:xfrm>
            <a:off x="303713" y="4361677"/>
            <a:ext cx="1667444" cy="553998"/>
          </a:xfrm>
          <a:prstGeom prst="rect">
            <a:avLst/>
          </a:prstGeom>
          <a:noFill/>
        </p:spPr>
        <p:txBody>
          <a:bodyPr wrap="none" rtlCol="0">
            <a:spAutoFit/>
          </a:bodyPr>
          <a:lstStyle/>
          <a:p>
            <a:r>
              <a:rPr lang="en-US" sz="3000" b="0" i="1" dirty="0">
                <a:latin typeface="Verdana" panose="020B0604030504040204" pitchFamily="34" charset="0"/>
                <a:ea typeface="Verdana" panose="020B0604030504040204" pitchFamily="34" charset="0"/>
                <a:cs typeface="Verdana" panose="020B0604030504040204" pitchFamily="34" charset="0"/>
              </a:rPr>
              <a:t>Leader:</a:t>
            </a:r>
          </a:p>
        </p:txBody>
      </p:sp>
    </p:spTree>
    <p:extLst>
      <p:ext uri="{BB962C8B-B14F-4D97-AF65-F5344CB8AC3E}">
        <p14:creationId xmlns:p14="http://schemas.microsoft.com/office/powerpoint/2010/main" val="306282148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EC811BD-748F-0850-0EA8-C84669E9B6D8}"/>
              </a:ext>
            </a:extLst>
          </p:cNvPr>
          <p:cNvSpPr txBox="1"/>
          <p:nvPr userDrawn="1"/>
        </p:nvSpPr>
        <p:spPr>
          <a:xfrm>
            <a:off x="1881350" y="1497560"/>
            <a:ext cx="7262650" cy="3398366"/>
          </a:xfrm>
          <a:prstGeom prst="rect">
            <a:avLst/>
          </a:prstGeom>
          <a:noFill/>
        </p:spPr>
        <p:txBody>
          <a:bodyPr wrap="square" rtlCol="0">
            <a:spAutoFit/>
          </a:bodyPr>
          <a:lstStyle/>
          <a:p>
            <a:pPr>
              <a:lnSpc>
                <a:spcPct val="200000"/>
              </a:lnSpc>
            </a:pPr>
            <a:r>
              <a:rPr lang="en-US" sz="2800" dirty="0">
                <a:latin typeface="Verdana" panose="020B0604030504040204" pitchFamily="34" charset="0"/>
                <a:ea typeface="Verdana" panose="020B0604030504040204" pitchFamily="34" charset="0"/>
                <a:cs typeface="Verdana" panose="020B0604030504040204" pitchFamily="34" charset="0"/>
              </a:rPr>
              <a:t>And so, with your people on earth and all the company of heaven we praise your name and join their unending hymn:</a:t>
            </a:r>
          </a:p>
        </p:txBody>
      </p:sp>
      <p:sp>
        <p:nvSpPr>
          <p:cNvPr id="11" name="TextBox 10">
            <a:extLst>
              <a:ext uri="{FF2B5EF4-FFF2-40B4-BE49-F238E27FC236}">
                <a16:creationId xmlns:a16="http://schemas.microsoft.com/office/drawing/2014/main" id="{0EEF4D61-C1EF-F8DD-CD6C-170CE8C989EA}"/>
              </a:ext>
            </a:extLst>
          </p:cNvPr>
          <p:cNvSpPr txBox="1"/>
          <p:nvPr userDrawn="1"/>
        </p:nvSpPr>
        <p:spPr>
          <a:xfrm>
            <a:off x="213906" y="1743662"/>
            <a:ext cx="1667444" cy="553998"/>
          </a:xfrm>
          <a:prstGeom prst="rect">
            <a:avLst/>
          </a:prstGeom>
          <a:noFill/>
        </p:spPr>
        <p:txBody>
          <a:bodyPr wrap="none" rtlCol="0">
            <a:spAutoFit/>
          </a:bodyPr>
          <a:lstStyle/>
          <a:p>
            <a:r>
              <a:rPr lang="en-US" sz="3000" b="0" i="1" dirty="0">
                <a:latin typeface="Verdana" panose="020B0604030504040204" pitchFamily="34" charset="0"/>
                <a:ea typeface="Verdana" panose="020B0604030504040204" pitchFamily="34" charset="0"/>
                <a:cs typeface="Verdana" panose="020B0604030504040204" pitchFamily="34" charset="0"/>
              </a:rPr>
              <a:t>Leader:</a:t>
            </a:r>
          </a:p>
        </p:txBody>
      </p:sp>
    </p:spTree>
    <p:extLst>
      <p:ext uri="{BB962C8B-B14F-4D97-AF65-F5344CB8AC3E}">
        <p14:creationId xmlns:p14="http://schemas.microsoft.com/office/powerpoint/2010/main" val="20052722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EC811BD-748F-0850-0EA8-C84669E9B6D8}"/>
              </a:ext>
            </a:extLst>
          </p:cNvPr>
          <p:cNvSpPr txBox="1"/>
          <p:nvPr userDrawn="1"/>
        </p:nvSpPr>
        <p:spPr>
          <a:xfrm>
            <a:off x="1881350" y="868042"/>
            <a:ext cx="7262650" cy="5121915"/>
          </a:xfrm>
          <a:prstGeom prst="rect">
            <a:avLst/>
          </a:prstGeom>
          <a:noFill/>
        </p:spPr>
        <p:txBody>
          <a:bodyPr wrap="square" rtlCol="0">
            <a:spAutoFit/>
          </a:bodyPr>
          <a:lstStyle/>
          <a:p>
            <a:pPr>
              <a:lnSpc>
                <a:spcPct val="200000"/>
              </a:lnSpc>
            </a:pPr>
            <a:r>
              <a:rPr lang="en-US" sz="2800" b="1" dirty="0">
                <a:latin typeface="Verdana" panose="020B0604030504040204" pitchFamily="34" charset="0"/>
                <a:ea typeface="Verdana" panose="020B0604030504040204" pitchFamily="34" charset="0"/>
                <a:cs typeface="Verdana" panose="020B0604030504040204" pitchFamily="34" charset="0"/>
              </a:rPr>
              <a:t>Holy, holy, holy Lord, God of power and might, heaven and earth are full of your glory. Hosanna in the highest. Blessed is he who comes in the name of the Lord. Hosanna in the highest. </a:t>
            </a:r>
          </a:p>
        </p:txBody>
      </p:sp>
      <p:sp>
        <p:nvSpPr>
          <p:cNvPr id="8" name="TextBox 7">
            <a:extLst>
              <a:ext uri="{FF2B5EF4-FFF2-40B4-BE49-F238E27FC236}">
                <a16:creationId xmlns:a16="http://schemas.microsoft.com/office/drawing/2014/main" id="{ED7A3AE1-4FEA-ED4D-28DC-ACF57BE0E3DC}"/>
              </a:ext>
            </a:extLst>
          </p:cNvPr>
          <p:cNvSpPr txBox="1"/>
          <p:nvPr userDrawn="1"/>
        </p:nvSpPr>
        <p:spPr>
          <a:xfrm>
            <a:off x="84063" y="1102178"/>
            <a:ext cx="1797287" cy="553998"/>
          </a:xfrm>
          <a:prstGeom prst="rect">
            <a:avLst/>
          </a:prstGeom>
          <a:noFill/>
        </p:spPr>
        <p:txBody>
          <a:bodyPr wrap="none" rtlCol="0">
            <a:spAutoFit/>
          </a:bodyPr>
          <a:lstStyle/>
          <a:p>
            <a:r>
              <a:rPr lang="en-US" sz="3000" b="1" i="1" dirty="0">
                <a:latin typeface="Verdana" panose="020B0604030504040204" pitchFamily="34" charset="0"/>
                <a:ea typeface="Verdana" panose="020B0604030504040204" pitchFamily="34" charset="0"/>
                <a:cs typeface="Verdana" panose="020B0604030504040204" pitchFamily="34" charset="0"/>
              </a:rPr>
              <a:t>People:</a:t>
            </a:r>
          </a:p>
        </p:txBody>
      </p:sp>
    </p:spTree>
    <p:extLst>
      <p:ext uri="{BB962C8B-B14F-4D97-AF65-F5344CB8AC3E}">
        <p14:creationId xmlns:p14="http://schemas.microsoft.com/office/powerpoint/2010/main" val="37066522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EC811BD-748F-0850-0EA8-C84669E9B6D8}"/>
              </a:ext>
            </a:extLst>
          </p:cNvPr>
          <p:cNvSpPr txBox="1"/>
          <p:nvPr userDrawn="1"/>
        </p:nvSpPr>
        <p:spPr>
          <a:xfrm>
            <a:off x="1881350" y="689295"/>
            <a:ext cx="7262650" cy="5121915"/>
          </a:xfrm>
          <a:prstGeom prst="rect">
            <a:avLst/>
          </a:prstGeom>
          <a:noFill/>
        </p:spPr>
        <p:txBody>
          <a:bodyPr wrap="square" rtlCol="0">
            <a:spAutoFit/>
          </a:bodyPr>
          <a:lstStyle/>
          <a:p>
            <a:pPr>
              <a:lnSpc>
                <a:spcPct val="200000"/>
              </a:lnSpc>
            </a:pPr>
            <a:r>
              <a:rPr lang="en-US" sz="2800" dirty="0">
                <a:latin typeface="Verdana" panose="020B0604030504040204" pitchFamily="34" charset="0"/>
                <a:ea typeface="Verdana" panose="020B0604030504040204" pitchFamily="34" charset="0"/>
                <a:cs typeface="Verdana" panose="020B0604030504040204" pitchFamily="34" charset="0"/>
              </a:rPr>
              <a:t>And so, in remembrance of these your mighty acts in Jesus Christ, we offer ourselves in praise and thanksgiving as a holy and living sacrifice, in union with Christ’s offering for us, as we proclaim the mystery of faith. </a:t>
            </a:r>
          </a:p>
        </p:txBody>
      </p:sp>
      <p:sp>
        <p:nvSpPr>
          <p:cNvPr id="11" name="TextBox 10">
            <a:extLst>
              <a:ext uri="{FF2B5EF4-FFF2-40B4-BE49-F238E27FC236}">
                <a16:creationId xmlns:a16="http://schemas.microsoft.com/office/drawing/2014/main" id="{0EEF4D61-C1EF-F8DD-CD6C-170CE8C989EA}"/>
              </a:ext>
            </a:extLst>
          </p:cNvPr>
          <p:cNvSpPr txBox="1"/>
          <p:nvPr userDrawn="1"/>
        </p:nvSpPr>
        <p:spPr>
          <a:xfrm>
            <a:off x="213906" y="932490"/>
            <a:ext cx="1667444" cy="553998"/>
          </a:xfrm>
          <a:prstGeom prst="rect">
            <a:avLst/>
          </a:prstGeom>
          <a:noFill/>
        </p:spPr>
        <p:txBody>
          <a:bodyPr wrap="none" rtlCol="0">
            <a:spAutoFit/>
          </a:bodyPr>
          <a:lstStyle/>
          <a:p>
            <a:r>
              <a:rPr lang="en-US" sz="3000" b="0" i="1" dirty="0">
                <a:latin typeface="Verdana" panose="020B0604030504040204" pitchFamily="34" charset="0"/>
                <a:ea typeface="Verdana" panose="020B0604030504040204" pitchFamily="34" charset="0"/>
                <a:cs typeface="Verdana" panose="020B0604030504040204" pitchFamily="34" charset="0"/>
              </a:rPr>
              <a:t>Leader:</a:t>
            </a:r>
          </a:p>
        </p:txBody>
      </p:sp>
    </p:spTree>
    <p:extLst>
      <p:ext uri="{BB962C8B-B14F-4D97-AF65-F5344CB8AC3E}">
        <p14:creationId xmlns:p14="http://schemas.microsoft.com/office/powerpoint/2010/main" val="38893933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EC811BD-748F-0850-0EA8-C84669E9B6D8}"/>
              </a:ext>
            </a:extLst>
          </p:cNvPr>
          <p:cNvSpPr txBox="1"/>
          <p:nvPr userDrawn="1"/>
        </p:nvSpPr>
        <p:spPr>
          <a:xfrm>
            <a:off x="1881350" y="868042"/>
            <a:ext cx="7262650" cy="1674817"/>
          </a:xfrm>
          <a:prstGeom prst="rect">
            <a:avLst/>
          </a:prstGeom>
          <a:noFill/>
        </p:spPr>
        <p:txBody>
          <a:bodyPr wrap="square" rtlCol="0">
            <a:spAutoFit/>
          </a:bodyPr>
          <a:lstStyle/>
          <a:p>
            <a:pPr>
              <a:lnSpc>
                <a:spcPct val="200000"/>
              </a:lnSpc>
            </a:pPr>
            <a:r>
              <a:rPr lang="en-US" sz="2800" b="1" dirty="0">
                <a:latin typeface="Verdana" panose="020B0604030504040204" pitchFamily="34" charset="0"/>
                <a:ea typeface="Verdana" panose="020B0604030504040204" pitchFamily="34" charset="0"/>
                <a:cs typeface="Verdana" panose="020B0604030504040204" pitchFamily="34" charset="0"/>
              </a:rPr>
              <a:t>Christ has died; Christ is risen; Christ will come again.</a:t>
            </a:r>
          </a:p>
        </p:txBody>
      </p:sp>
      <p:sp>
        <p:nvSpPr>
          <p:cNvPr id="8" name="TextBox 7">
            <a:extLst>
              <a:ext uri="{FF2B5EF4-FFF2-40B4-BE49-F238E27FC236}">
                <a16:creationId xmlns:a16="http://schemas.microsoft.com/office/drawing/2014/main" id="{ED7A3AE1-4FEA-ED4D-28DC-ACF57BE0E3DC}"/>
              </a:ext>
            </a:extLst>
          </p:cNvPr>
          <p:cNvSpPr txBox="1"/>
          <p:nvPr userDrawn="1"/>
        </p:nvSpPr>
        <p:spPr>
          <a:xfrm>
            <a:off x="84063" y="1102178"/>
            <a:ext cx="1797287" cy="553998"/>
          </a:xfrm>
          <a:prstGeom prst="rect">
            <a:avLst/>
          </a:prstGeom>
          <a:noFill/>
        </p:spPr>
        <p:txBody>
          <a:bodyPr wrap="none" rtlCol="0">
            <a:spAutoFit/>
          </a:bodyPr>
          <a:lstStyle/>
          <a:p>
            <a:r>
              <a:rPr lang="en-US" sz="3000" b="1" i="1" dirty="0">
                <a:latin typeface="Verdana" panose="020B0604030504040204" pitchFamily="34" charset="0"/>
                <a:ea typeface="Verdana" panose="020B0604030504040204" pitchFamily="34" charset="0"/>
                <a:cs typeface="Verdana" panose="020B0604030504040204" pitchFamily="34" charset="0"/>
              </a:rPr>
              <a:t>People:</a:t>
            </a:r>
          </a:p>
        </p:txBody>
      </p:sp>
      <p:sp>
        <p:nvSpPr>
          <p:cNvPr id="2" name="TextBox 1">
            <a:extLst>
              <a:ext uri="{FF2B5EF4-FFF2-40B4-BE49-F238E27FC236}">
                <a16:creationId xmlns:a16="http://schemas.microsoft.com/office/drawing/2014/main" id="{323917E5-AA52-6631-BC8E-1407F7D00834}"/>
              </a:ext>
            </a:extLst>
          </p:cNvPr>
          <p:cNvSpPr txBox="1"/>
          <p:nvPr userDrawn="1"/>
        </p:nvSpPr>
        <p:spPr>
          <a:xfrm>
            <a:off x="148983" y="3013500"/>
            <a:ext cx="1667444" cy="553998"/>
          </a:xfrm>
          <a:prstGeom prst="rect">
            <a:avLst/>
          </a:prstGeom>
          <a:noFill/>
        </p:spPr>
        <p:txBody>
          <a:bodyPr wrap="none" rtlCol="0">
            <a:spAutoFit/>
          </a:bodyPr>
          <a:lstStyle/>
          <a:p>
            <a:r>
              <a:rPr lang="en-US" sz="3000" b="0" i="1" dirty="0">
                <a:latin typeface="Verdana" panose="020B0604030504040204" pitchFamily="34" charset="0"/>
                <a:ea typeface="Verdana" panose="020B0604030504040204" pitchFamily="34" charset="0"/>
                <a:cs typeface="Verdana" panose="020B0604030504040204" pitchFamily="34" charset="0"/>
              </a:rPr>
              <a:t>Leader:</a:t>
            </a:r>
          </a:p>
        </p:txBody>
      </p:sp>
      <p:sp>
        <p:nvSpPr>
          <p:cNvPr id="3" name="TextBox 2">
            <a:extLst>
              <a:ext uri="{FF2B5EF4-FFF2-40B4-BE49-F238E27FC236}">
                <a16:creationId xmlns:a16="http://schemas.microsoft.com/office/drawing/2014/main" id="{C817189B-859D-214F-6911-E9C7CF8863DF}"/>
              </a:ext>
            </a:extLst>
          </p:cNvPr>
          <p:cNvSpPr txBox="1"/>
          <p:nvPr userDrawn="1"/>
        </p:nvSpPr>
        <p:spPr>
          <a:xfrm>
            <a:off x="1881349" y="2730090"/>
            <a:ext cx="7262650" cy="1674817"/>
          </a:xfrm>
          <a:prstGeom prst="rect">
            <a:avLst/>
          </a:prstGeom>
          <a:noFill/>
        </p:spPr>
        <p:txBody>
          <a:bodyPr wrap="square" rtlCol="0">
            <a:spAutoFit/>
          </a:bodyPr>
          <a:lstStyle/>
          <a:p>
            <a:pPr>
              <a:lnSpc>
                <a:spcPct val="200000"/>
              </a:lnSpc>
            </a:pPr>
            <a:r>
              <a:rPr lang="en-US" sz="2800" dirty="0">
                <a:latin typeface="Verdana" panose="020B0604030504040204" pitchFamily="34" charset="0"/>
                <a:ea typeface="Verdana" panose="020B0604030504040204" pitchFamily="34" charset="0"/>
                <a:cs typeface="Verdana" panose="020B0604030504040204" pitchFamily="34" charset="0"/>
              </a:rPr>
              <a:t>All Honor and glory is yours, Almighty God, now and for ever. </a:t>
            </a:r>
          </a:p>
        </p:txBody>
      </p:sp>
      <p:sp>
        <p:nvSpPr>
          <p:cNvPr id="4" name="TextBox 3">
            <a:extLst>
              <a:ext uri="{FF2B5EF4-FFF2-40B4-BE49-F238E27FC236}">
                <a16:creationId xmlns:a16="http://schemas.microsoft.com/office/drawing/2014/main" id="{821211B9-FDFC-2967-5430-2E5CDBCAF685}"/>
              </a:ext>
            </a:extLst>
          </p:cNvPr>
          <p:cNvSpPr txBox="1"/>
          <p:nvPr userDrawn="1"/>
        </p:nvSpPr>
        <p:spPr>
          <a:xfrm>
            <a:off x="84062" y="4875549"/>
            <a:ext cx="1797287" cy="553998"/>
          </a:xfrm>
          <a:prstGeom prst="rect">
            <a:avLst/>
          </a:prstGeom>
          <a:noFill/>
        </p:spPr>
        <p:txBody>
          <a:bodyPr wrap="none" rtlCol="0">
            <a:spAutoFit/>
          </a:bodyPr>
          <a:lstStyle/>
          <a:p>
            <a:r>
              <a:rPr lang="en-US" sz="3000" b="1" i="1" dirty="0">
                <a:latin typeface="Verdana" panose="020B0604030504040204" pitchFamily="34" charset="0"/>
                <a:ea typeface="Verdana" panose="020B0604030504040204" pitchFamily="34" charset="0"/>
                <a:cs typeface="Verdana" panose="020B0604030504040204" pitchFamily="34" charset="0"/>
              </a:rPr>
              <a:t>People:</a:t>
            </a:r>
          </a:p>
        </p:txBody>
      </p:sp>
      <p:sp>
        <p:nvSpPr>
          <p:cNvPr id="5" name="TextBox 4">
            <a:extLst>
              <a:ext uri="{FF2B5EF4-FFF2-40B4-BE49-F238E27FC236}">
                <a16:creationId xmlns:a16="http://schemas.microsoft.com/office/drawing/2014/main" id="{A212437C-3B5A-5AA3-DAA3-849C653C8E8E}"/>
              </a:ext>
            </a:extLst>
          </p:cNvPr>
          <p:cNvSpPr txBox="1"/>
          <p:nvPr userDrawn="1"/>
        </p:nvSpPr>
        <p:spPr>
          <a:xfrm>
            <a:off x="1881350" y="4592139"/>
            <a:ext cx="7262650" cy="813043"/>
          </a:xfrm>
          <a:prstGeom prst="rect">
            <a:avLst/>
          </a:prstGeom>
          <a:noFill/>
        </p:spPr>
        <p:txBody>
          <a:bodyPr wrap="square" rtlCol="0">
            <a:spAutoFit/>
          </a:bodyPr>
          <a:lstStyle/>
          <a:p>
            <a:pPr>
              <a:lnSpc>
                <a:spcPct val="200000"/>
              </a:lnSpc>
            </a:pPr>
            <a:r>
              <a:rPr lang="en-US" sz="2800" b="1" dirty="0">
                <a:latin typeface="Verdana" panose="020B0604030504040204" pitchFamily="34" charset="0"/>
                <a:ea typeface="Verdana" panose="020B0604030504040204" pitchFamily="34" charset="0"/>
                <a:cs typeface="Verdana" panose="020B0604030504040204" pitchFamily="34" charset="0"/>
              </a:rPr>
              <a:t>Amen</a:t>
            </a:r>
          </a:p>
        </p:txBody>
      </p:sp>
    </p:spTree>
    <p:extLst>
      <p:ext uri="{BB962C8B-B14F-4D97-AF65-F5344CB8AC3E}">
        <p14:creationId xmlns:p14="http://schemas.microsoft.com/office/powerpoint/2010/main" val="15873289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Call to Worship Responses">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65CAAC-838D-85DC-F9B5-E792B7167BC0}"/>
              </a:ext>
            </a:extLst>
          </p:cNvPr>
          <p:cNvSpPr txBox="1"/>
          <p:nvPr userDrawn="1"/>
        </p:nvSpPr>
        <p:spPr>
          <a:xfrm>
            <a:off x="392057" y="202840"/>
            <a:ext cx="8358809" cy="769441"/>
          </a:xfrm>
          <a:prstGeom prst="rect">
            <a:avLst/>
          </a:prstGeom>
          <a:noFill/>
        </p:spPr>
        <p:txBody>
          <a:bodyPr wrap="square" rtlCol="0">
            <a:spAutoFit/>
          </a:bodyPr>
          <a:lstStyle/>
          <a:p>
            <a:pPr algn="ctr"/>
            <a:r>
              <a:rPr lang="en-US" sz="4400" dirty="0">
                <a:latin typeface="Times" pitchFamily="2" charset="0"/>
              </a:rPr>
              <a:t>CONFESSION</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392057" y="1272821"/>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2" y="3060131"/>
            <a:ext cx="1654933" cy="646331"/>
          </a:xfrm>
          <a:prstGeom prst="rect">
            <a:avLst/>
          </a:prstGeom>
          <a:noFill/>
        </p:spPr>
        <p:txBody>
          <a:bodyPr wrap="square" rtlCol="0">
            <a:spAutoFit/>
          </a:bodyPr>
          <a:lstStyle/>
          <a:p>
            <a:r>
              <a:rPr lang="en-US" sz="3600" i="1" dirty="0">
                <a:solidFill>
                  <a:schemeClr val="tx1"/>
                </a:solidFill>
                <a:latin typeface="+mn-lt"/>
              </a:rPr>
              <a:t>People:</a:t>
            </a:r>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273253" y="4847442"/>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12" name="Text Placeholder 11">
            <a:extLst>
              <a:ext uri="{FF2B5EF4-FFF2-40B4-BE49-F238E27FC236}">
                <a16:creationId xmlns:a16="http://schemas.microsoft.com/office/drawing/2014/main" id="{8F80E45A-9197-B9C1-04AA-80DCF428DD3C}"/>
              </a:ext>
            </a:extLst>
          </p:cNvPr>
          <p:cNvSpPr>
            <a:spLocks noGrp="1"/>
          </p:cNvSpPr>
          <p:nvPr>
            <p:ph type="body" sz="quarter" idx="10" hasCustomPrompt="1"/>
          </p:nvPr>
        </p:nvSpPr>
        <p:spPr>
          <a:xfrm>
            <a:off x="2244724" y="306013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3" name="Text Placeholder 11">
            <a:extLst>
              <a:ext uri="{FF2B5EF4-FFF2-40B4-BE49-F238E27FC236}">
                <a16:creationId xmlns:a16="http://schemas.microsoft.com/office/drawing/2014/main" id="{3C39C256-8641-E8A3-F9F2-708BF57D90AD}"/>
              </a:ext>
            </a:extLst>
          </p:cNvPr>
          <p:cNvSpPr>
            <a:spLocks noGrp="1"/>
          </p:cNvSpPr>
          <p:nvPr>
            <p:ph type="body" sz="quarter" idx="11" hasCustomPrompt="1"/>
          </p:nvPr>
        </p:nvSpPr>
        <p:spPr>
          <a:xfrm>
            <a:off x="2244724" y="127282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4" name="Text Placeholder 11">
            <a:extLst>
              <a:ext uri="{FF2B5EF4-FFF2-40B4-BE49-F238E27FC236}">
                <a16:creationId xmlns:a16="http://schemas.microsoft.com/office/drawing/2014/main" id="{898B7BC2-5CC5-9CE7-26BB-799759299501}"/>
              </a:ext>
            </a:extLst>
          </p:cNvPr>
          <p:cNvSpPr>
            <a:spLocks noGrp="1"/>
          </p:cNvSpPr>
          <p:nvPr>
            <p:ph type="body" sz="quarter" idx="12" hasCustomPrompt="1"/>
          </p:nvPr>
        </p:nvSpPr>
        <p:spPr>
          <a:xfrm>
            <a:off x="2244724" y="4847442"/>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243930837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Call to Worship Responses">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CONFESSION</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8" y="1214206"/>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41301" y="4351133"/>
            <a:ext cx="1654933" cy="646331"/>
          </a:xfrm>
          <a:prstGeom prst="rect">
            <a:avLst/>
          </a:prstGeom>
          <a:noFill/>
        </p:spPr>
        <p:txBody>
          <a:bodyPr wrap="square" rtlCol="0">
            <a:spAutoFit/>
          </a:bodyPr>
          <a:lstStyle/>
          <a:p>
            <a:r>
              <a:rPr lang="en-US" sz="3600" i="1" dirty="0">
                <a:solidFill>
                  <a:schemeClr val="tx1"/>
                </a:solidFill>
                <a:latin typeface="+mn-lt"/>
              </a:rPr>
              <a:t>People:</a:t>
            </a:r>
          </a:p>
        </p:txBody>
      </p:sp>
      <p:sp>
        <p:nvSpPr>
          <p:cNvPr id="9" name="Text Placeholder 11">
            <a:extLst>
              <a:ext uri="{FF2B5EF4-FFF2-40B4-BE49-F238E27FC236}">
                <a16:creationId xmlns:a16="http://schemas.microsoft.com/office/drawing/2014/main" id="{C6D5B93D-0B9C-A5FA-7824-B970D37A7319}"/>
              </a:ext>
            </a:extLst>
          </p:cNvPr>
          <p:cNvSpPr>
            <a:spLocks noGrp="1"/>
          </p:cNvSpPr>
          <p:nvPr>
            <p:ph type="body" sz="quarter" idx="11" hasCustomPrompt="1"/>
          </p:nvPr>
        </p:nvSpPr>
        <p:spPr>
          <a:xfrm>
            <a:off x="2244724" y="127282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0" name="Text Placeholder 11">
            <a:extLst>
              <a:ext uri="{FF2B5EF4-FFF2-40B4-BE49-F238E27FC236}">
                <a16:creationId xmlns:a16="http://schemas.microsoft.com/office/drawing/2014/main" id="{3F13B1AB-014D-ED8F-DF6C-58D4638E531E}"/>
              </a:ext>
            </a:extLst>
          </p:cNvPr>
          <p:cNvSpPr>
            <a:spLocks noGrp="1"/>
          </p:cNvSpPr>
          <p:nvPr>
            <p:ph type="body" sz="quarter" idx="12" hasCustomPrompt="1"/>
          </p:nvPr>
        </p:nvSpPr>
        <p:spPr>
          <a:xfrm>
            <a:off x="2244724" y="4231495"/>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205517300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11" name="Text Box 5">
            <a:extLst>
              <a:ext uri="{FF2B5EF4-FFF2-40B4-BE49-F238E27FC236}">
                <a16:creationId xmlns:a16="http://schemas.microsoft.com/office/drawing/2014/main" id="{718070E2-DB1F-428E-AFB2-9BE9D92205B1}"/>
              </a:ext>
            </a:extLst>
          </p:cNvPr>
          <p:cNvSpPr txBox="1">
            <a:spLocks noChangeArrowheads="1"/>
          </p:cNvSpPr>
          <p:nvPr userDrawn="1"/>
        </p:nvSpPr>
        <p:spPr bwMode="auto">
          <a:xfrm>
            <a:off x="424932" y="2192379"/>
            <a:ext cx="8294135" cy="247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468313" algn="l"/>
                <a:tab pos="914400" algn="l"/>
                <a:tab pos="1382713" algn="l"/>
              </a:tabLst>
              <a:defRPr sz="5000" b="1">
                <a:solidFill>
                  <a:schemeClr val="tx1"/>
                </a:solidFill>
                <a:latin typeface="Tahoma" panose="020B0604030504040204" pitchFamily="34" charset="0"/>
              </a:defRPr>
            </a:lvl1pPr>
            <a:lvl2pPr marL="742950" indent="-285750" eaLnBrk="0" hangingPunct="0">
              <a:tabLst>
                <a:tab pos="468313" algn="l"/>
                <a:tab pos="914400" algn="l"/>
                <a:tab pos="1382713" algn="l"/>
              </a:tabLst>
              <a:defRPr sz="5000" b="1">
                <a:solidFill>
                  <a:schemeClr val="tx1"/>
                </a:solidFill>
                <a:latin typeface="Tahoma" panose="020B0604030504040204" pitchFamily="34" charset="0"/>
              </a:defRPr>
            </a:lvl2pPr>
            <a:lvl3pPr marL="1143000" indent="-228600" eaLnBrk="0" hangingPunct="0">
              <a:tabLst>
                <a:tab pos="468313" algn="l"/>
                <a:tab pos="914400" algn="l"/>
                <a:tab pos="1382713" algn="l"/>
              </a:tabLst>
              <a:defRPr sz="5000" b="1">
                <a:solidFill>
                  <a:schemeClr val="tx1"/>
                </a:solidFill>
                <a:latin typeface="Tahoma" panose="020B0604030504040204" pitchFamily="34" charset="0"/>
              </a:defRPr>
            </a:lvl3pPr>
            <a:lvl4pPr marL="1600200" indent="-228600" eaLnBrk="0" hangingPunct="0">
              <a:tabLst>
                <a:tab pos="468313" algn="l"/>
                <a:tab pos="914400" algn="l"/>
                <a:tab pos="1382713" algn="l"/>
              </a:tabLst>
              <a:defRPr sz="5000" b="1">
                <a:solidFill>
                  <a:schemeClr val="tx1"/>
                </a:solidFill>
                <a:latin typeface="Tahoma" panose="020B0604030504040204" pitchFamily="34" charset="0"/>
              </a:defRPr>
            </a:lvl4pPr>
            <a:lvl5pPr marL="2057400" indent="-228600" eaLnBrk="0" hangingPunct="0">
              <a:tabLst>
                <a:tab pos="468313"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468313"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468313"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468313"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468313"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I believe in God,</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the Father Almighty,</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creator of heaven and earth.</a:t>
            </a:r>
          </a:p>
        </p:txBody>
      </p:sp>
    </p:spTree>
    <p:extLst>
      <p:ext uri="{BB962C8B-B14F-4D97-AF65-F5344CB8AC3E}">
        <p14:creationId xmlns:p14="http://schemas.microsoft.com/office/powerpoint/2010/main" val="30128570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2" name="Text Box 3">
            <a:extLst>
              <a:ext uri="{FF2B5EF4-FFF2-40B4-BE49-F238E27FC236}">
                <a16:creationId xmlns:a16="http://schemas.microsoft.com/office/drawing/2014/main" id="{6F176364-353A-01AD-2BD6-9C059CE5F138}"/>
              </a:ext>
            </a:extLst>
          </p:cNvPr>
          <p:cNvSpPr txBox="1">
            <a:spLocks noChangeArrowheads="1"/>
          </p:cNvSpPr>
          <p:nvPr userDrawn="1"/>
        </p:nvSpPr>
        <p:spPr bwMode="auto">
          <a:xfrm>
            <a:off x="162560" y="1361382"/>
            <a:ext cx="8818880" cy="4135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509588" algn="l"/>
                <a:tab pos="914400" algn="l"/>
                <a:tab pos="1382713" algn="l"/>
              </a:tabLst>
              <a:defRPr sz="5000" b="1">
                <a:solidFill>
                  <a:schemeClr val="tx1"/>
                </a:solidFill>
                <a:latin typeface="Tahoma" panose="020B0604030504040204" pitchFamily="34" charset="0"/>
              </a:defRPr>
            </a:lvl1pPr>
            <a:lvl2pPr marL="742950" indent="-285750" eaLnBrk="0" hangingPunct="0">
              <a:tabLst>
                <a:tab pos="509588" algn="l"/>
                <a:tab pos="914400" algn="l"/>
                <a:tab pos="1382713" algn="l"/>
              </a:tabLst>
              <a:defRPr sz="5000" b="1">
                <a:solidFill>
                  <a:schemeClr val="tx1"/>
                </a:solidFill>
                <a:latin typeface="Tahoma" panose="020B0604030504040204" pitchFamily="34" charset="0"/>
              </a:defRPr>
            </a:lvl2pPr>
            <a:lvl3pPr marL="1143000" indent="-228600" eaLnBrk="0" hangingPunct="0">
              <a:tabLst>
                <a:tab pos="509588" algn="l"/>
                <a:tab pos="914400" algn="l"/>
                <a:tab pos="1382713" algn="l"/>
              </a:tabLst>
              <a:defRPr sz="5000" b="1">
                <a:solidFill>
                  <a:schemeClr val="tx1"/>
                </a:solidFill>
                <a:latin typeface="Tahoma" panose="020B0604030504040204" pitchFamily="34" charset="0"/>
              </a:defRPr>
            </a:lvl3pPr>
            <a:lvl4pPr marL="1600200" indent="-228600" eaLnBrk="0" hangingPunct="0">
              <a:tabLst>
                <a:tab pos="509588" algn="l"/>
                <a:tab pos="914400" algn="l"/>
                <a:tab pos="1382713" algn="l"/>
              </a:tabLst>
              <a:defRPr sz="5000" b="1">
                <a:solidFill>
                  <a:schemeClr val="tx1"/>
                </a:solidFill>
                <a:latin typeface="Tahoma" panose="020B0604030504040204" pitchFamily="34" charset="0"/>
              </a:defRPr>
            </a:lvl4pPr>
            <a:lvl5pPr marL="2057400" indent="-228600" eaLnBrk="0" hangingPunct="0">
              <a:tabLst>
                <a:tab pos="509588"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I believe in Jesus Christ,</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his only Son, our Lord,</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who was conceived by the</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Holy Spirit,</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born of the Virgin Mary,</a:t>
            </a:r>
          </a:p>
        </p:txBody>
      </p:sp>
    </p:spTree>
    <p:extLst>
      <p:ext uri="{BB962C8B-B14F-4D97-AF65-F5344CB8AC3E}">
        <p14:creationId xmlns:p14="http://schemas.microsoft.com/office/powerpoint/2010/main" val="266599379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Call to Worship Responses">
    <p:spTree>
      <p:nvGrpSpPr>
        <p:cNvPr id="1" name=""/>
        <p:cNvGrpSpPr/>
        <p:nvPr/>
      </p:nvGrpSpPr>
      <p:grpSpPr>
        <a:xfrm>
          <a:off x="0" y="0"/>
          <a:ext cx="0" cy="0"/>
          <a:chOff x="0" y="0"/>
          <a:chExt cx="0" cy="0"/>
        </a:xfrm>
      </p:grpSpPr>
      <p:pic>
        <p:nvPicPr>
          <p:cNvPr id="13" name="Picture 2" descr="Free A Bible with Flowers Near Green Leaves Stock Photo">
            <a:extLst>
              <a:ext uri="{FF2B5EF4-FFF2-40B4-BE49-F238E27FC236}">
                <a16:creationId xmlns:a16="http://schemas.microsoft.com/office/drawing/2014/main" id="{ED192F8C-F076-DDEA-2346-1F40A88EAD4F}"/>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10824"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817092" y="858521"/>
            <a:ext cx="6839892" cy="1042605"/>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817091" y="2263450"/>
            <a:ext cx="6839892" cy="122793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6" y="94610"/>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187767" y="687402"/>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2086318"/>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9" name="Text Placeholder 3">
            <a:extLst>
              <a:ext uri="{FF2B5EF4-FFF2-40B4-BE49-F238E27FC236}">
                <a16:creationId xmlns:a16="http://schemas.microsoft.com/office/drawing/2014/main" id="{F4B7E3C9-C87B-9BBA-0251-0751D243048A}"/>
              </a:ext>
            </a:extLst>
          </p:cNvPr>
          <p:cNvSpPr>
            <a:spLocks noGrp="1"/>
          </p:cNvSpPr>
          <p:nvPr>
            <p:ph type="body" sz="quarter" idx="13"/>
          </p:nvPr>
        </p:nvSpPr>
        <p:spPr>
          <a:xfrm>
            <a:off x="1817091" y="3954817"/>
            <a:ext cx="6839892" cy="1144854"/>
          </a:xfrm>
        </p:spPr>
        <p:txBody>
          <a:bodyPr>
            <a:normAutofit/>
          </a:bodyPr>
          <a:lstStyle>
            <a:lvl1pPr marL="0" indent="0">
              <a:lnSpc>
                <a:spcPct val="100000"/>
              </a:lnSpc>
              <a:buFontTx/>
              <a:buNone/>
              <a:defRPr sz="3000" b="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162158" y="3769626"/>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11" name="TextBox 10">
            <a:extLst>
              <a:ext uri="{FF2B5EF4-FFF2-40B4-BE49-F238E27FC236}">
                <a16:creationId xmlns:a16="http://schemas.microsoft.com/office/drawing/2014/main" id="{8C43DFE7-A5BF-C885-30D9-4F979B7F59DF}"/>
              </a:ext>
            </a:extLst>
          </p:cNvPr>
          <p:cNvSpPr txBox="1"/>
          <p:nvPr userDrawn="1"/>
        </p:nvSpPr>
        <p:spPr>
          <a:xfrm>
            <a:off x="187767" y="5284862"/>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12" name="Text Placeholder 3">
            <a:extLst>
              <a:ext uri="{FF2B5EF4-FFF2-40B4-BE49-F238E27FC236}">
                <a16:creationId xmlns:a16="http://schemas.microsoft.com/office/drawing/2014/main" id="{6AC9C1CD-149D-2A1C-7A42-55C3FD66CE3C}"/>
              </a:ext>
            </a:extLst>
          </p:cNvPr>
          <p:cNvSpPr>
            <a:spLocks noGrp="1"/>
          </p:cNvSpPr>
          <p:nvPr>
            <p:ph type="body" sz="quarter" idx="14"/>
          </p:nvPr>
        </p:nvSpPr>
        <p:spPr>
          <a:xfrm>
            <a:off x="1817091" y="5423629"/>
            <a:ext cx="6839892" cy="122793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Tree>
    <p:extLst>
      <p:ext uri="{BB962C8B-B14F-4D97-AF65-F5344CB8AC3E}">
        <p14:creationId xmlns:p14="http://schemas.microsoft.com/office/powerpoint/2010/main" val="120034474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3" name="Text Box 2">
            <a:extLst>
              <a:ext uri="{FF2B5EF4-FFF2-40B4-BE49-F238E27FC236}">
                <a16:creationId xmlns:a16="http://schemas.microsoft.com/office/drawing/2014/main" id="{E7B4CA69-424B-011A-0B6E-6BD50F7086B0}"/>
              </a:ext>
            </a:extLst>
          </p:cNvPr>
          <p:cNvSpPr txBox="1">
            <a:spLocks noChangeArrowheads="1"/>
          </p:cNvSpPr>
          <p:nvPr userDrawn="1"/>
        </p:nvSpPr>
        <p:spPr bwMode="auto">
          <a:xfrm>
            <a:off x="319477" y="1776881"/>
            <a:ext cx="8505045" cy="330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509588" algn="l"/>
                <a:tab pos="914400" algn="l"/>
                <a:tab pos="1382713" algn="l"/>
              </a:tabLst>
              <a:defRPr sz="5000" b="1">
                <a:solidFill>
                  <a:schemeClr val="tx1"/>
                </a:solidFill>
                <a:latin typeface="Tahoma" panose="020B0604030504040204" pitchFamily="34" charset="0"/>
              </a:defRPr>
            </a:lvl1pPr>
            <a:lvl2pPr marL="742950" indent="-285750" eaLnBrk="0" hangingPunct="0">
              <a:tabLst>
                <a:tab pos="509588" algn="l"/>
                <a:tab pos="914400" algn="l"/>
                <a:tab pos="1382713" algn="l"/>
              </a:tabLst>
              <a:defRPr sz="5000" b="1">
                <a:solidFill>
                  <a:schemeClr val="tx1"/>
                </a:solidFill>
                <a:latin typeface="Tahoma" panose="020B0604030504040204" pitchFamily="34" charset="0"/>
              </a:defRPr>
            </a:lvl2pPr>
            <a:lvl3pPr marL="1143000" indent="-228600" eaLnBrk="0" hangingPunct="0">
              <a:tabLst>
                <a:tab pos="509588" algn="l"/>
                <a:tab pos="914400" algn="l"/>
                <a:tab pos="1382713" algn="l"/>
              </a:tabLst>
              <a:defRPr sz="5000" b="1">
                <a:solidFill>
                  <a:schemeClr val="tx1"/>
                </a:solidFill>
                <a:latin typeface="Tahoma" panose="020B0604030504040204" pitchFamily="34" charset="0"/>
              </a:defRPr>
            </a:lvl3pPr>
            <a:lvl4pPr marL="1600200" indent="-228600" eaLnBrk="0" hangingPunct="0">
              <a:tabLst>
                <a:tab pos="509588" algn="l"/>
                <a:tab pos="914400" algn="l"/>
                <a:tab pos="1382713" algn="l"/>
              </a:tabLst>
              <a:defRPr sz="5000" b="1">
                <a:solidFill>
                  <a:schemeClr val="tx1"/>
                </a:solidFill>
                <a:latin typeface="Tahoma" panose="020B0604030504040204" pitchFamily="34" charset="0"/>
              </a:defRPr>
            </a:lvl4pPr>
            <a:lvl5pPr marL="2057400" indent="-228600" eaLnBrk="0" hangingPunct="0">
              <a:tabLst>
                <a:tab pos="509588"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	suffered under Pontius Pilate,</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was crucified, died,</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and was buried;</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he descended to the dead.</a:t>
            </a:r>
          </a:p>
        </p:txBody>
      </p:sp>
    </p:spTree>
    <p:extLst>
      <p:ext uri="{BB962C8B-B14F-4D97-AF65-F5344CB8AC3E}">
        <p14:creationId xmlns:p14="http://schemas.microsoft.com/office/powerpoint/2010/main" val="73464348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2" name="Text Box 2">
            <a:extLst>
              <a:ext uri="{FF2B5EF4-FFF2-40B4-BE49-F238E27FC236}">
                <a16:creationId xmlns:a16="http://schemas.microsoft.com/office/drawing/2014/main" id="{5D9EC98E-A9F5-A58E-CBDA-0834DB1CAEBE}"/>
              </a:ext>
            </a:extLst>
          </p:cNvPr>
          <p:cNvSpPr txBox="1">
            <a:spLocks noChangeArrowheads="1"/>
          </p:cNvSpPr>
          <p:nvPr userDrawn="1"/>
        </p:nvSpPr>
        <p:spPr bwMode="auto">
          <a:xfrm>
            <a:off x="254000" y="1776881"/>
            <a:ext cx="8636000" cy="330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509588" algn="l"/>
                <a:tab pos="914400" algn="l"/>
                <a:tab pos="1382713" algn="l"/>
              </a:tabLst>
              <a:defRPr sz="5000" b="1">
                <a:solidFill>
                  <a:schemeClr val="tx1"/>
                </a:solidFill>
                <a:latin typeface="Tahoma" panose="020B0604030504040204" pitchFamily="34" charset="0"/>
              </a:defRPr>
            </a:lvl1pPr>
            <a:lvl2pPr marL="742950" indent="-285750" eaLnBrk="0" hangingPunct="0">
              <a:tabLst>
                <a:tab pos="509588" algn="l"/>
                <a:tab pos="914400" algn="l"/>
                <a:tab pos="1382713" algn="l"/>
              </a:tabLst>
              <a:defRPr sz="5000" b="1">
                <a:solidFill>
                  <a:schemeClr val="tx1"/>
                </a:solidFill>
                <a:latin typeface="Tahoma" panose="020B0604030504040204" pitchFamily="34" charset="0"/>
              </a:defRPr>
            </a:lvl2pPr>
            <a:lvl3pPr marL="1143000" indent="-228600" eaLnBrk="0" hangingPunct="0">
              <a:tabLst>
                <a:tab pos="509588" algn="l"/>
                <a:tab pos="914400" algn="l"/>
                <a:tab pos="1382713" algn="l"/>
              </a:tabLst>
              <a:defRPr sz="5000" b="1">
                <a:solidFill>
                  <a:schemeClr val="tx1"/>
                </a:solidFill>
                <a:latin typeface="Tahoma" panose="020B0604030504040204" pitchFamily="34" charset="0"/>
              </a:defRPr>
            </a:lvl3pPr>
            <a:lvl4pPr marL="1600200" indent="-228600" eaLnBrk="0" hangingPunct="0">
              <a:tabLst>
                <a:tab pos="509588" algn="l"/>
                <a:tab pos="914400" algn="l"/>
                <a:tab pos="1382713" algn="l"/>
              </a:tabLst>
              <a:defRPr sz="5000" b="1">
                <a:solidFill>
                  <a:schemeClr val="tx1"/>
                </a:solidFill>
                <a:latin typeface="Tahoma" panose="020B0604030504040204" pitchFamily="34" charset="0"/>
              </a:defRPr>
            </a:lvl4pPr>
            <a:lvl5pPr marL="2057400" indent="-228600" eaLnBrk="0" hangingPunct="0">
              <a:tabLst>
                <a:tab pos="509588"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	On the third day he rose again;</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he ascended into heaven,</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is seated at the right hand</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of the Father,</a:t>
            </a:r>
          </a:p>
        </p:txBody>
      </p:sp>
    </p:spTree>
    <p:extLst>
      <p:ext uri="{BB962C8B-B14F-4D97-AF65-F5344CB8AC3E}">
        <p14:creationId xmlns:p14="http://schemas.microsoft.com/office/powerpoint/2010/main" val="379350437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5_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2" name="Text Box 2">
            <a:extLst>
              <a:ext uri="{FF2B5EF4-FFF2-40B4-BE49-F238E27FC236}">
                <a16:creationId xmlns:a16="http://schemas.microsoft.com/office/drawing/2014/main" id="{5D9EC98E-A9F5-A58E-CBDA-0834DB1CAEBE}"/>
              </a:ext>
            </a:extLst>
          </p:cNvPr>
          <p:cNvSpPr txBox="1">
            <a:spLocks noChangeArrowheads="1"/>
          </p:cNvSpPr>
          <p:nvPr userDrawn="1"/>
        </p:nvSpPr>
        <p:spPr bwMode="auto">
          <a:xfrm>
            <a:off x="201953" y="1222883"/>
            <a:ext cx="8740093" cy="4412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509588" algn="l"/>
                <a:tab pos="914400" algn="l"/>
                <a:tab pos="1382713" algn="l"/>
              </a:tabLst>
              <a:defRPr sz="5000" b="1">
                <a:solidFill>
                  <a:schemeClr val="tx1"/>
                </a:solidFill>
                <a:latin typeface="Tahoma" panose="020B0604030504040204" pitchFamily="34" charset="0"/>
              </a:defRPr>
            </a:lvl1pPr>
            <a:lvl2pPr marL="742950" indent="-285750" eaLnBrk="0" hangingPunct="0">
              <a:tabLst>
                <a:tab pos="509588" algn="l"/>
                <a:tab pos="914400" algn="l"/>
                <a:tab pos="1382713" algn="l"/>
              </a:tabLst>
              <a:defRPr sz="5000" b="1">
                <a:solidFill>
                  <a:schemeClr val="tx1"/>
                </a:solidFill>
                <a:latin typeface="Tahoma" panose="020B0604030504040204" pitchFamily="34" charset="0"/>
              </a:defRPr>
            </a:lvl2pPr>
            <a:lvl3pPr marL="1143000" indent="-228600" eaLnBrk="0" hangingPunct="0">
              <a:tabLst>
                <a:tab pos="509588" algn="l"/>
                <a:tab pos="914400" algn="l"/>
                <a:tab pos="1382713" algn="l"/>
              </a:tabLst>
              <a:defRPr sz="5000" b="1">
                <a:solidFill>
                  <a:schemeClr val="tx1"/>
                </a:solidFill>
                <a:latin typeface="Tahoma" panose="020B0604030504040204" pitchFamily="34" charset="0"/>
              </a:defRPr>
            </a:lvl3pPr>
            <a:lvl4pPr marL="1600200" indent="-228600" eaLnBrk="0" hangingPunct="0">
              <a:tabLst>
                <a:tab pos="509588" algn="l"/>
                <a:tab pos="914400" algn="l"/>
                <a:tab pos="1382713" algn="l"/>
              </a:tabLst>
              <a:defRPr sz="5000" b="1">
                <a:solidFill>
                  <a:schemeClr val="tx1"/>
                </a:solidFill>
                <a:latin typeface="Tahoma" panose="020B0604030504040204" pitchFamily="34" charset="0"/>
              </a:defRPr>
            </a:lvl4pPr>
            <a:lvl5pPr marL="2057400" indent="-228600" eaLnBrk="0" hangingPunct="0">
              <a:tabLst>
                <a:tab pos="509588"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		and will come again to judge</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the living and the dead.</a:t>
            </a:r>
          </a:p>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I believe in the Holy Spirit,</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the holy catholic church,</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the communion of saints, </a:t>
            </a:r>
          </a:p>
        </p:txBody>
      </p:sp>
    </p:spTree>
    <p:extLst>
      <p:ext uri="{BB962C8B-B14F-4D97-AF65-F5344CB8AC3E}">
        <p14:creationId xmlns:p14="http://schemas.microsoft.com/office/powerpoint/2010/main" val="275648768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_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3" name="Text Box 2">
            <a:extLst>
              <a:ext uri="{FF2B5EF4-FFF2-40B4-BE49-F238E27FC236}">
                <a16:creationId xmlns:a16="http://schemas.microsoft.com/office/drawing/2014/main" id="{C8A6BA15-C1E4-A16C-671D-AE32919D3FB1}"/>
              </a:ext>
            </a:extLst>
          </p:cNvPr>
          <p:cNvSpPr txBox="1">
            <a:spLocks noChangeArrowheads="1"/>
          </p:cNvSpPr>
          <p:nvPr userDrawn="1"/>
        </p:nvSpPr>
        <p:spPr bwMode="auto">
          <a:xfrm>
            <a:off x="339170" y="2192379"/>
            <a:ext cx="8465660" cy="247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509588" algn="l"/>
                <a:tab pos="914400" algn="l"/>
                <a:tab pos="1382713" algn="l"/>
              </a:tabLst>
              <a:defRPr sz="5000" b="1">
                <a:solidFill>
                  <a:schemeClr val="tx1"/>
                </a:solidFill>
                <a:latin typeface="Tahoma" panose="020B0604030504040204" pitchFamily="34" charset="0"/>
              </a:defRPr>
            </a:lvl1pPr>
            <a:lvl2pPr marL="742950" indent="-285750" eaLnBrk="0" hangingPunct="0">
              <a:tabLst>
                <a:tab pos="509588" algn="l"/>
                <a:tab pos="914400" algn="l"/>
                <a:tab pos="1382713" algn="l"/>
              </a:tabLst>
              <a:defRPr sz="5000" b="1">
                <a:solidFill>
                  <a:schemeClr val="tx1"/>
                </a:solidFill>
                <a:latin typeface="Tahoma" panose="020B0604030504040204" pitchFamily="34" charset="0"/>
              </a:defRPr>
            </a:lvl2pPr>
            <a:lvl3pPr marL="1143000" indent="-228600" eaLnBrk="0" hangingPunct="0">
              <a:tabLst>
                <a:tab pos="509588" algn="l"/>
                <a:tab pos="914400" algn="l"/>
                <a:tab pos="1382713" algn="l"/>
              </a:tabLst>
              <a:defRPr sz="5000" b="1">
                <a:solidFill>
                  <a:schemeClr val="tx1"/>
                </a:solidFill>
                <a:latin typeface="Tahoma" panose="020B0604030504040204" pitchFamily="34" charset="0"/>
              </a:defRPr>
            </a:lvl3pPr>
            <a:lvl4pPr marL="1600200" indent="-228600" eaLnBrk="0" hangingPunct="0">
              <a:tabLst>
                <a:tab pos="509588" algn="l"/>
                <a:tab pos="914400" algn="l"/>
                <a:tab pos="1382713" algn="l"/>
              </a:tabLst>
              <a:defRPr sz="5000" b="1">
                <a:solidFill>
                  <a:schemeClr val="tx1"/>
                </a:solidFill>
                <a:latin typeface="Tahoma" panose="020B0604030504040204" pitchFamily="34" charset="0"/>
              </a:defRPr>
            </a:lvl4pPr>
            <a:lvl5pPr marL="2057400" indent="-228600" eaLnBrk="0" hangingPunct="0">
              <a:tabLst>
                <a:tab pos="509588"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	the forgiveness of sins,</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the resurrection of the body</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and the life everlasting. Amen.</a:t>
            </a:r>
          </a:p>
        </p:txBody>
      </p:sp>
    </p:spTree>
    <p:extLst>
      <p:ext uri="{BB962C8B-B14F-4D97-AF65-F5344CB8AC3E}">
        <p14:creationId xmlns:p14="http://schemas.microsoft.com/office/powerpoint/2010/main" val="242004951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reaking Bread &amp; Giving Cup">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111094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22A1D83-110E-7EE1-9F81-182626677611}"/>
              </a:ext>
            </a:extLst>
          </p:cNvPr>
          <p:cNvSpPr txBox="1"/>
          <p:nvPr userDrawn="1"/>
        </p:nvSpPr>
        <p:spPr>
          <a:xfrm>
            <a:off x="833120" y="1454038"/>
            <a:ext cx="7477759" cy="4846391"/>
          </a:xfrm>
          <a:prstGeom prst="rect">
            <a:avLst/>
          </a:prstGeom>
          <a:noFill/>
        </p:spPr>
        <p:txBody>
          <a:bodyPr wrap="square" rtlCol="0">
            <a:spAutoFit/>
          </a:bodyPr>
          <a:lstStyle/>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We believe in one God, the Father, the Almighty, maker of heaven and earth, of all that is, seen and unseen. We believe in one Lord, Jesus Christ, the only Son of God, eternally begotten of the Father, God from God, Light from Light, true God from</a:t>
            </a:r>
          </a:p>
        </p:txBody>
      </p:sp>
      <p:sp>
        <p:nvSpPr>
          <p:cNvPr id="2" name="TextBox 1">
            <a:extLst>
              <a:ext uri="{FF2B5EF4-FFF2-40B4-BE49-F238E27FC236}">
                <a16:creationId xmlns:a16="http://schemas.microsoft.com/office/drawing/2014/main" id="{01019B05-26BC-83DF-2BE9-22FEF1F35D1E}"/>
              </a:ext>
            </a:extLst>
          </p:cNvPr>
          <p:cNvSpPr txBox="1"/>
          <p:nvPr userDrawn="1"/>
        </p:nvSpPr>
        <p:spPr>
          <a:xfrm>
            <a:off x="0" y="4135"/>
            <a:ext cx="9144000" cy="1138773"/>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AFFIRMATION OF OUR FAITH  </a:t>
            </a:r>
          </a:p>
          <a:p>
            <a:pPr algn="ctr"/>
            <a:r>
              <a:rPr lang="en-US" sz="3400" dirty="0">
                <a:latin typeface="Times New Roman" charset="0"/>
                <a:ea typeface="Times New Roman" charset="0"/>
                <a:cs typeface="Times New Roman" charset="0"/>
              </a:rPr>
              <a:t>The Nicene Creed   UMH 880</a:t>
            </a:r>
            <a:endParaRPr lang="en-US" sz="36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29043099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BFD2392-6A1C-1140-581B-1D779148BFFE}"/>
              </a:ext>
            </a:extLst>
          </p:cNvPr>
          <p:cNvSpPr txBox="1"/>
          <p:nvPr userDrawn="1"/>
        </p:nvSpPr>
        <p:spPr>
          <a:xfrm>
            <a:off x="0" y="4135"/>
            <a:ext cx="9144000" cy="1138773"/>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AFFIRMATION OF OUR FAITH  </a:t>
            </a:r>
          </a:p>
          <a:p>
            <a:pPr algn="ctr"/>
            <a:r>
              <a:rPr lang="en-US" sz="3400" dirty="0">
                <a:latin typeface="Times New Roman" charset="0"/>
                <a:ea typeface="Times New Roman" charset="0"/>
                <a:cs typeface="Times New Roman" charset="0"/>
              </a:rPr>
              <a:t>The Nicene Creed   UMH 880</a:t>
            </a:r>
            <a:endParaRPr lang="en-US" sz="3600" dirty="0">
              <a:latin typeface="Times New Roman" charset="0"/>
              <a:ea typeface="Times New Roman" charset="0"/>
              <a:cs typeface="Times New Roman" charset="0"/>
            </a:endParaRPr>
          </a:p>
        </p:txBody>
      </p:sp>
      <p:sp>
        <p:nvSpPr>
          <p:cNvPr id="8" name="TextBox 7">
            <a:extLst>
              <a:ext uri="{FF2B5EF4-FFF2-40B4-BE49-F238E27FC236}">
                <a16:creationId xmlns:a16="http://schemas.microsoft.com/office/drawing/2014/main" id="{E22A1D83-110E-7EE1-9F81-182626677611}"/>
              </a:ext>
            </a:extLst>
          </p:cNvPr>
          <p:cNvSpPr txBox="1"/>
          <p:nvPr userDrawn="1"/>
        </p:nvSpPr>
        <p:spPr>
          <a:xfrm>
            <a:off x="833120" y="1422749"/>
            <a:ext cx="7477759" cy="5538889"/>
          </a:xfrm>
          <a:prstGeom prst="rect">
            <a:avLst/>
          </a:prstGeom>
          <a:noFill/>
        </p:spPr>
        <p:txBody>
          <a:bodyPr wrap="square" rtlCol="0">
            <a:spAutoFit/>
          </a:bodyPr>
          <a:lstStyle/>
          <a:p>
            <a:pPr algn="ctr">
              <a:lnSpc>
                <a:spcPct val="150000"/>
              </a:lnSpc>
            </a:pPr>
            <a:r>
              <a:rPr lang="en-US" sz="3000" dirty="0">
                <a:effectLst/>
                <a:latin typeface="Verdana" panose="020B0604030504040204" pitchFamily="34" charset="0"/>
                <a:ea typeface="Verdana" panose="020B0604030504040204" pitchFamily="34" charset="0"/>
                <a:cs typeface="Verdana" panose="020B0604030504040204" pitchFamily="34" charset="0"/>
              </a:rPr>
              <a:t>true God, begotten, not made, of one Being with the Father; through him all things were made. For us and for our salvation he came down from heaven, was incarnate of the Holy Spirit and the Virgin Mary and became truly human. For our sake he was</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48129728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22A1D83-110E-7EE1-9F81-182626677611}"/>
              </a:ext>
            </a:extLst>
          </p:cNvPr>
          <p:cNvSpPr txBox="1"/>
          <p:nvPr userDrawn="1"/>
        </p:nvSpPr>
        <p:spPr>
          <a:xfrm>
            <a:off x="833120" y="1422749"/>
            <a:ext cx="7477759" cy="5538889"/>
          </a:xfrm>
          <a:prstGeom prst="rect">
            <a:avLst/>
          </a:prstGeom>
          <a:noFill/>
        </p:spPr>
        <p:txBody>
          <a:bodyPr wrap="square" rtlCol="0">
            <a:spAutoFit/>
          </a:bodyPr>
          <a:lstStyle/>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crucified under Pontius Pilate; he suffered death and was buried. On the third day he rose again in accordance with the Scriptures; he ascended into heaven and is seated at the right hand of the Father. He will come again in glory to judge the living and </a:t>
            </a:r>
          </a:p>
        </p:txBody>
      </p:sp>
      <p:sp>
        <p:nvSpPr>
          <p:cNvPr id="2" name="TextBox 1">
            <a:extLst>
              <a:ext uri="{FF2B5EF4-FFF2-40B4-BE49-F238E27FC236}">
                <a16:creationId xmlns:a16="http://schemas.microsoft.com/office/drawing/2014/main" id="{C92B5CF7-776C-6CE4-415A-A39E5C280644}"/>
              </a:ext>
            </a:extLst>
          </p:cNvPr>
          <p:cNvSpPr txBox="1"/>
          <p:nvPr userDrawn="1"/>
        </p:nvSpPr>
        <p:spPr>
          <a:xfrm>
            <a:off x="0" y="4135"/>
            <a:ext cx="9144000" cy="1138773"/>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AFFIRMATION OF OUR FAITH  </a:t>
            </a:r>
          </a:p>
          <a:p>
            <a:pPr algn="ctr"/>
            <a:r>
              <a:rPr lang="en-US" sz="3400" dirty="0">
                <a:latin typeface="Times New Roman" charset="0"/>
                <a:ea typeface="Times New Roman" charset="0"/>
                <a:cs typeface="Times New Roman" charset="0"/>
              </a:rPr>
              <a:t>The Nicene Creed   UMH 880</a:t>
            </a:r>
            <a:endParaRPr lang="en-US" sz="36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393143132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22A1D83-110E-7EE1-9F81-182626677611}"/>
              </a:ext>
            </a:extLst>
          </p:cNvPr>
          <p:cNvSpPr txBox="1"/>
          <p:nvPr userDrawn="1"/>
        </p:nvSpPr>
        <p:spPr>
          <a:xfrm>
            <a:off x="833120" y="1545171"/>
            <a:ext cx="7477759" cy="4846391"/>
          </a:xfrm>
          <a:prstGeom prst="rect">
            <a:avLst/>
          </a:prstGeom>
          <a:noFill/>
        </p:spPr>
        <p:txBody>
          <a:bodyPr wrap="square" rtlCol="0">
            <a:spAutoFit/>
          </a:bodyPr>
          <a:lstStyle/>
          <a:p>
            <a:pPr algn="ctr">
              <a:lnSpc>
                <a:spcPct val="150000"/>
              </a:lnSpc>
            </a:pPr>
            <a:r>
              <a:rPr lang="en-US" sz="3000" dirty="0">
                <a:effectLst/>
                <a:latin typeface="Verdana" panose="020B0604030504040204" pitchFamily="34" charset="0"/>
                <a:ea typeface="Verdana" panose="020B0604030504040204" pitchFamily="34" charset="0"/>
                <a:cs typeface="Verdana" panose="020B0604030504040204" pitchFamily="34" charset="0"/>
              </a:rPr>
              <a:t>the dead, and his kingdom will have no end. We believe in the Holy Spirit, the Lord, the giver of life, who proceeds from the Father and the Son, who with the Father and the Son is worshiped and glorified, who has spoken through the prophets. </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
        <p:nvSpPr>
          <p:cNvPr id="2" name="TextBox 1">
            <a:extLst>
              <a:ext uri="{FF2B5EF4-FFF2-40B4-BE49-F238E27FC236}">
                <a16:creationId xmlns:a16="http://schemas.microsoft.com/office/drawing/2014/main" id="{CC0A49FB-2A68-788D-496A-BCB3F0B12FC1}"/>
              </a:ext>
            </a:extLst>
          </p:cNvPr>
          <p:cNvSpPr txBox="1"/>
          <p:nvPr userDrawn="1"/>
        </p:nvSpPr>
        <p:spPr>
          <a:xfrm>
            <a:off x="0" y="4135"/>
            <a:ext cx="9144000" cy="1138773"/>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AFFIRMATION OF OUR FAITH  </a:t>
            </a:r>
          </a:p>
          <a:p>
            <a:pPr algn="ctr"/>
            <a:r>
              <a:rPr lang="en-US" sz="3400" dirty="0">
                <a:latin typeface="Times New Roman" charset="0"/>
                <a:ea typeface="Times New Roman" charset="0"/>
                <a:cs typeface="Times New Roman" charset="0"/>
              </a:rPr>
              <a:t>The Nicene Creed   UMH 880</a:t>
            </a:r>
            <a:endParaRPr lang="en-US" sz="36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2995926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22A1D83-110E-7EE1-9F81-182626677611}"/>
              </a:ext>
            </a:extLst>
          </p:cNvPr>
          <p:cNvSpPr txBox="1"/>
          <p:nvPr userDrawn="1"/>
        </p:nvSpPr>
        <p:spPr>
          <a:xfrm>
            <a:off x="833120" y="1807021"/>
            <a:ext cx="7477759" cy="4153894"/>
          </a:xfrm>
          <a:prstGeom prst="rect">
            <a:avLst/>
          </a:prstGeom>
          <a:noFill/>
        </p:spPr>
        <p:txBody>
          <a:bodyPr wrap="square" rtlCol="0">
            <a:spAutoFit/>
          </a:bodyPr>
          <a:lstStyle/>
          <a:p>
            <a:pPr algn="ctr">
              <a:lnSpc>
                <a:spcPct val="150000"/>
              </a:lnSpc>
            </a:pPr>
            <a:r>
              <a:rPr lang="en-US" sz="3000" dirty="0">
                <a:effectLst/>
                <a:latin typeface="Verdana" panose="020B0604030504040204" pitchFamily="34" charset="0"/>
                <a:ea typeface="Verdana" panose="020B0604030504040204" pitchFamily="34" charset="0"/>
                <a:cs typeface="Verdana" panose="020B0604030504040204" pitchFamily="34" charset="0"/>
              </a:rPr>
              <a:t>We believe in the one holy catholic and apostolic church. We acknowledge one baptism for the forgiveness of sins. We look for the resurrection of the dead, and the life of the world to come. Amen. </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
        <p:nvSpPr>
          <p:cNvPr id="2" name="TextBox 1">
            <a:extLst>
              <a:ext uri="{FF2B5EF4-FFF2-40B4-BE49-F238E27FC236}">
                <a16:creationId xmlns:a16="http://schemas.microsoft.com/office/drawing/2014/main" id="{97424767-4C8C-F76D-A58D-8EBE6B805098}"/>
              </a:ext>
            </a:extLst>
          </p:cNvPr>
          <p:cNvSpPr txBox="1"/>
          <p:nvPr userDrawn="1"/>
        </p:nvSpPr>
        <p:spPr>
          <a:xfrm>
            <a:off x="0" y="4135"/>
            <a:ext cx="9144000" cy="1138773"/>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AFFIRMATION OF OUR FAITH  </a:t>
            </a:r>
          </a:p>
          <a:p>
            <a:pPr algn="ctr"/>
            <a:r>
              <a:rPr lang="en-US" sz="3400" dirty="0">
                <a:latin typeface="Times New Roman" charset="0"/>
                <a:ea typeface="Times New Roman" charset="0"/>
                <a:cs typeface="Times New Roman" charset="0"/>
              </a:rPr>
              <a:t>The Nicene Creed   UMH 880</a:t>
            </a:r>
            <a:endParaRPr lang="en-US" sz="36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22657306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2094689" y="4974807"/>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30338" y="4974807"/>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Tree>
    <p:extLst>
      <p:ext uri="{BB962C8B-B14F-4D97-AF65-F5344CB8AC3E}">
        <p14:creationId xmlns:p14="http://schemas.microsoft.com/office/powerpoint/2010/main" val="117572795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1">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85505F5-FC7A-E423-773C-D5C3624A6C9B}"/>
              </a:ext>
            </a:extLst>
          </p:cNvPr>
          <p:cNvSpPr txBox="1"/>
          <p:nvPr userDrawn="1"/>
        </p:nvSpPr>
        <p:spPr>
          <a:xfrm>
            <a:off x="26956" y="0"/>
            <a:ext cx="6466835" cy="1261884"/>
          </a:xfrm>
          <a:prstGeom prst="rect">
            <a:avLst/>
          </a:prstGeom>
          <a:noFill/>
        </p:spPr>
        <p:txBody>
          <a:bodyPr wrap="none" rtlCol="0">
            <a:spAutoFit/>
          </a:bodyPr>
          <a:lstStyle/>
          <a:p>
            <a:pPr algn="ctr"/>
            <a:r>
              <a:rPr lang="en-US" sz="4400" b="1" dirty="0">
                <a:latin typeface="Verdana" panose="020B0604030504040204" pitchFamily="34" charset="0"/>
                <a:ea typeface="Verdana" panose="020B0604030504040204" pitchFamily="34" charset="0"/>
                <a:cs typeface="Verdana" panose="020B0604030504040204" pitchFamily="34" charset="0"/>
              </a:rPr>
              <a:t>The Apostle’s Creed</a:t>
            </a:r>
            <a:br>
              <a:rPr lang="en-US" sz="4400" b="1" dirty="0">
                <a:latin typeface="Verdana" panose="020B0604030504040204" pitchFamily="34" charset="0"/>
                <a:ea typeface="Verdana" panose="020B0604030504040204" pitchFamily="34" charset="0"/>
                <a:cs typeface="Verdana" panose="020B0604030504040204" pitchFamily="34" charset="0"/>
              </a:rPr>
            </a:br>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TextBox 5">
            <a:extLst>
              <a:ext uri="{FF2B5EF4-FFF2-40B4-BE49-F238E27FC236}">
                <a16:creationId xmlns:a16="http://schemas.microsoft.com/office/drawing/2014/main" id="{31E4F2C3-86F5-C9AE-42E3-8086431BEEF7}"/>
              </a:ext>
            </a:extLst>
          </p:cNvPr>
          <p:cNvSpPr txBox="1"/>
          <p:nvPr userDrawn="1"/>
        </p:nvSpPr>
        <p:spPr>
          <a:xfrm>
            <a:off x="6979920" y="194826"/>
            <a:ext cx="2137124" cy="553998"/>
          </a:xfrm>
          <a:prstGeom prst="rect">
            <a:avLst/>
          </a:prstGeom>
          <a:noFill/>
        </p:spPr>
        <p:txBody>
          <a:bodyPr wrap="none" rtlCol="0">
            <a:spAutoFit/>
          </a:bodyPr>
          <a:lstStyle/>
          <a:p>
            <a:r>
              <a:rPr lang="en-US" sz="3000" b="1" dirty="0">
                <a:latin typeface="Verdana" panose="020B0604030504040204" pitchFamily="34" charset="0"/>
                <a:ea typeface="Verdana" panose="020B0604030504040204" pitchFamily="34" charset="0"/>
                <a:cs typeface="Verdana" panose="020B0604030504040204" pitchFamily="34" charset="0"/>
              </a:rPr>
              <a:t>UMH 881</a:t>
            </a:r>
          </a:p>
        </p:txBody>
      </p:sp>
      <p:sp>
        <p:nvSpPr>
          <p:cNvPr id="7" name="TextBox 6">
            <a:extLst>
              <a:ext uri="{FF2B5EF4-FFF2-40B4-BE49-F238E27FC236}">
                <a16:creationId xmlns:a16="http://schemas.microsoft.com/office/drawing/2014/main" id="{62F95F84-A665-3F45-E3EC-625C73348D42}"/>
              </a:ext>
            </a:extLst>
          </p:cNvPr>
          <p:cNvSpPr txBox="1"/>
          <p:nvPr userDrawn="1"/>
        </p:nvSpPr>
        <p:spPr>
          <a:xfrm>
            <a:off x="1531231" y="2159966"/>
            <a:ext cx="6081537" cy="2538067"/>
          </a:xfrm>
          <a:prstGeom prst="rect">
            <a:avLst/>
          </a:prstGeom>
          <a:solidFill>
            <a:srgbClr val="FFFBD9">
              <a:alpha val="70980"/>
            </a:srgbClr>
          </a:solidFill>
          <a:ln>
            <a:noFill/>
          </a:ln>
        </p:spPr>
        <p:style>
          <a:lnRef idx="0">
            <a:scrgbClr r="0" g="0" b="0"/>
          </a:lnRef>
          <a:fillRef idx="0">
            <a:scrgbClr r="0" g="0" b="0"/>
          </a:fillRef>
          <a:effectRef idx="0">
            <a:scrgbClr r="0" g="0" b="0"/>
          </a:effectRef>
          <a:fontRef idx="minor">
            <a:schemeClr val="lt1"/>
          </a:fontRef>
        </p:style>
        <p:txBody>
          <a:bodyPr wrap="none" rtlCol="0" anchor="ctr">
            <a:spAutoFit/>
          </a:bodyPr>
          <a:lstStyle/>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I believe in God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the Father Almighty,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maker of heaven and earth;</a:t>
            </a:r>
          </a:p>
        </p:txBody>
      </p:sp>
      <p:sp>
        <p:nvSpPr>
          <p:cNvPr id="3" name="TextBox 2">
            <a:extLst>
              <a:ext uri="{FF2B5EF4-FFF2-40B4-BE49-F238E27FC236}">
                <a16:creationId xmlns:a16="http://schemas.microsoft.com/office/drawing/2014/main" id="{32C1F092-86F7-2F5F-5D64-39FA81A31F9B}"/>
              </a:ext>
            </a:extLst>
          </p:cNvPr>
          <p:cNvSpPr txBox="1"/>
          <p:nvPr userDrawn="1"/>
        </p:nvSpPr>
        <p:spPr>
          <a:xfrm>
            <a:off x="140328" y="748824"/>
            <a:ext cx="4716854" cy="369332"/>
          </a:xfrm>
          <a:prstGeom prst="rect">
            <a:avLst/>
          </a:prstGeom>
          <a:noFill/>
        </p:spPr>
        <p:txBody>
          <a:bodyPr wrap="square">
            <a:spAutoFit/>
          </a:bodyPr>
          <a:lstStyle/>
          <a:p>
            <a:r>
              <a:rPr lang="en-US" sz="1800" b="1" dirty="0">
                <a:latin typeface="Verdana" panose="020B0604030504040204" pitchFamily="34" charset="0"/>
                <a:ea typeface="Verdana" panose="020B0604030504040204" pitchFamily="34" charset="0"/>
                <a:cs typeface="Verdana" panose="020B0604030504040204" pitchFamily="34" charset="0"/>
              </a:rPr>
              <a:t>Traditional Version </a:t>
            </a:r>
            <a:endParaRPr lang="en-US" dirty="0"/>
          </a:p>
        </p:txBody>
      </p:sp>
    </p:spTree>
    <p:extLst>
      <p:ext uri="{BB962C8B-B14F-4D97-AF65-F5344CB8AC3E}">
        <p14:creationId xmlns:p14="http://schemas.microsoft.com/office/powerpoint/2010/main" val="127463012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2">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85505F5-FC7A-E423-773C-D5C3624A6C9B}"/>
              </a:ext>
            </a:extLst>
          </p:cNvPr>
          <p:cNvSpPr txBox="1"/>
          <p:nvPr userDrawn="1"/>
        </p:nvSpPr>
        <p:spPr>
          <a:xfrm>
            <a:off x="26956" y="0"/>
            <a:ext cx="6466835" cy="1261884"/>
          </a:xfrm>
          <a:prstGeom prst="rect">
            <a:avLst/>
          </a:prstGeom>
          <a:noFill/>
        </p:spPr>
        <p:txBody>
          <a:bodyPr wrap="none" rtlCol="0">
            <a:spAutoFit/>
          </a:bodyPr>
          <a:lstStyle/>
          <a:p>
            <a:pPr algn="ctr"/>
            <a:r>
              <a:rPr lang="en-US" sz="4400" b="1" dirty="0">
                <a:latin typeface="Verdana" panose="020B0604030504040204" pitchFamily="34" charset="0"/>
                <a:ea typeface="Verdana" panose="020B0604030504040204" pitchFamily="34" charset="0"/>
                <a:cs typeface="Verdana" panose="020B0604030504040204" pitchFamily="34" charset="0"/>
              </a:rPr>
              <a:t>The Apostle’s Creed</a:t>
            </a:r>
            <a:br>
              <a:rPr lang="en-US" sz="4400" b="1" dirty="0">
                <a:latin typeface="Verdana" panose="020B0604030504040204" pitchFamily="34" charset="0"/>
                <a:ea typeface="Verdana" panose="020B0604030504040204" pitchFamily="34" charset="0"/>
                <a:cs typeface="Verdana" panose="020B0604030504040204" pitchFamily="34" charset="0"/>
              </a:rPr>
            </a:br>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TextBox 5">
            <a:extLst>
              <a:ext uri="{FF2B5EF4-FFF2-40B4-BE49-F238E27FC236}">
                <a16:creationId xmlns:a16="http://schemas.microsoft.com/office/drawing/2014/main" id="{31E4F2C3-86F5-C9AE-42E3-8086431BEEF7}"/>
              </a:ext>
            </a:extLst>
          </p:cNvPr>
          <p:cNvSpPr txBox="1"/>
          <p:nvPr userDrawn="1"/>
        </p:nvSpPr>
        <p:spPr>
          <a:xfrm>
            <a:off x="6979920" y="194826"/>
            <a:ext cx="2137124" cy="553998"/>
          </a:xfrm>
          <a:prstGeom prst="rect">
            <a:avLst/>
          </a:prstGeom>
          <a:noFill/>
        </p:spPr>
        <p:txBody>
          <a:bodyPr wrap="none" rtlCol="0">
            <a:spAutoFit/>
          </a:bodyPr>
          <a:lstStyle/>
          <a:p>
            <a:r>
              <a:rPr lang="en-US" sz="3000" b="1" dirty="0">
                <a:latin typeface="Verdana" panose="020B0604030504040204" pitchFamily="34" charset="0"/>
                <a:ea typeface="Verdana" panose="020B0604030504040204" pitchFamily="34" charset="0"/>
                <a:cs typeface="Verdana" panose="020B0604030504040204" pitchFamily="34" charset="0"/>
              </a:rPr>
              <a:t>UMH 881</a:t>
            </a:r>
          </a:p>
        </p:txBody>
      </p:sp>
      <p:sp>
        <p:nvSpPr>
          <p:cNvPr id="7" name="TextBox 6">
            <a:extLst>
              <a:ext uri="{FF2B5EF4-FFF2-40B4-BE49-F238E27FC236}">
                <a16:creationId xmlns:a16="http://schemas.microsoft.com/office/drawing/2014/main" id="{62F95F84-A665-3F45-E3EC-625C73348D42}"/>
              </a:ext>
            </a:extLst>
          </p:cNvPr>
          <p:cNvSpPr txBox="1"/>
          <p:nvPr userDrawn="1"/>
        </p:nvSpPr>
        <p:spPr>
          <a:xfrm>
            <a:off x="398421" y="1355118"/>
            <a:ext cx="8347157" cy="5308056"/>
          </a:xfrm>
          <a:prstGeom prst="rect">
            <a:avLst/>
          </a:prstGeom>
          <a:solidFill>
            <a:srgbClr val="FFFBD9">
              <a:alpha val="70980"/>
            </a:srgbClr>
          </a:solidFill>
          <a:ln>
            <a:noFill/>
          </a:ln>
        </p:spPr>
        <p:style>
          <a:lnRef idx="0">
            <a:scrgbClr r="0" g="0" b="0"/>
          </a:lnRef>
          <a:fillRef idx="0">
            <a:scrgbClr r="0" g="0" b="0"/>
          </a:fillRef>
          <a:effectRef idx="0">
            <a:scrgbClr r="0" g="0" b="0"/>
          </a:effectRef>
          <a:fontRef idx="minor">
            <a:schemeClr val="lt1"/>
          </a:fontRef>
        </p:style>
        <p:txBody>
          <a:bodyPr wrap="none" rtlCol="0" anchor="ctr">
            <a:spAutoFit/>
          </a:bodyPr>
          <a:lstStyle/>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And in Jesus Christ</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his only Son our Lord: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who was conceived by the		Holy Spirit,</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born of the Virgin Mary,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suffered under Pontius Pilate,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was crucified, dead, and buried;</a:t>
            </a:r>
          </a:p>
        </p:txBody>
      </p:sp>
      <p:sp>
        <p:nvSpPr>
          <p:cNvPr id="3" name="TextBox 2">
            <a:extLst>
              <a:ext uri="{FF2B5EF4-FFF2-40B4-BE49-F238E27FC236}">
                <a16:creationId xmlns:a16="http://schemas.microsoft.com/office/drawing/2014/main" id="{5ECEF324-9EF9-C0E2-3529-A2437C0A9BA1}"/>
              </a:ext>
            </a:extLst>
          </p:cNvPr>
          <p:cNvSpPr txBox="1"/>
          <p:nvPr userDrawn="1"/>
        </p:nvSpPr>
        <p:spPr>
          <a:xfrm>
            <a:off x="171811" y="682639"/>
            <a:ext cx="4716854" cy="369332"/>
          </a:xfrm>
          <a:prstGeom prst="rect">
            <a:avLst/>
          </a:prstGeom>
          <a:noFill/>
        </p:spPr>
        <p:txBody>
          <a:bodyPr wrap="square">
            <a:spAutoFit/>
          </a:bodyPr>
          <a:lstStyle/>
          <a:p>
            <a:r>
              <a:rPr lang="en-US" sz="1800" b="1" dirty="0">
                <a:latin typeface="Verdana" panose="020B0604030504040204" pitchFamily="34" charset="0"/>
                <a:ea typeface="Verdana" panose="020B0604030504040204" pitchFamily="34" charset="0"/>
                <a:cs typeface="Verdana" panose="020B0604030504040204" pitchFamily="34" charset="0"/>
              </a:rPr>
              <a:t>Traditional Version </a:t>
            </a:r>
            <a:endParaRPr lang="en-US" dirty="0"/>
          </a:p>
        </p:txBody>
      </p:sp>
    </p:spTree>
    <p:extLst>
      <p:ext uri="{BB962C8B-B14F-4D97-AF65-F5344CB8AC3E}">
        <p14:creationId xmlns:p14="http://schemas.microsoft.com/office/powerpoint/2010/main" val="16500135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3">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85505F5-FC7A-E423-773C-D5C3624A6C9B}"/>
              </a:ext>
            </a:extLst>
          </p:cNvPr>
          <p:cNvSpPr txBox="1"/>
          <p:nvPr userDrawn="1"/>
        </p:nvSpPr>
        <p:spPr>
          <a:xfrm>
            <a:off x="26956" y="0"/>
            <a:ext cx="6466834" cy="769441"/>
          </a:xfrm>
          <a:prstGeom prst="rect">
            <a:avLst/>
          </a:prstGeom>
          <a:noFill/>
        </p:spPr>
        <p:txBody>
          <a:bodyPr wrap="none" rtlCol="0">
            <a:spAutoFit/>
          </a:bodyPr>
          <a:lstStyle/>
          <a:p>
            <a:pPr algn="ctr"/>
            <a:r>
              <a:rPr lang="en-US" sz="4400" b="1" dirty="0">
                <a:latin typeface="Verdana" panose="020B0604030504040204" pitchFamily="34" charset="0"/>
                <a:ea typeface="Verdana" panose="020B0604030504040204" pitchFamily="34" charset="0"/>
                <a:cs typeface="Verdana" panose="020B0604030504040204" pitchFamily="34" charset="0"/>
              </a:rPr>
              <a:t>The Apostle’s Creed</a:t>
            </a:r>
          </a:p>
        </p:txBody>
      </p:sp>
      <p:sp>
        <p:nvSpPr>
          <p:cNvPr id="6" name="TextBox 5">
            <a:extLst>
              <a:ext uri="{FF2B5EF4-FFF2-40B4-BE49-F238E27FC236}">
                <a16:creationId xmlns:a16="http://schemas.microsoft.com/office/drawing/2014/main" id="{31E4F2C3-86F5-C9AE-42E3-8086431BEEF7}"/>
              </a:ext>
            </a:extLst>
          </p:cNvPr>
          <p:cNvSpPr txBox="1"/>
          <p:nvPr userDrawn="1"/>
        </p:nvSpPr>
        <p:spPr>
          <a:xfrm>
            <a:off x="6979920" y="194826"/>
            <a:ext cx="2137124" cy="553998"/>
          </a:xfrm>
          <a:prstGeom prst="rect">
            <a:avLst/>
          </a:prstGeom>
          <a:noFill/>
        </p:spPr>
        <p:txBody>
          <a:bodyPr wrap="none" rtlCol="0">
            <a:spAutoFit/>
          </a:bodyPr>
          <a:lstStyle/>
          <a:p>
            <a:r>
              <a:rPr lang="en-US" sz="3000" b="1" dirty="0">
                <a:latin typeface="Verdana" panose="020B0604030504040204" pitchFamily="34" charset="0"/>
                <a:ea typeface="Verdana" panose="020B0604030504040204" pitchFamily="34" charset="0"/>
                <a:cs typeface="Verdana" panose="020B0604030504040204" pitchFamily="34" charset="0"/>
              </a:rPr>
              <a:t>UMH 881</a:t>
            </a:r>
          </a:p>
        </p:txBody>
      </p:sp>
      <p:sp>
        <p:nvSpPr>
          <p:cNvPr id="7" name="TextBox 6">
            <a:extLst>
              <a:ext uri="{FF2B5EF4-FFF2-40B4-BE49-F238E27FC236}">
                <a16:creationId xmlns:a16="http://schemas.microsoft.com/office/drawing/2014/main" id="{62F95F84-A665-3F45-E3EC-625C73348D42}"/>
              </a:ext>
            </a:extLst>
          </p:cNvPr>
          <p:cNvSpPr txBox="1"/>
          <p:nvPr userDrawn="1"/>
        </p:nvSpPr>
        <p:spPr>
          <a:xfrm>
            <a:off x="66040" y="1513035"/>
            <a:ext cx="9011920" cy="4846391"/>
          </a:xfrm>
          <a:prstGeom prst="rect">
            <a:avLst/>
          </a:prstGeom>
          <a:solidFill>
            <a:srgbClr val="FFFBD9">
              <a:alpha val="70980"/>
            </a:srgbClr>
          </a:solidFill>
          <a:ln>
            <a:noFill/>
          </a:ln>
        </p:spPr>
        <p:style>
          <a:lnRef idx="0">
            <a:scrgbClr r="0" g="0" b="0"/>
          </a:lnRef>
          <a:fillRef idx="0">
            <a:scrgbClr r="0" g="0" b="0"/>
          </a:fillRef>
          <a:effectRef idx="0">
            <a:scrgbClr r="0" g="0" b="0"/>
          </a:effectRef>
          <a:fontRef idx="minor">
            <a:schemeClr val="lt1"/>
          </a:fontRef>
        </p:style>
        <p:txBody>
          <a:bodyPr wrap="square" rtlCol="0" anchor="ctr">
            <a:spAutoFit/>
          </a:bodyPr>
          <a:lstStyle/>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the third day he rose from the dead;</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he ascended into heaven,</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and </a:t>
            </a:r>
            <a:r>
              <a:rPr lang="en-US" altLang="en-US" sz="3000" b="0" dirty="0" err="1">
                <a:solidFill>
                  <a:schemeClr val="tx1"/>
                </a:solidFill>
                <a:latin typeface="Verdana" panose="020B0604030504040204" pitchFamily="34" charset="0"/>
                <a:ea typeface="Verdana" panose="020B0604030504040204" pitchFamily="34" charset="0"/>
                <a:cs typeface="Verdana" panose="020B0604030504040204" pitchFamily="34" charset="0"/>
              </a:rPr>
              <a:t>sitteth</a:t>
            </a: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at the right hand of God the Father Almighty;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from thence he shall come to judge the quick and the dead.</a:t>
            </a:r>
          </a:p>
        </p:txBody>
      </p:sp>
      <p:sp>
        <p:nvSpPr>
          <p:cNvPr id="3" name="TextBox 2">
            <a:extLst>
              <a:ext uri="{FF2B5EF4-FFF2-40B4-BE49-F238E27FC236}">
                <a16:creationId xmlns:a16="http://schemas.microsoft.com/office/drawing/2014/main" id="{9E54259B-8C8A-064A-CE93-53534CAFD644}"/>
              </a:ext>
            </a:extLst>
          </p:cNvPr>
          <p:cNvSpPr txBox="1"/>
          <p:nvPr userDrawn="1"/>
        </p:nvSpPr>
        <p:spPr>
          <a:xfrm>
            <a:off x="172016" y="771906"/>
            <a:ext cx="4744016" cy="369332"/>
          </a:xfrm>
          <a:prstGeom prst="rect">
            <a:avLst/>
          </a:prstGeom>
          <a:noFill/>
        </p:spPr>
        <p:txBody>
          <a:bodyPr wrap="square">
            <a:spAutoFit/>
          </a:bodyPr>
          <a:lstStyle/>
          <a:p>
            <a:r>
              <a:rPr lang="en-US" sz="1800" b="1" dirty="0">
                <a:latin typeface="Verdana" panose="020B0604030504040204" pitchFamily="34" charset="0"/>
                <a:ea typeface="Verdana" panose="020B0604030504040204" pitchFamily="34" charset="0"/>
                <a:cs typeface="Verdana" panose="020B0604030504040204" pitchFamily="34" charset="0"/>
              </a:rPr>
              <a:t>Traditional Version </a:t>
            </a:r>
            <a:endParaRPr lang="en-US" dirty="0"/>
          </a:p>
        </p:txBody>
      </p:sp>
    </p:spTree>
    <p:extLst>
      <p:ext uri="{BB962C8B-B14F-4D97-AF65-F5344CB8AC3E}">
        <p14:creationId xmlns:p14="http://schemas.microsoft.com/office/powerpoint/2010/main" val="68693406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4">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85505F5-FC7A-E423-773C-D5C3624A6C9B}"/>
              </a:ext>
            </a:extLst>
          </p:cNvPr>
          <p:cNvSpPr txBox="1"/>
          <p:nvPr userDrawn="1"/>
        </p:nvSpPr>
        <p:spPr>
          <a:xfrm>
            <a:off x="26956" y="0"/>
            <a:ext cx="6466835" cy="1261884"/>
          </a:xfrm>
          <a:prstGeom prst="rect">
            <a:avLst/>
          </a:prstGeom>
          <a:noFill/>
        </p:spPr>
        <p:txBody>
          <a:bodyPr wrap="none" rtlCol="0">
            <a:spAutoFit/>
          </a:bodyPr>
          <a:lstStyle/>
          <a:p>
            <a:pPr algn="ctr"/>
            <a:r>
              <a:rPr lang="en-US" sz="4400" b="1" dirty="0">
                <a:latin typeface="Verdana" panose="020B0604030504040204" pitchFamily="34" charset="0"/>
                <a:ea typeface="Verdana" panose="020B0604030504040204" pitchFamily="34" charset="0"/>
                <a:cs typeface="Verdana" panose="020B0604030504040204" pitchFamily="34" charset="0"/>
              </a:rPr>
              <a:t>The Apostle’s Creed</a:t>
            </a:r>
            <a:br>
              <a:rPr lang="en-US" sz="4400" b="1" dirty="0">
                <a:latin typeface="Verdana" panose="020B0604030504040204" pitchFamily="34" charset="0"/>
                <a:ea typeface="Verdana" panose="020B0604030504040204" pitchFamily="34" charset="0"/>
                <a:cs typeface="Verdana" panose="020B0604030504040204" pitchFamily="34" charset="0"/>
              </a:rPr>
            </a:br>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TextBox 5">
            <a:extLst>
              <a:ext uri="{FF2B5EF4-FFF2-40B4-BE49-F238E27FC236}">
                <a16:creationId xmlns:a16="http://schemas.microsoft.com/office/drawing/2014/main" id="{31E4F2C3-86F5-C9AE-42E3-8086431BEEF7}"/>
              </a:ext>
            </a:extLst>
          </p:cNvPr>
          <p:cNvSpPr txBox="1"/>
          <p:nvPr userDrawn="1"/>
        </p:nvSpPr>
        <p:spPr>
          <a:xfrm>
            <a:off x="6979920" y="194826"/>
            <a:ext cx="2137124" cy="553998"/>
          </a:xfrm>
          <a:prstGeom prst="rect">
            <a:avLst/>
          </a:prstGeom>
          <a:noFill/>
        </p:spPr>
        <p:txBody>
          <a:bodyPr wrap="none" rtlCol="0">
            <a:spAutoFit/>
          </a:bodyPr>
          <a:lstStyle/>
          <a:p>
            <a:r>
              <a:rPr lang="en-US" sz="3000" b="1" dirty="0">
                <a:latin typeface="Verdana" panose="020B0604030504040204" pitchFamily="34" charset="0"/>
                <a:ea typeface="Verdana" panose="020B0604030504040204" pitchFamily="34" charset="0"/>
                <a:cs typeface="Verdana" panose="020B0604030504040204" pitchFamily="34" charset="0"/>
              </a:rPr>
              <a:t>UMH 881</a:t>
            </a:r>
          </a:p>
        </p:txBody>
      </p:sp>
      <p:sp>
        <p:nvSpPr>
          <p:cNvPr id="7" name="TextBox 6">
            <a:extLst>
              <a:ext uri="{FF2B5EF4-FFF2-40B4-BE49-F238E27FC236}">
                <a16:creationId xmlns:a16="http://schemas.microsoft.com/office/drawing/2014/main" id="{62F95F84-A665-3F45-E3EC-625C73348D42}"/>
              </a:ext>
            </a:extLst>
          </p:cNvPr>
          <p:cNvSpPr txBox="1"/>
          <p:nvPr userDrawn="1"/>
        </p:nvSpPr>
        <p:spPr>
          <a:xfrm>
            <a:off x="66040" y="1838963"/>
            <a:ext cx="9011920" cy="4153894"/>
          </a:xfrm>
          <a:prstGeom prst="rect">
            <a:avLst/>
          </a:prstGeom>
          <a:solidFill>
            <a:srgbClr val="FFFBD9">
              <a:alpha val="70980"/>
            </a:srgbClr>
          </a:solidFill>
          <a:ln>
            <a:noFill/>
          </a:ln>
        </p:spPr>
        <p:style>
          <a:lnRef idx="0">
            <a:scrgbClr r="0" g="0" b="0"/>
          </a:lnRef>
          <a:fillRef idx="0">
            <a:scrgbClr r="0" g="0" b="0"/>
          </a:fillRef>
          <a:effectRef idx="0">
            <a:scrgbClr r="0" g="0" b="0"/>
          </a:effectRef>
          <a:fontRef idx="minor">
            <a:schemeClr val="lt1"/>
          </a:fontRef>
        </p:style>
        <p:txBody>
          <a:bodyPr wrap="square" rtlCol="0" anchor="ctr">
            <a:spAutoFit/>
          </a:bodyPr>
          <a:lstStyle/>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I believe in the Holy Spirit,</a:t>
            </a:r>
            <a:b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the holy catholic church,</a:t>
            </a:r>
            <a:b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the communion of saints,</a:t>
            </a:r>
            <a:b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the forgiveness of sins,</a:t>
            </a:r>
            <a:b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the resurrection of the body,</a:t>
            </a:r>
            <a:b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and the life everlasting. Amen.</a:t>
            </a:r>
          </a:p>
        </p:txBody>
      </p:sp>
      <p:sp>
        <p:nvSpPr>
          <p:cNvPr id="3" name="TextBox 2">
            <a:extLst>
              <a:ext uri="{FF2B5EF4-FFF2-40B4-BE49-F238E27FC236}">
                <a16:creationId xmlns:a16="http://schemas.microsoft.com/office/drawing/2014/main" id="{D677D783-11CD-D544-2ABC-581B4242F298}"/>
              </a:ext>
            </a:extLst>
          </p:cNvPr>
          <p:cNvSpPr txBox="1"/>
          <p:nvPr userDrawn="1"/>
        </p:nvSpPr>
        <p:spPr>
          <a:xfrm>
            <a:off x="176543" y="680477"/>
            <a:ext cx="4716854" cy="369332"/>
          </a:xfrm>
          <a:prstGeom prst="rect">
            <a:avLst/>
          </a:prstGeom>
          <a:noFill/>
        </p:spPr>
        <p:txBody>
          <a:bodyPr wrap="square">
            <a:spAutoFit/>
          </a:bodyPr>
          <a:lstStyle/>
          <a:p>
            <a:r>
              <a:rPr lang="en-US" sz="1800" b="1" dirty="0">
                <a:latin typeface="Verdana" panose="020B0604030504040204" pitchFamily="34" charset="0"/>
                <a:ea typeface="Verdana" panose="020B0604030504040204" pitchFamily="34" charset="0"/>
                <a:cs typeface="Verdana" panose="020B0604030504040204" pitchFamily="34" charset="0"/>
              </a:rPr>
              <a:t>Traditional Version </a:t>
            </a:r>
            <a:endParaRPr lang="en-US" dirty="0"/>
          </a:p>
        </p:txBody>
      </p:sp>
    </p:spTree>
    <p:extLst>
      <p:ext uri="{BB962C8B-B14F-4D97-AF65-F5344CB8AC3E}">
        <p14:creationId xmlns:p14="http://schemas.microsoft.com/office/powerpoint/2010/main" val="382466608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 Great Thanksgivin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5168E92-A468-6EAD-7FDB-D24EFD1FE9BE}"/>
              </a:ext>
            </a:extLst>
          </p:cNvPr>
          <p:cNvSpPr txBox="1"/>
          <p:nvPr userDrawn="1"/>
        </p:nvSpPr>
        <p:spPr>
          <a:xfrm>
            <a:off x="13855" y="1764490"/>
            <a:ext cx="9130145" cy="707886"/>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en-US" sz="4000" dirty="0">
                <a:latin typeface="Verdana" panose="020B0604030504040204" pitchFamily="34" charset="0"/>
                <a:ea typeface="Verdana" panose="020B0604030504040204" pitchFamily="34" charset="0"/>
                <a:cs typeface="Verdana" panose="020B0604030504040204" pitchFamily="34" charset="0"/>
              </a:rPr>
              <a:t>: The Lord be with you.</a:t>
            </a:r>
          </a:p>
        </p:txBody>
      </p:sp>
      <p:sp>
        <p:nvSpPr>
          <p:cNvPr id="10" name="TextBox 9">
            <a:extLst>
              <a:ext uri="{FF2B5EF4-FFF2-40B4-BE49-F238E27FC236}">
                <a16:creationId xmlns:a16="http://schemas.microsoft.com/office/drawing/2014/main" id="{370202C6-4012-A501-B6FD-D4A30D91017C}"/>
              </a:ext>
            </a:extLst>
          </p:cNvPr>
          <p:cNvSpPr txBox="1"/>
          <p:nvPr userDrawn="1"/>
        </p:nvSpPr>
        <p:spPr>
          <a:xfrm>
            <a:off x="-13856" y="2585720"/>
            <a:ext cx="9144001" cy="707886"/>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People</a:t>
            </a:r>
            <a:r>
              <a:rPr lang="en-US" sz="4000" b="1" dirty="0">
                <a:latin typeface="Verdana" panose="020B0604030504040204" pitchFamily="34" charset="0"/>
                <a:ea typeface="Verdana" panose="020B0604030504040204" pitchFamily="34" charset="0"/>
                <a:cs typeface="Verdana" panose="020B0604030504040204" pitchFamily="34" charset="0"/>
              </a:rPr>
              <a:t>: And also with you.</a:t>
            </a:r>
          </a:p>
        </p:txBody>
      </p:sp>
      <p:sp>
        <p:nvSpPr>
          <p:cNvPr id="2" name="TextBox 1">
            <a:extLst>
              <a:ext uri="{FF2B5EF4-FFF2-40B4-BE49-F238E27FC236}">
                <a16:creationId xmlns:a16="http://schemas.microsoft.com/office/drawing/2014/main" id="{AB5C3947-817E-422E-B51B-8CBE2938300F}"/>
              </a:ext>
            </a:extLst>
          </p:cNvPr>
          <p:cNvSpPr txBox="1"/>
          <p:nvPr userDrawn="1"/>
        </p:nvSpPr>
        <p:spPr>
          <a:xfrm>
            <a:off x="-6928" y="3406950"/>
            <a:ext cx="9130144" cy="707886"/>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en-US" sz="4000" dirty="0">
                <a:latin typeface="Verdana" panose="020B0604030504040204" pitchFamily="34" charset="0"/>
                <a:ea typeface="Verdana" panose="020B0604030504040204" pitchFamily="34" charset="0"/>
                <a:cs typeface="Verdana" panose="020B0604030504040204" pitchFamily="34" charset="0"/>
              </a:rPr>
              <a:t>: Lift up your hearts.</a:t>
            </a:r>
          </a:p>
        </p:txBody>
      </p:sp>
      <p:sp>
        <p:nvSpPr>
          <p:cNvPr id="3" name="TextBox 2">
            <a:extLst>
              <a:ext uri="{FF2B5EF4-FFF2-40B4-BE49-F238E27FC236}">
                <a16:creationId xmlns:a16="http://schemas.microsoft.com/office/drawing/2014/main" id="{B96EAABD-8FA5-C968-2E77-947A85B3878C}"/>
              </a:ext>
            </a:extLst>
          </p:cNvPr>
          <p:cNvSpPr txBox="1"/>
          <p:nvPr userDrawn="1"/>
        </p:nvSpPr>
        <p:spPr>
          <a:xfrm>
            <a:off x="0" y="4228180"/>
            <a:ext cx="9130145" cy="1323439"/>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People</a:t>
            </a:r>
            <a:r>
              <a:rPr lang="en-US" sz="4000" b="1" dirty="0">
                <a:latin typeface="Verdana" panose="020B0604030504040204" pitchFamily="34" charset="0"/>
                <a:ea typeface="Verdana" panose="020B0604030504040204" pitchFamily="34" charset="0"/>
                <a:cs typeface="Verdana" panose="020B0604030504040204" pitchFamily="34" charset="0"/>
              </a:rPr>
              <a:t>: We lift them up to the Lord.</a:t>
            </a:r>
          </a:p>
        </p:txBody>
      </p:sp>
      <p:sp>
        <p:nvSpPr>
          <p:cNvPr id="6" name="TextBox 5">
            <a:extLst>
              <a:ext uri="{FF2B5EF4-FFF2-40B4-BE49-F238E27FC236}">
                <a16:creationId xmlns:a16="http://schemas.microsoft.com/office/drawing/2014/main" id="{D5DCCABA-2703-7DE3-ADDD-4613D94A406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57973232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 Great Thanksgivin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F71FCEA-33EA-E6AA-8F53-B753346CC1B3}"/>
              </a:ext>
            </a:extLst>
          </p:cNvPr>
          <p:cNvSpPr txBox="1"/>
          <p:nvPr userDrawn="1"/>
        </p:nvSpPr>
        <p:spPr>
          <a:xfrm>
            <a:off x="0" y="1925386"/>
            <a:ext cx="9130145" cy="1323439"/>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en-US" sz="4000" dirty="0">
                <a:latin typeface="Verdana" panose="020B0604030504040204" pitchFamily="34" charset="0"/>
                <a:ea typeface="Verdana" panose="020B0604030504040204" pitchFamily="34" charset="0"/>
                <a:cs typeface="Verdana" panose="020B0604030504040204" pitchFamily="34" charset="0"/>
              </a:rPr>
              <a:t>: Let us give thanks to the </a:t>
            </a:r>
          </a:p>
          <a:p>
            <a:pPr algn="ctr"/>
            <a:r>
              <a:rPr lang="en-US" sz="4000" dirty="0">
                <a:latin typeface="Verdana" panose="020B0604030504040204" pitchFamily="34" charset="0"/>
                <a:ea typeface="Verdana" panose="020B0604030504040204" pitchFamily="34" charset="0"/>
                <a:cs typeface="Verdana" panose="020B0604030504040204" pitchFamily="34" charset="0"/>
              </a:rPr>
              <a:t>Lord our God.</a:t>
            </a:r>
          </a:p>
        </p:txBody>
      </p:sp>
      <p:sp>
        <p:nvSpPr>
          <p:cNvPr id="5" name="TextBox 4">
            <a:extLst>
              <a:ext uri="{FF2B5EF4-FFF2-40B4-BE49-F238E27FC236}">
                <a16:creationId xmlns:a16="http://schemas.microsoft.com/office/drawing/2014/main" id="{5CBD4657-B973-9F0A-6818-1E1AE045689F}"/>
              </a:ext>
            </a:extLst>
          </p:cNvPr>
          <p:cNvSpPr txBox="1"/>
          <p:nvPr userDrawn="1"/>
        </p:nvSpPr>
        <p:spPr>
          <a:xfrm>
            <a:off x="0" y="3609176"/>
            <a:ext cx="9144000" cy="1323439"/>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People</a:t>
            </a:r>
            <a:r>
              <a:rPr lang="en-US" sz="4000" b="1" dirty="0">
                <a:latin typeface="Verdana" panose="020B0604030504040204" pitchFamily="34" charset="0"/>
                <a:ea typeface="Verdana" panose="020B0604030504040204" pitchFamily="34" charset="0"/>
                <a:cs typeface="Verdana" panose="020B0604030504040204" pitchFamily="34" charset="0"/>
              </a:rPr>
              <a:t>: It is right to give thanks and praise.</a:t>
            </a:r>
          </a:p>
        </p:txBody>
      </p:sp>
      <p:sp>
        <p:nvSpPr>
          <p:cNvPr id="7" name="TextBox 6">
            <a:extLst>
              <a:ext uri="{FF2B5EF4-FFF2-40B4-BE49-F238E27FC236}">
                <a16:creationId xmlns:a16="http://schemas.microsoft.com/office/drawing/2014/main" id="{8D7AADD0-14E9-CE52-B9CE-753BB2B129FC}"/>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37178497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Great Thanksgivin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687082"/>
            <a:ext cx="9144000" cy="2308324"/>
          </a:xfrm>
          <a:prstGeom prst="rect">
            <a:avLst/>
          </a:prstGeom>
          <a:noFill/>
        </p:spPr>
        <p:txBody>
          <a:bodyPr wrap="square" rtlCol="0">
            <a:spAutoFit/>
          </a:bodyPr>
          <a:lstStyle/>
          <a:p>
            <a:pPr algn="ctr"/>
            <a:r>
              <a:rPr lang="en-US" sz="36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en-US" sz="3600" dirty="0">
                <a:latin typeface="Verdana" panose="020B0604030504040204" pitchFamily="34" charset="0"/>
                <a:ea typeface="Verdana" panose="020B0604030504040204" pitchFamily="34" charset="0"/>
                <a:cs typeface="Verdana" panose="020B0604030504040204" pitchFamily="34" charset="0"/>
              </a:rPr>
              <a:t>: It is right, and a good and joyful thing, always and everywhere to give thanks to you Almighty God, creator of heaven and earth</a:t>
            </a:r>
            <a:r>
              <a:rPr lang="is-IS" sz="3600" dirty="0">
                <a:latin typeface="Verdana" panose="020B0604030504040204" pitchFamily="34" charset="0"/>
                <a:ea typeface="Verdana" panose="020B0604030504040204" pitchFamily="34" charset="0"/>
                <a:cs typeface="Verdana" panose="020B0604030504040204" pitchFamily="34" charset="0"/>
              </a:rPr>
              <a:t>...</a:t>
            </a:r>
            <a:endParaRPr lang="en-US" sz="3600" dirty="0">
              <a:latin typeface="Verdana" panose="020B0604030504040204" pitchFamily="34" charset="0"/>
              <a:ea typeface="Verdana" panose="020B0604030504040204" pitchFamily="34" charset="0"/>
              <a:cs typeface="Verdana" panose="020B0604030504040204" pitchFamily="34" charset="0"/>
            </a:endParaRPr>
          </a:p>
        </p:txBody>
      </p:sp>
      <p:sp>
        <p:nvSpPr>
          <p:cNvPr id="3" name="TextBox 2">
            <a:extLst>
              <a:ext uri="{FF2B5EF4-FFF2-40B4-BE49-F238E27FC236}">
                <a16:creationId xmlns:a16="http://schemas.microsoft.com/office/drawing/2014/main" id="{F651AE5C-DAEF-3358-7738-A094587C2FE2}"/>
              </a:ext>
            </a:extLst>
          </p:cNvPr>
          <p:cNvSpPr txBox="1"/>
          <p:nvPr userDrawn="1"/>
        </p:nvSpPr>
        <p:spPr>
          <a:xfrm>
            <a:off x="-6928" y="3995406"/>
            <a:ext cx="9130145" cy="2308324"/>
          </a:xfrm>
          <a:prstGeom prst="rect">
            <a:avLst/>
          </a:prstGeom>
          <a:noFill/>
        </p:spPr>
        <p:txBody>
          <a:bodyPr wrap="square" rtlCol="0">
            <a:spAutoFit/>
          </a:bodyPr>
          <a:lstStyle/>
          <a:p>
            <a:pPr algn="ctr"/>
            <a:r>
              <a:rPr lang="is-IS" sz="3600" dirty="0">
                <a:latin typeface="Verdana" panose="020B0604030504040204" pitchFamily="34" charset="0"/>
                <a:ea typeface="Verdana" panose="020B0604030504040204" pitchFamily="34" charset="0"/>
                <a:cs typeface="Verdana" panose="020B0604030504040204" pitchFamily="34" charset="0"/>
              </a:rPr>
              <a:t>and so, with your people on earth and all the company of heaven we praise your name and join their unending hymn:</a:t>
            </a:r>
            <a:endParaRPr lang="en-US" sz="3600"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a:extLst>
              <a:ext uri="{FF2B5EF4-FFF2-40B4-BE49-F238E27FC236}">
                <a16:creationId xmlns:a16="http://schemas.microsoft.com/office/drawing/2014/main" id="{13DD2CD6-3FF8-C7A1-1C23-D974C3E1669C}"/>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07549078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ALT 3">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651AE5C-DAEF-3358-7738-A094587C2FE2}"/>
              </a:ext>
            </a:extLst>
          </p:cNvPr>
          <p:cNvSpPr txBox="1"/>
          <p:nvPr userDrawn="1"/>
        </p:nvSpPr>
        <p:spPr>
          <a:xfrm>
            <a:off x="6927" y="1578928"/>
            <a:ext cx="9130145" cy="470898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Ruth and David,</a:t>
            </a:r>
          </a:p>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the priests and the prophets, </a:t>
            </a:r>
          </a:p>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Mary and Joseph, </a:t>
            </a:r>
          </a:p>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the apostles and the martyrs, </a:t>
            </a:r>
          </a:p>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our mothers and our fathers, </a:t>
            </a:r>
          </a:p>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our children to all generations.</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is-IS" sz="3000" dirty="0">
              <a:latin typeface="Verdana" panose="020B0604030504040204" pitchFamily="34" charset="0"/>
              <a:ea typeface="Verdana" panose="020B0604030504040204" pitchFamily="34" charset="0"/>
              <a:cs typeface="Verdana" panose="020B0604030504040204" pitchFamily="34" charset="0"/>
            </a:endParaRPr>
          </a:p>
          <a:p>
            <a:pPr algn="ctr"/>
            <a:r>
              <a:rPr lang="is-IS" sz="3000" dirty="0">
                <a:latin typeface="Verdana" panose="020B0604030504040204" pitchFamily="34" charset="0"/>
                <a:ea typeface="Verdana" panose="020B0604030504040204" pitchFamily="34" charset="0"/>
                <a:cs typeface="Verdana" panose="020B0604030504040204" pitchFamily="34" charset="0"/>
              </a:rPr>
              <a:t>And so, with your people on earth and all the company of heaven we praise your name and join their unending hymn:</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a:extLst>
              <a:ext uri="{FF2B5EF4-FFF2-40B4-BE49-F238E27FC236}">
                <a16:creationId xmlns:a16="http://schemas.microsoft.com/office/drawing/2014/main" id="{13DD2CD6-3FF8-C7A1-1C23-D974C3E1669C}"/>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67340592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4 Thanksgivin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B56CCEA-1FBC-75B9-6F36-3CFDAE8B9BF4}"/>
              </a:ext>
            </a:extLst>
          </p:cNvPr>
          <p:cNvSpPr txBox="1"/>
          <p:nvPr userDrawn="1"/>
        </p:nvSpPr>
        <p:spPr>
          <a:xfrm>
            <a:off x="2273993" y="794434"/>
            <a:ext cx="4582160" cy="646331"/>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4000" i="1" dirty="0">
                <a:latin typeface="Times New Roman" charset="0"/>
                <a:ea typeface="Times New Roman" charset="0"/>
                <a:cs typeface="Times New Roman" charset="0"/>
              </a:rPr>
              <a:t>TFWS 2257 (sung)</a:t>
            </a:r>
            <a:endParaRPr lang="en-US" sz="4000" i="1" dirty="0"/>
          </a:p>
        </p:txBody>
      </p:sp>
      <p:sp>
        <p:nvSpPr>
          <p:cNvPr id="6" name="TextBox 5">
            <a:extLst>
              <a:ext uri="{FF2B5EF4-FFF2-40B4-BE49-F238E27FC236}">
                <a16:creationId xmlns:a16="http://schemas.microsoft.com/office/drawing/2014/main" id="{654FE350-C20B-5EC6-00BB-D760F79758AA}"/>
              </a:ext>
            </a:extLst>
          </p:cNvPr>
          <p:cNvSpPr txBox="1"/>
          <p:nvPr userDrawn="1"/>
        </p:nvSpPr>
        <p:spPr>
          <a:xfrm>
            <a:off x="13855" y="1790114"/>
            <a:ext cx="9130145" cy="5478423"/>
          </a:xfrm>
          <a:prstGeom prst="rect">
            <a:avLst/>
          </a:prstGeom>
          <a:noFill/>
        </p:spPr>
        <p:txBody>
          <a:bodyPr wrap="square" rtlCol="0">
            <a:spAutoFit/>
          </a:bodyPr>
          <a:lstStyle/>
          <a:p>
            <a:pPr algn="ctr"/>
            <a:r>
              <a:rPr lang="en-US" sz="35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All</a:t>
            </a:r>
            <a:r>
              <a:rPr lang="en-US" sz="3500" b="1" dirty="0">
                <a:latin typeface="Verdana" panose="020B0604030504040204" pitchFamily="34" charset="0"/>
                <a:ea typeface="Verdana" panose="020B0604030504040204" pitchFamily="34" charset="0"/>
                <a:cs typeface="Verdana" panose="020B0604030504040204" pitchFamily="34" charset="0"/>
              </a:rPr>
              <a:t>: Holy, holy, holy Lord;</a:t>
            </a:r>
          </a:p>
          <a:p>
            <a:pPr algn="ctr"/>
            <a:r>
              <a:rPr lang="en-US" sz="3500" b="1" dirty="0">
                <a:latin typeface="Verdana" panose="020B0604030504040204" pitchFamily="34" charset="0"/>
                <a:ea typeface="Verdana" panose="020B0604030504040204" pitchFamily="34" charset="0"/>
                <a:cs typeface="Verdana" panose="020B0604030504040204" pitchFamily="34" charset="0"/>
              </a:rPr>
              <a:t>God of power and might.</a:t>
            </a:r>
          </a:p>
          <a:p>
            <a:pPr algn="ctr"/>
            <a:r>
              <a:rPr lang="en-US" sz="3500" b="1" dirty="0">
                <a:latin typeface="Verdana" panose="020B0604030504040204" pitchFamily="34" charset="0"/>
                <a:ea typeface="Verdana" panose="020B0604030504040204" pitchFamily="34" charset="0"/>
                <a:cs typeface="Verdana" panose="020B0604030504040204" pitchFamily="34" charset="0"/>
              </a:rPr>
              <a:t>Heaven and earth</a:t>
            </a:r>
          </a:p>
          <a:p>
            <a:pPr algn="ctr"/>
            <a:r>
              <a:rPr lang="en-US" sz="3500" b="1" dirty="0">
                <a:latin typeface="Verdana" panose="020B0604030504040204" pitchFamily="34" charset="0"/>
                <a:ea typeface="Verdana" panose="020B0604030504040204" pitchFamily="34" charset="0"/>
                <a:cs typeface="Verdana" panose="020B0604030504040204" pitchFamily="34" charset="0"/>
              </a:rPr>
              <a:t>are full of your glory.</a:t>
            </a:r>
          </a:p>
          <a:p>
            <a:pPr algn="ctr"/>
            <a:endParaRPr lang="en-US" sz="3500" b="1" dirty="0">
              <a:latin typeface="Verdana" panose="020B0604030504040204" pitchFamily="34" charset="0"/>
              <a:ea typeface="Verdana" panose="020B0604030504040204" pitchFamily="34" charset="0"/>
              <a:cs typeface="Verdana" panose="020B0604030504040204" pitchFamily="34" charset="0"/>
            </a:endParaRPr>
          </a:p>
          <a:p>
            <a:pPr algn="ctr"/>
            <a:r>
              <a:rPr lang="en-US" sz="3500" b="1" dirty="0">
                <a:latin typeface="Verdana" panose="020B0604030504040204" pitchFamily="34" charset="0"/>
                <a:ea typeface="Verdana" panose="020B0604030504040204" pitchFamily="34" charset="0"/>
                <a:cs typeface="Verdana" panose="020B0604030504040204" pitchFamily="34" charset="0"/>
              </a:rPr>
              <a:t>Hosanna in the highest. </a:t>
            </a:r>
          </a:p>
          <a:p>
            <a:pPr algn="ctr"/>
            <a:r>
              <a:rPr lang="en-US" sz="3500" b="1" dirty="0">
                <a:latin typeface="Verdana" panose="020B0604030504040204" pitchFamily="34" charset="0"/>
                <a:ea typeface="Verdana" panose="020B0604030504040204" pitchFamily="34" charset="0"/>
                <a:cs typeface="Verdana" panose="020B0604030504040204" pitchFamily="34" charset="0"/>
              </a:rPr>
              <a:t>Blessed is he who comes in the name of the Lord. Hosanna in the highest. </a:t>
            </a:r>
          </a:p>
          <a:p>
            <a:pPr algn="ctr"/>
            <a:endParaRPr lang="en-US" sz="3500" b="1" dirty="0">
              <a:latin typeface="Verdana" panose="020B0604030504040204" pitchFamily="34" charset="0"/>
              <a:ea typeface="Verdana" panose="020B0604030504040204" pitchFamily="34" charset="0"/>
              <a:cs typeface="Verdana" panose="020B0604030504040204" pitchFamily="34" charset="0"/>
            </a:endParaRPr>
          </a:p>
        </p:txBody>
      </p:sp>
      <p:sp>
        <p:nvSpPr>
          <p:cNvPr id="8" name="TextBox 7">
            <a:extLst>
              <a:ext uri="{FF2B5EF4-FFF2-40B4-BE49-F238E27FC236}">
                <a16:creationId xmlns:a16="http://schemas.microsoft.com/office/drawing/2014/main" id="{5F2CDDE9-5647-0553-8A62-66E46997B481}"/>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endParaRPr lang="en-US" sz="45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64633085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5 Thanksgivin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687082"/>
            <a:ext cx="9144000" cy="4524315"/>
          </a:xfrm>
          <a:prstGeom prst="rect">
            <a:avLst/>
          </a:prstGeom>
          <a:noFill/>
        </p:spPr>
        <p:txBody>
          <a:bodyPr wrap="square" rtlCol="0">
            <a:spAutoFit/>
          </a:bodyPr>
          <a:lstStyle/>
          <a:p>
            <a:pPr algn="ctr"/>
            <a:r>
              <a:rPr lang="en-US" sz="36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is-IS" sz="3600" dirty="0">
                <a:latin typeface="Verdana" panose="020B0604030504040204" pitchFamily="34" charset="0"/>
                <a:ea typeface="Verdana" panose="020B0604030504040204" pitchFamily="34" charset="0"/>
                <a:cs typeface="Verdana" panose="020B0604030504040204" pitchFamily="34" charset="0"/>
              </a:rPr>
              <a:t>: Holy are you, and blessed </a:t>
            </a:r>
          </a:p>
          <a:p>
            <a:pPr algn="ctr"/>
            <a:r>
              <a:rPr lang="is-IS" sz="3600" dirty="0">
                <a:latin typeface="Verdana" panose="020B0604030504040204" pitchFamily="34" charset="0"/>
                <a:ea typeface="Verdana" panose="020B0604030504040204" pitchFamily="34" charset="0"/>
                <a:cs typeface="Verdana" panose="020B0604030504040204" pitchFamily="34" charset="0"/>
              </a:rPr>
              <a:t>is your Son Jesus Christ...</a:t>
            </a:r>
          </a:p>
          <a:p>
            <a:pPr algn="ctr"/>
            <a:r>
              <a:rPr lang="is-IS" sz="3600" dirty="0">
                <a:latin typeface="Verdana" panose="020B0604030504040204" pitchFamily="34" charset="0"/>
                <a:ea typeface="Verdana" panose="020B0604030504040204" pitchFamily="34" charset="0"/>
                <a:cs typeface="Verdana" panose="020B0604030504040204" pitchFamily="34" charset="0"/>
              </a:rPr>
              <a:t>By the baptism of his suffering, death and resurrection you gave birth to your church, delivered us from slavery to sin and death, and made with us a new covenant by water and the Spirit. </a:t>
            </a:r>
          </a:p>
          <a:p>
            <a:pPr algn="ctr"/>
            <a:endParaRPr lang="en-US" sz="3600" dirty="0">
              <a:latin typeface="Verdana" panose="020B0604030504040204" pitchFamily="34" charset="0"/>
              <a:ea typeface="Verdana" panose="020B0604030504040204" pitchFamily="34" charset="0"/>
              <a:cs typeface="Verdana" panose="020B0604030504040204" pitchFamily="34" charset="0"/>
            </a:endParaRPr>
          </a:p>
        </p:txBody>
      </p:sp>
      <p:sp>
        <p:nvSpPr>
          <p:cNvPr id="4" name="TextBox 3">
            <a:extLst>
              <a:ext uri="{FF2B5EF4-FFF2-40B4-BE49-F238E27FC236}">
                <a16:creationId xmlns:a16="http://schemas.microsoft.com/office/drawing/2014/main" id="{0EED8F7E-9D20-7B53-36E6-F20E53E56747}"/>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32774653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1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3348381"/>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2178" y="3459636"/>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Tree>
    <p:extLst>
      <p:ext uri="{BB962C8B-B14F-4D97-AF65-F5344CB8AC3E}">
        <p14:creationId xmlns:p14="http://schemas.microsoft.com/office/powerpoint/2010/main" val="204592338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687082"/>
            <a:ext cx="9144000" cy="3416320"/>
          </a:xfrm>
          <a:prstGeom prst="rect">
            <a:avLst/>
          </a:prstGeom>
          <a:noFill/>
        </p:spPr>
        <p:txBody>
          <a:bodyPr wrap="square" rtlCol="0">
            <a:spAutoFit/>
          </a:bodyPr>
          <a:lstStyle/>
          <a:p>
            <a:pPr algn="ctr"/>
            <a:r>
              <a:rPr lang="is-IS" sz="36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is-IS" sz="3600" dirty="0">
                <a:latin typeface="Verdana" panose="020B0604030504040204" pitchFamily="34" charset="0"/>
                <a:ea typeface="Verdana" panose="020B0604030504040204" pitchFamily="34" charset="0"/>
                <a:cs typeface="Verdana" panose="020B0604030504040204" pitchFamily="34" charset="0"/>
              </a:rPr>
              <a:t>: On the night in which he gave himself up for us, he took bread, gave thanks to you, broke the bread, gave it to his disciples, and said: “Take, eat; this is my body which is given for you. Do this in remembrance of me.”  </a:t>
            </a:r>
          </a:p>
        </p:txBody>
      </p:sp>
      <p:sp>
        <p:nvSpPr>
          <p:cNvPr id="5" name="TextBox 4">
            <a:extLst>
              <a:ext uri="{FF2B5EF4-FFF2-40B4-BE49-F238E27FC236}">
                <a16:creationId xmlns:a16="http://schemas.microsoft.com/office/drawing/2014/main" id="{AC8A80FB-09BD-765C-000B-CE71B3CCA848}"/>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412886568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687082"/>
            <a:ext cx="9144000" cy="5078313"/>
          </a:xfrm>
          <a:prstGeom prst="rect">
            <a:avLst/>
          </a:prstGeom>
          <a:noFill/>
        </p:spPr>
        <p:txBody>
          <a:bodyPr wrap="square" rtlCol="0">
            <a:spAutoFit/>
          </a:bodyPr>
          <a:lstStyle/>
          <a:p>
            <a:pPr algn="ctr"/>
            <a:r>
              <a:rPr lang="is-IS" sz="3600" b="1"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is-IS" sz="3600" dirty="0">
                <a:latin typeface="Verdana" panose="020B0604030504040204" pitchFamily="34" charset="0"/>
                <a:ea typeface="Verdana" panose="020B0604030504040204" pitchFamily="34" charset="0"/>
                <a:cs typeface="Verdana" panose="020B0604030504040204" pitchFamily="34" charset="0"/>
              </a:rPr>
              <a:t>: When the supper was over, he took the cup, gave thanks to you, gave it to his disciples, and said: “Drink from this, all of you; this is my blood of the new covenant, poured out for you and for many for the forgiveness of sins. Do this, as often as you drink it, in remembrance of me.” </a:t>
            </a:r>
          </a:p>
        </p:txBody>
      </p:sp>
      <p:sp>
        <p:nvSpPr>
          <p:cNvPr id="4" name="TextBox 3">
            <a:extLst>
              <a:ext uri="{FF2B5EF4-FFF2-40B4-BE49-F238E27FC236}">
                <a16:creationId xmlns:a16="http://schemas.microsoft.com/office/drawing/2014/main" id="{2152CACA-41A4-0F09-6160-4DE53A4A0FB3}"/>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32274357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687082"/>
            <a:ext cx="9144000" cy="3970318"/>
          </a:xfrm>
          <a:prstGeom prst="rect">
            <a:avLst/>
          </a:prstGeom>
          <a:noFill/>
        </p:spPr>
        <p:txBody>
          <a:bodyPr wrap="square" rtlCol="0">
            <a:spAutoFit/>
          </a:bodyPr>
          <a:lstStyle/>
          <a:p>
            <a:pPr algn="ctr"/>
            <a:r>
              <a:rPr lang="is-IS" sz="36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is-IS" sz="3600" dirty="0">
                <a:latin typeface="Verdana" panose="020B0604030504040204" pitchFamily="34" charset="0"/>
                <a:ea typeface="Verdana" panose="020B0604030504040204" pitchFamily="34" charset="0"/>
                <a:cs typeface="Verdana" panose="020B0604030504040204" pitchFamily="34" charset="0"/>
              </a:rPr>
              <a:t>: And so, in remembrance of these your mighty acts in Jesus Christ, we offer ourselves in praise and thanksgiving as a holy and living sacrifice, in union with Christ’s offering for us, as we proclaim the mystery of faith.  </a:t>
            </a:r>
          </a:p>
        </p:txBody>
      </p:sp>
      <p:sp>
        <p:nvSpPr>
          <p:cNvPr id="4" name="TextBox 3">
            <a:extLst>
              <a:ext uri="{FF2B5EF4-FFF2-40B4-BE49-F238E27FC236}">
                <a16:creationId xmlns:a16="http://schemas.microsoft.com/office/drawing/2014/main" id="{56C84D78-29FA-722E-C995-54936DFD297D}"/>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373768793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514362"/>
            <a:ext cx="9144000" cy="5901616"/>
          </a:xfrm>
          <a:prstGeom prst="rect">
            <a:avLst/>
          </a:prstGeom>
          <a:noFill/>
        </p:spPr>
        <p:txBody>
          <a:bodyPr wrap="square" rtlCol="0">
            <a:spAutoFit/>
          </a:bodyPr>
          <a:lstStyle/>
          <a:p>
            <a:pPr marL="804545" marR="0" indent="-804545" algn="ctr">
              <a:spcBef>
                <a:spcPts val="300"/>
              </a:spcBef>
              <a:spcAft>
                <a:spcPts val="0"/>
              </a:spcAft>
              <a:tabLst>
                <a:tab pos="628650" algn="l"/>
              </a:tabLst>
            </a:pPr>
            <a:r>
              <a:rPr lang="en-US" sz="3600" b="0" i="1" dirty="0">
                <a:solidFill>
                  <a:srgbClr val="0070C0"/>
                </a:solidFill>
                <a:latin typeface="Verdana" panose="020B0604030504040204" pitchFamily="34" charset="0"/>
                <a:ea typeface="Verdana" panose="020B0604030504040204" pitchFamily="34" charset="0"/>
                <a:cs typeface="Verdana" panose="020B0604030504040204" pitchFamily="34" charset="0"/>
              </a:rPr>
              <a:t>All</a:t>
            </a:r>
            <a:r>
              <a:rPr lang="en-US" sz="3600" b="1" dirty="0">
                <a:latin typeface="Verdana" panose="020B0604030504040204" pitchFamily="34" charset="0"/>
                <a:ea typeface="Verdana" panose="020B0604030504040204" pitchFamily="34" charset="0"/>
                <a:cs typeface="Verdana" panose="020B0604030504040204" pitchFamily="34" charset="0"/>
              </a:rPr>
              <a:t>:	Christ has died; Christ is risen; Christ will come again.</a:t>
            </a:r>
          </a:p>
          <a:p>
            <a:pPr marL="804545" marR="0" indent="-804545" algn="ctr">
              <a:spcBef>
                <a:spcPts val="300"/>
              </a:spcBef>
              <a:spcAft>
                <a:spcPts val="0"/>
              </a:spcAft>
              <a:tabLst>
                <a:tab pos="628650" algn="l"/>
              </a:tabLst>
            </a:pPr>
            <a:endParaRPr lang="en-US" sz="3600" dirty="0">
              <a:latin typeface="Verdana" panose="020B0604030504040204" pitchFamily="34" charset="0"/>
              <a:ea typeface="Verdana" panose="020B0604030504040204" pitchFamily="34" charset="0"/>
              <a:cs typeface="Verdana" panose="020B0604030504040204" pitchFamily="34" charset="0"/>
            </a:endParaRPr>
          </a:p>
          <a:p>
            <a:pPr marL="804545" marR="0" indent="-804545" algn="ctr">
              <a:spcBef>
                <a:spcPts val="300"/>
              </a:spcBef>
              <a:spcAft>
                <a:spcPts val="0"/>
              </a:spcAft>
              <a:tabLst>
                <a:tab pos="628650" algn="l"/>
              </a:tabLst>
            </a:pPr>
            <a:r>
              <a:rPr lang="en-US" sz="3600" i="1" dirty="0">
                <a:solidFill>
                  <a:srgbClr val="0070C0"/>
                </a:solidFill>
                <a:latin typeface="Verdana" panose="020B0604030504040204" pitchFamily="34" charset="0"/>
                <a:ea typeface="Verdana" panose="020B0604030504040204" pitchFamily="34" charset="0"/>
                <a:cs typeface="Verdana" panose="020B0604030504040204" pitchFamily="34" charset="0"/>
              </a:rPr>
              <a:t>Leader</a:t>
            </a:r>
            <a:r>
              <a:rPr lang="en-US" sz="3600" dirty="0">
                <a:latin typeface="Verdana" panose="020B0604030504040204" pitchFamily="34" charset="0"/>
                <a:ea typeface="Verdana" panose="020B0604030504040204" pitchFamily="34" charset="0"/>
                <a:cs typeface="Verdana" panose="020B0604030504040204" pitchFamily="34" charset="0"/>
              </a:rPr>
              <a:t>:	Pour out your Holy Spirit on us</a:t>
            </a:r>
          </a:p>
          <a:p>
            <a:pPr marL="804545" marR="0" indent="-804545" algn="ctr">
              <a:spcBef>
                <a:spcPts val="300"/>
              </a:spcBef>
              <a:spcAft>
                <a:spcPts val="0"/>
              </a:spcAft>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gathered here, and on these gifts of</a:t>
            </a:r>
          </a:p>
          <a:p>
            <a:pPr marL="804545" marR="0" indent="-804545" algn="ctr">
              <a:spcBef>
                <a:spcPts val="300"/>
              </a:spcBef>
              <a:spcAft>
                <a:spcPts val="0"/>
              </a:spcAft>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bread and wine. Make them be for us</a:t>
            </a:r>
          </a:p>
          <a:p>
            <a:pPr marL="804545" marR="0" indent="-804545" algn="ctr">
              <a:spcBef>
                <a:spcPts val="300"/>
              </a:spcBef>
              <a:spcAft>
                <a:spcPts val="0"/>
              </a:spcAft>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the body and blood of Christ, that we</a:t>
            </a:r>
          </a:p>
          <a:p>
            <a:pPr marL="804545" marR="0" indent="-804545" algn="ctr">
              <a:spcBef>
                <a:spcPts val="300"/>
              </a:spcBef>
              <a:spcAft>
                <a:spcPts val="0"/>
              </a:spcAft>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may be for the world the body of</a:t>
            </a:r>
          </a:p>
          <a:p>
            <a:pPr marL="804545" marR="0" indent="-804545" algn="ctr">
              <a:spcBef>
                <a:spcPts val="300"/>
              </a:spcBef>
              <a:spcAft>
                <a:spcPts val="0"/>
              </a:spcAft>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Christ, redeemed by his blood.</a:t>
            </a:r>
          </a:p>
          <a:p>
            <a:pPr algn="l"/>
            <a:r>
              <a:rPr lang="is-IS" sz="3600" dirty="0">
                <a:latin typeface="Verdana" panose="020B0604030504040204" pitchFamily="34" charset="0"/>
                <a:ea typeface="Verdana" panose="020B0604030504040204" pitchFamily="34" charset="0"/>
                <a:cs typeface="Verdana" panose="020B0604030504040204" pitchFamily="34" charset="0"/>
              </a:rPr>
              <a:t> </a:t>
            </a:r>
          </a:p>
        </p:txBody>
      </p:sp>
      <p:sp>
        <p:nvSpPr>
          <p:cNvPr id="4" name="TextBox 3">
            <a:extLst>
              <a:ext uri="{FF2B5EF4-FFF2-40B4-BE49-F238E27FC236}">
                <a16:creationId xmlns:a16="http://schemas.microsoft.com/office/drawing/2014/main" id="{BF62C531-A5EF-B144-A030-72FBB3819366}"/>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73965976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6927" y="1737882"/>
            <a:ext cx="9144000" cy="3570208"/>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latin typeface="Verdana" panose="020B0604030504040204" pitchFamily="34" charset="0"/>
                <a:ea typeface="Verdana" panose="020B0604030504040204" pitchFamily="34" charset="0"/>
                <a:cs typeface="Verdana" panose="020B0604030504040204" pitchFamily="34" charset="0"/>
              </a:rPr>
              <a:t>Leader</a:t>
            </a:r>
            <a:r>
              <a:rPr lang="en-US" sz="3600" dirty="0">
                <a:latin typeface="Verdana" panose="020B0604030504040204" pitchFamily="34" charset="0"/>
                <a:ea typeface="Verdana" panose="020B0604030504040204" pitchFamily="34" charset="0"/>
                <a:cs typeface="Verdana" panose="020B0604030504040204" pitchFamily="34" charset="0"/>
              </a:rPr>
              <a:t>:	By your Spirit make us one</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with Christ, one with each other, and</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one in ministry to all the world, until </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Christ comes in final victory and we </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feast at his heavenly banquet. </a:t>
            </a:r>
          </a:p>
          <a:p>
            <a:pPr algn="ctr"/>
            <a:r>
              <a:rPr lang="is-IS" sz="3600" dirty="0">
                <a:latin typeface="Verdana" panose="020B0604030504040204" pitchFamily="34" charset="0"/>
                <a:ea typeface="Verdana" panose="020B0604030504040204" pitchFamily="34" charset="0"/>
                <a:cs typeface="Verdana" panose="020B0604030504040204" pitchFamily="34" charset="0"/>
              </a:rPr>
              <a:t> </a:t>
            </a:r>
          </a:p>
        </p:txBody>
      </p:sp>
      <p:sp>
        <p:nvSpPr>
          <p:cNvPr id="4" name="TextBox 3">
            <a:extLst>
              <a:ext uri="{FF2B5EF4-FFF2-40B4-BE49-F238E27FC236}">
                <a16:creationId xmlns:a16="http://schemas.microsoft.com/office/drawing/2014/main" id="{6CD61C77-9D8B-4708-63BB-2C5AEA9E88A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267243537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6927" y="1737882"/>
            <a:ext cx="9144000" cy="5309146"/>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latin typeface="Verdana" panose="020B0604030504040204" pitchFamily="34" charset="0"/>
                <a:ea typeface="Verdana" panose="020B0604030504040204" pitchFamily="34" charset="0"/>
                <a:cs typeface="Verdana" panose="020B0604030504040204" pitchFamily="34" charset="0"/>
              </a:rPr>
              <a:t>Leader</a:t>
            </a:r>
            <a:r>
              <a:rPr lang="en-US" sz="3600" dirty="0">
                <a:latin typeface="Verdana" panose="020B0604030504040204" pitchFamily="34" charset="0"/>
                <a:ea typeface="Verdana" panose="020B0604030504040204" pitchFamily="34" charset="0"/>
                <a:cs typeface="Verdana" panose="020B0604030504040204" pitchFamily="34" charset="0"/>
              </a:rPr>
              <a:t>: Through your Son Jesus </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Christ, with the Holy Spirit in your holy church, all honor and glory is yours, almighty Father, now, and forever.</a:t>
            </a:r>
          </a:p>
          <a:p>
            <a:pPr marL="804545" indent="-804545" algn="ctr">
              <a:spcBef>
                <a:spcPts val="300"/>
              </a:spcBef>
              <a:tabLst>
                <a:tab pos="628650" algn="l"/>
              </a:tabLst>
            </a:pPr>
            <a:endParaRPr lang="en-US" sz="3600" dirty="0">
              <a:latin typeface="Verdana" panose="020B0604030504040204" pitchFamily="34" charset="0"/>
              <a:ea typeface="Verdana" panose="020B0604030504040204" pitchFamily="34" charset="0"/>
              <a:cs typeface="Verdana" panose="020B0604030504040204" pitchFamily="34" charset="0"/>
            </a:endParaRPr>
          </a:p>
          <a:p>
            <a:pPr marL="804545" indent="-804545" algn="ctr">
              <a:spcBef>
                <a:spcPts val="300"/>
              </a:spcBef>
              <a:tabLst>
                <a:tab pos="628650" algn="l"/>
              </a:tabLst>
            </a:pPr>
            <a:r>
              <a:rPr lang="en-US" sz="3600" i="1" dirty="0">
                <a:solidFill>
                  <a:srgbClr val="0070C0"/>
                </a:solidFill>
                <a:latin typeface="Verdana" panose="020B0604030504040204" pitchFamily="34" charset="0"/>
                <a:ea typeface="Verdana" panose="020B0604030504040204" pitchFamily="34" charset="0"/>
                <a:cs typeface="Verdana" panose="020B0604030504040204" pitchFamily="34" charset="0"/>
              </a:rPr>
              <a:t>All</a:t>
            </a:r>
            <a:r>
              <a:rPr lang="en-US" sz="3600" dirty="0">
                <a:latin typeface="Verdana" panose="020B0604030504040204" pitchFamily="34" charset="0"/>
                <a:ea typeface="Verdana" panose="020B0604030504040204" pitchFamily="34" charset="0"/>
                <a:cs typeface="Verdana" panose="020B0604030504040204" pitchFamily="34" charset="0"/>
              </a:rPr>
              <a:t>:	Amen.</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 </a:t>
            </a:r>
          </a:p>
          <a:p>
            <a:pPr algn="ctr"/>
            <a:r>
              <a:rPr lang="is-IS" sz="3600" dirty="0">
                <a:latin typeface="Verdana" panose="020B0604030504040204" pitchFamily="34" charset="0"/>
                <a:ea typeface="Verdana" panose="020B0604030504040204" pitchFamily="34" charset="0"/>
                <a:cs typeface="Verdana" panose="020B0604030504040204" pitchFamily="34" charset="0"/>
              </a:rPr>
              <a:t> </a:t>
            </a:r>
          </a:p>
        </p:txBody>
      </p:sp>
      <p:sp>
        <p:nvSpPr>
          <p:cNvPr id="4" name="TextBox 3">
            <a:extLst>
              <a:ext uri="{FF2B5EF4-FFF2-40B4-BE49-F238E27FC236}">
                <a16:creationId xmlns:a16="http://schemas.microsoft.com/office/drawing/2014/main" id="{0EAFB184-0A8F-6292-6987-42C943C8D166}"/>
              </a:ext>
            </a:extLst>
          </p:cNvPr>
          <p:cNvSpPr txBox="1"/>
          <p:nvPr userDrawn="1"/>
        </p:nvSpPr>
        <p:spPr>
          <a:xfrm>
            <a:off x="135313"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403505300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0" y="1997839"/>
            <a:ext cx="9144000" cy="2862322"/>
          </a:xfrm>
          <a:prstGeom prst="rect">
            <a:avLst/>
          </a:prstGeom>
          <a:noFill/>
        </p:spPr>
        <p:txBody>
          <a:bodyPr wrap="square" rtlCol="0">
            <a:spAutoFit/>
          </a:bodyPr>
          <a:lstStyle/>
          <a:p>
            <a:pPr algn="ctr"/>
            <a:r>
              <a:rPr lang="is-IS" sz="3600" b="0" i="1" dirty="0">
                <a:solidFill>
                  <a:schemeClr val="accent1"/>
                </a:solidFill>
                <a:highlight>
                  <a:srgbClr val="FFFBD9"/>
                </a:highlight>
                <a:latin typeface="Verdana" panose="020B0604030504040204" pitchFamily="34" charset="0"/>
                <a:ea typeface="Verdana" panose="020B0604030504040204" pitchFamily="34" charset="0"/>
                <a:cs typeface="Verdana" panose="020B0604030504040204" pitchFamily="34" charset="0"/>
              </a:rPr>
              <a:t>Leader</a:t>
            </a:r>
            <a:r>
              <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rPr>
              <a:t>: He commissioned us to be his witnesses to the ends of the earth and to make disciples of all nations,</a:t>
            </a:r>
          </a:p>
          <a:p>
            <a:pPr algn="ctr"/>
            <a:r>
              <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rPr>
              <a:t>And today his family in all the world is joining at his holy table. </a:t>
            </a:r>
          </a:p>
        </p:txBody>
      </p:sp>
      <p:sp>
        <p:nvSpPr>
          <p:cNvPr id="5" name="TextBox 4">
            <a:extLst>
              <a:ext uri="{FF2B5EF4-FFF2-40B4-BE49-F238E27FC236}">
                <a16:creationId xmlns:a16="http://schemas.microsoft.com/office/drawing/2014/main" id="{AC8A80FB-09BD-765C-000B-CE71B3CCA848}"/>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229043093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Easter1">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0" y="1678087"/>
            <a:ext cx="9144000" cy="5078313"/>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highlight>
                  <a:srgbClr val="FFFBD9"/>
                </a:highlight>
                <a:latin typeface="Verdana" panose="020B0604030504040204" pitchFamily="34" charset="0"/>
                <a:ea typeface="Verdana" panose="020B0604030504040204" pitchFamily="34" charset="0"/>
                <a:cs typeface="Verdana" panose="020B0604030504040204" pitchFamily="34" charset="0"/>
              </a:rPr>
              <a:t>Leader</a:t>
            </a:r>
            <a:r>
              <a:rPr lang="en-US" sz="3600" dirty="0">
                <a:highlight>
                  <a:srgbClr val="FFFBD9"/>
                </a:highlight>
                <a:latin typeface="Verdana" panose="020B0604030504040204" pitchFamily="34" charset="0"/>
                <a:ea typeface="Verdana" panose="020B0604030504040204" pitchFamily="34" charset="0"/>
                <a:cs typeface="Verdana" panose="020B0604030504040204" pitchFamily="34" charset="0"/>
              </a:rPr>
              <a:t>:	Renew our communion with all your saints, especially those who departed before us and dwell now in </a:t>
            </a:r>
            <a:r>
              <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rPr>
              <a:t>eternity. Since we are surrounded by so great a cloud of witnesses, strengthen us to run with perseverance the race that is set before us, looking to Jesus, the Pioneer and Perfecter of our faith.</a:t>
            </a:r>
          </a:p>
        </p:txBody>
      </p:sp>
      <p:sp>
        <p:nvSpPr>
          <p:cNvPr id="4" name="TextBox 3">
            <a:extLst>
              <a:ext uri="{FF2B5EF4-FFF2-40B4-BE49-F238E27FC236}">
                <a16:creationId xmlns:a16="http://schemas.microsoft.com/office/drawing/2014/main" id="{6CD61C77-9D8B-4708-63BB-2C5AEA9E88A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68780447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Easter 2">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0" y="1678087"/>
            <a:ext cx="9144000" cy="4524315"/>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highlight>
                  <a:srgbClr val="FFFBD9"/>
                </a:highlight>
                <a:latin typeface="Verdana" panose="020B0604030504040204" pitchFamily="34" charset="0"/>
                <a:ea typeface="Verdana" panose="020B0604030504040204" pitchFamily="34" charset="0"/>
                <a:cs typeface="Verdana" panose="020B0604030504040204" pitchFamily="34" charset="0"/>
              </a:rPr>
              <a:t>Leader</a:t>
            </a:r>
            <a:r>
              <a:rPr lang="en-US" sz="3600" dirty="0">
                <a:highlight>
                  <a:srgbClr val="FFFBD9"/>
                </a:highlight>
                <a:latin typeface="Verdana" panose="020B0604030504040204" pitchFamily="34" charset="0"/>
                <a:ea typeface="Verdana" panose="020B0604030504040204" pitchFamily="34" charset="0"/>
                <a:cs typeface="Verdana" panose="020B0604030504040204" pitchFamily="34" charset="0"/>
              </a:rPr>
              <a:t>:	 Once we were no people, but now we are your people, declaring your wonderful deeds in Christ, who called us out of darkness into his marvelous light. When the Lord Jesus ascended, he promised to be with us always, in the power of your Word and Holy Spirit.</a:t>
            </a:r>
            <a:endPar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endParaRPr>
          </a:p>
        </p:txBody>
      </p:sp>
      <p:sp>
        <p:nvSpPr>
          <p:cNvPr id="4" name="TextBox 3">
            <a:extLst>
              <a:ext uri="{FF2B5EF4-FFF2-40B4-BE49-F238E27FC236}">
                <a16:creationId xmlns:a16="http://schemas.microsoft.com/office/drawing/2014/main" id="{6CD61C77-9D8B-4708-63BB-2C5AEA9E88A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276376623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Easter 3">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0" y="1678087"/>
            <a:ext cx="9144000" cy="3970318"/>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highlight>
                  <a:srgbClr val="FFFBD9"/>
                </a:highlight>
                <a:latin typeface="Verdana" panose="020B0604030504040204" pitchFamily="34" charset="0"/>
                <a:ea typeface="Verdana" panose="020B0604030504040204" pitchFamily="34" charset="0"/>
                <a:cs typeface="Verdana" panose="020B0604030504040204" pitchFamily="34" charset="0"/>
              </a:rPr>
              <a:t>Leader</a:t>
            </a:r>
            <a:r>
              <a:rPr lang="en-US" sz="3600" dirty="0">
                <a:highlight>
                  <a:srgbClr val="FFFBD9"/>
                </a:highlight>
                <a:latin typeface="Verdana" panose="020B0604030504040204" pitchFamily="34" charset="0"/>
                <a:ea typeface="Verdana" panose="020B0604030504040204" pitchFamily="34" charset="0"/>
                <a:cs typeface="Verdana" panose="020B0604030504040204" pitchFamily="34" charset="0"/>
              </a:rPr>
              <a:t>:	 On the day you raised him from the dead, he was recognized by his disciples in the breaking of the bread, and in the power of your Holy Spirit, your Church has continued in the breaking of the bread and the sharing of the cup. </a:t>
            </a:r>
            <a:endPar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endParaRPr>
          </a:p>
        </p:txBody>
      </p:sp>
      <p:sp>
        <p:nvSpPr>
          <p:cNvPr id="4" name="TextBox 3">
            <a:extLst>
              <a:ext uri="{FF2B5EF4-FFF2-40B4-BE49-F238E27FC236}">
                <a16:creationId xmlns:a16="http://schemas.microsoft.com/office/drawing/2014/main" id="{6CD61C77-9D8B-4708-63BB-2C5AEA9E88A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311710902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3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10773"/>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7111" y="3459636"/>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2178" y="3459636"/>
            <a:ext cx="1654933" cy="646331"/>
          </a:xfrm>
          <a:prstGeom prst="rect">
            <a:avLst/>
          </a:prstGeom>
          <a:noFill/>
        </p:spPr>
        <p:txBody>
          <a:bodyPr wrap="square" rtlCol="0">
            <a:spAutoFit/>
          </a:bodyPr>
          <a:lstStyle/>
          <a:p>
            <a:r>
              <a:rPr lang="en-US" sz="3600" i="1" dirty="0">
                <a:solidFill>
                  <a:schemeClr val="accent1"/>
                </a:solidFill>
                <a:latin typeface="+mn-lt"/>
              </a:rPr>
              <a:t>All:</a:t>
            </a:r>
          </a:p>
        </p:txBody>
      </p:sp>
    </p:spTree>
    <p:extLst>
      <p:ext uri="{BB962C8B-B14F-4D97-AF65-F5344CB8AC3E}">
        <p14:creationId xmlns:p14="http://schemas.microsoft.com/office/powerpoint/2010/main" val="323540640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0" y="1678087"/>
            <a:ext cx="9144000" cy="3416320"/>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highlight>
                  <a:srgbClr val="FFFBD9"/>
                </a:highlight>
                <a:latin typeface="Verdana" panose="020B0604030504040204" pitchFamily="34" charset="0"/>
                <a:ea typeface="Verdana" panose="020B0604030504040204" pitchFamily="34" charset="0"/>
                <a:cs typeface="Verdana" panose="020B0604030504040204" pitchFamily="34" charset="0"/>
              </a:rPr>
              <a:t>Leader</a:t>
            </a:r>
            <a:r>
              <a:rPr lang="en-US" sz="3600" dirty="0">
                <a:highlight>
                  <a:srgbClr val="FFFBD9"/>
                </a:highlight>
                <a:latin typeface="Verdana" panose="020B0604030504040204" pitchFamily="34" charset="0"/>
                <a:ea typeface="Verdana" panose="020B0604030504040204" pitchFamily="34" charset="0"/>
                <a:cs typeface="Verdana" panose="020B0604030504040204" pitchFamily="34" charset="0"/>
              </a:rPr>
              <a:t>:	By your great mercy we have been born anew to a living hope through the resurrection of your Son from the dead and to an inheritance that is imperishable, undefiled, and unfading</a:t>
            </a:r>
            <a:r>
              <a:rPr lang="en-US" sz="3600">
                <a:highlight>
                  <a:srgbClr val="FFFBD9"/>
                </a:highlight>
                <a:latin typeface="Verdana" panose="020B0604030504040204" pitchFamily="34" charset="0"/>
                <a:ea typeface="Verdana" panose="020B0604030504040204" pitchFamily="34" charset="0"/>
                <a:cs typeface="Verdana" panose="020B0604030504040204" pitchFamily="34" charset="0"/>
              </a:rPr>
              <a:t>. </a:t>
            </a:r>
            <a:endPar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endParaRPr>
          </a:p>
        </p:txBody>
      </p:sp>
      <p:sp>
        <p:nvSpPr>
          <p:cNvPr id="4" name="TextBox 3">
            <a:extLst>
              <a:ext uri="{FF2B5EF4-FFF2-40B4-BE49-F238E27FC236}">
                <a16:creationId xmlns:a16="http://schemas.microsoft.com/office/drawing/2014/main" id="{6CD61C77-9D8B-4708-63BB-2C5AEA9E88A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211858166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EAFB184-0A8F-6292-6987-42C943C8D166}"/>
              </a:ext>
            </a:extLst>
          </p:cNvPr>
          <p:cNvSpPr txBox="1"/>
          <p:nvPr userDrawn="1"/>
        </p:nvSpPr>
        <p:spPr>
          <a:xfrm>
            <a:off x="135313" y="101600"/>
            <a:ext cx="8859520" cy="784830"/>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Prayer After Communion</a:t>
            </a:r>
          </a:p>
        </p:txBody>
      </p:sp>
      <p:sp>
        <p:nvSpPr>
          <p:cNvPr id="3" name="Text Placeholder 2">
            <a:extLst>
              <a:ext uri="{FF2B5EF4-FFF2-40B4-BE49-F238E27FC236}">
                <a16:creationId xmlns:a16="http://schemas.microsoft.com/office/drawing/2014/main" id="{CA838FE5-6FC6-47D0-3F90-10DFD79AC5B3}"/>
              </a:ext>
            </a:extLst>
          </p:cNvPr>
          <p:cNvSpPr>
            <a:spLocks noGrp="1"/>
          </p:cNvSpPr>
          <p:nvPr>
            <p:ph type="body" sz="quarter" idx="10"/>
          </p:nvPr>
        </p:nvSpPr>
        <p:spPr>
          <a:xfrm>
            <a:off x="402336" y="1106488"/>
            <a:ext cx="8348472" cy="5430837"/>
          </a:xfrm>
          <a:prstGeom prst="rect">
            <a:avLst/>
          </a:prstGeom>
        </p:spPr>
        <p:txBody>
          <a:bodyPr/>
          <a:lstStyle>
            <a:lvl1pPr>
              <a:lnSpc>
                <a:spcPct val="150000"/>
              </a:lnSpc>
              <a:defRPr sz="3000">
                <a:latin typeface="Verdana" panose="020B0604030504040204" pitchFamily="34" charset="0"/>
                <a:ea typeface="Verdana" panose="020B0604030504040204" pitchFamily="34" charset="0"/>
                <a:cs typeface="Verdana" panose="020B0604030504040204" pitchFamily="34" charset="0"/>
              </a:defRPr>
            </a:lvl1pPr>
          </a:lstStyle>
          <a:p>
            <a:pPr lvl="0"/>
            <a:endParaRPr lang="en-US" dirty="0"/>
          </a:p>
        </p:txBody>
      </p:sp>
    </p:spTree>
    <p:extLst>
      <p:ext uri="{BB962C8B-B14F-4D97-AF65-F5344CB8AC3E}">
        <p14:creationId xmlns:p14="http://schemas.microsoft.com/office/powerpoint/2010/main" val="125743481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4ED7FE0-0274-EA9A-DD75-4B4E6B7D4322}"/>
              </a:ext>
            </a:extLst>
          </p:cNvPr>
          <p:cNvSpPr txBox="1"/>
          <p:nvPr userDrawn="1"/>
        </p:nvSpPr>
        <p:spPr>
          <a:xfrm>
            <a:off x="1290320" y="1417519"/>
            <a:ext cx="7477760" cy="4022961"/>
          </a:xfrm>
          <a:prstGeom prst="rect">
            <a:avLst/>
          </a:prstGeom>
          <a:noFill/>
        </p:spPr>
        <p:txBody>
          <a:bodyPr wrap="square">
            <a:spAutoFit/>
          </a:bodyPr>
          <a:lstStyle/>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Our Father, who art in heaven,</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hallowed be thy name.</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Thy kingdom come, thy will be done</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on earth as it is in heaven.</a:t>
            </a:r>
          </a:p>
        </p:txBody>
      </p:sp>
    </p:spTree>
    <p:extLst>
      <p:ext uri="{BB962C8B-B14F-4D97-AF65-F5344CB8AC3E}">
        <p14:creationId xmlns:p14="http://schemas.microsoft.com/office/powerpoint/2010/main" val="186289523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4ED7FE0-0274-EA9A-DD75-4B4E6B7D4322}"/>
              </a:ext>
            </a:extLst>
          </p:cNvPr>
          <p:cNvSpPr txBox="1"/>
          <p:nvPr userDrawn="1"/>
        </p:nvSpPr>
        <p:spPr>
          <a:xfrm>
            <a:off x="1442720" y="1821476"/>
            <a:ext cx="7701280" cy="3215047"/>
          </a:xfrm>
          <a:prstGeom prst="rect">
            <a:avLst/>
          </a:prstGeom>
          <a:noFill/>
        </p:spPr>
        <p:txBody>
          <a:bodyPr wrap="square">
            <a:spAutoFit/>
          </a:bodyPr>
          <a:lstStyle/>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Give us this day our daily bread.</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And forgive us our trespasses, as</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we forgive those who trespass</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against us.</a:t>
            </a:r>
          </a:p>
        </p:txBody>
      </p:sp>
    </p:spTree>
    <p:extLst>
      <p:ext uri="{BB962C8B-B14F-4D97-AF65-F5344CB8AC3E}">
        <p14:creationId xmlns:p14="http://schemas.microsoft.com/office/powerpoint/2010/main" val="145796787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4ED7FE0-0274-EA9A-DD75-4B4E6B7D4322}"/>
              </a:ext>
            </a:extLst>
          </p:cNvPr>
          <p:cNvSpPr txBox="1"/>
          <p:nvPr userDrawn="1"/>
        </p:nvSpPr>
        <p:spPr>
          <a:xfrm>
            <a:off x="1442720" y="1112559"/>
            <a:ext cx="7701280" cy="5638788"/>
          </a:xfrm>
          <a:prstGeom prst="rect">
            <a:avLst/>
          </a:prstGeom>
          <a:noFill/>
        </p:spPr>
        <p:txBody>
          <a:bodyPr wrap="square">
            <a:spAutoFit/>
          </a:bodyPr>
          <a:lstStyle/>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And lead us not into temptation,</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But deliver us from evil.</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For thine is the kingdom,</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 and the power, </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and the glory,</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 forever.</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Amen</a:t>
            </a:r>
          </a:p>
        </p:txBody>
      </p:sp>
    </p:spTree>
    <p:extLst>
      <p:ext uri="{BB962C8B-B14F-4D97-AF65-F5344CB8AC3E}">
        <p14:creationId xmlns:p14="http://schemas.microsoft.com/office/powerpoint/2010/main" val="392283615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Call to Worship Responses">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65CAAC-838D-85DC-F9B5-E792B7167BC0}"/>
              </a:ext>
            </a:extLst>
          </p:cNvPr>
          <p:cNvSpPr txBox="1"/>
          <p:nvPr userDrawn="1"/>
        </p:nvSpPr>
        <p:spPr>
          <a:xfrm>
            <a:off x="392057" y="202840"/>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392057" y="1272821"/>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2" y="3060131"/>
            <a:ext cx="1654933" cy="646331"/>
          </a:xfrm>
          <a:prstGeom prst="rect">
            <a:avLst/>
          </a:prstGeom>
          <a:noFill/>
        </p:spPr>
        <p:txBody>
          <a:bodyPr wrap="square" rtlCol="0">
            <a:spAutoFit/>
          </a:bodyPr>
          <a:lstStyle/>
          <a:p>
            <a:r>
              <a:rPr lang="en-US" sz="3600" i="1" dirty="0">
                <a:solidFill>
                  <a:schemeClr val="tx1"/>
                </a:solidFill>
                <a:latin typeface="+mn-lt"/>
              </a:rPr>
              <a:t>People:</a:t>
            </a:r>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273253" y="4847442"/>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12" name="Text Placeholder 11">
            <a:extLst>
              <a:ext uri="{FF2B5EF4-FFF2-40B4-BE49-F238E27FC236}">
                <a16:creationId xmlns:a16="http://schemas.microsoft.com/office/drawing/2014/main" id="{8F80E45A-9197-B9C1-04AA-80DCF428DD3C}"/>
              </a:ext>
            </a:extLst>
          </p:cNvPr>
          <p:cNvSpPr>
            <a:spLocks noGrp="1"/>
          </p:cNvSpPr>
          <p:nvPr>
            <p:ph type="body" sz="quarter" idx="10" hasCustomPrompt="1"/>
          </p:nvPr>
        </p:nvSpPr>
        <p:spPr>
          <a:xfrm>
            <a:off x="2244724" y="306013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3" name="Text Placeholder 11">
            <a:extLst>
              <a:ext uri="{FF2B5EF4-FFF2-40B4-BE49-F238E27FC236}">
                <a16:creationId xmlns:a16="http://schemas.microsoft.com/office/drawing/2014/main" id="{3C39C256-8641-E8A3-F9F2-708BF57D90AD}"/>
              </a:ext>
            </a:extLst>
          </p:cNvPr>
          <p:cNvSpPr>
            <a:spLocks noGrp="1"/>
          </p:cNvSpPr>
          <p:nvPr>
            <p:ph type="body" sz="quarter" idx="11" hasCustomPrompt="1"/>
          </p:nvPr>
        </p:nvSpPr>
        <p:spPr>
          <a:xfrm>
            <a:off x="2244724" y="127282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4" name="Text Placeholder 11">
            <a:extLst>
              <a:ext uri="{FF2B5EF4-FFF2-40B4-BE49-F238E27FC236}">
                <a16:creationId xmlns:a16="http://schemas.microsoft.com/office/drawing/2014/main" id="{898B7BC2-5CC5-9CE7-26BB-799759299501}"/>
              </a:ext>
            </a:extLst>
          </p:cNvPr>
          <p:cNvSpPr>
            <a:spLocks noGrp="1"/>
          </p:cNvSpPr>
          <p:nvPr>
            <p:ph type="body" sz="quarter" idx="12" hasCustomPrompt="1"/>
          </p:nvPr>
        </p:nvSpPr>
        <p:spPr>
          <a:xfrm>
            <a:off x="2244724" y="4847442"/>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172799492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2_Call to Worship Responses">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8" y="1214206"/>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41301" y="4351133"/>
            <a:ext cx="1654933" cy="646331"/>
          </a:xfrm>
          <a:prstGeom prst="rect">
            <a:avLst/>
          </a:prstGeom>
          <a:noFill/>
        </p:spPr>
        <p:txBody>
          <a:bodyPr wrap="square" rtlCol="0">
            <a:spAutoFit/>
          </a:bodyPr>
          <a:lstStyle/>
          <a:p>
            <a:r>
              <a:rPr lang="en-US" sz="3600" i="1" dirty="0">
                <a:solidFill>
                  <a:schemeClr val="tx1"/>
                </a:solidFill>
                <a:latin typeface="+mn-lt"/>
              </a:rPr>
              <a:t>People:</a:t>
            </a:r>
          </a:p>
        </p:txBody>
      </p:sp>
      <p:sp>
        <p:nvSpPr>
          <p:cNvPr id="9" name="Text Placeholder 11">
            <a:extLst>
              <a:ext uri="{FF2B5EF4-FFF2-40B4-BE49-F238E27FC236}">
                <a16:creationId xmlns:a16="http://schemas.microsoft.com/office/drawing/2014/main" id="{C6D5B93D-0B9C-A5FA-7824-B970D37A7319}"/>
              </a:ext>
            </a:extLst>
          </p:cNvPr>
          <p:cNvSpPr>
            <a:spLocks noGrp="1"/>
          </p:cNvSpPr>
          <p:nvPr>
            <p:ph type="body" sz="quarter" idx="11" hasCustomPrompt="1"/>
          </p:nvPr>
        </p:nvSpPr>
        <p:spPr>
          <a:xfrm>
            <a:off x="2244724" y="127282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0" name="Text Placeholder 11">
            <a:extLst>
              <a:ext uri="{FF2B5EF4-FFF2-40B4-BE49-F238E27FC236}">
                <a16:creationId xmlns:a16="http://schemas.microsoft.com/office/drawing/2014/main" id="{3F13B1AB-014D-ED8F-DF6C-58D4638E531E}"/>
              </a:ext>
            </a:extLst>
          </p:cNvPr>
          <p:cNvSpPr>
            <a:spLocks noGrp="1"/>
          </p:cNvSpPr>
          <p:nvPr>
            <p:ph type="body" sz="quarter" idx="12" hasCustomPrompt="1"/>
          </p:nvPr>
        </p:nvSpPr>
        <p:spPr>
          <a:xfrm>
            <a:off x="2244724" y="4231495"/>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267538559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1CF5D5D-B31B-A041-86BD-C9EFDC27A6CE}"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114952-7BA6-F444-BCA3-10EA17C64ECE}" type="slidenum">
              <a:rPr lang="en-US" smtClean="0"/>
              <a:t>‹#›</a:t>
            </a:fld>
            <a:endParaRPr lang="en-US"/>
          </a:p>
        </p:txBody>
      </p:sp>
    </p:spTree>
    <p:extLst>
      <p:ext uri="{BB962C8B-B14F-4D97-AF65-F5344CB8AC3E}">
        <p14:creationId xmlns:p14="http://schemas.microsoft.com/office/powerpoint/2010/main" val="173417865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9780EA-1E8D-C0D6-B043-68605F5B5073}"/>
              </a:ext>
            </a:extLst>
          </p:cNvPr>
          <p:cNvSpPr txBox="1"/>
          <p:nvPr userDrawn="1"/>
        </p:nvSpPr>
        <p:spPr>
          <a:xfrm>
            <a:off x="106203" y="1283012"/>
            <a:ext cx="1709635" cy="461665"/>
          </a:xfrm>
          <a:prstGeom prst="rect">
            <a:avLst/>
          </a:prstGeom>
          <a:noFill/>
        </p:spPr>
        <p:txBody>
          <a:bodyPr wrap="square" rtlCol="0">
            <a:spAutoFit/>
          </a:bodyPr>
          <a:lstStyle/>
          <a:p>
            <a:r>
              <a:rPr lang="en-US" sz="2400" i="1" dirty="0">
                <a:latin typeface="Verdana" panose="020B0604030504040204" pitchFamily="34" charset="0"/>
                <a:ea typeface="Verdana" panose="020B0604030504040204" pitchFamily="34" charset="0"/>
                <a:cs typeface="Verdana" panose="020B0604030504040204" pitchFamily="34" charset="0"/>
              </a:rPr>
              <a:t>Reader 1:</a:t>
            </a:r>
          </a:p>
        </p:txBody>
      </p:sp>
      <p:sp>
        <p:nvSpPr>
          <p:cNvPr id="6" name="TextBox 5">
            <a:extLst>
              <a:ext uri="{FF2B5EF4-FFF2-40B4-BE49-F238E27FC236}">
                <a16:creationId xmlns:a16="http://schemas.microsoft.com/office/drawing/2014/main" id="{0CC4EF4D-BEC1-61F3-535E-F11D3614595C}"/>
              </a:ext>
            </a:extLst>
          </p:cNvPr>
          <p:cNvSpPr txBox="1"/>
          <p:nvPr userDrawn="1"/>
        </p:nvSpPr>
        <p:spPr>
          <a:xfrm>
            <a:off x="1209782" y="190528"/>
            <a:ext cx="6724436" cy="784830"/>
          </a:xfrm>
          <a:prstGeom prst="rect">
            <a:avLst/>
          </a:prstGeom>
          <a:noFill/>
        </p:spPr>
        <p:txBody>
          <a:bodyPr wrap="square">
            <a:spAutoFit/>
          </a:bodyPr>
          <a:lstStyle/>
          <a:p>
            <a:pPr algn="ctr"/>
            <a:r>
              <a:rPr lang="en-US" sz="4500" dirty="0">
                <a:latin typeface="Dreaming Outloud Script Pro" panose="03050502040304050704" pitchFamily="66" charset="77"/>
                <a:cs typeface="Dreaming Outloud Script Pro" panose="03050502040304050704" pitchFamily="66" charset="77"/>
              </a:rPr>
              <a:t>Advent Candle Reading</a:t>
            </a:r>
          </a:p>
        </p:txBody>
      </p:sp>
      <p:sp>
        <p:nvSpPr>
          <p:cNvPr id="8" name="Text Placeholder 11">
            <a:extLst>
              <a:ext uri="{FF2B5EF4-FFF2-40B4-BE49-F238E27FC236}">
                <a16:creationId xmlns:a16="http://schemas.microsoft.com/office/drawing/2014/main" id="{4B17FECE-9B96-ED83-6DEF-D22898A27DB8}"/>
              </a:ext>
            </a:extLst>
          </p:cNvPr>
          <p:cNvSpPr>
            <a:spLocks noGrp="1"/>
          </p:cNvSpPr>
          <p:nvPr>
            <p:ph type="body" sz="quarter" idx="11" hasCustomPrompt="1"/>
          </p:nvPr>
        </p:nvSpPr>
        <p:spPr>
          <a:xfrm>
            <a:off x="1815838" y="1302303"/>
            <a:ext cx="6657975" cy="5036851"/>
          </a:xfrm>
          <a:prstGeom prst="rect">
            <a:avLst/>
          </a:prstGeom>
          <a:solidFill>
            <a:srgbClr val="FFF2CC">
              <a:alpha val="74118"/>
            </a:srgbClr>
          </a:solidFill>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235215873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9780EA-1E8D-C0D6-B043-68605F5B5073}"/>
              </a:ext>
            </a:extLst>
          </p:cNvPr>
          <p:cNvSpPr txBox="1"/>
          <p:nvPr userDrawn="1"/>
        </p:nvSpPr>
        <p:spPr>
          <a:xfrm>
            <a:off x="0" y="1347774"/>
            <a:ext cx="2465798" cy="461665"/>
          </a:xfrm>
          <a:prstGeom prst="rect">
            <a:avLst/>
          </a:prstGeom>
          <a:noFill/>
        </p:spPr>
        <p:txBody>
          <a:bodyPr wrap="square" rtlCol="0">
            <a:spAutoFit/>
          </a:bodyPr>
          <a:lstStyle/>
          <a:p>
            <a:r>
              <a:rPr lang="en-US" sz="2400" i="1" dirty="0">
                <a:latin typeface="Verdana" panose="020B0604030504040204" pitchFamily="34" charset="0"/>
                <a:ea typeface="Verdana" panose="020B0604030504040204" pitchFamily="34" charset="0"/>
                <a:cs typeface="Verdana" panose="020B0604030504040204" pitchFamily="34" charset="0"/>
              </a:rPr>
              <a:t>Congregation:</a:t>
            </a:r>
          </a:p>
        </p:txBody>
      </p:sp>
      <p:sp>
        <p:nvSpPr>
          <p:cNvPr id="6" name="TextBox 5">
            <a:extLst>
              <a:ext uri="{FF2B5EF4-FFF2-40B4-BE49-F238E27FC236}">
                <a16:creationId xmlns:a16="http://schemas.microsoft.com/office/drawing/2014/main" id="{0CC4EF4D-BEC1-61F3-535E-F11D3614595C}"/>
              </a:ext>
            </a:extLst>
          </p:cNvPr>
          <p:cNvSpPr txBox="1"/>
          <p:nvPr userDrawn="1"/>
        </p:nvSpPr>
        <p:spPr>
          <a:xfrm>
            <a:off x="1209782" y="190528"/>
            <a:ext cx="6724436" cy="784830"/>
          </a:xfrm>
          <a:prstGeom prst="rect">
            <a:avLst/>
          </a:prstGeom>
          <a:noFill/>
        </p:spPr>
        <p:txBody>
          <a:bodyPr wrap="square">
            <a:spAutoFit/>
          </a:bodyPr>
          <a:lstStyle/>
          <a:p>
            <a:pPr algn="ctr"/>
            <a:r>
              <a:rPr lang="en-US" sz="4500" dirty="0">
                <a:latin typeface="Dreaming Outloud Script Pro" panose="03050502040304050704" pitchFamily="66" charset="77"/>
                <a:cs typeface="Dreaming Outloud Script Pro" panose="03050502040304050704" pitchFamily="66" charset="77"/>
              </a:rPr>
              <a:t>Advent Candle Reading</a:t>
            </a:r>
          </a:p>
        </p:txBody>
      </p:sp>
      <p:sp>
        <p:nvSpPr>
          <p:cNvPr id="8" name="Text Placeholder 11">
            <a:extLst>
              <a:ext uri="{FF2B5EF4-FFF2-40B4-BE49-F238E27FC236}">
                <a16:creationId xmlns:a16="http://schemas.microsoft.com/office/drawing/2014/main" id="{4B17FECE-9B96-ED83-6DEF-D22898A27DB8}"/>
              </a:ext>
            </a:extLst>
          </p:cNvPr>
          <p:cNvSpPr>
            <a:spLocks noGrp="1"/>
          </p:cNvSpPr>
          <p:nvPr>
            <p:ph type="body" sz="quarter" idx="11" hasCustomPrompt="1"/>
          </p:nvPr>
        </p:nvSpPr>
        <p:spPr>
          <a:xfrm>
            <a:off x="2342508" y="1302303"/>
            <a:ext cx="6131305" cy="5160141"/>
          </a:xfrm>
          <a:prstGeom prst="rect">
            <a:avLst/>
          </a:prstGeom>
          <a:solidFill>
            <a:srgbClr val="FFF2CC">
              <a:alpha val="74118"/>
            </a:srgbClr>
          </a:solidFill>
        </p:spPr>
        <p:txBody>
          <a:bodyPr/>
          <a:lstStyle>
            <a:lvl1pPr marL="0" indent="0">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404430389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10773"/>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041149" y="1236861"/>
            <a:ext cx="7726931"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All:</a:t>
            </a:r>
          </a:p>
        </p:txBody>
      </p:sp>
    </p:spTree>
    <p:extLst>
      <p:ext uri="{BB962C8B-B14F-4D97-AF65-F5344CB8AC3E}">
        <p14:creationId xmlns:p14="http://schemas.microsoft.com/office/powerpoint/2010/main" val="139167720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1ACA3BE-CEC7-A9BF-16EA-7B0B459E2C40}"/>
              </a:ext>
            </a:extLst>
          </p:cNvPr>
          <p:cNvSpPr txBox="1"/>
          <p:nvPr userDrawn="1"/>
        </p:nvSpPr>
        <p:spPr>
          <a:xfrm>
            <a:off x="517289" y="1117315"/>
            <a:ext cx="1709635" cy="461665"/>
          </a:xfrm>
          <a:prstGeom prst="rect">
            <a:avLst/>
          </a:prstGeom>
          <a:noFill/>
        </p:spPr>
        <p:txBody>
          <a:bodyPr wrap="square" rtlCol="0">
            <a:spAutoFit/>
          </a:bodyPr>
          <a:lstStyle/>
          <a:p>
            <a:r>
              <a:rPr lang="en-US" sz="2400" i="1" dirty="0">
                <a:latin typeface="Verdana" panose="020B0604030504040204" pitchFamily="34" charset="0"/>
                <a:ea typeface="Verdana" panose="020B0604030504040204" pitchFamily="34" charset="0"/>
                <a:cs typeface="Verdana" panose="020B0604030504040204" pitchFamily="34" charset="0"/>
              </a:rPr>
              <a:t>Reader 2:</a:t>
            </a:r>
          </a:p>
        </p:txBody>
      </p:sp>
      <p:sp>
        <p:nvSpPr>
          <p:cNvPr id="6" name="TextBox 5">
            <a:extLst>
              <a:ext uri="{FF2B5EF4-FFF2-40B4-BE49-F238E27FC236}">
                <a16:creationId xmlns:a16="http://schemas.microsoft.com/office/drawing/2014/main" id="{0CC4EF4D-BEC1-61F3-535E-F11D3614595C}"/>
              </a:ext>
            </a:extLst>
          </p:cNvPr>
          <p:cNvSpPr txBox="1"/>
          <p:nvPr userDrawn="1"/>
        </p:nvSpPr>
        <p:spPr>
          <a:xfrm>
            <a:off x="1209782" y="190528"/>
            <a:ext cx="6724436" cy="784830"/>
          </a:xfrm>
          <a:prstGeom prst="rect">
            <a:avLst/>
          </a:prstGeom>
          <a:noFill/>
        </p:spPr>
        <p:txBody>
          <a:bodyPr wrap="square">
            <a:spAutoFit/>
          </a:bodyPr>
          <a:lstStyle/>
          <a:p>
            <a:pPr algn="ctr"/>
            <a:r>
              <a:rPr lang="en-US" sz="4500" dirty="0">
                <a:latin typeface="Dreaming Outloud Script Pro" panose="03050502040304050704" pitchFamily="66" charset="77"/>
                <a:cs typeface="Dreaming Outloud Script Pro" panose="03050502040304050704" pitchFamily="66" charset="77"/>
              </a:rPr>
              <a:t>Advent Candle Reading</a:t>
            </a:r>
          </a:p>
        </p:txBody>
      </p:sp>
      <p:sp>
        <p:nvSpPr>
          <p:cNvPr id="9" name="Text Placeholder 11">
            <a:extLst>
              <a:ext uri="{FF2B5EF4-FFF2-40B4-BE49-F238E27FC236}">
                <a16:creationId xmlns:a16="http://schemas.microsoft.com/office/drawing/2014/main" id="{54D18103-9CC9-F248-198A-3ED24726786A}"/>
              </a:ext>
            </a:extLst>
          </p:cNvPr>
          <p:cNvSpPr>
            <a:spLocks noGrp="1"/>
          </p:cNvSpPr>
          <p:nvPr>
            <p:ph type="body" sz="quarter" idx="12" hasCustomPrompt="1"/>
          </p:nvPr>
        </p:nvSpPr>
        <p:spPr>
          <a:xfrm>
            <a:off x="2226924" y="1117315"/>
            <a:ext cx="6131305" cy="5160195"/>
          </a:xfrm>
          <a:prstGeom prst="rect">
            <a:avLst/>
          </a:prstGeom>
          <a:solidFill>
            <a:srgbClr val="FFF2CC">
              <a:alpha val="74118"/>
            </a:srgbClr>
          </a:solidFill>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2" name="TextBox 1">
            <a:extLst>
              <a:ext uri="{FF2B5EF4-FFF2-40B4-BE49-F238E27FC236}">
                <a16:creationId xmlns:a16="http://schemas.microsoft.com/office/drawing/2014/main" id="{35401CE0-607B-EF1A-CA1A-F022D80B2176}"/>
              </a:ext>
            </a:extLst>
          </p:cNvPr>
          <p:cNvSpPr txBox="1"/>
          <p:nvPr userDrawn="1"/>
        </p:nvSpPr>
        <p:spPr>
          <a:xfrm>
            <a:off x="1506347" y="6396335"/>
            <a:ext cx="6131305" cy="461665"/>
          </a:xfrm>
          <a:prstGeom prst="rect">
            <a:avLst/>
          </a:prstGeom>
          <a:noFill/>
        </p:spPr>
        <p:txBody>
          <a:bodyPr wrap="square" rtlCol="0">
            <a:spAutoFit/>
          </a:bodyPr>
          <a:lstStyle/>
          <a:p>
            <a:pPr algn="ctr"/>
            <a:r>
              <a:rPr lang="en-US" sz="2400" i="0" dirty="0">
                <a:latin typeface="Lucida Calligraphy" panose="03010101010101010101" pitchFamily="66" charset="77"/>
                <a:ea typeface="Verdana" panose="020B0604030504040204" pitchFamily="34" charset="0"/>
                <a:cs typeface="Verdana" panose="020B0604030504040204" pitchFamily="34" charset="0"/>
              </a:rPr>
              <a:t>The reader will light the candle </a:t>
            </a:r>
          </a:p>
        </p:txBody>
      </p:sp>
    </p:spTree>
    <p:extLst>
      <p:ext uri="{BB962C8B-B14F-4D97-AF65-F5344CB8AC3E}">
        <p14:creationId xmlns:p14="http://schemas.microsoft.com/office/powerpoint/2010/main" val="304152012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87.xml"/><Relationship Id="rId2" Type="http://schemas.openxmlformats.org/officeDocument/2006/relationships/slideLayout" Target="../slideLayouts/slideLayout86.xml"/><Relationship Id="rId1" Type="http://schemas.openxmlformats.org/officeDocument/2006/relationships/slideLayout" Target="../slideLayouts/slideLayout85.xml"/><Relationship Id="rId5" Type="http://schemas.openxmlformats.org/officeDocument/2006/relationships/image" Target="../media/image21.jpeg"/><Relationship Id="rId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90.xml"/><Relationship Id="rId2" Type="http://schemas.openxmlformats.org/officeDocument/2006/relationships/slideLayout" Target="../slideLayouts/slideLayout89.xml"/><Relationship Id="rId1" Type="http://schemas.openxmlformats.org/officeDocument/2006/relationships/slideLayout" Target="../slideLayouts/slideLayout88.xml"/><Relationship Id="rId5" Type="http://schemas.openxmlformats.org/officeDocument/2006/relationships/image" Target="../media/image27.jpeg"/><Relationship Id="rId4" Type="http://schemas.openxmlformats.org/officeDocument/2006/relationships/theme" Target="../theme/theme1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36.xml"/><Relationship Id="rId7" Type="http://schemas.openxmlformats.org/officeDocument/2006/relationships/slideLayout" Target="../slideLayouts/slideLayout40.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 Id="rId9" Type="http://schemas.openxmlformats.org/officeDocument/2006/relationships/image" Target="../media/image19.jpeg"/></Relationships>
</file>

<file path=ppt/slideMasters/_rels/slideMaster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43.xml"/><Relationship Id="rId7" Type="http://schemas.openxmlformats.org/officeDocument/2006/relationships/image" Target="../media/image20.png"/><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theme" Target="../theme/theme3.xml"/><Relationship Id="rId5" Type="http://schemas.openxmlformats.org/officeDocument/2006/relationships/slideLayout" Target="../slideLayouts/slideLayout45.xml"/><Relationship Id="rId4" Type="http://schemas.openxmlformats.org/officeDocument/2006/relationships/slideLayout" Target="../slideLayouts/slideLayout44.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47.xml"/><Relationship Id="rId1" Type="http://schemas.openxmlformats.org/officeDocument/2006/relationships/slideLayout" Target="../slideLayouts/slideLayout46.xml"/><Relationship Id="rId4" Type="http://schemas.openxmlformats.org/officeDocument/2006/relationships/image" Target="../media/image21.jpe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slideLayout" Target="../slideLayouts/slideLayout50.xml"/><Relationship Id="rId7"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5" Type="http://schemas.openxmlformats.org/officeDocument/2006/relationships/slideLayout" Target="../slideLayouts/slideLayout52.xml"/><Relationship Id="rId4" Type="http://schemas.openxmlformats.org/officeDocument/2006/relationships/slideLayout" Target="../slideLayouts/slideLayout51.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slideLayout" Target="../slideLayouts/slideLayout56.xml"/><Relationship Id="rId7" Type="http://schemas.openxmlformats.org/officeDocument/2006/relationships/theme" Target="../theme/theme6.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5" Type="http://schemas.openxmlformats.org/officeDocument/2006/relationships/slideLayout" Target="../slideLayouts/slideLayout58.xml"/><Relationship Id="rId4" Type="http://schemas.openxmlformats.org/officeDocument/2006/relationships/slideLayout" Target="../slideLayouts/slideLayout57.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62.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image" Target="../media/image24.jpeg"/><Relationship Id="rId5" Type="http://schemas.openxmlformats.org/officeDocument/2006/relationships/theme" Target="../theme/theme7.xml"/><Relationship Id="rId4" Type="http://schemas.openxmlformats.org/officeDocument/2006/relationships/slideLayout" Target="../slideLayouts/slideLayout6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slideLayout" Target="../slideLayouts/slideLayout76.xml"/><Relationship Id="rId18" Type="http://schemas.openxmlformats.org/officeDocument/2006/relationships/slideLayout" Target="../slideLayouts/slideLayout81.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slideLayout" Target="../slideLayouts/slideLayout75.xml"/><Relationship Id="rId17" Type="http://schemas.openxmlformats.org/officeDocument/2006/relationships/slideLayout" Target="../slideLayouts/slideLayout80.xml"/><Relationship Id="rId2" Type="http://schemas.openxmlformats.org/officeDocument/2006/relationships/slideLayout" Target="../slideLayouts/slideLayout65.xml"/><Relationship Id="rId16" Type="http://schemas.openxmlformats.org/officeDocument/2006/relationships/slideLayout" Target="../slideLayouts/slideLayout79.xml"/><Relationship Id="rId20" Type="http://schemas.openxmlformats.org/officeDocument/2006/relationships/image" Target="../media/image25.jpeg"/><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5" Type="http://schemas.openxmlformats.org/officeDocument/2006/relationships/slideLayout" Target="../slideLayouts/slideLayout78.xml"/><Relationship Id="rId10" Type="http://schemas.openxmlformats.org/officeDocument/2006/relationships/slideLayout" Target="../slideLayouts/slideLayout73.xml"/><Relationship Id="rId19" Type="http://schemas.openxmlformats.org/officeDocument/2006/relationships/theme" Target="../theme/theme8.xml"/><Relationship Id="rId4" Type="http://schemas.openxmlformats.org/officeDocument/2006/relationships/slideLayout" Target="../slideLayouts/slideLayout67.xml"/><Relationship Id="rId9" Type="http://schemas.openxmlformats.org/officeDocument/2006/relationships/slideLayout" Target="../slideLayouts/slideLayout72.xml"/><Relationship Id="rId14" Type="http://schemas.openxmlformats.org/officeDocument/2006/relationships/slideLayout" Target="../slideLayouts/slideLayout77.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84.xml"/><Relationship Id="rId2" Type="http://schemas.openxmlformats.org/officeDocument/2006/relationships/slideLayout" Target="../slideLayouts/slideLayout83.xml"/><Relationship Id="rId1" Type="http://schemas.openxmlformats.org/officeDocument/2006/relationships/slideLayout" Target="../slideLayouts/slideLayout82.xml"/><Relationship Id="rId5" Type="http://schemas.openxmlformats.org/officeDocument/2006/relationships/image" Target="../media/image26.pn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EA42F8-F502-CA40-A499-BAF51F08894E}" type="datetimeFigureOut">
              <a:rPr lang="en-US" smtClean="0"/>
              <a:t>7/20/26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7B89E0-00D2-6C40-8B00-2D506419E48F}" type="slidenum">
              <a:rPr lang="en-US" smtClean="0"/>
              <a:t>‹#›</a:t>
            </a:fld>
            <a:endParaRPr lang="en-US"/>
          </a:p>
        </p:txBody>
      </p:sp>
    </p:spTree>
    <p:extLst>
      <p:ext uri="{BB962C8B-B14F-4D97-AF65-F5344CB8AC3E}">
        <p14:creationId xmlns:p14="http://schemas.microsoft.com/office/powerpoint/2010/main" val="412553571"/>
      </p:ext>
    </p:extLst>
  </p:cSld>
  <p:clrMap bg1="lt1" tx1="dk1" bg2="lt2" tx2="dk2" accent1="accent1" accent2="accent2" accent3="accent3" accent4="accent4" accent5="accent5" accent6="accent6" hlink="hlink" folHlink="folHlink"/>
  <p:sldLayoutIdLst>
    <p:sldLayoutId id="2147483684" r:id="rId1"/>
    <p:sldLayoutId id="2147483686" r:id="rId2"/>
    <p:sldLayoutId id="2147483685" r:id="rId3"/>
    <p:sldLayoutId id="2147483687" r:id="rId4"/>
    <p:sldLayoutId id="2147483697" r:id="rId5"/>
    <p:sldLayoutId id="2147483698" r:id="rId6"/>
    <p:sldLayoutId id="2147483816" r:id="rId7"/>
    <p:sldLayoutId id="2147483821" r:id="rId8"/>
    <p:sldLayoutId id="2147483699" r:id="rId9"/>
    <p:sldLayoutId id="2147483822" r:id="rId10"/>
    <p:sldLayoutId id="2147483817" r:id="rId11"/>
    <p:sldLayoutId id="2147483700" r:id="rId12"/>
    <p:sldLayoutId id="2147483799" r:id="rId13"/>
    <p:sldLayoutId id="2147483800" r:id="rId14"/>
    <p:sldLayoutId id="2147483802" r:id="rId15"/>
    <p:sldLayoutId id="2147483820" r:id="rId16"/>
    <p:sldLayoutId id="2147483819" r:id="rId17"/>
    <p:sldLayoutId id="2147483815" r:id="rId18"/>
    <p:sldLayoutId id="2147483814" r:id="rId19"/>
    <p:sldLayoutId id="2147483813" r:id="rId20"/>
    <p:sldLayoutId id="2147483812" r:id="rId21"/>
    <p:sldLayoutId id="2147483811" r:id="rId22"/>
    <p:sldLayoutId id="2147483801" r:id="rId23"/>
    <p:sldLayoutId id="2147483663" r:id="rId24"/>
    <p:sldLayoutId id="2147483662" r:id="rId25"/>
    <p:sldLayoutId id="2147483803" r:id="rId26"/>
    <p:sldLayoutId id="2147483807" r:id="rId27"/>
    <p:sldLayoutId id="2147483806" r:id="rId28"/>
    <p:sldLayoutId id="2147483797" r:id="rId29"/>
    <p:sldLayoutId id="2147483674" r:id="rId30"/>
    <p:sldLayoutId id="2147483818" r:id="rId31"/>
    <p:sldLayoutId id="2147483730" r:id="rId32"/>
    <p:sldLayoutId id="2147483729" r:id="rId33"/>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l" defTabSz="914400" rtl="0" eaLnBrk="1" latinLnBrk="0" hangingPunct="1">
        <a:lnSpc>
          <a:spcPct val="90000"/>
        </a:lnSpc>
        <a:spcBef>
          <a:spcPct val="0"/>
        </a:spcBef>
        <a:buNone/>
        <a:defRPr sz="440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2" descr="The Lent Season &amp; Symbolism - Unspoken Elements">
            <a:extLst>
              <a:ext uri="{FF2B5EF4-FFF2-40B4-BE49-F238E27FC236}">
                <a16:creationId xmlns:a16="http://schemas.microsoft.com/office/drawing/2014/main" id="{66E3D6CF-6543-72FA-4159-DFDA5402B442}"/>
              </a:ext>
            </a:extLst>
          </p:cNvPr>
          <p:cNvPicPr>
            <a:picLocks noChangeAspect="1" noChangeArrowheads="1"/>
          </p:cNvPicPr>
          <p:nvPr userDrawn="1"/>
        </p:nvPicPr>
        <p:blipFill>
          <a:blip r:embed="rId5" cstate="email">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28650" y="202566"/>
            <a:ext cx="7886700" cy="1325563"/>
          </a:xfrm>
          <a:prstGeom prst="rect">
            <a:avLst/>
          </a:prstGeom>
        </p:spPr>
        <p:txBody>
          <a:bodyPr vert="horz" lIns="91440" tIns="45720" rIns="91440" bIns="45720" rtlCol="0" anchor="ctr">
            <a:normAutofit/>
          </a:bodyPr>
          <a:lstStyle/>
          <a:p>
            <a:r>
              <a:rPr lang="en-US" dirty="0"/>
              <a:t>Call to Worship Lent</a:t>
            </a:r>
          </a:p>
        </p:txBody>
      </p:sp>
    </p:spTree>
    <p:extLst>
      <p:ext uri="{BB962C8B-B14F-4D97-AF65-F5344CB8AC3E}">
        <p14:creationId xmlns:p14="http://schemas.microsoft.com/office/powerpoint/2010/main" val="2886460046"/>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4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50DE8C1-A0AD-CD01-2280-CBC4BD20819F}"/>
              </a:ext>
            </a:extLst>
          </p:cNvPr>
          <p:cNvPicPr>
            <a:picLocks noChangeAspect="1" noChangeArrowheads="1"/>
          </p:cNvPicPr>
          <p:nvPr userDrawn="1"/>
        </p:nvPicPr>
        <p:blipFill>
          <a:blip r:embed="rId5">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a:extLst>
              <a:ext uri="{FF2B5EF4-FFF2-40B4-BE49-F238E27FC236}">
                <a16:creationId xmlns:a16="http://schemas.microsoft.com/office/drawing/2014/main" id="{3CD8EB3F-446E-AA50-BCB4-B95F68B759F2}"/>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dirty="0"/>
              <a:t>Advent Candle Lighting </a:t>
            </a:r>
          </a:p>
        </p:txBody>
      </p:sp>
    </p:spTree>
    <p:extLst>
      <p:ext uri="{BB962C8B-B14F-4D97-AF65-F5344CB8AC3E}">
        <p14:creationId xmlns:p14="http://schemas.microsoft.com/office/powerpoint/2010/main" val="1517373760"/>
      </p:ext>
    </p:extLst>
  </p:cSld>
  <p:clrMap bg1="lt1" tx1="dk1" bg2="lt2" tx2="dk2" accent1="accent1" accent2="accent2" accent3="accent3" accent4="accent4" accent5="accent5" accent6="accent6" hlink="hlink" folHlink="folHlink"/>
  <p:sldLayoutIdLst>
    <p:sldLayoutId id="2147483648" r:id="rId1"/>
    <p:sldLayoutId id="2147483649" r:id="rId2"/>
    <p:sldLayoutId id="2147483650" r:id="rId3"/>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4400" kern="1200">
          <a:solidFill>
            <a:schemeClr val="tx1"/>
          </a:solidFill>
          <a:latin typeface="Baguet Script" pitchFamily="2"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1B8D5B-8F27-A1E9-1BE5-15C07B1EF934}"/>
              </a:ext>
            </a:extLst>
          </p:cNvPr>
          <p:cNvPicPr>
            <a:picLocks noChangeAspect="1"/>
          </p:cNvPicPr>
          <p:nvPr userDrawn="1"/>
        </p:nvPicPr>
        <p:blipFill rotWithShape="1">
          <a:blip r:embed="rId9"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itle Placeholder 9">
            <a:extLst>
              <a:ext uri="{FF2B5EF4-FFF2-40B4-BE49-F238E27FC236}">
                <a16:creationId xmlns:a16="http://schemas.microsoft.com/office/drawing/2014/main" id="{15676F70-AF4A-A2DE-5EF5-9BE05DD1BEE5}"/>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22403207"/>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0" indent="0" algn="l" defTabSz="914400" rtl="0" eaLnBrk="1" latinLnBrk="0" hangingPunct="1">
        <a:lnSpc>
          <a:spcPct val="90000"/>
        </a:lnSpc>
        <a:spcBef>
          <a:spcPts val="1000"/>
        </a:spcBef>
        <a:buFontTx/>
        <a:buNone/>
        <a:defRPr sz="45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Picture 13" descr="A stunning layered paper diorama celebrates global peace and unity through delicate kirigami art. At the center, a radiant dove spreads its wings, carved from white paper with lace-like details and surrounded by olive branches. Below the dove, silhouettes of diverse people from different backgrounds join hands in a circle, symbolizing human connection and cooperation. The Earth rests at the bottom in beautiful teal and green paper layers, reminding viewers of our shared home. Golden light filters through translucent paper, creating warm amber and soft blue tones that glow from within. Cherry blossoms and wildflowers frame the edges with impossibly thin cuts. Multiple paper layers build dramatic depth and shadows, while architectural arches hint at sacred spaces from many cultures. The composition moves from deep indigo corners to a luminous white center, like dawn breaking with new hope. Hidden peace symbols and lotus flowers appear in the negative space, adding spiritual meaning to this intricate three-dimensional artwork.">
            <a:extLst>
              <a:ext uri="{FF2B5EF4-FFF2-40B4-BE49-F238E27FC236}">
                <a16:creationId xmlns:a16="http://schemas.microsoft.com/office/drawing/2014/main" id="{AA58AEA9-99B6-BBBC-714D-CDB06DAE6394}"/>
              </a:ext>
            </a:extLst>
          </p:cNvPr>
          <p:cNvPicPr>
            <a:picLocks noChangeAspect="1"/>
          </p:cNvPicPr>
          <p:nvPr userDrawn="1"/>
        </p:nvPicPr>
        <p:blipFill>
          <a:blip r:embed="rId7">
            <a:alphaModFix amt="20000"/>
            <a:duotone>
              <a:schemeClr val="bg2">
                <a:shade val="45000"/>
                <a:satMod val="135000"/>
              </a:schemeClr>
              <a:prstClr val="white"/>
            </a:duotone>
            <a:extLst>
              <a:ext uri="{BEBA8EAE-BF5A-486C-A8C5-ECC9F3942E4B}">
                <a14:imgProps xmlns:a14="http://schemas.microsoft.com/office/drawing/2010/main">
                  <a14:imgLayer r:embed="rId8">
                    <a14:imgEffect>
                      <a14:saturation sat="66000"/>
                    </a14:imgEffect>
                  </a14:imgLayer>
                </a14:imgProps>
              </a:ext>
            </a:extLst>
          </a:blip>
          <a:stretch>
            <a:fillRect/>
          </a:stretch>
        </p:blipFill>
        <p:spPr>
          <a:xfrm>
            <a:off x="0" y="0"/>
            <a:ext cx="9143999" cy="6857999"/>
          </a:xfrm>
          <a:prstGeom prst="rect">
            <a:avLst/>
          </a:prstGeom>
        </p:spPr>
      </p:pic>
      <p:sp>
        <p:nvSpPr>
          <p:cNvPr id="7" name="Title Placeholder 1">
            <a:extLst>
              <a:ext uri="{FF2B5EF4-FFF2-40B4-BE49-F238E27FC236}">
                <a16:creationId xmlns:a16="http://schemas.microsoft.com/office/drawing/2014/main" id="{AFD269E8-3BC1-8F5D-0BCB-F9E724BE9176}"/>
              </a:ext>
            </a:extLst>
          </p:cNvPr>
          <p:cNvSpPr txBox="1">
            <a:spLocks/>
          </p:cNvSpPr>
          <p:nvPr userDrawn="1"/>
        </p:nvSpPr>
        <p:spPr>
          <a:xfrm>
            <a:off x="7195455" y="101919"/>
            <a:ext cx="1948544" cy="565604"/>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i="1" dirty="0"/>
              <a:t>UMH 15</a:t>
            </a:r>
          </a:p>
        </p:txBody>
      </p:sp>
      <p:sp>
        <p:nvSpPr>
          <p:cNvPr id="9" name="TextBox 8">
            <a:extLst>
              <a:ext uri="{FF2B5EF4-FFF2-40B4-BE49-F238E27FC236}">
                <a16:creationId xmlns:a16="http://schemas.microsoft.com/office/drawing/2014/main" id="{C20F70DD-DAE1-8445-9BAB-324D3E8FC585}"/>
              </a:ext>
            </a:extLst>
          </p:cNvPr>
          <p:cNvSpPr txBox="1"/>
          <p:nvPr userDrawn="1"/>
        </p:nvSpPr>
        <p:spPr>
          <a:xfrm>
            <a:off x="1" y="1"/>
            <a:ext cx="4833257" cy="769441"/>
          </a:xfrm>
          <a:prstGeom prst="rect">
            <a:avLst/>
          </a:prstGeom>
          <a:noFill/>
        </p:spPr>
        <p:txBody>
          <a:bodyPr wrap="square">
            <a:spAutoFit/>
          </a:bodyPr>
          <a:lstStyle/>
          <a:p>
            <a:r>
              <a:rPr lang="en-US" sz="4400" dirty="0"/>
              <a:t>Great Thanksgiving</a:t>
            </a:r>
            <a:endParaRPr lang="en-US" dirty="0"/>
          </a:p>
        </p:txBody>
      </p:sp>
    </p:spTree>
    <p:extLst>
      <p:ext uri="{BB962C8B-B14F-4D97-AF65-F5344CB8AC3E}">
        <p14:creationId xmlns:p14="http://schemas.microsoft.com/office/powerpoint/2010/main" val="679865154"/>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9" r:id="rId4"/>
    <p:sldLayoutId id="2147483828"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2" descr="The Lent Season &amp; Symbolism - Unspoken Elements">
            <a:extLst>
              <a:ext uri="{FF2B5EF4-FFF2-40B4-BE49-F238E27FC236}">
                <a16:creationId xmlns:a16="http://schemas.microsoft.com/office/drawing/2014/main" id="{66E3D6CF-6543-72FA-4159-DFDA5402B442}"/>
              </a:ext>
            </a:extLst>
          </p:cNvPr>
          <p:cNvPicPr>
            <a:picLocks noChangeAspect="1" noChangeArrowheads="1"/>
          </p:cNvPicPr>
          <p:nvPr userDrawn="1"/>
        </p:nvPicPr>
        <p:blipFill>
          <a:blip r:embed="rId4" cstate="email">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28650" y="202566"/>
            <a:ext cx="7886700" cy="1325563"/>
          </a:xfrm>
          <a:prstGeom prst="rect">
            <a:avLst/>
          </a:prstGeom>
        </p:spPr>
        <p:txBody>
          <a:bodyPr vert="horz" lIns="91440" tIns="45720" rIns="91440" bIns="45720" rtlCol="0" anchor="ctr">
            <a:normAutofit/>
          </a:bodyPr>
          <a:lstStyle/>
          <a:p>
            <a:r>
              <a:rPr lang="en-US" dirty="0"/>
              <a:t>CONFESSION </a:t>
            </a:r>
          </a:p>
        </p:txBody>
      </p:sp>
    </p:spTree>
    <p:extLst>
      <p:ext uri="{BB962C8B-B14F-4D97-AF65-F5344CB8AC3E}">
        <p14:creationId xmlns:p14="http://schemas.microsoft.com/office/powerpoint/2010/main" val="944592439"/>
      </p:ext>
    </p:extLst>
  </p:cSld>
  <p:clrMap bg1="lt1" tx1="dk1" bg2="lt2" tx2="dk2" accent1="accent1" accent2="accent2" accent3="accent3" accent4="accent4" accent5="accent5" accent6="accent6" hlink="hlink" folHlink="folHlink"/>
  <p:sldLayoutIdLst>
    <p:sldLayoutId id="2147483690" r:id="rId1"/>
    <p:sldLayoutId id="2147483691" r:id="rId2"/>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4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A painting of flowers in a field&#10;&#10;AI-generated content may be incorrect.">
            <a:extLst>
              <a:ext uri="{FF2B5EF4-FFF2-40B4-BE49-F238E27FC236}">
                <a16:creationId xmlns:a16="http://schemas.microsoft.com/office/drawing/2014/main" id="{9D21A2E4-1F02-522C-0026-6B693A236C72}"/>
              </a:ext>
            </a:extLst>
          </p:cNvPr>
          <p:cNvPicPr>
            <a:picLocks noChangeAspect="1"/>
          </p:cNvPicPr>
          <p:nvPr userDrawn="1"/>
        </p:nvPicPr>
        <p:blipFill>
          <a:blip r:embed="rId8" cstate="email">
            <a:alphaModFix amt="20000"/>
            <a:extLst>
              <a:ext uri="{28A0092B-C50C-407E-A947-70E740481C1C}">
                <a14:useLocalDpi xmlns:a14="http://schemas.microsoft.com/office/drawing/2010/main"/>
              </a:ext>
            </a:extLst>
          </a:blip>
          <a:stretch>
            <a:fillRect/>
          </a:stretch>
        </p:blipFill>
        <p:spPr>
          <a:xfrm>
            <a:off x="0" y="1181528"/>
            <a:ext cx="9144000" cy="5676472"/>
          </a:xfrm>
          <a:prstGeom prst="rect">
            <a:avLst/>
          </a:prstGeom>
        </p:spPr>
      </p:pic>
      <p:sp>
        <p:nvSpPr>
          <p:cNvPr id="2" name="Title Placeholder 1">
            <a:extLst>
              <a:ext uri="{FF2B5EF4-FFF2-40B4-BE49-F238E27FC236}">
                <a16:creationId xmlns:a16="http://schemas.microsoft.com/office/drawing/2014/main" id="{F50D1853-DEB0-D73F-E0DD-F7805209AC69}"/>
              </a:ext>
            </a:extLst>
          </p:cNvPr>
          <p:cNvSpPr>
            <a:spLocks noGrp="1"/>
          </p:cNvSpPr>
          <p:nvPr>
            <p:ph type="title"/>
          </p:nvPr>
        </p:nvSpPr>
        <p:spPr>
          <a:xfrm>
            <a:off x="628650" y="2766218"/>
            <a:ext cx="7886700" cy="1325563"/>
          </a:xfrm>
          <a:prstGeom prst="rect">
            <a:avLst/>
          </a:prstGeom>
        </p:spPr>
        <p:txBody>
          <a:bodyPr vert="horz" lIns="91440" tIns="45720" rIns="91440" bIns="45720" rtlCol="0" anchor="ctr">
            <a:normAutofit/>
          </a:bodyPr>
          <a:lstStyle/>
          <a:p>
            <a:r>
              <a:rPr lang="en-US" dirty="0"/>
              <a:t>Apostles Creed UMH 882</a:t>
            </a:r>
          </a:p>
        </p:txBody>
      </p:sp>
    </p:spTree>
    <p:extLst>
      <p:ext uri="{BB962C8B-B14F-4D97-AF65-F5344CB8AC3E}">
        <p14:creationId xmlns:p14="http://schemas.microsoft.com/office/powerpoint/2010/main" val="179348511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45" r:id="rId5"/>
    <p:sldLayoutId id="2147483716" r:id="rId6"/>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Butterflies flying in the air&#10;&#10;AI-generated content may be incorrect.">
            <a:extLst>
              <a:ext uri="{FF2B5EF4-FFF2-40B4-BE49-F238E27FC236}">
                <a16:creationId xmlns:a16="http://schemas.microsoft.com/office/drawing/2014/main" id="{5ADE271C-7EA1-B9E6-05C2-F842672D6151}"/>
              </a:ext>
            </a:extLst>
          </p:cNvPr>
          <p:cNvPicPr>
            <a:picLocks noChangeAspect="1"/>
          </p:cNvPicPr>
          <p:nvPr userDrawn="1"/>
        </p:nvPicPr>
        <p:blipFill>
          <a:blip r:embed="rId8">
            <a:alphaModFix amt="5000"/>
          </a:blip>
          <a:stretch>
            <a:fillRect/>
          </a:stretch>
        </p:blipFill>
        <p:spPr>
          <a:xfrm>
            <a:off x="0" y="0"/>
            <a:ext cx="9143999" cy="6858000"/>
          </a:xfrm>
          <a:prstGeom prst="rect">
            <a:avLst/>
          </a:prstGeom>
        </p:spPr>
      </p:pic>
      <p:sp>
        <p:nvSpPr>
          <p:cNvPr id="2" name="Title Placeholder 1">
            <a:extLst>
              <a:ext uri="{FF2B5EF4-FFF2-40B4-BE49-F238E27FC236}">
                <a16:creationId xmlns:a16="http://schemas.microsoft.com/office/drawing/2014/main" id="{9E4BA685-716D-E71E-169E-FC0049952C9A}"/>
              </a:ext>
            </a:extLst>
          </p:cNvPr>
          <p:cNvSpPr>
            <a:spLocks noGrp="1"/>
          </p:cNvSpPr>
          <p:nvPr>
            <p:ph type="title"/>
          </p:nvPr>
        </p:nvSpPr>
        <p:spPr>
          <a:xfrm>
            <a:off x="628650" y="2766218"/>
            <a:ext cx="7886700" cy="1325563"/>
          </a:xfrm>
          <a:prstGeom prst="rect">
            <a:avLst/>
          </a:prstGeom>
        </p:spPr>
        <p:txBody>
          <a:bodyPr vert="horz" lIns="91440" tIns="45720" rIns="91440" bIns="45720" rtlCol="0" anchor="ctr">
            <a:normAutofit/>
          </a:bodyPr>
          <a:lstStyle/>
          <a:p>
            <a:r>
              <a:rPr lang="en-US" dirty="0"/>
              <a:t>Nicene Creed UMH 880</a:t>
            </a:r>
          </a:p>
        </p:txBody>
      </p:sp>
    </p:spTree>
    <p:extLst>
      <p:ext uri="{BB962C8B-B14F-4D97-AF65-F5344CB8AC3E}">
        <p14:creationId xmlns:p14="http://schemas.microsoft.com/office/powerpoint/2010/main" val="3942332354"/>
      </p:ext>
    </p:extLst>
  </p:cSld>
  <p:clrMap bg1="lt1" tx1="dk1" bg2="lt2" tx2="dk2" accent1="accent1" accent2="accent2" accent3="accent3" accent4="accent4" accent5="accent5" accent6="accent6" hlink="hlink" folHlink="folHlink"/>
  <p:sldLayoutIdLst>
    <p:sldLayoutId id="2147483668" r:id="rId1"/>
    <p:sldLayoutId id="2147483725" r:id="rId2"/>
    <p:sldLayoutId id="2147483724" r:id="rId3"/>
    <p:sldLayoutId id="2147483726" r:id="rId4"/>
    <p:sldLayoutId id="2147483727" r:id="rId5"/>
    <p:sldLayoutId id="2147483728" r:id="rId6"/>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In the heart of a peaceful forest, dappled sunlight filters through the canopy, illuminating a solitary wooden cross surrounded by a carpet of white flowers. This scene of natural beauty and serenity evokes a sense of contemplation and reverence, as the cross marks a place of significance amidst the wild flora. The play of light and shadow, combined with the vibrant life of the forest, creates a serene and sacred atmosphere, inviting observers to pause and reflect.">
            <a:extLst>
              <a:ext uri="{FF2B5EF4-FFF2-40B4-BE49-F238E27FC236}">
                <a16:creationId xmlns:a16="http://schemas.microsoft.com/office/drawing/2014/main" id="{1B0917F8-C027-0D2D-BDF9-2FFB5AC42E80}"/>
              </a:ext>
            </a:extLst>
          </p:cNvPr>
          <p:cNvPicPr>
            <a:picLocks noChangeAspect="1" noChangeArrowheads="1"/>
          </p:cNvPicPr>
          <p:nvPr userDrawn="1"/>
        </p:nvPicPr>
        <p:blipFill>
          <a:blip r:embed="rId6">
            <a:alphaModFix amt="2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a:extLst>
              <a:ext uri="{FF2B5EF4-FFF2-40B4-BE49-F238E27FC236}">
                <a16:creationId xmlns:a16="http://schemas.microsoft.com/office/drawing/2014/main" id="{7E3F0CED-423F-67D7-8E5F-F48BA8A04EAA}"/>
              </a:ext>
            </a:extLst>
          </p:cNvPr>
          <p:cNvSpPr>
            <a:spLocks noGrp="1"/>
          </p:cNvSpPr>
          <p:nvPr>
            <p:ph type="title"/>
          </p:nvPr>
        </p:nvSpPr>
        <p:spPr>
          <a:xfrm>
            <a:off x="628650" y="2766218"/>
            <a:ext cx="7886700" cy="1325563"/>
          </a:xfrm>
          <a:prstGeom prst="rect">
            <a:avLst/>
          </a:prstGeom>
        </p:spPr>
        <p:txBody>
          <a:bodyPr vert="horz" lIns="91440" tIns="45720" rIns="91440" bIns="45720" rtlCol="0" anchor="ctr">
            <a:normAutofit/>
          </a:bodyPr>
          <a:lstStyle/>
          <a:p>
            <a:r>
              <a:rPr lang="en-US" dirty="0"/>
              <a:t>The Apostle’s Creed</a:t>
            </a:r>
            <a:br>
              <a:rPr lang="en-US" dirty="0"/>
            </a:br>
            <a:r>
              <a:rPr lang="en-US" dirty="0"/>
              <a:t>Traditional Version </a:t>
            </a:r>
          </a:p>
        </p:txBody>
      </p:sp>
    </p:spTree>
    <p:extLst>
      <p:ext uri="{BB962C8B-B14F-4D97-AF65-F5344CB8AC3E}">
        <p14:creationId xmlns:p14="http://schemas.microsoft.com/office/powerpoint/2010/main" val="3399821931"/>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cross on a path with flowers and trees&#10;&#10;AI-generated content may be incorrect.">
            <a:extLst>
              <a:ext uri="{FF2B5EF4-FFF2-40B4-BE49-F238E27FC236}">
                <a16:creationId xmlns:a16="http://schemas.microsoft.com/office/drawing/2014/main" id="{EED360EA-0707-F612-E24F-F301080D4BD7}"/>
              </a:ext>
            </a:extLst>
          </p:cNvPr>
          <p:cNvPicPr>
            <a:picLocks noChangeAspect="1"/>
          </p:cNvPicPr>
          <p:nvPr userDrawn="1"/>
        </p:nvPicPr>
        <p:blipFill>
          <a:blip r:embed="rId20" cstate="email">
            <a:alphaModFix amt="5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136904295"/>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93" r:id="rId4"/>
    <p:sldLayoutId id="2147483771" r:id="rId5"/>
    <p:sldLayoutId id="2147483773" r:id="rId6"/>
    <p:sldLayoutId id="2147483794" r:id="rId7"/>
    <p:sldLayoutId id="2147483774" r:id="rId8"/>
    <p:sldLayoutId id="2147483775" r:id="rId9"/>
    <p:sldLayoutId id="2147483776" r:id="rId10"/>
    <p:sldLayoutId id="2147483795" r:id="rId11"/>
    <p:sldLayoutId id="2147483778" r:id="rId12"/>
    <p:sldLayoutId id="2147483772" r:id="rId13"/>
    <p:sldLayoutId id="2147483777" r:id="rId14"/>
    <p:sldLayoutId id="2147483796" r:id="rId15"/>
    <p:sldLayoutId id="2147483809" r:id="rId16"/>
    <p:sldLayoutId id="2147483808" r:id="rId17"/>
    <p:sldLayoutId id="2147483791" r:id="rId18"/>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3800" b="1" kern="1200">
          <a:ln>
            <a:solidFill>
              <a:schemeClr val="bg1"/>
            </a:solidFill>
          </a:ln>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C93A617-CA3C-F5EE-6BB2-D5A4CE764DEC}"/>
              </a:ext>
            </a:extLst>
          </p:cNvPr>
          <p:cNvSpPr txBox="1"/>
          <p:nvPr userDrawn="1"/>
        </p:nvSpPr>
        <p:spPr>
          <a:xfrm>
            <a:off x="106680" y="247134"/>
            <a:ext cx="8930640" cy="861774"/>
          </a:xfrm>
          <a:prstGeom prst="rect">
            <a:avLst/>
          </a:prstGeom>
          <a:noFill/>
        </p:spPr>
        <p:txBody>
          <a:bodyPr wrap="square">
            <a:spAutoFit/>
          </a:bodyPr>
          <a:lstStyle/>
          <a:p>
            <a:pPr algn="l"/>
            <a:r>
              <a:rPr lang="en-US" sz="5000" b="1" dirty="0">
                <a:effectLst/>
                <a:latin typeface="Verdana" panose="020B0604030504040204" pitchFamily="34" charset="0"/>
                <a:ea typeface="Verdana" panose="020B0604030504040204" pitchFamily="34" charset="0"/>
                <a:cs typeface="Verdana" panose="020B0604030504040204" pitchFamily="34" charset="0"/>
              </a:rPr>
              <a:t>The Lord’s Prayer</a:t>
            </a:r>
          </a:p>
        </p:txBody>
      </p:sp>
      <p:sp>
        <p:nvSpPr>
          <p:cNvPr id="10" name="TextBox 9">
            <a:extLst>
              <a:ext uri="{FF2B5EF4-FFF2-40B4-BE49-F238E27FC236}">
                <a16:creationId xmlns:a16="http://schemas.microsoft.com/office/drawing/2014/main" id="{AE61D689-BC9F-FA9E-637F-CAD6B7DE6487}"/>
              </a:ext>
            </a:extLst>
          </p:cNvPr>
          <p:cNvSpPr txBox="1"/>
          <p:nvPr userDrawn="1"/>
        </p:nvSpPr>
        <p:spPr>
          <a:xfrm>
            <a:off x="7127240" y="554910"/>
            <a:ext cx="2448560" cy="553998"/>
          </a:xfrm>
          <a:prstGeom prst="rect">
            <a:avLst/>
          </a:prstGeom>
          <a:noFill/>
        </p:spPr>
        <p:txBody>
          <a:bodyPr wrap="square">
            <a:spAutoFit/>
          </a:bodyPr>
          <a:lstStyle/>
          <a:p>
            <a:r>
              <a:rPr lang="en-US" sz="3000" dirty="0">
                <a:effectLst/>
                <a:latin typeface="Verdana" panose="020B0604030504040204" pitchFamily="34" charset="0"/>
                <a:ea typeface="Verdana" panose="020B0604030504040204" pitchFamily="34" charset="0"/>
                <a:cs typeface="Verdana" panose="020B0604030504040204" pitchFamily="34" charset="0"/>
              </a:rPr>
              <a:t>UMH 895</a:t>
            </a:r>
          </a:p>
        </p:txBody>
      </p:sp>
      <p:pic>
        <p:nvPicPr>
          <p:cNvPr id="12" name="Picture 11">
            <a:extLst>
              <a:ext uri="{FF2B5EF4-FFF2-40B4-BE49-F238E27FC236}">
                <a16:creationId xmlns:a16="http://schemas.microsoft.com/office/drawing/2014/main" id="{4D5BE7CE-51E5-2CE8-025F-8CDFC149B448}"/>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1108908"/>
            <a:ext cx="1582013" cy="2022574"/>
          </a:xfrm>
          <a:prstGeom prst="ellipse">
            <a:avLst/>
          </a:prstGeom>
          <a:ln>
            <a:noFill/>
          </a:ln>
          <a:effectLst>
            <a:softEdge rad="112500"/>
          </a:effectLst>
        </p:spPr>
      </p:pic>
    </p:spTree>
    <p:extLst>
      <p:ext uri="{BB962C8B-B14F-4D97-AF65-F5344CB8AC3E}">
        <p14:creationId xmlns:p14="http://schemas.microsoft.com/office/powerpoint/2010/main" val="685952538"/>
      </p:ext>
    </p:extLst>
  </p:cSld>
  <p:clrMap bg1="lt1" tx1="dk1" bg2="lt2" tx2="dk2" accent1="accent1" accent2="accent2" accent3="accent3" accent4="accent4" accent5="accent5" accent6="accent6" hlink="hlink" folHlink="folHlink"/>
  <p:sldLayoutIdLst>
    <p:sldLayoutId id="2147483754" r:id="rId1"/>
    <p:sldLayoutId id="2147483753" r:id="rId2"/>
    <p:sldLayoutId id="2147483790" r:id="rId3"/>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42.xml.rels><?xml version="1.0" encoding="UTF-8" standalone="yes"?>
<Relationships xmlns="http://schemas.openxmlformats.org/package/2006/relationships"><Relationship Id="rId3" Type="http://schemas.openxmlformats.org/officeDocument/2006/relationships/hyperlink" Target="Music/Gloria%20Patri%20-%20RUMC.mp3" TargetMode="External"/><Relationship Id="rId2" Type="http://schemas.openxmlformats.org/officeDocument/2006/relationships/image" Target="../media/image35.jpeg"/><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4.xml.rels><?xml version="1.0" encoding="UTF-8" standalone="yes"?>
<Relationships xmlns="http://schemas.openxmlformats.org/package/2006/relationships"><Relationship Id="rId2" Type="http://schemas.openxmlformats.org/officeDocument/2006/relationships/image" Target="../media/image36.tiff"/><Relationship Id="rId1" Type="http://schemas.openxmlformats.org/officeDocument/2006/relationships/slideLayout" Target="../slideLayouts/slideLayout25.xml"/></Relationships>
</file>

<file path=ppt/slides/_rels/slide55.xml.rels><?xml version="1.0" encoding="UTF-8" standalone="yes"?>
<Relationships xmlns="http://schemas.openxmlformats.org/package/2006/relationships"><Relationship Id="rId2" Type="http://schemas.openxmlformats.org/officeDocument/2006/relationships/image" Target="../media/image36.tiff"/><Relationship Id="rId1" Type="http://schemas.openxmlformats.org/officeDocument/2006/relationships/slideLayout" Target="../slideLayouts/slideLayout25.xml"/></Relationships>
</file>

<file path=ppt/slides/_rels/slide56.xml.rels><?xml version="1.0" encoding="UTF-8" standalone="yes"?>
<Relationships xmlns="http://schemas.openxmlformats.org/package/2006/relationships"><Relationship Id="rId2" Type="http://schemas.openxmlformats.org/officeDocument/2006/relationships/image" Target="../media/image36.tiff"/><Relationship Id="rId1" Type="http://schemas.openxmlformats.org/officeDocument/2006/relationships/slideLayout" Target="../slideLayouts/slideLayout25.xml"/></Relationships>
</file>

<file path=ppt/slides/_rels/slide57.xml.rels><?xml version="1.0" encoding="UTF-8" standalone="yes"?>
<Relationships xmlns="http://schemas.openxmlformats.org/package/2006/relationships"><Relationship Id="rId2" Type="http://schemas.openxmlformats.org/officeDocument/2006/relationships/image" Target="../media/image36.tiff"/><Relationship Id="rId1" Type="http://schemas.openxmlformats.org/officeDocument/2006/relationships/slideLayout" Target="../slideLayouts/slideLayout25.xml"/></Relationships>
</file>

<file path=ppt/slides/_rels/slide58.xml.rels><?xml version="1.0" encoding="UTF-8" standalone="yes"?>
<Relationships xmlns="http://schemas.openxmlformats.org/package/2006/relationships"><Relationship Id="rId2" Type="http://schemas.openxmlformats.org/officeDocument/2006/relationships/image" Target="../media/image36.tiff"/><Relationship Id="rId1" Type="http://schemas.openxmlformats.org/officeDocument/2006/relationships/slideLayout" Target="../slideLayouts/slideLayout25.xml"/></Relationships>
</file>

<file path=ppt/slides/_rels/slide59.xml.rels><?xml version="1.0" encoding="UTF-8" standalone="yes"?>
<Relationships xmlns="http://schemas.openxmlformats.org/package/2006/relationships"><Relationship Id="rId2" Type="http://schemas.openxmlformats.org/officeDocument/2006/relationships/image" Target="../media/image36.tiff"/><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36.tiff"/><Relationship Id="rId1" Type="http://schemas.openxmlformats.org/officeDocument/2006/relationships/slideLayout" Target="../slideLayouts/slideLayout2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5.xml.rels><?xml version="1.0" encoding="UTF-8" standalone="yes"?>
<Relationships xmlns="http://schemas.openxmlformats.org/package/2006/relationships"><Relationship Id="rId2" Type="http://schemas.openxmlformats.org/officeDocument/2006/relationships/image" Target="../media/image37.tiff"/><Relationship Id="rId1" Type="http://schemas.openxmlformats.org/officeDocument/2006/relationships/slideLayout" Target="../slideLayouts/slideLayout25.xml"/></Relationships>
</file>

<file path=ppt/slides/_rels/slide6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5026872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moment of quiet reflection unfolds as gentle hands rest together in prayer on a weathered wooden table. Warm golden hour sunlight streams through delicate linen curtains, casting soft shadows and illuminating tiny dust particles dancing in the air. A steaming cup of amber tea sits nearby, its warmth rising in gentle wisps. The scene embraces earth tones of honey and burnt sienna in a muted, desaturated palette that evokes nostalgia and peace. A well-worn leather journal and sprigs of dried lavender complete this intimate tableau. The grainy film texture and watercolor-like quality create a lofi cozy aesthetic perfect for contemplation. Every element speaks to stillness, comfort, and spiritual calm in this serene composition.">
            <a:extLst>
              <a:ext uri="{FF2B5EF4-FFF2-40B4-BE49-F238E27FC236}">
                <a16:creationId xmlns:a16="http://schemas.microsoft.com/office/drawing/2014/main" id="{74C0F513-BF0D-037B-1BFE-B6D8282491DE}"/>
              </a:ext>
            </a:extLst>
          </p:cNvPr>
          <p:cNvPicPr>
            <a:picLocks noChangeAspect="1"/>
          </p:cNvPicPr>
          <p:nvPr/>
        </p:nvPicPr>
        <p:blipFill>
          <a:blip r:embed="rId2">
            <a:alphaModFix amt="20000"/>
          </a:blip>
          <a:stretch>
            <a:fillRect/>
          </a:stretch>
        </p:blipFill>
        <p:spPr>
          <a:xfrm>
            <a:off x="11151" y="0"/>
            <a:ext cx="9132849" cy="6857999"/>
          </a:xfrm>
          <a:prstGeom prst="rect">
            <a:avLst/>
          </a:prstGeom>
        </p:spPr>
      </p:pic>
      <p:sp>
        <p:nvSpPr>
          <p:cNvPr id="5" name="TextBox 4">
            <a:extLst>
              <a:ext uri="{FF2B5EF4-FFF2-40B4-BE49-F238E27FC236}">
                <a16:creationId xmlns:a16="http://schemas.microsoft.com/office/drawing/2014/main" id="{5F6885E2-D412-2312-9457-F13D2B1502E0}"/>
              </a:ext>
            </a:extLst>
          </p:cNvPr>
          <p:cNvSpPr txBox="1"/>
          <p:nvPr/>
        </p:nvSpPr>
        <p:spPr>
          <a:xfrm>
            <a:off x="0" y="0"/>
            <a:ext cx="5999356" cy="769441"/>
          </a:xfrm>
          <a:prstGeom prst="rect">
            <a:avLst/>
          </a:prstGeom>
          <a:noFill/>
        </p:spPr>
        <p:txBody>
          <a:bodyPr wrap="square">
            <a:spAutoFit/>
          </a:bodyPr>
          <a:lstStyle/>
          <a:p>
            <a:pPr>
              <a:spcBef>
                <a:spcPct val="50000"/>
              </a:spcBef>
              <a:defRPr/>
            </a:pPr>
            <a:r>
              <a:rPr lang="en-US" sz="4400" dirty="0">
                <a:latin typeface="Times New Roman" panose="02020603050405020304" pitchFamily="18" charset="0"/>
                <a:cs typeface="Times New Roman" panose="02020603050405020304" pitchFamily="18" charset="0"/>
              </a:rPr>
              <a:t>Sweet Hour of Prayer</a:t>
            </a:r>
          </a:p>
        </p:txBody>
      </p:sp>
      <p:sp>
        <p:nvSpPr>
          <p:cNvPr id="7" name="TextBox 6">
            <a:extLst>
              <a:ext uri="{FF2B5EF4-FFF2-40B4-BE49-F238E27FC236}">
                <a16:creationId xmlns:a16="http://schemas.microsoft.com/office/drawing/2014/main" id="{E3ABC655-DDB0-718F-FDBD-062F3C886ABA}"/>
              </a:ext>
            </a:extLst>
          </p:cNvPr>
          <p:cNvSpPr txBox="1"/>
          <p:nvPr/>
        </p:nvSpPr>
        <p:spPr>
          <a:xfrm>
            <a:off x="8168268" y="0"/>
            <a:ext cx="975732" cy="707886"/>
          </a:xfrm>
          <a:prstGeom prst="rect">
            <a:avLst/>
          </a:prstGeom>
          <a:noFill/>
        </p:spPr>
        <p:txBody>
          <a:bodyPr wrap="square">
            <a:spAutoFit/>
          </a:bodyPr>
          <a:lstStyle/>
          <a:p>
            <a:pPr>
              <a:spcBef>
                <a:spcPct val="50000"/>
              </a:spcBef>
              <a:defRPr/>
            </a:pPr>
            <a:r>
              <a:rPr lang="en-US" sz="4000" dirty="0">
                <a:latin typeface="Times New Roman" panose="02020603050405020304" pitchFamily="18" charset="0"/>
                <a:cs typeface="Times New Roman" panose="02020603050405020304" pitchFamily="18" charset="0"/>
              </a:rPr>
              <a:t>496</a:t>
            </a:r>
          </a:p>
        </p:txBody>
      </p:sp>
      <p:sp>
        <p:nvSpPr>
          <p:cNvPr id="9" name="TextBox 8">
            <a:extLst>
              <a:ext uri="{FF2B5EF4-FFF2-40B4-BE49-F238E27FC236}">
                <a16:creationId xmlns:a16="http://schemas.microsoft.com/office/drawing/2014/main" id="{CFF9661F-2BFB-D541-5293-1BE1CE2879D1}"/>
              </a:ext>
            </a:extLst>
          </p:cNvPr>
          <p:cNvSpPr txBox="1"/>
          <p:nvPr/>
        </p:nvSpPr>
        <p:spPr>
          <a:xfrm>
            <a:off x="0" y="600164"/>
            <a:ext cx="4789448" cy="338554"/>
          </a:xfrm>
          <a:prstGeom prst="rect">
            <a:avLst/>
          </a:prstGeom>
          <a:noFill/>
        </p:spPr>
        <p:txBody>
          <a:bodyPr wrap="square">
            <a:spAutoFit/>
          </a:bodyPr>
          <a:lstStyle/>
          <a:p>
            <a:pPr>
              <a:spcBef>
                <a:spcPct val="50000"/>
              </a:spcBef>
              <a:defRPr/>
            </a:pPr>
            <a:r>
              <a:rPr lang="en-US" sz="1600" dirty="0">
                <a:latin typeface="Times New Roman" panose="02020603050405020304" pitchFamily="18" charset="0"/>
                <a:cs typeface="Times New Roman" panose="02020603050405020304" pitchFamily="18" charset="0"/>
              </a:rPr>
              <a:t>WORDS: William Walford, 1845</a:t>
            </a:r>
            <a:endParaRPr lang="en-US" sz="22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87F3FCE0-FD6A-9B6C-4AD9-177620C2C762}"/>
              </a:ext>
            </a:extLst>
          </p:cNvPr>
          <p:cNvSpPr txBox="1"/>
          <p:nvPr/>
        </p:nvSpPr>
        <p:spPr>
          <a:xfrm>
            <a:off x="189571" y="1107995"/>
            <a:ext cx="8675649" cy="5538889"/>
          </a:xfrm>
          <a:prstGeom prst="rect">
            <a:avLst/>
          </a:prstGeom>
          <a:noFill/>
        </p:spPr>
        <p:txBody>
          <a:bodyPr wrap="square">
            <a:spAutoFit/>
          </a:bodyPr>
          <a:lstStyle/>
          <a:p>
            <a:pPr algn="ctr">
              <a:lnSpc>
                <a:spcPct val="150000"/>
              </a:lnSpc>
              <a:spcBef>
                <a:spcPct val="50000"/>
              </a:spcBef>
              <a:defRPr/>
            </a:pPr>
            <a:r>
              <a:rPr lang="en-US" sz="3000" dirty="0">
                <a:latin typeface="Verdana" panose="020B0604030504040204" pitchFamily="34" charset="0"/>
                <a:ea typeface="Verdana" panose="020B0604030504040204" pitchFamily="34" charset="0"/>
                <a:cs typeface="Verdana" panose="020B0604030504040204" pitchFamily="34" charset="0"/>
              </a:rPr>
              <a:t>1. Sweet hour of prayer! sweet hour of prayer! that calls me from a world of care, and bids me at my Father’s throne</a:t>
            </a:r>
            <a:br>
              <a:rPr lang="en-US" sz="3000" dirty="0">
                <a:latin typeface="Verdana" panose="020B0604030504040204" pitchFamily="34" charset="0"/>
                <a:ea typeface="Verdana" panose="020B0604030504040204" pitchFamily="34" charset="0"/>
                <a:cs typeface="Verdana" panose="020B0604030504040204" pitchFamily="34" charset="0"/>
              </a:rPr>
            </a:br>
            <a:r>
              <a:rPr lang="en-US" sz="3000" dirty="0">
                <a:latin typeface="Verdana" panose="020B0604030504040204" pitchFamily="34" charset="0"/>
                <a:ea typeface="Verdana" panose="020B0604030504040204" pitchFamily="34" charset="0"/>
                <a:cs typeface="Verdana" panose="020B0604030504040204" pitchFamily="34" charset="0"/>
              </a:rPr>
              <a:t>make all my wants and wishes known. In seasons of distress and grief, my soul has often found relief, and oft escaped</a:t>
            </a:r>
            <a:br>
              <a:rPr lang="en-US" sz="3000" dirty="0">
                <a:latin typeface="Verdana" panose="020B0604030504040204" pitchFamily="34" charset="0"/>
                <a:ea typeface="Verdana" panose="020B0604030504040204" pitchFamily="34" charset="0"/>
                <a:cs typeface="Verdana" panose="020B0604030504040204" pitchFamily="34" charset="0"/>
              </a:rPr>
            </a:br>
            <a:r>
              <a:rPr lang="en-US" sz="3000" dirty="0">
                <a:latin typeface="Verdana" panose="020B0604030504040204" pitchFamily="34" charset="0"/>
                <a:ea typeface="Verdana" panose="020B0604030504040204" pitchFamily="34" charset="0"/>
                <a:cs typeface="Verdana" panose="020B0604030504040204" pitchFamily="34" charset="0"/>
              </a:rPr>
              <a:t>the tempter’s snare by thy return, sweet hour of prayer!</a:t>
            </a:r>
          </a:p>
        </p:txBody>
      </p:sp>
    </p:spTree>
    <p:extLst>
      <p:ext uri="{BB962C8B-B14F-4D97-AF65-F5344CB8AC3E}">
        <p14:creationId xmlns:p14="http://schemas.microsoft.com/office/powerpoint/2010/main" val="102056700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7D29C-F443-7F26-274C-C7552293C1D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1035DE7-8E5A-6B33-3CC9-C0D097A00635}"/>
              </a:ext>
            </a:extLst>
          </p:cNvPr>
          <p:cNvSpPr txBox="1"/>
          <p:nvPr/>
        </p:nvSpPr>
        <p:spPr>
          <a:xfrm>
            <a:off x="0" y="0"/>
            <a:ext cx="5999356" cy="769441"/>
          </a:xfrm>
          <a:prstGeom prst="rect">
            <a:avLst/>
          </a:prstGeom>
          <a:noFill/>
        </p:spPr>
        <p:txBody>
          <a:bodyPr wrap="square">
            <a:spAutoFit/>
          </a:bodyPr>
          <a:lstStyle/>
          <a:p>
            <a:pPr>
              <a:spcBef>
                <a:spcPct val="50000"/>
              </a:spcBef>
              <a:defRPr/>
            </a:pPr>
            <a:r>
              <a:rPr lang="en-US" sz="4400" dirty="0">
                <a:latin typeface="Times New Roman" panose="02020603050405020304" pitchFamily="18" charset="0"/>
                <a:cs typeface="Times New Roman" panose="02020603050405020304" pitchFamily="18" charset="0"/>
              </a:rPr>
              <a:t>Sweet Hour of Prayer</a:t>
            </a:r>
          </a:p>
        </p:txBody>
      </p:sp>
      <p:sp>
        <p:nvSpPr>
          <p:cNvPr id="7" name="TextBox 6">
            <a:extLst>
              <a:ext uri="{FF2B5EF4-FFF2-40B4-BE49-F238E27FC236}">
                <a16:creationId xmlns:a16="http://schemas.microsoft.com/office/drawing/2014/main" id="{256D0C79-BD27-828F-916D-008930A87AF4}"/>
              </a:ext>
            </a:extLst>
          </p:cNvPr>
          <p:cNvSpPr txBox="1"/>
          <p:nvPr/>
        </p:nvSpPr>
        <p:spPr>
          <a:xfrm>
            <a:off x="8168268" y="0"/>
            <a:ext cx="975732" cy="707886"/>
          </a:xfrm>
          <a:prstGeom prst="rect">
            <a:avLst/>
          </a:prstGeom>
          <a:noFill/>
        </p:spPr>
        <p:txBody>
          <a:bodyPr wrap="square">
            <a:spAutoFit/>
          </a:bodyPr>
          <a:lstStyle/>
          <a:p>
            <a:pPr>
              <a:spcBef>
                <a:spcPct val="50000"/>
              </a:spcBef>
              <a:defRPr/>
            </a:pPr>
            <a:r>
              <a:rPr lang="en-US" sz="4000" dirty="0">
                <a:latin typeface="Times New Roman" panose="02020603050405020304" pitchFamily="18" charset="0"/>
                <a:cs typeface="Times New Roman" panose="02020603050405020304" pitchFamily="18" charset="0"/>
              </a:rPr>
              <a:t>496</a:t>
            </a:r>
          </a:p>
        </p:txBody>
      </p:sp>
      <p:sp>
        <p:nvSpPr>
          <p:cNvPr id="9" name="TextBox 8">
            <a:extLst>
              <a:ext uri="{FF2B5EF4-FFF2-40B4-BE49-F238E27FC236}">
                <a16:creationId xmlns:a16="http://schemas.microsoft.com/office/drawing/2014/main" id="{669085ED-9B7D-E901-4498-E963657B64C0}"/>
              </a:ext>
            </a:extLst>
          </p:cNvPr>
          <p:cNvSpPr txBox="1"/>
          <p:nvPr/>
        </p:nvSpPr>
        <p:spPr>
          <a:xfrm>
            <a:off x="0" y="600164"/>
            <a:ext cx="4789448" cy="338554"/>
          </a:xfrm>
          <a:prstGeom prst="rect">
            <a:avLst/>
          </a:prstGeom>
          <a:noFill/>
        </p:spPr>
        <p:txBody>
          <a:bodyPr wrap="square">
            <a:spAutoFit/>
          </a:bodyPr>
          <a:lstStyle/>
          <a:p>
            <a:pPr>
              <a:spcBef>
                <a:spcPct val="50000"/>
              </a:spcBef>
              <a:defRPr/>
            </a:pPr>
            <a:r>
              <a:rPr lang="en-US" sz="1600" dirty="0">
                <a:latin typeface="Times New Roman" panose="02020603050405020304" pitchFamily="18" charset="0"/>
                <a:cs typeface="Times New Roman" panose="02020603050405020304" pitchFamily="18" charset="0"/>
              </a:rPr>
              <a:t>WORDS: William Walford, 1845</a:t>
            </a:r>
            <a:endParaRPr lang="en-US" sz="22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375AD957-0C20-9973-AB12-21AC8020459D}"/>
              </a:ext>
            </a:extLst>
          </p:cNvPr>
          <p:cNvSpPr txBox="1"/>
          <p:nvPr/>
        </p:nvSpPr>
        <p:spPr>
          <a:xfrm>
            <a:off x="234175" y="1308050"/>
            <a:ext cx="8675649" cy="4164345"/>
          </a:xfrm>
          <a:prstGeom prst="rect">
            <a:avLst/>
          </a:prstGeom>
          <a:noFill/>
        </p:spPr>
        <p:txBody>
          <a:bodyPr wrap="square">
            <a:spAutoFit/>
          </a:bodyPr>
          <a:lstStyle/>
          <a:p>
            <a:pPr algn="ctr">
              <a:lnSpc>
                <a:spcPct val="150000"/>
              </a:lnSpc>
              <a:spcBef>
                <a:spcPct val="50000"/>
              </a:spcBef>
              <a:defRPr/>
            </a:pPr>
            <a:r>
              <a:rPr lang="en-US" sz="3000" dirty="0">
                <a:latin typeface="Times New Roman" panose="02020603050405020304" pitchFamily="18" charset="0"/>
                <a:cs typeface="Times New Roman" panose="02020603050405020304" pitchFamily="18" charset="0"/>
              </a:rPr>
              <a:t>2. Sweet hour of prayer! sweet hour of prayer! the joys I feel, the bliss I share of those whose anxious spirits burn with strong desires for thy return! With such I hasten to the place where God my Savior shows his face, and gladly take my station there, and wait for thee, sweet hour of prayer!</a:t>
            </a:r>
          </a:p>
        </p:txBody>
      </p:sp>
      <p:pic>
        <p:nvPicPr>
          <p:cNvPr id="2" name="Picture 1" descr="A moment of quiet reflection unfolds as gentle hands rest together in prayer on a weathered wooden table. Warm golden hour sunlight streams through delicate linen curtains, casting soft shadows and illuminating tiny dust particles dancing in the air. A steaming cup of amber tea sits nearby, its warmth rising in gentle wisps. The scene embraces earth tones of honey and burnt sienna in a muted, desaturated palette that evokes nostalgia and peace. A well-worn leather journal and sprigs of dried lavender complete this intimate tableau. The grainy film texture and watercolor-like quality create a lofi cozy aesthetic perfect for contemplation. Every element speaks to stillness, comfort, and spiritual calm in this serene composition.">
            <a:extLst>
              <a:ext uri="{FF2B5EF4-FFF2-40B4-BE49-F238E27FC236}">
                <a16:creationId xmlns:a16="http://schemas.microsoft.com/office/drawing/2014/main" id="{67A8B723-657B-02D1-A2EE-CA91952988D4}"/>
              </a:ext>
            </a:extLst>
          </p:cNvPr>
          <p:cNvPicPr>
            <a:picLocks noChangeAspect="1"/>
          </p:cNvPicPr>
          <p:nvPr/>
        </p:nvPicPr>
        <p:blipFill>
          <a:blip r:embed="rId2">
            <a:alphaModFix amt="20000"/>
          </a:blip>
          <a:stretch>
            <a:fillRect/>
          </a:stretch>
        </p:blipFill>
        <p:spPr>
          <a:xfrm>
            <a:off x="11151" y="0"/>
            <a:ext cx="9132849" cy="6857999"/>
          </a:xfrm>
          <a:prstGeom prst="rect">
            <a:avLst/>
          </a:prstGeom>
        </p:spPr>
      </p:pic>
    </p:spTree>
    <p:extLst>
      <p:ext uri="{BB962C8B-B14F-4D97-AF65-F5344CB8AC3E}">
        <p14:creationId xmlns:p14="http://schemas.microsoft.com/office/powerpoint/2010/main" val="110613063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FC3B2-C2B7-45BE-3EEF-EF8491647F3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2B56C04-1683-FFF5-90B1-17C9040926C8}"/>
              </a:ext>
            </a:extLst>
          </p:cNvPr>
          <p:cNvSpPr txBox="1"/>
          <p:nvPr/>
        </p:nvSpPr>
        <p:spPr>
          <a:xfrm>
            <a:off x="0" y="0"/>
            <a:ext cx="5999356" cy="769441"/>
          </a:xfrm>
          <a:prstGeom prst="rect">
            <a:avLst/>
          </a:prstGeom>
          <a:noFill/>
        </p:spPr>
        <p:txBody>
          <a:bodyPr wrap="square">
            <a:spAutoFit/>
          </a:bodyPr>
          <a:lstStyle/>
          <a:p>
            <a:pPr>
              <a:spcBef>
                <a:spcPct val="50000"/>
              </a:spcBef>
              <a:defRPr/>
            </a:pPr>
            <a:r>
              <a:rPr lang="en-US" sz="4400" dirty="0">
                <a:latin typeface="Times New Roman" panose="02020603050405020304" pitchFamily="18" charset="0"/>
                <a:cs typeface="Times New Roman" panose="02020603050405020304" pitchFamily="18" charset="0"/>
              </a:rPr>
              <a:t>Sweet Hour of Prayer</a:t>
            </a:r>
          </a:p>
        </p:txBody>
      </p:sp>
      <p:sp>
        <p:nvSpPr>
          <p:cNvPr id="7" name="TextBox 6">
            <a:extLst>
              <a:ext uri="{FF2B5EF4-FFF2-40B4-BE49-F238E27FC236}">
                <a16:creationId xmlns:a16="http://schemas.microsoft.com/office/drawing/2014/main" id="{68F49189-E2E7-62D5-E939-DD8D80499B40}"/>
              </a:ext>
            </a:extLst>
          </p:cNvPr>
          <p:cNvSpPr txBox="1"/>
          <p:nvPr/>
        </p:nvSpPr>
        <p:spPr>
          <a:xfrm>
            <a:off x="8168268" y="0"/>
            <a:ext cx="975732" cy="707886"/>
          </a:xfrm>
          <a:prstGeom prst="rect">
            <a:avLst/>
          </a:prstGeom>
          <a:noFill/>
        </p:spPr>
        <p:txBody>
          <a:bodyPr wrap="square">
            <a:spAutoFit/>
          </a:bodyPr>
          <a:lstStyle/>
          <a:p>
            <a:pPr>
              <a:spcBef>
                <a:spcPct val="50000"/>
              </a:spcBef>
              <a:defRPr/>
            </a:pPr>
            <a:r>
              <a:rPr lang="en-US" sz="4000" dirty="0">
                <a:latin typeface="Times New Roman" panose="02020603050405020304" pitchFamily="18" charset="0"/>
                <a:cs typeface="Times New Roman" panose="02020603050405020304" pitchFamily="18" charset="0"/>
              </a:rPr>
              <a:t>496</a:t>
            </a:r>
          </a:p>
        </p:txBody>
      </p:sp>
      <p:sp>
        <p:nvSpPr>
          <p:cNvPr id="9" name="TextBox 8">
            <a:extLst>
              <a:ext uri="{FF2B5EF4-FFF2-40B4-BE49-F238E27FC236}">
                <a16:creationId xmlns:a16="http://schemas.microsoft.com/office/drawing/2014/main" id="{25E67E60-3956-B907-7266-EA4237C23164}"/>
              </a:ext>
            </a:extLst>
          </p:cNvPr>
          <p:cNvSpPr txBox="1"/>
          <p:nvPr/>
        </p:nvSpPr>
        <p:spPr>
          <a:xfrm>
            <a:off x="0" y="600164"/>
            <a:ext cx="4789448" cy="338554"/>
          </a:xfrm>
          <a:prstGeom prst="rect">
            <a:avLst/>
          </a:prstGeom>
          <a:noFill/>
        </p:spPr>
        <p:txBody>
          <a:bodyPr wrap="square">
            <a:spAutoFit/>
          </a:bodyPr>
          <a:lstStyle/>
          <a:p>
            <a:pPr>
              <a:spcBef>
                <a:spcPct val="50000"/>
              </a:spcBef>
              <a:defRPr/>
            </a:pPr>
            <a:r>
              <a:rPr lang="en-US" sz="1600" dirty="0">
                <a:latin typeface="Times New Roman" panose="02020603050405020304" pitchFamily="18" charset="0"/>
                <a:cs typeface="Times New Roman" panose="02020603050405020304" pitchFamily="18" charset="0"/>
              </a:rPr>
              <a:t>WORDS: William Walford, 1845</a:t>
            </a:r>
            <a:endParaRPr lang="en-US" sz="22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5D8D298C-A6DE-CBDE-5777-EDFA4F38092D}"/>
              </a:ext>
            </a:extLst>
          </p:cNvPr>
          <p:cNvSpPr txBox="1"/>
          <p:nvPr/>
        </p:nvSpPr>
        <p:spPr>
          <a:xfrm>
            <a:off x="234175" y="1369605"/>
            <a:ext cx="8675649" cy="4164345"/>
          </a:xfrm>
          <a:prstGeom prst="rect">
            <a:avLst/>
          </a:prstGeom>
          <a:noFill/>
        </p:spPr>
        <p:txBody>
          <a:bodyPr wrap="square">
            <a:spAutoFit/>
          </a:bodyPr>
          <a:lstStyle/>
          <a:p>
            <a:pPr algn="ctr">
              <a:lnSpc>
                <a:spcPct val="150000"/>
              </a:lnSpc>
              <a:spcBef>
                <a:spcPct val="50000"/>
              </a:spcBef>
              <a:defRPr/>
            </a:pPr>
            <a:r>
              <a:rPr lang="en-US" sz="3000" dirty="0">
                <a:latin typeface="Times New Roman" panose="02020603050405020304" pitchFamily="18" charset="0"/>
                <a:cs typeface="Times New Roman" panose="02020603050405020304" pitchFamily="18" charset="0"/>
              </a:rPr>
              <a:t>3. Sweet hour of prayer! sweet hour of prayer! thy wings shall my petition bear to him whose truth</a:t>
            </a:r>
            <a:br>
              <a:rPr lang="en-US" sz="3000" dirty="0">
                <a:latin typeface="Times New Roman" panose="02020603050405020304" pitchFamily="18" charset="0"/>
                <a:cs typeface="Times New Roman" panose="02020603050405020304" pitchFamily="18" charset="0"/>
              </a:rPr>
            </a:br>
            <a:r>
              <a:rPr lang="en-US" sz="3000" dirty="0">
                <a:latin typeface="Times New Roman" panose="02020603050405020304" pitchFamily="18" charset="0"/>
                <a:cs typeface="Times New Roman" panose="02020603050405020304" pitchFamily="18" charset="0"/>
              </a:rPr>
              <a:t>and faithfulness engage the waiting soul to bless. And since he bids me seek his face, believe his word, and trust his grace, I’ll cast on him my every care, and wait for thee, sweet hour of prayer!</a:t>
            </a:r>
          </a:p>
        </p:txBody>
      </p:sp>
      <p:pic>
        <p:nvPicPr>
          <p:cNvPr id="2" name="Picture 1" descr="A moment of quiet reflection unfolds as gentle hands rest together in prayer on a weathered wooden table. Warm golden hour sunlight streams through delicate linen curtains, casting soft shadows and illuminating tiny dust particles dancing in the air. A steaming cup of amber tea sits nearby, its warmth rising in gentle wisps. The scene embraces earth tones of honey and burnt sienna in a muted, desaturated palette that evokes nostalgia and peace. A well-worn leather journal and sprigs of dried lavender complete this intimate tableau. The grainy film texture and watercolor-like quality create a lofi cozy aesthetic perfect for contemplation. Every element speaks to stillness, comfort, and spiritual calm in this serene composition.">
            <a:extLst>
              <a:ext uri="{FF2B5EF4-FFF2-40B4-BE49-F238E27FC236}">
                <a16:creationId xmlns:a16="http://schemas.microsoft.com/office/drawing/2014/main" id="{BE4F1B98-2F25-3189-6770-41FD3BBDB62B}"/>
              </a:ext>
            </a:extLst>
          </p:cNvPr>
          <p:cNvPicPr>
            <a:picLocks noChangeAspect="1"/>
          </p:cNvPicPr>
          <p:nvPr/>
        </p:nvPicPr>
        <p:blipFill>
          <a:blip r:embed="rId2">
            <a:alphaModFix amt="20000"/>
          </a:blip>
          <a:stretch>
            <a:fillRect/>
          </a:stretch>
        </p:blipFill>
        <p:spPr>
          <a:xfrm>
            <a:off x="11151" y="0"/>
            <a:ext cx="9132849" cy="6857999"/>
          </a:xfrm>
          <a:prstGeom prst="rect">
            <a:avLst/>
          </a:prstGeom>
        </p:spPr>
      </p:pic>
    </p:spTree>
    <p:extLst>
      <p:ext uri="{BB962C8B-B14F-4D97-AF65-F5344CB8AC3E}">
        <p14:creationId xmlns:p14="http://schemas.microsoft.com/office/powerpoint/2010/main" val="20712070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832620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38966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5A8AFA4-5C32-4100-9C6D-839A47E15F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6B5F253-7949-47C2-9DBD-1570ECDA2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4349" y="685800"/>
            <a:ext cx="4066277" cy="5486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D942B6-A21F-F015-7FCA-D4582DDAC8A1}"/>
              </a:ext>
            </a:extLst>
          </p:cNvPr>
          <p:cNvSpPr>
            <a:spLocks noGrp="1"/>
          </p:cNvSpPr>
          <p:nvPr>
            <p:ph type="ctrTitle"/>
          </p:nvPr>
        </p:nvSpPr>
        <p:spPr>
          <a:xfrm>
            <a:off x="1251319" y="1254763"/>
            <a:ext cx="2583711" cy="2481729"/>
          </a:xfrm>
        </p:spPr>
        <p:txBody>
          <a:bodyPr anchor="b">
            <a:normAutofit/>
          </a:bodyPr>
          <a:lstStyle/>
          <a:p>
            <a:r>
              <a:rPr lang="en-US" sz="2800">
                <a:solidFill>
                  <a:srgbClr val="595959"/>
                </a:solidFill>
              </a:rPr>
              <a:t>Genesis 32: </a:t>
            </a:r>
            <a:br>
              <a:rPr lang="en-US" sz="2800">
                <a:solidFill>
                  <a:srgbClr val="595959"/>
                </a:solidFill>
              </a:rPr>
            </a:br>
            <a:r>
              <a:rPr lang="en-US" sz="2800">
                <a:solidFill>
                  <a:srgbClr val="595959"/>
                </a:solidFill>
              </a:rPr>
              <a:t>22 – 31 </a:t>
            </a:r>
          </a:p>
        </p:txBody>
      </p:sp>
      <p:sp>
        <p:nvSpPr>
          <p:cNvPr id="3" name="Subtitle 2">
            <a:extLst>
              <a:ext uri="{FF2B5EF4-FFF2-40B4-BE49-F238E27FC236}">
                <a16:creationId xmlns:a16="http://schemas.microsoft.com/office/drawing/2014/main" id="{94161476-26D7-969C-CE96-FBF92BBC2800}"/>
              </a:ext>
            </a:extLst>
          </p:cNvPr>
          <p:cNvSpPr>
            <a:spLocks noGrp="1"/>
          </p:cNvSpPr>
          <p:nvPr>
            <p:ph type="subTitle" idx="1"/>
          </p:nvPr>
        </p:nvSpPr>
        <p:spPr>
          <a:xfrm>
            <a:off x="1386884" y="4046453"/>
            <a:ext cx="2312581" cy="1785506"/>
          </a:xfrm>
        </p:spPr>
        <p:txBody>
          <a:bodyPr anchor="t">
            <a:normAutofit/>
          </a:bodyPr>
          <a:lstStyle/>
          <a:p>
            <a:r>
              <a:rPr lang="en-US" sz="1200">
                <a:solidFill>
                  <a:srgbClr val="595959"/>
                </a:solidFill>
              </a:rPr>
              <a:t>NRSVUE</a:t>
            </a:r>
          </a:p>
        </p:txBody>
      </p:sp>
      <p:pic>
        <p:nvPicPr>
          <p:cNvPr id="4" name="Picture 3" descr="A spiritual man in flowing robes stands alone on a rocky mountain peak during the magical golden hour. His arms are stretched wide in a blessing gesture as he faces the setting sun. Dramatic god rays burst through majestic clouds, creating powerful beams of light that illuminate the scene with warm golden and amber tones. The deep blue sky contrasts beautifully with the golden light, while atmospheric mist catches and scatters the sunbeams. Below, an endless desert landscape stretches to the horizon. The figure appears as a silhouette against the divine illumination, creating a reverent and peaceful atmosphere. This cinematic composition captures a moment of spiritual connection between earth and heaven, inspiring feelings of hope, faith, and inner peace.">
            <a:extLst>
              <a:ext uri="{FF2B5EF4-FFF2-40B4-BE49-F238E27FC236}">
                <a16:creationId xmlns:a16="http://schemas.microsoft.com/office/drawing/2014/main" id="{8E16EE68-9246-B848-A2AD-ED262424955B}"/>
              </a:ext>
            </a:extLst>
          </p:cNvPr>
          <p:cNvPicPr>
            <a:picLocks noChangeAspect="1"/>
          </p:cNvPicPr>
          <p:nvPr/>
        </p:nvPicPr>
        <p:blipFill>
          <a:blip r:embed="rId2"/>
          <a:srcRect l="30350" r="27863"/>
          <a:stretch>
            <a:fillRect/>
          </a:stretch>
        </p:blipFill>
        <p:spPr>
          <a:xfrm>
            <a:off x="4580627" y="685799"/>
            <a:ext cx="4057650" cy="5486400"/>
          </a:xfrm>
          <a:prstGeom prst="rect">
            <a:avLst/>
          </a:prstGeom>
        </p:spPr>
      </p:pic>
    </p:spTree>
    <p:extLst>
      <p:ext uri="{BB962C8B-B14F-4D97-AF65-F5344CB8AC3E}">
        <p14:creationId xmlns:p14="http://schemas.microsoft.com/office/powerpoint/2010/main" val="241682892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F37283-1B8B-0B24-F1B6-E56B46AD4090}"/>
              </a:ext>
            </a:extLst>
          </p:cNvPr>
          <p:cNvSpPr txBox="1"/>
          <p:nvPr/>
        </p:nvSpPr>
        <p:spPr>
          <a:xfrm>
            <a:off x="61332" y="1352053"/>
            <a:ext cx="9021336" cy="4153894"/>
          </a:xfrm>
          <a:prstGeom prst="rect">
            <a:avLst/>
          </a:prstGeom>
          <a:noFill/>
        </p:spPr>
        <p:txBody>
          <a:bodyPr wrap="square">
            <a:spAutoFit/>
          </a:bodyPr>
          <a:lstStyle/>
          <a:p>
            <a:pPr marL="0" marR="0" algn="ctr">
              <a:lnSpc>
                <a:spcPct val="150000"/>
              </a:lnSpc>
              <a:buNone/>
            </a:pPr>
            <a:r>
              <a:rPr lang="en-US" sz="3000" b="1" kern="100" baseline="30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22 </a:t>
            </a:r>
            <a:r>
              <a:rPr lang="en-US" sz="3000" kern="1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The same night he got up and took his two wives, his two maids, and his eleven children and crossed the ford of the Jabbok. </a:t>
            </a:r>
          </a:p>
          <a:p>
            <a:pPr marL="0" marR="0" algn="ctr">
              <a:lnSpc>
                <a:spcPct val="150000"/>
              </a:lnSpc>
              <a:buNone/>
            </a:pPr>
            <a:endParaRPr lang="en-US" sz="3000" kern="100" dirty="0">
              <a:effectLst/>
              <a:latin typeface="Verdana" panose="020B0604030504040204" pitchFamily="34" charset="0"/>
              <a:ea typeface="Verdana" panose="020B0604030504040204" pitchFamily="34" charset="0"/>
              <a:cs typeface="Verdana" panose="020B0604030504040204" pitchFamily="34" charset="0"/>
            </a:endParaRPr>
          </a:p>
          <a:p>
            <a:pPr marL="0" marR="0" algn="ctr">
              <a:lnSpc>
                <a:spcPct val="150000"/>
              </a:lnSpc>
              <a:buNone/>
            </a:pPr>
            <a:r>
              <a:rPr lang="en-US" sz="3000" b="1" kern="100" baseline="30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23 </a:t>
            </a:r>
            <a:r>
              <a:rPr lang="en-US" sz="3000" kern="1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He took them and sent them across the stream, and likewise everything that he had. </a:t>
            </a:r>
            <a:endParaRPr lang="en-US" sz="3000" kern="100" dirty="0">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06488597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79387-1CA0-D7A2-058B-8A8B1DFCDAF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6438BFE-19CD-C0FF-0A31-DFF1002F2723}"/>
              </a:ext>
            </a:extLst>
          </p:cNvPr>
          <p:cNvSpPr txBox="1"/>
          <p:nvPr/>
        </p:nvSpPr>
        <p:spPr>
          <a:xfrm>
            <a:off x="61332" y="1005804"/>
            <a:ext cx="9021336" cy="4846391"/>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24 </a:t>
            </a:r>
            <a:r>
              <a:rPr lang="en-US" sz="3000" dirty="0">
                <a:latin typeface="Verdana" panose="020B0604030504040204" pitchFamily="34" charset="0"/>
                <a:ea typeface="Verdana" panose="020B0604030504040204" pitchFamily="34" charset="0"/>
                <a:cs typeface="Verdana" panose="020B0604030504040204" pitchFamily="34" charset="0"/>
              </a:rPr>
              <a:t>Jacob was left alone, and a man wrestled with him until daybreak. </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25 </a:t>
            </a:r>
            <a:r>
              <a:rPr lang="en-US" sz="3000" dirty="0">
                <a:latin typeface="Verdana" panose="020B0604030504040204" pitchFamily="34" charset="0"/>
                <a:ea typeface="Verdana" panose="020B0604030504040204" pitchFamily="34" charset="0"/>
                <a:cs typeface="Verdana" panose="020B0604030504040204" pitchFamily="34" charset="0"/>
              </a:rPr>
              <a:t>When the man saw that he did not prevail against Jacob, he struck him on the hip socket, and Jacob’s hip was put out of joint as he wrestled with him. </a:t>
            </a:r>
          </a:p>
        </p:txBody>
      </p:sp>
    </p:spTree>
    <p:extLst>
      <p:ext uri="{BB962C8B-B14F-4D97-AF65-F5344CB8AC3E}">
        <p14:creationId xmlns:p14="http://schemas.microsoft.com/office/powerpoint/2010/main" val="275577289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2D9A6-B28D-1CB1-E768-F99AC2F646F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FA3F347-6633-3B19-C828-7462D49E0C16}"/>
              </a:ext>
            </a:extLst>
          </p:cNvPr>
          <p:cNvSpPr txBox="1"/>
          <p:nvPr/>
        </p:nvSpPr>
        <p:spPr>
          <a:xfrm>
            <a:off x="61332" y="1352053"/>
            <a:ext cx="9021336" cy="4153894"/>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26 </a:t>
            </a:r>
            <a:r>
              <a:rPr lang="en-US" sz="3000" dirty="0">
                <a:latin typeface="Verdana" panose="020B0604030504040204" pitchFamily="34" charset="0"/>
                <a:ea typeface="Verdana" panose="020B0604030504040204" pitchFamily="34" charset="0"/>
                <a:cs typeface="Verdana" panose="020B0604030504040204" pitchFamily="34" charset="0"/>
              </a:rPr>
              <a:t>Then he said, “Let me go, for the day is breaking.” But Jacob said, “I will not let you go, unless you bless me.” </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27</a:t>
            </a:r>
            <a:r>
              <a:rPr lang="en-US" sz="3000" dirty="0">
                <a:latin typeface="Verdana" panose="020B0604030504040204" pitchFamily="34" charset="0"/>
                <a:ea typeface="Verdana" panose="020B0604030504040204" pitchFamily="34" charset="0"/>
                <a:cs typeface="Verdana" panose="020B0604030504040204" pitchFamily="34" charset="0"/>
              </a:rPr>
              <a:t> So he said to him, “What is your name?” And he said, “Jacob.” </a:t>
            </a:r>
          </a:p>
        </p:txBody>
      </p:sp>
    </p:spTree>
    <p:extLst>
      <p:ext uri="{BB962C8B-B14F-4D97-AF65-F5344CB8AC3E}">
        <p14:creationId xmlns:p14="http://schemas.microsoft.com/office/powerpoint/2010/main" val="354011413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DB327-7E19-B6B3-A74C-F5BC36BC4A6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4AA8004-35FA-CF5D-2483-6E0299364989}"/>
              </a:ext>
            </a:extLst>
          </p:cNvPr>
          <p:cNvSpPr txBox="1"/>
          <p:nvPr/>
        </p:nvSpPr>
        <p:spPr>
          <a:xfrm>
            <a:off x="61332" y="659555"/>
            <a:ext cx="9021336" cy="5538889"/>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28 </a:t>
            </a:r>
            <a:r>
              <a:rPr lang="en-US" sz="3000" dirty="0">
                <a:latin typeface="Verdana" panose="020B0604030504040204" pitchFamily="34" charset="0"/>
                <a:ea typeface="Verdana" panose="020B0604030504040204" pitchFamily="34" charset="0"/>
                <a:cs typeface="Verdana" panose="020B0604030504040204" pitchFamily="34" charset="0"/>
              </a:rPr>
              <a:t>Then the man said, “You shall no longer be called Jacob, but Israel, for you have striven with God and with humans and have prevailed.” </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29 </a:t>
            </a:r>
            <a:r>
              <a:rPr lang="en-US" sz="3000" dirty="0">
                <a:latin typeface="Verdana" panose="020B0604030504040204" pitchFamily="34" charset="0"/>
                <a:ea typeface="Verdana" panose="020B0604030504040204" pitchFamily="34" charset="0"/>
                <a:cs typeface="Verdana" panose="020B0604030504040204" pitchFamily="34" charset="0"/>
              </a:rPr>
              <a:t>Then Jacob asked him, “Please tell me your name.” But he said, “Why is it that you ask my name?” And there he blessed him. </a:t>
            </a:r>
          </a:p>
        </p:txBody>
      </p:sp>
    </p:spTree>
    <p:extLst>
      <p:ext uri="{BB962C8B-B14F-4D97-AF65-F5344CB8AC3E}">
        <p14:creationId xmlns:p14="http://schemas.microsoft.com/office/powerpoint/2010/main" val="163437004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294254" y="32273"/>
            <a:ext cx="3272803" cy="1616203"/>
          </a:xfrm>
          <a:prstGeom prst="rect">
            <a:avLst/>
          </a:prstGeom>
        </p:spPr>
        <p:txBody>
          <a:bodyPr vert="horz" lIns="91440" tIns="45720" rIns="91440" bIns="45720" rtlCol="0" anchor="ctr">
            <a:normAutofit/>
          </a:bodyPr>
          <a:lstStyle/>
          <a:p>
            <a:pPr algn="ctr" defTabSz="914400">
              <a:lnSpc>
                <a:spcPct val="90000"/>
              </a:lnSpc>
              <a:spcBef>
                <a:spcPct val="0"/>
              </a:spcBef>
              <a:spcAft>
                <a:spcPts val="600"/>
              </a:spcAft>
            </a:pPr>
            <a:r>
              <a:rPr lang="en-US" sz="4500" b="1" kern="1200" dirty="0">
                <a:solidFill>
                  <a:schemeClr val="tx1"/>
                </a:solidFill>
                <a:latin typeface="APPLE CHANCERY" panose="03020702040506060504" pitchFamily="66" charset="-79"/>
                <a:ea typeface="+mj-ea"/>
                <a:cs typeface="APPLE CHANCERY" panose="03020702040506060504" pitchFamily="66" charset="-79"/>
              </a:rPr>
              <a:t>Prelude</a:t>
            </a:r>
          </a:p>
        </p:txBody>
      </p:sp>
      <p:sp>
        <p:nvSpPr>
          <p:cNvPr id="5" name="TextBox 4"/>
          <p:cNvSpPr txBox="1"/>
          <p:nvPr/>
        </p:nvSpPr>
        <p:spPr>
          <a:xfrm>
            <a:off x="4685946" y="1055913"/>
            <a:ext cx="4375273" cy="3447832"/>
          </a:xfrm>
          <a:prstGeom prst="rect">
            <a:avLst/>
          </a:prstGeom>
        </p:spPr>
        <p:txBody>
          <a:bodyPr vert="horz" lIns="91440" tIns="45720" rIns="91440" bIns="45720" rtlCol="0" anchor="t">
            <a:noAutofit/>
          </a:bodyPr>
          <a:lstStyle/>
          <a:p>
            <a:pPr algn="ctr" defTabSz="914400">
              <a:lnSpc>
                <a:spcPct val="90000"/>
              </a:lnSpc>
              <a:spcAft>
                <a:spcPts val="600"/>
              </a:spcAft>
            </a:pPr>
            <a:r>
              <a:rPr lang="en-US" sz="3000" dirty="0">
                <a:latin typeface="Verdana" panose="020B0604030504040204" pitchFamily="34" charset="0"/>
                <a:ea typeface="Verdana" panose="020B0604030504040204" pitchFamily="34" charset="0"/>
                <a:cs typeface="Verdana" panose="020B0604030504040204" pitchFamily="34" charset="0"/>
              </a:rPr>
              <a:t>Pastor Eduardo Carrillo</a:t>
            </a:r>
          </a:p>
          <a:p>
            <a:pPr algn="ctr" defTabSz="914400">
              <a:lnSpc>
                <a:spcPct val="90000"/>
              </a:lnSpc>
              <a:spcAft>
                <a:spcPts val="600"/>
              </a:spcAft>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defTabSz="914400">
              <a:lnSpc>
                <a:spcPct val="90000"/>
              </a:lnSpc>
              <a:spcAft>
                <a:spcPts val="600"/>
              </a:spcAft>
            </a:pPr>
            <a:r>
              <a:rPr lang="en-US" sz="3000" i="1" dirty="0">
                <a:latin typeface="Verdana" panose="020B0604030504040204" pitchFamily="34" charset="0"/>
                <a:ea typeface="Verdana" panose="020B0604030504040204" pitchFamily="34" charset="0"/>
                <a:cs typeface="Verdana" panose="020B0604030504040204" pitchFamily="34" charset="0"/>
              </a:rPr>
              <a:t>Tenth Sunday after Pentecost</a:t>
            </a:r>
          </a:p>
          <a:p>
            <a:pPr algn="ctr" defTabSz="914400">
              <a:lnSpc>
                <a:spcPct val="90000"/>
              </a:lnSpc>
              <a:spcAft>
                <a:spcPts val="600"/>
              </a:spcAft>
            </a:pPr>
            <a:endParaRPr lang="en-US" sz="2800" i="1" dirty="0">
              <a:latin typeface="Verdana" panose="020B0604030504040204" pitchFamily="34" charset="0"/>
              <a:ea typeface="Verdana" panose="020B0604030504040204" pitchFamily="34" charset="0"/>
              <a:cs typeface="Verdana" panose="020B0604030504040204" pitchFamily="34" charset="0"/>
            </a:endParaRPr>
          </a:p>
          <a:p>
            <a:pPr algn="ctr" defTabSz="914400">
              <a:lnSpc>
                <a:spcPct val="90000"/>
              </a:lnSpc>
              <a:spcAft>
                <a:spcPts val="600"/>
              </a:spcAft>
            </a:pPr>
            <a:r>
              <a:rPr lang="en-US" sz="3000" dirty="0">
                <a:latin typeface="Verdana" panose="020B0604030504040204" pitchFamily="34" charset="0"/>
                <a:ea typeface="Verdana" panose="020B0604030504040204" pitchFamily="34" charset="0"/>
                <a:cs typeface="Verdana" panose="020B0604030504040204" pitchFamily="34" charset="0"/>
              </a:rPr>
              <a:t>August 2</a:t>
            </a:r>
            <a:r>
              <a:rPr lang="en-US" sz="3000" baseline="30000" dirty="0">
                <a:latin typeface="Verdana" panose="020B0604030504040204" pitchFamily="34" charset="0"/>
                <a:ea typeface="Verdana" panose="020B0604030504040204" pitchFamily="34" charset="0"/>
                <a:cs typeface="Verdana" panose="020B0604030504040204" pitchFamily="34" charset="0"/>
              </a:rPr>
              <a:t>nd</a:t>
            </a:r>
            <a:r>
              <a:rPr lang="en-US" sz="3000" dirty="0">
                <a:latin typeface="Verdana" panose="020B0604030504040204" pitchFamily="34" charset="0"/>
                <a:ea typeface="Verdana" panose="020B0604030504040204" pitchFamily="34" charset="0"/>
                <a:cs typeface="Verdana" panose="020B0604030504040204" pitchFamily="34" charset="0"/>
              </a:rPr>
              <a:t>, 2026</a:t>
            </a:r>
          </a:p>
          <a:p>
            <a:pPr algn="ctr" defTabSz="914400">
              <a:lnSpc>
                <a:spcPct val="90000"/>
              </a:lnSpc>
              <a:spcAft>
                <a:spcPts val="600"/>
              </a:spcAft>
            </a:pPr>
            <a:endParaRPr lang="en-US" sz="2000" dirty="0">
              <a:latin typeface="Verdana" panose="020B0604030504040204" pitchFamily="34" charset="0"/>
              <a:ea typeface="Verdana" panose="020B0604030504040204" pitchFamily="34" charset="0"/>
              <a:cs typeface="Verdana" panose="020B0604030504040204" pitchFamily="34" charset="0"/>
            </a:endParaRPr>
          </a:p>
          <a:p>
            <a:pPr algn="ctr" defTabSz="914400">
              <a:lnSpc>
                <a:spcPct val="90000"/>
              </a:lnSpc>
              <a:spcAft>
                <a:spcPts val="600"/>
              </a:spcAft>
            </a:pPr>
            <a:r>
              <a:rPr lang="en-US" dirty="0">
                <a:latin typeface="Verdana" panose="020B0604030504040204" pitchFamily="34" charset="0"/>
                <a:ea typeface="Verdana" panose="020B0604030504040204" pitchFamily="34" charset="0"/>
                <a:cs typeface="Verdana" panose="020B0604030504040204" pitchFamily="34" charset="0"/>
              </a:rPr>
              <a:t>CCLI License:</a:t>
            </a:r>
          </a:p>
          <a:p>
            <a:pPr algn="ctr" defTabSz="914400">
              <a:lnSpc>
                <a:spcPct val="90000"/>
              </a:lnSpc>
              <a:spcAft>
                <a:spcPts val="600"/>
              </a:spcAft>
            </a:pPr>
            <a:r>
              <a:rPr lang="en-US" dirty="0">
                <a:latin typeface="Verdana" panose="020B0604030504040204" pitchFamily="34" charset="0"/>
                <a:ea typeface="Verdana" panose="020B0604030504040204" pitchFamily="34" charset="0"/>
                <a:cs typeface="Verdana" panose="020B0604030504040204" pitchFamily="34" charset="0"/>
              </a:rPr>
              <a:t>3430384-01-1829</a:t>
            </a:r>
          </a:p>
        </p:txBody>
      </p:sp>
      <p:cxnSp>
        <p:nvCxnSpPr>
          <p:cNvPr id="7" name="Straight Connector 6">
            <a:extLst>
              <a:ext uri="{FF2B5EF4-FFF2-40B4-BE49-F238E27FC236}">
                <a16:creationId xmlns:a16="http://schemas.microsoft.com/office/drawing/2014/main" id="{C162BB4D-E2BF-6CFB-AE05-BD3B2DB2342A}"/>
              </a:ext>
            </a:extLst>
          </p:cNvPr>
          <p:cNvCxnSpPr/>
          <p:nvPr/>
        </p:nvCxnSpPr>
        <p:spPr>
          <a:xfrm>
            <a:off x="5474768" y="1055913"/>
            <a:ext cx="2797628" cy="0"/>
          </a:xfrm>
          <a:prstGeom prst="line">
            <a:avLst/>
          </a:prstGeom>
          <a:ln>
            <a:solidFill>
              <a:srgbClr val="A791C5"/>
            </a:solidFill>
          </a:ln>
        </p:spPr>
        <p:style>
          <a:lnRef idx="3">
            <a:schemeClr val="accent1"/>
          </a:lnRef>
          <a:fillRef idx="0">
            <a:schemeClr val="accent1"/>
          </a:fillRef>
          <a:effectRef idx="2">
            <a:schemeClr val="accent1"/>
          </a:effectRef>
          <a:fontRef idx="minor">
            <a:schemeClr val="tx1"/>
          </a:fontRef>
        </p:style>
      </p:cxnSp>
      <p:sp>
        <p:nvSpPr>
          <p:cNvPr id="3" name="Text Placeholder 2">
            <a:extLst>
              <a:ext uri="{FF2B5EF4-FFF2-40B4-BE49-F238E27FC236}">
                <a16:creationId xmlns:a16="http://schemas.microsoft.com/office/drawing/2014/main" id="{790E8C4D-1CAC-DDD4-D69E-6D9FF4401769}"/>
              </a:ext>
            </a:extLst>
          </p:cNvPr>
          <p:cNvSpPr txBox="1">
            <a:spLocks/>
          </p:cNvSpPr>
          <p:nvPr/>
        </p:nvSpPr>
        <p:spPr>
          <a:xfrm>
            <a:off x="628650" y="6492874"/>
            <a:ext cx="7886700" cy="365126"/>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Tx/>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b="1" dirty="0"/>
              <a:t>Livestream Notice:</a:t>
            </a:r>
            <a:r>
              <a:rPr lang="en-US" sz="1200" dirty="0"/>
              <a:t> Our worship service is live-streamed and recorded. By attending, you consent to being included in the broadcast. Thank you for joining us!</a:t>
            </a:r>
          </a:p>
        </p:txBody>
      </p:sp>
      <p:pic>
        <p:nvPicPr>
          <p:cNvPr id="2" name="Picture 1">
            <a:extLst>
              <a:ext uri="{FF2B5EF4-FFF2-40B4-BE49-F238E27FC236}">
                <a16:creationId xmlns:a16="http://schemas.microsoft.com/office/drawing/2014/main" id="{E6AD6117-99B0-6E53-03CA-637ADC4ADF48}"/>
              </a:ext>
            </a:extLst>
          </p:cNvPr>
          <p:cNvPicPr>
            <a:picLocks noChangeAspect="1"/>
          </p:cNvPicPr>
          <p:nvPr/>
        </p:nvPicPr>
        <p:blipFill rotWithShape="1">
          <a:blip r:embed="rId3">
            <a:extLst>
              <a:ext uri="{28A0092B-C50C-407E-A947-70E740481C1C}">
                <a14:useLocalDpi xmlns:a14="http://schemas.microsoft.com/office/drawing/2010/main" val="0"/>
              </a:ext>
            </a:extLst>
          </a:blip>
          <a:srcRect l="1350" r="58072"/>
          <a:stretch>
            <a:fillRect/>
          </a:stretch>
        </p:blipFill>
        <p:spPr>
          <a:xfrm>
            <a:off x="328313" y="521382"/>
            <a:ext cx="4129742" cy="5815235"/>
          </a:xfrm>
          <a:prstGeom prst="ellipse">
            <a:avLst/>
          </a:prstGeom>
          <a:ln>
            <a:noFill/>
          </a:ln>
          <a:effectLst>
            <a:softEdge rad="112500"/>
          </a:effectLst>
        </p:spPr>
      </p:pic>
    </p:spTree>
    <p:extLst>
      <p:ext uri="{BB962C8B-B14F-4D97-AF65-F5344CB8AC3E}">
        <p14:creationId xmlns:p14="http://schemas.microsoft.com/office/powerpoint/2010/main" val="239108026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60F0B-54A8-2E96-0BC1-36F08A497C8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E422619-052C-4AA8-3EC6-04452C219989}"/>
              </a:ext>
            </a:extLst>
          </p:cNvPr>
          <p:cNvSpPr txBox="1"/>
          <p:nvPr/>
        </p:nvSpPr>
        <p:spPr>
          <a:xfrm>
            <a:off x="61332" y="1352053"/>
            <a:ext cx="9021336" cy="4153894"/>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30 </a:t>
            </a:r>
            <a:r>
              <a:rPr lang="en-US" sz="3000" dirty="0">
                <a:latin typeface="Verdana" panose="020B0604030504040204" pitchFamily="34" charset="0"/>
                <a:ea typeface="Verdana" panose="020B0604030504040204" pitchFamily="34" charset="0"/>
                <a:cs typeface="Verdana" panose="020B0604030504040204" pitchFamily="34" charset="0"/>
              </a:rPr>
              <a:t>So Jacob called the place Peniel, saying, “For I have seen God face to face, yet my life is preserved.” </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31 </a:t>
            </a:r>
            <a:r>
              <a:rPr lang="en-US" sz="3000" dirty="0">
                <a:latin typeface="Verdana" panose="020B0604030504040204" pitchFamily="34" charset="0"/>
                <a:ea typeface="Verdana" panose="020B0604030504040204" pitchFamily="34" charset="0"/>
                <a:cs typeface="Verdana" panose="020B0604030504040204" pitchFamily="34" charset="0"/>
              </a:rPr>
              <a:t>The sun rose upon him as he passed Penuel, limping because of his hip. </a:t>
            </a:r>
          </a:p>
        </p:txBody>
      </p:sp>
    </p:spTree>
    <p:extLst>
      <p:ext uri="{BB962C8B-B14F-4D97-AF65-F5344CB8AC3E}">
        <p14:creationId xmlns:p14="http://schemas.microsoft.com/office/powerpoint/2010/main" val="137119030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B733E-3449-D0D3-D042-DCC3D481078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9A42AB1-5A3D-EAA5-2A24-CAFE6F30F9B1}"/>
              </a:ext>
            </a:extLst>
          </p:cNvPr>
          <p:cNvSpPr txBox="1"/>
          <p:nvPr/>
        </p:nvSpPr>
        <p:spPr>
          <a:xfrm>
            <a:off x="61332" y="2044550"/>
            <a:ext cx="9021336" cy="2768900"/>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32 </a:t>
            </a:r>
            <a:r>
              <a:rPr lang="en-US" sz="3000" dirty="0">
                <a:latin typeface="Verdana" panose="020B0604030504040204" pitchFamily="34" charset="0"/>
                <a:ea typeface="Verdana" panose="020B0604030504040204" pitchFamily="34" charset="0"/>
                <a:cs typeface="Verdana" panose="020B0604030504040204" pitchFamily="34" charset="0"/>
              </a:rPr>
              <a:t>Therefore to this day the Israelites do not eat the thigh muscle that is on the hip socket, because he struck Jacob on the hip socket at the thigh muscle.</a:t>
            </a:r>
          </a:p>
        </p:txBody>
      </p:sp>
    </p:spTree>
    <p:extLst>
      <p:ext uri="{BB962C8B-B14F-4D97-AF65-F5344CB8AC3E}">
        <p14:creationId xmlns:p14="http://schemas.microsoft.com/office/powerpoint/2010/main" val="56466126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gentle figure in flowing robes extends loving hands over loaves of bread, bathed in streams of warm golden light from above. The peaceful scene captures a sacred moment of blessing and sharing, as divine radiance illuminates the simple act of breaking bread. Soft highlights and warm earth tones create an atmosphere of spiritual significance, inviting viewers to contemplate this timeless gesture of grace and communion.">
            <a:extLst>
              <a:ext uri="{FF2B5EF4-FFF2-40B4-BE49-F238E27FC236}">
                <a16:creationId xmlns:a16="http://schemas.microsoft.com/office/drawing/2014/main" id="{1ACF3F0B-7016-3010-FE7F-4D32BE21B7F7}"/>
              </a:ext>
            </a:extLst>
          </p:cNvPr>
          <p:cNvPicPr>
            <a:picLocks noChangeAspect="1"/>
          </p:cNvPicPr>
          <p:nvPr/>
        </p:nvPicPr>
        <p:blipFill>
          <a:blip r:embed="rId2"/>
          <a:srcRect l="19979" r="19480" b="1"/>
          <a:stretch>
            <a:fillRect/>
          </a:stretch>
        </p:blipFill>
        <p:spPr>
          <a:xfrm>
            <a:off x="1891768" y="10"/>
            <a:ext cx="7252232" cy="6857990"/>
          </a:xfrm>
          <a:prstGeom prst="rect">
            <a:avLst/>
          </a:prstGeom>
        </p:spPr>
      </p:pic>
      <p:sp>
        <p:nvSpPr>
          <p:cNvPr id="13" name="Rectangle 12">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FD264F8-901C-1EBB-CFA1-2BC26A12F5FD}"/>
              </a:ext>
            </a:extLst>
          </p:cNvPr>
          <p:cNvSpPr>
            <a:spLocks noGrp="1"/>
          </p:cNvSpPr>
          <p:nvPr>
            <p:ph type="ctrTitle"/>
          </p:nvPr>
        </p:nvSpPr>
        <p:spPr>
          <a:xfrm>
            <a:off x="714171" y="743447"/>
            <a:ext cx="2980038" cy="3692028"/>
          </a:xfrm>
          <a:noFill/>
        </p:spPr>
        <p:txBody>
          <a:bodyPr>
            <a:normAutofit/>
          </a:bodyPr>
          <a:lstStyle/>
          <a:p>
            <a:pPr algn="l"/>
            <a:r>
              <a:rPr lang="en-US" sz="4500"/>
              <a:t>Matthew 14: 13 – 21 </a:t>
            </a:r>
          </a:p>
        </p:txBody>
      </p:sp>
      <p:sp>
        <p:nvSpPr>
          <p:cNvPr id="3" name="Subtitle 2">
            <a:extLst>
              <a:ext uri="{FF2B5EF4-FFF2-40B4-BE49-F238E27FC236}">
                <a16:creationId xmlns:a16="http://schemas.microsoft.com/office/drawing/2014/main" id="{B973EE59-51C0-3AC7-FBFF-D58BE6A6A991}"/>
              </a:ext>
            </a:extLst>
          </p:cNvPr>
          <p:cNvSpPr>
            <a:spLocks noGrp="1"/>
          </p:cNvSpPr>
          <p:nvPr>
            <p:ph type="subTitle" idx="1"/>
          </p:nvPr>
        </p:nvSpPr>
        <p:spPr>
          <a:xfrm>
            <a:off x="714171" y="4629234"/>
            <a:ext cx="2980040" cy="1485319"/>
          </a:xfrm>
          <a:noFill/>
        </p:spPr>
        <p:txBody>
          <a:bodyPr>
            <a:normAutofit/>
          </a:bodyPr>
          <a:lstStyle/>
          <a:p>
            <a:pPr algn="l"/>
            <a:r>
              <a:rPr lang="en-US" dirty="0"/>
              <a:t>NRSVUE</a:t>
            </a:r>
            <a:endParaRPr lang="en-US"/>
          </a:p>
        </p:txBody>
      </p:sp>
    </p:spTree>
    <p:extLst>
      <p:ext uri="{BB962C8B-B14F-4D97-AF65-F5344CB8AC3E}">
        <p14:creationId xmlns:p14="http://schemas.microsoft.com/office/powerpoint/2010/main" val="236299466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0C36B32-BEF9-3830-73A9-4D8D69F292D2}"/>
              </a:ext>
            </a:extLst>
          </p:cNvPr>
          <p:cNvSpPr txBox="1"/>
          <p:nvPr/>
        </p:nvSpPr>
        <p:spPr>
          <a:xfrm>
            <a:off x="0" y="556963"/>
            <a:ext cx="9144001" cy="5744073"/>
          </a:xfrm>
          <a:prstGeom prst="rect">
            <a:avLst/>
          </a:prstGeom>
          <a:noFill/>
        </p:spPr>
        <p:txBody>
          <a:bodyPr wrap="square">
            <a:spAutoFit/>
          </a:bodyPr>
          <a:lstStyle/>
          <a:p>
            <a:pPr marL="0" marR="0" algn="ctr">
              <a:lnSpc>
                <a:spcPct val="150000"/>
              </a:lnSpc>
              <a:spcAft>
                <a:spcPts val="800"/>
              </a:spcAft>
              <a:buNone/>
            </a:pPr>
            <a:r>
              <a:rPr lang="en-US" sz="3000" b="1" kern="100" baseline="30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13 </a:t>
            </a:r>
            <a:r>
              <a:rPr lang="en-US" sz="3000" kern="1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Now when Jesus heard this, he withdrew from there in a boat to a deserted place by himself. But when the crowds heard it, they followed him on foot from the towns.</a:t>
            </a:r>
          </a:p>
          <a:p>
            <a:pPr marL="0" marR="0" algn="ctr">
              <a:lnSpc>
                <a:spcPct val="150000"/>
              </a:lnSpc>
              <a:spcAft>
                <a:spcPts val="800"/>
              </a:spcAft>
              <a:buNone/>
            </a:pPr>
            <a:r>
              <a:rPr lang="en-US" sz="3000" kern="1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endParaRPr lang="en-US" sz="3000" kern="100" dirty="0">
              <a:effectLst/>
              <a:latin typeface="Verdana" panose="020B0604030504040204" pitchFamily="34" charset="0"/>
              <a:ea typeface="Verdana" panose="020B0604030504040204" pitchFamily="34" charset="0"/>
              <a:cs typeface="Verdana" panose="020B0604030504040204" pitchFamily="34" charset="0"/>
            </a:endParaRPr>
          </a:p>
          <a:p>
            <a:pPr marL="0" marR="0" algn="ctr">
              <a:lnSpc>
                <a:spcPct val="150000"/>
              </a:lnSpc>
              <a:spcAft>
                <a:spcPts val="800"/>
              </a:spcAft>
              <a:buNone/>
            </a:pPr>
            <a:r>
              <a:rPr lang="en-US" sz="3000" b="1" kern="100" baseline="30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14 </a:t>
            </a:r>
            <a:r>
              <a:rPr lang="en-US" sz="3000" kern="1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When he went ashore, he saw a great crowd, and he had compassion for them and cured their sick.</a:t>
            </a:r>
            <a:endParaRPr lang="en-US" sz="3000" kern="100" dirty="0">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79145205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B12A8-F0A7-D94B-5599-4603AD8742B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AC7C594-CD24-4C42-B431-42E0737328E2}"/>
              </a:ext>
            </a:extLst>
          </p:cNvPr>
          <p:cNvSpPr txBox="1"/>
          <p:nvPr/>
        </p:nvSpPr>
        <p:spPr>
          <a:xfrm>
            <a:off x="0" y="556963"/>
            <a:ext cx="9144001" cy="5744073"/>
          </a:xfrm>
          <a:prstGeom prst="rect">
            <a:avLst/>
          </a:prstGeom>
          <a:noFill/>
        </p:spPr>
        <p:txBody>
          <a:bodyPr wrap="square">
            <a:spAutoFit/>
          </a:bodyPr>
          <a:lstStyle/>
          <a:p>
            <a:pPr marL="0" marR="0" algn="ctr">
              <a:lnSpc>
                <a:spcPct val="150000"/>
              </a:lnSpc>
              <a:spcAft>
                <a:spcPts val="800"/>
              </a:spcAft>
              <a:buNone/>
            </a:pPr>
            <a:r>
              <a:rPr lang="en-US" sz="3000" kern="1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en-US" sz="3000" kern="100" baseline="30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15 </a:t>
            </a:r>
            <a:r>
              <a:rPr lang="en-US" sz="3000" kern="1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When it was evening, the disciples came to him and said, “This is a deserted place, and the hour is now late; send the crowds away so that they may go into the villages and buy food for themselves.”  </a:t>
            </a:r>
          </a:p>
          <a:p>
            <a:pPr marL="0" marR="0" algn="ctr">
              <a:lnSpc>
                <a:spcPct val="150000"/>
              </a:lnSpc>
              <a:spcAft>
                <a:spcPts val="800"/>
              </a:spcAft>
              <a:buNone/>
            </a:pPr>
            <a:endParaRPr lang="en-US" sz="3000" kern="1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p>
            <a:pPr marL="0" marR="0" algn="ctr">
              <a:lnSpc>
                <a:spcPct val="150000"/>
              </a:lnSpc>
              <a:spcAft>
                <a:spcPts val="800"/>
              </a:spcAft>
              <a:buNone/>
            </a:pPr>
            <a:r>
              <a:rPr lang="en-US" sz="3000" kern="100" baseline="30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16 </a:t>
            </a:r>
            <a:r>
              <a:rPr lang="en-US" sz="3000" kern="1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Jesus said to them, “They need not go away; you give them something to eat.” </a:t>
            </a:r>
          </a:p>
        </p:txBody>
      </p:sp>
    </p:spTree>
    <p:extLst>
      <p:ext uri="{BB962C8B-B14F-4D97-AF65-F5344CB8AC3E}">
        <p14:creationId xmlns:p14="http://schemas.microsoft.com/office/powerpoint/2010/main" val="38912590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38566-695C-0B61-9ACE-1A4929D9159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3B770FF-1D72-CB0C-F155-29A12530EE69}"/>
              </a:ext>
            </a:extLst>
          </p:cNvPr>
          <p:cNvSpPr txBox="1"/>
          <p:nvPr/>
        </p:nvSpPr>
        <p:spPr>
          <a:xfrm>
            <a:off x="-1" y="1941958"/>
            <a:ext cx="9144001" cy="2974084"/>
          </a:xfrm>
          <a:prstGeom prst="rect">
            <a:avLst/>
          </a:prstGeom>
          <a:noFill/>
        </p:spPr>
        <p:txBody>
          <a:bodyPr wrap="square">
            <a:spAutoFit/>
          </a:bodyPr>
          <a:lstStyle/>
          <a:p>
            <a:pPr marL="0" marR="0" algn="ctr">
              <a:lnSpc>
                <a:spcPct val="150000"/>
              </a:lnSpc>
              <a:spcAft>
                <a:spcPts val="800"/>
              </a:spcAft>
              <a:buNone/>
            </a:pPr>
            <a:r>
              <a:rPr lang="en-US" sz="3000" kern="100" baseline="30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17 </a:t>
            </a:r>
            <a:r>
              <a:rPr lang="en-US" sz="3000" kern="1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They replied, “We have nothing here but five loaves and two fish.” </a:t>
            </a:r>
          </a:p>
          <a:p>
            <a:pPr marL="0" marR="0" algn="ctr">
              <a:lnSpc>
                <a:spcPct val="150000"/>
              </a:lnSpc>
              <a:spcAft>
                <a:spcPts val="800"/>
              </a:spcAft>
              <a:buNone/>
            </a:pPr>
            <a:endParaRPr lang="en-US" sz="3000" kern="1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p>
            <a:pPr marL="0" marR="0" algn="ctr">
              <a:lnSpc>
                <a:spcPct val="150000"/>
              </a:lnSpc>
              <a:spcAft>
                <a:spcPts val="800"/>
              </a:spcAft>
              <a:buNone/>
            </a:pPr>
            <a:r>
              <a:rPr lang="en-US" sz="3000" kern="100" baseline="30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18 </a:t>
            </a:r>
            <a:r>
              <a:rPr lang="en-US" sz="3000" kern="1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And he said, “Bring them here to me.”</a:t>
            </a:r>
          </a:p>
        </p:txBody>
      </p:sp>
    </p:spTree>
    <p:extLst>
      <p:ext uri="{BB962C8B-B14F-4D97-AF65-F5344CB8AC3E}">
        <p14:creationId xmlns:p14="http://schemas.microsoft.com/office/powerpoint/2010/main" val="168290058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8C36B-50DA-75D1-1E80-B24352C0A56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4E8A469-772A-EC48-CFEE-21A7BC819BE0}"/>
              </a:ext>
            </a:extLst>
          </p:cNvPr>
          <p:cNvSpPr txBox="1"/>
          <p:nvPr/>
        </p:nvSpPr>
        <p:spPr>
          <a:xfrm>
            <a:off x="0" y="1352053"/>
            <a:ext cx="9144001" cy="4153894"/>
          </a:xfrm>
          <a:prstGeom prst="rect">
            <a:avLst/>
          </a:prstGeom>
          <a:noFill/>
        </p:spPr>
        <p:txBody>
          <a:bodyPr wrap="square">
            <a:spAutoFit/>
          </a:bodyPr>
          <a:lstStyle/>
          <a:p>
            <a:pPr algn="ctr">
              <a:lnSpc>
                <a:spcPct val="150000"/>
              </a:lnSpc>
              <a:spcAft>
                <a:spcPts val="800"/>
              </a:spcAft>
            </a:pPr>
            <a:r>
              <a:rPr lang="en-US" sz="3000" kern="100" baseline="30000" dirty="0">
                <a:solidFill>
                  <a:srgbClr val="000000"/>
                </a:solidFill>
                <a:latin typeface="Verdana" panose="020B0604030504040204" pitchFamily="34" charset="0"/>
                <a:ea typeface="Verdana" panose="020B0604030504040204" pitchFamily="34" charset="0"/>
                <a:cs typeface="Verdana" panose="020B0604030504040204" pitchFamily="34" charset="0"/>
              </a:rPr>
              <a:t>19 </a:t>
            </a:r>
            <a:r>
              <a:rPr lang="en-US" sz="3000" kern="100" dirty="0">
                <a:solidFill>
                  <a:srgbClr val="000000"/>
                </a:solidFill>
                <a:latin typeface="Verdana" panose="020B0604030504040204" pitchFamily="34" charset="0"/>
                <a:ea typeface="Verdana" panose="020B0604030504040204" pitchFamily="34" charset="0"/>
                <a:cs typeface="Verdana" panose="020B0604030504040204" pitchFamily="34" charset="0"/>
              </a:rPr>
              <a:t>Then he ordered the crowds to sit down on the grass. Taking the five loaves and the two fish, he looked up to heaven and blessed and broke the loaves and gave them to the disciples, and the disciples gave them to the crowds. </a:t>
            </a:r>
          </a:p>
        </p:txBody>
      </p:sp>
    </p:spTree>
    <p:extLst>
      <p:ext uri="{BB962C8B-B14F-4D97-AF65-F5344CB8AC3E}">
        <p14:creationId xmlns:p14="http://schemas.microsoft.com/office/powerpoint/2010/main" val="221611537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30C51-3039-D3DD-B39C-14C396185E9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D45C400-2BF7-82FE-F0D0-CAFCE5470325}"/>
              </a:ext>
            </a:extLst>
          </p:cNvPr>
          <p:cNvSpPr txBox="1"/>
          <p:nvPr/>
        </p:nvSpPr>
        <p:spPr>
          <a:xfrm>
            <a:off x="0" y="1352053"/>
            <a:ext cx="9144001" cy="4153894"/>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20 </a:t>
            </a:r>
            <a:r>
              <a:rPr lang="en-US" sz="3000" dirty="0">
                <a:latin typeface="Verdana" panose="020B0604030504040204" pitchFamily="34" charset="0"/>
                <a:ea typeface="Verdana" panose="020B0604030504040204" pitchFamily="34" charset="0"/>
                <a:cs typeface="Verdana" panose="020B0604030504040204" pitchFamily="34" charset="0"/>
              </a:rPr>
              <a:t>And all ate and were filled, and they took up what was left over of the broken pieces, twelve baskets full.</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 </a:t>
            </a:r>
            <a:r>
              <a:rPr lang="en-US" sz="3000" b="1" baseline="30000" dirty="0">
                <a:latin typeface="Verdana" panose="020B0604030504040204" pitchFamily="34" charset="0"/>
                <a:ea typeface="Verdana" panose="020B0604030504040204" pitchFamily="34" charset="0"/>
                <a:cs typeface="Verdana" panose="020B0604030504040204" pitchFamily="34" charset="0"/>
              </a:rPr>
              <a:t>21 </a:t>
            </a:r>
            <a:r>
              <a:rPr lang="en-US" sz="3000" dirty="0">
                <a:latin typeface="Verdana" panose="020B0604030504040204" pitchFamily="34" charset="0"/>
                <a:ea typeface="Verdana" panose="020B0604030504040204" pitchFamily="34" charset="0"/>
                <a:cs typeface="Verdana" panose="020B0604030504040204" pitchFamily="34" charset="0"/>
              </a:rPr>
              <a:t>And those who ate were about five thousand men, besides women and children. </a:t>
            </a:r>
          </a:p>
        </p:txBody>
      </p:sp>
    </p:spTree>
    <p:extLst>
      <p:ext uri="{BB962C8B-B14F-4D97-AF65-F5344CB8AC3E}">
        <p14:creationId xmlns:p14="http://schemas.microsoft.com/office/powerpoint/2010/main" val="243716773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7A8B21E-7B5B-3873-471C-06EC4F753DF3}"/>
              </a:ext>
            </a:extLst>
          </p:cNvPr>
          <p:cNvSpPr txBox="1"/>
          <p:nvPr/>
        </p:nvSpPr>
        <p:spPr>
          <a:xfrm>
            <a:off x="0" y="1375361"/>
            <a:ext cx="6317673" cy="4107278"/>
          </a:xfrm>
          <a:prstGeom prst="rect">
            <a:avLst/>
          </a:prstGeom>
          <a:noFill/>
        </p:spPr>
        <p:txBody>
          <a:bodyPr wrap="square">
            <a:spAutoFit/>
          </a:bodyPr>
          <a:lstStyle/>
          <a:p>
            <a:pPr algn="ctr">
              <a:lnSpc>
                <a:spcPct val="150000"/>
              </a:lnSpc>
              <a:buNone/>
            </a:pPr>
            <a:r>
              <a:rPr lang="en-US" sz="4500" b="0" i="0" dirty="0">
                <a:solidFill>
                  <a:srgbClr val="222222"/>
                </a:solidFill>
                <a:effectLst/>
                <a:latin typeface="Verdana" panose="020B0604030504040204" pitchFamily="34" charset="0"/>
                <a:ea typeface="Verdana" panose="020B0604030504040204" pitchFamily="34" charset="0"/>
                <a:cs typeface="Verdana" panose="020B0604030504040204" pitchFamily="34" charset="0"/>
              </a:rPr>
              <a:t>The Word of God for the people of God </a:t>
            </a:r>
          </a:p>
          <a:p>
            <a:pPr algn="ctr">
              <a:lnSpc>
                <a:spcPct val="150000"/>
              </a:lnSpc>
              <a:buNone/>
            </a:pPr>
            <a:endParaRPr lang="en-US" sz="4500" b="0" i="0" dirty="0">
              <a:solidFill>
                <a:srgbClr val="222222"/>
              </a:solidFill>
              <a:effectLst/>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4500" b="1" i="0" dirty="0">
                <a:solidFill>
                  <a:srgbClr val="222222"/>
                </a:solidFill>
                <a:effectLst/>
                <a:latin typeface="Verdana" panose="020B0604030504040204" pitchFamily="34" charset="0"/>
                <a:ea typeface="Verdana" panose="020B0604030504040204" pitchFamily="34" charset="0"/>
                <a:cs typeface="Verdana" panose="020B0604030504040204" pitchFamily="34" charset="0"/>
              </a:rPr>
              <a:t>Thanks be to God</a:t>
            </a:r>
            <a:endParaRPr lang="en-US" sz="4500" b="0" i="0" dirty="0">
              <a:solidFill>
                <a:srgbClr val="222222"/>
              </a:solidFill>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98610568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C60E6-D151-9DD5-A77C-6E667961C722}"/>
              </a:ext>
            </a:extLst>
          </p:cNvPr>
          <p:cNvSpPr>
            <a:spLocks noGrp="1"/>
          </p:cNvSpPr>
          <p:nvPr>
            <p:ph type="ctrTitle"/>
          </p:nvPr>
        </p:nvSpPr>
        <p:spPr>
          <a:xfrm>
            <a:off x="685800" y="0"/>
            <a:ext cx="7772400" cy="889317"/>
          </a:xfrm>
        </p:spPr>
        <p:txBody>
          <a:bodyPr>
            <a:normAutofit fontScale="90000"/>
          </a:bodyPr>
          <a:lstStyle/>
          <a:p>
            <a:r>
              <a:rPr lang="en-US" b="1" dirty="0">
                <a:latin typeface="Verdana" panose="020B0604030504040204" pitchFamily="34" charset="0"/>
                <a:ea typeface="Verdana" panose="020B0604030504040204" pitchFamily="34" charset="0"/>
                <a:cs typeface="Verdana" panose="020B0604030504040204" pitchFamily="34" charset="0"/>
              </a:rPr>
              <a:t>Sermon</a:t>
            </a:r>
            <a:endParaRPr lang="en-US" dirty="0"/>
          </a:p>
        </p:txBody>
      </p:sp>
      <p:sp>
        <p:nvSpPr>
          <p:cNvPr id="3" name="Subtitle 2">
            <a:extLst>
              <a:ext uri="{FF2B5EF4-FFF2-40B4-BE49-F238E27FC236}">
                <a16:creationId xmlns:a16="http://schemas.microsoft.com/office/drawing/2014/main" id="{B2ADEACA-7668-3337-97E0-BD436705D93D}"/>
              </a:ext>
            </a:extLst>
          </p:cNvPr>
          <p:cNvSpPr>
            <a:spLocks noGrp="1"/>
          </p:cNvSpPr>
          <p:nvPr>
            <p:ph type="subTitle" idx="1"/>
          </p:nvPr>
        </p:nvSpPr>
        <p:spPr>
          <a:xfrm>
            <a:off x="3667225" y="2704043"/>
            <a:ext cx="5216893" cy="1449914"/>
          </a:xfrm>
        </p:spPr>
        <p:txBody>
          <a:bodyPr>
            <a:noAutofit/>
          </a:bodyPr>
          <a:lstStyle/>
          <a:p>
            <a:r>
              <a:rPr lang="en-US" sz="4500" b="1" dirty="0">
                <a:latin typeface="Verdana" panose="020B0604030504040204" pitchFamily="34" charset="0"/>
                <a:ea typeface="Verdana" panose="020B0604030504040204" pitchFamily="34" charset="0"/>
                <a:cs typeface="Verdana" panose="020B0604030504040204" pitchFamily="34" charset="0"/>
              </a:rPr>
              <a:t>“Broken </a:t>
            </a:r>
          </a:p>
          <a:p>
            <a:r>
              <a:rPr lang="en-US" sz="4500" b="1" dirty="0">
                <a:latin typeface="Verdana" panose="020B0604030504040204" pitchFamily="34" charset="0"/>
                <a:ea typeface="Verdana" panose="020B0604030504040204" pitchFamily="34" charset="0"/>
                <a:cs typeface="Verdana" panose="020B0604030504040204" pitchFamily="34" charset="0"/>
              </a:rPr>
              <a:t>Blessedness”</a:t>
            </a:r>
          </a:p>
        </p:txBody>
      </p:sp>
      <p:pic>
        <p:nvPicPr>
          <p:cNvPr id="4" name="Picture 3" descr="Weathered hands gently cradle a ceramic bowl restored through the ancient Japanese art of kintsugi, where broken pieces are mended with precious materials. Brilliant white lines trace the vessel's history of damage and repair, creating luminous rivers across the deep charcoal pottery surface. Dramatic lighting emphasizes each delicate seam, transforming cracks into beautiful patterns that celebrate imperfection rather than hide it. The black and white photography captures an intimate moment of quiet reflection, where brokenness becomes strength and flaws transform into unique beauty. This timeless composition reminds us that healing leaves visible marks, and those marks can be more beautiful than the original perfection ever was.">
            <a:extLst>
              <a:ext uri="{FF2B5EF4-FFF2-40B4-BE49-F238E27FC236}">
                <a16:creationId xmlns:a16="http://schemas.microsoft.com/office/drawing/2014/main" id="{72D2C51B-EACF-587F-CA8C-D6D0478EAC38}"/>
              </a:ext>
            </a:extLst>
          </p:cNvPr>
          <p:cNvPicPr>
            <a:picLocks noChangeAspect="1"/>
          </p:cNvPicPr>
          <p:nvPr/>
        </p:nvPicPr>
        <p:blipFill>
          <a:blip r:embed="rId2"/>
          <a:stretch>
            <a:fillRect/>
          </a:stretch>
        </p:blipFill>
        <p:spPr>
          <a:xfrm>
            <a:off x="186088" y="1145405"/>
            <a:ext cx="3153878" cy="5519287"/>
          </a:xfrm>
          <a:prstGeom prst="rect">
            <a:avLst/>
          </a:prstGeom>
        </p:spPr>
      </p:pic>
    </p:spTree>
    <p:extLst>
      <p:ext uri="{BB962C8B-B14F-4D97-AF65-F5344CB8AC3E}">
        <p14:creationId xmlns:p14="http://schemas.microsoft.com/office/powerpoint/2010/main" val="182085723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990601" y="459352"/>
            <a:ext cx="3088098" cy="5463560"/>
          </a:xfrm>
          <a:prstGeom prst="rect">
            <a:avLst/>
          </a:prstGeom>
        </p:spPr>
      </p:pic>
      <p:sp>
        <p:nvSpPr>
          <p:cNvPr id="6" name="TextBox 5"/>
          <p:cNvSpPr txBox="1"/>
          <p:nvPr/>
        </p:nvSpPr>
        <p:spPr>
          <a:xfrm>
            <a:off x="4201383" y="1767006"/>
            <a:ext cx="4181839" cy="3323987"/>
          </a:xfrm>
          <a:prstGeom prst="rect">
            <a:avLst/>
          </a:prstGeom>
          <a:noFill/>
        </p:spPr>
        <p:txBody>
          <a:bodyPr wrap="square" rtlCol="0">
            <a:spAutoFit/>
          </a:bodyPr>
          <a:lstStyle/>
          <a:p>
            <a:pPr algn="ctr"/>
            <a:r>
              <a:rPr lang="en-US" sz="3000" dirty="0">
                <a:ea typeface="Times New Roman" charset="0"/>
                <a:cs typeface="Times New Roman" charset="0"/>
              </a:rPr>
              <a:t>WELCOME,</a:t>
            </a:r>
          </a:p>
          <a:p>
            <a:pPr algn="ctr"/>
            <a:endParaRPr lang="en-US" sz="3000" dirty="0">
              <a:ea typeface="Times New Roman" charset="0"/>
              <a:cs typeface="Times New Roman" charset="0"/>
            </a:endParaRPr>
          </a:p>
          <a:p>
            <a:pPr algn="ctr"/>
            <a:r>
              <a:rPr lang="en-US" sz="3000" dirty="0">
                <a:ea typeface="Times New Roman" charset="0"/>
                <a:cs typeface="Times New Roman" charset="0"/>
              </a:rPr>
              <a:t>ANNOUNCEMENTS,</a:t>
            </a:r>
          </a:p>
          <a:p>
            <a:pPr algn="ctr"/>
            <a:endParaRPr lang="en-US" sz="3000" dirty="0">
              <a:ea typeface="Times New Roman" charset="0"/>
              <a:cs typeface="Times New Roman" charset="0"/>
            </a:endParaRPr>
          </a:p>
          <a:p>
            <a:pPr algn="ctr"/>
            <a:r>
              <a:rPr lang="en-US" sz="3000" dirty="0">
                <a:ea typeface="Times New Roman" charset="0"/>
                <a:cs typeface="Times New Roman" charset="0"/>
              </a:rPr>
              <a:t>and</a:t>
            </a:r>
          </a:p>
          <a:p>
            <a:pPr algn="ctr"/>
            <a:endParaRPr lang="en-US" sz="3000" dirty="0">
              <a:ea typeface="Times New Roman" charset="0"/>
              <a:cs typeface="Times New Roman" charset="0"/>
            </a:endParaRPr>
          </a:p>
          <a:p>
            <a:pPr algn="ctr"/>
            <a:r>
              <a:rPr lang="en-US" sz="3000" dirty="0">
                <a:ea typeface="Times New Roman" charset="0"/>
                <a:cs typeface="Times New Roman" charset="0"/>
              </a:rPr>
              <a:t>CELEBRATIONS</a:t>
            </a:r>
          </a:p>
        </p:txBody>
      </p:sp>
      <p:sp>
        <p:nvSpPr>
          <p:cNvPr id="3" name="Text Placeholder 2">
            <a:extLst>
              <a:ext uri="{FF2B5EF4-FFF2-40B4-BE49-F238E27FC236}">
                <a16:creationId xmlns:a16="http://schemas.microsoft.com/office/drawing/2014/main" id="{4BE48C85-74DE-3EDA-A57D-24506D099521}"/>
              </a:ext>
            </a:extLst>
          </p:cNvPr>
          <p:cNvSpPr txBox="1">
            <a:spLocks/>
          </p:cNvSpPr>
          <p:nvPr/>
        </p:nvSpPr>
        <p:spPr>
          <a:xfrm>
            <a:off x="628650" y="6492874"/>
            <a:ext cx="7886700" cy="365126"/>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Tx/>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b="1" dirty="0"/>
              <a:t>Livestream Notice:</a:t>
            </a:r>
            <a:r>
              <a:rPr lang="en-US" sz="1200" dirty="0"/>
              <a:t> Our worship service is live-streamed and recorded. By attending, you consent to being included in the broadcast. Thank you for joining us!</a:t>
            </a:r>
          </a:p>
        </p:txBody>
      </p:sp>
    </p:spTree>
    <p:extLst>
      <p:ext uri="{BB962C8B-B14F-4D97-AF65-F5344CB8AC3E}">
        <p14:creationId xmlns:p14="http://schemas.microsoft.com/office/powerpoint/2010/main" val="190329768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loose watercolor painting captures a peaceful worship gathering at a small white country chapel nestled in golden wheat fields during golden hour. The congregation stands outside with hands raised toward the heavens under a vast, colorful sky. Warm amber, burnt sienna, and soft lavender colors blend together in flowing washes that create an emotional and spiritual atmosphere. The wet-on-wet watercolor technique produces organic paint blooms forming wildflowers in the foreground, while cerulean and rose tones merge beautifully in the cloud formations above. Divine light seems to stream down through transparent layers, illuminating the weathered wooden steeple. Splattered droplets suggest scattered hay and pastoral grass throughout the composition. The square format centers the chapel amid expansive atmospheric space, creating a reverent mood that celebrates faith, community, and the natural beauty of rural countryside worship.">
            <a:extLst>
              <a:ext uri="{FF2B5EF4-FFF2-40B4-BE49-F238E27FC236}">
                <a16:creationId xmlns:a16="http://schemas.microsoft.com/office/drawing/2014/main" id="{D44DCFDB-0553-F8D1-5EAC-B76C9FF898E1}"/>
              </a:ext>
            </a:extLst>
          </p:cNvPr>
          <p:cNvPicPr>
            <a:picLocks noChangeAspect="1"/>
          </p:cNvPicPr>
          <p:nvPr/>
        </p:nvPicPr>
        <p:blipFill>
          <a:blip r:embed="rId2">
            <a:alphaModFix amt="20000"/>
          </a:blip>
          <a:stretch>
            <a:fillRect/>
          </a:stretch>
        </p:blipFill>
        <p:spPr>
          <a:xfrm>
            <a:off x="-2" y="0"/>
            <a:ext cx="9144002" cy="6947210"/>
          </a:xfrm>
          <a:prstGeom prst="rect">
            <a:avLst/>
          </a:prstGeom>
        </p:spPr>
      </p:pic>
      <p:sp>
        <p:nvSpPr>
          <p:cNvPr id="2" name="Title 1">
            <a:extLst>
              <a:ext uri="{FF2B5EF4-FFF2-40B4-BE49-F238E27FC236}">
                <a16:creationId xmlns:a16="http://schemas.microsoft.com/office/drawing/2014/main" id="{B83600F1-9FC5-B3A7-7021-7B3D17EB55FE}"/>
              </a:ext>
            </a:extLst>
          </p:cNvPr>
          <p:cNvSpPr>
            <a:spLocks noGrp="1"/>
          </p:cNvSpPr>
          <p:nvPr>
            <p:ph type="ctrTitle"/>
          </p:nvPr>
        </p:nvSpPr>
        <p:spPr>
          <a:xfrm>
            <a:off x="-1" y="0"/>
            <a:ext cx="6902605" cy="702527"/>
          </a:xfrm>
        </p:spPr>
        <p:txBody>
          <a:bodyPr>
            <a:noAutofit/>
          </a:bodyPr>
          <a:lstStyle/>
          <a:p>
            <a:pPr algn="l"/>
            <a:r>
              <a:rPr lang="en-US" sz="5000" dirty="0">
                <a:latin typeface="Times New Roman" panose="02020603050405020304" pitchFamily="18" charset="0"/>
                <a:cs typeface="Times New Roman" panose="02020603050405020304" pitchFamily="18" charset="0"/>
              </a:rPr>
              <a:t>I Will Call Upon the Lord</a:t>
            </a:r>
          </a:p>
        </p:txBody>
      </p:sp>
      <p:sp>
        <p:nvSpPr>
          <p:cNvPr id="3" name="Subtitle 2">
            <a:extLst>
              <a:ext uri="{FF2B5EF4-FFF2-40B4-BE49-F238E27FC236}">
                <a16:creationId xmlns:a16="http://schemas.microsoft.com/office/drawing/2014/main" id="{738670D9-0861-8199-804D-E3D84BB14CF7}"/>
              </a:ext>
            </a:extLst>
          </p:cNvPr>
          <p:cNvSpPr>
            <a:spLocks noGrp="1"/>
          </p:cNvSpPr>
          <p:nvPr>
            <p:ph type="subTitle" idx="1"/>
          </p:nvPr>
        </p:nvSpPr>
        <p:spPr>
          <a:xfrm>
            <a:off x="7633010" y="0"/>
            <a:ext cx="1510990" cy="564375"/>
          </a:xfrm>
        </p:spPr>
        <p:txBody>
          <a:bodyPr>
            <a:noAutofit/>
          </a:bodyPr>
          <a:lstStyle/>
          <a:p>
            <a:r>
              <a:rPr lang="en-US" sz="4500" dirty="0">
                <a:latin typeface="Times New Roman" panose="02020603050405020304" pitchFamily="18" charset="0"/>
                <a:cs typeface="Times New Roman" panose="02020603050405020304" pitchFamily="18" charset="0"/>
              </a:rPr>
              <a:t>2002</a:t>
            </a:r>
          </a:p>
        </p:txBody>
      </p:sp>
      <p:sp>
        <p:nvSpPr>
          <p:cNvPr id="4" name="TextBox 3">
            <a:extLst>
              <a:ext uri="{FF2B5EF4-FFF2-40B4-BE49-F238E27FC236}">
                <a16:creationId xmlns:a16="http://schemas.microsoft.com/office/drawing/2014/main" id="{2D8B6BBE-9730-62C1-AB36-F02A33B4E86F}"/>
              </a:ext>
            </a:extLst>
          </p:cNvPr>
          <p:cNvSpPr txBox="1"/>
          <p:nvPr/>
        </p:nvSpPr>
        <p:spPr>
          <a:xfrm>
            <a:off x="0" y="564027"/>
            <a:ext cx="1981633"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WORDS: Michael O’Shields</a:t>
            </a:r>
          </a:p>
        </p:txBody>
      </p:sp>
      <p:sp>
        <p:nvSpPr>
          <p:cNvPr id="5" name="TextBox 4">
            <a:extLst>
              <a:ext uri="{FF2B5EF4-FFF2-40B4-BE49-F238E27FC236}">
                <a16:creationId xmlns:a16="http://schemas.microsoft.com/office/drawing/2014/main" id="{8E076643-541E-9A48-B3E1-09FF7BE7ABB8}"/>
              </a:ext>
            </a:extLst>
          </p:cNvPr>
          <p:cNvSpPr txBox="1"/>
          <p:nvPr/>
        </p:nvSpPr>
        <p:spPr>
          <a:xfrm>
            <a:off x="83634" y="1405053"/>
            <a:ext cx="8976732" cy="2751715"/>
          </a:xfrm>
          <a:prstGeom prst="rect">
            <a:avLst/>
          </a:prstGeom>
          <a:noFill/>
        </p:spPr>
        <p:txBody>
          <a:bodyPr wrap="square" rtlCol="0">
            <a:spAutoFit/>
          </a:bodyPr>
          <a:lstStyle/>
          <a:p>
            <a:pPr algn="ctr">
              <a:lnSpc>
                <a:spcPct val="150000"/>
              </a:lnSpc>
            </a:pPr>
            <a:r>
              <a:rPr lang="en-US" sz="4000" dirty="0">
                <a:latin typeface="Times New Roman" panose="02020603050405020304" pitchFamily="18" charset="0"/>
                <a:cs typeface="Times New Roman" panose="02020603050405020304" pitchFamily="18" charset="0"/>
              </a:rPr>
              <a:t>1. I will call upon the Lord who is worthy to be praised. So shall I be saved from my enemies. I will call upon the Lord.</a:t>
            </a:r>
          </a:p>
        </p:txBody>
      </p:sp>
    </p:spTree>
    <p:extLst>
      <p:ext uri="{BB962C8B-B14F-4D97-AF65-F5344CB8AC3E}">
        <p14:creationId xmlns:p14="http://schemas.microsoft.com/office/powerpoint/2010/main" val="48224414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51350-92A7-3F63-239D-5FEAD49725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2CE871-F72E-06C4-681F-75DD9DCA09D4}"/>
              </a:ext>
            </a:extLst>
          </p:cNvPr>
          <p:cNvSpPr>
            <a:spLocks noGrp="1"/>
          </p:cNvSpPr>
          <p:nvPr>
            <p:ph type="ctrTitle"/>
          </p:nvPr>
        </p:nvSpPr>
        <p:spPr>
          <a:xfrm>
            <a:off x="-1" y="0"/>
            <a:ext cx="6902605" cy="702527"/>
          </a:xfrm>
        </p:spPr>
        <p:txBody>
          <a:bodyPr>
            <a:noAutofit/>
          </a:bodyPr>
          <a:lstStyle/>
          <a:p>
            <a:pPr algn="l"/>
            <a:r>
              <a:rPr lang="en-US" sz="5000" dirty="0">
                <a:latin typeface="Times New Roman" panose="02020603050405020304" pitchFamily="18" charset="0"/>
                <a:cs typeface="Times New Roman" panose="02020603050405020304" pitchFamily="18" charset="0"/>
              </a:rPr>
              <a:t>I Will Call Upon the Lord</a:t>
            </a:r>
          </a:p>
        </p:txBody>
      </p:sp>
      <p:sp>
        <p:nvSpPr>
          <p:cNvPr id="3" name="Subtitle 2">
            <a:extLst>
              <a:ext uri="{FF2B5EF4-FFF2-40B4-BE49-F238E27FC236}">
                <a16:creationId xmlns:a16="http://schemas.microsoft.com/office/drawing/2014/main" id="{1E8A94D2-AFF0-CCA1-103A-A45CB475305F}"/>
              </a:ext>
            </a:extLst>
          </p:cNvPr>
          <p:cNvSpPr>
            <a:spLocks noGrp="1"/>
          </p:cNvSpPr>
          <p:nvPr>
            <p:ph type="subTitle" idx="1"/>
          </p:nvPr>
        </p:nvSpPr>
        <p:spPr>
          <a:xfrm>
            <a:off x="7633010" y="0"/>
            <a:ext cx="1510990" cy="564375"/>
          </a:xfrm>
        </p:spPr>
        <p:txBody>
          <a:bodyPr>
            <a:noAutofit/>
          </a:bodyPr>
          <a:lstStyle/>
          <a:p>
            <a:r>
              <a:rPr lang="en-US" sz="4500" dirty="0">
                <a:latin typeface="Times New Roman" panose="02020603050405020304" pitchFamily="18" charset="0"/>
                <a:cs typeface="Times New Roman" panose="02020603050405020304" pitchFamily="18" charset="0"/>
              </a:rPr>
              <a:t>2002</a:t>
            </a:r>
          </a:p>
        </p:txBody>
      </p:sp>
      <p:sp>
        <p:nvSpPr>
          <p:cNvPr id="4" name="TextBox 3">
            <a:extLst>
              <a:ext uri="{FF2B5EF4-FFF2-40B4-BE49-F238E27FC236}">
                <a16:creationId xmlns:a16="http://schemas.microsoft.com/office/drawing/2014/main" id="{341B5FD3-F89A-A048-50E4-3A9BAD1DBE95}"/>
              </a:ext>
            </a:extLst>
          </p:cNvPr>
          <p:cNvSpPr txBox="1"/>
          <p:nvPr/>
        </p:nvSpPr>
        <p:spPr>
          <a:xfrm>
            <a:off x="0" y="564027"/>
            <a:ext cx="1981633"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WORDS: Michael O’Shields</a:t>
            </a:r>
          </a:p>
        </p:txBody>
      </p:sp>
      <p:sp>
        <p:nvSpPr>
          <p:cNvPr id="5" name="TextBox 4">
            <a:extLst>
              <a:ext uri="{FF2B5EF4-FFF2-40B4-BE49-F238E27FC236}">
                <a16:creationId xmlns:a16="http://schemas.microsoft.com/office/drawing/2014/main" id="{19362ECD-F592-A867-BC3C-44F0BF85D9DA}"/>
              </a:ext>
            </a:extLst>
          </p:cNvPr>
          <p:cNvSpPr txBox="1"/>
          <p:nvPr/>
        </p:nvSpPr>
        <p:spPr>
          <a:xfrm>
            <a:off x="83634" y="1591477"/>
            <a:ext cx="8976732" cy="3675045"/>
          </a:xfrm>
          <a:prstGeom prst="rect">
            <a:avLst/>
          </a:prstGeom>
          <a:noFill/>
        </p:spPr>
        <p:txBody>
          <a:bodyPr wrap="square" rtlCol="0">
            <a:spAutoFit/>
          </a:bodyPr>
          <a:lstStyle/>
          <a:p>
            <a:pPr algn="ctr">
              <a:lnSpc>
                <a:spcPct val="150000"/>
              </a:lnSpc>
            </a:pPr>
            <a:r>
              <a:rPr lang="en-US" sz="4000" dirty="0">
                <a:latin typeface="Times New Roman" panose="02020603050405020304" pitchFamily="18" charset="0"/>
                <a:cs typeface="Times New Roman" panose="02020603050405020304" pitchFamily="18" charset="0"/>
              </a:rPr>
              <a:t>The Lord </a:t>
            </a:r>
            <a:r>
              <a:rPr lang="en-US" sz="4000" dirty="0" err="1">
                <a:latin typeface="Times New Roman" panose="02020603050405020304" pitchFamily="18" charset="0"/>
                <a:cs typeface="Times New Roman" panose="02020603050405020304" pitchFamily="18" charset="0"/>
              </a:rPr>
              <a:t>liveth</a:t>
            </a:r>
            <a:r>
              <a:rPr lang="en-US" sz="4000" dirty="0">
                <a:latin typeface="Times New Roman" panose="02020603050405020304" pitchFamily="18" charset="0"/>
                <a:cs typeface="Times New Roman" panose="02020603050405020304" pitchFamily="18" charset="0"/>
              </a:rPr>
              <a:t>, and blessed be the Rock; and let the God of my salvation be exalted. The Lord </a:t>
            </a:r>
            <a:r>
              <a:rPr lang="en-US" sz="4000" dirty="0" err="1">
                <a:latin typeface="Times New Roman" panose="02020603050405020304" pitchFamily="18" charset="0"/>
                <a:cs typeface="Times New Roman" panose="02020603050405020304" pitchFamily="18" charset="0"/>
              </a:rPr>
              <a:t>liveth</a:t>
            </a:r>
            <a:r>
              <a:rPr lang="en-US" sz="4000" dirty="0">
                <a:latin typeface="Times New Roman" panose="02020603050405020304" pitchFamily="18" charset="0"/>
                <a:cs typeface="Times New Roman" panose="02020603050405020304" pitchFamily="18" charset="0"/>
              </a:rPr>
              <a:t>, and blessed be the Rock; and let the God of my salvation be exalted. </a:t>
            </a:r>
          </a:p>
        </p:txBody>
      </p:sp>
      <p:sp>
        <p:nvSpPr>
          <p:cNvPr id="6" name="TextBox 5">
            <a:extLst>
              <a:ext uri="{FF2B5EF4-FFF2-40B4-BE49-F238E27FC236}">
                <a16:creationId xmlns:a16="http://schemas.microsoft.com/office/drawing/2014/main" id="{257E2357-BAC3-3058-CBE9-9D8BDBFFCF23}"/>
              </a:ext>
            </a:extLst>
          </p:cNvPr>
          <p:cNvSpPr txBox="1"/>
          <p:nvPr/>
        </p:nvSpPr>
        <p:spPr>
          <a:xfrm>
            <a:off x="83634" y="1099034"/>
            <a:ext cx="1183337" cy="492443"/>
          </a:xfrm>
          <a:prstGeom prst="rect">
            <a:avLst/>
          </a:prstGeom>
          <a:noFill/>
        </p:spPr>
        <p:txBody>
          <a:bodyPr wrap="none" rtlCol="0">
            <a:spAutoFit/>
          </a:bodyPr>
          <a:lstStyle/>
          <a:p>
            <a:r>
              <a:rPr lang="en-US" sz="2600" i="1" dirty="0">
                <a:latin typeface="Times New Roman" panose="02020603050405020304" pitchFamily="18" charset="0"/>
                <a:cs typeface="Times New Roman" panose="02020603050405020304" pitchFamily="18" charset="0"/>
              </a:rPr>
              <a:t>Refrain</a:t>
            </a:r>
          </a:p>
        </p:txBody>
      </p:sp>
      <p:pic>
        <p:nvPicPr>
          <p:cNvPr id="7" name="Picture 6" descr="A loose watercolor painting captures a peaceful worship gathering at a small white country chapel nestled in golden wheat fields during golden hour. The congregation stands outside with hands raised toward the heavens under a vast, colorful sky. Warm amber, burnt sienna, and soft lavender colors blend together in flowing washes that create an emotional and spiritual atmosphere. The wet-on-wet watercolor technique produces organic paint blooms forming wildflowers in the foreground, while cerulean and rose tones merge beautifully in the cloud formations above. Divine light seems to stream down through transparent layers, illuminating the weathered wooden steeple. Splattered droplets suggest scattered hay and pastoral grass throughout the composition. The square format centers the chapel amid expansive atmospheric space, creating a reverent mood that celebrates faith, community, and the natural beauty of rural countryside worship.">
            <a:extLst>
              <a:ext uri="{FF2B5EF4-FFF2-40B4-BE49-F238E27FC236}">
                <a16:creationId xmlns:a16="http://schemas.microsoft.com/office/drawing/2014/main" id="{160747AE-480B-00A0-EC3D-FB43DE7E3394}"/>
              </a:ext>
            </a:extLst>
          </p:cNvPr>
          <p:cNvPicPr>
            <a:picLocks noChangeAspect="1"/>
          </p:cNvPicPr>
          <p:nvPr/>
        </p:nvPicPr>
        <p:blipFill>
          <a:blip r:embed="rId2">
            <a:alphaModFix amt="20000"/>
          </a:blip>
          <a:stretch>
            <a:fillRect/>
          </a:stretch>
        </p:blipFill>
        <p:spPr>
          <a:xfrm>
            <a:off x="-2" y="0"/>
            <a:ext cx="9144002" cy="6947210"/>
          </a:xfrm>
          <a:prstGeom prst="rect">
            <a:avLst/>
          </a:prstGeom>
        </p:spPr>
      </p:pic>
    </p:spTree>
    <p:extLst>
      <p:ext uri="{BB962C8B-B14F-4D97-AF65-F5344CB8AC3E}">
        <p14:creationId xmlns:p14="http://schemas.microsoft.com/office/powerpoint/2010/main" val="411718990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2FCC3-5E71-81E7-EB72-3D8CC49626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294D82-9DB6-3BDE-FC56-A83DCC33914E}"/>
              </a:ext>
            </a:extLst>
          </p:cNvPr>
          <p:cNvSpPr>
            <a:spLocks noGrp="1"/>
          </p:cNvSpPr>
          <p:nvPr>
            <p:ph type="ctrTitle"/>
          </p:nvPr>
        </p:nvSpPr>
        <p:spPr>
          <a:xfrm>
            <a:off x="-1" y="0"/>
            <a:ext cx="6902605" cy="702527"/>
          </a:xfrm>
        </p:spPr>
        <p:txBody>
          <a:bodyPr>
            <a:noAutofit/>
          </a:bodyPr>
          <a:lstStyle/>
          <a:p>
            <a:pPr algn="l"/>
            <a:r>
              <a:rPr lang="en-US" sz="5000" dirty="0">
                <a:latin typeface="Times New Roman" panose="02020603050405020304" pitchFamily="18" charset="0"/>
                <a:cs typeface="Times New Roman" panose="02020603050405020304" pitchFamily="18" charset="0"/>
              </a:rPr>
              <a:t>I Will Call Upon the Lord</a:t>
            </a:r>
          </a:p>
        </p:txBody>
      </p:sp>
      <p:sp>
        <p:nvSpPr>
          <p:cNvPr id="3" name="Subtitle 2">
            <a:extLst>
              <a:ext uri="{FF2B5EF4-FFF2-40B4-BE49-F238E27FC236}">
                <a16:creationId xmlns:a16="http://schemas.microsoft.com/office/drawing/2014/main" id="{3895F8C0-F332-F7F4-3C5E-75091E82BAEE}"/>
              </a:ext>
            </a:extLst>
          </p:cNvPr>
          <p:cNvSpPr>
            <a:spLocks noGrp="1"/>
          </p:cNvSpPr>
          <p:nvPr>
            <p:ph type="subTitle" idx="1"/>
          </p:nvPr>
        </p:nvSpPr>
        <p:spPr>
          <a:xfrm>
            <a:off x="7633010" y="0"/>
            <a:ext cx="1510990" cy="564375"/>
          </a:xfrm>
        </p:spPr>
        <p:txBody>
          <a:bodyPr>
            <a:noAutofit/>
          </a:bodyPr>
          <a:lstStyle/>
          <a:p>
            <a:r>
              <a:rPr lang="en-US" sz="4500" dirty="0">
                <a:latin typeface="Times New Roman" panose="02020603050405020304" pitchFamily="18" charset="0"/>
                <a:cs typeface="Times New Roman" panose="02020603050405020304" pitchFamily="18" charset="0"/>
              </a:rPr>
              <a:t>2002</a:t>
            </a:r>
          </a:p>
        </p:txBody>
      </p:sp>
      <p:sp>
        <p:nvSpPr>
          <p:cNvPr id="4" name="TextBox 3">
            <a:extLst>
              <a:ext uri="{FF2B5EF4-FFF2-40B4-BE49-F238E27FC236}">
                <a16:creationId xmlns:a16="http://schemas.microsoft.com/office/drawing/2014/main" id="{196E97FB-8D22-0069-7E20-0BB75A1AE2D4}"/>
              </a:ext>
            </a:extLst>
          </p:cNvPr>
          <p:cNvSpPr txBox="1"/>
          <p:nvPr/>
        </p:nvSpPr>
        <p:spPr>
          <a:xfrm>
            <a:off x="0" y="564027"/>
            <a:ext cx="1981633"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WORDS: Michael O’Shields</a:t>
            </a:r>
          </a:p>
        </p:txBody>
      </p:sp>
      <p:sp>
        <p:nvSpPr>
          <p:cNvPr id="5" name="TextBox 4">
            <a:extLst>
              <a:ext uri="{FF2B5EF4-FFF2-40B4-BE49-F238E27FC236}">
                <a16:creationId xmlns:a16="http://schemas.microsoft.com/office/drawing/2014/main" id="{15EC8298-EDAC-4F5D-BB57-47B0DBD830DD}"/>
              </a:ext>
            </a:extLst>
          </p:cNvPr>
          <p:cNvSpPr txBox="1"/>
          <p:nvPr/>
        </p:nvSpPr>
        <p:spPr>
          <a:xfrm>
            <a:off x="83634" y="1405053"/>
            <a:ext cx="8976732" cy="2751715"/>
          </a:xfrm>
          <a:prstGeom prst="rect">
            <a:avLst/>
          </a:prstGeom>
          <a:noFill/>
        </p:spPr>
        <p:txBody>
          <a:bodyPr wrap="square" rtlCol="0">
            <a:spAutoFit/>
          </a:bodyPr>
          <a:lstStyle/>
          <a:p>
            <a:pPr algn="ctr">
              <a:lnSpc>
                <a:spcPct val="150000"/>
              </a:lnSpc>
            </a:pPr>
            <a:r>
              <a:rPr lang="en-US" sz="4000" dirty="0">
                <a:latin typeface="Times New Roman" panose="02020603050405020304" pitchFamily="18" charset="0"/>
                <a:cs typeface="Times New Roman" panose="02020603050405020304" pitchFamily="18" charset="0"/>
              </a:rPr>
              <a:t>2. I will call upon the Lord who is worthy to be praised. So shall I be saved from my enemies. I will call upon the Lord. </a:t>
            </a:r>
          </a:p>
        </p:txBody>
      </p:sp>
      <p:pic>
        <p:nvPicPr>
          <p:cNvPr id="6" name="Picture 5" descr="A loose watercolor painting captures a peaceful worship gathering at a small white country chapel nestled in golden wheat fields during golden hour. The congregation stands outside with hands raised toward the heavens under a vast, colorful sky. Warm amber, burnt sienna, and soft lavender colors blend together in flowing washes that create an emotional and spiritual atmosphere. The wet-on-wet watercolor technique produces organic paint blooms forming wildflowers in the foreground, while cerulean and rose tones merge beautifully in the cloud formations above. Divine light seems to stream down through transparent layers, illuminating the weathered wooden steeple. Splattered droplets suggest scattered hay and pastoral grass throughout the composition. The square format centers the chapel amid expansive atmospheric space, creating a reverent mood that celebrates faith, community, and the natural beauty of rural countryside worship.">
            <a:extLst>
              <a:ext uri="{FF2B5EF4-FFF2-40B4-BE49-F238E27FC236}">
                <a16:creationId xmlns:a16="http://schemas.microsoft.com/office/drawing/2014/main" id="{1AE3B5AE-8835-71B4-D9B0-99B73A175635}"/>
              </a:ext>
            </a:extLst>
          </p:cNvPr>
          <p:cNvPicPr>
            <a:picLocks noChangeAspect="1"/>
          </p:cNvPicPr>
          <p:nvPr/>
        </p:nvPicPr>
        <p:blipFill>
          <a:blip r:embed="rId2">
            <a:alphaModFix amt="20000"/>
          </a:blip>
          <a:stretch>
            <a:fillRect/>
          </a:stretch>
        </p:blipFill>
        <p:spPr>
          <a:xfrm>
            <a:off x="-2" y="0"/>
            <a:ext cx="9144002" cy="6947210"/>
          </a:xfrm>
          <a:prstGeom prst="rect">
            <a:avLst/>
          </a:prstGeom>
        </p:spPr>
      </p:pic>
    </p:spTree>
    <p:extLst>
      <p:ext uri="{BB962C8B-B14F-4D97-AF65-F5344CB8AC3E}">
        <p14:creationId xmlns:p14="http://schemas.microsoft.com/office/powerpoint/2010/main" val="107118308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83409-3891-6FE5-711E-EB7C863DD2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D63E79-2BEC-7403-17B3-D949CA2F6A99}"/>
              </a:ext>
            </a:extLst>
          </p:cNvPr>
          <p:cNvSpPr>
            <a:spLocks noGrp="1"/>
          </p:cNvSpPr>
          <p:nvPr>
            <p:ph type="ctrTitle"/>
          </p:nvPr>
        </p:nvSpPr>
        <p:spPr>
          <a:xfrm>
            <a:off x="-1" y="0"/>
            <a:ext cx="6902605" cy="702527"/>
          </a:xfrm>
        </p:spPr>
        <p:txBody>
          <a:bodyPr>
            <a:noAutofit/>
          </a:bodyPr>
          <a:lstStyle/>
          <a:p>
            <a:pPr algn="l"/>
            <a:r>
              <a:rPr lang="en-US" sz="5000" dirty="0">
                <a:latin typeface="Times New Roman" panose="02020603050405020304" pitchFamily="18" charset="0"/>
                <a:cs typeface="Times New Roman" panose="02020603050405020304" pitchFamily="18" charset="0"/>
              </a:rPr>
              <a:t>I Will Call Upon the Lord</a:t>
            </a:r>
          </a:p>
        </p:txBody>
      </p:sp>
      <p:sp>
        <p:nvSpPr>
          <p:cNvPr id="3" name="Subtitle 2">
            <a:extLst>
              <a:ext uri="{FF2B5EF4-FFF2-40B4-BE49-F238E27FC236}">
                <a16:creationId xmlns:a16="http://schemas.microsoft.com/office/drawing/2014/main" id="{3C75ED24-8A84-ADCE-BE84-B23F062BF18E}"/>
              </a:ext>
            </a:extLst>
          </p:cNvPr>
          <p:cNvSpPr>
            <a:spLocks noGrp="1"/>
          </p:cNvSpPr>
          <p:nvPr>
            <p:ph type="subTitle" idx="1"/>
          </p:nvPr>
        </p:nvSpPr>
        <p:spPr>
          <a:xfrm>
            <a:off x="7633010" y="0"/>
            <a:ext cx="1510990" cy="564375"/>
          </a:xfrm>
        </p:spPr>
        <p:txBody>
          <a:bodyPr>
            <a:noAutofit/>
          </a:bodyPr>
          <a:lstStyle/>
          <a:p>
            <a:r>
              <a:rPr lang="en-US" sz="4500" dirty="0">
                <a:latin typeface="Times New Roman" panose="02020603050405020304" pitchFamily="18" charset="0"/>
                <a:cs typeface="Times New Roman" panose="02020603050405020304" pitchFamily="18" charset="0"/>
              </a:rPr>
              <a:t>2002</a:t>
            </a:r>
          </a:p>
        </p:txBody>
      </p:sp>
      <p:sp>
        <p:nvSpPr>
          <p:cNvPr id="4" name="TextBox 3">
            <a:extLst>
              <a:ext uri="{FF2B5EF4-FFF2-40B4-BE49-F238E27FC236}">
                <a16:creationId xmlns:a16="http://schemas.microsoft.com/office/drawing/2014/main" id="{BE513AF3-780A-5B49-2C24-EFDE091841D3}"/>
              </a:ext>
            </a:extLst>
          </p:cNvPr>
          <p:cNvSpPr txBox="1"/>
          <p:nvPr/>
        </p:nvSpPr>
        <p:spPr>
          <a:xfrm>
            <a:off x="0" y="564027"/>
            <a:ext cx="1981633"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WORDS: Michael O’Shields</a:t>
            </a:r>
          </a:p>
        </p:txBody>
      </p:sp>
      <p:sp>
        <p:nvSpPr>
          <p:cNvPr id="5" name="TextBox 4">
            <a:extLst>
              <a:ext uri="{FF2B5EF4-FFF2-40B4-BE49-F238E27FC236}">
                <a16:creationId xmlns:a16="http://schemas.microsoft.com/office/drawing/2014/main" id="{6E3CA673-AB1F-EBE8-FAF7-01BB3B777371}"/>
              </a:ext>
            </a:extLst>
          </p:cNvPr>
          <p:cNvSpPr txBox="1"/>
          <p:nvPr/>
        </p:nvSpPr>
        <p:spPr>
          <a:xfrm>
            <a:off x="83634" y="1591477"/>
            <a:ext cx="8976732" cy="3675045"/>
          </a:xfrm>
          <a:prstGeom prst="rect">
            <a:avLst/>
          </a:prstGeom>
          <a:noFill/>
        </p:spPr>
        <p:txBody>
          <a:bodyPr wrap="square" rtlCol="0">
            <a:spAutoFit/>
          </a:bodyPr>
          <a:lstStyle/>
          <a:p>
            <a:pPr algn="ctr">
              <a:lnSpc>
                <a:spcPct val="150000"/>
              </a:lnSpc>
            </a:pPr>
            <a:r>
              <a:rPr lang="en-US" sz="4000" dirty="0">
                <a:latin typeface="Times New Roman" panose="02020603050405020304" pitchFamily="18" charset="0"/>
                <a:cs typeface="Times New Roman" panose="02020603050405020304" pitchFamily="18" charset="0"/>
              </a:rPr>
              <a:t>The Lord </a:t>
            </a:r>
            <a:r>
              <a:rPr lang="en-US" sz="4000" dirty="0" err="1">
                <a:latin typeface="Times New Roman" panose="02020603050405020304" pitchFamily="18" charset="0"/>
                <a:cs typeface="Times New Roman" panose="02020603050405020304" pitchFamily="18" charset="0"/>
              </a:rPr>
              <a:t>liveth</a:t>
            </a:r>
            <a:r>
              <a:rPr lang="en-US" sz="4000" dirty="0">
                <a:latin typeface="Times New Roman" panose="02020603050405020304" pitchFamily="18" charset="0"/>
                <a:cs typeface="Times New Roman" panose="02020603050405020304" pitchFamily="18" charset="0"/>
              </a:rPr>
              <a:t>, and blessed be the Rock; and let the God of my salvation be exalted. The Lord </a:t>
            </a:r>
            <a:r>
              <a:rPr lang="en-US" sz="4000" dirty="0" err="1">
                <a:latin typeface="Times New Roman" panose="02020603050405020304" pitchFamily="18" charset="0"/>
                <a:cs typeface="Times New Roman" panose="02020603050405020304" pitchFamily="18" charset="0"/>
              </a:rPr>
              <a:t>liveth</a:t>
            </a:r>
            <a:r>
              <a:rPr lang="en-US" sz="4000" dirty="0">
                <a:latin typeface="Times New Roman" panose="02020603050405020304" pitchFamily="18" charset="0"/>
                <a:cs typeface="Times New Roman" panose="02020603050405020304" pitchFamily="18" charset="0"/>
              </a:rPr>
              <a:t>, and blessed be the Rock; and let the God of my salvation be exalted. </a:t>
            </a:r>
          </a:p>
        </p:txBody>
      </p:sp>
      <p:sp>
        <p:nvSpPr>
          <p:cNvPr id="6" name="TextBox 5">
            <a:extLst>
              <a:ext uri="{FF2B5EF4-FFF2-40B4-BE49-F238E27FC236}">
                <a16:creationId xmlns:a16="http://schemas.microsoft.com/office/drawing/2014/main" id="{92BF6555-F77F-422C-0711-C80BFDF856C9}"/>
              </a:ext>
            </a:extLst>
          </p:cNvPr>
          <p:cNvSpPr txBox="1"/>
          <p:nvPr/>
        </p:nvSpPr>
        <p:spPr>
          <a:xfrm>
            <a:off x="83634" y="1099034"/>
            <a:ext cx="1183337" cy="492443"/>
          </a:xfrm>
          <a:prstGeom prst="rect">
            <a:avLst/>
          </a:prstGeom>
          <a:noFill/>
        </p:spPr>
        <p:txBody>
          <a:bodyPr wrap="none" rtlCol="0">
            <a:spAutoFit/>
          </a:bodyPr>
          <a:lstStyle/>
          <a:p>
            <a:r>
              <a:rPr lang="en-US" sz="2600" i="1" dirty="0">
                <a:latin typeface="Times New Roman" panose="02020603050405020304" pitchFamily="18" charset="0"/>
                <a:cs typeface="Times New Roman" panose="02020603050405020304" pitchFamily="18" charset="0"/>
              </a:rPr>
              <a:t>Refrain</a:t>
            </a:r>
          </a:p>
        </p:txBody>
      </p:sp>
      <p:pic>
        <p:nvPicPr>
          <p:cNvPr id="7" name="Picture 6" descr="A loose watercolor painting captures a peaceful worship gathering at a small white country chapel nestled in golden wheat fields during golden hour. The congregation stands outside with hands raised toward the heavens under a vast, colorful sky. Warm amber, burnt sienna, and soft lavender colors blend together in flowing washes that create an emotional and spiritual atmosphere. The wet-on-wet watercolor technique produces organic paint blooms forming wildflowers in the foreground, while cerulean and rose tones merge beautifully in the cloud formations above. Divine light seems to stream down through transparent layers, illuminating the weathered wooden steeple. Splattered droplets suggest scattered hay and pastoral grass throughout the composition. The square format centers the chapel amid expansive atmospheric space, creating a reverent mood that celebrates faith, community, and the natural beauty of rural countryside worship.">
            <a:extLst>
              <a:ext uri="{FF2B5EF4-FFF2-40B4-BE49-F238E27FC236}">
                <a16:creationId xmlns:a16="http://schemas.microsoft.com/office/drawing/2014/main" id="{6F237B08-303A-6A79-C924-1EACAACE3646}"/>
              </a:ext>
            </a:extLst>
          </p:cNvPr>
          <p:cNvPicPr>
            <a:picLocks noChangeAspect="1"/>
          </p:cNvPicPr>
          <p:nvPr/>
        </p:nvPicPr>
        <p:blipFill>
          <a:blip r:embed="rId2">
            <a:alphaModFix amt="20000"/>
          </a:blip>
          <a:stretch>
            <a:fillRect/>
          </a:stretch>
        </p:blipFill>
        <p:spPr>
          <a:xfrm>
            <a:off x="-2" y="0"/>
            <a:ext cx="9144002" cy="6947210"/>
          </a:xfrm>
          <a:prstGeom prst="rect">
            <a:avLst/>
          </a:prstGeom>
        </p:spPr>
      </p:pic>
    </p:spTree>
    <p:extLst>
      <p:ext uri="{BB962C8B-B14F-4D97-AF65-F5344CB8AC3E}">
        <p14:creationId xmlns:p14="http://schemas.microsoft.com/office/powerpoint/2010/main" val="379997766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79842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448736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646139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232438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681180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384379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1790E4C-1D28-8E1C-2EFE-BBE4F025B6EE}"/>
              </a:ext>
            </a:extLst>
          </p:cNvPr>
          <p:cNvSpPr>
            <a:spLocks noGrp="1"/>
          </p:cNvSpPr>
          <p:nvPr>
            <p:ph type="body" sz="quarter" idx="11"/>
          </p:nvPr>
        </p:nvSpPr>
        <p:spPr>
          <a:xfrm>
            <a:off x="1740229" y="1074637"/>
            <a:ext cx="7215812" cy="1515173"/>
          </a:xfrm>
        </p:spPr>
        <p:txBody>
          <a:bodyPr>
            <a:noAutofit/>
          </a:bodyPr>
          <a:lstStyle/>
          <a:p>
            <a:pPr>
              <a:lnSpc>
                <a:spcPct val="150000"/>
              </a:lnSpc>
            </a:pPr>
            <a:r>
              <a:rPr lang="en-US" dirty="0"/>
              <a:t>Come, all who wrestle in the darkness of the world, </a:t>
            </a:r>
          </a:p>
        </p:txBody>
      </p:sp>
      <p:sp>
        <p:nvSpPr>
          <p:cNvPr id="3" name="Text Placeholder 2">
            <a:extLst>
              <a:ext uri="{FF2B5EF4-FFF2-40B4-BE49-F238E27FC236}">
                <a16:creationId xmlns:a16="http://schemas.microsoft.com/office/drawing/2014/main" id="{FED6E686-4D80-2E01-348E-5EF5CBD43CA6}"/>
              </a:ext>
            </a:extLst>
          </p:cNvPr>
          <p:cNvSpPr>
            <a:spLocks noGrp="1"/>
          </p:cNvSpPr>
          <p:nvPr>
            <p:ph type="body" sz="quarter" idx="12"/>
          </p:nvPr>
        </p:nvSpPr>
        <p:spPr>
          <a:xfrm>
            <a:off x="1740229" y="3429000"/>
            <a:ext cx="7215811" cy="1515172"/>
          </a:xfrm>
        </p:spPr>
        <p:txBody>
          <a:bodyPr>
            <a:noAutofit/>
          </a:bodyPr>
          <a:lstStyle/>
          <a:p>
            <a:pPr>
              <a:lnSpc>
                <a:spcPct val="150000"/>
              </a:lnSpc>
            </a:pPr>
            <a:r>
              <a:rPr lang="en-US" dirty="0"/>
              <a:t>We bring our doubts, our exhaustion, and our longings. </a:t>
            </a:r>
          </a:p>
        </p:txBody>
      </p:sp>
    </p:spTree>
    <p:extLst>
      <p:ext uri="{BB962C8B-B14F-4D97-AF65-F5344CB8AC3E}">
        <p14:creationId xmlns:p14="http://schemas.microsoft.com/office/powerpoint/2010/main" val="104917922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261434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9BF7FA90-BD22-47B1-5721-BC61505705E3}"/>
              </a:ext>
            </a:extLst>
          </p:cNvPr>
          <p:cNvSpPr/>
          <p:nvPr/>
        </p:nvSpPr>
        <p:spPr>
          <a:xfrm>
            <a:off x="0" y="2439461"/>
            <a:ext cx="9144000" cy="1719943"/>
          </a:xfrm>
          <a:prstGeom prst="round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C77D25C-6F0B-CD4D-A16A-A68070E2BA42}"/>
              </a:ext>
            </a:extLst>
          </p:cNvPr>
          <p:cNvSpPr txBox="1"/>
          <p:nvPr/>
        </p:nvSpPr>
        <p:spPr>
          <a:xfrm>
            <a:off x="1371600" y="629443"/>
            <a:ext cx="6858000" cy="2900518"/>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pPr>
            <a:r>
              <a:rPr lang="en-US" sz="6000" b="1" dirty="0">
                <a:ln>
                  <a:solidFill>
                    <a:schemeClr val="tx1"/>
                  </a:solidFill>
                </a:ln>
                <a:latin typeface="+mj-lt"/>
                <a:ea typeface="+mj-ea"/>
                <a:cs typeface="+mj-cs"/>
              </a:rPr>
              <a:t>Tithes and Offerings</a:t>
            </a:r>
          </a:p>
        </p:txBody>
      </p:sp>
      <p:sp>
        <p:nvSpPr>
          <p:cNvPr id="6" name="TextBox 5">
            <a:extLst>
              <a:ext uri="{FF2B5EF4-FFF2-40B4-BE49-F238E27FC236}">
                <a16:creationId xmlns:a16="http://schemas.microsoft.com/office/drawing/2014/main" id="{3469AA33-CA2E-1941-9816-0971336E99DC}"/>
              </a:ext>
            </a:extLst>
          </p:cNvPr>
          <p:cNvSpPr txBox="1"/>
          <p:nvPr/>
        </p:nvSpPr>
        <p:spPr>
          <a:xfrm>
            <a:off x="1143000" y="3610206"/>
            <a:ext cx="6858000" cy="1098395"/>
          </a:xfrm>
          <a:prstGeom prst="rect">
            <a:avLst/>
          </a:prstGeom>
        </p:spPr>
        <p:txBody>
          <a:bodyPr vert="horz" lIns="91440" tIns="45720" rIns="91440" bIns="45720" rtlCol="0">
            <a:normAutofit/>
          </a:bodyPr>
          <a:lstStyle/>
          <a:p>
            <a:pPr algn="ctr" defTabSz="914400">
              <a:lnSpc>
                <a:spcPct val="90000"/>
              </a:lnSpc>
              <a:spcBef>
                <a:spcPts val="1000"/>
              </a:spcBef>
            </a:pPr>
            <a:r>
              <a:rPr lang="en-US" sz="2400" dirty="0">
                <a:ln>
                  <a:solidFill>
                    <a:schemeClr val="tx1"/>
                  </a:solidFill>
                </a:ln>
              </a:rPr>
              <a:t>Worship through giving</a:t>
            </a:r>
          </a:p>
        </p:txBody>
      </p:sp>
    </p:spTree>
    <p:extLst>
      <p:ext uri="{BB962C8B-B14F-4D97-AF65-F5344CB8AC3E}">
        <p14:creationId xmlns:p14="http://schemas.microsoft.com/office/powerpoint/2010/main" val="383331115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lose-up of hands holding yellow flowers&#10;&#10;AI-generated content may be incorrect.">
            <a:extLst>
              <a:ext uri="{FF2B5EF4-FFF2-40B4-BE49-F238E27FC236}">
                <a16:creationId xmlns:a16="http://schemas.microsoft.com/office/drawing/2014/main" id="{AB11DBFD-CABE-CC46-6063-CD5460FABA54}"/>
              </a:ext>
            </a:extLst>
          </p:cNvPr>
          <p:cNvPicPr>
            <a:picLocks noChangeAspect="1"/>
          </p:cNvPicPr>
          <p:nvPr/>
        </p:nvPicPr>
        <p:blipFill>
          <a:blip r:embed="rId2" cstate="email">
            <a:alphaModFix amt="5000"/>
            <a:extLst>
              <a:ext uri="{28A0092B-C50C-407E-A947-70E740481C1C}">
                <a14:useLocalDpi xmlns:a14="http://schemas.microsoft.com/office/drawing/2010/main"/>
              </a:ext>
            </a:extLst>
          </a:blip>
          <a:stretch>
            <a:fillRect/>
          </a:stretch>
        </p:blipFill>
        <p:spPr>
          <a:xfrm>
            <a:off x="0" y="-1"/>
            <a:ext cx="9490974" cy="6858001"/>
          </a:xfrm>
          <a:prstGeom prst="rect">
            <a:avLst/>
          </a:prstGeom>
        </p:spPr>
      </p:pic>
      <p:sp>
        <p:nvSpPr>
          <p:cNvPr id="3" name="TextBox 2">
            <a:hlinkClick r:id="rId3"/>
            <a:extLst>
              <a:ext uri="{FF2B5EF4-FFF2-40B4-BE49-F238E27FC236}">
                <a16:creationId xmlns:a16="http://schemas.microsoft.com/office/drawing/2014/main" id="{CD7AEBA0-6C80-4386-B2D7-1A6FD27EE85E}"/>
              </a:ext>
            </a:extLst>
          </p:cNvPr>
          <p:cNvSpPr txBox="1"/>
          <p:nvPr/>
        </p:nvSpPr>
        <p:spPr>
          <a:xfrm>
            <a:off x="0" y="0"/>
            <a:ext cx="9144000" cy="1538883"/>
          </a:xfrm>
          <a:prstGeom prst="rect">
            <a:avLst/>
          </a:prstGeom>
          <a:noFill/>
        </p:spPr>
        <p:txBody>
          <a:bodyPr wrap="square" rtlCol="0">
            <a:spAutoFit/>
          </a:bodyPr>
          <a:lstStyle/>
          <a:p>
            <a:pPr algn="ctr"/>
            <a:r>
              <a:rPr lang="en-US" sz="3000" dirty="0">
                <a:ea typeface="Times New Roman" charset="0"/>
                <a:cs typeface="Times New Roman" charset="0"/>
              </a:rPr>
              <a:t>“Praise God, from Whom All Blessings Flow”     UMH 94</a:t>
            </a:r>
          </a:p>
          <a:p>
            <a:pPr algn="ctr"/>
            <a:r>
              <a:rPr lang="en-US" dirty="0">
                <a:ea typeface="Times New Roman" charset="0"/>
                <a:cs typeface="Times New Roman" charset="0"/>
              </a:rPr>
              <a:t>WORDS: Thomas Ken, 1674; adapted by Gilbert H. Viera, 1978     </a:t>
            </a:r>
          </a:p>
          <a:p>
            <a:pPr algn="ctr"/>
            <a:r>
              <a:rPr lang="en-US" dirty="0">
                <a:ea typeface="Times New Roman" charset="0"/>
                <a:cs typeface="Times New Roman" charset="0"/>
              </a:rPr>
              <a:t>MUSIC: </a:t>
            </a:r>
            <a:r>
              <a:rPr lang="en-US" dirty="0" err="1">
                <a:ea typeface="Times New Roman" charset="0"/>
                <a:cs typeface="Times New Roman" charset="0"/>
              </a:rPr>
              <a:t>Geistliche</a:t>
            </a:r>
            <a:r>
              <a:rPr lang="en-US" dirty="0">
                <a:ea typeface="Times New Roman" charset="0"/>
                <a:cs typeface="Times New Roman" charset="0"/>
              </a:rPr>
              <a:t> </a:t>
            </a:r>
            <a:r>
              <a:rPr lang="en-US" dirty="0" err="1">
                <a:ea typeface="Times New Roman" charset="0"/>
                <a:cs typeface="Times New Roman" charset="0"/>
              </a:rPr>
              <a:t>Kirchengesange</a:t>
            </a:r>
            <a:r>
              <a:rPr lang="en-US" dirty="0">
                <a:ea typeface="Times New Roman" charset="0"/>
                <a:cs typeface="Times New Roman" charset="0"/>
              </a:rPr>
              <a:t>, 1623; harmonized by Ralph Vaughn Williams, 1906</a:t>
            </a:r>
          </a:p>
          <a:p>
            <a:pPr algn="ctr"/>
            <a:r>
              <a:rPr lang="en-US" sz="2800" b="1" i="1" dirty="0">
                <a:ea typeface="Times New Roman" charset="0"/>
                <a:cs typeface="Times New Roman" charset="0"/>
              </a:rPr>
              <a:t>Please stand as you are able and comfortable</a:t>
            </a:r>
            <a:r>
              <a:rPr lang="en-US" sz="2000" b="1" i="1" dirty="0">
                <a:ea typeface="Times New Roman" charset="0"/>
                <a:cs typeface="Times New Roman" charset="0"/>
              </a:rPr>
              <a:t>.</a:t>
            </a:r>
            <a:endParaRPr lang="en-US" sz="2000" b="1" i="1" dirty="0">
              <a:ea typeface="Edwardian Script ITC" charset="0"/>
              <a:cs typeface="Edwardian Script ITC" charset="0"/>
            </a:endParaRPr>
          </a:p>
        </p:txBody>
      </p:sp>
      <p:sp>
        <p:nvSpPr>
          <p:cNvPr id="4" name="TextBox 3">
            <a:extLst>
              <a:ext uri="{FF2B5EF4-FFF2-40B4-BE49-F238E27FC236}">
                <a16:creationId xmlns:a16="http://schemas.microsoft.com/office/drawing/2014/main" id="{46D4955F-D45C-DD08-54A3-D27DE48ABF3B}"/>
              </a:ext>
            </a:extLst>
          </p:cNvPr>
          <p:cNvSpPr txBox="1"/>
          <p:nvPr/>
        </p:nvSpPr>
        <p:spPr>
          <a:xfrm>
            <a:off x="354181" y="1538883"/>
            <a:ext cx="8435638" cy="4846391"/>
          </a:xfrm>
          <a:prstGeom prst="rect">
            <a:avLst/>
          </a:prstGeom>
          <a:noFill/>
        </p:spPr>
        <p:txBody>
          <a:bodyPr wrap="square" rtlCol="0">
            <a:spAutoFit/>
          </a:bodyPr>
          <a:lstStyle/>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Praise God from whom all blessings flow;</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Praise God, all creatures here below:</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Alleluia!  Alleluia!</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Praise God, the source of all our gifts!</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Praise Jesus Christ, whose power uplifts!</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Praise the Spirit, Holy Spirit!</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Alleluia!  Alleluia!  Alleluia!</a:t>
            </a:r>
          </a:p>
        </p:txBody>
      </p:sp>
    </p:spTree>
    <p:extLst>
      <p:ext uri="{BB962C8B-B14F-4D97-AF65-F5344CB8AC3E}">
        <p14:creationId xmlns:p14="http://schemas.microsoft.com/office/powerpoint/2010/main" val="113021022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F271B4-CFBA-523C-3FF9-ACCBAAB2DC5D}"/>
              </a:ext>
            </a:extLst>
          </p:cNvPr>
          <p:cNvSpPr txBox="1"/>
          <p:nvPr/>
        </p:nvSpPr>
        <p:spPr>
          <a:xfrm>
            <a:off x="1262743" y="2959640"/>
            <a:ext cx="6618514" cy="938719"/>
          </a:xfrm>
          <a:prstGeom prst="rect">
            <a:avLst/>
          </a:prstGeom>
          <a:solidFill>
            <a:schemeClr val="bg1"/>
          </a:solidFill>
          <a:ln>
            <a:solidFill>
              <a:schemeClr val="tx1"/>
            </a:solidFill>
            <a:prstDash val="solid"/>
            <a:extLst>
              <a:ext uri="{C807C97D-BFC1-408E-A445-0C87EB9F89A2}">
                <ask:lineSketchStyleProps xmlns:ask="http://schemas.microsoft.com/office/drawing/2018/sketchyshapes">
                  <ask:type>
                    <ask:lineSketchNone/>
                  </ask:type>
                </ask:lineSketchStyleProps>
              </a:ext>
            </a:extLst>
          </a:ln>
          <a:effectLst>
            <a:softEdge rad="31750"/>
          </a:effectLst>
        </p:spPr>
        <p:txBody>
          <a:bodyPr wrap="square" rtlCol="0">
            <a:spAutoFit/>
          </a:bodyPr>
          <a:lstStyle/>
          <a:p>
            <a:r>
              <a:rPr lang="en-US" sz="5500" dirty="0">
                <a:latin typeface="Lucida Calligraphy" panose="03010101010101010101" pitchFamily="66" charset="77"/>
              </a:rPr>
              <a:t>Offertory Prayer</a:t>
            </a:r>
          </a:p>
        </p:txBody>
      </p:sp>
    </p:spTree>
    <p:extLst>
      <p:ext uri="{BB962C8B-B14F-4D97-AF65-F5344CB8AC3E}">
        <p14:creationId xmlns:p14="http://schemas.microsoft.com/office/powerpoint/2010/main" val="237920455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64799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123170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80519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920634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43304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844589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93C40-9258-CE8E-A58D-A5A200F0025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5FAC1D7-F57F-4069-FF88-921A9C15DD46}"/>
              </a:ext>
            </a:extLst>
          </p:cNvPr>
          <p:cNvSpPr>
            <a:spLocks noGrp="1"/>
          </p:cNvSpPr>
          <p:nvPr>
            <p:ph type="body" sz="quarter" idx="11"/>
          </p:nvPr>
        </p:nvSpPr>
        <p:spPr>
          <a:xfrm>
            <a:off x="1740229" y="1074637"/>
            <a:ext cx="7215812" cy="1515173"/>
          </a:xfrm>
        </p:spPr>
        <p:txBody>
          <a:bodyPr>
            <a:noAutofit/>
          </a:bodyPr>
          <a:lstStyle/>
          <a:p>
            <a:pPr>
              <a:lnSpc>
                <a:spcPct val="150000"/>
              </a:lnSpc>
            </a:pPr>
            <a:r>
              <a:rPr lang="en-US" dirty="0"/>
              <a:t>Come, all who hunger in the desolate places of life, </a:t>
            </a:r>
          </a:p>
        </p:txBody>
      </p:sp>
      <p:sp>
        <p:nvSpPr>
          <p:cNvPr id="3" name="Text Placeholder 2">
            <a:extLst>
              <a:ext uri="{FF2B5EF4-FFF2-40B4-BE49-F238E27FC236}">
                <a16:creationId xmlns:a16="http://schemas.microsoft.com/office/drawing/2014/main" id="{316108D6-E385-5064-0610-0656C7DD67A4}"/>
              </a:ext>
            </a:extLst>
          </p:cNvPr>
          <p:cNvSpPr>
            <a:spLocks noGrp="1"/>
          </p:cNvSpPr>
          <p:nvPr>
            <p:ph type="body" sz="quarter" idx="12"/>
          </p:nvPr>
        </p:nvSpPr>
        <p:spPr>
          <a:xfrm>
            <a:off x="1740230" y="3342736"/>
            <a:ext cx="7215811" cy="1515172"/>
          </a:xfrm>
        </p:spPr>
        <p:txBody>
          <a:bodyPr>
            <a:noAutofit/>
          </a:bodyPr>
          <a:lstStyle/>
          <a:p>
            <a:pPr>
              <a:lnSpc>
                <a:spcPct val="150000"/>
              </a:lnSpc>
            </a:pPr>
            <a:r>
              <a:rPr lang="en-US" dirty="0"/>
              <a:t>We bring our scarcity, wondering if there will ever be enough. </a:t>
            </a:r>
          </a:p>
        </p:txBody>
      </p:sp>
    </p:spTree>
    <p:extLst>
      <p:ext uri="{BB962C8B-B14F-4D97-AF65-F5344CB8AC3E}">
        <p14:creationId xmlns:p14="http://schemas.microsoft.com/office/powerpoint/2010/main" val="1947587343"/>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3638408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559525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802235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311273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24225FF-30F7-7F4E-BF0A-EF49E2DBE2B8}"/>
              </a:ext>
            </a:extLst>
          </p:cNvPr>
          <p:cNvPicPr>
            <a:picLocks noChangeAspect="1"/>
          </p:cNvPicPr>
          <p:nvPr/>
        </p:nvPicPr>
        <p:blipFill>
          <a:blip r:embed="rId2">
            <a:alphaModFix amt="25000"/>
          </a:blip>
          <a:stretch>
            <a:fillRect/>
          </a:stretch>
        </p:blipFill>
        <p:spPr>
          <a:xfrm>
            <a:off x="0" y="11669"/>
            <a:ext cx="9144000" cy="6846331"/>
          </a:xfrm>
          <a:prstGeom prst="rect">
            <a:avLst/>
          </a:prstGeom>
        </p:spPr>
      </p:pic>
      <p:sp>
        <p:nvSpPr>
          <p:cNvPr id="4" name="TextBox 3">
            <a:extLst>
              <a:ext uri="{FF2B5EF4-FFF2-40B4-BE49-F238E27FC236}">
                <a16:creationId xmlns:a16="http://schemas.microsoft.com/office/drawing/2014/main" id="{49DB8069-236C-D34E-A359-EE65D5B4DA5E}"/>
              </a:ext>
            </a:extLst>
          </p:cNvPr>
          <p:cNvSpPr txBox="1"/>
          <p:nvPr/>
        </p:nvSpPr>
        <p:spPr>
          <a:xfrm>
            <a:off x="-282" y="1834396"/>
            <a:ext cx="9144281" cy="4524315"/>
          </a:xfrm>
          <a:prstGeom prst="rect">
            <a:avLst/>
          </a:prstGeom>
          <a:noFill/>
        </p:spPr>
        <p:txBody>
          <a:bodyPr wrap="square" rtlCol="0">
            <a:spAutoFit/>
          </a:bodyPr>
          <a:lstStyle/>
          <a:p>
            <a:pPr algn="ctr"/>
            <a:r>
              <a:rPr lang="en-US" sz="3600" b="1" dirty="0">
                <a:latin typeface="Times New Roman" charset="0"/>
                <a:ea typeface="Times New Roman" charset="0"/>
                <a:cs typeface="Times New Roman" charset="0"/>
              </a:rPr>
              <a:t>One bread, one body, </a:t>
            </a:r>
          </a:p>
          <a:p>
            <a:pPr algn="ctr"/>
            <a:r>
              <a:rPr lang="en-US" sz="3600" b="1" dirty="0">
                <a:latin typeface="Times New Roman" charset="0"/>
                <a:ea typeface="Times New Roman" charset="0"/>
                <a:cs typeface="Times New Roman" charset="0"/>
              </a:rPr>
              <a:t>one Lord of all, </a:t>
            </a:r>
          </a:p>
          <a:p>
            <a:pPr algn="ctr"/>
            <a:r>
              <a:rPr lang="en-US" sz="3600" b="1" dirty="0">
                <a:latin typeface="Times New Roman" charset="0"/>
                <a:ea typeface="Times New Roman" charset="0"/>
                <a:cs typeface="Times New Roman" charset="0"/>
              </a:rPr>
              <a:t>one cup of blessing </a:t>
            </a:r>
          </a:p>
          <a:p>
            <a:pPr algn="ctr"/>
            <a:r>
              <a:rPr lang="en-US" sz="3600" b="1" dirty="0">
                <a:latin typeface="Times New Roman" charset="0"/>
                <a:ea typeface="Times New Roman" charset="0"/>
                <a:cs typeface="Times New Roman" charset="0"/>
              </a:rPr>
              <a:t>which we bless.</a:t>
            </a:r>
          </a:p>
          <a:p>
            <a:pPr algn="ctr"/>
            <a:r>
              <a:rPr lang="en-US" sz="3600" b="1" dirty="0">
                <a:latin typeface="Times New Roman" charset="0"/>
                <a:ea typeface="Times New Roman" charset="0"/>
                <a:cs typeface="Times New Roman" charset="0"/>
              </a:rPr>
              <a:t>And we, though many </a:t>
            </a:r>
          </a:p>
          <a:p>
            <a:pPr algn="ctr"/>
            <a:r>
              <a:rPr lang="en-US" sz="3600" b="1" dirty="0">
                <a:latin typeface="Times New Roman" charset="0"/>
                <a:ea typeface="Times New Roman" charset="0"/>
                <a:cs typeface="Times New Roman" charset="0"/>
              </a:rPr>
              <a:t>throughout the earth, </a:t>
            </a:r>
          </a:p>
          <a:p>
            <a:pPr algn="ctr"/>
            <a:r>
              <a:rPr lang="en-US" sz="3600" b="1" dirty="0">
                <a:latin typeface="Times New Roman" charset="0"/>
                <a:ea typeface="Times New Roman" charset="0"/>
                <a:cs typeface="Times New Roman" charset="0"/>
              </a:rPr>
              <a:t>we are one body </a:t>
            </a:r>
          </a:p>
          <a:p>
            <a:pPr algn="ctr"/>
            <a:r>
              <a:rPr lang="en-US" sz="3600" b="1" dirty="0">
                <a:latin typeface="Times New Roman" charset="0"/>
                <a:ea typeface="Times New Roman" charset="0"/>
                <a:cs typeface="Times New Roman" charset="0"/>
              </a:rPr>
              <a:t>in this one Lord.</a:t>
            </a:r>
          </a:p>
        </p:txBody>
      </p:sp>
      <p:sp>
        <p:nvSpPr>
          <p:cNvPr id="8" name="TextBox 7">
            <a:extLst>
              <a:ext uri="{FF2B5EF4-FFF2-40B4-BE49-F238E27FC236}">
                <a16:creationId xmlns:a16="http://schemas.microsoft.com/office/drawing/2014/main" id="{0796D4A0-D27C-C14A-8AEE-28F613D425B8}"/>
              </a:ext>
            </a:extLst>
          </p:cNvPr>
          <p:cNvSpPr txBox="1"/>
          <p:nvPr/>
        </p:nvSpPr>
        <p:spPr>
          <a:xfrm>
            <a:off x="-282" y="11669"/>
            <a:ext cx="9144281" cy="1323439"/>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“One Bread, One Body”  UMH 620</a:t>
            </a:r>
          </a:p>
          <a:p>
            <a:pPr algn="ctr"/>
            <a:r>
              <a:rPr lang="en-US" dirty="0">
                <a:latin typeface="Times New Roman" charset="0"/>
                <a:ea typeface="Times New Roman" charset="0"/>
                <a:cs typeface="Times New Roman" charset="0"/>
              </a:rPr>
              <a:t>WORDS and MUSIC: John B. Foley, 1978; harmony by Gary Alan Smith, 1988</a:t>
            </a:r>
          </a:p>
          <a:p>
            <a:pPr algn="ctr"/>
            <a:r>
              <a:rPr lang="en-US" sz="2800" b="1" i="1" dirty="0">
                <a:latin typeface="Times New Roman" charset="0"/>
                <a:ea typeface="Times New Roman" charset="0"/>
                <a:cs typeface="Times New Roman" charset="0"/>
              </a:rPr>
              <a:t>Please stand as you are able and comfortable.</a:t>
            </a:r>
            <a:endParaRPr lang="en-US" sz="2800" b="1" i="1" dirty="0">
              <a:latin typeface="Edwardian Script ITC" charset="0"/>
              <a:ea typeface="Edwardian Script ITC" charset="0"/>
              <a:cs typeface="Edwardian Script ITC" charset="0"/>
            </a:endParaRPr>
          </a:p>
        </p:txBody>
      </p:sp>
    </p:spTree>
    <p:extLst>
      <p:ext uri="{BB962C8B-B14F-4D97-AF65-F5344CB8AC3E}">
        <p14:creationId xmlns:p14="http://schemas.microsoft.com/office/powerpoint/2010/main" val="791713860"/>
      </p:ext>
    </p:extLst>
  </p:cSld>
  <p:clrMapOvr>
    <a:masterClrMapping/>
  </p:clrMapOvr>
  <p:transition spd="med">
    <p:dissolv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AB4405B-21DB-6448-A17E-DB3075DF0141}"/>
              </a:ext>
            </a:extLst>
          </p:cNvPr>
          <p:cNvPicPr>
            <a:picLocks noChangeAspect="1"/>
          </p:cNvPicPr>
          <p:nvPr/>
        </p:nvPicPr>
        <p:blipFill>
          <a:blip r:embed="rId2">
            <a:alphaModFix amt="25000"/>
          </a:blip>
          <a:stretch>
            <a:fillRect/>
          </a:stretch>
        </p:blipFill>
        <p:spPr>
          <a:xfrm>
            <a:off x="0" y="11669"/>
            <a:ext cx="9144000" cy="6846331"/>
          </a:xfrm>
          <a:prstGeom prst="rect">
            <a:avLst/>
          </a:prstGeom>
        </p:spPr>
      </p:pic>
      <p:sp>
        <p:nvSpPr>
          <p:cNvPr id="8" name="TextBox 7">
            <a:extLst>
              <a:ext uri="{FF2B5EF4-FFF2-40B4-BE49-F238E27FC236}">
                <a16:creationId xmlns:a16="http://schemas.microsoft.com/office/drawing/2014/main" id="{55CD305C-89AC-3A41-B989-1B21B832CBAF}"/>
              </a:ext>
            </a:extLst>
          </p:cNvPr>
          <p:cNvSpPr txBox="1"/>
          <p:nvPr/>
        </p:nvSpPr>
        <p:spPr>
          <a:xfrm>
            <a:off x="-282" y="11669"/>
            <a:ext cx="9144281" cy="1323439"/>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“One Bread, One Body”  UMH 620</a:t>
            </a:r>
          </a:p>
          <a:p>
            <a:pPr algn="ctr"/>
            <a:r>
              <a:rPr lang="en-US" dirty="0">
                <a:latin typeface="Times New Roman" charset="0"/>
                <a:ea typeface="Times New Roman" charset="0"/>
                <a:cs typeface="Times New Roman" charset="0"/>
              </a:rPr>
              <a:t>WORDS and MUSIC: John B. Foley, 1978; harmony by Gary Alan Smith, 1988</a:t>
            </a:r>
          </a:p>
          <a:p>
            <a:pPr algn="ctr"/>
            <a:r>
              <a:rPr lang="en-US" sz="2800" b="1" i="1" dirty="0">
                <a:latin typeface="Times New Roman" charset="0"/>
                <a:ea typeface="Times New Roman" charset="0"/>
                <a:cs typeface="Times New Roman" charset="0"/>
              </a:rPr>
              <a:t>Please stand as you are able and comfortable.</a:t>
            </a:r>
            <a:endParaRPr lang="en-US" sz="2800" b="1" i="1" dirty="0">
              <a:latin typeface="Edwardian Script ITC" charset="0"/>
              <a:ea typeface="Edwardian Script ITC" charset="0"/>
              <a:cs typeface="Edwardian Script ITC" charset="0"/>
            </a:endParaRPr>
          </a:p>
        </p:txBody>
      </p:sp>
      <p:sp>
        <p:nvSpPr>
          <p:cNvPr id="9" name="TextBox 8">
            <a:extLst>
              <a:ext uri="{FF2B5EF4-FFF2-40B4-BE49-F238E27FC236}">
                <a16:creationId xmlns:a16="http://schemas.microsoft.com/office/drawing/2014/main" id="{14CD135B-6133-D644-88AF-E7B8BD5AA31B}"/>
              </a:ext>
            </a:extLst>
          </p:cNvPr>
          <p:cNvSpPr txBox="1"/>
          <p:nvPr/>
        </p:nvSpPr>
        <p:spPr>
          <a:xfrm>
            <a:off x="0" y="2942392"/>
            <a:ext cx="9144281" cy="2308324"/>
          </a:xfrm>
          <a:prstGeom prst="rect">
            <a:avLst/>
          </a:prstGeom>
          <a:noFill/>
        </p:spPr>
        <p:txBody>
          <a:bodyPr wrap="square" rtlCol="0">
            <a:spAutoFit/>
          </a:bodyPr>
          <a:lstStyle/>
          <a:p>
            <a:pPr algn="ctr"/>
            <a:r>
              <a:rPr lang="en-US" sz="3600" b="1" dirty="0">
                <a:latin typeface="Times New Roman" charset="0"/>
                <a:ea typeface="Times New Roman" charset="0"/>
                <a:cs typeface="Times New Roman" charset="0"/>
              </a:rPr>
              <a:t>Gentile or Jew, </a:t>
            </a:r>
          </a:p>
          <a:p>
            <a:pPr algn="ctr"/>
            <a:r>
              <a:rPr lang="en-US" sz="3600" b="1" dirty="0">
                <a:latin typeface="Times New Roman" charset="0"/>
                <a:ea typeface="Times New Roman" charset="0"/>
                <a:cs typeface="Times New Roman" charset="0"/>
              </a:rPr>
              <a:t>servant or free, </a:t>
            </a:r>
          </a:p>
          <a:p>
            <a:pPr algn="ctr"/>
            <a:r>
              <a:rPr lang="en-US" sz="3600" b="1" dirty="0">
                <a:latin typeface="Times New Roman" charset="0"/>
                <a:ea typeface="Times New Roman" charset="0"/>
                <a:cs typeface="Times New Roman" charset="0"/>
              </a:rPr>
              <a:t>woman or man, </a:t>
            </a:r>
          </a:p>
          <a:p>
            <a:pPr algn="ctr"/>
            <a:r>
              <a:rPr lang="en-US" sz="3600" b="1" dirty="0">
                <a:latin typeface="Times New Roman" charset="0"/>
                <a:ea typeface="Times New Roman" charset="0"/>
                <a:cs typeface="Times New Roman" charset="0"/>
              </a:rPr>
              <a:t>no more.</a:t>
            </a:r>
          </a:p>
        </p:txBody>
      </p:sp>
    </p:spTree>
    <p:extLst>
      <p:ext uri="{BB962C8B-B14F-4D97-AF65-F5344CB8AC3E}">
        <p14:creationId xmlns:p14="http://schemas.microsoft.com/office/powerpoint/2010/main" val="778342162"/>
      </p:ext>
    </p:extLst>
  </p:cSld>
  <p:clrMapOvr>
    <a:masterClrMapping/>
  </p:clrMapOvr>
  <mc:AlternateContent xmlns:mc="http://schemas.openxmlformats.org/markup-compatibility/2006" xmlns:p14="http://schemas.microsoft.com/office/powerpoint/2010/main">
    <mc:Choice Requires="p14">
      <p:transition p14:dur="250">
        <p:dissolve/>
      </p:transition>
    </mc:Choice>
    <mc:Fallback xmlns="">
      <p:transition>
        <p:dissolv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AB4405B-21DB-6448-A17E-DB3075DF0141}"/>
              </a:ext>
            </a:extLst>
          </p:cNvPr>
          <p:cNvPicPr>
            <a:picLocks noChangeAspect="1"/>
          </p:cNvPicPr>
          <p:nvPr/>
        </p:nvPicPr>
        <p:blipFill>
          <a:blip r:embed="rId2">
            <a:alphaModFix amt="25000"/>
          </a:blip>
          <a:stretch>
            <a:fillRect/>
          </a:stretch>
        </p:blipFill>
        <p:spPr>
          <a:xfrm>
            <a:off x="0" y="11669"/>
            <a:ext cx="9144000" cy="6846331"/>
          </a:xfrm>
          <a:prstGeom prst="rect">
            <a:avLst/>
          </a:prstGeom>
        </p:spPr>
      </p:pic>
      <p:sp>
        <p:nvSpPr>
          <p:cNvPr id="8" name="TextBox 7">
            <a:extLst>
              <a:ext uri="{FF2B5EF4-FFF2-40B4-BE49-F238E27FC236}">
                <a16:creationId xmlns:a16="http://schemas.microsoft.com/office/drawing/2014/main" id="{55CD305C-89AC-3A41-B989-1B21B832CBAF}"/>
              </a:ext>
            </a:extLst>
          </p:cNvPr>
          <p:cNvSpPr txBox="1"/>
          <p:nvPr/>
        </p:nvSpPr>
        <p:spPr>
          <a:xfrm>
            <a:off x="-282" y="11669"/>
            <a:ext cx="9144281" cy="1323439"/>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“One Bread, One Body”  UMH 620</a:t>
            </a:r>
          </a:p>
          <a:p>
            <a:pPr algn="ctr"/>
            <a:r>
              <a:rPr lang="en-US" dirty="0">
                <a:latin typeface="Times New Roman" charset="0"/>
                <a:ea typeface="Times New Roman" charset="0"/>
                <a:cs typeface="Times New Roman" charset="0"/>
              </a:rPr>
              <a:t>WORDS and MUSIC: John B. Foley, 1978; harmony by Gary Alan Smith, 1988</a:t>
            </a:r>
          </a:p>
          <a:p>
            <a:pPr algn="ctr"/>
            <a:r>
              <a:rPr lang="en-US" sz="2800" b="1" i="1" dirty="0">
                <a:latin typeface="Times New Roman" charset="0"/>
                <a:ea typeface="Times New Roman" charset="0"/>
                <a:cs typeface="Times New Roman" charset="0"/>
              </a:rPr>
              <a:t>Please stand as you are able and comfortable.</a:t>
            </a:r>
            <a:endParaRPr lang="en-US" sz="2800" b="1" i="1" dirty="0">
              <a:latin typeface="Edwardian Script ITC" charset="0"/>
              <a:ea typeface="Edwardian Script ITC" charset="0"/>
              <a:cs typeface="Edwardian Script ITC" charset="0"/>
            </a:endParaRPr>
          </a:p>
        </p:txBody>
      </p:sp>
      <p:sp>
        <p:nvSpPr>
          <p:cNvPr id="9" name="TextBox 8">
            <a:extLst>
              <a:ext uri="{FF2B5EF4-FFF2-40B4-BE49-F238E27FC236}">
                <a16:creationId xmlns:a16="http://schemas.microsoft.com/office/drawing/2014/main" id="{14CD135B-6133-D644-88AF-E7B8BD5AA31B}"/>
              </a:ext>
            </a:extLst>
          </p:cNvPr>
          <p:cNvSpPr txBox="1"/>
          <p:nvPr/>
        </p:nvSpPr>
        <p:spPr>
          <a:xfrm>
            <a:off x="-282" y="1834396"/>
            <a:ext cx="9144281" cy="4524315"/>
          </a:xfrm>
          <a:prstGeom prst="rect">
            <a:avLst/>
          </a:prstGeom>
          <a:noFill/>
        </p:spPr>
        <p:txBody>
          <a:bodyPr wrap="square" rtlCol="0">
            <a:spAutoFit/>
          </a:bodyPr>
          <a:lstStyle/>
          <a:p>
            <a:pPr algn="ctr"/>
            <a:r>
              <a:rPr lang="en-US" sz="3600" b="1" dirty="0">
                <a:latin typeface="Times New Roman" charset="0"/>
                <a:ea typeface="Times New Roman" charset="0"/>
                <a:cs typeface="Times New Roman" charset="0"/>
              </a:rPr>
              <a:t>One bread, one body, </a:t>
            </a:r>
          </a:p>
          <a:p>
            <a:pPr algn="ctr"/>
            <a:r>
              <a:rPr lang="en-US" sz="3600" b="1" dirty="0">
                <a:latin typeface="Times New Roman" charset="0"/>
                <a:ea typeface="Times New Roman" charset="0"/>
                <a:cs typeface="Times New Roman" charset="0"/>
              </a:rPr>
              <a:t>one Lord of all, </a:t>
            </a:r>
          </a:p>
          <a:p>
            <a:pPr algn="ctr"/>
            <a:r>
              <a:rPr lang="en-US" sz="3600" b="1" dirty="0">
                <a:latin typeface="Times New Roman" charset="0"/>
                <a:ea typeface="Times New Roman" charset="0"/>
                <a:cs typeface="Times New Roman" charset="0"/>
              </a:rPr>
              <a:t>one cup of blessing </a:t>
            </a:r>
          </a:p>
          <a:p>
            <a:pPr algn="ctr"/>
            <a:r>
              <a:rPr lang="en-US" sz="3600" b="1" dirty="0">
                <a:latin typeface="Times New Roman" charset="0"/>
                <a:ea typeface="Times New Roman" charset="0"/>
                <a:cs typeface="Times New Roman" charset="0"/>
              </a:rPr>
              <a:t>which we bless.</a:t>
            </a:r>
          </a:p>
          <a:p>
            <a:pPr algn="ctr"/>
            <a:r>
              <a:rPr lang="en-US" sz="3600" b="1" dirty="0">
                <a:latin typeface="Times New Roman" charset="0"/>
                <a:ea typeface="Times New Roman" charset="0"/>
                <a:cs typeface="Times New Roman" charset="0"/>
              </a:rPr>
              <a:t>And we, though many </a:t>
            </a:r>
          </a:p>
          <a:p>
            <a:pPr algn="ctr"/>
            <a:r>
              <a:rPr lang="en-US" sz="3600" b="1" dirty="0">
                <a:latin typeface="Times New Roman" charset="0"/>
                <a:ea typeface="Times New Roman" charset="0"/>
                <a:cs typeface="Times New Roman" charset="0"/>
              </a:rPr>
              <a:t>throughout the earth, </a:t>
            </a:r>
          </a:p>
          <a:p>
            <a:pPr algn="ctr"/>
            <a:r>
              <a:rPr lang="en-US" sz="3600" b="1" dirty="0">
                <a:latin typeface="Times New Roman" charset="0"/>
                <a:ea typeface="Times New Roman" charset="0"/>
                <a:cs typeface="Times New Roman" charset="0"/>
              </a:rPr>
              <a:t>we are one body </a:t>
            </a:r>
          </a:p>
          <a:p>
            <a:pPr algn="ctr"/>
            <a:r>
              <a:rPr lang="en-US" sz="3600" b="1" dirty="0">
                <a:latin typeface="Times New Roman" charset="0"/>
                <a:ea typeface="Times New Roman" charset="0"/>
                <a:cs typeface="Times New Roman" charset="0"/>
              </a:rPr>
              <a:t>in this one Lord.</a:t>
            </a:r>
          </a:p>
        </p:txBody>
      </p:sp>
    </p:spTree>
    <p:extLst>
      <p:ext uri="{BB962C8B-B14F-4D97-AF65-F5344CB8AC3E}">
        <p14:creationId xmlns:p14="http://schemas.microsoft.com/office/powerpoint/2010/main" val="3639757892"/>
      </p:ext>
    </p:extLst>
  </p:cSld>
  <p:clrMapOvr>
    <a:masterClrMapping/>
  </p:clrMapOvr>
  <mc:AlternateContent xmlns:mc="http://schemas.openxmlformats.org/markup-compatibility/2006" xmlns:p14="http://schemas.microsoft.com/office/powerpoint/2010/main">
    <mc:Choice Requires="p14">
      <p:transition p14:dur="250">
        <p:dissolve/>
      </p:transition>
    </mc:Choice>
    <mc:Fallback xmlns="">
      <p:transition>
        <p:dissolv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AB4405B-21DB-6448-A17E-DB3075DF0141}"/>
              </a:ext>
            </a:extLst>
          </p:cNvPr>
          <p:cNvPicPr>
            <a:picLocks noChangeAspect="1"/>
          </p:cNvPicPr>
          <p:nvPr/>
        </p:nvPicPr>
        <p:blipFill>
          <a:blip r:embed="rId2">
            <a:alphaModFix amt="25000"/>
          </a:blip>
          <a:stretch>
            <a:fillRect/>
          </a:stretch>
        </p:blipFill>
        <p:spPr>
          <a:xfrm>
            <a:off x="0" y="11669"/>
            <a:ext cx="9144000" cy="6846331"/>
          </a:xfrm>
          <a:prstGeom prst="rect">
            <a:avLst/>
          </a:prstGeom>
        </p:spPr>
      </p:pic>
      <p:sp>
        <p:nvSpPr>
          <p:cNvPr id="8" name="TextBox 7">
            <a:extLst>
              <a:ext uri="{FF2B5EF4-FFF2-40B4-BE49-F238E27FC236}">
                <a16:creationId xmlns:a16="http://schemas.microsoft.com/office/drawing/2014/main" id="{55CD305C-89AC-3A41-B989-1B21B832CBAF}"/>
              </a:ext>
            </a:extLst>
          </p:cNvPr>
          <p:cNvSpPr txBox="1"/>
          <p:nvPr/>
        </p:nvSpPr>
        <p:spPr>
          <a:xfrm>
            <a:off x="-282" y="11669"/>
            <a:ext cx="9144281" cy="1323439"/>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“One Bread, One Body”  UMH 620</a:t>
            </a:r>
          </a:p>
          <a:p>
            <a:pPr algn="ctr"/>
            <a:r>
              <a:rPr lang="en-US" dirty="0">
                <a:latin typeface="Times New Roman" charset="0"/>
                <a:ea typeface="Times New Roman" charset="0"/>
                <a:cs typeface="Times New Roman" charset="0"/>
              </a:rPr>
              <a:t>WORDS and MUSIC: John B. Foley, 1978; harmony by Gary Alan Smith, 1988</a:t>
            </a:r>
          </a:p>
          <a:p>
            <a:pPr algn="ctr"/>
            <a:r>
              <a:rPr lang="en-US" sz="2800" b="1" i="1" dirty="0">
                <a:latin typeface="Times New Roman" charset="0"/>
                <a:ea typeface="Times New Roman" charset="0"/>
                <a:cs typeface="Times New Roman" charset="0"/>
              </a:rPr>
              <a:t>Please stand as you are able and comfortable.</a:t>
            </a:r>
            <a:endParaRPr lang="en-US" sz="2800" b="1" i="1" dirty="0">
              <a:latin typeface="Edwardian Script ITC" charset="0"/>
              <a:ea typeface="Edwardian Script ITC" charset="0"/>
              <a:cs typeface="Edwardian Script ITC" charset="0"/>
            </a:endParaRPr>
          </a:p>
        </p:txBody>
      </p:sp>
      <p:sp>
        <p:nvSpPr>
          <p:cNvPr id="9" name="TextBox 8">
            <a:extLst>
              <a:ext uri="{FF2B5EF4-FFF2-40B4-BE49-F238E27FC236}">
                <a16:creationId xmlns:a16="http://schemas.microsoft.com/office/drawing/2014/main" id="{14CD135B-6133-D644-88AF-E7B8BD5AA31B}"/>
              </a:ext>
            </a:extLst>
          </p:cNvPr>
          <p:cNvSpPr txBox="1"/>
          <p:nvPr/>
        </p:nvSpPr>
        <p:spPr>
          <a:xfrm>
            <a:off x="0" y="2942392"/>
            <a:ext cx="9144281" cy="2308324"/>
          </a:xfrm>
          <a:prstGeom prst="rect">
            <a:avLst/>
          </a:prstGeom>
          <a:noFill/>
        </p:spPr>
        <p:txBody>
          <a:bodyPr wrap="square" rtlCol="0">
            <a:spAutoFit/>
          </a:bodyPr>
          <a:lstStyle/>
          <a:p>
            <a:pPr algn="ctr"/>
            <a:r>
              <a:rPr lang="en-US" sz="3600" b="1" dirty="0">
                <a:latin typeface="Times New Roman" charset="0"/>
                <a:ea typeface="Times New Roman" charset="0"/>
                <a:cs typeface="Times New Roman" charset="0"/>
              </a:rPr>
              <a:t>Many the gifts, </a:t>
            </a:r>
          </a:p>
          <a:p>
            <a:pPr algn="ctr"/>
            <a:r>
              <a:rPr lang="en-US" sz="3600" b="1" dirty="0">
                <a:latin typeface="Times New Roman" charset="0"/>
                <a:ea typeface="Times New Roman" charset="0"/>
                <a:cs typeface="Times New Roman" charset="0"/>
              </a:rPr>
              <a:t>many the works, </a:t>
            </a:r>
          </a:p>
          <a:p>
            <a:pPr algn="ctr"/>
            <a:r>
              <a:rPr lang="en-US" sz="3600" b="1" dirty="0">
                <a:latin typeface="Times New Roman" charset="0"/>
                <a:ea typeface="Times New Roman" charset="0"/>
                <a:cs typeface="Times New Roman" charset="0"/>
              </a:rPr>
              <a:t>one in the Lord </a:t>
            </a:r>
          </a:p>
          <a:p>
            <a:pPr algn="ctr"/>
            <a:r>
              <a:rPr lang="en-US" sz="3600" b="1" dirty="0">
                <a:latin typeface="Times New Roman" charset="0"/>
                <a:ea typeface="Times New Roman" charset="0"/>
                <a:cs typeface="Times New Roman" charset="0"/>
              </a:rPr>
              <a:t>of all.</a:t>
            </a:r>
          </a:p>
        </p:txBody>
      </p:sp>
    </p:spTree>
    <p:extLst>
      <p:ext uri="{BB962C8B-B14F-4D97-AF65-F5344CB8AC3E}">
        <p14:creationId xmlns:p14="http://schemas.microsoft.com/office/powerpoint/2010/main" val="124131202"/>
      </p:ext>
    </p:extLst>
  </p:cSld>
  <p:clrMapOvr>
    <a:masterClrMapping/>
  </p:clrMapOvr>
  <mc:AlternateContent xmlns:mc="http://schemas.openxmlformats.org/markup-compatibility/2006" xmlns:p14="http://schemas.microsoft.com/office/powerpoint/2010/main">
    <mc:Choice Requires="p14">
      <p:transition p14:dur="250">
        <p:dissolve/>
      </p:transition>
    </mc:Choice>
    <mc:Fallback xmlns="">
      <p:transition>
        <p:dissolv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AB4405B-21DB-6448-A17E-DB3075DF0141}"/>
              </a:ext>
            </a:extLst>
          </p:cNvPr>
          <p:cNvPicPr>
            <a:picLocks noChangeAspect="1"/>
          </p:cNvPicPr>
          <p:nvPr/>
        </p:nvPicPr>
        <p:blipFill>
          <a:blip r:embed="rId2">
            <a:alphaModFix amt="25000"/>
          </a:blip>
          <a:stretch>
            <a:fillRect/>
          </a:stretch>
        </p:blipFill>
        <p:spPr>
          <a:xfrm>
            <a:off x="0" y="11669"/>
            <a:ext cx="9144000" cy="6846331"/>
          </a:xfrm>
          <a:prstGeom prst="rect">
            <a:avLst/>
          </a:prstGeom>
        </p:spPr>
      </p:pic>
      <p:sp>
        <p:nvSpPr>
          <p:cNvPr id="8" name="TextBox 7">
            <a:extLst>
              <a:ext uri="{FF2B5EF4-FFF2-40B4-BE49-F238E27FC236}">
                <a16:creationId xmlns:a16="http://schemas.microsoft.com/office/drawing/2014/main" id="{55CD305C-89AC-3A41-B989-1B21B832CBAF}"/>
              </a:ext>
            </a:extLst>
          </p:cNvPr>
          <p:cNvSpPr txBox="1"/>
          <p:nvPr/>
        </p:nvSpPr>
        <p:spPr>
          <a:xfrm>
            <a:off x="-282" y="11669"/>
            <a:ext cx="9144281" cy="1323439"/>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“One Bread, One Body”  UMH 620</a:t>
            </a:r>
          </a:p>
          <a:p>
            <a:pPr algn="ctr"/>
            <a:r>
              <a:rPr lang="en-US" dirty="0">
                <a:latin typeface="Times New Roman" charset="0"/>
                <a:ea typeface="Times New Roman" charset="0"/>
                <a:cs typeface="Times New Roman" charset="0"/>
              </a:rPr>
              <a:t>WORDS and MUSIC: John B. Foley, 1978; harmony by Gary Alan Smith, 1988</a:t>
            </a:r>
          </a:p>
          <a:p>
            <a:pPr algn="ctr"/>
            <a:r>
              <a:rPr lang="en-US" sz="2800" b="1" i="1" dirty="0">
                <a:latin typeface="Times New Roman" charset="0"/>
                <a:ea typeface="Times New Roman" charset="0"/>
                <a:cs typeface="Times New Roman" charset="0"/>
              </a:rPr>
              <a:t>Please stand as you are able and comfortable.</a:t>
            </a:r>
            <a:endParaRPr lang="en-US" sz="2800" b="1" i="1" dirty="0">
              <a:latin typeface="Edwardian Script ITC" charset="0"/>
              <a:ea typeface="Edwardian Script ITC" charset="0"/>
              <a:cs typeface="Edwardian Script ITC" charset="0"/>
            </a:endParaRPr>
          </a:p>
        </p:txBody>
      </p:sp>
      <p:sp>
        <p:nvSpPr>
          <p:cNvPr id="9" name="TextBox 8">
            <a:extLst>
              <a:ext uri="{FF2B5EF4-FFF2-40B4-BE49-F238E27FC236}">
                <a16:creationId xmlns:a16="http://schemas.microsoft.com/office/drawing/2014/main" id="{14CD135B-6133-D644-88AF-E7B8BD5AA31B}"/>
              </a:ext>
            </a:extLst>
          </p:cNvPr>
          <p:cNvSpPr txBox="1"/>
          <p:nvPr/>
        </p:nvSpPr>
        <p:spPr>
          <a:xfrm>
            <a:off x="-282" y="1834396"/>
            <a:ext cx="9144281" cy="4524315"/>
          </a:xfrm>
          <a:prstGeom prst="rect">
            <a:avLst/>
          </a:prstGeom>
          <a:noFill/>
        </p:spPr>
        <p:txBody>
          <a:bodyPr wrap="square" rtlCol="0">
            <a:spAutoFit/>
          </a:bodyPr>
          <a:lstStyle/>
          <a:p>
            <a:pPr algn="ctr"/>
            <a:r>
              <a:rPr lang="en-US" sz="3600" b="1" dirty="0">
                <a:latin typeface="Times New Roman" charset="0"/>
                <a:ea typeface="Times New Roman" charset="0"/>
                <a:cs typeface="Times New Roman" charset="0"/>
              </a:rPr>
              <a:t>One bread, one body, </a:t>
            </a:r>
          </a:p>
          <a:p>
            <a:pPr algn="ctr"/>
            <a:r>
              <a:rPr lang="en-US" sz="3600" b="1" dirty="0">
                <a:latin typeface="Times New Roman" charset="0"/>
                <a:ea typeface="Times New Roman" charset="0"/>
                <a:cs typeface="Times New Roman" charset="0"/>
              </a:rPr>
              <a:t>one Lord of all, </a:t>
            </a:r>
          </a:p>
          <a:p>
            <a:pPr algn="ctr"/>
            <a:r>
              <a:rPr lang="en-US" sz="3600" b="1" dirty="0">
                <a:latin typeface="Times New Roman" charset="0"/>
                <a:ea typeface="Times New Roman" charset="0"/>
                <a:cs typeface="Times New Roman" charset="0"/>
              </a:rPr>
              <a:t>one cup of blessing </a:t>
            </a:r>
          </a:p>
          <a:p>
            <a:pPr algn="ctr"/>
            <a:r>
              <a:rPr lang="en-US" sz="3600" b="1" dirty="0">
                <a:latin typeface="Times New Roman" charset="0"/>
                <a:ea typeface="Times New Roman" charset="0"/>
                <a:cs typeface="Times New Roman" charset="0"/>
              </a:rPr>
              <a:t>which we bless.</a:t>
            </a:r>
          </a:p>
          <a:p>
            <a:pPr algn="ctr"/>
            <a:r>
              <a:rPr lang="en-US" sz="3600" b="1" dirty="0">
                <a:latin typeface="Times New Roman" charset="0"/>
                <a:ea typeface="Times New Roman" charset="0"/>
                <a:cs typeface="Times New Roman" charset="0"/>
              </a:rPr>
              <a:t>And we, though many </a:t>
            </a:r>
          </a:p>
          <a:p>
            <a:pPr algn="ctr"/>
            <a:r>
              <a:rPr lang="en-US" sz="3600" b="1" dirty="0">
                <a:latin typeface="Times New Roman" charset="0"/>
                <a:ea typeface="Times New Roman" charset="0"/>
                <a:cs typeface="Times New Roman" charset="0"/>
              </a:rPr>
              <a:t>throughout the earth, </a:t>
            </a:r>
          </a:p>
          <a:p>
            <a:pPr algn="ctr"/>
            <a:r>
              <a:rPr lang="en-US" sz="3600" b="1" dirty="0">
                <a:latin typeface="Times New Roman" charset="0"/>
                <a:ea typeface="Times New Roman" charset="0"/>
                <a:cs typeface="Times New Roman" charset="0"/>
              </a:rPr>
              <a:t>we are one body </a:t>
            </a:r>
          </a:p>
          <a:p>
            <a:pPr algn="ctr"/>
            <a:r>
              <a:rPr lang="en-US" sz="3600" b="1" dirty="0">
                <a:latin typeface="Times New Roman" charset="0"/>
                <a:ea typeface="Times New Roman" charset="0"/>
                <a:cs typeface="Times New Roman" charset="0"/>
              </a:rPr>
              <a:t>in this one Lord.</a:t>
            </a:r>
          </a:p>
        </p:txBody>
      </p:sp>
    </p:spTree>
    <p:extLst>
      <p:ext uri="{BB962C8B-B14F-4D97-AF65-F5344CB8AC3E}">
        <p14:creationId xmlns:p14="http://schemas.microsoft.com/office/powerpoint/2010/main" val="3453404296"/>
      </p:ext>
    </p:extLst>
  </p:cSld>
  <p:clrMapOvr>
    <a:masterClrMapping/>
  </p:clrMapOvr>
  <mc:AlternateContent xmlns:mc="http://schemas.openxmlformats.org/markup-compatibility/2006" xmlns:p14="http://schemas.microsoft.com/office/powerpoint/2010/main">
    <mc:Choice Requires="p14">
      <p:transition p14:dur="250">
        <p:dissolve/>
      </p:transition>
    </mc:Choice>
    <mc:Fallback xmlns="">
      <p:transition>
        <p:dissolv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AB4405B-21DB-6448-A17E-DB3075DF0141}"/>
              </a:ext>
            </a:extLst>
          </p:cNvPr>
          <p:cNvPicPr>
            <a:picLocks noChangeAspect="1"/>
          </p:cNvPicPr>
          <p:nvPr/>
        </p:nvPicPr>
        <p:blipFill>
          <a:blip r:embed="rId2">
            <a:alphaModFix amt="25000"/>
          </a:blip>
          <a:stretch>
            <a:fillRect/>
          </a:stretch>
        </p:blipFill>
        <p:spPr>
          <a:xfrm>
            <a:off x="0" y="11669"/>
            <a:ext cx="9144000" cy="6846331"/>
          </a:xfrm>
          <a:prstGeom prst="rect">
            <a:avLst/>
          </a:prstGeom>
        </p:spPr>
      </p:pic>
      <p:sp>
        <p:nvSpPr>
          <p:cNvPr id="8" name="TextBox 7">
            <a:extLst>
              <a:ext uri="{FF2B5EF4-FFF2-40B4-BE49-F238E27FC236}">
                <a16:creationId xmlns:a16="http://schemas.microsoft.com/office/drawing/2014/main" id="{55CD305C-89AC-3A41-B989-1B21B832CBAF}"/>
              </a:ext>
            </a:extLst>
          </p:cNvPr>
          <p:cNvSpPr txBox="1"/>
          <p:nvPr/>
        </p:nvSpPr>
        <p:spPr>
          <a:xfrm>
            <a:off x="-282" y="11669"/>
            <a:ext cx="9144281" cy="1323439"/>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“One Bread, One Body”  UMH 620</a:t>
            </a:r>
          </a:p>
          <a:p>
            <a:pPr algn="ctr"/>
            <a:r>
              <a:rPr lang="en-US" dirty="0">
                <a:latin typeface="Times New Roman" charset="0"/>
                <a:ea typeface="Times New Roman" charset="0"/>
                <a:cs typeface="Times New Roman" charset="0"/>
              </a:rPr>
              <a:t>WORDS and MUSIC: John B. Foley, 1978; harmony by Gary Alan Smith, 1988</a:t>
            </a:r>
          </a:p>
          <a:p>
            <a:pPr algn="ctr"/>
            <a:r>
              <a:rPr lang="en-US" sz="2800" b="1" i="1" dirty="0">
                <a:latin typeface="Times New Roman" charset="0"/>
                <a:ea typeface="Times New Roman" charset="0"/>
                <a:cs typeface="Times New Roman" charset="0"/>
              </a:rPr>
              <a:t>Please stand as you are able and comfortable.</a:t>
            </a:r>
            <a:endParaRPr lang="en-US" sz="2800" b="1" i="1" dirty="0">
              <a:latin typeface="Edwardian Script ITC" charset="0"/>
              <a:ea typeface="Edwardian Script ITC" charset="0"/>
              <a:cs typeface="Edwardian Script ITC" charset="0"/>
            </a:endParaRPr>
          </a:p>
        </p:txBody>
      </p:sp>
      <p:sp>
        <p:nvSpPr>
          <p:cNvPr id="9" name="TextBox 8">
            <a:extLst>
              <a:ext uri="{FF2B5EF4-FFF2-40B4-BE49-F238E27FC236}">
                <a16:creationId xmlns:a16="http://schemas.microsoft.com/office/drawing/2014/main" id="{14CD135B-6133-D644-88AF-E7B8BD5AA31B}"/>
              </a:ext>
            </a:extLst>
          </p:cNvPr>
          <p:cNvSpPr txBox="1"/>
          <p:nvPr/>
        </p:nvSpPr>
        <p:spPr>
          <a:xfrm>
            <a:off x="0" y="2942392"/>
            <a:ext cx="9144281" cy="2308324"/>
          </a:xfrm>
          <a:prstGeom prst="rect">
            <a:avLst/>
          </a:prstGeom>
          <a:noFill/>
        </p:spPr>
        <p:txBody>
          <a:bodyPr wrap="square" rtlCol="0">
            <a:spAutoFit/>
          </a:bodyPr>
          <a:lstStyle/>
          <a:p>
            <a:pPr algn="ctr"/>
            <a:r>
              <a:rPr lang="en-US" sz="3600" b="1" dirty="0">
                <a:latin typeface="Times New Roman" charset="0"/>
                <a:ea typeface="Times New Roman" charset="0"/>
                <a:cs typeface="Times New Roman" charset="0"/>
              </a:rPr>
              <a:t>Grain for the fields, </a:t>
            </a:r>
          </a:p>
          <a:p>
            <a:pPr algn="ctr"/>
            <a:r>
              <a:rPr lang="en-US" sz="3600" b="1" dirty="0">
                <a:latin typeface="Times New Roman" charset="0"/>
                <a:ea typeface="Times New Roman" charset="0"/>
                <a:cs typeface="Times New Roman" charset="0"/>
              </a:rPr>
              <a:t>scattered and grown, </a:t>
            </a:r>
          </a:p>
          <a:p>
            <a:pPr algn="ctr"/>
            <a:r>
              <a:rPr lang="en-US" sz="3600" b="1" dirty="0">
                <a:latin typeface="Times New Roman" charset="0"/>
                <a:ea typeface="Times New Roman" charset="0"/>
                <a:cs typeface="Times New Roman" charset="0"/>
              </a:rPr>
              <a:t>gathered to one, </a:t>
            </a:r>
          </a:p>
          <a:p>
            <a:pPr algn="ctr"/>
            <a:r>
              <a:rPr lang="en-US" sz="3600" b="1" dirty="0">
                <a:latin typeface="Times New Roman" charset="0"/>
                <a:ea typeface="Times New Roman" charset="0"/>
                <a:cs typeface="Times New Roman" charset="0"/>
              </a:rPr>
              <a:t>for all.</a:t>
            </a:r>
          </a:p>
        </p:txBody>
      </p:sp>
    </p:spTree>
    <p:extLst>
      <p:ext uri="{BB962C8B-B14F-4D97-AF65-F5344CB8AC3E}">
        <p14:creationId xmlns:p14="http://schemas.microsoft.com/office/powerpoint/2010/main" val="1238309757"/>
      </p:ext>
    </p:extLst>
  </p:cSld>
  <p:clrMapOvr>
    <a:masterClrMapping/>
  </p:clrMapOvr>
  <mc:AlternateContent xmlns:mc="http://schemas.openxmlformats.org/markup-compatibility/2006" xmlns:p14="http://schemas.microsoft.com/office/powerpoint/2010/main">
    <mc:Choice Requires="p14">
      <p:transition p14:dur="250">
        <p:dissolve/>
      </p:transition>
    </mc:Choice>
    <mc:Fallback xmlns="">
      <p:transition>
        <p:dissolv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C2008-37CE-FD50-B2E2-69357046EAA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FE813B5-DDF3-724B-1FB6-AE470F7E30BC}"/>
              </a:ext>
            </a:extLst>
          </p:cNvPr>
          <p:cNvSpPr>
            <a:spLocks noGrp="1"/>
          </p:cNvSpPr>
          <p:nvPr>
            <p:ph type="body" sz="quarter" idx="11"/>
          </p:nvPr>
        </p:nvSpPr>
        <p:spPr>
          <a:xfrm>
            <a:off x="1740229" y="1074637"/>
            <a:ext cx="7215812" cy="1515173"/>
          </a:xfrm>
        </p:spPr>
        <p:txBody>
          <a:bodyPr>
            <a:noAutofit/>
          </a:bodyPr>
          <a:lstStyle/>
          <a:p>
            <a:pPr>
              <a:lnSpc>
                <a:spcPct val="150000"/>
              </a:lnSpc>
            </a:pPr>
            <a:r>
              <a:rPr lang="en-US" dirty="0"/>
              <a:t>The Lord is here! The one who blesses us in the struggle and feeds us in the wilderness. </a:t>
            </a:r>
          </a:p>
        </p:txBody>
      </p:sp>
      <p:sp>
        <p:nvSpPr>
          <p:cNvPr id="3" name="Text Placeholder 2">
            <a:extLst>
              <a:ext uri="{FF2B5EF4-FFF2-40B4-BE49-F238E27FC236}">
                <a16:creationId xmlns:a16="http://schemas.microsoft.com/office/drawing/2014/main" id="{DB74C3CD-2504-2D6C-BEB0-D8F2ECC55031}"/>
              </a:ext>
            </a:extLst>
          </p:cNvPr>
          <p:cNvSpPr>
            <a:spLocks noGrp="1"/>
          </p:cNvSpPr>
          <p:nvPr>
            <p:ph type="body" sz="quarter" idx="12"/>
          </p:nvPr>
        </p:nvSpPr>
        <p:spPr>
          <a:xfrm>
            <a:off x="1740230" y="3510605"/>
            <a:ext cx="7215811" cy="1515172"/>
          </a:xfrm>
        </p:spPr>
        <p:txBody>
          <a:bodyPr>
            <a:noAutofit/>
          </a:bodyPr>
          <a:lstStyle/>
          <a:p>
            <a:r>
              <a:rPr lang="en-US" dirty="0"/>
              <a:t>Let us worship the God who takes our brokenness and turns it into abundance.</a:t>
            </a:r>
          </a:p>
          <a:p>
            <a:r>
              <a:rPr lang="en-US" dirty="0"/>
              <a:t> </a:t>
            </a:r>
          </a:p>
          <a:p>
            <a:r>
              <a:rPr lang="en-US" dirty="0"/>
              <a:t>All: Come, let us worship together!</a:t>
            </a:r>
          </a:p>
        </p:txBody>
      </p:sp>
    </p:spTree>
    <p:extLst>
      <p:ext uri="{BB962C8B-B14F-4D97-AF65-F5344CB8AC3E}">
        <p14:creationId xmlns:p14="http://schemas.microsoft.com/office/powerpoint/2010/main" val="3729875487"/>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AB4405B-21DB-6448-A17E-DB3075DF0141}"/>
              </a:ext>
            </a:extLst>
          </p:cNvPr>
          <p:cNvPicPr>
            <a:picLocks noChangeAspect="1"/>
          </p:cNvPicPr>
          <p:nvPr/>
        </p:nvPicPr>
        <p:blipFill>
          <a:blip r:embed="rId2">
            <a:alphaModFix amt="25000"/>
          </a:blip>
          <a:stretch>
            <a:fillRect/>
          </a:stretch>
        </p:blipFill>
        <p:spPr>
          <a:xfrm>
            <a:off x="0" y="11669"/>
            <a:ext cx="9144000" cy="6846331"/>
          </a:xfrm>
          <a:prstGeom prst="rect">
            <a:avLst/>
          </a:prstGeom>
        </p:spPr>
      </p:pic>
      <p:sp>
        <p:nvSpPr>
          <p:cNvPr id="8" name="TextBox 7">
            <a:extLst>
              <a:ext uri="{FF2B5EF4-FFF2-40B4-BE49-F238E27FC236}">
                <a16:creationId xmlns:a16="http://schemas.microsoft.com/office/drawing/2014/main" id="{55CD305C-89AC-3A41-B989-1B21B832CBAF}"/>
              </a:ext>
            </a:extLst>
          </p:cNvPr>
          <p:cNvSpPr txBox="1"/>
          <p:nvPr/>
        </p:nvSpPr>
        <p:spPr>
          <a:xfrm>
            <a:off x="-282" y="11669"/>
            <a:ext cx="9144281" cy="1323439"/>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“One Bread, One Body”  UMH 620</a:t>
            </a:r>
          </a:p>
          <a:p>
            <a:pPr algn="ctr"/>
            <a:r>
              <a:rPr lang="en-US" dirty="0">
                <a:latin typeface="Times New Roman" charset="0"/>
                <a:ea typeface="Times New Roman" charset="0"/>
                <a:cs typeface="Times New Roman" charset="0"/>
              </a:rPr>
              <a:t>WORDS and MUSIC: John B. Foley, 1978; harmony by Gary Alan Smith, 1988</a:t>
            </a:r>
          </a:p>
          <a:p>
            <a:pPr algn="ctr"/>
            <a:r>
              <a:rPr lang="en-US" sz="2800" b="1" i="1" dirty="0">
                <a:latin typeface="Times New Roman" charset="0"/>
                <a:ea typeface="Times New Roman" charset="0"/>
                <a:cs typeface="Times New Roman" charset="0"/>
              </a:rPr>
              <a:t>Please stand as you are able and comfortable.</a:t>
            </a:r>
            <a:endParaRPr lang="en-US" sz="2800" b="1" i="1" dirty="0">
              <a:latin typeface="Edwardian Script ITC" charset="0"/>
              <a:ea typeface="Edwardian Script ITC" charset="0"/>
              <a:cs typeface="Edwardian Script ITC" charset="0"/>
            </a:endParaRPr>
          </a:p>
        </p:txBody>
      </p:sp>
      <p:sp>
        <p:nvSpPr>
          <p:cNvPr id="9" name="TextBox 8">
            <a:extLst>
              <a:ext uri="{FF2B5EF4-FFF2-40B4-BE49-F238E27FC236}">
                <a16:creationId xmlns:a16="http://schemas.microsoft.com/office/drawing/2014/main" id="{14CD135B-6133-D644-88AF-E7B8BD5AA31B}"/>
              </a:ext>
            </a:extLst>
          </p:cNvPr>
          <p:cNvSpPr txBox="1"/>
          <p:nvPr/>
        </p:nvSpPr>
        <p:spPr>
          <a:xfrm>
            <a:off x="-282" y="1834396"/>
            <a:ext cx="9144281" cy="4524315"/>
          </a:xfrm>
          <a:prstGeom prst="rect">
            <a:avLst/>
          </a:prstGeom>
          <a:noFill/>
        </p:spPr>
        <p:txBody>
          <a:bodyPr wrap="square" rtlCol="0">
            <a:spAutoFit/>
          </a:bodyPr>
          <a:lstStyle/>
          <a:p>
            <a:pPr algn="ctr"/>
            <a:r>
              <a:rPr lang="en-US" sz="3600" b="1" dirty="0">
                <a:latin typeface="Times New Roman" charset="0"/>
                <a:ea typeface="Times New Roman" charset="0"/>
                <a:cs typeface="Times New Roman" charset="0"/>
              </a:rPr>
              <a:t>One bread, one body, </a:t>
            </a:r>
          </a:p>
          <a:p>
            <a:pPr algn="ctr"/>
            <a:r>
              <a:rPr lang="en-US" sz="3600" b="1" dirty="0">
                <a:latin typeface="Times New Roman" charset="0"/>
                <a:ea typeface="Times New Roman" charset="0"/>
                <a:cs typeface="Times New Roman" charset="0"/>
              </a:rPr>
              <a:t>one Lord of all, </a:t>
            </a:r>
          </a:p>
          <a:p>
            <a:pPr algn="ctr"/>
            <a:r>
              <a:rPr lang="en-US" sz="3600" b="1" dirty="0">
                <a:latin typeface="Times New Roman" charset="0"/>
                <a:ea typeface="Times New Roman" charset="0"/>
                <a:cs typeface="Times New Roman" charset="0"/>
              </a:rPr>
              <a:t>one cup of blessing </a:t>
            </a:r>
          </a:p>
          <a:p>
            <a:pPr algn="ctr"/>
            <a:r>
              <a:rPr lang="en-US" sz="3600" b="1" dirty="0">
                <a:latin typeface="Times New Roman" charset="0"/>
                <a:ea typeface="Times New Roman" charset="0"/>
                <a:cs typeface="Times New Roman" charset="0"/>
              </a:rPr>
              <a:t>which we bless.</a:t>
            </a:r>
          </a:p>
          <a:p>
            <a:pPr algn="ctr"/>
            <a:r>
              <a:rPr lang="en-US" sz="3600" b="1" dirty="0">
                <a:latin typeface="Times New Roman" charset="0"/>
                <a:ea typeface="Times New Roman" charset="0"/>
                <a:cs typeface="Times New Roman" charset="0"/>
              </a:rPr>
              <a:t>And we, though many </a:t>
            </a:r>
          </a:p>
          <a:p>
            <a:pPr algn="ctr"/>
            <a:r>
              <a:rPr lang="en-US" sz="3600" b="1" dirty="0">
                <a:latin typeface="Times New Roman" charset="0"/>
                <a:ea typeface="Times New Roman" charset="0"/>
                <a:cs typeface="Times New Roman" charset="0"/>
              </a:rPr>
              <a:t>throughout the earth, </a:t>
            </a:r>
          </a:p>
          <a:p>
            <a:pPr algn="ctr"/>
            <a:r>
              <a:rPr lang="en-US" sz="3600" b="1" dirty="0">
                <a:latin typeface="Times New Roman" charset="0"/>
                <a:ea typeface="Times New Roman" charset="0"/>
                <a:cs typeface="Times New Roman" charset="0"/>
              </a:rPr>
              <a:t>we are one body </a:t>
            </a:r>
          </a:p>
          <a:p>
            <a:pPr algn="ctr"/>
            <a:r>
              <a:rPr lang="en-US" sz="3600" b="1" dirty="0">
                <a:latin typeface="Times New Roman" charset="0"/>
                <a:ea typeface="Times New Roman" charset="0"/>
                <a:cs typeface="Times New Roman" charset="0"/>
              </a:rPr>
              <a:t>in this one Lord.</a:t>
            </a:r>
          </a:p>
        </p:txBody>
      </p:sp>
    </p:spTree>
    <p:extLst>
      <p:ext uri="{BB962C8B-B14F-4D97-AF65-F5344CB8AC3E}">
        <p14:creationId xmlns:p14="http://schemas.microsoft.com/office/powerpoint/2010/main" val="899245126"/>
      </p:ext>
    </p:extLst>
  </p:cSld>
  <p:clrMapOvr>
    <a:masterClrMapping/>
  </p:clrMapOvr>
  <mc:AlternateContent xmlns:mc="http://schemas.openxmlformats.org/markup-compatibility/2006" xmlns:p14="http://schemas.microsoft.com/office/powerpoint/2010/main">
    <mc:Choice Requires="p14">
      <p:transition p14:dur="250">
        <p:dissolve/>
      </p:transition>
    </mc:Choice>
    <mc:Fallback xmlns="">
      <p:transition>
        <p:dissolv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308310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290862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695861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587029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9116288" cy="707886"/>
          </a:xfrm>
          <a:prstGeom prst="rect">
            <a:avLst/>
          </a:prstGeom>
          <a:noFill/>
        </p:spPr>
        <p:txBody>
          <a:bodyPr wrap="square" rtlCol="0">
            <a:spAutoFit/>
          </a:bodyPr>
          <a:lstStyle/>
          <a:p>
            <a:pPr algn="ctr"/>
            <a:r>
              <a:rPr lang="en-US" sz="4000" b="1" dirty="0">
                <a:ea typeface="Times New Roman" charset="0"/>
                <a:cs typeface="Times New Roman" charset="0"/>
              </a:rPr>
              <a:t>Postlude</a:t>
            </a:r>
          </a:p>
        </p:txBody>
      </p:sp>
      <p:sp>
        <p:nvSpPr>
          <p:cNvPr id="7" name="TextBox 6"/>
          <p:cNvSpPr txBox="1"/>
          <p:nvPr/>
        </p:nvSpPr>
        <p:spPr>
          <a:xfrm>
            <a:off x="575184" y="4993401"/>
            <a:ext cx="7934633" cy="1446550"/>
          </a:xfrm>
          <a:prstGeom prst="rect">
            <a:avLst/>
          </a:prstGeom>
          <a:noFill/>
          <a:ln w="127000" cmpd="thickThin">
            <a:solidFill>
              <a:schemeClr val="tx1"/>
            </a:solidFill>
          </a:ln>
        </p:spPr>
        <p:txBody>
          <a:bodyPr wrap="square" rtlCol="0">
            <a:spAutoFit/>
          </a:bodyPr>
          <a:lstStyle/>
          <a:p>
            <a:pPr algn="ctr"/>
            <a:r>
              <a:rPr lang="en-US" sz="4400" dirty="0">
                <a:ea typeface="Times New Roman" charset="0"/>
                <a:cs typeface="Times New Roman" charset="0"/>
              </a:rPr>
              <a:t>This service has ended, and now</a:t>
            </a:r>
          </a:p>
          <a:p>
            <a:pPr algn="ctr"/>
            <a:r>
              <a:rPr lang="en-US" sz="4400" dirty="0">
                <a:ea typeface="Times New Roman" charset="0"/>
                <a:cs typeface="Times New Roman" charset="0"/>
              </a:rPr>
              <a:t>your service in the world begins!</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93" y="1221958"/>
            <a:ext cx="9144000" cy="3415447"/>
          </a:xfrm>
          <a:prstGeom prst="rect">
            <a:avLst/>
          </a:prstGeom>
        </p:spPr>
      </p:pic>
    </p:spTree>
    <p:extLst>
      <p:ext uri="{BB962C8B-B14F-4D97-AF65-F5344CB8AC3E}">
        <p14:creationId xmlns:p14="http://schemas.microsoft.com/office/powerpoint/2010/main" val="3039356192"/>
      </p:ext>
    </p:extLst>
  </p:cSld>
  <p:clrMapOvr>
    <a:masterClrMapping/>
  </p:clrMapOvr>
  <mc:AlternateContent xmlns:mc="http://schemas.openxmlformats.org/markup-compatibility/2006" xmlns:p14="http://schemas.microsoft.com/office/powerpoint/2010/main">
    <mc:Choice Requires="p14">
      <p:transition p14:dur="0" advClick="0" advTm="3400"/>
    </mc:Choice>
    <mc:Fallback xmlns="">
      <p:transition advClick="0" advTm="340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email">
            <a:alphaModFix amt="40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TextBox 8"/>
          <p:cNvSpPr txBox="1"/>
          <p:nvPr/>
        </p:nvSpPr>
        <p:spPr>
          <a:xfrm>
            <a:off x="0" y="0"/>
            <a:ext cx="9144000" cy="1938992"/>
          </a:xfrm>
          <a:prstGeom prst="rect">
            <a:avLst/>
          </a:prstGeom>
          <a:noFill/>
        </p:spPr>
        <p:txBody>
          <a:bodyPr wrap="square" rtlCol="0">
            <a:spAutoFit/>
          </a:bodyPr>
          <a:lstStyle/>
          <a:p>
            <a:pPr algn="ctr"/>
            <a:r>
              <a:rPr lang="en-US" sz="6000" b="1" dirty="0" err="1">
                <a:ea typeface="Times New Roman" charset="0"/>
                <a:cs typeface="Times New Roman" charset="0"/>
              </a:rPr>
              <a:t>Rectortown</a:t>
            </a:r>
            <a:r>
              <a:rPr lang="en-US" sz="6000" b="1" dirty="0">
                <a:ea typeface="Times New Roman" charset="0"/>
                <a:cs typeface="Times New Roman" charset="0"/>
              </a:rPr>
              <a:t> United Methodist Church</a:t>
            </a:r>
          </a:p>
        </p:txBody>
      </p:sp>
      <p:sp>
        <p:nvSpPr>
          <p:cNvPr id="5" name="TextBox 4">
            <a:extLst>
              <a:ext uri="{FF2B5EF4-FFF2-40B4-BE49-F238E27FC236}">
                <a16:creationId xmlns:a16="http://schemas.microsoft.com/office/drawing/2014/main" id="{A53B0D48-9EB2-0040-B2CF-78042D6119A0}"/>
              </a:ext>
            </a:extLst>
          </p:cNvPr>
          <p:cNvSpPr txBox="1"/>
          <p:nvPr/>
        </p:nvSpPr>
        <p:spPr>
          <a:xfrm>
            <a:off x="0" y="2989536"/>
            <a:ext cx="9144000" cy="2308324"/>
          </a:xfrm>
          <a:prstGeom prst="rect">
            <a:avLst/>
          </a:prstGeom>
          <a:noFill/>
        </p:spPr>
        <p:txBody>
          <a:bodyPr wrap="square" rtlCol="0">
            <a:spAutoFit/>
          </a:bodyPr>
          <a:lstStyle/>
          <a:p>
            <a:pPr algn="ctr"/>
            <a:r>
              <a:rPr lang="en-US" sz="4800" b="1" dirty="0">
                <a:ea typeface="Times New Roman" charset="0"/>
                <a:cs typeface="Times New Roman" charset="0"/>
              </a:rPr>
              <a:t>serving God with </a:t>
            </a:r>
          </a:p>
          <a:p>
            <a:pPr algn="ctr"/>
            <a:r>
              <a:rPr lang="en-US" sz="4800" b="1" dirty="0">
                <a:solidFill>
                  <a:srgbClr val="FF0000"/>
                </a:solidFill>
                <a:ea typeface="Times New Roman" charset="0"/>
                <a:cs typeface="Times New Roman" charset="0"/>
              </a:rPr>
              <a:t>P</a:t>
            </a:r>
            <a:r>
              <a:rPr lang="en-US" sz="4800" b="1" dirty="0">
                <a:ea typeface="Times New Roman" charset="0"/>
                <a:cs typeface="Times New Roman" charset="0"/>
              </a:rPr>
              <a:t>rayer, </a:t>
            </a:r>
            <a:r>
              <a:rPr lang="en-US" sz="4800" b="1" dirty="0">
                <a:solidFill>
                  <a:srgbClr val="FF0000"/>
                </a:solidFill>
                <a:ea typeface="Times New Roman" charset="0"/>
                <a:cs typeface="Times New Roman" charset="0"/>
              </a:rPr>
              <a:t>A</a:t>
            </a:r>
            <a:r>
              <a:rPr lang="en-US" sz="4800" b="1" dirty="0">
                <a:ea typeface="Times New Roman" charset="0"/>
                <a:cs typeface="Times New Roman" charset="0"/>
              </a:rPr>
              <a:t>ction, and </a:t>
            </a:r>
            <a:r>
              <a:rPr lang="en-US" sz="4800" b="1" dirty="0">
                <a:solidFill>
                  <a:srgbClr val="FF0000"/>
                </a:solidFill>
                <a:ea typeface="Times New Roman" charset="0"/>
                <a:cs typeface="Times New Roman" charset="0"/>
              </a:rPr>
              <a:t>L</a:t>
            </a:r>
            <a:r>
              <a:rPr lang="en-US" sz="4800" b="1" dirty="0">
                <a:ea typeface="Times New Roman" charset="0"/>
                <a:cs typeface="Times New Roman" charset="0"/>
              </a:rPr>
              <a:t>ove </a:t>
            </a:r>
          </a:p>
          <a:p>
            <a:pPr algn="ctr"/>
            <a:r>
              <a:rPr lang="en-US" sz="4800" b="1" dirty="0">
                <a:ea typeface="Times New Roman" charset="0"/>
                <a:cs typeface="Times New Roman" charset="0"/>
              </a:rPr>
              <a:t>through </a:t>
            </a:r>
            <a:r>
              <a:rPr lang="en-US" sz="4800" b="1" dirty="0">
                <a:solidFill>
                  <a:srgbClr val="FF0000"/>
                </a:solidFill>
                <a:ea typeface="Times New Roman" charset="0"/>
                <a:cs typeface="Times New Roman" charset="0"/>
              </a:rPr>
              <a:t>S</a:t>
            </a:r>
            <a:r>
              <a:rPr lang="en-US" sz="4800" b="1" dirty="0">
                <a:ea typeface="Times New Roman" charset="0"/>
                <a:cs typeface="Times New Roman" charset="0"/>
              </a:rPr>
              <a:t>ervice.</a:t>
            </a:r>
          </a:p>
        </p:txBody>
      </p:sp>
    </p:spTree>
    <p:extLst>
      <p:ext uri="{BB962C8B-B14F-4D97-AF65-F5344CB8AC3E}">
        <p14:creationId xmlns:p14="http://schemas.microsoft.com/office/powerpoint/2010/main" val="349294431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42E630B-7E43-04FC-ABDD-340F325211C1}"/>
              </a:ext>
            </a:extLst>
          </p:cNvPr>
          <p:cNvSpPr>
            <a:spLocks noGrp="1"/>
          </p:cNvSpPr>
          <p:nvPr>
            <p:ph type="body" sz="quarter" idx="10"/>
          </p:nvPr>
        </p:nvSpPr>
        <p:spPr>
          <a:xfrm>
            <a:off x="0" y="789441"/>
            <a:ext cx="5878286" cy="6068559"/>
          </a:xfrm>
        </p:spPr>
        <p:txBody>
          <a:bodyPr>
            <a:noAutofit/>
          </a:bodyPr>
          <a:lstStyle/>
          <a:p>
            <a:pPr marL="0" marR="0">
              <a:lnSpc>
                <a:spcPct val="100000"/>
              </a:lnSpc>
              <a:spcBef>
                <a:spcPts val="0"/>
              </a:spcBef>
              <a:spcAft>
                <a:spcPts val="0"/>
              </a:spcAft>
            </a:pPr>
            <a:r>
              <a:rPr lang="en-US" sz="3000" dirty="0">
                <a:effectLst/>
                <a:latin typeface="Verdana" panose="020B0604030504040204" pitchFamily="34" charset="0"/>
                <a:ea typeface="Verdana" panose="020B0604030504040204" pitchFamily="34" charset="0"/>
                <a:cs typeface="Verdana" panose="020B0604030504040204" pitchFamily="34" charset="0"/>
              </a:rPr>
              <a:t> </a:t>
            </a:r>
          </a:p>
        </p:txBody>
      </p:sp>
      <p:sp>
        <p:nvSpPr>
          <p:cNvPr id="6" name="TextBox 5">
            <a:extLst>
              <a:ext uri="{FF2B5EF4-FFF2-40B4-BE49-F238E27FC236}">
                <a16:creationId xmlns:a16="http://schemas.microsoft.com/office/drawing/2014/main" id="{37A69DB4-3E45-DA1F-05E8-B36F600EF776}"/>
              </a:ext>
            </a:extLst>
          </p:cNvPr>
          <p:cNvSpPr txBox="1"/>
          <p:nvPr/>
        </p:nvSpPr>
        <p:spPr>
          <a:xfrm>
            <a:off x="0" y="1054244"/>
            <a:ext cx="5599522" cy="4846391"/>
          </a:xfrm>
          <a:prstGeom prst="rect">
            <a:avLst/>
          </a:prstGeom>
          <a:noFill/>
        </p:spPr>
        <p:txBody>
          <a:bodyPr wrap="square">
            <a:spAutoFit/>
          </a:bodyPr>
          <a:lstStyle/>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God of the midnight struggle and the wilderness feast, we gather today just as we are. Some of us come limping from the battles of life; </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64873118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AA95E-B1D5-96BB-43DE-92BA06548E4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06755F6-31E6-8BFD-2C96-E4BB7C93F7BC}"/>
              </a:ext>
            </a:extLst>
          </p:cNvPr>
          <p:cNvSpPr>
            <a:spLocks noGrp="1"/>
          </p:cNvSpPr>
          <p:nvPr>
            <p:ph type="body" sz="quarter" idx="10"/>
          </p:nvPr>
        </p:nvSpPr>
        <p:spPr>
          <a:xfrm>
            <a:off x="0" y="789441"/>
            <a:ext cx="5878286" cy="6068559"/>
          </a:xfrm>
        </p:spPr>
        <p:txBody>
          <a:bodyPr>
            <a:noAutofit/>
          </a:bodyPr>
          <a:lstStyle/>
          <a:p>
            <a:pPr marL="0" marR="0">
              <a:lnSpc>
                <a:spcPct val="100000"/>
              </a:lnSpc>
              <a:spcBef>
                <a:spcPts val="0"/>
              </a:spcBef>
              <a:spcAft>
                <a:spcPts val="0"/>
              </a:spcAft>
            </a:pPr>
            <a:r>
              <a:rPr lang="en-US" sz="3000" dirty="0">
                <a:effectLst/>
                <a:latin typeface="Verdana" panose="020B0604030504040204" pitchFamily="34" charset="0"/>
                <a:ea typeface="Verdana" panose="020B0604030504040204" pitchFamily="34" charset="0"/>
                <a:cs typeface="Verdana" panose="020B0604030504040204" pitchFamily="34" charset="0"/>
              </a:rPr>
              <a:t> </a:t>
            </a:r>
          </a:p>
        </p:txBody>
      </p:sp>
      <p:sp>
        <p:nvSpPr>
          <p:cNvPr id="5" name="TextBox 4">
            <a:extLst>
              <a:ext uri="{FF2B5EF4-FFF2-40B4-BE49-F238E27FC236}">
                <a16:creationId xmlns:a16="http://schemas.microsoft.com/office/drawing/2014/main" id="{8F960C3F-80A6-C1D3-9C88-DC92F36E3B42}"/>
              </a:ext>
            </a:extLst>
          </p:cNvPr>
          <p:cNvSpPr txBox="1"/>
          <p:nvPr/>
        </p:nvSpPr>
        <p:spPr>
          <a:xfrm>
            <a:off x="0" y="972870"/>
            <a:ext cx="5665694" cy="5538889"/>
          </a:xfrm>
          <a:prstGeom prst="rect">
            <a:avLst/>
          </a:prstGeom>
          <a:noFill/>
        </p:spPr>
        <p:txBody>
          <a:bodyPr wrap="square" anchor="ctr">
            <a:spAutoFit/>
          </a:bodyPr>
          <a:lstStyle/>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others come hungry for a word of hope. Do not let us leave the same way we entered. Meet us in our empty places. Take our small offerings, bless them, and break them for your glory. </a:t>
            </a:r>
          </a:p>
        </p:txBody>
      </p:sp>
    </p:spTree>
    <p:extLst>
      <p:ext uri="{BB962C8B-B14F-4D97-AF65-F5344CB8AC3E}">
        <p14:creationId xmlns:p14="http://schemas.microsoft.com/office/powerpoint/2010/main" val="278059982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5D85A-36BA-01C2-7490-D39D8BC6766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F01FAB7-FA6B-6243-DB03-894FE171CB4C}"/>
              </a:ext>
            </a:extLst>
          </p:cNvPr>
          <p:cNvSpPr>
            <a:spLocks noGrp="1"/>
          </p:cNvSpPr>
          <p:nvPr>
            <p:ph type="body" sz="quarter" idx="10"/>
          </p:nvPr>
        </p:nvSpPr>
        <p:spPr>
          <a:xfrm>
            <a:off x="0" y="789441"/>
            <a:ext cx="5878286" cy="6068559"/>
          </a:xfrm>
        </p:spPr>
        <p:txBody>
          <a:bodyPr>
            <a:noAutofit/>
          </a:bodyPr>
          <a:lstStyle/>
          <a:p>
            <a:pPr marL="0" marR="0">
              <a:lnSpc>
                <a:spcPct val="100000"/>
              </a:lnSpc>
              <a:spcBef>
                <a:spcPts val="0"/>
              </a:spcBef>
              <a:spcAft>
                <a:spcPts val="0"/>
              </a:spcAft>
            </a:pPr>
            <a:r>
              <a:rPr lang="en-US" sz="3000" dirty="0">
                <a:effectLst/>
                <a:latin typeface="Verdana" panose="020B0604030504040204" pitchFamily="34" charset="0"/>
                <a:ea typeface="Verdana" panose="020B0604030504040204" pitchFamily="34" charset="0"/>
                <a:cs typeface="Verdana" panose="020B0604030504040204" pitchFamily="34" charset="0"/>
              </a:rPr>
              <a:t> </a:t>
            </a:r>
          </a:p>
        </p:txBody>
      </p:sp>
      <p:sp>
        <p:nvSpPr>
          <p:cNvPr id="5" name="TextBox 4">
            <a:extLst>
              <a:ext uri="{FF2B5EF4-FFF2-40B4-BE49-F238E27FC236}">
                <a16:creationId xmlns:a16="http://schemas.microsoft.com/office/drawing/2014/main" id="{EBE5BFFD-DA49-386E-9F9C-7F5900C8038D}"/>
              </a:ext>
            </a:extLst>
          </p:cNvPr>
          <p:cNvSpPr txBox="1"/>
          <p:nvPr/>
        </p:nvSpPr>
        <p:spPr>
          <a:xfrm>
            <a:off x="0" y="2357866"/>
            <a:ext cx="5629835" cy="2768900"/>
          </a:xfrm>
          <a:prstGeom prst="rect">
            <a:avLst/>
          </a:prstGeom>
          <a:noFill/>
        </p:spPr>
        <p:txBody>
          <a:bodyPr wrap="square" anchor="ctr">
            <a:spAutoFit/>
          </a:bodyPr>
          <a:lstStyle/>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Open our hearts to receive your presence here at your table. In Jesus' name, Amen.</a:t>
            </a:r>
            <a:r>
              <a:rPr lang="en-US" sz="3000" dirty="0">
                <a:latin typeface="Verdana" panose="020B0604030504040204" pitchFamily="34" charset="0"/>
                <a:ea typeface="Verdana" panose="020B0604030504040204" pitchFamily="34" charset="0"/>
                <a:cs typeface="Verdana" panose="020B0604030504040204" pitchFamily="34" charset="0"/>
              </a:rPr>
              <a:t> </a:t>
            </a:r>
            <a:endParaRPr lang="en-US" sz="30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0533730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theme/theme1.xml><?xml version="1.0" encoding="utf-8"?>
<a:theme xmlns:a="http://schemas.openxmlformats.org/drawingml/2006/main" name="General Worship">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Lent Worship">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Advent Candle Lighti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mmunion ">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Great Thanksgiving UMH 15">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Palm Confession ">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Apostles Creed 882">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Nicene Creed 880">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Apostles 881">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Great Thanksgiving 13">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Lord's Prayer">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65585</TotalTime>
  <Words>1860</Words>
  <Application>Microsoft Macintosh PowerPoint</Application>
  <PresentationFormat>On-screen Show (4:3)</PresentationFormat>
  <Paragraphs>190</Paragraphs>
  <Slides>66</Slides>
  <Notes>2</Notes>
  <HiddenSlides>0</HiddenSlides>
  <MMClips>0</MMClips>
  <ScaleCrop>false</ScaleCrop>
  <HeadingPairs>
    <vt:vector size="6" baseType="variant">
      <vt:variant>
        <vt:lpstr>Fonts Used</vt:lpstr>
      </vt:variant>
      <vt:variant>
        <vt:i4>14</vt:i4>
      </vt:variant>
      <vt:variant>
        <vt:lpstr>Theme</vt:lpstr>
      </vt:variant>
      <vt:variant>
        <vt:i4>11</vt:i4>
      </vt:variant>
      <vt:variant>
        <vt:lpstr>Slide Titles</vt:lpstr>
      </vt:variant>
      <vt:variant>
        <vt:i4>66</vt:i4>
      </vt:variant>
    </vt:vector>
  </HeadingPairs>
  <TitlesOfParts>
    <vt:vector size="91" baseType="lpstr">
      <vt:lpstr>Times</vt:lpstr>
      <vt:lpstr>APPLE CHANCERY</vt:lpstr>
      <vt:lpstr>Aptos</vt:lpstr>
      <vt:lpstr>Aptos Display</vt:lpstr>
      <vt:lpstr>Arial</vt:lpstr>
      <vt:lpstr>Baguet Script</vt:lpstr>
      <vt:lpstr>Calibri</vt:lpstr>
      <vt:lpstr>Calibri Light</vt:lpstr>
      <vt:lpstr>Dreaming Outloud Script Pro</vt:lpstr>
      <vt:lpstr>Edwardian Script ITC</vt:lpstr>
      <vt:lpstr>Georgia</vt:lpstr>
      <vt:lpstr>Lucida Calligraphy</vt:lpstr>
      <vt:lpstr>Times New Roman</vt:lpstr>
      <vt:lpstr>Verdana</vt:lpstr>
      <vt:lpstr>General Worship</vt:lpstr>
      <vt:lpstr>Communion </vt:lpstr>
      <vt:lpstr>Great Thanksgiving UMH 15</vt:lpstr>
      <vt:lpstr>Palm Confession </vt:lpstr>
      <vt:lpstr>Apostles Creed 882</vt:lpstr>
      <vt:lpstr>Nicene Creed 880</vt:lpstr>
      <vt:lpstr>Apostles 881</vt:lpstr>
      <vt:lpstr>Great Thanksgiving 13</vt:lpstr>
      <vt:lpstr>Lord's Prayer</vt:lpstr>
      <vt:lpstr>Lent Worship</vt:lpstr>
      <vt:lpstr>Advent Candle Lighting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Genesis 32:  22 – 31 </vt:lpstr>
      <vt:lpstr>PowerPoint Presentation</vt:lpstr>
      <vt:lpstr>PowerPoint Presentation</vt:lpstr>
      <vt:lpstr>PowerPoint Presentation</vt:lpstr>
      <vt:lpstr>PowerPoint Presentation</vt:lpstr>
      <vt:lpstr>PowerPoint Presentation</vt:lpstr>
      <vt:lpstr>PowerPoint Presentation</vt:lpstr>
      <vt:lpstr>Matthew 14: 13 – 21 </vt:lpstr>
      <vt:lpstr>PowerPoint Presentation</vt:lpstr>
      <vt:lpstr>PowerPoint Presentation</vt:lpstr>
      <vt:lpstr>PowerPoint Presentation</vt:lpstr>
      <vt:lpstr>PowerPoint Presentation</vt:lpstr>
      <vt:lpstr>PowerPoint Presentation</vt:lpstr>
      <vt:lpstr>PowerPoint Presentation</vt:lpstr>
      <vt:lpstr>Sermon</vt:lpstr>
      <vt:lpstr>I Will Call Upon the Lord</vt:lpstr>
      <vt:lpstr>I Will Call Upon the Lord</vt:lpstr>
      <vt:lpstr>I Will Call Upon the Lord</vt:lpstr>
      <vt:lpstr>I Will Call Upon the Lord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RUMC Admin</dc:creator>
  <cp:lastModifiedBy>RUMC Admin</cp:lastModifiedBy>
  <cp:revision>827</cp:revision>
  <cp:lastPrinted>2026-04-17T16:54:19Z</cp:lastPrinted>
  <dcterms:created xsi:type="dcterms:W3CDTF">2022-06-10T14:28:57Z</dcterms:created>
  <dcterms:modified xsi:type="dcterms:W3CDTF">2026-07-27T14:17:57Z</dcterms:modified>
</cp:coreProperties>
</file>