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6.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8.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theme/theme9.xml" ContentType="application/vnd.openxmlformats-officedocument.theme+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731" r:id="rId2"/>
    <p:sldMasterId id="2147483823" r:id="rId3"/>
    <p:sldMasterId id="2147483689" r:id="rId4"/>
    <p:sldMasterId id="2147483701" r:id="rId5"/>
    <p:sldMasterId id="2147483717" r:id="rId6"/>
    <p:sldMasterId id="2147483779" r:id="rId7"/>
    <p:sldMasterId id="2147483755" r:id="rId8"/>
    <p:sldMasterId id="2147483746" r:id="rId9"/>
    <p:sldMasterId id="2147483693" r:id="rId10"/>
    <p:sldMasterId id="2147483688" r:id="rId11"/>
  </p:sldMasterIdLst>
  <p:notesMasterIdLst>
    <p:notesMasterId r:id="rId70"/>
  </p:notesMasterIdLst>
  <p:sldIdLst>
    <p:sldId id="3324" r:id="rId12"/>
    <p:sldId id="3194" r:id="rId13"/>
    <p:sldId id="3196" r:id="rId14"/>
    <p:sldId id="3666" r:id="rId15"/>
    <p:sldId id="4029" r:id="rId16"/>
    <p:sldId id="4030" r:id="rId17"/>
    <p:sldId id="3925" r:id="rId18"/>
    <p:sldId id="3926" r:id="rId19"/>
    <p:sldId id="3951" r:id="rId20"/>
    <p:sldId id="1480" r:id="rId21"/>
    <p:sldId id="1526" r:id="rId22"/>
    <p:sldId id="1563" r:id="rId23"/>
    <p:sldId id="4018" r:id="rId24"/>
    <p:sldId id="4061" r:id="rId25"/>
    <p:sldId id="257" r:id="rId26"/>
    <p:sldId id="258" r:id="rId27"/>
    <p:sldId id="259" r:id="rId28"/>
    <p:sldId id="260" r:id="rId29"/>
    <p:sldId id="261" r:id="rId30"/>
    <p:sldId id="262" r:id="rId31"/>
    <p:sldId id="263" r:id="rId32"/>
    <p:sldId id="4062" r:id="rId33"/>
    <p:sldId id="4063" r:id="rId34"/>
    <p:sldId id="4064" r:id="rId35"/>
    <p:sldId id="4065" r:id="rId36"/>
    <p:sldId id="4066" r:id="rId37"/>
    <p:sldId id="4067" r:id="rId38"/>
    <p:sldId id="4068" r:id="rId39"/>
    <p:sldId id="4069" r:id="rId40"/>
    <p:sldId id="3690" r:id="rId41"/>
    <p:sldId id="256" r:id="rId42"/>
    <p:sldId id="2427" r:id="rId43"/>
    <p:sldId id="2433" r:id="rId44"/>
    <p:sldId id="2434" r:id="rId45"/>
    <p:sldId id="2435" r:id="rId46"/>
    <p:sldId id="2436" r:id="rId47"/>
    <p:sldId id="2437" r:id="rId48"/>
    <p:sldId id="4057" r:id="rId49"/>
    <p:sldId id="4058" r:id="rId50"/>
    <p:sldId id="4059" r:id="rId51"/>
    <p:sldId id="4060" r:id="rId52"/>
    <p:sldId id="3079" r:id="rId53"/>
    <p:sldId id="3529" r:id="rId54"/>
    <p:sldId id="3081" r:id="rId55"/>
    <p:sldId id="844" r:id="rId56"/>
    <p:sldId id="833" r:id="rId57"/>
    <p:sldId id="845" r:id="rId58"/>
    <p:sldId id="846" r:id="rId59"/>
    <p:sldId id="847" r:id="rId60"/>
    <p:sldId id="848" r:id="rId61"/>
    <p:sldId id="3633" r:id="rId62"/>
    <p:sldId id="3678" r:id="rId63"/>
    <p:sldId id="3397" r:id="rId64"/>
    <p:sldId id="3398" r:id="rId65"/>
    <p:sldId id="3399" r:id="rId66"/>
    <p:sldId id="3619" r:id="rId67"/>
    <p:sldId id="2315" r:id="rId68"/>
    <p:sldId id="354" r:id="rId6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C658"/>
    <a:srgbClr val="CDAA82"/>
    <a:srgbClr val="CF6C54"/>
    <a:srgbClr val="FFFBD9"/>
    <a:srgbClr val="FFF2CC"/>
    <a:srgbClr val="DDD3D7"/>
    <a:srgbClr val="E7C6A1"/>
    <a:srgbClr val="FFFFFF"/>
    <a:srgbClr val="E57A91"/>
    <a:srgbClr val="F7F2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793"/>
    <p:restoredTop sz="96023"/>
  </p:normalViewPr>
  <p:slideViewPr>
    <p:cSldViewPr snapToGrid="0" snapToObjects="1">
      <p:cViewPr varScale="1">
        <p:scale>
          <a:sx n="149" d="100"/>
          <a:sy n="149" d="100"/>
        </p:scale>
        <p:origin x="1120" y="16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slide" Target="slides/slide42.xml"/><Relationship Id="rId58" Type="http://schemas.openxmlformats.org/officeDocument/2006/relationships/slide" Target="slides/slide47.xml"/><Relationship Id="rId66" Type="http://schemas.openxmlformats.org/officeDocument/2006/relationships/slide" Target="slides/slide55.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0.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 Type="http://schemas.openxmlformats.org/officeDocument/2006/relationships/slideMaster" Target="slideMasters/slideMaster7.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0B782-7928-BC4C-A3AA-492C142E50D3}" type="datetimeFigureOut">
              <a:rPr lang="en-US" smtClean="0"/>
              <a:t>9/16/26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C57315-79F8-3F40-ACDB-4839CD44B319}" type="slidenum">
              <a:rPr lang="en-US" smtClean="0"/>
              <a:t>‹#›</a:t>
            </a:fld>
            <a:endParaRPr lang="en-US"/>
          </a:p>
        </p:txBody>
      </p:sp>
    </p:spTree>
    <p:extLst>
      <p:ext uri="{BB962C8B-B14F-4D97-AF65-F5344CB8AC3E}">
        <p14:creationId xmlns:p14="http://schemas.microsoft.com/office/powerpoint/2010/main" val="495851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6C57315-79F8-3F40-ACDB-4839CD44B319}" type="slidenum">
              <a:rPr lang="en-US" smtClean="0"/>
              <a:t>2</a:t>
            </a:fld>
            <a:endParaRPr lang="en-US"/>
          </a:p>
        </p:txBody>
      </p:sp>
    </p:spTree>
    <p:extLst>
      <p:ext uri="{BB962C8B-B14F-4D97-AF65-F5344CB8AC3E}">
        <p14:creationId xmlns:p14="http://schemas.microsoft.com/office/powerpoint/2010/main" val="2133391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a:t>
            </a:r>
            <a:r>
              <a:rPr lang="en-US" dirty="0" err="1"/>
              <a:t>www.goodfon.com</a:t>
            </a:r>
            <a:r>
              <a:rPr lang="en-US" dirty="0"/>
              <a:t>/flowers/wallpaper-blue-wood-blossom-spring-flowers-vesna-iablonia-tsvety.html</a:t>
            </a:r>
          </a:p>
        </p:txBody>
      </p:sp>
      <p:sp>
        <p:nvSpPr>
          <p:cNvPr id="4" name="Slide Number Placeholder 3"/>
          <p:cNvSpPr>
            <a:spLocks noGrp="1"/>
          </p:cNvSpPr>
          <p:nvPr>
            <p:ph type="sldNum" sz="quarter" idx="5"/>
          </p:nvPr>
        </p:nvSpPr>
        <p:spPr/>
        <p:txBody>
          <a:bodyPr/>
          <a:lstStyle/>
          <a:p>
            <a:fld id="{F6C57315-79F8-3F40-ACDB-4839CD44B319}" type="slidenum">
              <a:rPr lang="en-US" smtClean="0"/>
              <a:t>42</a:t>
            </a:fld>
            <a:endParaRPr lang="en-US"/>
          </a:p>
        </p:txBody>
      </p:sp>
    </p:spTree>
    <p:extLst>
      <p:ext uri="{BB962C8B-B14F-4D97-AF65-F5344CB8AC3E}">
        <p14:creationId xmlns:p14="http://schemas.microsoft.com/office/powerpoint/2010/main" val="7002893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050489"/>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849456"/>
            <a:ext cx="6839892" cy="1515172"/>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3321258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lstStyle>
            <a:lvl1pPr marL="0" indent="0">
              <a:buFontTx/>
              <a:buNone/>
              <a:defRPr sz="3600" b="1">
                <a:latin typeface="Times" pitchFamily="2"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86403"/>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lstStyle>
            <a:lvl1pPr marL="0" indent="0">
              <a:buFontTx/>
              <a:buNone/>
              <a:defRPr sz="3600" b="0">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248813491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880BE44-9C80-12B5-DDE3-237F7125670D}"/>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0" y="3688"/>
            <a:ext cx="9145076" cy="68543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11F1E20E-4C96-B4E8-6517-41E77B803067}"/>
              </a:ext>
            </a:extLst>
          </p:cNvPr>
          <p:cNvPicPr>
            <a:picLocks noChangeAspect="1" noChangeArrowheads="1"/>
          </p:cNvPicPr>
          <p:nvPr userDrawn="1"/>
        </p:nvPicPr>
        <p:blipFill rotWithShape="1">
          <a:blip r:embed="rId2" cstate="email">
            <a:alphaModFix amt="12000"/>
            <a:extLst>
              <a:ext uri="{28A0092B-C50C-407E-A947-70E740481C1C}">
                <a14:useLocalDpi xmlns:a14="http://schemas.microsoft.com/office/drawing/2010/main"/>
              </a:ext>
            </a:extLst>
          </a:blip>
          <a:srcRect/>
          <a:stretch/>
        </p:blipFill>
        <p:spPr bwMode="auto">
          <a:xfrm>
            <a:off x="-1076" y="0"/>
            <a:ext cx="9145076" cy="6854312"/>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lstStyle>
            <a:lvl1pPr marL="0" indent="0">
              <a:buFontTx/>
              <a:buNone/>
              <a:defRPr sz="3600">
                <a:latin typeface="+mn-lt"/>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lstStyle>
            <a:lvl1pPr marL="0" indent="0">
              <a:buFontTx/>
              <a:buNone/>
              <a:defRPr sz="3600" b="1">
                <a:latin typeface="Times" pitchFamily="2"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9" y="3161744"/>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40449503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all to Worship Responses">
    <p:spTree>
      <p:nvGrpSpPr>
        <p:cNvPr id="1" name=""/>
        <p:cNvGrpSpPr/>
        <p:nvPr/>
      </p:nvGrpSpPr>
      <p:grpSpPr>
        <a:xfrm>
          <a:off x="0" y="0"/>
          <a:ext cx="0" cy="0"/>
          <a:chOff x="0" y="0"/>
          <a:chExt cx="0" cy="0"/>
        </a:xfrm>
      </p:grpSpPr>
      <p:pic>
        <p:nvPicPr>
          <p:cNvPr id="1026" name="Picture 2" descr="Free A Bible with Flowers Near Green Leaves Stock Photo">
            <a:extLst>
              <a:ext uri="{FF2B5EF4-FFF2-40B4-BE49-F238E27FC236}">
                <a16:creationId xmlns:a16="http://schemas.microsoft.com/office/drawing/2014/main" id="{A1BC112E-F95E-DE6E-C085-E0910EFE366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1879"/>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273255" y="58438"/>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21567"/>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58046991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Call to Worship Responses">
    <p:spTree>
      <p:nvGrpSpPr>
        <p:cNvPr id="1" name=""/>
        <p:cNvGrpSpPr/>
        <p:nvPr/>
      </p:nvGrpSpPr>
      <p:grpSpPr>
        <a:xfrm>
          <a:off x="0" y="0"/>
          <a:ext cx="0" cy="0"/>
          <a:chOff x="0" y="0"/>
          <a:chExt cx="0" cy="0"/>
        </a:xfrm>
      </p:grpSpPr>
      <p:pic>
        <p:nvPicPr>
          <p:cNvPr id="13" name="Picture 2" descr="Free A Bible with Flowers Near Green Leaves Stock Photo">
            <a:extLst>
              <a:ext uri="{FF2B5EF4-FFF2-40B4-BE49-F238E27FC236}">
                <a16:creationId xmlns:a16="http://schemas.microsoft.com/office/drawing/2014/main" id="{ED192F8C-F076-DDEA-2346-1F40A88EAD4F}"/>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10824"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817092" y="858521"/>
            <a:ext cx="6839892" cy="1042605"/>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817091" y="2263450"/>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6" y="9461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187767" y="687402"/>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086318"/>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817091" y="3954817"/>
            <a:ext cx="6839892" cy="1144854"/>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162158" y="3769626"/>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11" name="TextBox 10">
            <a:extLst>
              <a:ext uri="{FF2B5EF4-FFF2-40B4-BE49-F238E27FC236}">
                <a16:creationId xmlns:a16="http://schemas.microsoft.com/office/drawing/2014/main" id="{8C43DFE7-A5BF-C885-30D9-4F979B7F59DF}"/>
              </a:ext>
            </a:extLst>
          </p:cNvPr>
          <p:cNvSpPr txBox="1"/>
          <p:nvPr userDrawn="1"/>
        </p:nvSpPr>
        <p:spPr>
          <a:xfrm>
            <a:off x="187767" y="5284862"/>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
        <p:nvSpPr>
          <p:cNvPr id="12" name="Text Placeholder 3">
            <a:extLst>
              <a:ext uri="{FF2B5EF4-FFF2-40B4-BE49-F238E27FC236}">
                <a16:creationId xmlns:a16="http://schemas.microsoft.com/office/drawing/2014/main" id="{6AC9C1CD-149D-2A1C-7A42-55C3FD66CE3C}"/>
              </a:ext>
            </a:extLst>
          </p:cNvPr>
          <p:cNvSpPr>
            <a:spLocks noGrp="1"/>
          </p:cNvSpPr>
          <p:nvPr>
            <p:ph type="body" sz="quarter" idx="14"/>
          </p:nvPr>
        </p:nvSpPr>
        <p:spPr>
          <a:xfrm>
            <a:off x="1817091" y="5423629"/>
            <a:ext cx="6839892" cy="122793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Tree>
    <p:extLst>
      <p:ext uri="{BB962C8B-B14F-4D97-AF65-F5344CB8AC3E}">
        <p14:creationId xmlns:p14="http://schemas.microsoft.com/office/powerpoint/2010/main" val="120034474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2094689" y="497480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30338" y="4974807"/>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17572795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1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348381"/>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204592338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3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7111" y="345963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2178" y="3459636"/>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323540640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041149" y="1236861"/>
            <a:ext cx="7726931"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All:</a:t>
            </a:r>
          </a:p>
        </p:txBody>
      </p:sp>
    </p:spTree>
    <p:extLst>
      <p:ext uri="{BB962C8B-B14F-4D97-AF65-F5344CB8AC3E}">
        <p14:creationId xmlns:p14="http://schemas.microsoft.com/office/powerpoint/2010/main" val="139167720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771650" y="1236861"/>
            <a:ext cx="6996430"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People:</a:t>
            </a:r>
          </a:p>
        </p:txBody>
      </p:sp>
    </p:spTree>
    <p:extLst>
      <p:ext uri="{BB962C8B-B14F-4D97-AF65-F5344CB8AC3E}">
        <p14:creationId xmlns:p14="http://schemas.microsoft.com/office/powerpoint/2010/main" val="177449230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Call to Worship Responses">
    <p:spTree>
      <p:nvGrpSpPr>
        <p:cNvPr id="1" name=""/>
        <p:cNvGrpSpPr/>
        <p:nvPr/>
      </p:nvGrpSpPr>
      <p:grpSpPr>
        <a:xfrm>
          <a:off x="0" y="0"/>
          <a:ext cx="0" cy="0"/>
          <a:chOff x="0" y="0"/>
          <a:chExt cx="0" cy="0"/>
        </a:xfrm>
      </p:grpSpPr>
      <p:pic>
        <p:nvPicPr>
          <p:cNvPr id="9" name="Picture 2" descr="Free A Bible with Flowers Near Green Leaves Stock Photo">
            <a:extLst>
              <a:ext uri="{FF2B5EF4-FFF2-40B4-BE49-F238E27FC236}">
                <a16:creationId xmlns:a16="http://schemas.microsoft.com/office/drawing/2014/main" id="{BB5AE79D-0614-29F4-DA82-488E0B78A831}"/>
              </a:ext>
            </a:extLst>
          </p:cNvPr>
          <p:cNvPicPr>
            <a:picLocks noChangeAspect="1" noChangeArrowheads="1"/>
          </p:cNvPicPr>
          <p:nvPr userDrawn="1"/>
        </p:nvPicPr>
        <p:blipFill>
          <a:blip r:embed="rId2" cstate="email">
            <a:alphaModFix amt="5000"/>
            <a:extLst>
              <a:ext uri="{28A0092B-C50C-407E-A947-70E740481C1C}">
                <a14:useLocalDpi xmlns:a14="http://schemas.microsoft.com/office/drawing/2010/main"/>
              </a:ext>
            </a:extLst>
          </a:blip>
          <a:srcRect/>
          <a:stretch>
            <a:fillRect/>
          </a:stretch>
        </p:blipFill>
        <p:spPr bwMode="auto">
          <a:xfrm>
            <a:off x="0" y="10773"/>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1236861"/>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9" y="1142979"/>
            <a:ext cx="1654933" cy="646331"/>
          </a:xfrm>
          <a:prstGeom prst="rect">
            <a:avLst/>
          </a:prstGeom>
          <a:noFill/>
        </p:spPr>
        <p:txBody>
          <a:bodyPr wrap="square" rtlCol="0">
            <a:spAutoFit/>
          </a:bodyPr>
          <a:lstStyle/>
          <a:p>
            <a:r>
              <a:rPr lang="en-US" sz="3600" i="1" dirty="0">
                <a:solidFill>
                  <a:schemeClr val="accent1"/>
                </a:solidFill>
                <a:latin typeface="+mn-lt"/>
              </a:rPr>
              <a:t>Leader:</a:t>
            </a:r>
          </a:p>
        </p:txBody>
      </p:sp>
    </p:spTree>
    <p:extLst>
      <p:ext uri="{BB962C8B-B14F-4D97-AF65-F5344CB8AC3E}">
        <p14:creationId xmlns:p14="http://schemas.microsoft.com/office/powerpoint/2010/main" val="312526378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A white bird with blue wings and a green branch in its beak&#10;&#10;Description automatically generated">
            <a:extLst>
              <a:ext uri="{FF2B5EF4-FFF2-40B4-BE49-F238E27FC236}">
                <a16:creationId xmlns:a16="http://schemas.microsoft.com/office/drawing/2014/main" id="{75BABC57-223F-73AD-EE5A-063B7F5ED8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656080" y="0"/>
            <a:ext cx="5831840" cy="5831840"/>
          </a:xfrm>
          <a:prstGeom prst="rect">
            <a:avLst/>
          </a:prstGeom>
        </p:spPr>
      </p:pic>
      <p:sp>
        <p:nvSpPr>
          <p:cNvPr id="7" name="TextBox 6">
            <a:extLst>
              <a:ext uri="{FF2B5EF4-FFF2-40B4-BE49-F238E27FC236}">
                <a16:creationId xmlns:a16="http://schemas.microsoft.com/office/drawing/2014/main" id="{A89B31DD-49F4-C706-8998-22E902808E6A}"/>
              </a:ext>
            </a:extLst>
          </p:cNvPr>
          <p:cNvSpPr txBox="1"/>
          <p:nvPr userDrawn="1"/>
        </p:nvSpPr>
        <p:spPr>
          <a:xfrm>
            <a:off x="1727200" y="5831840"/>
            <a:ext cx="6118021" cy="784830"/>
          </a:xfrm>
          <a:prstGeom prst="rect">
            <a:avLst/>
          </a:prstGeom>
          <a:noFill/>
        </p:spPr>
        <p:txBody>
          <a:bodyPr wrap="none" rtlCol="0">
            <a:spAutoFit/>
          </a:bodyPr>
          <a:lstStyle/>
          <a:p>
            <a:r>
              <a:rPr lang="en-US" sz="4500" b="0" dirty="0">
                <a:effectLst/>
                <a:latin typeface="Verdana" panose="020B0604030504040204" pitchFamily="34" charset="0"/>
                <a:ea typeface="Verdana" panose="020B0604030504040204" pitchFamily="34" charset="0"/>
                <a:cs typeface="Verdana" panose="020B0604030504040204" pitchFamily="34" charset="0"/>
              </a:rPr>
              <a:t>Passing of the Peace</a:t>
            </a:r>
          </a:p>
        </p:txBody>
      </p:sp>
    </p:spTree>
    <p:extLst>
      <p:ext uri="{BB962C8B-B14F-4D97-AF65-F5344CB8AC3E}">
        <p14:creationId xmlns:p14="http://schemas.microsoft.com/office/powerpoint/2010/main" val="80237873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2890986"/>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2762873"/>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
        <p:nvSpPr>
          <p:cNvPr id="9" name="Text Placeholder 3">
            <a:extLst>
              <a:ext uri="{FF2B5EF4-FFF2-40B4-BE49-F238E27FC236}">
                <a16:creationId xmlns:a16="http://schemas.microsoft.com/office/drawing/2014/main" id="{F4B7E3C9-C87B-9BBA-0251-0751D243048A}"/>
              </a:ext>
            </a:extLst>
          </p:cNvPr>
          <p:cNvSpPr>
            <a:spLocks noGrp="1"/>
          </p:cNvSpPr>
          <p:nvPr>
            <p:ph type="body" sz="quarter" idx="13"/>
          </p:nvPr>
        </p:nvSpPr>
        <p:spPr>
          <a:xfrm>
            <a:off x="1928188" y="4739147"/>
            <a:ext cx="6839892" cy="1515172"/>
          </a:xfrm>
        </p:spPr>
        <p:txBody>
          <a:bodyPr>
            <a:normAutofit/>
          </a:bodyPr>
          <a:lstStyle>
            <a:lvl1pPr marL="0" indent="0">
              <a:lnSpc>
                <a:spcPct val="100000"/>
              </a:lnSpc>
              <a:buFontTx/>
              <a:buNone/>
              <a:defRPr sz="3000" b="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5" y="4534271"/>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398742733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932515"/>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8" name="Text Placeholder 3">
            <a:extLst>
              <a:ext uri="{FF2B5EF4-FFF2-40B4-BE49-F238E27FC236}">
                <a16:creationId xmlns:a16="http://schemas.microsoft.com/office/drawing/2014/main" id="{BB511C53-0BA1-B700-3FBE-5EB426B8ACA1}"/>
              </a:ext>
            </a:extLst>
          </p:cNvPr>
          <p:cNvSpPr>
            <a:spLocks noGrp="1"/>
          </p:cNvSpPr>
          <p:nvPr>
            <p:ph type="body" sz="quarter" idx="12"/>
          </p:nvPr>
        </p:nvSpPr>
        <p:spPr>
          <a:xfrm>
            <a:off x="1928188" y="3652727"/>
            <a:ext cx="6839892" cy="1515172"/>
          </a:xfrm>
        </p:spPr>
        <p:txBody>
          <a:bodyPr>
            <a:normAutofit/>
          </a:bodyPr>
          <a:lstStyle>
            <a:lvl1pPr marL="0" indent="0">
              <a:lnSpc>
                <a:spcPct val="100000"/>
              </a:lnSpc>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82787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5" y="3652727"/>
            <a:ext cx="1654933" cy="646331"/>
          </a:xfrm>
          <a:prstGeom prst="rect">
            <a:avLst/>
          </a:prstGeom>
          <a:noFill/>
        </p:spPr>
        <p:txBody>
          <a:bodyPr wrap="square" rtlCol="0">
            <a:spAutoFit/>
          </a:bodyPr>
          <a:lstStyle/>
          <a:p>
            <a:r>
              <a:rPr lang="en-US" sz="3600" b="1" i="1" dirty="0">
                <a:solidFill>
                  <a:schemeClr val="accent1"/>
                </a:solidFill>
                <a:latin typeface="+mn-lt"/>
              </a:rPr>
              <a:t>People:</a:t>
            </a:r>
          </a:p>
        </p:txBody>
      </p:sp>
    </p:spTree>
    <p:extLst>
      <p:ext uri="{BB962C8B-B14F-4D97-AF65-F5344CB8AC3E}">
        <p14:creationId xmlns:p14="http://schemas.microsoft.com/office/powerpoint/2010/main" val="289552769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233025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2_Blank">
    <p:spTree>
      <p:nvGrpSpPr>
        <p:cNvPr id="1" name=""/>
        <p:cNvGrpSpPr/>
        <p:nvPr/>
      </p:nvGrpSpPr>
      <p:grpSpPr>
        <a:xfrm>
          <a:off x="0" y="0"/>
          <a:ext cx="0" cy="0"/>
          <a:chOff x="0" y="0"/>
          <a:chExt cx="0" cy="0"/>
        </a:xfrm>
      </p:grpSpPr>
      <p:pic>
        <p:nvPicPr>
          <p:cNvPr id="3" name="Picture 2" descr="A white dove flying over an open book&#10;&#10;AI-generated content may be incorrect.">
            <a:extLst>
              <a:ext uri="{FF2B5EF4-FFF2-40B4-BE49-F238E27FC236}">
                <a16:creationId xmlns:a16="http://schemas.microsoft.com/office/drawing/2014/main" id="{3D907368-4305-96A1-4351-31B08D20FF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43000" y="0"/>
            <a:ext cx="6858000" cy="6858000"/>
          </a:xfrm>
          <a:prstGeom prst="rect">
            <a:avLst/>
          </a:prstGeom>
        </p:spPr>
      </p:pic>
      <p:sp>
        <p:nvSpPr>
          <p:cNvPr id="4" name="TextBox 3">
            <a:extLst>
              <a:ext uri="{FF2B5EF4-FFF2-40B4-BE49-F238E27FC236}">
                <a16:creationId xmlns:a16="http://schemas.microsoft.com/office/drawing/2014/main" id="{57BB1F35-A4D6-2377-7F1D-5C6370515C30}"/>
              </a:ext>
            </a:extLst>
          </p:cNvPr>
          <p:cNvSpPr txBox="1"/>
          <p:nvPr userDrawn="1"/>
        </p:nvSpPr>
        <p:spPr>
          <a:xfrm>
            <a:off x="268356" y="3329609"/>
            <a:ext cx="8607287" cy="861774"/>
          </a:xfrm>
          <a:prstGeom prst="rect">
            <a:avLst/>
          </a:prstGeom>
          <a:solidFill>
            <a:schemeClr val="accent5">
              <a:lumMod val="20000"/>
              <a:lumOff val="80000"/>
            </a:schemeClr>
          </a:solidFill>
          <a:effectLst>
            <a:softEdge rad="63500"/>
          </a:effectLst>
        </p:spPr>
        <p:txBody>
          <a:bodyPr wrap="square" rtlCol="0">
            <a:spAutoFit/>
          </a:bodyPr>
          <a:lstStyle/>
          <a:p>
            <a:pPr algn="ctr"/>
            <a:r>
              <a:rPr lang="en-US" sz="5000" dirty="0">
                <a:latin typeface="Verdana" panose="020B0604030504040204" pitchFamily="34" charset="0"/>
                <a:ea typeface="Verdana" panose="020B0604030504040204" pitchFamily="34" charset="0"/>
                <a:cs typeface="Verdana" panose="020B0604030504040204" pitchFamily="34" charset="0"/>
              </a:rPr>
              <a:t>Pastoral Prayer</a:t>
            </a:r>
          </a:p>
        </p:txBody>
      </p:sp>
    </p:spTree>
    <p:extLst>
      <p:ext uri="{BB962C8B-B14F-4D97-AF65-F5344CB8AC3E}">
        <p14:creationId xmlns:p14="http://schemas.microsoft.com/office/powerpoint/2010/main" val="336052573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11_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C6C296-4EB0-8C74-778E-9C960DEB4D9A}"/>
              </a:ext>
            </a:extLst>
          </p:cNvPr>
          <p:cNvSpPr txBox="1"/>
          <p:nvPr userDrawn="1"/>
        </p:nvSpPr>
        <p:spPr>
          <a:xfrm>
            <a:off x="3923219" y="1782817"/>
            <a:ext cx="5147211" cy="3281860"/>
          </a:xfrm>
          <a:prstGeom prst="rect">
            <a:avLst/>
          </a:prstGeom>
          <a:solidFill>
            <a:srgbClr val="F2C658">
              <a:alpha val="61961"/>
            </a:srgbClr>
          </a:solidFill>
          <a:ln>
            <a:noFill/>
          </a:ln>
          <a:effectLst>
            <a:softEdge rad="63500"/>
          </a:effectLst>
        </p:spPr>
        <p:txBody>
          <a:bodyPr wrap="square">
            <a:spAutoFit/>
          </a:bodyPr>
          <a:lstStyle/>
          <a:p>
            <a:pPr algn="ctr" defTabSz="914400">
              <a:lnSpc>
                <a:spcPct val="150000"/>
              </a:lnSpc>
              <a:spcBef>
                <a:spcPct val="0"/>
              </a:spcBef>
              <a:spcAft>
                <a:spcPts val="600"/>
              </a:spcAft>
            </a:pPr>
            <a:r>
              <a:rPr lang="en-US" sz="4800" b="1" dirty="0">
                <a:solidFill>
                  <a:schemeClr val="tx1">
                    <a:lumMod val="75000"/>
                    <a:lumOff val="25000"/>
                  </a:schemeClr>
                </a:solidFill>
                <a:latin typeface="Georgia" panose="02040502050405020303" pitchFamily="18" charset="0"/>
                <a:ea typeface="+mj-ea"/>
                <a:cs typeface="+mj-cs"/>
              </a:rPr>
              <a:t>Young Disciples’ Message</a:t>
            </a:r>
          </a:p>
        </p:txBody>
      </p:sp>
      <p:pic>
        <p:nvPicPr>
          <p:cNvPr id="2" name="Picture 1" descr="Elaborate kirigami paper cutting artwork celebrates pure happiness through intricate layered silhouettes. Children dance and release delicate butterflies into a radiant sky filled with warm golden light. Five distinct paper layers create dimensional depth with translucent effects in honey yellow, soft coral, warm peach, and creamy white tones. Ornamental floral borders frame the scene with laser-cut precision, while confetti ribbons and blooming wildflowers add festive energy. Joyful birds soar through the composition on tissue-thin wings that allow light to pass through. Hidden smiling faces and hearts appear within the filigree patterns through clever positive and negative space design. The vertical composition ascends upward, suggesting uplifting movement and celebration. Studio backlighting creates luminous glow-through effects and rich shadows that emphasize the masterful paper texture with visible fiber grain and crisp cut edges.">
            <a:extLst>
              <a:ext uri="{FF2B5EF4-FFF2-40B4-BE49-F238E27FC236}">
                <a16:creationId xmlns:a16="http://schemas.microsoft.com/office/drawing/2014/main" id="{2A40EAD3-E7A3-225E-2B62-DAA8F72E89C5}"/>
              </a:ext>
            </a:extLst>
          </p:cNvPr>
          <p:cNvPicPr>
            <a:picLocks noChangeAspect="1"/>
          </p:cNvPicPr>
          <p:nvPr userDrawn="1"/>
        </p:nvPicPr>
        <p:blipFill>
          <a:blip r:embed="rId2"/>
          <a:stretch>
            <a:fillRect/>
          </a:stretch>
        </p:blipFill>
        <p:spPr>
          <a:xfrm>
            <a:off x="0" y="0"/>
            <a:ext cx="3837214" cy="6858000"/>
          </a:xfrm>
          <a:prstGeom prst="rect">
            <a:avLst/>
          </a:prstGeom>
        </p:spPr>
      </p:pic>
    </p:spTree>
    <p:extLst>
      <p:ext uri="{BB962C8B-B14F-4D97-AF65-F5344CB8AC3E}">
        <p14:creationId xmlns:p14="http://schemas.microsoft.com/office/powerpoint/2010/main" val="123337444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9544139-BDB3-628F-D954-5FE02B93E82F}"/>
              </a:ext>
            </a:extLst>
          </p:cNvPr>
          <p:cNvPicPr>
            <a:picLocks noChangeAspect="1"/>
          </p:cNvPicPr>
          <p:nvPr userDrawn="1"/>
        </p:nvPicPr>
        <p:blipFill>
          <a:blip r:embed="rId2"/>
          <a:stretch>
            <a:fillRect/>
          </a:stretch>
        </p:blipFill>
        <p:spPr>
          <a:xfrm>
            <a:off x="116557" y="94954"/>
            <a:ext cx="8910885" cy="6668091"/>
          </a:xfrm>
          <a:prstGeom prst="rect">
            <a:avLst/>
          </a:prstGeom>
        </p:spPr>
      </p:pic>
    </p:spTree>
    <p:extLst>
      <p:ext uri="{BB962C8B-B14F-4D97-AF65-F5344CB8AC3E}">
        <p14:creationId xmlns:p14="http://schemas.microsoft.com/office/powerpoint/2010/main" val="373491594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9_Blank">
    <p:spTree>
      <p:nvGrpSpPr>
        <p:cNvPr id="1" name=""/>
        <p:cNvGrpSpPr/>
        <p:nvPr/>
      </p:nvGrpSpPr>
      <p:grpSpPr>
        <a:xfrm>
          <a:off x="0" y="0"/>
          <a:ext cx="0" cy="0"/>
          <a:chOff x="0" y="0"/>
          <a:chExt cx="0" cy="0"/>
        </a:xfrm>
      </p:grpSpPr>
      <p:pic>
        <p:nvPicPr>
          <p:cNvPr id="3" name="Picture 2" descr="A person kneeling in front of a stained glass window&#10;&#10;AI-generated content may be incorrect.">
            <a:extLst>
              <a:ext uri="{FF2B5EF4-FFF2-40B4-BE49-F238E27FC236}">
                <a16:creationId xmlns:a16="http://schemas.microsoft.com/office/drawing/2014/main" id="{5CF771C2-5C09-304F-F4D0-7F7F8DC26AE9}"/>
              </a:ext>
            </a:extLst>
          </p:cNvPr>
          <p:cNvPicPr>
            <a:picLocks noChangeAspect="1"/>
          </p:cNvPicPr>
          <p:nvPr userDrawn="1"/>
        </p:nvPicPr>
        <p:blipFill>
          <a:blip r:embed="rId2" cstate="email">
            <a:alphaModFix amt="50000"/>
            <a:extLst>
              <a:ext uri="{28A0092B-C50C-407E-A947-70E740481C1C}">
                <a14:useLocalDpi xmlns:a14="http://schemas.microsoft.com/office/drawing/2010/main"/>
              </a:ext>
            </a:extLst>
          </a:blip>
          <a:stretch>
            <a:fillRect/>
          </a:stretch>
        </p:blipFill>
        <p:spPr>
          <a:xfrm>
            <a:off x="0" y="0"/>
            <a:ext cx="3843495" cy="6858000"/>
          </a:xfrm>
          <a:prstGeom prst="rect">
            <a:avLst/>
          </a:prstGeom>
        </p:spPr>
      </p:pic>
      <p:sp>
        <p:nvSpPr>
          <p:cNvPr id="4" name="TextBox 3">
            <a:extLst>
              <a:ext uri="{FF2B5EF4-FFF2-40B4-BE49-F238E27FC236}">
                <a16:creationId xmlns:a16="http://schemas.microsoft.com/office/drawing/2014/main" id="{C074D88C-AA14-CC42-4108-1A53DA7FB2BA}"/>
              </a:ext>
            </a:extLst>
          </p:cNvPr>
          <p:cNvSpPr txBox="1"/>
          <p:nvPr userDrawn="1"/>
        </p:nvSpPr>
        <p:spPr>
          <a:xfrm>
            <a:off x="3986374" y="1520785"/>
            <a:ext cx="4982965" cy="3816429"/>
          </a:xfrm>
          <a:prstGeom prst="rect">
            <a:avLst/>
          </a:prstGeom>
          <a:noFill/>
        </p:spPr>
        <p:txBody>
          <a:bodyPr wrap="square" rtlCol="0">
            <a:spAutoFit/>
          </a:bodyPr>
          <a:lstStyle/>
          <a:p>
            <a:pPr algn="ctr"/>
            <a:r>
              <a:rPr lang="en-US" sz="6600" b="1" dirty="0">
                <a:latin typeface="Verdana" panose="020B0604030504040204" pitchFamily="34" charset="0"/>
                <a:ea typeface="Verdana" panose="020B0604030504040204" pitchFamily="34" charset="0"/>
                <a:cs typeface="Verdana" panose="020B0604030504040204" pitchFamily="34" charset="0"/>
              </a:rPr>
              <a:t>Lord</a:t>
            </a:r>
            <a:r>
              <a:rPr lang="en-US" sz="5000" dirty="0">
                <a:latin typeface="Verdana" panose="020B0604030504040204" pitchFamily="34" charset="0"/>
                <a:ea typeface="Verdana" panose="020B0604030504040204" pitchFamily="34" charset="0"/>
                <a:cs typeface="Verdana" panose="020B0604030504040204" pitchFamily="34" charset="0"/>
              </a:rPr>
              <a:t>, </a:t>
            </a:r>
          </a:p>
          <a:p>
            <a:pPr algn="ctr"/>
            <a:r>
              <a:rPr lang="en-US" sz="4400" dirty="0">
                <a:latin typeface="Verdana" panose="020B0604030504040204" pitchFamily="34" charset="0"/>
                <a:ea typeface="Verdana" panose="020B0604030504040204" pitchFamily="34" charset="0"/>
                <a:cs typeface="Verdana" panose="020B0604030504040204" pitchFamily="34" charset="0"/>
              </a:rPr>
              <a:t>hear our prayers as we lift up to you, our joys and concerns. </a:t>
            </a:r>
          </a:p>
        </p:txBody>
      </p:sp>
      <p:sp>
        <p:nvSpPr>
          <p:cNvPr id="5" name="TextBox 4">
            <a:extLst>
              <a:ext uri="{FF2B5EF4-FFF2-40B4-BE49-F238E27FC236}">
                <a16:creationId xmlns:a16="http://schemas.microsoft.com/office/drawing/2014/main" id="{603471EC-4F7D-E4DD-3792-3B21978657DD}"/>
              </a:ext>
            </a:extLst>
          </p:cNvPr>
          <p:cNvSpPr txBox="1"/>
          <p:nvPr userDrawn="1"/>
        </p:nvSpPr>
        <p:spPr>
          <a:xfrm>
            <a:off x="3986374" y="111513"/>
            <a:ext cx="4982965" cy="553998"/>
          </a:xfrm>
          <a:prstGeom prst="rect">
            <a:avLst/>
          </a:prstGeom>
          <a:noFill/>
        </p:spPr>
        <p:txBody>
          <a:bodyPr wrap="square" rtlCol="0">
            <a:spAutoFit/>
          </a:bodyPr>
          <a:lstStyle/>
          <a:p>
            <a:pPr algn="ctr"/>
            <a:r>
              <a:rPr lang="en-US" sz="3000" b="1" dirty="0">
                <a:latin typeface="Verdana" panose="020B0604030504040204" pitchFamily="34" charset="0"/>
                <a:ea typeface="Verdana" panose="020B0604030504040204" pitchFamily="34" charset="0"/>
                <a:cs typeface="Verdana" panose="020B0604030504040204" pitchFamily="34" charset="0"/>
              </a:rPr>
              <a:t>Prayers of the People</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64973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20D6B17-431D-09AF-7CAE-0E8DE792099A}"/>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5AA3781-E7B4-84A2-ADD6-D5C9210EFA5D}"/>
              </a:ext>
            </a:extLst>
          </p:cNvPr>
          <p:cNvSpPr txBox="1"/>
          <p:nvPr userDrawn="1"/>
        </p:nvSpPr>
        <p:spPr>
          <a:xfrm>
            <a:off x="493191" y="2690336"/>
            <a:ext cx="8157618" cy="1477328"/>
          </a:xfrm>
          <a:prstGeom prst="rect">
            <a:avLst/>
          </a:prstGeom>
          <a:solidFill>
            <a:srgbClr val="E7C6A1">
              <a:alpha val="78431"/>
            </a:srgbClr>
          </a:solidFill>
          <a:ln>
            <a:solidFill>
              <a:schemeClr val="bg1"/>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9000" dirty="0">
                <a:latin typeface="Lucida Calligraphy" panose="03010101010101010101" pitchFamily="66" charset="77"/>
              </a:rPr>
              <a:t>Benediction</a:t>
            </a:r>
          </a:p>
        </p:txBody>
      </p:sp>
    </p:spTree>
    <p:extLst>
      <p:ext uri="{BB962C8B-B14F-4D97-AF65-F5344CB8AC3E}">
        <p14:creationId xmlns:p14="http://schemas.microsoft.com/office/powerpoint/2010/main" val="262901471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pic>
        <p:nvPicPr>
          <p:cNvPr id="2" name="Picture 2" descr="2,300+ Communion Cup And Bread Stock Photos, Pictures &amp; Royalty-Free Images  - iStock | Crown of thorns">
            <a:extLst>
              <a:ext uri="{FF2B5EF4-FFF2-40B4-BE49-F238E27FC236}">
                <a16:creationId xmlns:a16="http://schemas.microsoft.com/office/drawing/2014/main" id="{FBF73CB9-8696-4BBA-D631-52CB7F999BDE}"/>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F8C41E9-7BDB-AEC4-5613-172880AA0FE8}"/>
              </a:ext>
            </a:extLst>
          </p:cNvPr>
          <p:cNvSpPr txBox="1"/>
          <p:nvPr userDrawn="1"/>
        </p:nvSpPr>
        <p:spPr>
          <a:xfrm>
            <a:off x="92529" y="258901"/>
            <a:ext cx="8958942" cy="3170099"/>
          </a:xfrm>
          <a:prstGeom prst="rect">
            <a:avLst/>
          </a:prstGeom>
          <a:noFill/>
        </p:spPr>
        <p:txBody>
          <a:bodyPr wrap="square" rtlCol="0">
            <a:spAutoFit/>
          </a:bodyPr>
          <a:lstStyle/>
          <a:p>
            <a:pPr algn="ctr"/>
            <a:r>
              <a:rPr lang="en-US" sz="5000" dirty="0">
                <a:latin typeface="Lucida Calligraphy" panose="03010101010101010101" pitchFamily="66" charset="77"/>
              </a:rPr>
              <a:t>Breaking the Bread </a:t>
            </a:r>
          </a:p>
          <a:p>
            <a:pPr algn="ctr"/>
            <a:r>
              <a:rPr lang="en-US" sz="5000" dirty="0">
                <a:latin typeface="Lucida Calligraphy" panose="03010101010101010101" pitchFamily="66" charset="77"/>
              </a:rPr>
              <a:t>&amp;</a:t>
            </a:r>
          </a:p>
          <a:p>
            <a:pPr algn="ctr"/>
            <a:r>
              <a:rPr lang="en-US" sz="5000" dirty="0">
                <a:latin typeface="Lucida Calligraphy" panose="03010101010101010101" pitchFamily="66" charset="77"/>
              </a:rPr>
              <a:t> Giving the Bread and Cup </a:t>
            </a:r>
          </a:p>
        </p:txBody>
      </p:sp>
      <p:sp>
        <p:nvSpPr>
          <p:cNvPr id="4" name="TextBox 3">
            <a:extLst>
              <a:ext uri="{FF2B5EF4-FFF2-40B4-BE49-F238E27FC236}">
                <a16:creationId xmlns:a16="http://schemas.microsoft.com/office/drawing/2014/main" id="{33E2312D-BEA7-B898-EBB2-3F5612FFA4EA}"/>
              </a:ext>
            </a:extLst>
          </p:cNvPr>
          <p:cNvSpPr txBox="1"/>
          <p:nvPr userDrawn="1"/>
        </p:nvSpPr>
        <p:spPr>
          <a:xfrm>
            <a:off x="0" y="4174004"/>
            <a:ext cx="9144000" cy="1938992"/>
          </a:xfrm>
          <a:prstGeom prst="rect">
            <a:avLst/>
          </a:prstGeom>
          <a:noFill/>
        </p:spPr>
        <p:txBody>
          <a:bodyPr wrap="square">
            <a:spAutoFit/>
          </a:bodyPr>
          <a:lstStyle/>
          <a:p>
            <a:pPr algn="ctr"/>
            <a:r>
              <a:rPr lang="en-US" sz="3000" dirty="0">
                <a:latin typeface="Verdana" panose="020B0604030504040204" pitchFamily="34" charset="0"/>
                <a:ea typeface="Verdana" panose="020B0604030504040204" pitchFamily="34" charset="0"/>
                <a:cs typeface="Verdana" panose="020B0604030504040204" pitchFamily="34" charset="0"/>
              </a:rPr>
              <a:t>The body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r>
              <a:rPr lang="en-US" sz="3000" dirty="0">
                <a:latin typeface="Verdana" panose="020B0604030504040204" pitchFamily="34" charset="0"/>
                <a:ea typeface="Verdana" panose="020B0604030504040204" pitchFamily="34" charset="0"/>
                <a:cs typeface="Verdana" panose="020B0604030504040204" pitchFamily="34" charset="0"/>
              </a:rPr>
              <a:t>The blood of Christ, given for you. </a:t>
            </a:r>
          </a:p>
          <a:p>
            <a:pPr algn="ct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Tree>
    <p:extLst>
      <p:ext uri="{BB962C8B-B14F-4D97-AF65-F5344CB8AC3E}">
        <p14:creationId xmlns:p14="http://schemas.microsoft.com/office/powerpoint/2010/main" val="116554037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Communion Prayer">
    <p:spTree>
      <p:nvGrpSpPr>
        <p:cNvPr id="1" name=""/>
        <p:cNvGrpSpPr/>
        <p:nvPr/>
      </p:nvGrpSpPr>
      <p:grpSpPr>
        <a:xfrm>
          <a:off x="0" y="0"/>
          <a:ext cx="0" cy="0"/>
          <a:chOff x="0" y="0"/>
          <a:chExt cx="0" cy="0"/>
        </a:xfrm>
      </p:grpSpPr>
      <p:pic>
        <p:nvPicPr>
          <p:cNvPr id="4" name="Picture 2" descr="2,300+ Communion Cup And Bread Stock Photos, Pictures &amp; Royalty-Free Images  - iStock | Crown of thorns">
            <a:extLst>
              <a:ext uri="{FF2B5EF4-FFF2-40B4-BE49-F238E27FC236}">
                <a16:creationId xmlns:a16="http://schemas.microsoft.com/office/drawing/2014/main" id="{61DB9338-98E2-E69D-3BD7-A53567A03CE5}"/>
              </a:ext>
            </a:extLst>
          </p:cNvPr>
          <p:cNvPicPr>
            <a:picLocks noChangeAspect="1" noChangeArrowheads="1"/>
          </p:cNvPicPr>
          <p:nvPr userDrawn="1"/>
        </p:nvPicPr>
        <p:blipFill>
          <a:blip r:embed="rId2">
            <a:alphaModFix amt="5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C64ADFB-2C9E-504B-3EF4-99EC01390515}"/>
              </a:ext>
            </a:extLst>
          </p:cNvPr>
          <p:cNvSpPr txBox="1"/>
          <p:nvPr userDrawn="1"/>
        </p:nvSpPr>
        <p:spPr>
          <a:xfrm>
            <a:off x="92529" y="271222"/>
            <a:ext cx="8958942" cy="861774"/>
          </a:xfrm>
          <a:prstGeom prst="rect">
            <a:avLst/>
          </a:prstGeom>
          <a:noFill/>
        </p:spPr>
        <p:txBody>
          <a:bodyPr wrap="square" rtlCol="0">
            <a:spAutoFit/>
          </a:bodyPr>
          <a:lstStyle/>
          <a:p>
            <a:pPr algn="ctr"/>
            <a:r>
              <a:rPr lang="en-US" sz="5000" dirty="0">
                <a:latin typeface="Lucida Calligraphy" panose="03010101010101010101" pitchFamily="66" charset="77"/>
              </a:rPr>
              <a:t>Prayer after Communion</a:t>
            </a:r>
          </a:p>
        </p:txBody>
      </p:sp>
      <p:sp>
        <p:nvSpPr>
          <p:cNvPr id="3" name="TextBox 2">
            <a:extLst>
              <a:ext uri="{FF2B5EF4-FFF2-40B4-BE49-F238E27FC236}">
                <a16:creationId xmlns:a16="http://schemas.microsoft.com/office/drawing/2014/main" id="{DF772910-6F65-59EE-AAC8-253F507A2A2F}"/>
              </a:ext>
            </a:extLst>
          </p:cNvPr>
          <p:cNvSpPr txBox="1"/>
          <p:nvPr userDrawn="1"/>
        </p:nvSpPr>
        <p:spPr>
          <a:xfrm>
            <a:off x="0" y="1336120"/>
            <a:ext cx="9144000" cy="5262979"/>
          </a:xfrm>
          <a:prstGeom prst="rect">
            <a:avLst/>
          </a:prstGeom>
          <a:noFill/>
        </p:spPr>
        <p:txBody>
          <a:bodyPr wrap="square">
            <a:spAutoFit/>
          </a:bodyPr>
          <a:lstStyle/>
          <a:p>
            <a:pPr algn="ctr"/>
            <a:r>
              <a:rPr lang="en-US" sz="4800" b="1" dirty="0"/>
              <a:t>Eternal God, we give you thanks for this holy mystery in which you have given yourself to us. Grant that we may go into the world in the strength of your Spirit, to give ourselves for others, in the name of Jesus Christ our Lord, Amen. </a:t>
            </a:r>
          </a:p>
        </p:txBody>
      </p:sp>
    </p:spTree>
    <p:extLst>
      <p:ext uri="{BB962C8B-B14F-4D97-AF65-F5344CB8AC3E}">
        <p14:creationId xmlns:p14="http://schemas.microsoft.com/office/powerpoint/2010/main" val="414076011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Call to Worship Responses">
    <p:spTree>
      <p:nvGrpSpPr>
        <p:cNvPr id="1" name=""/>
        <p:cNvGrpSpPr/>
        <p:nvPr/>
      </p:nvGrpSpPr>
      <p:grpSpPr>
        <a:xfrm>
          <a:off x="0" y="0"/>
          <a:ext cx="0" cy="0"/>
          <a:chOff x="0" y="0"/>
          <a:chExt cx="0" cy="0"/>
        </a:xfrm>
      </p:grpSpPr>
      <p:pic>
        <p:nvPicPr>
          <p:cNvPr id="3074" name="Picture 2" descr="1,900+ Bible By Window Light Stock Photos, Pictures &amp; Royalty-Free Images -  iStock">
            <a:extLst>
              <a:ext uri="{FF2B5EF4-FFF2-40B4-BE49-F238E27FC236}">
                <a16:creationId xmlns:a16="http://schemas.microsoft.com/office/drawing/2014/main" id="{CFC89D73-694A-5032-63A8-64464A671671}"/>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B34EFC2B-DC65-F1B1-4B38-70EF9CE413CF}"/>
              </a:ext>
            </a:extLst>
          </p:cNvPr>
          <p:cNvSpPr>
            <a:spLocks noGrp="1"/>
          </p:cNvSpPr>
          <p:nvPr>
            <p:ph type="body" sz="quarter" idx="11"/>
          </p:nvPr>
        </p:nvSpPr>
        <p:spPr>
          <a:xfrm>
            <a:off x="1928188" y="2782669"/>
            <a:ext cx="6839892" cy="1515173"/>
          </a:xfrm>
        </p:spPr>
        <p:txBody>
          <a:bodyPr>
            <a:normAutofit/>
          </a:bodyPr>
          <a:lstStyle>
            <a:lvl1pPr marL="0" indent="0">
              <a:lnSpc>
                <a:spcPct val="100000"/>
              </a:lnSpc>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a:latin typeface="+mn-lt"/>
              </a:defRPr>
            </a:lvl2pPr>
            <a:lvl3pPr marL="914400" indent="0">
              <a:buFontTx/>
              <a:buNone/>
              <a:defRPr>
                <a:latin typeface="+mn-lt"/>
              </a:defRPr>
            </a:lvl3pPr>
            <a:lvl4pPr marL="1371600" indent="0">
              <a:buFontTx/>
              <a:buNone/>
              <a:defRPr>
                <a:latin typeface="+mn-lt"/>
              </a:defRPr>
            </a:lvl4pPr>
            <a:lvl5pPr marL="1828800" indent="0">
              <a:buFontTx/>
              <a:buNone/>
              <a:defRPr>
                <a:latin typeface="+mn-lt"/>
              </a:defRPr>
            </a:lvl5pPr>
          </a:lstStyle>
          <a:p>
            <a:pPr lvl="0"/>
            <a:endParaRPr lang="en-US" dirty="0"/>
          </a:p>
        </p:txBody>
      </p:sp>
      <p:sp>
        <p:nvSpPr>
          <p:cNvPr id="3" name="TextBox 2">
            <a:extLst>
              <a:ext uri="{FF2B5EF4-FFF2-40B4-BE49-F238E27FC236}">
                <a16:creationId xmlns:a16="http://schemas.microsoft.com/office/drawing/2014/main" id="{EE65CAAC-838D-85DC-F9B5-E792B7167BC0}"/>
              </a:ext>
            </a:extLst>
          </p:cNvPr>
          <p:cNvSpPr txBox="1"/>
          <p:nvPr userDrawn="1"/>
        </p:nvSpPr>
        <p:spPr>
          <a:xfrm>
            <a:off x="392595" y="58438"/>
            <a:ext cx="8358809" cy="769441"/>
          </a:xfrm>
          <a:prstGeom prst="rect">
            <a:avLst/>
          </a:prstGeom>
          <a:noFill/>
        </p:spPr>
        <p:txBody>
          <a:bodyPr wrap="square" rtlCol="0">
            <a:spAutoFit/>
          </a:bodyPr>
          <a:lstStyle/>
          <a:p>
            <a:pPr algn="ctr"/>
            <a:r>
              <a:rPr lang="en-US" sz="4400" b="1" dirty="0">
                <a:latin typeface="Times" pitchFamily="2" charset="0"/>
              </a:rPr>
              <a:t>Confession &amp; Pardon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3255" y="2782669"/>
            <a:ext cx="1654933" cy="646331"/>
          </a:xfrm>
          <a:prstGeom prst="rect">
            <a:avLst/>
          </a:prstGeom>
          <a:noFill/>
        </p:spPr>
        <p:txBody>
          <a:bodyPr wrap="square" rtlCol="0">
            <a:spAutoFit/>
          </a:bodyPr>
          <a:lstStyle/>
          <a:p>
            <a:r>
              <a:rPr lang="en-US" sz="3600" i="1" dirty="0">
                <a:solidFill>
                  <a:schemeClr val="accent1"/>
                </a:solidFill>
                <a:latin typeface="+mn-lt"/>
              </a:rPr>
              <a:t>Pastor:</a:t>
            </a:r>
          </a:p>
        </p:txBody>
      </p:sp>
    </p:spTree>
    <p:extLst>
      <p:ext uri="{BB962C8B-B14F-4D97-AF65-F5344CB8AC3E}">
        <p14:creationId xmlns:p14="http://schemas.microsoft.com/office/powerpoint/2010/main" val="135411136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pening Prayer">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88E29F36-9E0B-97DA-61D8-7D822B004EB1}"/>
              </a:ext>
            </a:extLst>
          </p:cNvPr>
          <p:cNvSpPr>
            <a:spLocks noGrp="1"/>
          </p:cNvSpPr>
          <p:nvPr>
            <p:ph type="body" sz="quarter" idx="10"/>
          </p:nvPr>
        </p:nvSpPr>
        <p:spPr>
          <a:xfrm>
            <a:off x="158750" y="963613"/>
            <a:ext cx="5437188" cy="5715000"/>
          </a:xfrm>
        </p:spPr>
        <p:txBody>
          <a:bodyPr/>
          <a:lstStyle>
            <a:lvl1pPr marL="0" indent="0" algn="ctr">
              <a:buNone/>
              <a:defRPr sz="3800" b="1">
                <a:latin typeface="+mn-lt"/>
              </a:defRPr>
            </a:lvl1pPr>
          </a:lstStyle>
          <a:p>
            <a:pPr lvl="0"/>
            <a:r>
              <a:rPr lang="en-US" dirty="0"/>
              <a:t>Click to edit Master text styles</a:t>
            </a:r>
          </a:p>
        </p:txBody>
      </p:sp>
      <p:sp>
        <p:nvSpPr>
          <p:cNvPr id="11" name="TextBox 10">
            <a:extLst>
              <a:ext uri="{FF2B5EF4-FFF2-40B4-BE49-F238E27FC236}">
                <a16:creationId xmlns:a16="http://schemas.microsoft.com/office/drawing/2014/main" id="{964A4E7E-E56C-2A54-8579-13F77CDB44E3}"/>
              </a:ext>
            </a:extLst>
          </p:cNvPr>
          <p:cNvSpPr txBox="1"/>
          <p:nvPr userDrawn="1"/>
        </p:nvSpPr>
        <p:spPr>
          <a:xfrm>
            <a:off x="1853406" y="0"/>
            <a:ext cx="5437188" cy="769441"/>
          </a:xfrm>
          <a:prstGeom prst="rect">
            <a:avLst/>
          </a:prstGeom>
          <a:noFill/>
        </p:spPr>
        <p:txBody>
          <a:bodyPr wrap="square" rtlCol="0">
            <a:spAutoFit/>
          </a:bodyPr>
          <a:lstStyle/>
          <a:p>
            <a:pPr algn="ctr"/>
            <a:r>
              <a:rPr lang="en-US" sz="4400" b="1" dirty="0">
                <a:latin typeface="+mn-lt"/>
              </a:rPr>
              <a:t>OPENING PRAYER</a:t>
            </a:r>
          </a:p>
        </p:txBody>
      </p:sp>
      <p:pic>
        <p:nvPicPr>
          <p:cNvPr id="2050" name="Picture 2" descr="Love Is God's Language - Day 2 of 5">
            <a:extLst>
              <a:ext uri="{FF2B5EF4-FFF2-40B4-BE49-F238E27FC236}">
                <a16:creationId xmlns:a16="http://schemas.microsoft.com/office/drawing/2014/main" id="{C087FAFF-2E9C-EB23-075E-0DD9A99B06DD}"/>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a:fillRect/>
          </a:stretch>
        </p:blipFill>
        <p:spPr bwMode="auto">
          <a:xfrm>
            <a:off x="5759669" y="963613"/>
            <a:ext cx="3300248"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32976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EEA42F8-F502-CA40-A499-BAF51F08894E}"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232149877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2050" name="Picture 2" descr="In this captivating image, a pair of hands cradles a perfectly shaped heart made of golden beach sand. The crystal-clear aqua waves gently kiss the shore in the background, creating a serene atmosphere. This symbol of love and care, with the pristine beach surrounding it, evokes feelings of peace and affection against the soothing sounds of the sea.">
            <a:extLst>
              <a:ext uri="{FF2B5EF4-FFF2-40B4-BE49-F238E27FC236}">
                <a16:creationId xmlns:a16="http://schemas.microsoft.com/office/drawing/2014/main" id="{43EDFAD3-EBDB-DF7D-5F27-9C6E2DBCB16B}"/>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hasCustomPrompt="1"/>
          </p:nvPr>
        </p:nvSpPr>
        <p:spPr>
          <a:xfrm>
            <a:off x="685800" y="136524"/>
            <a:ext cx="7772400" cy="879475"/>
          </a:xfrm>
        </p:spPr>
        <p:txBody>
          <a:bodyPr anchor="b"/>
          <a:lstStyle>
            <a:lvl1pPr algn="ctr">
              <a:defRPr sz="6000"/>
            </a:lvl1pPr>
          </a:lstStyle>
          <a:p>
            <a:r>
              <a:rPr lang="en-US" dirty="0"/>
              <a:t>Offertory </a:t>
            </a:r>
          </a:p>
        </p:txBody>
      </p:sp>
      <p:sp>
        <p:nvSpPr>
          <p:cNvPr id="3" name="Subtitle 2"/>
          <p:cNvSpPr>
            <a:spLocks noGrp="1"/>
          </p:cNvSpPr>
          <p:nvPr>
            <p:ph type="subTitle" idx="1"/>
          </p:nvPr>
        </p:nvSpPr>
        <p:spPr>
          <a:xfrm>
            <a:off x="685799" y="1302818"/>
            <a:ext cx="7772399" cy="3954982"/>
          </a:xfrm>
        </p:spPr>
        <p:txBody>
          <a:bodyPr/>
          <a:lstStyle>
            <a:lvl1pPr marL="0" indent="0" algn="ctr">
              <a:lnSpc>
                <a:spcPct val="150000"/>
              </a:lnSpc>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3EEA42F8-F502-CA40-A499-BAF51F08894E}"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B7B89E0-00D2-6C40-8B00-2D506419E48F}" type="slidenum">
              <a:rPr lang="en-US" smtClean="0"/>
              <a:t>‹#›</a:t>
            </a:fld>
            <a:endParaRPr lang="en-US"/>
          </a:p>
        </p:txBody>
      </p:sp>
    </p:spTree>
    <p:extLst>
      <p:ext uri="{BB962C8B-B14F-4D97-AF65-F5344CB8AC3E}">
        <p14:creationId xmlns:p14="http://schemas.microsoft.com/office/powerpoint/2010/main" val="345128800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859A1B8-DB7E-EC7D-93A6-5CC06887DD86}"/>
              </a:ext>
            </a:extLst>
          </p:cNvPr>
          <p:cNvPicPr>
            <a:picLocks noChangeAspect="1"/>
          </p:cNvPicPr>
          <p:nvPr userDrawn="1"/>
        </p:nvPicPr>
        <p:blipFill>
          <a:blip r:embed="rId2"/>
          <a:stretch>
            <a:fillRect/>
          </a:stretch>
        </p:blipFill>
        <p:spPr>
          <a:xfrm>
            <a:off x="-1" y="0"/>
            <a:ext cx="9201875" cy="6858000"/>
          </a:xfrm>
          <a:prstGeom prst="rect">
            <a:avLst/>
          </a:prstGeom>
        </p:spPr>
      </p:pic>
    </p:spTree>
    <p:extLst>
      <p:ext uri="{BB962C8B-B14F-4D97-AF65-F5344CB8AC3E}">
        <p14:creationId xmlns:p14="http://schemas.microsoft.com/office/powerpoint/2010/main" val="151035284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D9AC5E-084D-AAE5-876A-C98E9F9124CF}"/>
              </a:ext>
            </a:extLst>
          </p:cNvPr>
          <p:cNvPicPr>
            <a:picLocks noChangeAspect="1"/>
          </p:cNvPicPr>
          <p:nvPr userDrawn="1"/>
        </p:nvPicPr>
        <p:blipFill>
          <a:blip r:embed="rId2"/>
          <a:stretch>
            <a:fillRect/>
          </a:stretch>
        </p:blipFill>
        <p:spPr>
          <a:xfrm>
            <a:off x="-1" y="-25782"/>
            <a:ext cx="9236468" cy="6883782"/>
          </a:xfrm>
          <a:prstGeom prst="rect">
            <a:avLst/>
          </a:prstGeom>
        </p:spPr>
      </p:pic>
    </p:spTree>
    <p:extLst>
      <p:ext uri="{BB962C8B-B14F-4D97-AF65-F5344CB8AC3E}">
        <p14:creationId xmlns:p14="http://schemas.microsoft.com/office/powerpoint/2010/main" val="68877144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pic>
        <p:nvPicPr>
          <p:cNvPr id="3074" name="Picture 2" descr="Graceful cherry blossom branches stretch across the frame, displaying clusters of delicate pink and white flowers in various stages of bloom. Cool morning light filters through the orchard, creating a fresh and peaceful atmosphere that celebrates spring's arrival. Backlit petals reveal translucent edges and soft textures, while some petals drift gently through the air, adding movement to the serene scene. The color palette features blush pink and cream petals against sage green new leaves and a pale blue sky backdrop. Sharp botanical details in the foreground gradually fade into soft bokeh, creating beautiful depth. Morning dew droplets cling to the delicate petal surfaces, enhancing the natural beauty. The composition captures the ephemeral nature of spring blossoms, symbolizing renewal, hope, and the inspiring beauty of nature's seasonal transformation.">
            <a:extLst>
              <a:ext uri="{FF2B5EF4-FFF2-40B4-BE49-F238E27FC236}">
                <a16:creationId xmlns:a16="http://schemas.microsoft.com/office/drawing/2014/main" id="{44B6B69F-B442-67F8-D862-B9862C74BAAF}"/>
              </a:ext>
            </a:extLst>
          </p:cNvPr>
          <p:cNvPicPr>
            <a:picLocks noChangeAspect="1" noChangeArrowheads="1"/>
          </p:cNvPicPr>
          <p:nvPr userDrawn="1"/>
        </p:nvPicPr>
        <p:blipFill>
          <a:blip r:embed="rId2">
            <a:alphaModFix amt="35000"/>
            <a:extLst>
              <a:ext uri="{28A0092B-C50C-407E-A947-70E740481C1C}">
                <a14:useLocalDpi xmlns:a14="http://schemas.microsoft.com/office/drawing/2010/main"/>
              </a:ext>
            </a:extLst>
          </a:blip>
          <a:srcRect/>
          <a:stretch>
            <a:fillRect/>
          </a:stretch>
        </p:blipFill>
        <p:spPr bwMode="auto">
          <a:xfrm>
            <a:off x="-9105" y="0"/>
            <a:ext cx="9162207"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DFF8D1B-CF9A-FBAC-CC40-C8EED261323C}"/>
              </a:ext>
            </a:extLst>
          </p:cNvPr>
          <p:cNvSpPr txBox="1"/>
          <p:nvPr userDrawn="1"/>
        </p:nvSpPr>
        <p:spPr>
          <a:xfrm>
            <a:off x="-9105" y="907938"/>
            <a:ext cx="9144000" cy="4830874"/>
          </a:xfrm>
          <a:prstGeom prst="rect">
            <a:avLst/>
          </a:prstGeom>
          <a:solidFill>
            <a:schemeClr val="accent4">
              <a:lumMod val="20000"/>
              <a:lumOff val="80000"/>
              <a:alpha val="73333"/>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algn="ctr">
              <a:lnSpc>
                <a:spcPct val="150000"/>
              </a:lnSpc>
            </a:pPr>
            <a:r>
              <a:rPr lang="en-US" sz="3500" b="1" dirty="0">
                <a:solidFill>
                  <a:sysClr val="windowText" lastClr="000000"/>
                </a:solidFill>
                <a:latin typeface="Verdana" panose="020B0604030504040204" pitchFamily="34" charset="0"/>
                <a:ea typeface="Verdana" panose="020B0604030504040204" pitchFamily="34" charset="0"/>
                <a:cs typeface="Verdana" panose="020B0604030504040204" pitchFamily="34" charset="0"/>
              </a:rPr>
              <a:t>Our Sunday service is live-streamed, and microphones pick up sound throughout the sanctuary. Recording begins at least 15 minutes before the service to include announcements.</a:t>
            </a:r>
          </a:p>
        </p:txBody>
      </p:sp>
      <p:sp>
        <p:nvSpPr>
          <p:cNvPr id="3" name="TextBox 2">
            <a:extLst>
              <a:ext uri="{FF2B5EF4-FFF2-40B4-BE49-F238E27FC236}">
                <a16:creationId xmlns:a16="http://schemas.microsoft.com/office/drawing/2014/main" id="{FBC178D4-389E-495F-80B9-166B1A0B7B11}"/>
              </a:ext>
            </a:extLst>
          </p:cNvPr>
          <p:cNvSpPr txBox="1"/>
          <p:nvPr userDrawn="1"/>
        </p:nvSpPr>
        <p:spPr>
          <a:xfrm>
            <a:off x="532612" y="100026"/>
            <a:ext cx="8078771" cy="707886"/>
          </a:xfrm>
          <a:prstGeom prst="rect">
            <a:avLst/>
          </a:prstGeom>
          <a:noFill/>
        </p:spPr>
        <p:txBody>
          <a:bodyPr wrap="square" rtlCol="0">
            <a:spAutoFit/>
          </a:bodyPr>
          <a:lstStyle/>
          <a:p>
            <a:pPr algn="ctr"/>
            <a:r>
              <a:rPr lang="en-US" sz="4000" b="1" dirty="0">
                <a:latin typeface="Verdana" panose="020B0604030504040204" pitchFamily="34" charset="0"/>
                <a:ea typeface="Verdana" panose="020B0604030504040204" pitchFamily="34" charset="0"/>
                <a:cs typeface="Verdana" panose="020B0604030504040204" pitchFamily="34" charset="0"/>
              </a:rPr>
              <a:t>FRIENDLY REMINDER</a:t>
            </a:r>
          </a:p>
        </p:txBody>
      </p:sp>
      <p:sp>
        <p:nvSpPr>
          <p:cNvPr id="4" name="Text Placeholder 2">
            <a:extLst>
              <a:ext uri="{FF2B5EF4-FFF2-40B4-BE49-F238E27FC236}">
                <a16:creationId xmlns:a16="http://schemas.microsoft.com/office/drawing/2014/main" id="{772C3D95-F378-6518-9DE9-A6139F558D31}"/>
              </a:ext>
            </a:extLst>
          </p:cNvPr>
          <p:cNvSpPr txBox="1">
            <a:spLocks/>
          </p:cNvSpPr>
          <p:nvPr userDrawn="1"/>
        </p:nvSpPr>
        <p:spPr>
          <a:xfrm>
            <a:off x="628647" y="5956524"/>
            <a:ext cx="7886700" cy="807912"/>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a:p>
            <a:r>
              <a:rPr lang="en-US" sz="1200" b="1" dirty="0"/>
              <a:t>Security Notice: </a:t>
            </a:r>
            <a:r>
              <a:rPr lang="en-US" sz="1200" dirty="0"/>
              <a:t>There are security cameras in the fellowship hall that are recording. These are </a:t>
            </a:r>
            <a:r>
              <a:rPr lang="en-US" sz="1200" b="1" u="sng" dirty="0"/>
              <a:t>not </a:t>
            </a:r>
            <a:r>
              <a:rPr lang="en-US" sz="1200" dirty="0"/>
              <a:t>on a public system.</a:t>
            </a:r>
          </a:p>
        </p:txBody>
      </p:sp>
    </p:spTree>
    <p:extLst>
      <p:ext uri="{BB962C8B-B14F-4D97-AF65-F5344CB8AC3E}">
        <p14:creationId xmlns:p14="http://schemas.microsoft.com/office/powerpoint/2010/main" val="306012233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ayer For Illumination">
    <p:spTree>
      <p:nvGrpSpPr>
        <p:cNvPr id="1" name=""/>
        <p:cNvGrpSpPr/>
        <p:nvPr/>
      </p:nvGrpSpPr>
      <p:grpSpPr>
        <a:xfrm>
          <a:off x="0" y="0"/>
          <a:ext cx="0" cy="0"/>
          <a:chOff x="0" y="0"/>
          <a:chExt cx="0" cy="0"/>
        </a:xfrm>
      </p:grpSpPr>
      <p:pic>
        <p:nvPicPr>
          <p:cNvPr id="1026" name="Picture 2" descr="A luminous glass cross floats majestically in divine golden light, creating a peaceful and inspirational spiritual atmosphere. The 3D rendered cross features smooth beveled edges with translucent glass material that emits warm golden light from within. Soft volumetric light rays pierce through gentle atmospheric fog, while delicate light particles float dreamily around the sacred symbol. The background transitions beautifully from deep faith blue to heavenly gold, creating a cinematic gradient that enhances the ethereal mood. This minimalist modern interpretation of Christian symbolism combines clean composition with negative space, resulting in a professional stock-ready illustration. The overall aesthetic conveys hope, faith, and divine presence through its glowing elements and heavenly atmosphere, perfect for inspirational religious content.">
            <a:extLst>
              <a:ext uri="{FF2B5EF4-FFF2-40B4-BE49-F238E27FC236}">
                <a16:creationId xmlns:a16="http://schemas.microsoft.com/office/drawing/2014/main" id="{BFA27DF1-20E1-9884-CDAA-560A59B820A0}"/>
              </a:ext>
            </a:extLst>
          </p:cNvPr>
          <p:cNvPicPr>
            <a:picLocks noChangeAspect="1" noChangeArrowheads="1"/>
          </p:cNvPicPr>
          <p:nvPr userDrawn="1"/>
        </p:nvPicPr>
        <p:blipFill>
          <a:blip r:embed="rId2">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8B0E465-7E32-518F-9B40-D5E680FF8CEE}"/>
              </a:ext>
            </a:extLst>
          </p:cNvPr>
          <p:cNvSpPr txBox="1"/>
          <p:nvPr userDrawn="1"/>
        </p:nvSpPr>
        <p:spPr>
          <a:xfrm>
            <a:off x="30650" y="1060772"/>
            <a:ext cx="9082700" cy="5797228"/>
          </a:xfrm>
          <a:prstGeom prst="rect">
            <a:avLst/>
          </a:prstGeom>
          <a:noFill/>
        </p:spPr>
        <p:txBody>
          <a:bodyPr wrap="square">
            <a:spAutoFit/>
          </a:bodyPr>
          <a:lstStyle/>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 fall afresh on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Melt me, mold me, fill me, use me.</a:t>
            </a:r>
          </a:p>
          <a:p>
            <a:pPr algn="ctr">
              <a:lnSpc>
                <a:spcPct val="150000"/>
              </a:lnSpc>
            </a:pPr>
            <a:r>
              <a:rPr lang="en-US" sz="3600" b="1" dirty="0">
                <a:latin typeface="Verdana" panose="020B0604030504040204" pitchFamily="34" charset="0"/>
                <a:ea typeface="Verdana" panose="020B0604030504040204" pitchFamily="34" charset="0"/>
                <a:cs typeface="Verdana" panose="020B0604030504040204" pitchFamily="34" charset="0"/>
              </a:rPr>
              <a:t>Spirit of the living God, fall afresh on me.</a:t>
            </a:r>
          </a:p>
        </p:txBody>
      </p:sp>
      <p:sp>
        <p:nvSpPr>
          <p:cNvPr id="3" name="TextBox 2">
            <a:extLst>
              <a:ext uri="{FF2B5EF4-FFF2-40B4-BE49-F238E27FC236}">
                <a16:creationId xmlns:a16="http://schemas.microsoft.com/office/drawing/2014/main" id="{1A33A1C3-4090-FDC9-E731-3A788F433CB2}"/>
              </a:ext>
            </a:extLst>
          </p:cNvPr>
          <p:cNvSpPr txBox="1"/>
          <p:nvPr userDrawn="1"/>
        </p:nvSpPr>
        <p:spPr>
          <a:xfrm>
            <a:off x="490089" y="0"/>
            <a:ext cx="8338602" cy="707886"/>
          </a:xfrm>
          <a:prstGeom prst="rect">
            <a:avLst/>
          </a:prstGeom>
          <a:noFill/>
        </p:spPr>
        <p:txBody>
          <a:bodyPr wrap="square" rtlCol="0">
            <a:spAutoFit/>
          </a:bodyPr>
          <a:lstStyle/>
          <a:p>
            <a:pPr algn="ctr"/>
            <a:r>
              <a:rPr lang="en-US" sz="4000" b="1" dirty="0">
                <a:latin typeface="Georgia" panose="02040502050405020303" pitchFamily="18" charset="0"/>
                <a:ea typeface="Verdana" panose="020B0604030504040204" pitchFamily="34" charset="0"/>
                <a:cs typeface="Verdana" panose="020B0604030504040204" pitchFamily="34" charset="0"/>
              </a:rPr>
              <a:t>PRAYER FOR ILLUMINATION</a:t>
            </a:r>
          </a:p>
        </p:txBody>
      </p:sp>
    </p:spTree>
    <p:extLst>
      <p:ext uri="{BB962C8B-B14F-4D97-AF65-F5344CB8AC3E}">
        <p14:creationId xmlns:p14="http://schemas.microsoft.com/office/powerpoint/2010/main" val="198758905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Prayer For Illumination">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E47A343C-FDF4-C318-080A-5033139E45E4}"/>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6016752" y="21027"/>
            <a:ext cx="3127247" cy="685520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64212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D549D70-06F0-5ABC-9E1F-3F5670F4C63C}"/>
              </a:ext>
            </a:extLst>
          </p:cNvPr>
          <p:cNvSpPr txBox="1"/>
          <p:nvPr userDrawn="1"/>
        </p:nvSpPr>
        <p:spPr>
          <a:xfrm>
            <a:off x="5398435" y="164171"/>
            <a:ext cx="3847850" cy="841670"/>
          </a:xfrm>
          <a:prstGeom prst="rect">
            <a:avLst/>
          </a:prstGeom>
        </p:spPr>
        <p:txBody>
          <a:bodyPr vert="horz" lIns="91440" tIns="45720" rIns="91440" bIns="45720" rtlCol="0">
            <a:noAutofit/>
          </a:bodyPr>
          <a:lstStyle/>
          <a:p>
            <a:pPr algn="ctr">
              <a:spcAft>
                <a:spcPts val="600"/>
              </a:spcAft>
            </a:pPr>
            <a:r>
              <a:rPr lang="en-US" sz="3600" b="1" dirty="0">
                <a:latin typeface="Verdana" panose="020B0604030504040204" pitchFamily="34" charset="0"/>
                <a:ea typeface="Verdana" panose="020B0604030504040204" pitchFamily="34" charset="0"/>
                <a:cs typeface="Verdana" panose="020B0604030504040204" pitchFamily="34" charset="0"/>
              </a:rPr>
              <a:t>PRELUDE</a:t>
            </a:r>
          </a:p>
          <a:p>
            <a:pPr algn="ctr">
              <a:spcAft>
                <a:spcPts val="600"/>
              </a:spcAft>
            </a:pPr>
            <a:endParaRPr lang="en-US" sz="32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 Placeholder 5">
            <a:extLst>
              <a:ext uri="{FF2B5EF4-FFF2-40B4-BE49-F238E27FC236}">
                <a16:creationId xmlns:a16="http://schemas.microsoft.com/office/drawing/2014/main" id="{D483C4B2-7988-1F91-B147-BCF60F60C8DB}"/>
              </a:ext>
            </a:extLst>
          </p:cNvPr>
          <p:cNvSpPr>
            <a:spLocks noGrp="1"/>
          </p:cNvSpPr>
          <p:nvPr>
            <p:ph type="body" sz="quarter" idx="10" hasCustomPrompt="1"/>
          </p:nvPr>
        </p:nvSpPr>
        <p:spPr>
          <a:xfrm>
            <a:off x="5072698" y="1087755"/>
            <a:ext cx="3848100" cy="3879850"/>
          </a:xfrm>
        </p:spPr>
        <p:txBody>
          <a:bodyPr>
            <a:normAutofit/>
          </a:bodyPr>
          <a:lstStyle>
            <a:lvl1pPr marL="0" indent="0" algn="ctr">
              <a:lnSpc>
                <a:spcPct val="150000"/>
              </a:lnSpc>
              <a:buFontTx/>
              <a:buNone/>
              <a:defRPr sz="3000" i="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Pastor</a:t>
            </a:r>
          </a:p>
          <a:p>
            <a:pPr lvl="0"/>
            <a:endParaRPr lang="en-US" dirty="0"/>
          </a:p>
          <a:p>
            <a:pPr lvl="0"/>
            <a:r>
              <a:rPr lang="en-US" dirty="0"/>
              <a:t>Sunday</a:t>
            </a:r>
          </a:p>
          <a:p>
            <a:pPr lvl="0"/>
            <a:endParaRPr lang="en-US" dirty="0"/>
          </a:p>
          <a:p>
            <a:pPr lvl="0"/>
            <a:r>
              <a:rPr lang="en-US" dirty="0"/>
              <a:t>Date</a:t>
            </a:r>
          </a:p>
        </p:txBody>
      </p:sp>
      <p:sp>
        <p:nvSpPr>
          <p:cNvPr id="6" name="TextBox 5">
            <a:extLst>
              <a:ext uri="{FF2B5EF4-FFF2-40B4-BE49-F238E27FC236}">
                <a16:creationId xmlns:a16="http://schemas.microsoft.com/office/drawing/2014/main" id="{F883699D-D2EC-A64B-4D6E-9A2AD15C6EAB}"/>
              </a:ext>
            </a:extLst>
          </p:cNvPr>
          <p:cNvSpPr txBox="1"/>
          <p:nvPr userDrawn="1"/>
        </p:nvSpPr>
        <p:spPr>
          <a:xfrm>
            <a:off x="4560783" y="4967605"/>
            <a:ext cx="4871930" cy="1092607"/>
          </a:xfrm>
          <a:prstGeom prst="rect">
            <a:avLst/>
          </a:prstGeom>
          <a:noFill/>
        </p:spPr>
        <p:txBody>
          <a:bodyPr wrap="square">
            <a:spAutoFit/>
          </a:bodyPr>
          <a:lstStyle/>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CCLI License:</a:t>
            </a:r>
          </a:p>
          <a:p>
            <a:pPr algn="ctr">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3430384-01-1829</a:t>
            </a:r>
          </a:p>
        </p:txBody>
      </p:sp>
      <p:sp>
        <p:nvSpPr>
          <p:cNvPr id="5" name="Text Placeholder 2">
            <a:extLst>
              <a:ext uri="{FF2B5EF4-FFF2-40B4-BE49-F238E27FC236}">
                <a16:creationId xmlns:a16="http://schemas.microsoft.com/office/drawing/2014/main" id="{61ED2ED3-A146-EF11-DC2D-CE05F2947A47}"/>
              </a:ext>
            </a:extLst>
          </p:cNvPr>
          <p:cNvSpPr txBox="1">
            <a:spLocks/>
          </p:cNvSpPr>
          <p:nvPr userDrawn="1"/>
        </p:nvSpPr>
        <p:spPr>
          <a:xfrm>
            <a:off x="0" y="6492874"/>
            <a:ext cx="91440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15873893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2" name="Picture 2" descr="Radiant Christ&quot; Religious Stained Glass Window">
            <a:extLst>
              <a:ext uri="{FF2B5EF4-FFF2-40B4-BE49-F238E27FC236}">
                <a16:creationId xmlns:a16="http://schemas.microsoft.com/office/drawing/2014/main" id="{5E9159D1-49C4-17C2-7868-4A6005306DF7}"/>
              </a:ext>
            </a:extLst>
          </p:cNvPr>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182880" y="203381"/>
            <a:ext cx="3604962" cy="6451238"/>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004A630-2F22-1030-9F77-F97CF8CF1EE6}"/>
              </a:ext>
            </a:extLst>
          </p:cNvPr>
          <p:cNvSpPr txBox="1"/>
          <p:nvPr userDrawn="1"/>
        </p:nvSpPr>
        <p:spPr>
          <a:xfrm>
            <a:off x="4008405" y="1497702"/>
            <a:ext cx="4769835" cy="3862596"/>
          </a:xfrm>
          <a:prstGeom prst="rect">
            <a:avLst/>
          </a:prstGeom>
          <a:noFill/>
        </p:spPr>
        <p:txBody>
          <a:bodyPr wrap="square" rtlCol="0">
            <a:spAutoFit/>
          </a:bodyPr>
          <a:lstStyle/>
          <a:p>
            <a:pPr algn="ctr"/>
            <a:r>
              <a:rPr lang="en-US" sz="3500" dirty="0">
                <a:latin typeface="Verdana" panose="020B0604030504040204" pitchFamily="34" charset="0"/>
                <a:ea typeface="Verdana" panose="020B0604030504040204" pitchFamily="34" charset="0"/>
                <a:cs typeface="Verdana" panose="020B0604030504040204" pitchFamily="34" charset="0"/>
              </a:rPr>
              <a:t>WELCOME,</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ANNOUNCEMENTS,</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&amp;</a:t>
            </a:r>
          </a:p>
          <a:p>
            <a:pPr algn="ctr"/>
            <a:endParaRPr lang="en-US" sz="3500" dirty="0">
              <a:latin typeface="Verdana" panose="020B0604030504040204" pitchFamily="34" charset="0"/>
              <a:ea typeface="Verdana" panose="020B0604030504040204" pitchFamily="34" charset="0"/>
              <a:cs typeface="Verdana" panose="020B0604030504040204" pitchFamily="34" charset="0"/>
            </a:endParaRPr>
          </a:p>
          <a:p>
            <a:pPr algn="ctr"/>
            <a:r>
              <a:rPr lang="en-US" sz="3500" dirty="0">
                <a:latin typeface="Verdana" panose="020B0604030504040204" pitchFamily="34" charset="0"/>
                <a:ea typeface="Verdana" panose="020B0604030504040204" pitchFamily="34" charset="0"/>
                <a:cs typeface="Verdana" panose="020B0604030504040204" pitchFamily="34" charset="0"/>
              </a:rPr>
              <a:t>CELEBRATIONS</a:t>
            </a:r>
          </a:p>
        </p:txBody>
      </p:sp>
      <p:sp>
        <p:nvSpPr>
          <p:cNvPr id="4" name="Text Placeholder 2">
            <a:extLst>
              <a:ext uri="{FF2B5EF4-FFF2-40B4-BE49-F238E27FC236}">
                <a16:creationId xmlns:a16="http://schemas.microsoft.com/office/drawing/2014/main" id="{D64E92FD-AC50-5EA9-4BFF-F3944C35E10C}"/>
              </a:ext>
            </a:extLst>
          </p:cNvPr>
          <p:cNvSpPr txBox="1">
            <a:spLocks/>
          </p:cNvSpPr>
          <p:nvPr userDrawn="1"/>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53999734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Hymn Title Pag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178D300-D442-9BE0-B1A9-85FA49C324CE}"/>
              </a:ext>
            </a:extLst>
          </p:cNvPr>
          <p:cNvSpPr>
            <a:spLocks noGrp="1"/>
          </p:cNvSpPr>
          <p:nvPr>
            <p:ph type="pic" sz="quarter" idx="10"/>
          </p:nvPr>
        </p:nvSpPr>
        <p:spPr>
          <a:xfrm>
            <a:off x="0" y="2"/>
            <a:ext cx="9144000" cy="6857999"/>
          </a:xfrm>
        </p:spPr>
        <p:txBody>
          <a:bodyPr/>
          <a:lstStyle/>
          <a:p>
            <a:endParaRPr lang="en-US" dirty="0"/>
          </a:p>
        </p:txBody>
      </p:sp>
      <p:sp>
        <p:nvSpPr>
          <p:cNvPr id="2" name="Title 1">
            <a:extLst>
              <a:ext uri="{FF2B5EF4-FFF2-40B4-BE49-F238E27FC236}">
                <a16:creationId xmlns:a16="http://schemas.microsoft.com/office/drawing/2014/main" id="{CAC9A3EC-79DB-F902-7F3B-2B4F6F4AD185}"/>
              </a:ext>
            </a:extLst>
          </p:cNvPr>
          <p:cNvSpPr>
            <a:spLocks noGrp="1"/>
          </p:cNvSpPr>
          <p:nvPr>
            <p:ph type="title"/>
          </p:nvPr>
        </p:nvSpPr>
        <p:spPr>
          <a:xfrm>
            <a:off x="628650" y="0"/>
            <a:ext cx="7886700" cy="645474"/>
          </a:xfrm>
        </p:spPr>
        <p:txBody>
          <a:bodyPr>
            <a:normAutofit/>
          </a:bodyPr>
          <a:lstStyle>
            <a:lvl1pPr algn="ctr">
              <a:defRPr sz="2700"/>
            </a:lvl1pPr>
          </a:lstStyle>
          <a:p>
            <a:r>
              <a:rPr lang="en-US" dirty="0"/>
              <a:t>Click to edit Master title style</a:t>
            </a:r>
          </a:p>
        </p:txBody>
      </p:sp>
      <p:sp>
        <p:nvSpPr>
          <p:cNvPr id="9" name="TextBox 8">
            <a:extLst>
              <a:ext uri="{FF2B5EF4-FFF2-40B4-BE49-F238E27FC236}">
                <a16:creationId xmlns:a16="http://schemas.microsoft.com/office/drawing/2014/main" id="{78032574-C8B2-0A56-420F-E205CADE8DEE}"/>
              </a:ext>
            </a:extLst>
          </p:cNvPr>
          <p:cNvSpPr txBox="1"/>
          <p:nvPr userDrawn="1"/>
        </p:nvSpPr>
        <p:spPr>
          <a:xfrm>
            <a:off x="1202635" y="1255273"/>
            <a:ext cx="6738731" cy="415498"/>
          </a:xfrm>
          <a:prstGeom prst="rect">
            <a:avLst/>
          </a:prstGeom>
          <a:noFill/>
        </p:spPr>
        <p:txBody>
          <a:bodyPr wrap="square" rtlCol="0">
            <a:spAutoFit/>
          </a:bodyPr>
          <a:lstStyle/>
          <a:p>
            <a:pPr algn="ctr"/>
            <a:r>
              <a:rPr lang="en-US" sz="2100" b="1" i="1" dirty="0">
                <a:latin typeface="Times" pitchFamily="2" charset="0"/>
              </a:rPr>
              <a:t>Please stand as you are able and comfortable.</a:t>
            </a:r>
          </a:p>
        </p:txBody>
      </p:sp>
      <p:sp>
        <p:nvSpPr>
          <p:cNvPr id="4" name="Text Placeholder 3">
            <a:extLst>
              <a:ext uri="{FF2B5EF4-FFF2-40B4-BE49-F238E27FC236}">
                <a16:creationId xmlns:a16="http://schemas.microsoft.com/office/drawing/2014/main" id="{21835EA8-6FD1-38BA-4B1D-2AEB6E5B1FC7}"/>
              </a:ext>
            </a:extLst>
          </p:cNvPr>
          <p:cNvSpPr>
            <a:spLocks noGrp="1"/>
          </p:cNvSpPr>
          <p:nvPr>
            <p:ph type="body" sz="quarter" idx="11" hasCustomPrompt="1"/>
          </p:nvPr>
        </p:nvSpPr>
        <p:spPr>
          <a:xfrm>
            <a:off x="0" y="646113"/>
            <a:ext cx="9144000" cy="609600"/>
          </a:xfrm>
        </p:spPr>
        <p:txBody>
          <a:bodyPr/>
          <a:lstStyle>
            <a:lvl2pPr marL="457200" indent="0" algn="ctr">
              <a:buNone/>
              <a:defRPr/>
            </a:lvl2pPr>
          </a:lstStyle>
          <a:p>
            <a:pPr lvl="1"/>
            <a:r>
              <a:rPr lang="en-US" dirty="0"/>
              <a:t>Second level</a:t>
            </a:r>
          </a:p>
        </p:txBody>
      </p:sp>
    </p:spTree>
    <p:extLst>
      <p:ext uri="{BB962C8B-B14F-4D97-AF65-F5344CB8AC3E}">
        <p14:creationId xmlns:p14="http://schemas.microsoft.com/office/powerpoint/2010/main" val="38004760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E4095672-0FCA-A244-1422-ECCD6A432B05}"/>
              </a:ext>
            </a:extLst>
          </p:cNvPr>
          <p:cNvSpPr txBox="1"/>
          <p:nvPr userDrawn="1"/>
        </p:nvSpPr>
        <p:spPr>
          <a:xfrm>
            <a:off x="822960" y="2574920"/>
            <a:ext cx="7498080" cy="1708160"/>
          </a:xfrm>
          <a:prstGeom prst="rect">
            <a:avLst/>
          </a:prstGeom>
          <a:noFill/>
        </p:spPr>
        <p:txBody>
          <a:bodyPr wrap="square">
            <a:spAutoFit/>
          </a:bodyPr>
          <a:lstStyle/>
          <a:p>
            <a:pPr algn="ctr"/>
            <a:r>
              <a:rPr lang="en-US" sz="3500" b="1" i="1" dirty="0">
                <a:latin typeface="Verdana" panose="020B0604030504040204" pitchFamily="34" charset="0"/>
                <a:ea typeface="Verdana" panose="020B0604030504040204" pitchFamily="34" charset="0"/>
                <a:cs typeface="Verdana" panose="020B0604030504040204" pitchFamily="34" charset="0"/>
              </a:rPr>
              <a:t>Please continue to stand as </a:t>
            </a:r>
          </a:p>
          <a:p>
            <a:pPr algn="ctr"/>
            <a:r>
              <a:rPr lang="en-US" sz="3500" b="1" i="1" dirty="0">
                <a:latin typeface="Verdana" panose="020B0604030504040204" pitchFamily="34" charset="0"/>
                <a:ea typeface="Verdana" panose="020B0604030504040204" pitchFamily="34" charset="0"/>
                <a:cs typeface="Verdana" panose="020B0604030504040204" pitchFamily="34" charset="0"/>
              </a:rPr>
              <a:t>you are able and comfortable. </a:t>
            </a:r>
            <a:endParaRPr lang="en-US" sz="3500" dirty="0">
              <a:latin typeface="Verdana" panose="020B0604030504040204" pitchFamily="34" charset="0"/>
              <a:ea typeface="Verdana" panose="020B0604030504040204" pitchFamily="34" charset="0"/>
              <a:cs typeface="Verdana" panose="020B0604030504040204" pitchFamily="34" charset="0"/>
            </a:endParaRPr>
          </a:p>
        </p:txBody>
      </p:sp>
      <p:sp>
        <p:nvSpPr>
          <p:cNvPr id="16" name="TextBox 15">
            <a:extLst>
              <a:ext uri="{FF2B5EF4-FFF2-40B4-BE49-F238E27FC236}">
                <a16:creationId xmlns:a16="http://schemas.microsoft.com/office/drawing/2014/main" id="{79DB8BDE-ACAF-4FCD-726F-75757E74829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416300620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5769721"/>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our Lord invites to his table all who love him, who earnestly repent of their sin and seek to live in peace with one another.  </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Therefore, let us confess our sin before God and one another.</a:t>
            </a: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l">
              <a:lnSpc>
                <a:spcPct val="150000"/>
              </a:lnSpc>
              <a:spcAft>
                <a:spcPts val="600"/>
              </a:spcAft>
            </a:pPr>
            <a:endPar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E1C9F0C7-8901-5FAF-B42C-08DD2420498E}"/>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17115779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79804"/>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538405"/>
          </a:xfrm>
          <a:prstGeom prst="rect">
            <a:avLst/>
          </a:prstGeom>
          <a:noFill/>
        </p:spPr>
        <p:txBody>
          <a:bodyPr wrap="square">
            <a:spAutoFit/>
          </a:bodyPr>
          <a:lstStyle/>
          <a:p>
            <a:pPr marL="465138" indent="-454025">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Merciful God, we confess that we have not loved you with our whole heart.</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failed to be an obedient church.</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39C13B60-CFCA-4F5F-A12F-B252BB39214F}"/>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8372678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4153958"/>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We have not done your will, we have broken your law, we have rebelled against your love, we have not loved our neighbors, and we have not heard the cry of the needy.</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E08D9D9B-5D25-28B8-6411-88801064E1A0}"/>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209457658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3692293"/>
          </a:xfrm>
          <a:prstGeom prst="rect">
            <a:avLst/>
          </a:prstGeom>
          <a:noFill/>
        </p:spPr>
        <p:txBody>
          <a:bodyPr wrap="square">
            <a:spAutoFit/>
          </a:bodyPr>
          <a:lstStyle/>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Forgive us, we pray.</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Free us for joyful obedience,</a:t>
            </a:r>
          </a:p>
          <a:p>
            <a:pPr marL="465138" indent="-465138">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	through Jesus Christ our Lord.</a:t>
            </a:r>
          </a:p>
          <a:p>
            <a:pPr>
              <a:lnSpc>
                <a:spcPct val="150000"/>
              </a:lnSpc>
              <a:spcAft>
                <a:spcPts val="600"/>
              </a:spcAft>
            </a:pPr>
            <a:r>
              <a:rPr lang="en-US" sz="3000" b="1" dirty="0">
                <a:latin typeface="Verdana" panose="020B0604030504040204" pitchFamily="34" charset="0"/>
                <a:ea typeface="Verdana" panose="020B0604030504040204" pitchFamily="34" charset="0"/>
                <a:cs typeface="Verdana" panose="020B0604030504040204" pitchFamily="34" charset="0"/>
              </a:rPr>
              <a:t>Amen.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3" name="TextBox 2">
            <a:extLst>
              <a:ext uri="{FF2B5EF4-FFF2-40B4-BE49-F238E27FC236}">
                <a16:creationId xmlns:a16="http://schemas.microsoft.com/office/drawing/2014/main" id="{42721AD0-6258-7527-0C71-CC94C8059743}"/>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413158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5028"/>
            <a:ext cx="6962017" cy="4307782"/>
          </a:xfrm>
          <a:prstGeom prst="rect">
            <a:avLst/>
          </a:prstGeom>
          <a:noFill/>
        </p:spPr>
        <p:txBody>
          <a:bodyPr wrap="square">
            <a:spAutoFit/>
          </a:bodyPr>
          <a:lstStyle/>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Hear the good news:</a:t>
            </a:r>
          </a:p>
          <a:p>
            <a:pPr marL="465138"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Christ died for us while we were yet sinners; that proves God’s love toward us.</a:t>
            </a:r>
          </a:p>
          <a:p>
            <a:pPr algn="l">
              <a:lnSpc>
                <a:spcPct val="150000"/>
              </a:lnSpc>
              <a:spcAft>
                <a:spcPts val="600"/>
              </a:spcAft>
            </a:pPr>
            <a:r>
              <a:rPr lang="en-US" sz="3000"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Leader:</a:t>
            </a:r>
          </a:p>
        </p:txBody>
      </p:sp>
      <p:sp>
        <p:nvSpPr>
          <p:cNvPr id="3" name="TextBox 2">
            <a:extLst>
              <a:ext uri="{FF2B5EF4-FFF2-40B4-BE49-F238E27FC236}">
                <a16:creationId xmlns:a16="http://schemas.microsoft.com/office/drawing/2014/main" id="{112895A5-9D85-5DE7-DF1D-5C19CE6BD5E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58807248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97145C-7CB8-8717-5CC2-DBF12FF4BF6F}"/>
              </a:ext>
            </a:extLst>
          </p:cNvPr>
          <p:cNvPicPr>
            <a:picLocks noChangeAspect="1"/>
          </p:cNvPicPr>
          <p:nvPr userDrawn="1"/>
        </p:nvPicPr>
        <p:blipFill rotWithShape="1">
          <a:blip r:embed="rId2"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extBox 9">
            <a:extLst>
              <a:ext uri="{FF2B5EF4-FFF2-40B4-BE49-F238E27FC236}">
                <a16:creationId xmlns:a16="http://schemas.microsoft.com/office/drawing/2014/main" id="{E4095672-0FCA-A244-1422-ECCD6A432B05}"/>
              </a:ext>
            </a:extLst>
          </p:cNvPr>
          <p:cNvSpPr txBox="1"/>
          <p:nvPr userDrawn="1"/>
        </p:nvSpPr>
        <p:spPr>
          <a:xfrm>
            <a:off x="1918458" y="1579994"/>
            <a:ext cx="6962017" cy="1383969"/>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In the name of Jesus Christ, you are forgiven. </a:t>
            </a:r>
          </a:p>
        </p:txBody>
      </p:sp>
      <p:sp>
        <p:nvSpPr>
          <p:cNvPr id="2" name="TextBox 1">
            <a:extLst>
              <a:ext uri="{FF2B5EF4-FFF2-40B4-BE49-F238E27FC236}">
                <a16:creationId xmlns:a16="http://schemas.microsoft.com/office/drawing/2014/main" id="{1226321D-D7EC-437C-0BC3-DFE74D770923}"/>
              </a:ext>
            </a:extLst>
          </p:cNvPr>
          <p:cNvSpPr txBox="1"/>
          <p:nvPr userDrawn="1"/>
        </p:nvSpPr>
        <p:spPr>
          <a:xfrm>
            <a:off x="263525" y="1579994"/>
            <a:ext cx="1654933" cy="646331"/>
          </a:xfrm>
          <a:prstGeom prst="rect">
            <a:avLst/>
          </a:prstGeom>
          <a:noFill/>
        </p:spPr>
        <p:txBody>
          <a:bodyPr wrap="square" rtlCol="0">
            <a:spAutoFit/>
          </a:bodyPr>
          <a:lstStyle/>
          <a:p>
            <a:r>
              <a:rPr lang="en-US" sz="3600" i="1" dirty="0">
                <a:solidFill>
                  <a:schemeClr val="accent1"/>
                </a:solidFill>
                <a:latin typeface="Times" pitchFamily="2" charset="0"/>
              </a:rPr>
              <a:t>People:</a:t>
            </a:r>
          </a:p>
        </p:txBody>
      </p:sp>
      <p:sp>
        <p:nvSpPr>
          <p:cNvPr id="4" name="TextBox 3">
            <a:extLst>
              <a:ext uri="{FF2B5EF4-FFF2-40B4-BE49-F238E27FC236}">
                <a16:creationId xmlns:a16="http://schemas.microsoft.com/office/drawing/2014/main" id="{D477B4A1-A68C-8F62-1A34-70A866E6E548}"/>
              </a:ext>
            </a:extLst>
          </p:cNvPr>
          <p:cNvSpPr txBox="1"/>
          <p:nvPr userDrawn="1"/>
        </p:nvSpPr>
        <p:spPr>
          <a:xfrm>
            <a:off x="1786696" y="4173343"/>
            <a:ext cx="7002339" cy="691471"/>
          </a:xfrm>
          <a:prstGeom prst="rect">
            <a:avLst/>
          </a:prstGeom>
          <a:noFill/>
        </p:spPr>
        <p:txBody>
          <a:bodyPr wrap="square">
            <a:spAutoFit/>
          </a:bodyPr>
          <a:lstStyle/>
          <a:p>
            <a:pPr algn="l">
              <a:lnSpc>
                <a:spcPct val="150000"/>
              </a:lnSpc>
              <a:spcAft>
                <a:spcPts val="600"/>
              </a:spcAft>
            </a:pPr>
            <a:r>
              <a:rPr lang="en-US" sz="3000" b="1" dirty="0">
                <a:solidFill>
                  <a:schemeClr val="tx1"/>
                </a:solidFill>
                <a:latin typeface="Verdana" panose="020B0604030504040204" pitchFamily="34" charset="0"/>
                <a:ea typeface="Verdana" panose="020B0604030504040204" pitchFamily="34" charset="0"/>
                <a:cs typeface="Verdana" panose="020B0604030504040204" pitchFamily="34" charset="0"/>
              </a:rPr>
              <a:t>Glory to God. Amen</a:t>
            </a:r>
          </a:p>
        </p:txBody>
      </p:sp>
      <p:sp>
        <p:nvSpPr>
          <p:cNvPr id="6" name="TextBox 5">
            <a:extLst>
              <a:ext uri="{FF2B5EF4-FFF2-40B4-BE49-F238E27FC236}">
                <a16:creationId xmlns:a16="http://schemas.microsoft.com/office/drawing/2014/main" id="{FB9D41F7-DB80-6757-ED69-69E49B21071A}"/>
              </a:ext>
            </a:extLst>
          </p:cNvPr>
          <p:cNvSpPr txBox="1"/>
          <p:nvPr userDrawn="1"/>
        </p:nvSpPr>
        <p:spPr>
          <a:xfrm>
            <a:off x="131763" y="4218997"/>
            <a:ext cx="1654933" cy="646331"/>
          </a:xfrm>
          <a:prstGeom prst="rect">
            <a:avLst/>
          </a:prstGeom>
          <a:noFill/>
        </p:spPr>
        <p:txBody>
          <a:bodyPr wrap="square" rtlCol="0">
            <a:spAutoFit/>
          </a:bodyPr>
          <a:lstStyle/>
          <a:p>
            <a:pPr algn="r"/>
            <a:r>
              <a:rPr lang="en-US" sz="3600" i="1" dirty="0">
                <a:solidFill>
                  <a:schemeClr val="accent1"/>
                </a:solidFill>
                <a:latin typeface="Times" pitchFamily="2" charset="0"/>
              </a:rPr>
              <a:t>All:</a:t>
            </a:r>
          </a:p>
        </p:txBody>
      </p:sp>
      <p:sp>
        <p:nvSpPr>
          <p:cNvPr id="7" name="TextBox 6">
            <a:extLst>
              <a:ext uri="{FF2B5EF4-FFF2-40B4-BE49-F238E27FC236}">
                <a16:creationId xmlns:a16="http://schemas.microsoft.com/office/drawing/2014/main" id="{9FE122B5-250D-4427-9D3B-6E5030C484F9}"/>
              </a:ext>
            </a:extLst>
          </p:cNvPr>
          <p:cNvSpPr txBox="1"/>
          <p:nvPr userDrawn="1"/>
        </p:nvSpPr>
        <p:spPr>
          <a:xfrm>
            <a:off x="132080" y="0"/>
            <a:ext cx="8879840" cy="1477328"/>
          </a:xfrm>
          <a:prstGeom prst="rect">
            <a:avLst/>
          </a:prstGeom>
          <a:noFill/>
        </p:spPr>
        <p:txBody>
          <a:bodyPr wrap="square">
            <a:spAutoFit/>
          </a:bodyPr>
          <a:lstStyle/>
          <a:p>
            <a:pPr lvl="0" algn="ctr"/>
            <a:r>
              <a:rPr lang="en-US" sz="4500" dirty="0">
                <a:latin typeface="Verdana" panose="020B0604030504040204" pitchFamily="34" charset="0"/>
                <a:ea typeface="Verdana" panose="020B0604030504040204" pitchFamily="34" charset="0"/>
                <a:cs typeface="Verdana" panose="020B0604030504040204" pitchFamily="34" charset="0"/>
              </a:rPr>
              <a:t>INVITATION, CONFESSION, </a:t>
            </a:r>
          </a:p>
          <a:p>
            <a:pPr lvl="0" algn="ctr"/>
            <a:r>
              <a:rPr lang="en-US" sz="4500" dirty="0">
                <a:latin typeface="Verdana" panose="020B0604030504040204" pitchFamily="34" charset="0"/>
                <a:ea typeface="Verdana" panose="020B0604030504040204" pitchFamily="34" charset="0"/>
                <a:cs typeface="Verdana" panose="020B0604030504040204" pitchFamily="34" charset="0"/>
              </a:rPr>
              <a:t>&amp; PARDON</a:t>
            </a:r>
          </a:p>
        </p:txBody>
      </p:sp>
    </p:spTree>
    <p:extLst>
      <p:ext uri="{BB962C8B-B14F-4D97-AF65-F5344CB8AC3E}">
        <p14:creationId xmlns:p14="http://schemas.microsoft.com/office/powerpoint/2010/main" val="345616240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61308"/>
            <a:ext cx="7262650" cy="5983689"/>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The Lord be with you.</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And also with you.</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Lift up your hearts.</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We Lift them up to the Lord.</a:t>
            </a:r>
          </a:p>
          <a:p>
            <a:pPr>
              <a:lnSpc>
                <a:spcPct val="200000"/>
              </a:lnSpc>
            </a:pPr>
            <a:r>
              <a:rPr lang="en-US" sz="2800" b="0" dirty="0">
                <a:latin typeface="Verdana" panose="020B0604030504040204" pitchFamily="34" charset="0"/>
                <a:ea typeface="Verdana" panose="020B0604030504040204" pitchFamily="34" charset="0"/>
                <a:cs typeface="Verdana" panose="020B0604030504040204" pitchFamily="34" charset="0"/>
              </a:rPr>
              <a:t>Let us give thanks to the Lord our God.</a:t>
            </a:r>
          </a:p>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It is right to give our thanks and praise.</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779814"/>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9" name="TextBox 8">
            <a:extLst>
              <a:ext uri="{FF2B5EF4-FFF2-40B4-BE49-F238E27FC236}">
                <a16:creationId xmlns:a16="http://schemas.microsoft.com/office/drawing/2014/main" id="{EB11CF6B-0D47-2142-9FB6-F74308C61BD8}"/>
              </a:ext>
            </a:extLst>
          </p:cNvPr>
          <p:cNvSpPr txBox="1"/>
          <p:nvPr userDrawn="1"/>
        </p:nvSpPr>
        <p:spPr>
          <a:xfrm>
            <a:off x="84063" y="345231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0" name="TextBox 9">
            <a:extLst>
              <a:ext uri="{FF2B5EF4-FFF2-40B4-BE49-F238E27FC236}">
                <a16:creationId xmlns:a16="http://schemas.microsoft.com/office/drawing/2014/main" id="{B470C5EB-AB10-C329-4B85-A1832ED2320A}"/>
              </a:ext>
            </a:extLst>
          </p:cNvPr>
          <p:cNvSpPr txBox="1"/>
          <p:nvPr userDrawn="1"/>
        </p:nvSpPr>
        <p:spPr>
          <a:xfrm>
            <a:off x="84062" y="519792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303713" y="9435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2" name="TextBox 11">
            <a:extLst>
              <a:ext uri="{FF2B5EF4-FFF2-40B4-BE49-F238E27FC236}">
                <a16:creationId xmlns:a16="http://schemas.microsoft.com/office/drawing/2014/main" id="{4C05C5E5-BE65-FF16-A7C4-78FAD747A906}"/>
              </a:ext>
            </a:extLst>
          </p:cNvPr>
          <p:cNvSpPr txBox="1"/>
          <p:nvPr userDrawn="1"/>
        </p:nvSpPr>
        <p:spPr>
          <a:xfrm>
            <a:off x="303713" y="2616066"/>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13" name="TextBox 12">
            <a:extLst>
              <a:ext uri="{FF2B5EF4-FFF2-40B4-BE49-F238E27FC236}">
                <a16:creationId xmlns:a16="http://schemas.microsoft.com/office/drawing/2014/main" id="{DA280475-D1B6-E9C7-0F16-EF2285AFA445}"/>
              </a:ext>
            </a:extLst>
          </p:cNvPr>
          <p:cNvSpPr txBox="1"/>
          <p:nvPr userDrawn="1"/>
        </p:nvSpPr>
        <p:spPr>
          <a:xfrm>
            <a:off x="303713" y="4361677"/>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06282148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1497560"/>
            <a:ext cx="7262650" cy="3398366"/>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1743662"/>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200527227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5121915"/>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Holy, holy, holy Lord, God of power and might, heaven and earth are full of your glory. Hosanna in the highest. Blessed is he who comes in the name of the Lord. Hosanna in the highest. </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Tree>
    <p:extLst>
      <p:ext uri="{BB962C8B-B14F-4D97-AF65-F5344CB8AC3E}">
        <p14:creationId xmlns:p14="http://schemas.microsoft.com/office/powerpoint/2010/main" val="370665225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689295"/>
            <a:ext cx="7262650" cy="5121915"/>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And so, in remembrance of these your mighty acts in Jesus Christ, we offer ourselves in praise and thanksgiving as a holy and living sacrifice, in union with Christ’s offering for us, as we proclaim the mystery of faith. </a:t>
            </a:r>
          </a:p>
        </p:txBody>
      </p:sp>
      <p:sp>
        <p:nvSpPr>
          <p:cNvPr id="11" name="TextBox 10">
            <a:extLst>
              <a:ext uri="{FF2B5EF4-FFF2-40B4-BE49-F238E27FC236}">
                <a16:creationId xmlns:a16="http://schemas.microsoft.com/office/drawing/2014/main" id="{0EEF4D61-C1EF-F8DD-CD6C-170CE8C989EA}"/>
              </a:ext>
            </a:extLst>
          </p:cNvPr>
          <p:cNvSpPr txBox="1"/>
          <p:nvPr userDrawn="1"/>
        </p:nvSpPr>
        <p:spPr>
          <a:xfrm>
            <a:off x="213906" y="93249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Tree>
    <p:extLst>
      <p:ext uri="{BB962C8B-B14F-4D97-AF65-F5344CB8AC3E}">
        <p14:creationId xmlns:p14="http://schemas.microsoft.com/office/powerpoint/2010/main" val="388939335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EC811BD-748F-0850-0EA8-C84669E9B6D8}"/>
              </a:ext>
            </a:extLst>
          </p:cNvPr>
          <p:cNvSpPr txBox="1"/>
          <p:nvPr userDrawn="1"/>
        </p:nvSpPr>
        <p:spPr>
          <a:xfrm>
            <a:off x="1881350" y="868042"/>
            <a:ext cx="7262650" cy="1674817"/>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Christ has died; Christ is risen; Christ will come again.</a:t>
            </a:r>
          </a:p>
        </p:txBody>
      </p:sp>
      <p:sp>
        <p:nvSpPr>
          <p:cNvPr id="8" name="TextBox 7">
            <a:extLst>
              <a:ext uri="{FF2B5EF4-FFF2-40B4-BE49-F238E27FC236}">
                <a16:creationId xmlns:a16="http://schemas.microsoft.com/office/drawing/2014/main" id="{ED7A3AE1-4FEA-ED4D-28DC-ACF57BE0E3DC}"/>
              </a:ext>
            </a:extLst>
          </p:cNvPr>
          <p:cNvSpPr txBox="1"/>
          <p:nvPr userDrawn="1"/>
        </p:nvSpPr>
        <p:spPr>
          <a:xfrm>
            <a:off x="84063" y="1102178"/>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2" name="TextBox 1">
            <a:extLst>
              <a:ext uri="{FF2B5EF4-FFF2-40B4-BE49-F238E27FC236}">
                <a16:creationId xmlns:a16="http://schemas.microsoft.com/office/drawing/2014/main" id="{323917E5-AA52-6631-BC8E-1407F7D00834}"/>
              </a:ext>
            </a:extLst>
          </p:cNvPr>
          <p:cNvSpPr txBox="1"/>
          <p:nvPr userDrawn="1"/>
        </p:nvSpPr>
        <p:spPr>
          <a:xfrm>
            <a:off x="148983" y="3013500"/>
            <a:ext cx="1667444" cy="553998"/>
          </a:xfrm>
          <a:prstGeom prst="rect">
            <a:avLst/>
          </a:prstGeom>
          <a:noFill/>
        </p:spPr>
        <p:txBody>
          <a:bodyPr wrap="none" rtlCol="0">
            <a:spAutoFit/>
          </a:bodyPr>
          <a:lstStyle/>
          <a:p>
            <a:r>
              <a:rPr lang="en-US" sz="3000" b="0" i="1" dirty="0">
                <a:latin typeface="Verdana" panose="020B0604030504040204" pitchFamily="34" charset="0"/>
                <a:ea typeface="Verdana" panose="020B0604030504040204" pitchFamily="34" charset="0"/>
                <a:cs typeface="Verdana" panose="020B0604030504040204" pitchFamily="34" charset="0"/>
              </a:rPr>
              <a:t>Leader:</a:t>
            </a:r>
          </a:p>
        </p:txBody>
      </p:sp>
      <p:sp>
        <p:nvSpPr>
          <p:cNvPr id="3" name="TextBox 2">
            <a:extLst>
              <a:ext uri="{FF2B5EF4-FFF2-40B4-BE49-F238E27FC236}">
                <a16:creationId xmlns:a16="http://schemas.microsoft.com/office/drawing/2014/main" id="{C817189B-859D-214F-6911-E9C7CF8863DF}"/>
              </a:ext>
            </a:extLst>
          </p:cNvPr>
          <p:cNvSpPr txBox="1"/>
          <p:nvPr userDrawn="1"/>
        </p:nvSpPr>
        <p:spPr>
          <a:xfrm>
            <a:off x="1881349" y="2730090"/>
            <a:ext cx="7262650" cy="1674817"/>
          </a:xfrm>
          <a:prstGeom prst="rect">
            <a:avLst/>
          </a:prstGeom>
          <a:noFill/>
        </p:spPr>
        <p:txBody>
          <a:bodyPr wrap="square" rtlCol="0">
            <a:spAutoFit/>
          </a:bodyPr>
          <a:lstStyle/>
          <a:p>
            <a:pPr>
              <a:lnSpc>
                <a:spcPct val="200000"/>
              </a:lnSpc>
            </a:pPr>
            <a:r>
              <a:rPr lang="en-US" sz="2800" dirty="0">
                <a:latin typeface="Verdana" panose="020B0604030504040204" pitchFamily="34" charset="0"/>
                <a:ea typeface="Verdana" panose="020B0604030504040204" pitchFamily="34" charset="0"/>
                <a:cs typeface="Verdana" panose="020B0604030504040204" pitchFamily="34" charset="0"/>
              </a:rPr>
              <a:t>All Honor and glory is yours, Almighty God, now and for ever. </a:t>
            </a:r>
          </a:p>
        </p:txBody>
      </p:sp>
      <p:sp>
        <p:nvSpPr>
          <p:cNvPr id="4" name="TextBox 3">
            <a:extLst>
              <a:ext uri="{FF2B5EF4-FFF2-40B4-BE49-F238E27FC236}">
                <a16:creationId xmlns:a16="http://schemas.microsoft.com/office/drawing/2014/main" id="{821211B9-FDFC-2967-5430-2E5CDBCAF685}"/>
              </a:ext>
            </a:extLst>
          </p:cNvPr>
          <p:cNvSpPr txBox="1"/>
          <p:nvPr userDrawn="1"/>
        </p:nvSpPr>
        <p:spPr>
          <a:xfrm>
            <a:off x="84062" y="4875549"/>
            <a:ext cx="1797287" cy="553998"/>
          </a:xfrm>
          <a:prstGeom prst="rect">
            <a:avLst/>
          </a:prstGeom>
          <a:noFill/>
        </p:spPr>
        <p:txBody>
          <a:bodyPr wrap="none" rtlCol="0">
            <a:spAutoFit/>
          </a:bodyPr>
          <a:lstStyle/>
          <a:p>
            <a:r>
              <a:rPr lang="en-US" sz="3000" b="1" i="1" dirty="0">
                <a:latin typeface="Verdana" panose="020B0604030504040204" pitchFamily="34" charset="0"/>
                <a:ea typeface="Verdana" panose="020B0604030504040204" pitchFamily="34" charset="0"/>
                <a:cs typeface="Verdana" panose="020B0604030504040204" pitchFamily="34" charset="0"/>
              </a:rPr>
              <a:t>People:</a:t>
            </a:r>
          </a:p>
        </p:txBody>
      </p:sp>
      <p:sp>
        <p:nvSpPr>
          <p:cNvPr id="5" name="TextBox 4">
            <a:extLst>
              <a:ext uri="{FF2B5EF4-FFF2-40B4-BE49-F238E27FC236}">
                <a16:creationId xmlns:a16="http://schemas.microsoft.com/office/drawing/2014/main" id="{A212437C-3B5A-5AA3-DAA3-849C653C8E8E}"/>
              </a:ext>
            </a:extLst>
          </p:cNvPr>
          <p:cNvSpPr txBox="1"/>
          <p:nvPr userDrawn="1"/>
        </p:nvSpPr>
        <p:spPr>
          <a:xfrm>
            <a:off x="1881350" y="4592139"/>
            <a:ext cx="7262650" cy="813043"/>
          </a:xfrm>
          <a:prstGeom prst="rect">
            <a:avLst/>
          </a:prstGeom>
          <a:noFill/>
        </p:spPr>
        <p:txBody>
          <a:bodyPr wrap="square" rtlCol="0">
            <a:spAutoFit/>
          </a:bodyPr>
          <a:lstStyle/>
          <a:p>
            <a:pPr>
              <a:lnSpc>
                <a:spcPct val="200000"/>
              </a:lnSpc>
            </a:pPr>
            <a:r>
              <a:rPr lang="en-US" sz="2800" b="1" dirty="0">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15873289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43930837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CONFESSION</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05517300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11" name="Text Box 5">
            <a:extLst>
              <a:ext uri="{FF2B5EF4-FFF2-40B4-BE49-F238E27FC236}">
                <a16:creationId xmlns:a16="http://schemas.microsoft.com/office/drawing/2014/main" id="{718070E2-DB1F-428E-AFB2-9BE9D92205B1}"/>
              </a:ext>
            </a:extLst>
          </p:cNvPr>
          <p:cNvSpPr txBox="1">
            <a:spLocks noChangeArrowheads="1"/>
          </p:cNvSpPr>
          <p:nvPr userDrawn="1"/>
        </p:nvSpPr>
        <p:spPr bwMode="auto">
          <a:xfrm>
            <a:off x="424932" y="2192379"/>
            <a:ext cx="8294135"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468313" algn="l"/>
                <a:tab pos="914400" algn="l"/>
                <a:tab pos="1382713" algn="l"/>
              </a:tabLst>
              <a:defRPr sz="5000" b="1">
                <a:solidFill>
                  <a:schemeClr val="tx1"/>
                </a:solidFill>
                <a:latin typeface="Tahoma" panose="020B0604030504040204" pitchFamily="34" charset="0"/>
              </a:defRPr>
            </a:lvl1pPr>
            <a:lvl2pPr marL="742950" indent="-285750" eaLnBrk="0" hangingPunct="0">
              <a:tabLst>
                <a:tab pos="468313" algn="l"/>
                <a:tab pos="914400" algn="l"/>
                <a:tab pos="1382713" algn="l"/>
              </a:tabLst>
              <a:defRPr sz="5000" b="1">
                <a:solidFill>
                  <a:schemeClr val="tx1"/>
                </a:solidFill>
                <a:latin typeface="Tahoma" panose="020B0604030504040204" pitchFamily="34" charset="0"/>
              </a:defRPr>
            </a:lvl2pPr>
            <a:lvl3pPr marL="1143000" indent="-228600" eaLnBrk="0" hangingPunct="0">
              <a:tabLst>
                <a:tab pos="468313" algn="l"/>
                <a:tab pos="914400" algn="l"/>
                <a:tab pos="1382713" algn="l"/>
              </a:tabLst>
              <a:defRPr sz="5000" b="1">
                <a:solidFill>
                  <a:schemeClr val="tx1"/>
                </a:solidFill>
                <a:latin typeface="Tahoma" panose="020B0604030504040204" pitchFamily="34" charset="0"/>
              </a:defRPr>
            </a:lvl3pPr>
            <a:lvl4pPr marL="1600200" indent="-228600" eaLnBrk="0" hangingPunct="0">
              <a:tabLst>
                <a:tab pos="468313" algn="l"/>
                <a:tab pos="914400" algn="l"/>
                <a:tab pos="1382713" algn="l"/>
              </a:tabLst>
              <a:defRPr sz="5000" b="1">
                <a:solidFill>
                  <a:schemeClr val="tx1"/>
                </a:solidFill>
                <a:latin typeface="Tahoma" panose="020B0604030504040204" pitchFamily="34" charset="0"/>
              </a:defRPr>
            </a:lvl4pPr>
            <a:lvl5pPr marL="2057400" indent="-228600" eaLnBrk="0" hangingPunct="0">
              <a:tabLst>
                <a:tab pos="468313"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468313"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God,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Father Almighty,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creator of heaven and earth.</a:t>
            </a:r>
          </a:p>
        </p:txBody>
      </p:sp>
    </p:spTree>
    <p:extLst>
      <p:ext uri="{BB962C8B-B14F-4D97-AF65-F5344CB8AC3E}">
        <p14:creationId xmlns:p14="http://schemas.microsoft.com/office/powerpoint/2010/main" val="30128570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3">
            <a:extLst>
              <a:ext uri="{FF2B5EF4-FFF2-40B4-BE49-F238E27FC236}">
                <a16:creationId xmlns:a16="http://schemas.microsoft.com/office/drawing/2014/main" id="{6F176364-353A-01AD-2BD6-9C059CE5F138}"/>
              </a:ext>
            </a:extLst>
          </p:cNvPr>
          <p:cNvSpPr txBox="1">
            <a:spLocks noChangeArrowheads="1"/>
          </p:cNvSpPr>
          <p:nvPr userDrawn="1"/>
        </p:nvSpPr>
        <p:spPr bwMode="auto">
          <a:xfrm>
            <a:off x="162560" y="1361382"/>
            <a:ext cx="8818880" cy="4135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Jesus Christ,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his only Son, our Lord,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who was conceived by the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born of the Virgin Mary,</a:t>
            </a:r>
          </a:p>
        </p:txBody>
      </p:sp>
    </p:spTree>
    <p:extLst>
      <p:ext uri="{BB962C8B-B14F-4D97-AF65-F5344CB8AC3E}">
        <p14:creationId xmlns:p14="http://schemas.microsoft.com/office/powerpoint/2010/main" val="266599379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E7B4CA69-424B-011A-0B6E-6BD50F7086B0}"/>
              </a:ext>
            </a:extLst>
          </p:cNvPr>
          <p:cNvSpPr txBox="1">
            <a:spLocks noChangeArrowheads="1"/>
          </p:cNvSpPr>
          <p:nvPr userDrawn="1"/>
        </p:nvSpPr>
        <p:spPr bwMode="auto">
          <a:xfrm>
            <a:off x="319477" y="1776881"/>
            <a:ext cx="8505045"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suffered under Pontius Pilate,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was crucified, died,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was buried;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descended to the dead.</a:t>
            </a:r>
          </a:p>
        </p:txBody>
      </p:sp>
    </p:spTree>
    <p:extLst>
      <p:ext uri="{BB962C8B-B14F-4D97-AF65-F5344CB8AC3E}">
        <p14:creationId xmlns:p14="http://schemas.microsoft.com/office/powerpoint/2010/main" val="73464348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54000" y="1776881"/>
            <a:ext cx="8636000" cy="330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On the third day he rose again;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he ascended into heaven,</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is seated at the right hand</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of the Father,</a:t>
            </a:r>
          </a:p>
        </p:txBody>
      </p:sp>
    </p:spTree>
    <p:extLst>
      <p:ext uri="{BB962C8B-B14F-4D97-AF65-F5344CB8AC3E}">
        <p14:creationId xmlns:p14="http://schemas.microsoft.com/office/powerpoint/2010/main" val="379350437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2" name="Text Box 2">
            <a:extLst>
              <a:ext uri="{FF2B5EF4-FFF2-40B4-BE49-F238E27FC236}">
                <a16:creationId xmlns:a16="http://schemas.microsoft.com/office/drawing/2014/main" id="{5D9EC98E-A9F5-A58E-CBDA-0834DB1CAEBE}"/>
              </a:ext>
            </a:extLst>
          </p:cNvPr>
          <p:cNvSpPr txBox="1">
            <a:spLocks noChangeArrowheads="1"/>
          </p:cNvSpPr>
          <p:nvPr userDrawn="1"/>
        </p:nvSpPr>
        <p:spPr bwMode="auto">
          <a:xfrm>
            <a:off x="201953" y="1222883"/>
            <a:ext cx="8740093" cy="441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and will come again to judge</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living and the dead.</a:t>
            </a:r>
          </a:p>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communion of saints, </a:t>
            </a:r>
          </a:p>
        </p:txBody>
      </p:sp>
    </p:spTree>
    <p:extLst>
      <p:ext uri="{BB962C8B-B14F-4D97-AF65-F5344CB8AC3E}">
        <p14:creationId xmlns:p14="http://schemas.microsoft.com/office/powerpoint/2010/main" val="275648768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Vertical Title and Text">
    <p:spTree>
      <p:nvGrpSpPr>
        <p:cNvPr id="1" name=""/>
        <p:cNvGrpSpPr/>
        <p:nvPr/>
      </p:nvGrpSpPr>
      <p:grpSpPr>
        <a:xfrm>
          <a:off x="0" y="0"/>
          <a:ext cx="0" cy="0"/>
          <a:chOff x="0" y="0"/>
          <a:chExt cx="0" cy="0"/>
        </a:xfrm>
      </p:grpSpPr>
      <p:sp>
        <p:nvSpPr>
          <p:cNvPr id="9" name="Text Box 3">
            <a:extLst>
              <a:ext uri="{FF2B5EF4-FFF2-40B4-BE49-F238E27FC236}">
                <a16:creationId xmlns:a16="http://schemas.microsoft.com/office/drawing/2014/main" id="{75E0AAD0-B9B9-6B2D-5F94-B8624FF75DE1}"/>
              </a:ext>
            </a:extLst>
          </p:cNvPr>
          <p:cNvSpPr txBox="1">
            <a:spLocks noChangeArrowheads="1"/>
          </p:cNvSpPr>
          <p:nvPr userDrawn="1"/>
        </p:nvSpPr>
        <p:spPr bwMode="auto">
          <a:xfrm>
            <a:off x="217715" y="94486"/>
            <a:ext cx="622935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5000" b="1">
                <a:solidFill>
                  <a:schemeClr val="tx1"/>
                </a:solidFill>
                <a:latin typeface="Tahoma" panose="020B0604030504040204" pitchFamily="34" charset="0"/>
              </a:defRPr>
            </a:lvl1pPr>
            <a:lvl2pPr marL="742950" indent="-285750" eaLnBrk="0" hangingPunct="0">
              <a:defRPr sz="5000" b="1">
                <a:solidFill>
                  <a:schemeClr val="tx1"/>
                </a:solidFill>
                <a:latin typeface="Tahoma" panose="020B0604030504040204" pitchFamily="34" charset="0"/>
              </a:defRPr>
            </a:lvl2pPr>
            <a:lvl3pPr marL="1143000" indent="-228600" eaLnBrk="0" hangingPunct="0">
              <a:defRPr sz="5000" b="1">
                <a:solidFill>
                  <a:schemeClr val="tx1"/>
                </a:solidFill>
                <a:latin typeface="Tahoma" panose="020B0604030504040204" pitchFamily="34" charset="0"/>
              </a:defRPr>
            </a:lvl3pPr>
            <a:lvl4pPr marL="1600200" indent="-228600" eaLnBrk="0" hangingPunct="0">
              <a:defRPr sz="5000" b="1">
                <a:solidFill>
                  <a:schemeClr val="tx1"/>
                </a:solidFill>
                <a:latin typeface="Tahoma" panose="020B0604030504040204" pitchFamily="34" charset="0"/>
              </a:defRPr>
            </a:lvl4pPr>
            <a:lvl5pPr marL="2057400" indent="-228600" eaLnBrk="0" hangingPunct="0">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defRPr sz="5000" b="1">
                <a:solidFill>
                  <a:schemeClr val="tx1"/>
                </a:solidFill>
                <a:latin typeface="Tahoma" panose="020B0604030504040204" pitchFamily="34" charset="0"/>
              </a:defRPr>
            </a:lvl9pPr>
          </a:lstStyle>
          <a:p>
            <a:pPr eaLnBrk="1" hangingPunct="1">
              <a:spcBef>
                <a:spcPct val="50000"/>
              </a:spcBef>
            </a:pPr>
            <a:r>
              <a:rPr lang="en-US" altLang="en-US" sz="2700" dirty="0">
                <a:solidFill>
                  <a:srgbClr val="333399"/>
                </a:solidFill>
                <a:latin typeface="Times New Roman" panose="02020603050405020304" pitchFamily="18" charset="0"/>
              </a:rPr>
              <a:t>THE APOSTLES’ CREED</a:t>
            </a:r>
            <a:br>
              <a:rPr lang="en-US" altLang="en-US" sz="2700" dirty="0">
                <a:solidFill>
                  <a:srgbClr val="333399"/>
                </a:solidFill>
                <a:latin typeface="Times New Roman" panose="02020603050405020304" pitchFamily="18" charset="0"/>
              </a:rPr>
            </a:br>
            <a:r>
              <a:rPr lang="en-US" altLang="en-US" sz="2700" dirty="0">
                <a:solidFill>
                  <a:srgbClr val="333399"/>
                </a:solidFill>
                <a:latin typeface="Times New Roman" panose="02020603050405020304" pitchFamily="18" charset="0"/>
              </a:rPr>
              <a:t>ECUMENICAL VERSION</a:t>
            </a:r>
            <a:endParaRPr lang="en-US" altLang="en-US" sz="1800" dirty="0">
              <a:solidFill>
                <a:srgbClr val="333399"/>
              </a:solidFill>
              <a:latin typeface="Times New Roman" panose="02020603050405020304" pitchFamily="18" charset="0"/>
            </a:endParaRPr>
          </a:p>
        </p:txBody>
      </p:sp>
      <p:sp>
        <p:nvSpPr>
          <p:cNvPr id="10" name="Text Box 9">
            <a:extLst>
              <a:ext uri="{FF2B5EF4-FFF2-40B4-BE49-F238E27FC236}">
                <a16:creationId xmlns:a16="http://schemas.microsoft.com/office/drawing/2014/main" id="{4DDC7ECA-9ACB-A0B2-85FB-25BD8D639342}"/>
              </a:ext>
            </a:extLst>
          </p:cNvPr>
          <p:cNvSpPr txBox="1">
            <a:spLocks noChangeArrowheads="1"/>
          </p:cNvSpPr>
          <p:nvPr userDrawn="1"/>
        </p:nvSpPr>
        <p:spPr bwMode="auto">
          <a:xfrm>
            <a:off x="7286625" y="335731"/>
            <a:ext cx="857250" cy="553998"/>
          </a:xfrm>
          <a:prstGeom prst="rect">
            <a:avLst/>
          </a:prstGeom>
          <a:noFill/>
          <a:ln w="6350">
            <a:noFill/>
            <a:miter lim="800000"/>
            <a:headEnd/>
            <a:tailEnd/>
          </a:ln>
        </p:spPr>
        <p:txBody>
          <a:bodyPr>
            <a:spAutoFit/>
          </a:bodyPr>
          <a:lstStyle/>
          <a:p>
            <a:pPr>
              <a:spcBef>
                <a:spcPct val="50000"/>
              </a:spcBef>
              <a:defRPr/>
            </a:pPr>
            <a:r>
              <a:rPr lang="en-US" sz="3000" dirty="0">
                <a:solidFill>
                  <a:schemeClr val="accent2">
                    <a:lumMod val="75000"/>
                  </a:schemeClr>
                </a:solidFill>
                <a:latin typeface="Times New Roman" pitchFamily="18" charset="0"/>
              </a:rPr>
              <a:t>882</a:t>
            </a:r>
          </a:p>
        </p:txBody>
      </p:sp>
      <p:sp>
        <p:nvSpPr>
          <p:cNvPr id="3" name="Text Box 2">
            <a:extLst>
              <a:ext uri="{FF2B5EF4-FFF2-40B4-BE49-F238E27FC236}">
                <a16:creationId xmlns:a16="http://schemas.microsoft.com/office/drawing/2014/main" id="{C8A6BA15-C1E4-A16C-671D-AE32919D3FB1}"/>
              </a:ext>
            </a:extLst>
          </p:cNvPr>
          <p:cNvSpPr txBox="1">
            <a:spLocks noChangeArrowheads="1"/>
          </p:cNvSpPr>
          <p:nvPr userDrawn="1"/>
        </p:nvSpPr>
        <p:spPr bwMode="auto">
          <a:xfrm>
            <a:off x="339170" y="2192379"/>
            <a:ext cx="8465660" cy="2473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509588" algn="l"/>
                <a:tab pos="914400" algn="l"/>
                <a:tab pos="1382713" algn="l"/>
              </a:tabLst>
              <a:defRPr sz="5000" b="1">
                <a:solidFill>
                  <a:schemeClr val="tx1"/>
                </a:solidFill>
                <a:latin typeface="Tahoma" panose="020B0604030504040204" pitchFamily="34" charset="0"/>
              </a:defRPr>
            </a:lvl1pPr>
            <a:lvl2pPr marL="742950" indent="-285750" eaLnBrk="0" hangingPunct="0">
              <a:tabLst>
                <a:tab pos="509588" algn="l"/>
                <a:tab pos="914400" algn="l"/>
                <a:tab pos="1382713" algn="l"/>
              </a:tabLst>
              <a:defRPr sz="5000" b="1">
                <a:solidFill>
                  <a:schemeClr val="tx1"/>
                </a:solidFill>
                <a:latin typeface="Tahoma" panose="020B0604030504040204" pitchFamily="34" charset="0"/>
              </a:defRPr>
            </a:lvl2pPr>
            <a:lvl3pPr marL="1143000" indent="-228600" eaLnBrk="0" hangingPunct="0">
              <a:tabLst>
                <a:tab pos="509588" algn="l"/>
                <a:tab pos="914400" algn="l"/>
                <a:tab pos="1382713" algn="l"/>
              </a:tabLst>
              <a:defRPr sz="5000" b="1">
                <a:solidFill>
                  <a:schemeClr val="tx1"/>
                </a:solidFill>
                <a:latin typeface="Tahoma" panose="020B0604030504040204" pitchFamily="34" charset="0"/>
              </a:defRPr>
            </a:lvl3pPr>
            <a:lvl4pPr marL="1600200" indent="-228600" eaLnBrk="0" hangingPunct="0">
              <a:tabLst>
                <a:tab pos="509588" algn="l"/>
                <a:tab pos="914400" algn="l"/>
                <a:tab pos="1382713" algn="l"/>
              </a:tabLst>
              <a:defRPr sz="5000" b="1">
                <a:solidFill>
                  <a:schemeClr val="tx1"/>
                </a:solidFill>
                <a:latin typeface="Tahoma" panose="020B0604030504040204" pitchFamily="34" charset="0"/>
              </a:defRPr>
            </a:lvl4pPr>
            <a:lvl5pPr marL="2057400" indent="-228600" eaLnBrk="0" hangingPunct="0">
              <a:tabLst>
                <a:tab pos="509588" algn="l"/>
                <a:tab pos="914400" algn="l"/>
                <a:tab pos="1382713" algn="l"/>
              </a:tabLst>
              <a:defRPr sz="5000" b="1">
                <a:solidFill>
                  <a:schemeClr val="tx1"/>
                </a:solidFill>
                <a:latin typeface="Tahoma" panose="020B0604030504040204" pitchFamily="34" charset="0"/>
              </a:defRPr>
            </a:lvl5pPr>
            <a:lvl6pPr marL="25146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6pPr>
            <a:lvl7pPr marL="29718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7pPr>
            <a:lvl8pPr marL="34290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8pPr>
            <a:lvl9pPr marL="3886200" indent="-228600" algn="ctr" eaLnBrk="0" fontAlgn="base" hangingPunct="0">
              <a:spcBef>
                <a:spcPct val="0"/>
              </a:spcBef>
              <a:spcAft>
                <a:spcPct val="0"/>
              </a:spcAft>
              <a:tabLst>
                <a:tab pos="509588" algn="l"/>
                <a:tab pos="914400" algn="l"/>
                <a:tab pos="1382713" algn="l"/>
              </a:tabLst>
              <a:defRPr sz="5000" b="1">
                <a:solidFill>
                  <a:schemeClr val="tx1"/>
                </a:solidFill>
                <a:latin typeface="Tahoma" panose="020B0604030504040204" pitchFamily="34" charset="0"/>
              </a:defRPr>
            </a:lvl9pPr>
          </a:lstStyle>
          <a:p>
            <a:pPr algn="ctr" eaLnBrk="1" hangingPunct="1">
              <a:lnSpc>
                <a:spcPct val="150000"/>
              </a:lnSpc>
              <a:spcBef>
                <a:spcPct val="50000"/>
              </a:spcBef>
            </a:pPr>
            <a:r>
              <a:rPr lang="en-US" altLang="en-US" sz="3600" b="0" dirty="0">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600" b="0" dirty="0">
                <a:latin typeface="Verdana" panose="020B0604030504040204" pitchFamily="34" charset="0"/>
                <a:ea typeface="Verdana" panose="020B0604030504040204" pitchFamily="34" charset="0"/>
                <a:cs typeface="Verdana" panose="020B0604030504040204" pitchFamily="34" charset="0"/>
              </a:rPr>
            </a:br>
            <a:r>
              <a:rPr lang="en-US" altLang="en-US" sz="3600" b="0" dirty="0">
                <a:latin typeface="Verdana" panose="020B0604030504040204" pitchFamily="34" charset="0"/>
                <a:ea typeface="Verdana" panose="020B0604030504040204" pitchFamily="34" charset="0"/>
                <a:cs typeface="Verdana" panose="020B0604030504040204" pitchFamily="34" charset="0"/>
              </a:rPr>
              <a:t>	and the life everlasting. Amen.</a:t>
            </a:r>
          </a:p>
        </p:txBody>
      </p:sp>
    </p:spTree>
    <p:extLst>
      <p:ext uri="{BB962C8B-B14F-4D97-AF65-F5344CB8AC3E}">
        <p14:creationId xmlns:p14="http://schemas.microsoft.com/office/powerpoint/2010/main" val="242004951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reaking Bread &amp; Giving Cup">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11094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54038"/>
            <a:ext cx="7477759"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We believe in one God, the Father, the Almighty, maker of heaven and earth, of all that is, seen and unseen. We believe in one Lord, Jesus Christ, the only Son of God, eternally begotten of the Father, God from God, Light from Light, true God from</a:t>
            </a:r>
          </a:p>
        </p:txBody>
      </p:sp>
      <p:sp>
        <p:nvSpPr>
          <p:cNvPr id="2" name="TextBox 1">
            <a:extLst>
              <a:ext uri="{FF2B5EF4-FFF2-40B4-BE49-F238E27FC236}">
                <a16:creationId xmlns:a16="http://schemas.microsoft.com/office/drawing/2014/main" id="{01019B05-26BC-83DF-2BE9-22FEF1F35D1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129043099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BFD2392-6A1C-1140-581B-1D779148BFFE}"/>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true God, begotten, not made, of one Being with the Father; through him all things were made. For us and for our salvation he came down from heaven, was incarnate of the Holy Spirit and the Virgin Mary and became truly human. For our sake he was</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8129728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422749"/>
            <a:ext cx="7477759" cy="5538889"/>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crucified under Pontius Pilate; he suffered death and was buried. On the third day he rose again in accordance with the Scriptures; he ascended into heaven and is seated at the right hand of the Father. He will come again in glory to judge the living and </a:t>
            </a:r>
          </a:p>
        </p:txBody>
      </p:sp>
      <p:sp>
        <p:nvSpPr>
          <p:cNvPr id="2" name="TextBox 1">
            <a:extLst>
              <a:ext uri="{FF2B5EF4-FFF2-40B4-BE49-F238E27FC236}">
                <a16:creationId xmlns:a16="http://schemas.microsoft.com/office/drawing/2014/main" id="{C92B5CF7-776C-6CE4-415A-A39E5C280644}"/>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393143132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545171"/>
            <a:ext cx="7477759" cy="4846391"/>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the dead, and his kingdom will have no end. We believe in the Holy Spirit, the Lord, the giver of life, who proceeds from the Father and the Son, who with the Father and the Son is worshiped and glorified, who has spoken through the prophets.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CC0A49FB-2A68-788D-496A-BCB3F0B12FC1}"/>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995926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22A1D83-110E-7EE1-9F81-182626677611}"/>
              </a:ext>
            </a:extLst>
          </p:cNvPr>
          <p:cNvSpPr txBox="1"/>
          <p:nvPr userDrawn="1"/>
        </p:nvSpPr>
        <p:spPr>
          <a:xfrm>
            <a:off x="833120" y="1807021"/>
            <a:ext cx="7477759" cy="4153894"/>
          </a:xfrm>
          <a:prstGeom prst="rect">
            <a:avLst/>
          </a:prstGeom>
          <a:noFill/>
        </p:spPr>
        <p:txBody>
          <a:bodyPr wrap="square" rtlCol="0">
            <a:spAutoFit/>
          </a:bodyPr>
          <a:lstStyle/>
          <a:p>
            <a:pPr algn="ctr">
              <a:lnSpc>
                <a:spcPct val="150000"/>
              </a:lnSpc>
            </a:pPr>
            <a:r>
              <a:rPr lang="en-US" sz="3000" dirty="0">
                <a:effectLst/>
                <a:latin typeface="Verdana" panose="020B0604030504040204" pitchFamily="34" charset="0"/>
                <a:ea typeface="Verdana" panose="020B0604030504040204" pitchFamily="34" charset="0"/>
                <a:cs typeface="Verdana" panose="020B0604030504040204" pitchFamily="34" charset="0"/>
              </a:rPr>
              <a:t>We believe in the one holy catholic and apostolic church. We acknowledge one baptism for the forgiveness of sins. We look for the resurrection of the dead, and the life of the world to come. Amen.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Box 1">
            <a:extLst>
              <a:ext uri="{FF2B5EF4-FFF2-40B4-BE49-F238E27FC236}">
                <a16:creationId xmlns:a16="http://schemas.microsoft.com/office/drawing/2014/main" id="{97424767-4C8C-F76D-A58D-8EBE6B805098}"/>
              </a:ext>
            </a:extLst>
          </p:cNvPr>
          <p:cNvSpPr txBox="1"/>
          <p:nvPr userDrawn="1"/>
        </p:nvSpPr>
        <p:spPr>
          <a:xfrm>
            <a:off x="0" y="4135"/>
            <a:ext cx="9144000" cy="1138773"/>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AFFIRMATION OF OUR FAITH  </a:t>
            </a:r>
          </a:p>
          <a:p>
            <a:pPr algn="ctr"/>
            <a:r>
              <a:rPr lang="en-US" sz="3400" dirty="0">
                <a:latin typeface="Times New Roman" charset="0"/>
                <a:ea typeface="Times New Roman" charset="0"/>
                <a:cs typeface="Times New Roman" charset="0"/>
              </a:rPr>
              <a:t>The Nicene Creed   UMH 880</a:t>
            </a:r>
            <a:endParaRPr lang="en-US" sz="3600" dirty="0">
              <a:latin typeface="Times New Roman" charset="0"/>
              <a:ea typeface="Times New Roman" charset="0"/>
              <a:cs typeface="Times New Roman" charset="0"/>
            </a:endParaRPr>
          </a:p>
        </p:txBody>
      </p:sp>
    </p:spTree>
    <p:extLst>
      <p:ext uri="{BB962C8B-B14F-4D97-AF65-F5344CB8AC3E}">
        <p14:creationId xmlns:p14="http://schemas.microsoft.com/office/powerpoint/2010/main" val="222657306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1">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1531231" y="2159966"/>
            <a:ext cx="6081537" cy="2538067"/>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God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maker of heaven and earth;</a:t>
            </a:r>
          </a:p>
        </p:txBody>
      </p:sp>
      <p:sp>
        <p:nvSpPr>
          <p:cNvPr id="3" name="TextBox 2">
            <a:extLst>
              <a:ext uri="{FF2B5EF4-FFF2-40B4-BE49-F238E27FC236}">
                <a16:creationId xmlns:a16="http://schemas.microsoft.com/office/drawing/2014/main" id="{32C1F092-86F7-2F5F-5D64-39FA81A31F9B}"/>
              </a:ext>
            </a:extLst>
          </p:cNvPr>
          <p:cNvSpPr txBox="1"/>
          <p:nvPr userDrawn="1"/>
        </p:nvSpPr>
        <p:spPr>
          <a:xfrm>
            <a:off x="140328" y="748824"/>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27463012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398421" y="1355118"/>
            <a:ext cx="8347157" cy="5308056"/>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non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And in Jesus Christ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his only Son our Lord: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who was conceived by the		Holy Spirit,</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born of the Virgin Mary,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suffered under Pontius Pilate,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was crucified, dead, and buried;</a:t>
            </a:r>
          </a:p>
        </p:txBody>
      </p:sp>
      <p:sp>
        <p:nvSpPr>
          <p:cNvPr id="3" name="TextBox 2">
            <a:extLst>
              <a:ext uri="{FF2B5EF4-FFF2-40B4-BE49-F238E27FC236}">
                <a16:creationId xmlns:a16="http://schemas.microsoft.com/office/drawing/2014/main" id="{5ECEF324-9EF9-C0E2-3529-A2437C0A9BA1}"/>
              </a:ext>
            </a:extLst>
          </p:cNvPr>
          <p:cNvSpPr txBox="1"/>
          <p:nvPr userDrawn="1"/>
        </p:nvSpPr>
        <p:spPr>
          <a:xfrm>
            <a:off x="171811" y="682639"/>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16500135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3">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4" cy="769441"/>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513035"/>
            <a:ext cx="9011920" cy="4846391"/>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the third day he rose from the dead;</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he ascended into heaven,</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a:t>
            </a:r>
            <a:r>
              <a:rPr lang="en-US" altLang="en-US" sz="3000" b="0" dirty="0" err="1">
                <a:solidFill>
                  <a:schemeClr val="tx1"/>
                </a:solidFill>
                <a:latin typeface="Verdana" panose="020B0604030504040204" pitchFamily="34" charset="0"/>
                <a:ea typeface="Verdana" panose="020B0604030504040204" pitchFamily="34" charset="0"/>
                <a:cs typeface="Verdana" panose="020B0604030504040204" pitchFamily="34" charset="0"/>
              </a:rPr>
              <a:t>sitteth</a:t>
            </a: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at the right hand of God the Father Almighty; </a:t>
            </a:r>
          </a:p>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from thence he shall come to judge the quick and the dead.</a:t>
            </a:r>
          </a:p>
        </p:txBody>
      </p:sp>
      <p:sp>
        <p:nvSpPr>
          <p:cNvPr id="3" name="TextBox 2">
            <a:extLst>
              <a:ext uri="{FF2B5EF4-FFF2-40B4-BE49-F238E27FC236}">
                <a16:creationId xmlns:a16="http://schemas.microsoft.com/office/drawing/2014/main" id="{9E54259B-8C8A-064A-CE93-53534CAFD644}"/>
              </a:ext>
            </a:extLst>
          </p:cNvPr>
          <p:cNvSpPr txBox="1"/>
          <p:nvPr userDrawn="1"/>
        </p:nvSpPr>
        <p:spPr>
          <a:xfrm>
            <a:off x="172016" y="771906"/>
            <a:ext cx="4744016"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68693406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4">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85505F5-FC7A-E423-773C-D5C3624A6C9B}"/>
              </a:ext>
            </a:extLst>
          </p:cNvPr>
          <p:cNvSpPr txBox="1"/>
          <p:nvPr userDrawn="1"/>
        </p:nvSpPr>
        <p:spPr>
          <a:xfrm>
            <a:off x="26956" y="0"/>
            <a:ext cx="6466835" cy="1261884"/>
          </a:xfrm>
          <a:prstGeom prst="rect">
            <a:avLst/>
          </a:prstGeom>
          <a:noFill/>
        </p:spPr>
        <p:txBody>
          <a:bodyPr wrap="none" rtlCol="0">
            <a:spAutoFit/>
          </a:bodyPr>
          <a:lstStyle/>
          <a:p>
            <a:pPr algn="ctr"/>
            <a:r>
              <a:rPr lang="en-US" sz="4400" b="1" dirty="0">
                <a:latin typeface="Verdana" panose="020B0604030504040204" pitchFamily="34" charset="0"/>
                <a:ea typeface="Verdana" panose="020B0604030504040204" pitchFamily="34" charset="0"/>
                <a:cs typeface="Verdana" panose="020B0604030504040204" pitchFamily="34" charset="0"/>
              </a:rPr>
              <a:t>The Apostle’s Creed</a:t>
            </a:r>
            <a:br>
              <a:rPr lang="en-US" sz="4400" b="1" dirty="0">
                <a:latin typeface="Verdana" panose="020B0604030504040204" pitchFamily="34" charset="0"/>
                <a:ea typeface="Verdana" panose="020B0604030504040204" pitchFamily="34" charset="0"/>
                <a:cs typeface="Verdana" panose="020B0604030504040204" pitchFamily="34" charset="0"/>
              </a:rPr>
            </a:br>
            <a:endParaRPr lang="en-US" sz="32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31E4F2C3-86F5-C9AE-42E3-8086431BEEF7}"/>
              </a:ext>
            </a:extLst>
          </p:cNvPr>
          <p:cNvSpPr txBox="1"/>
          <p:nvPr userDrawn="1"/>
        </p:nvSpPr>
        <p:spPr>
          <a:xfrm>
            <a:off x="6979920" y="194826"/>
            <a:ext cx="2137124" cy="553998"/>
          </a:xfrm>
          <a:prstGeom prst="rect">
            <a:avLst/>
          </a:prstGeom>
          <a:noFill/>
        </p:spPr>
        <p:txBody>
          <a:bodyPr wrap="none" rtlCol="0">
            <a:spAutoFit/>
          </a:bodyPr>
          <a:lstStyle/>
          <a:p>
            <a:r>
              <a:rPr lang="en-US" sz="3000" b="1" dirty="0">
                <a:latin typeface="Verdana" panose="020B0604030504040204" pitchFamily="34" charset="0"/>
                <a:ea typeface="Verdana" panose="020B0604030504040204" pitchFamily="34" charset="0"/>
                <a:cs typeface="Verdana" panose="020B0604030504040204" pitchFamily="34" charset="0"/>
              </a:rPr>
              <a:t>UMH 881</a:t>
            </a:r>
          </a:p>
        </p:txBody>
      </p:sp>
      <p:sp>
        <p:nvSpPr>
          <p:cNvPr id="7" name="TextBox 6">
            <a:extLst>
              <a:ext uri="{FF2B5EF4-FFF2-40B4-BE49-F238E27FC236}">
                <a16:creationId xmlns:a16="http://schemas.microsoft.com/office/drawing/2014/main" id="{62F95F84-A665-3F45-E3EC-625C73348D42}"/>
              </a:ext>
            </a:extLst>
          </p:cNvPr>
          <p:cNvSpPr txBox="1"/>
          <p:nvPr userDrawn="1"/>
        </p:nvSpPr>
        <p:spPr>
          <a:xfrm>
            <a:off x="66040" y="1838963"/>
            <a:ext cx="9011920" cy="4153894"/>
          </a:xfrm>
          <a:prstGeom prst="rect">
            <a:avLst/>
          </a:prstGeom>
          <a:solidFill>
            <a:srgbClr val="FFFBD9">
              <a:alpha val="70980"/>
            </a:srgbClr>
          </a:solidFill>
          <a:ln>
            <a:noFill/>
          </a:ln>
        </p:spPr>
        <p:style>
          <a:lnRef idx="0">
            <a:scrgbClr r="0" g="0" b="0"/>
          </a:lnRef>
          <a:fillRef idx="0">
            <a:scrgbClr r="0" g="0" b="0"/>
          </a:fillRef>
          <a:effectRef idx="0">
            <a:scrgbClr r="0" g="0" b="0"/>
          </a:effectRef>
          <a:fontRef idx="minor">
            <a:schemeClr val="lt1"/>
          </a:fontRef>
        </p:style>
        <p:txBody>
          <a:bodyPr wrap="square" rtlCol="0" anchor="ctr">
            <a:spAutoFit/>
          </a:bodyPr>
          <a:lstStyle/>
          <a:p>
            <a:pPr algn="ctr" eaLnBrk="1" hangingPunct="1">
              <a:lnSpc>
                <a:spcPct val="150000"/>
              </a:lnSpc>
              <a:spcBef>
                <a:spcPct val="50000"/>
              </a:spcBef>
            </a:pP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I believe in the Holy Spirit,</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holy catholic church,</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communion of saints,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forgiveness of sins,</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the resurrection of the body,</a:t>
            </a:r>
            <a:b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br>
            <a:r>
              <a:rPr lang="en-US" altLang="en-US" sz="3000" b="0" dirty="0">
                <a:solidFill>
                  <a:schemeClr val="tx1"/>
                </a:solidFill>
                <a:latin typeface="Verdana" panose="020B0604030504040204" pitchFamily="34" charset="0"/>
                <a:ea typeface="Verdana" panose="020B0604030504040204" pitchFamily="34" charset="0"/>
                <a:cs typeface="Verdana" panose="020B0604030504040204" pitchFamily="34" charset="0"/>
              </a:rPr>
              <a:t>	and the life everlasting. Amen.</a:t>
            </a:r>
          </a:p>
        </p:txBody>
      </p:sp>
      <p:sp>
        <p:nvSpPr>
          <p:cNvPr id="3" name="TextBox 2">
            <a:extLst>
              <a:ext uri="{FF2B5EF4-FFF2-40B4-BE49-F238E27FC236}">
                <a16:creationId xmlns:a16="http://schemas.microsoft.com/office/drawing/2014/main" id="{D677D783-11CD-D544-2ABC-581B4242F298}"/>
              </a:ext>
            </a:extLst>
          </p:cNvPr>
          <p:cNvSpPr txBox="1"/>
          <p:nvPr userDrawn="1"/>
        </p:nvSpPr>
        <p:spPr>
          <a:xfrm>
            <a:off x="176543" y="680477"/>
            <a:ext cx="4716854" cy="369332"/>
          </a:xfrm>
          <a:prstGeom prst="rect">
            <a:avLst/>
          </a:prstGeom>
          <a:noFill/>
        </p:spPr>
        <p:txBody>
          <a:bodyPr wrap="square">
            <a:spAutoFit/>
          </a:bodyPr>
          <a:lstStyle/>
          <a:p>
            <a:r>
              <a:rPr lang="en-US" sz="1800" b="1" dirty="0">
                <a:latin typeface="Verdana" panose="020B0604030504040204" pitchFamily="34" charset="0"/>
                <a:ea typeface="Verdana" panose="020B0604030504040204" pitchFamily="34" charset="0"/>
                <a:cs typeface="Verdana" panose="020B0604030504040204" pitchFamily="34" charset="0"/>
              </a:rPr>
              <a:t>Traditional Version </a:t>
            </a:r>
            <a:endParaRPr lang="en-US" dirty="0"/>
          </a:p>
        </p:txBody>
      </p:sp>
    </p:spTree>
    <p:extLst>
      <p:ext uri="{BB962C8B-B14F-4D97-AF65-F5344CB8AC3E}">
        <p14:creationId xmlns:p14="http://schemas.microsoft.com/office/powerpoint/2010/main" val="382466608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 Great Thanksgivin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5168E92-A468-6EAD-7FDB-D24EFD1FE9BE}"/>
              </a:ext>
            </a:extLst>
          </p:cNvPr>
          <p:cNvSpPr txBox="1"/>
          <p:nvPr userDrawn="1"/>
        </p:nvSpPr>
        <p:spPr>
          <a:xfrm>
            <a:off x="13855" y="1764490"/>
            <a:ext cx="9130145"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The Lord be with you.</a:t>
            </a:r>
          </a:p>
        </p:txBody>
      </p:sp>
      <p:sp>
        <p:nvSpPr>
          <p:cNvPr id="10" name="TextBox 9">
            <a:extLst>
              <a:ext uri="{FF2B5EF4-FFF2-40B4-BE49-F238E27FC236}">
                <a16:creationId xmlns:a16="http://schemas.microsoft.com/office/drawing/2014/main" id="{370202C6-4012-A501-B6FD-D4A30D91017C}"/>
              </a:ext>
            </a:extLst>
          </p:cNvPr>
          <p:cNvSpPr txBox="1"/>
          <p:nvPr userDrawn="1"/>
        </p:nvSpPr>
        <p:spPr>
          <a:xfrm>
            <a:off x="-13856" y="2585720"/>
            <a:ext cx="9144001"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And also with you.</a:t>
            </a:r>
          </a:p>
        </p:txBody>
      </p:sp>
      <p:sp>
        <p:nvSpPr>
          <p:cNvPr id="2" name="TextBox 1">
            <a:extLst>
              <a:ext uri="{FF2B5EF4-FFF2-40B4-BE49-F238E27FC236}">
                <a16:creationId xmlns:a16="http://schemas.microsoft.com/office/drawing/2014/main" id="{AB5C3947-817E-422E-B51B-8CBE2938300F}"/>
              </a:ext>
            </a:extLst>
          </p:cNvPr>
          <p:cNvSpPr txBox="1"/>
          <p:nvPr userDrawn="1"/>
        </p:nvSpPr>
        <p:spPr>
          <a:xfrm>
            <a:off x="-6928" y="3406950"/>
            <a:ext cx="9130144" cy="707886"/>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Lift up your hearts.</a:t>
            </a:r>
          </a:p>
        </p:txBody>
      </p:sp>
      <p:sp>
        <p:nvSpPr>
          <p:cNvPr id="3" name="TextBox 2">
            <a:extLst>
              <a:ext uri="{FF2B5EF4-FFF2-40B4-BE49-F238E27FC236}">
                <a16:creationId xmlns:a16="http://schemas.microsoft.com/office/drawing/2014/main" id="{B96EAABD-8FA5-C968-2E77-947A85B3878C}"/>
              </a:ext>
            </a:extLst>
          </p:cNvPr>
          <p:cNvSpPr txBox="1"/>
          <p:nvPr userDrawn="1"/>
        </p:nvSpPr>
        <p:spPr>
          <a:xfrm>
            <a:off x="0" y="4228180"/>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We lift them up to the Lord.</a:t>
            </a:r>
          </a:p>
        </p:txBody>
      </p:sp>
      <p:sp>
        <p:nvSpPr>
          <p:cNvPr id="6" name="TextBox 5">
            <a:extLst>
              <a:ext uri="{FF2B5EF4-FFF2-40B4-BE49-F238E27FC236}">
                <a16:creationId xmlns:a16="http://schemas.microsoft.com/office/drawing/2014/main" id="{D5DCCABA-2703-7DE3-ADDD-4613D94A406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57973232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2 Great Thanksgivin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71FCEA-33EA-E6AA-8F53-B753346CC1B3}"/>
              </a:ext>
            </a:extLst>
          </p:cNvPr>
          <p:cNvSpPr txBox="1"/>
          <p:nvPr userDrawn="1"/>
        </p:nvSpPr>
        <p:spPr>
          <a:xfrm>
            <a:off x="0" y="1925386"/>
            <a:ext cx="9130145"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4000" dirty="0">
                <a:latin typeface="Verdana" panose="020B0604030504040204" pitchFamily="34" charset="0"/>
                <a:ea typeface="Verdana" panose="020B0604030504040204" pitchFamily="34" charset="0"/>
                <a:cs typeface="Verdana" panose="020B0604030504040204" pitchFamily="34" charset="0"/>
              </a:rPr>
              <a:t>: Let us give thanks to the </a:t>
            </a:r>
          </a:p>
          <a:p>
            <a:pPr algn="ctr"/>
            <a:r>
              <a:rPr lang="en-US" sz="4000" dirty="0">
                <a:latin typeface="Verdana" panose="020B0604030504040204" pitchFamily="34" charset="0"/>
                <a:ea typeface="Verdana" panose="020B0604030504040204" pitchFamily="34" charset="0"/>
                <a:cs typeface="Verdana" panose="020B0604030504040204" pitchFamily="34" charset="0"/>
              </a:rPr>
              <a:t>Lord our God.</a:t>
            </a:r>
          </a:p>
        </p:txBody>
      </p:sp>
      <p:sp>
        <p:nvSpPr>
          <p:cNvPr id="5" name="TextBox 4">
            <a:extLst>
              <a:ext uri="{FF2B5EF4-FFF2-40B4-BE49-F238E27FC236}">
                <a16:creationId xmlns:a16="http://schemas.microsoft.com/office/drawing/2014/main" id="{5CBD4657-B973-9F0A-6818-1E1AE045689F}"/>
              </a:ext>
            </a:extLst>
          </p:cNvPr>
          <p:cNvSpPr txBox="1"/>
          <p:nvPr userDrawn="1"/>
        </p:nvSpPr>
        <p:spPr>
          <a:xfrm>
            <a:off x="0" y="3609176"/>
            <a:ext cx="9144000" cy="1323439"/>
          </a:xfrm>
          <a:prstGeom prst="rect">
            <a:avLst/>
          </a:prstGeom>
          <a:noFill/>
        </p:spPr>
        <p:txBody>
          <a:bodyPr wrap="square" rtlCol="0">
            <a:spAutoFit/>
          </a:bodyPr>
          <a:lstStyle/>
          <a:p>
            <a:pPr algn="ctr"/>
            <a:r>
              <a:rPr lang="en-US" sz="40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People</a:t>
            </a:r>
            <a:r>
              <a:rPr lang="en-US" sz="4000" b="1" dirty="0">
                <a:latin typeface="Verdana" panose="020B0604030504040204" pitchFamily="34" charset="0"/>
                <a:ea typeface="Verdana" panose="020B0604030504040204" pitchFamily="34" charset="0"/>
                <a:cs typeface="Verdana" panose="020B0604030504040204" pitchFamily="34" charset="0"/>
              </a:rPr>
              <a:t>: It is right to give thanks and praise.</a:t>
            </a:r>
          </a:p>
        </p:txBody>
      </p:sp>
      <p:sp>
        <p:nvSpPr>
          <p:cNvPr id="7" name="TextBox 6">
            <a:extLst>
              <a:ext uri="{FF2B5EF4-FFF2-40B4-BE49-F238E27FC236}">
                <a16:creationId xmlns:a16="http://schemas.microsoft.com/office/drawing/2014/main" id="{8D7AADD0-14E9-CE52-B9CE-753BB2B129F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178497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Great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2308324"/>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It is right, and a good and joyful thing, always and everywhere to give thanks to you Almighty God, creator of heaven and earth</a:t>
            </a:r>
            <a:r>
              <a:rPr lang="is-IS" sz="3600" dirty="0">
                <a:latin typeface="Verdana" panose="020B0604030504040204" pitchFamily="34" charset="0"/>
                <a:ea typeface="Verdana" panose="020B0604030504040204" pitchFamily="34" charset="0"/>
                <a:cs typeface="Verdana" panose="020B0604030504040204" pitchFamily="34" charset="0"/>
              </a:rPr>
              <a:t>...</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3" name="TextBox 2">
            <a:extLst>
              <a:ext uri="{FF2B5EF4-FFF2-40B4-BE49-F238E27FC236}">
                <a16:creationId xmlns:a16="http://schemas.microsoft.com/office/drawing/2014/main" id="{F651AE5C-DAEF-3358-7738-A094587C2FE2}"/>
              </a:ext>
            </a:extLst>
          </p:cNvPr>
          <p:cNvSpPr txBox="1"/>
          <p:nvPr userDrawn="1"/>
        </p:nvSpPr>
        <p:spPr>
          <a:xfrm>
            <a:off x="-6928" y="3995406"/>
            <a:ext cx="9130145" cy="2308324"/>
          </a:xfrm>
          <a:prstGeom prst="rect">
            <a:avLst/>
          </a:prstGeom>
          <a:noFill/>
        </p:spPr>
        <p:txBody>
          <a:bodyPr wrap="square" rtlCol="0">
            <a:spAutoFit/>
          </a:bodyPr>
          <a:lstStyle/>
          <a:p>
            <a:pPr algn="ctr"/>
            <a:r>
              <a:rPr lang="is-IS" sz="36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07549078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LT 3">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51AE5C-DAEF-3358-7738-A094587C2FE2}"/>
              </a:ext>
            </a:extLst>
          </p:cNvPr>
          <p:cNvSpPr txBox="1"/>
          <p:nvPr userDrawn="1"/>
        </p:nvSpPr>
        <p:spPr>
          <a:xfrm>
            <a:off x="6927" y="1578928"/>
            <a:ext cx="9130145" cy="470898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Ruth and David,</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priests and the prophets,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Mary and Joseph,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the apostles and the martyrs,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mothers and our fathers,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is-IS" sz="3000" dirty="0">
                <a:highlight>
                  <a:srgbClr val="FFFBD9"/>
                </a:highlight>
                <a:latin typeface="Verdana" panose="020B0604030504040204" pitchFamily="34" charset="0"/>
                <a:ea typeface="Verdana" panose="020B0604030504040204" pitchFamily="34" charset="0"/>
                <a:cs typeface="Verdana" panose="020B0604030504040204" pitchFamily="34" charset="0"/>
              </a:rPr>
              <a:t>God of our children to all generations.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is-IS" sz="3000" dirty="0">
              <a:latin typeface="Verdana" panose="020B0604030504040204" pitchFamily="34" charset="0"/>
              <a:ea typeface="Verdana" panose="020B0604030504040204" pitchFamily="34" charset="0"/>
              <a:cs typeface="Verdana" panose="020B0604030504040204" pitchFamily="34" charset="0"/>
            </a:endParaRPr>
          </a:p>
          <a:p>
            <a:pPr algn="ctr"/>
            <a:r>
              <a:rPr lang="is-IS" sz="3000" dirty="0">
                <a:latin typeface="Verdana" panose="020B0604030504040204" pitchFamily="34" charset="0"/>
                <a:ea typeface="Verdana" panose="020B0604030504040204" pitchFamily="34" charset="0"/>
                <a:cs typeface="Verdana" panose="020B0604030504040204" pitchFamily="34" charset="0"/>
              </a:rPr>
              <a:t>And so, with your people on earth and all the company of heaven we praise your name and join their unending hymn:</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
        <p:nvSpPr>
          <p:cNvPr id="7" name="TextBox 6">
            <a:extLst>
              <a:ext uri="{FF2B5EF4-FFF2-40B4-BE49-F238E27FC236}">
                <a16:creationId xmlns:a16="http://schemas.microsoft.com/office/drawing/2014/main" id="{13DD2CD6-3FF8-C7A1-1C23-D974C3E1669C}"/>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7340592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Thanksgivin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56CCEA-1FBC-75B9-6F36-3CFDAE8B9BF4}"/>
              </a:ext>
            </a:extLst>
          </p:cNvPr>
          <p:cNvSpPr txBox="1"/>
          <p:nvPr userDrawn="1"/>
        </p:nvSpPr>
        <p:spPr>
          <a:xfrm>
            <a:off x="2273993" y="794434"/>
            <a:ext cx="4582160"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4000" i="1" dirty="0">
                <a:latin typeface="Times New Roman" charset="0"/>
                <a:ea typeface="Times New Roman" charset="0"/>
                <a:cs typeface="Times New Roman" charset="0"/>
              </a:rPr>
              <a:t>TFWS 2257 (sung)</a:t>
            </a:r>
            <a:endParaRPr lang="en-US" sz="4000" i="1" dirty="0"/>
          </a:p>
        </p:txBody>
      </p:sp>
      <p:sp>
        <p:nvSpPr>
          <p:cNvPr id="6" name="TextBox 5">
            <a:extLst>
              <a:ext uri="{FF2B5EF4-FFF2-40B4-BE49-F238E27FC236}">
                <a16:creationId xmlns:a16="http://schemas.microsoft.com/office/drawing/2014/main" id="{654FE350-C20B-5EC6-00BB-D760F79758AA}"/>
              </a:ext>
            </a:extLst>
          </p:cNvPr>
          <p:cNvSpPr txBox="1"/>
          <p:nvPr userDrawn="1"/>
        </p:nvSpPr>
        <p:spPr>
          <a:xfrm>
            <a:off x="13855" y="1790114"/>
            <a:ext cx="9130145" cy="5478423"/>
          </a:xfrm>
          <a:prstGeom prst="rect">
            <a:avLst/>
          </a:prstGeom>
          <a:noFill/>
        </p:spPr>
        <p:txBody>
          <a:bodyPr wrap="square" rtlCol="0">
            <a:spAutoFit/>
          </a:bodyPr>
          <a:lstStyle/>
          <a:p>
            <a:pPr algn="ctr"/>
            <a:r>
              <a:rPr lang="en-US" sz="35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All</a:t>
            </a:r>
            <a:r>
              <a:rPr lang="en-US" sz="3500" b="1" dirty="0">
                <a:latin typeface="Verdana" panose="020B0604030504040204" pitchFamily="34" charset="0"/>
                <a:ea typeface="Verdana" panose="020B0604030504040204" pitchFamily="34" charset="0"/>
                <a:cs typeface="Verdana" panose="020B0604030504040204" pitchFamily="34" charset="0"/>
              </a:rPr>
              <a:t>: Holy, holy, holy Lord;</a:t>
            </a:r>
          </a:p>
          <a:p>
            <a:pPr algn="ctr"/>
            <a:r>
              <a:rPr lang="en-US" sz="3500" b="1" dirty="0">
                <a:latin typeface="Verdana" panose="020B0604030504040204" pitchFamily="34" charset="0"/>
                <a:ea typeface="Verdana" panose="020B0604030504040204" pitchFamily="34" charset="0"/>
                <a:cs typeface="Verdana" panose="020B0604030504040204" pitchFamily="34" charset="0"/>
              </a:rPr>
              <a:t>God of power and might.</a:t>
            </a:r>
          </a:p>
          <a:p>
            <a:pPr algn="ctr"/>
            <a:r>
              <a:rPr lang="en-US" sz="3500" b="1" dirty="0">
                <a:latin typeface="Verdana" panose="020B0604030504040204" pitchFamily="34" charset="0"/>
                <a:ea typeface="Verdana" panose="020B0604030504040204" pitchFamily="34" charset="0"/>
                <a:cs typeface="Verdana" panose="020B0604030504040204" pitchFamily="34" charset="0"/>
              </a:rPr>
              <a:t>Heaven and earth</a:t>
            </a:r>
          </a:p>
          <a:p>
            <a:pPr algn="ctr"/>
            <a:r>
              <a:rPr lang="en-US" sz="3500" b="1" dirty="0">
                <a:latin typeface="Verdana" panose="020B0604030504040204" pitchFamily="34" charset="0"/>
                <a:ea typeface="Verdana" panose="020B0604030504040204" pitchFamily="34" charset="0"/>
                <a:cs typeface="Verdana" panose="020B0604030504040204" pitchFamily="34" charset="0"/>
              </a:rPr>
              <a:t>are full of your glory.</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a:p>
            <a:pPr algn="ctr"/>
            <a:r>
              <a:rPr lang="en-US" sz="3500" b="1" dirty="0">
                <a:latin typeface="Verdana" panose="020B0604030504040204" pitchFamily="34" charset="0"/>
                <a:ea typeface="Verdana" panose="020B0604030504040204" pitchFamily="34" charset="0"/>
                <a:cs typeface="Verdana" panose="020B0604030504040204" pitchFamily="34" charset="0"/>
              </a:rPr>
              <a:t>Hosanna in the highest. </a:t>
            </a:r>
          </a:p>
          <a:p>
            <a:pPr algn="ctr"/>
            <a:r>
              <a:rPr lang="en-US" sz="3500" b="1" dirty="0">
                <a:latin typeface="Verdana" panose="020B0604030504040204" pitchFamily="34" charset="0"/>
                <a:ea typeface="Verdana" panose="020B0604030504040204" pitchFamily="34" charset="0"/>
                <a:cs typeface="Verdana" panose="020B0604030504040204" pitchFamily="34" charset="0"/>
              </a:rPr>
              <a:t>Blessed is he who comes in the name of the Lord. Hosanna in the highest. </a:t>
            </a:r>
          </a:p>
          <a:p>
            <a:pPr algn="ctr"/>
            <a:endParaRPr lang="en-US" sz="3500" b="1" dirty="0">
              <a:latin typeface="Verdana" panose="020B0604030504040204" pitchFamily="34" charset="0"/>
              <a:ea typeface="Verdana" panose="020B0604030504040204" pitchFamily="34" charset="0"/>
              <a:cs typeface="Verdana" panose="020B0604030504040204" pitchFamily="34" charset="0"/>
            </a:endParaRPr>
          </a:p>
        </p:txBody>
      </p:sp>
      <p:sp>
        <p:nvSpPr>
          <p:cNvPr id="8" name="TextBox 7">
            <a:extLst>
              <a:ext uri="{FF2B5EF4-FFF2-40B4-BE49-F238E27FC236}">
                <a16:creationId xmlns:a16="http://schemas.microsoft.com/office/drawing/2014/main" id="{5F2CDDE9-5647-0553-8A62-66E46997B481}"/>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endParaRPr lang="en-US" sz="45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633085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5 Thanksgivin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4524315"/>
          </a:xfrm>
          <a:prstGeom prst="rect">
            <a:avLst/>
          </a:prstGeom>
          <a:noFill/>
        </p:spPr>
        <p:txBody>
          <a:bodyPr wrap="square" rtlCol="0">
            <a:spAutoFit/>
          </a:bodyPr>
          <a:lstStyle/>
          <a:p>
            <a:pPr algn="ctr"/>
            <a:r>
              <a:rPr lang="en-U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Holy are you, and blessed </a:t>
            </a:r>
          </a:p>
          <a:p>
            <a:pPr algn="ctr"/>
            <a:r>
              <a:rPr lang="is-IS" sz="3600" dirty="0">
                <a:latin typeface="Verdana" panose="020B0604030504040204" pitchFamily="34" charset="0"/>
                <a:ea typeface="Verdana" panose="020B0604030504040204" pitchFamily="34" charset="0"/>
                <a:cs typeface="Verdana" panose="020B0604030504040204" pitchFamily="34" charset="0"/>
              </a:rPr>
              <a:t>is your Son Jesus Christ...</a:t>
            </a:r>
          </a:p>
          <a:p>
            <a:pPr algn="ctr"/>
            <a:r>
              <a:rPr lang="is-IS" sz="3600" dirty="0">
                <a:latin typeface="Verdana" panose="020B0604030504040204" pitchFamily="34" charset="0"/>
                <a:ea typeface="Verdana" panose="020B0604030504040204" pitchFamily="34" charset="0"/>
                <a:cs typeface="Verdana" panose="020B0604030504040204" pitchFamily="34" charset="0"/>
              </a:rPr>
              <a:t>By the baptism of his suffering, death and resurrection you gave birth to your church, delivered us from slavery to sin and death, and made with us a new covenant by water and the Spirit. </a:t>
            </a:r>
          </a:p>
          <a:p>
            <a:pPr algn="ctr"/>
            <a:endParaRPr lang="en-US" sz="3600" dirty="0">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0EED8F7E-9D20-7B53-36E6-F20E53E56747}"/>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2774653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416320"/>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On the night in which he gave himself up for us, he took bread, gave thanks to you, broke the bread, gave it to his disciples, and said: “Take, eat; this is my body which is given for you. Do this in remembrance of me.”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12886568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5078313"/>
          </a:xfrm>
          <a:prstGeom prst="rect">
            <a:avLst/>
          </a:prstGeom>
          <a:noFill/>
        </p:spPr>
        <p:txBody>
          <a:bodyPr wrap="square" rtlCol="0">
            <a:spAutoFit/>
          </a:bodyPr>
          <a:lstStyle/>
          <a:p>
            <a:pPr algn="ctr"/>
            <a:r>
              <a:rPr lang="is-IS" sz="3600" b="1"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When the supper was over, he took the cup, gave thanks to you, gave it to his disciples, and said: “Drink from this, all of you; this is my blood of the new covenant, poured out for you and for many for the forgiveness of sins. Do this, as often as you drink it, in remembrance of me.” </a:t>
            </a:r>
          </a:p>
        </p:txBody>
      </p:sp>
      <p:sp>
        <p:nvSpPr>
          <p:cNvPr id="4" name="TextBox 3">
            <a:extLst>
              <a:ext uri="{FF2B5EF4-FFF2-40B4-BE49-F238E27FC236}">
                <a16:creationId xmlns:a16="http://schemas.microsoft.com/office/drawing/2014/main" id="{2152CACA-41A4-0F09-6160-4DE53A4A0FB3}"/>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32274357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687082"/>
            <a:ext cx="9144000" cy="3970318"/>
          </a:xfrm>
          <a:prstGeom prst="rect">
            <a:avLst/>
          </a:prstGeom>
          <a:noFill/>
        </p:spPr>
        <p:txBody>
          <a:bodyPr wrap="square" rtlCol="0">
            <a:spAutoFit/>
          </a:bodyPr>
          <a:lstStyle/>
          <a:p>
            <a:pPr algn="ctr"/>
            <a:r>
              <a:rPr lang="is-IS" sz="3600" b="0" i="1" dirty="0">
                <a:solidFill>
                  <a:schemeClr val="accent1"/>
                </a:solidFill>
                <a:latin typeface="Verdana" panose="020B0604030504040204" pitchFamily="34" charset="0"/>
                <a:ea typeface="Verdana" panose="020B0604030504040204" pitchFamily="34" charset="0"/>
                <a:cs typeface="Verdana" panose="020B0604030504040204" pitchFamily="34" charset="0"/>
              </a:rPr>
              <a:t>Leader</a:t>
            </a:r>
            <a:r>
              <a:rPr lang="is-IS" sz="3600" dirty="0">
                <a:latin typeface="Verdana" panose="020B0604030504040204" pitchFamily="34" charset="0"/>
                <a:ea typeface="Verdana" panose="020B0604030504040204" pitchFamily="34" charset="0"/>
                <a:cs typeface="Verdana" panose="020B0604030504040204" pitchFamily="34" charset="0"/>
              </a:rPr>
              <a:t>: And so, in remembrance of these your mighty acts in Jesus Christ, we offer ourselves in praise and thanksgiving as a holy and living sacrifice, in union with Christ’s offering for us, as we proclaim the mystery of faith.  </a:t>
            </a:r>
          </a:p>
        </p:txBody>
      </p:sp>
      <p:sp>
        <p:nvSpPr>
          <p:cNvPr id="4" name="TextBox 3">
            <a:extLst>
              <a:ext uri="{FF2B5EF4-FFF2-40B4-BE49-F238E27FC236}">
                <a16:creationId xmlns:a16="http://schemas.microsoft.com/office/drawing/2014/main" id="{56C84D78-29FA-722E-C995-54936DFD297D}"/>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73768793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13855" y="1514362"/>
            <a:ext cx="9144000" cy="5901616"/>
          </a:xfrm>
          <a:prstGeom prst="rect">
            <a:avLst/>
          </a:prstGeom>
          <a:noFill/>
        </p:spPr>
        <p:txBody>
          <a:bodyPr wrap="square" rtlCol="0">
            <a:spAutoFit/>
          </a:bodyPr>
          <a:lstStyle/>
          <a:p>
            <a:pPr marL="804545" marR="0" indent="-804545" algn="ctr">
              <a:spcBef>
                <a:spcPts val="300"/>
              </a:spcBef>
              <a:spcAft>
                <a:spcPts val="0"/>
              </a:spcAft>
              <a:tabLst>
                <a:tab pos="628650" algn="l"/>
              </a:tabLst>
            </a:pPr>
            <a:r>
              <a:rPr lang="en-US" sz="3600" b="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b="1" dirty="0">
                <a:latin typeface="Verdana" panose="020B0604030504040204" pitchFamily="34" charset="0"/>
                <a:ea typeface="Verdana" panose="020B0604030504040204" pitchFamily="34" charset="0"/>
                <a:cs typeface="Verdana" panose="020B0604030504040204" pitchFamily="34" charset="0"/>
              </a:rPr>
              <a:t>:	Christ has died; Christ is risen; Christ will come again.</a:t>
            </a:r>
          </a:p>
          <a:p>
            <a:pPr marL="804545" marR="0" indent="-804545" algn="ctr">
              <a:spcBef>
                <a:spcPts val="300"/>
              </a:spcBef>
              <a:spcAft>
                <a:spcPts val="0"/>
              </a:spcAft>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marR="0" indent="-804545" algn="ctr">
              <a:spcBef>
                <a:spcPts val="300"/>
              </a:spcBef>
              <a:spcAft>
                <a:spcPts val="0"/>
              </a:spcAft>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Pour out your Holy Spirit on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gathered here, and on these gifts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bread and wine. Make them be for us</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the body and blood of Christ, that we</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may be for the world the body of</a:t>
            </a:r>
          </a:p>
          <a:p>
            <a:pPr marL="804545" marR="0" indent="-804545" algn="ctr">
              <a:spcBef>
                <a:spcPts val="300"/>
              </a:spcBef>
              <a:spcAft>
                <a:spcPts val="0"/>
              </a:spcAft>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redeemed by his blood.</a:t>
            </a:r>
          </a:p>
          <a:p>
            <a:pPr algn="l"/>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BF62C531-A5EF-B144-A030-72FBB3819366}"/>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73965976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357020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By your Spirit make us one</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with Christ, one with each other, and</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one in ministry to all the world, until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comes in final victory and we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feast at his heavenly banquet.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67243537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6927" y="1737882"/>
            <a:ext cx="9144000" cy="5309146"/>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Leader</a:t>
            </a:r>
            <a:r>
              <a:rPr lang="en-US" sz="3600" dirty="0">
                <a:latin typeface="Verdana" panose="020B0604030504040204" pitchFamily="34" charset="0"/>
                <a:ea typeface="Verdana" panose="020B0604030504040204" pitchFamily="34" charset="0"/>
                <a:cs typeface="Verdana" panose="020B0604030504040204" pitchFamily="34" charset="0"/>
              </a:rPr>
              <a:t>: Through your Son Jesus </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Christ, with the Holy Spirit in your holy church, all honor and glory is yours, almighty Father, now, and forever.</a:t>
            </a:r>
          </a:p>
          <a:p>
            <a:pPr marL="804545" indent="-804545" algn="ctr">
              <a:spcBef>
                <a:spcPts val="300"/>
              </a:spcBef>
              <a:tabLst>
                <a:tab pos="628650" algn="l"/>
              </a:tabLst>
            </a:pPr>
            <a:endParaRPr lang="en-US" sz="3600" dirty="0">
              <a:latin typeface="Verdana" panose="020B0604030504040204" pitchFamily="34" charset="0"/>
              <a:ea typeface="Verdana" panose="020B0604030504040204" pitchFamily="34" charset="0"/>
              <a:cs typeface="Verdana" panose="020B0604030504040204" pitchFamily="34" charset="0"/>
            </a:endParaRPr>
          </a:p>
          <a:p>
            <a:pPr marL="804545" indent="-804545" algn="ctr">
              <a:spcBef>
                <a:spcPts val="300"/>
              </a:spcBef>
              <a:tabLst>
                <a:tab pos="628650" algn="l"/>
              </a:tabLst>
            </a:pPr>
            <a:r>
              <a:rPr lang="en-US" sz="3600" i="1" dirty="0">
                <a:solidFill>
                  <a:srgbClr val="0070C0"/>
                </a:solidFill>
                <a:latin typeface="Verdana" panose="020B0604030504040204" pitchFamily="34" charset="0"/>
                <a:ea typeface="Verdana" panose="020B0604030504040204" pitchFamily="34" charset="0"/>
                <a:cs typeface="Verdana" panose="020B0604030504040204" pitchFamily="34" charset="0"/>
              </a:rPr>
              <a:t>All</a:t>
            </a:r>
            <a:r>
              <a:rPr lang="en-US" sz="3600" dirty="0">
                <a:latin typeface="Verdana" panose="020B0604030504040204" pitchFamily="34" charset="0"/>
                <a:ea typeface="Verdana" panose="020B0604030504040204" pitchFamily="34" charset="0"/>
                <a:cs typeface="Verdana" panose="020B0604030504040204" pitchFamily="34" charset="0"/>
              </a:rPr>
              <a:t>:	Amen.</a:t>
            </a:r>
          </a:p>
          <a:p>
            <a:pPr marL="804545" indent="-804545" algn="ctr">
              <a:spcBef>
                <a:spcPts val="300"/>
              </a:spcBef>
              <a:tabLst>
                <a:tab pos="628650" algn="l"/>
              </a:tabLst>
            </a:pPr>
            <a:r>
              <a:rPr lang="en-US" sz="3600" dirty="0">
                <a:latin typeface="Verdana" panose="020B0604030504040204" pitchFamily="34" charset="0"/>
                <a:ea typeface="Verdana" panose="020B0604030504040204" pitchFamily="34" charset="0"/>
                <a:cs typeface="Verdana" panose="020B0604030504040204" pitchFamily="34" charset="0"/>
              </a:rPr>
              <a:t> </a:t>
            </a:r>
          </a:p>
          <a:p>
            <a:pPr algn="ctr"/>
            <a:r>
              <a:rPr lang="is-IS" sz="3600" dirty="0">
                <a:latin typeface="Verdana" panose="020B0604030504040204" pitchFamily="34" charset="0"/>
                <a:ea typeface="Verdana" panose="020B0604030504040204" pitchFamily="34" charset="0"/>
                <a:cs typeface="Verdana" panose="020B0604030504040204" pitchFamily="34" charset="0"/>
              </a:rPr>
              <a:t> </a:t>
            </a:r>
          </a:p>
        </p:txBody>
      </p:sp>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403505300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997839"/>
            <a:ext cx="9144000" cy="2862322"/>
          </a:xfrm>
          <a:prstGeom prst="rect">
            <a:avLst/>
          </a:prstGeom>
          <a:noFill/>
        </p:spPr>
        <p:txBody>
          <a:bodyPr wrap="square" rtlCol="0">
            <a:spAutoFit/>
          </a:bodyPr>
          <a:lstStyle/>
          <a:p>
            <a:pPr algn="ctr"/>
            <a:r>
              <a:rPr lang="is-IS" sz="3600" b="0" i="1" dirty="0">
                <a:solidFill>
                  <a:schemeClr val="accent1"/>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 He commissioned us to be his witnesses to the ends of the earth and to make disciples of all nations,</a:t>
            </a:r>
          </a:p>
          <a:p>
            <a:pPr algn="ct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And today his family in all the world is joining at his holy table. </a:t>
            </a:r>
          </a:p>
        </p:txBody>
      </p:sp>
      <p:sp>
        <p:nvSpPr>
          <p:cNvPr id="5" name="TextBox 4">
            <a:extLst>
              <a:ext uri="{FF2B5EF4-FFF2-40B4-BE49-F238E27FC236}">
                <a16:creationId xmlns:a16="http://schemas.microsoft.com/office/drawing/2014/main" id="{AC8A80FB-09BD-765C-000B-CE71B3CCA848}"/>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29043093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Easter1">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5078313"/>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Renew our communion with all your saints, especially those who departed before us and dwell now in </a:t>
            </a:r>
            <a:r>
              <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rPr>
              <a:t>eternity. Since we are surrounded by so great a cloud of witnesses, strengthen us to run with perseverance the race that is set before us, looking to Jesus, the Pioneer and Perfecter of our faith.</a:t>
            </a: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168780447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Easter 2">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4524315"/>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Once we were no people, but now we are your people, declaring your wonderful deeds in Christ, who called us out of darkness into his marvelous light. When the Lord Jesus ascended, he promised to be with us always, in the power of your Word and Holy Spirit.</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76376623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Easter 3">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970318"/>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On the day you raised him from the dead, he was recognized by his disciples in the breaking of the bread, and in the power of your Holy Spirit, your Church has continued in the breaking of the bread and the sharing of the cup.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311710902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49556B-FA85-0554-1E2D-22B0C1816DA1}"/>
              </a:ext>
            </a:extLst>
          </p:cNvPr>
          <p:cNvSpPr txBox="1"/>
          <p:nvPr userDrawn="1"/>
        </p:nvSpPr>
        <p:spPr>
          <a:xfrm>
            <a:off x="0" y="1678087"/>
            <a:ext cx="9144000" cy="3416320"/>
          </a:xfrm>
          <a:prstGeom prst="rect">
            <a:avLst/>
          </a:prstGeom>
          <a:noFill/>
        </p:spPr>
        <p:txBody>
          <a:bodyPr wrap="square" rtlCol="0">
            <a:spAutoFit/>
          </a:bodyPr>
          <a:lstStyle/>
          <a:p>
            <a:pPr marL="804545" indent="-804545" algn="ctr">
              <a:spcBef>
                <a:spcPts val="300"/>
              </a:spcBef>
              <a:tabLst>
                <a:tab pos="628650" algn="l"/>
              </a:tabLst>
            </a:pPr>
            <a:r>
              <a:rPr lang="en-US" sz="3600" i="1" dirty="0">
                <a:solidFill>
                  <a:srgbClr val="0070C0"/>
                </a:solidFill>
                <a:highlight>
                  <a:srgbClr val="FFFBD9"/>
                </a:highlight>
                <a:latin typeface="Verdana" panose="020B0604030504040204" pitchFamily="34" charset="0"/>
                <a:ea typeface="Verdana" panose="020B0604030504040204" pitchFamily="34" charset="0"/>
                <a:cs typeface="Verdana" panose="020B0604030504040204" pitchFamily="34" charset="0"/>
              </a:rPr>
              <a:t>Leader</a:t>
            </a:r>
            <a:r>
              <a:rPr lang="en-US" sz="3600" dirty="0">
                <a:highlight>
                  <a:srgbClr val="FFFBD9"/>
                </a:highlight>
                <a:latin typeface="Verdana" panose="020B0604030504040204" pitchFamily="34" charset="0"/>
                <a:ea typeface="Verdana" panose="020B0604030504040204" pitchFamily="34" charset="0"/>
                <a:cs typeface="Verdana" panose="020B0604030504040204" pitchFamily="34" charset="0"/>
              </a:rPr>
              <a:t>:	By your great mercy we have been born anew to a living hope through the resurrection of your Son from the dead and to an inheritance that is imperishable, undefiled, and unfading</a:t>
            </a:r>
            <a:r>
              <a:rPr lang="en-US" sz="3600">
                <a:highlight>
                  <a:srgbClr val="FFFBD9"/>
                </a:highlight>
                <a:latin typeface="Verdana" panose="020B0604030504040204" pitchFamily="34" charset="0"/>
                <a:ea typeface="Verdana" panose="020B0604030504040204" pitchFamily="34" charset="0"/>
                <a:cs typeface="Verdana" panose="020B0604030504040204" pitchFamily="34" charset="0"/>
              </a:rPr>
              <a:t>. </a:t>
            </a:r>
            <a:endParaRPr lang="is-IS" sz="3600" dirty="0">
              <a:highlight>
                <a:srgbClr val="FFFBD9"/>
              </a:highlight>
              <a:latin typeface="Verdana" panose="020B0604030504040204" pitchFamily="34" charset="0"/>
              <a:ea typeface="Verdana" panose="020B0604030504040204" pitchFamily="34" charset="0"/>
              <a:cs typeface="Verdana" panose="020B0604030504040204" pitchFamily="34" charset="0"/>
            </a:endParaRPr>
          </a:p>
        </p:txBody>
      </p:sp>
      <p:sp>
        <p:nvSpPr>
          <p:cNvPr id="4" name="TextBox 3">
            <a:extLst>
              <a:ext uri="{FF2B5EF4-FFF2-40B4-BE49-F238E27FC236}">
                <a16:creationId xmlns:a16="http://schemas.microsoft.com/office/drawing/2014/main" id="{6CD61C77-9D8B-4708-63BB-2C5AEA9E88AF}"/>
              </a:ext>
            </a:extLst>
          </p:cNvPr>
          <p:cNvSpPr txBox="1"/>
          <p:nvPr userDrawn="1"/>
        </p:nvSpPr>
        <p:spPr>
          <a:xfrm>
            <a:off x="162560" y="101600"/>
            <a:ext cx="8859520" cy="1477328"/>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THE GREAT THANKSGIVING</a:t>
            </a:r>
            <a:br>
              <a:rPr lang="en-US" sz="4500" dirty="0">
                <a:latin typeface="Verdana" panose="020B0604030504040204" pitchFamily="34" charset="0"/>
                <a:ea typeface="Verdana" panose="020B0604030504040204" pitchFamily="34" charset="0"/>
                <a:cs typeface="Verdana" panose="020B0604030504040204" pitchFamily="34" charset="0"/>
              </a:rPr>
            </a:br>
            <a:r>
              <a:rPr lang="en-US" sz="4500" dirty="0">
                <a:latin typeface="Verdana" panose="020B0604030504040204" pitchFamily="34" charset="0"/>
                <a:ea typeface="Verdana" panose="020B0604030504040204" pitchFamily="34" charset="0"/>
                <a:cs typeface="Verdana" panose="020B0604030504040204" pitchFamily="34" charset="0"/>
              </a:rPr>
              <a:t>UMH 13</a:t>
            </a:r>
          </a:p>
        </p:txBody>
      </p:sp>
    </p:spTree>
    <p:extLst>
      <p:ext uri="{BB962C8B-B14F-4D97-AF65-F5344CB8AC3E}">
        <p14:creationId xmlns:p14="http://schemas.microsoft.com/office/powerpoint/2010/main" val="211858166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EAFB184-0A8F-6292-6987-42C943C8D166}"/>
              </a:ext>
            </a:extLst>
          </p:cNvPr>
          <p:cNvSpPr txBox="1"/>
          <p:nvPr userDrawn="1"/>
        </p:nvSpPr>
        <p:spPr>
          <a:xfrm>
            <a:off x="135313" y="101600"/>
            <a:ext cx="8859520" cy="784830"/>
          </a:xfrm>
          <a:prstGeom prst="rect">
            <a:avLst/>
          </a:prstGeom>
          <a:noFill/>
        </p:spPr>
        <p:txBody>
          <a:bodyPr wrap="square" rtlCol="0">
            <a:spAutoFit/>
          </a:bodyPr>
          <a:lstStyle/>
          <a:p>
            <a:pPr algn="ctr"/>
            <a:r>
              <a:rPr lang="en-US" sz="4500" dirty="0">
                <a:latin typeface="Verdana" panose="020B0604030504040204" pitchFamily="34" charset="0"/>
                <a:ea typeface="Verdana" panose="020B0604030504040204" pitchFamily="34" charset="0"/>
                <a:cs typeface="Verdana" panose="020B0604030504040204" pitchFamily="34" charset="0"/>
              </a:rPr>
              <a:t>Prayer After Communion</a:t>
            </a:r>
          </a:p>
        </p:txBody>
      </p:sp>
      <p:sp>
        <p:nvSpPr>
          <p:cNvPr id="3" name="Text Placeholder 2">
            <a:extLst>
              <a:ext uri="{FF2B5EF4-FFF2-40B4-BE49-F238E27FC236}">
                <a16:creationId xmlns:a16="http://schemas.microsoft.com/office/drawing/2014/main" id="{CA838FE5-6FC6-47D0-3F90-10DFD79AC5B3}"/>
              </a:ext>
            </a:extLst>
          </p:cNvPr>
          <p:cNvSpPr>
            <a:spLocks noGrp="1"/>
          </p:cNvSpPr>
          <p:nvPr>
            <p:ph type="body" sz="quarter" idx="10"/>
          </p:nvPr>
        </p:nvSpPr>
        <p:spPr>
          <a:xfrm>
            <a:off x="402336" y="1106488"/>
            <a:ext cx="8348472" cy="5430837"/>
          </a:xfrm>
          <a:prstGeom prst="rect">
            <a:avLst/>
          </a:prstGeom>
        </p:spPr>
        <p:txBody>
          <a:bodyPr/>
          <a:lstStyle>
            <a:lvl1pPr>
              <a:lnSpc>
                <a:spcPct val="150000"/>
              </a:lnSpc>
              <a:defRPr sz="3000">
                <a:latin typeface="Verdana" panose="020B0604030504040204" pitchFamily="34" charset="0"/>
                <a:ea typeface="Verdana" panose="020B0604030504040204" pitchFamily="34" charset="0"/>
                <a:cs typeface="Verdana" panose="020B0604030504040204" pitchFamily="34" charset="0"/>
              </a:defRPr>
            </a:lvl1pPr>
          </a:lstStyle>
          <a:p>
            <a:pPr lvl="0"/>
            <a:endParaRPr lang="en-US" dirty="0"/>
          </a:p>
        </p:txBody>
      </p:sp>
    </p:spTree>
    <p:extLst>
      <p:ext uri="{BB962C8B-B14F-4D97-AF65-F5344CB8AC3E}">
        <p14:creationId xmlns:p14="http://schemas.microsoft.com/office/powerpoint/2010/main" val="125743481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290320" y="1417519"/>
            <a:ext cx="7477760" cy="4022961"/>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Our Father, who art in heaven,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hallowed be thy name.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Thy kingdom come, thy will be done</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on earth as it is in heaven.</a:t>
            </a:r>
          </a:p>
        </p:txBody>
      </p:sp>
    </p:spTree>
    <p:extLst>
      <p:ext uri="{BB962C8B-B14F-4D97-AF65-F5344CB8AC3E}">
        <p14:creationId xmlns:p14="http://schemas.microsoft.com/office/powerpoint/2010/main" val="186289523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821476"/>
            <a:ext cx="7701280" cy="3215047"/>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Give us this day our daily bread.</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forgive us our trespasses, as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we forgive those who trespass</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against us.</a:t>
            </a:r>
          </a:p>
        </p:txBody>
      </p:sp>
    </p:spTree>
    <p:extLst>
      <p:ext uri="{BB962C8B-B14F-4D97-AF65-F5344CB8AC3E}">
        <p14:creationId xmlns:p14="http://schemas.microsoft.com/office/powerpoint/2010/main" val="145796787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4ED7FE0-0274-EA9A-DD75-4B4E6B7D4322}"/>
              </a:ext>
            </a:extLst>
          </p:cNvPr>
          <p:cNvSpPr txBox="1"/>
          <p:nvPr userDrawn="1"/>
        </p:nvSpPr>
        <p:spPr>
          <a:xfrm>
            <a:off x="1442720" y="1112559"/>
            <a:ext cx="7701280" cy="5638788"/>
          </a:xfrm>
          <a:prstGeom prst="rect">
            <a:avLst/>
          </a:prstGeom>
          <a:noFill/>
        </p:spPr>
        <p:txBody>
          <a:bodyPr wrap="square">
            <a:spAutoFit/>
          </a:bodyPr>
          <a:lstStyle/>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lead us not into temptation,</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But deliver us from evil.</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For thine is the kingdom,</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and the power, </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and the glory,</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 forever.</a:t>
            </a:r>
          </a:p>
          <a:p>
            <a:pPr algn="ctr">
              <a:lnSpc>
                <a:spcPct val="150000"/>
              </a:lnSpc>
            </a:pPr>
            <a:r>
              <a:rPr lang="en-US" sz="3500" dirty="0">
                <a:effectLst/>
                <a:latin typeface="Verdana" panose="020B0604030504040204" pitchFamily="34" charset="0"/>
                <a:ea typeface="Verdana" panose="020B0604030504040204" pitchFamily="34" charset="0"/>
                <a:cs typeface="Verdana" panose="020B0604030504040204" pitchFamily="34" charset="0"/>
              </a:rPr>
              <a:t>Amen</a:t>
            </a:r>
          </a:p>
        </p:txBody>
      </p:sp>
    </p:spTree>
    <p:extLst>
      <p:ext uri="{BB962C8B-B14F-4D97-AF65-F5344CB8AC3E}">
        <p14:creationId xmlns:p14="http://schemas.microsoft.com/office/powerpoint/2010/main" val="392283615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392057" y="202840"/>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392057" y="1272821"/>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73252" y="3060131"/>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10" name="TextBox 9">
            <a:extLst>
              <a:ext uri="{FF2B5EF4-FFF2-40B4-BE49-F238E27FC236}">
                <a16:creationId xmlns:a16="http://schemas.microsoft.com/office/drawing/2014/main" id="{ECCD5496-7813-9B55-5E3C-B5B821046279}"/>
              </a:ext>
            </a:extLst>
          </p:cNvPr>
          <p:cNvSpPr txBox="1"/>
          <p:nvPr userDrawn="1"/>
        </p:nvSpPr>
        <p:spPr>
          <a:xfrm>
            <a:off x="273253" y="4847442"/>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12" name="Text Placeholder 11">
            <a:extLst>
              <a:ext uri="{FF2B5EF4-FFF2-40B4-BE49-F238E27FC236}">
                <a16:creationId xmlns:a16="http://schemas.microsoft.com/office/drawing/2014/main" id="{8F80E45A-9197-B9C1-04AA-80DCF428DD3C}"/>
              </a:ext>
            </a:extLst>
          </p:cNvPr>
          <p:cNvSpPr>
            <a:spLocks noGrp="1"/>
          </p:cNvSpPr>
          <p:nvPr>
            <p:ph type="body" sz="quarter" idx="10" hasCustomPrompt="1"/>
          </p:nvPr>
        </p:nvSpPr>
        <p:spPr>
          <a:xfrm>
            <a:off x="2244724" y="306013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3" name="Text Placeholder 11">
            <a:extLst>
              <a:ext uri="{FF2B5EF4-FFF2-40B4-BE49-F238E27FC236}">
                <a16:creationId xmlns:a16="http://schemas.microsoft.com/office/drawing/2014/main" id="{3C39C256-8641-E8A3-F9F2-708BF57D90AD}"/>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4" name="Text Placeholder 11">
            <a:extLst>
              <a:ext uri="{FF2B5EF4-FFF2-40B4-BE49-F238E27FC236}">
                <a16:creationId xmlns:a16="http://schemas.microsoft.com/office/drawing/2014/main" id="{898B7BC2-5CC5-9CE7-26BB-799759299501}"/>
              </a:ext>
            </a:extLst>
          </p:cNvPr>
          <p:cNvSpPr>
            <a:spLocks noGrp="1"/>
          </p:cNvSpPr>
          <p:nvPr>
            <p:ph type="body" sz="quarter" idx="12" hasCustomPrompt="1"/>
          </p:nvPr>
        </p:nvSpPr>
        <p:spPr>
          <a:xfrm>
            <a:off x="2244724" y="4847442"/>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172799492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Call to Worship Responses">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65CAAC-838D-85DC-F9B5-E792B7167BC0}"/>
              </a:ext>
            </a:extLst>
          </p:cNvPr>
          <p:cNvSpPr txBox="1"/>
          <p:nvPr userDrawn="1"/>
        </p:nvSpPr>
        <p:spPr>
          <a:xfrm>
            <a:off x="487017" y="168965"/>
            <a:ext cx="8358809" cy="769441"/>
          </a:xfrm>
          <a:prstGeom prst="rect">
            <a:avLst/>
          </a:prstGeom>
          <a:noFill/>
        </p:spPr>
        <p:txBody>
          <a:bodyPr wrap="square" rtlCol="0">
            <a:spAutoFit/>
          </a:bodyPr>
          <a:lstStyle/>
          <a:p>
            <a:pPr algn="ctr"/>
            <a:r>
              <a:rPr lang="en-US" sz="4400" dirty="0">
                <a:latin typeface="Times" pitchFamily="2" charset="0"/>
              </a:rPr>
              <a:t>Call to Worship</a:t>
            </a:r>
          </a:p>
        </p:txBody>
      </p:sp>
      <p:sp>
        <p:nvSpPr>
          <p:cNvPr id="2" name="TextBox 1">
            <a:extLst>
              <a:ext uri="{FF2B5EF4-FFF2-40B4-BE49-F238E27FC236}">
                <a16:creationId xmlns:a16="http://schemas.microsoft.com/office/drawing/2014/main" id="{F3719F5A-C869-510B-19C6-164FCBA6D500}"/>
              </a:ext>
            </a:extLst>
          </p:cNvPr>
          <p:cNvSpPr txBox="1"/>
          <p:nvPr userDrawn="1"/>
        </p:nvSpPr>
        <p:spPr>
          <a:xfrm>
            <a:off x="272178" y="1214206"/>
            <a:ext cx="1654933" cy="646331"/>
          </a:xfrm>
          <a:prstGeom prst="rect">
            <a:avLst/>
          </a:prstGeom>
          <a:noFill/>
        </p:spPr>
        <p:txBody>
          <a:bodyPr wrap="square" rtlCol="0">
            <a:spAutoFit/>
          </a:bodyPr>
          <a:lstStyle/>
          <a:p>
            <a:r>
              <a:rPr lang="en-US" sz="3600" i="1" dirty="0">
                <a:solidFill>
                  <a:schemeClr val="tx1"/>
                </a:solidFill>
                <a:latin typeface="+mn-lt"/>
              </a:rPr>
              <a:t>Leader:</a:t>
            </a:r>
          </a:p>
        </p:txBody>
      </p:sp>
      <p:sp>
        <p:nvSpPr>
          <p:cNvPr id="7" name="TextBox 6">
            <a:extLst>
              <a:ext uri="{FF2B5EF4-FFF2-40B4-BE49-F238E27FC236}">
                <a16:creationId xmlns:a16="http://schemas.microsoft.com/office/drawing/2014/main" id="{238AC3EE-0BC8-C4F8-1165-035A907678EB}"/>
              </a:ext>
            </a:extLst>
          </p:cNvPr>
          <p:cNvSpPr txBox="1"/>
          <p:nvPr userDrawn="1"/>
        </p:nvSpPr>
        <p:spPr>
          <a:xfrm>
            <a:off x="241301" y="4351133"/>
            <a:ext cx="1654933" cy="646331"/>
          </a:xfrm>
          <a:prstGeom prst="rect">
            <a:avLst/>
          </a:prstGeom>
          <a:noFill/>
        </p:spPr>
        <p:txBody>
          <a:bodyPr wrap="square" rtlCol="0">
            <a:spAutoFit/>
          </a:bodyPr>
          <a:lstStyle/>
          <a:p>
            <a:r>
              <a:rPr lang="en-US" sz="3600" i="1" dirty="0">
                <a:solidFill>
                  <a:schemeClr val="tx1"/>
                </a:solidFill>
                <a:latin typeface="+mn-lt"/>
              </a:rPr>
              <a:t>People:</a:t>
            </a:r>
          </a:p>
        </p:txBody>
      </p:sp>
      <p:sp>
        <p:nvSpPr>
          <p:cNvPr id="9" name="Text Placeholder 11">
            <a:extLst>
              <a:ext uri="{FF2B5EF4-FFF2-40B4-BE49-F238E27FC236}">
                <a16:creationId xmlns:a16="http://schemas.microsoft.com/office/drawing/2014/main" id="{C6D5B93D-0B9C-A5FA-7824-B970D37A7319}"/>
              </a:ext>
            </a:extLst>
          </p:cNvPr>
          <p:cNvSpPr>
            <a:spLocks noGrp="1"/>
          </p:cNvSpPr>
          <p:nvPr>
            <p:ph type="body" sz="quarter" idx="11" hasCustomPrompt="1"/>
          </p:nvPr>
        </p:nvSpPr>
        <p:spPr>
          <a:xfrm>
            <a:off x="2244724" y="1272821"/>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10" name="Text Placeholder 11">
            <a:extLst>
              <a:ext uri="{FF2B5EF4-FFF2-40B4-BE49-F238E27FC236}">
                <a16:creationId xmlns:a16="http://schemas.microsoft.com/office/drawing/2014/main" id="{3F13B1AB-014D-ED8F-DF6C-58D4638E531E}"/>
              </a:ext>
            </a:extLst>
          </p:cNvPr>
          <p:cNvSpPr>
            <a:spLocks noGrp="1"/>
          </p:cNvSpPr>
          <p:nvPr>
            <p:ph type="body" sz="quarter" idx="12" hasCustomPrompt="1"/>
          </p:nvPr>
        </p:nvSpPr>
        <p:spPr>
          <a:xfrm>
            <a:off x="2244724" y="4231495"/>
            <a:ext cx="6657975" cy="1531937"/>
          </a:xfrm>
          <a:prstGeom prst="rect">
            <a:avLst/>
          </a:prstGeom>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67538559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1CF5D5D-B31B-A041-86BD-C9EFDC27A6CE}" type="datetimeFigureOut">
              <a:rPr lang="en-US" smtClean="0"/>
              <a:t>9/16/26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114952-7BA6-F444-BCA3-10EA17C64ECE}" type="slidenum">
              <a:rPr lang="en-US" smtClean="0"/>
              <a:t>‹#›</a:t>
            </a:fld>
            <a:endParaRPr lang="en-US"/>
          </a:p>
        </p:txBody>
      </p:sp>
    </p:spTree>
    <p:extLst>
      <p:ext uri="{BB962C8B-B14F-4D97-AF65-F5344CB8AC3E}">
        <p14:creationId xmlns:p14="http://schemas.microsoft.com/office/powerpoint/2010/main" val="173417865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106203" y="1283012"/>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1:</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1815838" y="1302303"/>
            <a:ext cx="6657975" cy="5036851"/>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235215873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780EA-1E8D-C0D6-B043-68605F5B5073}"/>
              </a:ext>
            </a:extLst>
          </p:cNvPr>
          <p:cNvSpPr txBox="1"/>
          <p:nvPr userDrawn="1"/>
        </p:nvSpPr>
        <p:spPr>
          <a:xfrm>
            <a:off x="0" y="1347774"/>
            <a:ext cx="2465798"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Congregation:</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8" name="Text Placeholder 11">
            <a:extLst>
              <a:ext uri="{FF2B5EF4-FFF2-40B4-BE49-F238E27FC236}">
                <a16:creationId xmlns:a16="http://schemas.microsoft.com/office/drawing/2014/main" id="{4B17FECE-9B96-ED83-6DEF-D22898A27DB8}"/>
              </a:ext>
            </a:extLst>
          </p:cNvPr>
          <p:cNvSpPr>
            <a:spLocks noGrp="1"/>
          </p:cNvSpPr>
          <p:nvPr>
            <p:ph type="body" sz="quarter" idx="11" hasCustomPrompt="1"/>
          </p:nvPr>
        </p:nvSpPr>
        <p:spPr>
          <a:xfrm>
            <a:off x="2342508" y="1302303"/>
            <a:ext cx="6131305" cy="5160141"/>
          </a:xfrm>
          <a:prstGeom prst="rect">
            <a:avLst/>
          </a:prstGeom>
          <a:solidFill>
            <a:srgbClr val="FFF2CC">
              <a:alpha val="74118"/>
            </a:srgbClr>
          </a:solidFill>
        </p:spPr>
        <p:txBody>
          <a:bodyPr/>
          <a:lstStyle>
            <a:lvl1pPr marL="0" indent="0">
              <a:buFontTx/>
              <a:buNone/>
              <a:defRPr sz="3000" b="1">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Tree>
    <p:extLst>
      <p:ext uri="{BB962C8B-B14F-4D97-AF65-F5344CB8AC3E}">
        <p14:creationId xmlns:p14="http://schemas.microsoft.com/office/powerpoint/2010/main" val="404430389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ACA3BE-CEC7-A9BF-16EA-7B0B459E2C40}"/>
              </a:ext>
            </a:extLst>
          </p:cNvPr>
          <p:cNvSpPr txBox="1"/>
          <p:nvPr userDrawn="1"/>
        </p:nvSpPr>
        <p:spPr>
          <a:xfrm>
            <a:off x="517289" y="1117315"/>
            <a:ext cx="1709635" cy="461665"/>
          </a:xfrm>
          <a:prstGeom prst="rect">
            <a:avLst/>
          </a:prstGeom>
          <a:noFill/>
        </p:spPr>
        <p:txBody>
          <a:bodyPr wrap="square" rtlCol="0">
            <a:spAutoFit/>
          </a:bodyPr>
          <a:lstStyle/>
          <a:p>
            <a:r>
              <a:rPr lang="en-US" sz="2400" i="1" dirty="0">
                <a:latin typeface="Verdana" panose="020B0604030504040204" pitchFamily="34" charset="0"/>
                <a:ea typeface="Verdana" panose="020B0604030504040204" pitchFamily="34" charset="0"/>
                <a:cs typeface="Verdana" panose="020B0604030504040204" pitchFamily="34" charset="0"/>
              </a:rPr>
              <a:t>Reader 2:</a:t>
            </a:r>
          </a:p>
        </p:txBody>
      </p:sp>
      <p:sp>
        <p:nvSpPr>
          <p:cNvPr id="6" name="TextBox 5">
            <a:extLst>
              <a:ext uri="{FF2B5EF4-FFF2-40B4-BE49-F238E27FC236}">
                <a16:creationId xmlns:a16="http://schemas.microsoft.com/office/drawing/2014/main" id="{0CC4EF4D-BEC1-61F3-535E-F11D3614595C}"/>
              </a:ext>
            </a:extLst>
          </p:cNvPr>
          <p:cNvSpPr txBox="1"/>
          <p:nvPr userDrawn="1"/>
        </p:nvSpPr>
        <p:spPr>
          <a:xfrm>
            <a:off x="1209782" y="190528"/>
            <a:ext cx="6724436" cy="784830"/>
          </a:xfrm>
          <a:prstGeom prst="rect">
            <a:avLst/>
          </a:prstGeom>
          <a:noFill/>
        </p:spPr>
        <p:txBody>
          <a:bodyPr wrap="square">
            <a:spAutoFit/>
          </a:bodyPr>
          <a:lstStyle/>
          <a:p>
            <a:pPr algn="ctr"/>
            <a:r>
              <a:rPr lang="en-US" sz="4500" dirty="0">
                <a:latin typeface="Dreaming Outloud Script Pro" panose="03050502040304050704" pitchFamily="66" charset="77"/>
                <a:cs typeface="Dreaming Outloud Script Pro" panose="03050502040304050704" pitchFamily="66" charset="77"/>
              </a:rPr>
              <a:t>Advent Candle Reading</a:t>
            </a:r>
          </a:p>
        </p:txBody>
      </p:sp>
      <p:sp>
        <p:nvSpPr>
          <p:cNvPr id="9" name="Text Placeholder 11">
            <a:extLst>
              <a:ext uri="{FF2B5EF4-FFF2-40B4-BE49-F238E27FC236}">
                <a16:creationId xmlns:a16="http://schemas.microsoft.com/office/drawing/2014/main" id="{54D18103-9CC9-F248-198A-3ED24726786A}"/>
              </a:ext>
            </a:extLst>
          </p:cNvPr>
          <p:cNvSpPr>
            <a:spLocks noGrp="1"/>
          </p:cNvSpPr>
          <p:nvPr>
            <p:ph type="body" sz="quarter" idx="12" hasCustomPrompt="1"/>
          </p:nvPr>
        </p:nvSpPr>
        <p:spPr>
          <a:xfrm>
            <a:off x="2226924" y="1117315"/>
            <a:ext cx="6131305" cy="5160195"/>
          </a:xfrm>
          <a:prstGeom prst="rect">
            <a:avLst/>
          </a:prstGeom>
          <a:solidFill>
            <a:srgbClr val="FFF2CC">
              <a:alpha val="74118"/>
            </a:srgbClr>
          </a:solidFill>
        </p:spPr>
        <p:txBody>
          <a:bodyPr/>
          <a:lstStyle>
            <a:lvl1pPr marL="0" indent="0">
              <a:buFontTx/>
              <a:buNone/>
              <a:defRPr sz="3000">
                <a:latin typeface="Verdana" panose="020B0604030504040204" pitchFamily="34" charset="0"/>
                <a:ea typeface="Verdana" panose="020B0604030504040204" pitchFamily="34" charset="0"/>
                <a:cs typeface="Verdana" panose="020B0604030504040204" pitchFamily="34" charset="0"/>
              </a:defRPr>
            </a:lvl1pPr>
            <a:lvl2pPr marL="457200" indent="0">
              <a:buFontTx/>
              <a:buNone/>
              <a:defRPr sz="3000">
                <a:latin typeface="Verdana" panose="020B0604030504040204" pitchFamily="34" charset="0"/>
                <a:ea typeface="Verdana" panose="020B0604030504040204" pitchFamily="34" charset="0"/>
                <a:cs typeface="Verdana" panose="020B0604030504040204" pitchFamily="34" charset="0"/>
              </a:defRPr>
            </a:lvl2pPr>
            <a:lvl3pPr marL="914400" indent="0">
              <a:buFontTx/>
              <a:buNone/>
              <a:defRPr sz="3000">
                <a:latin typeface="Verdana" panose="020B0604030504040204" pitchFamily="34" charset="0"/>
                <a:ea typeface="Verdana" panose="020B0604030504040204" pitchFamily="34" charset="0"/>
                <a:cs typeface="Verdana" panose="020B0604030504040204" pitchFamily="34" charset="0"/>
              </a:defRPr>
            </a:lvl3pPr>
            <a:lvl4pPr marL="1371600" indent="0">
              <a:buFontTx/>
              <a:buNone/>
              <a:defRPr sz="3000">
                <a:latin typeface="Verdana" panose="020B0604030504040204" pitchFamily="34" charset="0"/>
                <a:ea typeface="Verdana" panose="020B0604030504040204" pitchFamily="34" charset="0"/>
                <a:cs typeface="Verdana" panose="020B0604030504040204" pitchFamily="34" charset="0"/>
              </a:defRPr>
            </a:lvl4pPr>
            <a:lvl5pPr marL="1828800" indent="0">
              <a:buFontTx/>
              <a:buNone/>
              <a:defRPr sz="3000">
                <a:latin typeface="Verdana" panose="020B0604030504040204" pitchFamily="34" charset="0"/>
                <a:ea typeface="Verdana" panose="020B0604030504040204" pitchFamily="34" charset="0"/>
                <a:cs typeface="Verdana" panose="020B0604030504040204" pitchFamily="34" charset="0"/>
              </a:defRPr>
            </a:lvl5pPr>
          </a:lstStyle>
          <a:p>
            <a:pPr lvl="0"/>
            <a:r>
              <a:rPr lang="en-US" dirty="0"/>
              <a:t> </a:t>
            </a:r>
          </a:p>
        </p:txBody>
      </p:sp>
      <p:sp>
        <p:nvSpPr>
          <p:cNvPr id="2" name="TextBox 1">
            <a:extLst>
              <a:ext uri="{FF2B5EF4-FFF2-40B4-BE49-F238E27FC236}">
                <a16:creationId xmlns:a16="http://schemas.microsoft.com/office/drawing/2014/main" id="{35401CE0-607B-EF1A-CA1A-F022D80B2176}"/>
              </a:ext>
            </a:extLst>
          </p:cNvPr>
          <p:cNvSpPr txBox="1"/>
          <p:nvPr userDrawn="1"/>
        </p:nvSpPr>
        <p:spPr>
          <a:xfrm>
            <a:off x="1506347" y="6396335"/>
            <a:ext cx="6131305" cy="461665"/>
          </a:xfrm>
          <a:prstGeom prst="rect">
            <a:avLst/>
          </a:prstGeom>
          <a:noFill/>
        </p:spPr>
        <p:txBody>
          <a:bodyPr wrap="square" rtlCol="0">
            <a:spAutoFit/>
          </a:bodyPr>
          <a:lstStyle/>
          <a:p>
            <a:pPr algn="ctr"/>
            <a:r>
              <a:rPr lang="en-US" sz="2400" i="0" dirty="0">
                <a:latin typeface="Lucida Calligraphy" panose="03010101010101010101" pitchFamily="66" charset="77"/>
                <a:ea typeface="Verdana" panose="020B0604030504040204" pitchFamily="34" charset="0"/>
                <a:cs typeface="Verdana" panose="020B0604030504040204" pitchFamily="34" charset="0"/>
              </a:rPr>
              <a:t>The reader will light the candle </a:t>
            </a:r>
          </a:p>
        </p:txBody>
      </p:sp>
    </p:spTree>
    <p:extLst>
      <p:ext uri="{BB962C8B-B14F-4D97-AF65-F5344CB8AC3E}">
        <p14:creationId xmlns:p14="http://schemas.microsoft.com/office/powerpoint/2010/main" val="304152012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 Id="rId9" Type="http://schemas.openxmlformats.org/officeDocument/2006/relationships/image" Target="../media/image19.jpeg"/></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44.xml"/><Relationship Id="rId7" Type="http://schemas.openxmlformats.org/officeDocument/2006/relationships/image" Target="../media/image20.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theme" Target="../theme/theme3.xml"/><Relationship Id="rId5" Type="http://schemas.openxmlformats.org/officeDocument/2006/relationships/slideLayout" Target="../slideLayouts/slideLayout46.xml"/><Relationship Id="rId4"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48.xml"/><Relationship Id="rId1" Type="http://schemas.openxmlformats.org/officeDocument/2006/relationships/slideLayout" Target="../slideLayouts/slideLayout47.xml"/><Relationship Id="rId4" Type="http://schemas.openxmlformats.org/officeDocument/2006/relationships/image" Target="../media/image21.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51.xml"/><Relationship Id="rId7"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4" Type="http://schemas.openxmlformats.org/officeDocument/2006/relationships/slideLayout" Target="../slideLayouts/slideLayout52.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slideLayout" Target="../slideLayouts/slideLayout57.xml"/><Relationship Id="rId7" Type="http://schemas.openxmlformats.org/officeDocument/2006/relationships/theme" Target="../theme/theme6.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3.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image" Target="../media/image24.jpeg"/><Relationship Id="rId5" Type="http://schemas.openxmlformats.org/officeDocument/2006/relationships/theme" Target="../theme/theme7.xml"/><Relationship Id="rId4" Type="http://schemas.openxmlformats.org/officeDocument/2006/relationships/slideLayout" Target="../slideLayouts/slideLayout6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image" Target="../media/image25.jpe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19" Type="http://schemas.openxmlformats.org/officeDocument/2006/relationships/theme" Target="../theme/theme8.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85.xml"/><Relationship Id="rId2" Type="http://schemas.openxmlformats.org/officeDocument/2006/relationships/slideLayout" Target="../slideLayouts/slideLayout84.xml"/><Relationship Id="rId1" Type="http://schemas.openxmlformats.org/officeDocument/2006/relationships/slideLayout" Target="../slideLayouts/slideLayout83.xml"/><Relationship Id="rId5" Type="http://schemas.openxmlformats.org/officeDocument/2006/relationships/image" Target="../media/image26.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88.xml"/><Relationship Id="rId2" Type="http://schemas.openxmlformats.org/officeDocument/2006/relationships/slideLayout" Target="../slideLayouts/slideLayout87.xml"/><Relationship Id="rId1" Type="http://schemas.openxmlformats.org/officeDocument/2006/relationships/slideLayout" Target="../slideLayouts/slideLayout86.xml"/><Relationship Id="rId5" Type="http://schemas.openxmlformats.org/officeDocument/2006/relationships/image" Target="../media/image21.jpeg"/><Relationship Id="rId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91.xml"/><Relationship Id="rId2" Type="http://schemas.openxmlformats.org/officeDocument/2006/relationships/slideLayout" Target="../slideLayouts/slideLayout90.xml"/><Relationship Id="rId1" Type="http://schemas.openxmlformats.org/officeDocument/2006/relationships/slideLayout" Target="../slideLayouts/slideLayout89.xml"/><Relationship Id="rId5" Type="http://schemas.openxmlformats.org/officeDocument/2006/relationships/image" Target="../media/image27.jpeg"/><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A42F8-F502-CA40-A499-BAF51F08894E}" type="datetimeFigureOut">
              <a:rPr lang="en-US" smtClean="0"/>
              <a:t>9/16/26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B89E0-00D2-6C40-8B00-2D506419E48F}" type="slidenum">
              <a:rPr lang="en-US" smtClean="0"/>
              <a:t>‹#›</a:t>
            </a:fld>
            <a:endParaRPr lang="en-US"/>
          </a:p>
        </p:txBody>
      </p:sp>
    </p:spTree>
    <p:extLst>
      <p:ext uri="{BB962C8B-B14F-4D97-AF65-F5344CB8AC3E}">
        <p14:creationId xmlns:p14="http://schemas.microsoft.com/office/powerpoint/2010/main" val="412553571"/>
      </p:ext>
    </p:extLst>
  </p:cSld>
  <p:clrMap bg1="lt1" tx1="dk1" bg2="lt2" tx2="dk2" accent1="accent1" accent2="accent2" accent3="accent3" accent4="accent4" accent5="accent5" accent6="accent6" hlink="hlink" folHlink="folHlink"/>
  <p:sldLayoutIdLst>
    <p:sldLayoutId id="2147483684" r:id="rId1"/>
    <p:sldLayoutId id="2147483686" r:id="rId2"/>
    <p:sldLayoutId id="2147483685" r:id="rId3"/>
    <p:sldLayoutId id="2147483687" r:id="rId4"/>
    <p:sldLayoutId id="2147483697" r:id="rId5"/>
    <p:sldLayoutId id="2147483698" r:id="rId6"/>
    <p:sldLayoutId id="2147483816" r:id="rId7"/>
    <p:sldLayoutId id="2147483821" r:id="rId8"/>
    <p:sldLayoutId id="2147483699" r:id="rId9"/>
    <p:sldLayoutId id="2147483822" r:id="rId10"/>
    <p:sldLayoutId id="2147483817" r:id="rId11"/>
    <p:sldLayoutId id="2147483700" r:id="rId12"/>
    <p:sldLayoutId id="2147483799" r:id="rId13"/>
    <p:sldLayoutId id="2147483800" r:id="rId14"/>
    <p:sldLayoutId id="2147483802" r:id="rId15"/>
    <p:sldLayoutId id="2147483820" r:id="rId16"/>
    <p:sldLayoutId id="2147483819" r:id="rId17"/>
    <p:sldLayoutId id="2147483815" r:id="rId18"/>
    <p:sldLayoutId id="2147483814" r:id="rId19"/>
    <p:sldLayoutId id="2147483813" r:id="rId20"/>
    <p:sldLayoutId id="2147483812" r:id="rId21"/>
    <p:sldLayoutId id="2147483811" r:id="rId22"/>
    <p:sldLayoutId id="2147483801" r:id="rId23"/>
    <p:sldLayoutId id="2147483663" r:id="rId24"/>
    <p:sldLayoutId id="2147483662" r:id="rId25"/>
    <p:sldLayoutId id="2147483803" r:id="rId26"/>
    <p:sldLayoutId id="2147483807" r:id="rId27"/>
    <p:sldLayoutId id="2147483806" r:id="rId28"/>
    <p:sldLayoutId id="2147483797" r:id="rId29"/>
    <p:sldLayoutId id="2147483674" r:id="rId30"/>
    <p:sldLayoutId id="2147483818" r:id="rId31"/>
    <p:sldLayoutId id="2147483730" r:id="rId32"/>
    <p:sldLayoutId id="2147483729" r:id="rId33"/>
    <p:sldLayoutId id="2147483830" r:id="rId34"/>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21B8D5B-8F27-A1E9-1BE5-15C07B1EF934}"/>
              </a:ext>
            </a:extLst>
          </p:cNvPr>
          <p:cNvPicPr>
            <a:picLocks noChangeAspect="1"/>
          </p:cNvPicPr>
          <p:nvPr userDrawn="1"/>
        </p:nvPicPr>
        <p:blipFill rotWithShape="1">
          <a:blip r:embed="rId9" cstate="email">
            <a:alphaModFix amt="5000"/>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10" name="Title Placeholder 9">
            <a:extLst>
              <a:ext uri="{FF2B5EF4-FFF2-40B4-BE49-F238E27FC236}">
                <a16:creationId xmlns:a16="http://schemas.microsoft.com/office/drawing/2014/main" id="{15676F70-AF4A-A2DE-5EF5-9BE05DD1BEE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2403207"/>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l" defTabSz="914400" rtl="0" eaLnBrk="1" latinLnBrk="0" hangingPunct="1">
        <a:lnSpc>
          <a:spcPct val="90000"/>
        </a:lnSpc>
        <a:spcBef>
          <a:spcPts val="1000"/>
        </a:spcBef>
        <a:buFontTx/>
        <a:buNone/>
        <a:defRPr sz="45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A stunning layered paper diorama celebrates global peace and unity through delicate kirigami art. At the center, a radiant dove spreads its wings, carved from white paper with lace-like details and surrounded by olive branches. Below the dove, silhouettes of diverse people from different backgrounds join hands in a circle, symbolizing human connection and cooperation. The Earth rests at the bottom in beautiful teal and green paper layers, reminding viewers of our shared home. Golden light filters through translucent paper, creating warm amber and soft blue tones that glow from within. Cherry blossoms and wildflowers frame the edges with impossibly thin cuts. Multiple paper layers build dramatic depth and shadows, while architectural arches hint at sacred spaces from many cultures. The composition moves from deep indigo corners to a luminous white center, like dawn breaking with new hope. Hidden peace symbols and lotus flowers appear in the negative space, adding spiritual meaning to this intricate three-dimensional artwork.">
            <a:extLst>
              <a:ext uri="{FF2B5EF4-FFF2-40B4-BE49-F238E27FC236}">
                <a16:creationId xmlns:a16="http://schemas.microsoft.com/office/drawing/2014/main" id="{AA58AEA9-99B6-BBBC-714D-CDB06DAE6394}"/>
              </a:ext>
            </a:extLst>
          </p:cNvPr>
          <p:cNvPicPr>
            <a:picLocks noChangeAspect="1"/>
          </p:cNvPicPr>
          <p:nvPr userDrawn="1"/>
        </p:nvPicPr>
        <p:blipFill>
          <a:blip r:embed="rId7">
            <a:alphaModFix amt="20000"/>
            <a:duotone>
              <a:schemeClr val="bg2">
                <a:shade val="45000"/>
                <a:satMod val="135000"/>
              </a:schemeClr>
              <a:prstClr val="white"/>
            </a:duotone>
            <a:extLst>
              <a:ext uri="{BEBA8EAE-BF5A-486C-A8C5-ECC9F3942E4B}">
                <a14:imgProps xmlns:a14="http://schemas.microsoft.com/office/drawing/2010/main">
                  <a14:imgLayer r:embed="rId8">
                    <a14:imgEffect>
                      <a14:saturation sat="66000"/>
                    </a14:imgEffect>
                  </a14:imgLayer>
                </a14:imgProps>
              </a:ext>
            </a:extLst>
          </a:blip>
          <a:stretch>
            <a:fillRect/>
          </a:stretch>
        </p:blipFill>
        <p:spPr>
          <a:xfrm>
            <a:off x="0" y="0"/>
            <a:ext cx="9143999" cy="6857999"/>
          </a:xfrm>
          <a:prstGeom prst="rect">
            <a:avLst/>
          </a:prstGeom>
        </p:spPr>
      </p:pic>
      <p:sp>
        <p:nvSpPr>
          <p:cNvPr id="7" name="Title Placeholder 1">
            <a:extLst>
              <a:ext uri="{FF2B5EF4-FFF2-40B4-BE49-F238E27FC236}">
                <a16:creationId xmlns:a16="http://schemas.microsoft.com/office/drawing/2014/main" id="{AFD269E8-3BC1-8F5D-0BCB-F9E724BE9176}"/>
              </a:ext>
            </a:extLst>
          </p:cNvPr>
          <p:cNvSpPr txBox="1">
            <a:spLocks/>
          </p:cNvSpPr>
          <p:nvPr userDrawn="1"/>
        </p:nvSpPr>
        <p:spPr>
          <a:xfrm>
            <a:off x="7195455" y="101919"/>
            <a:ext cx="1948544" cy="565604"/>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i="1" dirty="0"/>
              <a:t>UMH 15</a:t>
            </a:r>
          </a:p>
        </p:txBody>
      </p:sp>
      <p:sp>
        <p:nvSpPr>
          <p:cNvPr id="9" name="TextBox 8">
            <a:extLst>
              <a:ext uri="{FF2B5EF4-FFF2-40B4-BE49-F238E27FC236}">
                <a16:creationId xmlns:a16="http://schemas.microsoft.com/office/drawing/2014/main" id="{C20F70DD-DAE1-8445-9BAB-324D3E8FC585}"/>
              </a:ext>
            </a:extLst>
          </p:cNvPr>
          <p:cNvSpPr txBox="1"/>
          <p:nvPr userDrawn="1"/>
        </p:nvSpPr>
        <p:spPr>
          <a:xfrm>
            <a:off x="1" y="1"/>
            <a:ext cx="4833257" cy="769441"/>
          </a:xfrm>
          <a:prstGeom prst="rect">
            <a:avLst/>
          </a:prstGeom>
          <a:noFill/>
        </p:spPr>
        <p:txBody>
          <a:bodyPr wrap="square">
            <a:spAutoFit/>
          </a:bodyPr>
          <a:lstStyle/>
          <a:p>
            <a:r>
              <a:rPr lang="en-US" sz="4400" dirty="0"/>
              <a:t>Great Thanksgiving</a:t>
            </a:r>
            <a:endParaRPr lang="en-US" dirty="0"/>
          </a:p>
        </p:txBody>
      </p:sp>
    </p:spTree>
    <p:extLst>
      <p:ext uri="{BB962C8B-B14F-4D97-AF65-F5344CB8AC3E}">
        <p14:creationId xmlns:p14="http://schemas.microsoft.com/office/powerpoint/2010/main" val="6798651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9" r:id="rId4"/>
    <p:sldLayoutId id="2147483828" r:id="rId5"/>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4"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CONFESSION </a:t>
            </a:r>
          </a:p>
        </p:txBody>
      </p:sp>
    </p:spTree>
    <p:extLst>
      <p:ext uri="{BB962C8B-B14F-4D97-AF65-F5344CB8AC3E}">
        <p14:creationId xmlns:p14="http://schemas.microsoft.com/office/powerpoint/2010/main" val="944592439"/>
      </p:ext>
    </p:extLst>
  </p:cSld>
  <p:clrMap bg1="lt1" tx1="dk1" bg2="lt2" tx2="dk2" accent1="accent1" accent2="accent2" accent3="accent3" accent4="accent4" accent5="accent5" accent6="accent6" hlink="hlink" folHlink="folHlink"/>
  <p:sldLayoutIdLst>
    <p:sldLayoutId id="2147483690" r:id="rId1"/>
    <p:sldLayoutId id="2147483691" r:id="rId2"/>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painting of flowers in a field&#10;&#10;AI-generated content may be incorrect.">
            <a:extLst>
              <a:ext uri="{FF2B5EF4-FFF2-40B4-BE49-F238E27FC236}">
                <a16:creationId xmlns:a16="http://schemas.microsoft.com/office/drawing/2014/main" id="{9D21A2E4-1F02-522C-0026-6B693A236C72}"/>
              </a:ext>
            </a:extLst>
          </p:cNvPr>
          <p:cNvPicPr>
            <a:picLocks noChangeAspect="1"/>
          </p:cNvPicPr>
          <p:nvPr userDrawn="1"/>
        </p:nvPicPr>
        <p:blipFill>
          <a:blip r:embed="rId8" cstate="email">
            <a:alphaModFix amt="20000"/>
            <a:extLst>
              <a:ext uri="{28A0092B-C50C-407E-A947-70E740481C1C}">
                <a14:useLocalDpi xmlns:a14="http://schemas.microsoft.com/office/drawing/2010/main"/>
              </a:ext>
            </a:extLst>
          </a:blip>
          <a:stretch>
            <a:fillRect/>
          </a:stretch>
        </p:blipFill>
        <p:spPr>
          <a:xfrm>
            <a:off x="0" y="1181528"/>
            <a:ext cx="9144000" cy="5676472"/>
          </a:xfrm>
          <a:prstGeom prst="rect">
            <a:avLst/>
          </a:prstGeom>
        </p:spPr>
      </p:pic>
      <p:sp>
        <p:nvSpPr>
          <p:cNvPr id="2" name="Title Placeholder 1">
            <a:extLst>
              <a:ext uri="{FF2B5EF4-FFF2-40B4-BE49-F238E27FC236}">
                <a16:creationId xmlns:a16="http://schemas.microsoft.com/office/drawing/2014/main" id="{F50D1853-DEB0-D73F-E0DD-F7805209AC69}"/>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Apostles Creed UMH 882</a:t>
            </a:r>
          </a:p>
        </p:txBody>
      </p:sp>
    </p:spTree>
    <p:extLst>
      <p:ext uri="{BB962C8B-B14F-4D97-AF65-F5344CB8AC3E}">
        <p14:creationId xmlns:p14="http://schemas.microsoft.com/office/powerpoint/2010/main" val="179348511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45" r:id="rId5"/>
    <p:sldLayoutId id="2147483716" r:id="rId6"/>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Butterflies flying in the air&#10;&#10;AI-generated content may be incorrect.">
            <a:extLst>
              <a:ext uri="{FF2B5EF4-FFF2-40B4-BE49-F238E27FC236}">
                <a16:creationId xmlns:a16="http://schemas.microsoft.com/office/drawing/2014/main" id="{5ADE271C-7EA1-B9E6-05C2-F842672D6151}"/>
              </a:ext>
            </a:extLst>
          </p:cNvPr>
          <p:cNvPicPr>
            <a:picLocks noChangeAspect="1"/>
          </p:cNvPicPr>
          <p:nvPr userDrawn="1"/>
        </p:nvPicPr>
        <p:blipFill>
          <a:blip r:embed="rId8">
            <a:alphaModFix amt="5000"/>
          </a:blip>
          <a:stretch>
            <a:fillRect/>
          </a:stretch>
        </p:blipFill>
        <p:spPr>
          <a:xfrm>
            <a:off x="0" y="0"/>
            <a:ext cx="9143999" cy="6858000"/>
          </a:xfrm>
          <a:prstGeom prst="rect">
            <a:avLst/>
          </a:prstGeom>
        </p:spPr>
      </p:pic>
      <p:sp>
        <p:nvSpPr>
          <p:cNvPr id="2" name="Title Placeholder 1">
            <a:extLst>
              <a:ext uri="{FF2B5EF4-FFF2-40B4-BE49-F238E27FC236}">
                <a16:creationId xmlns:a16="http://schemas.microsoft.com/office/drawing/2014/main" id="{9E4BA685-716D-E71E-169E-FC0049952C9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Nicene Creed UMH 880</a:t>
            </a:r>
          </a:p>
        </p:txBody>
      </p:sp>
    </p:spTree>
    <p:extLst>
      <p:ext uri="{BB962C8B-B14F-4D97-AF65-F5344CB8AC3E}">
        <p14:creationId xmlns:p14="http://schemas.microsoft.com/office/powerpoint/2010/main" val="3942332354"/>
      </p:ext>
    </p:extLst>
  </p:cSld>
  <p:clrMap bg1="lt1" tx1="dk1" bg2="lt2" tx2="dk2" accent1="accent1" accent2="accent2" accent3="accent3" accent4="accent4" accent5="accent5" accent6="accent6" hlink="hlink" folHlink="folHlink"/>
  <p:sldLayoutIdLst>
    <p:sldLayoutId id="2147483668" r:id="rId1"/>
    <p:sldLayoutId id="2147483725" r:id="rId2"/>
    <p:sldLayoutId id="2147483724" r:id="rId3"/>
    <p:sldLayoutId id="2147483726" r:id="rId4"/>
    <p:sldLayoutId id="2147483727" r:id="rId5"/>
    <p:sldLayoutId id="2147483728" r:id="rId6"/>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In the heart of a peaceful forest, dappled sunlight filters through the canopy, illuminating a solitary wooden cross surrounded by a carpet of white flowers. This scene of natural beauty and serenity evokes a sense of contemplation and reverence, as the cross marks a place of significance amidst the wild flora. The play of light and shadow, combined with the vibrant life of the forest, creates a serene and sacred atmosphere, inviting observers to pause and reflect.">
            <a:extLst>
              <a:ext uri="{FF2B5EF4-FFF2-40B4-BE49-F238E27FC236}">
                <a16:creationId xmlns:a16="http://schemas.microsoft.com/office/drawing/2014/main" id="{1B0917F8-C027-0D2D-BDF9-2FFB5AC42E80}"/>
              </a:ext>
            </a:extLst>
          </p:cNvPr>
          <p:cNvPicPr>
            <a:picLocks noChangeAspect="1" noChangeArrowheads="1"/>
          </p:cNvPicPr>
          <p:nvPr userDrawn="1"/>
        </p:nvPicPr>
        <p:blipFill>
          <a:blip r:embed="rId6">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7E3F0CED-423F-67D7-8E5F-F48BA8A04EAA}"/>
              </a:ext>
            </a:extLst>
          </p:cNvPr>
          <p:cNvSpPr>
            <a:spLocks noGrp="1"/>
          </p:cNvSpPr>
          <p:nvPr>
            <p:ph type="title"/>
          </p:nvPr>
        </p:nvSpPr>
        <p:spPr>
          <a:xfrm>
            <a:off x="628650" y="2766218"/>
            <a:ext cx="7886700" cy="1325563"/>
          </a:xfrm>
          <a:prstGeom prst="rect">
            <a:avLst/>
          </a:prstGeom>
        </p:spPr>
        <p:txBody>
          <a:bodyPr vert="horz" lIns="91440" tIns="45720" rIns="91440" bIns="45720" rtlCol="0" anchor="ctr">
            <a:normAutofit/>
          </a:bodyPr>
          <a:lstStyle/>
          <a:p>
            <a:r>
              <a:rPr lang="en-US" dirty="0"/>
              <a:t>The Apostle’s Creed</a:t>
            </a:r>
            <a:br>
              <a:rPr lang="en-US" dirty="0"/>
            </a:br>
            <a:r>
              <a:rPr lang="en-US" dirty="0"/>
              <a:t>Traditional Version </a:t>
            </a:r>
          </a:p>
        </p:txBody>
      </p:sp>
    </p:spTree>
    <p:extLst>
      <p:ext uri="{BB962C8B-B14F-4D97-AF65-F5344CB8AC3E}">
        <p14:creationId xmlns:p14="http://schemas.microsoft.com/office/powerpoint/2010/main" val="3399821931"/>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ross on a path with flowers and trees&#10;&#10;AI-generated content may be incorrect.">
            <a:extLst>
              <a:ext uri="{FF2B5EF4-FFF2-40B4-BE49-F238E27FC236}">
                <a16:creationId xmlns:a16="http://schemas.microsoft.com/office/drawing/2014/main" id="{EED360EA-0707-F612-E24F-F301080D4BD7}"/>
              </a:ext>
            </a:extLst>
          </p:cNvPr>
          <p:cNvPicPr>
            <a:picLocks noChangeAspect="1"/>
          </p:cNvPicPr>
          <p:nvPr userDrawn="1"/>
        </p:nvPicPr>
        <p:blipFill>
          <a:blip r:embed="rId20" cstate="email">
            <a:alphaModFix amt="5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36904295"/>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93" r:id="rId4"/>
    <p:sldLayoutId id="2147483771" r:id="rId5"/>
    <p:sldLayoutId id="2147483773" r:id="rId6"/>
    <p:sldLayoutId id="2147483794" r:id="rId7"/>
    <p:sldLayoutId id="2147483774" r:id="rId8"/>
    <p:sldLayoutId id="2147483775" r:id="rId9"/>
    <p:sldLayoutId id="2147483776" r:id="rId10"/>
    <p:sldLayoutId id="2147483795" r:id="rId11"/>
    <p:sldLayoutId id="2147483778" r:id="rId12"/>
    <p:sldLayoutId id="2147483772" r:id="rId13"/>
    <p:sldLayoutId id="2147483777" r:id="rId14"/>
    <p:sldLayoutId id="2147483796" r:id="rId15"/>
    <p:sldLayoutId id="2147483809" r:id="rId16"/>
    <p:sldLayoutId id="2147483808" r:id="rId17"/>
    <p:sldLayoutId id="2147483791" r:id="rId18"/>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ctr" defTabSz="914400" rtl="0" eaLnBrk="1" latinLnBrk="0" hangingPunct="1">
        <a:lnSpc>
          <a:spcPct val="90000"/>
        </a:lnSpc>
        <a:spcBef>
          <a:spcPct val="0"/>
        </a:spcBef>
        <a:buNone/>
        <a:defRPr sz="3800" b="1" kern="1200">
          <a:ln>
            <a:solidFill>
              <a:schemeClr val="bg1"/>
            </a:solidFill>
          </a:ln>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C93A617-CA3C-F5EE-6BB2-D5A4CE764DEC}"/>
              </a:ext>
            </a:extLst>
          </p:cNvPr>
          <p:cNvSpPr txBox="1"/>
          <p:nvPr userDrawn="1"/>
        </p:nvSpPr>
        <p:spPr>
          <a:xfrm>
            <a:off x="106680" y="247134"/>
            <a:ext cx="8930640" cy="861774"/>
          </a:xfrm>
          <a:prstGeom prst="rect">
            <a:avLst/>
          </a:prstGeom>
          <a:noFill/>
        </p:spPr>
        <p:txBody>
          <a:bodyPr wrap="square">
            <a:spAutoFit/>
          </a:bodyPr>
          <a:lstStyle/>
          <a:p>
            <a:pPr algn="l"/>
            <a:r>
              <a:rPr lang="en-US" sz="5000" b="1" dirty="0">
                <a:effectLst/>
                <a:latin typeface="Verdana" panose="020B0604030504040204" pitchFamily="34" charset="0"/>
                <a:ea typeface="Verdana" panose="020B0604030504040204" pitchFamily="34" charset="0"/>
                <a:cs typeface="Verdana" panose="020B0604030504040204" pitchFamily="34" charset="0"/>
              </a:rPr>
              <a:t>The Lord’s Prayer</a:t>
            </a:r>
          </a:p>
        </p:txBody>
      </p:sp>
      <p:sp>
        <p:nvSpPr>
          <p:cNvPr id="10" name="TextBox 9">
            <a:extLst>
              <a:ext uri="{FF2B5EF4-FFF2-40B4-BE49-F238E27FC236}">
                <a16:creationId xmlns:a16="http://schemas.microsoft.com/office/drawing/2014/main" id="{AE61D689-BC9F-FA9E-637F-CAD6B7DE6487}"/>
              </a:ext>
            </a:extLst>
          </p:cNvPr>
          <p:cNvSpPr txBox="1"/>
          <p:nvPr userDrawn="1"/>
        </p:nvSpPr>
        <p:spPr>
          <a:xfrm>
            <a:off x="7127240" y="554910"/>
            <a:ext cx="2448560" cy="553998"/>
          </a:xfrm>
          <a:prstGeom prst="rect">
            <a:avLst/>
          </a:prstGeom>
          <a:noFill/>
        </p:spPr>
        <p:txBody>
          <a:bodyPr wrap="square">
            <a:spAutoFit/>
          </a:bodyPr>
          <a:lstStyle/>
          <a:p>
            <a:r>
              <a:rPr lang="en-US" sz="3000" dirty="0">
                <a:effectLst/>
                <a:latin typeface="Verdana" panose="020B0604030504040204" pitchFamily="34" charset="0"/>
                <a:ea typeface="Verdana" panose="020B0604030504040204" pitchFamily="34" charset="0"/>
                <a:cs typeface="Verdana" panose="020B0604030504040204" pitchFamily="34" charset="0"/>
              </a:rPr>
              <a:t>UMH 895</a:t>
            </a:r>
          </a:p>
        </p:txBody>
      </p:sp>
      <p:pic>
        <p:nvPicPr>
          <p:cNvPr id="12" name="Picture 11">
            <a:extLst>
              <a:ext uri="{FF2B5EF4-FFF2-40B4-BE49-F238E27FC236}">
                <a16:creationId xmlns:a16="http://schemas.microsoft.com/office/drawing/2014/main" id="{4D5BE7CE-51E5-2CE8-025F-8CDFC149B448}"/>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0" y="1108908"/>
            <a:ext cx="1582013" cy="2022574"/>
          </a:xfrm>
          <a:prstGeom prst="ellipse">
            <a:avLst/>
          </a:prstGeom>
          <a:ln>
            <a:noFill/>
          </a:ln>
          <a:effectLst>
            <a:softEdge rad="112500"/>
          </a:effectLst>
        </p:spPr>
      </p:pic>
    </p:spTree>
    <p:extLst>
      <p:ext uri="{BB962C8B-B14F-4D97-AF65-F5344CB8AC3E}">
        <p14:creationId xmlns:p14="http://schemas.microsoft.com/office/powerpoint/2010/main" val="685952538"/>
      </p:ext>
    </p:extLst>
  </p:cSld>
  <p:clrMap bg1="lt1" tx1="dk1" bg2="lt2" tx2="dk2" accent1="accent1" accent2="accent2" accent3="accent3" accent4="accent4" accent5="accent5" accent6="accent6" hlink="hlink" folHlink="folHlink"/>
  <p:sldLayoutIdLst>
    <p:sldLayoutId id="2147483754" r:id="rId1"/>
    <p:sldLayoutId id="2147483753" r:id="rId2"/>
    <p:sldLayoutId id="2147483790" r:id="rId3"/>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050" name="Picture 2" descr="The Lent Season &amp; Symbolism - Unspoken Elements">
            <a:extLst>
              <a:ext uri="{FF2B5EF4-FFF2-40B4-BE49-F238E27FC236}">
                <a16:creationId xmlns:a16="http://schemas.microsoft.com/office/drawing/2014/main" id="{66E3D6CF-6543-72FA-4159-DFDA5402B442}"/>
              </a:ext>
            </a:extLst>
          </p:cNvPr>
          <p:cNvPicPr>
            <a:picLocks noChangeAspect="1" noChangeArrowheads="1"/>
          </p:cNvPicPr>
          <p:nvPr userDrawn="1"/>
        </p:nvPicPr>
        <p:blipFill>
          <a:blip r:embed="rId5" cstate="email">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28650" y="202566"/>
            <a:ext cx="7886700" cy="1325563"/>
          </a:xfrm>
          <a:prstGeom prst="rect">
            <a:avLst/>
          </a:prstGeom>
        </p:spPr>
        <p:txBody>
          <a:bodyPr vert="horz" lIns="91440" tIns="45720" rIns="91440" bIns="45720" rtlCol="0" anchor="ctr">
            <a:normAutofit/>
          </a:bodyPr>
          <a:lstStyle/>
          <a:p>
            <a:r>
              <a:rPr lang="en-US" dirty="0"/>
              <a:t>Call to Worship Lent</a:t>
            </a:r>
          </a:p>
        </p:txBody>
      </p:sp>
    </p:spTree>
    <p:extLst>
      <p:ext uri="{BB962C8B-B14F-4D97-AF65-F5344CB8AC3E}">
        <p14:creationId xmlns:p14="http://schemas.microsoft.com/office/powerpoint/2010/main" val="288646004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ctr" defTabSz="914400" rtl="0" eaLnBrk="1" latinLnBrk="0" hangingPunct="1">
        <a:lnSpc>
          <a:spcPct val="90000"/>
        </a:lnSpc>
        <a:spcBef>
          <a:spcPct val="0"/>
        </a:spcBef>
        <a:buNone/>
        <a:defRPr sz="4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50DE8C1-A0AD-CD01-2280-CBC4BD20819F}"/>
              </a:ext>
            </a:extLst>
          </p:cNvPr>
          <p:cNvPicPr>
            <a:picLocks noChangeAspect="1" noChangeArrowheads="1"/>
          </p:cNvPicPr>
          <p:nvPr userDrawn="1"/>
        </p:nvPicPr>
        <p:blipFill>
          <a:blip r:embed="rId5">
            <a:alphaModFix amt="20000"/>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a:extLst>
              <a:ext uri="{FF2B5EF4-FFF2-40B4-BE49-F238E27FC236}">
                <a16:creationId xmlns:a16="http://schemas.microsoft.com/office/drawing/2014/main" id="{3CD8EB3F-446E-AA50-BCB4-B95F68B759F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Advent Candle Lighting </a:t>
            </a:r>
          </a:p>
        </p:txBody>
      </p:sp>
    </p:spTree>
    <p:extLst>
      <p:ext uri="{BB962C8B-B14F-4D97-AF65-F5344CB8AC3E}">
        <p14:creationId xmlns:p14="http://schemas.microsoft.com/office/powerpoint/2010/main" val="1517373760"/>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Lst>
  <mc:AlternateContent xmlns:mc="http://schemas.openxmlformats.org/markup-compatibility/2006">
    <mc:Choice xmlns:p14="http://schemas.microsoft.com/office/powerpoint/2010/main" Requires="p14">
      <p:transition p14:dur="0" advTm="0"/>
    </mc:Choice>
    <mc:Fallback>
      <p:transition advTm="0"/>
    </mc:Fallback>
  </mc:AlternateContent>
  <p:txStyles>
    <p:titleStyle>
      <a:lvl1pPr algn="ctr" defTabSz="914400" rtl="0" eaLnBrk="1" latinLnBrk="0" hangingPunct="1">
        <a:lnSpc>
          <a:spcPct val="90000"/>
        </a:lnSpc>
        <a:spcBef>
          <a:spcPct val="0"/>
        </a:spcBef>
        <a:buNone/>
        <a:defRPr sz="4400" kern="1200">
          <a:solidFill>
            <a:schemeClr val="tx1"/>
          </a:solidFill>
          <a:latin typeface="Baguet Script"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3" Type="http://schemas.openxmlformats.org/officeDocument/2006/relationships/hyperlink" Target="Music/Gloria%20Patri%20-%20RUMC.mp3" TargetMode="External"/><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2" Type="http://schemas.openxmlformats.org/officeDocument/2006/relationships/image" Target="../media/image36.tiff"/><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026872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94254" y="32273"/>
            <a:ext cx="3272803" cy="1616203"/>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500" b="1" kern="1200" dirty="0">
                <a:solidFill>
                  <a:schemeClr val="tx1"/>
                </a:solidFill>
                <a:latin typeface="APPLE CHANCERY" panose="03020702040506060504" pitchFamily="66" charset="-79"/>
                <a:ea typeface="+mj-ea"/>
                <a:cs typeface="APPLE CHANCERY" panose="03020702040506060504" pitchFamily="66" charset="-79"/>
              </a:rPr>
              <a:t>Prelude</a:t>
            </a:r>
          </a:p>
        </p:txBody>
      </p:sp>
      <p:sp>
        <p:nvSpPr>
          <p:cNvPr id="5" name="TextBox 4"/>
          <p:cNvSpPr txBox="1"/>
          <p:nvPr/>
        </p:nvSpPr>
        <p:spPr>
          <a:xfrm>
            <a:off x="4685946" y="1055913"/>
            <a:ext cx="4375273" cy="3447832"/>
          </a:xfrm>
          <a:prstGeom prst="rect">
            <a:avLst/>
          </a:prstGeom>
        </p:spPr>
        <p:txBody>
          <a:bodyPr vert="horz" lIns="91440" tIns="45720" rIns="91440" bIns="45720" rtlCol="0" anchor="t">
            <a:noAutofit/>
          </a:bodyPr>
          <a:lstStyle/>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Pastor Eduardo Carrillo</a:t>
            </a:r>
          </a:p>
          <a:p>
            <a:pPr algn="ctr" defTabSz="914400">
              <a:lnSpc>
                <a:spcPct val="90000"/>
              </a:lnSpc>
              <a:spcAft>
                <a:spcPts val="600"/>
              </a:spcAft>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i="1" dirty="0">
                <a:latin typeface="Verdana" panose="020B0604030504040204" pitchFamily="34" charset="0"/>
                <a:ea typeface="Verdana" panose="020B0604030504040204" pitchFamily="34" charset="0"/>
                <a:cs typeface="Verdana" panose="020B0604030504040204" pitchFamily="34" charset="0"/>
              </a:rPr>
              <a:t>Seventeenth Sunday after Pentecost</a:t>
            </a:r>
          </a:p>
          <a:p>
            <a:pPr algn="ctr" defTabSz="914400">
              <a:lnSpc>
                <a:spcPct val="90000"/>
              </a:lnSpc>
              <a:spcAft>
                <a:spcPts val="600"/>
              </a:spcAft>
            </a:pPr>
            <a:endParaRPr lang="en-US" sz="2800" i="1"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sz="3000" dirty="0">
                <a:latin typeface="Verdana" panose="020B0604030504040204" pitchFamily="34" charset="0"/>
                <a:ea typeface="Verdana" panose="020B0604030504040204" pitchFamily="34" charset="0"/>
                <a:cs typeface="Verdana" panose="020B0604030504040204" pitchFamily="34" charset="0"/>
              </a:rPr>
              <a:t>September 20</a:t>
            </a:r>
            <a:r>
              <a:rPr lang="en-US" sz="3000" baseline="30000" dirty="0">
                <a:latin typeface="Verdana" panose="020B0604030504040204" pitchFamily="34" charset="0"/>
                <a:ea typeface="Verdana" panose="020B0604030504040204" pitchFamily="34" charset="0"/>
                <a:cs typeface="Verdana" panose="020B0604030504040204" pitchFamily="34" charset="0"/>
              </a:rPr>
              <a:t>th</a:t>
            </a:r>
            <a:r>
              <a:rPr lang="en-US" sz="3000" dirty="0">
                <a:latin typeface="Verdana" panose="020B0604030504040204" pitchFamily="34" charset="0"/>
                <a:ea typeface="Verdana" panose="020B0604030504040204" pitchFamily="34" charset="0"/>
                <a:cs typeface="Verdana" panose="020B0604030504040204" pitchFamily="34" charset="0"/>
              </a:rPr>
              <a:t>, 2026</a:t>
            </a:r>
          </a:p>
          <a:p>
            <a:pPr algn="ctr" defTabSz="914400">
              <a:lnSpc>
                <a:spcPct val="90000"/>
              </a:lnSpc>
              <a:spcAft>
                <a:spcPts val="600"/>
              </a:spcAft>
            </a:pPr>
            <a:endParaRPr lang="en-US" sz="2000" dirty="0">
              <a:latin typeface="Verdana" panose="020B0604030504040204" pitchFamily="34" charset="0"/>
              <a:ea typeface="Verdana" panose="020B0604030504040204" pitchFamily="34" charset="0"/>
              <a:cs typeface="Verdana" panose="020B0604030504040204" pitchFamily="34" charset="0"/>
            </a:endParaRP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CCLI License:</a:t>
            </a:r>
          </a:p>
          <a:p>
            <a:pPr algn="ctr" defTabSz="914400">
              <a:lnSpc>
                <a:spcPct val="90000"/>
              </a:lnSpc>
              <a:spcAft>
                <a:spcPts val="600"/>
              </a:spcAft>
            </a:pPr>
            <a:r>
              <a:rPr lang="en-US" dirty="0">
                <a:latin typeface="Verdana" panose="020B0604030504040204" pitchFamily="34" charset="0"/>
                <a:ea typeface="Verdana" panose="020B0604030504040204" pitchFamily="34" charset="0"/>
                <a:cs typeface="Verdana" panose="020B0604030504040204" pitchFamily="34" charset="0"/>
              </a:rPr>
              <a:t>3430384-01-1829</a:t>
            </a:r>
          </a:p>
        </p:txBody>
      </p:sp>
      <p:cxnSp>
        <p:nvCxnSpPr>
          <p:cNvPr id="7" name="Straight Connector 6">
            <a:extLst>
              <a:ext uri="{FF2B5EF4-FFF2-40B4-BE49-F238E27FC236}">
                <a16:creationId xmlns:a16="http://schemas.microsoft.com/office/drawing/2014/main" id="{C162BB4D-E2BF-6CFB-AE05-BD3B2DB2342A}"/>
              </a:ext>
            </a:extLst>
          </p:cNvPr>
          <p:cNvCxnSpPr/>
          <p:nvPr/>
        </p:nvCxnSpPr>
        <p:spPr>
          <a:xfrm>
            <a:off x="5474768" y="1055913"/>
            <a:ext cx="2797628" cy="0"/>
          </a:xfrm>
          <a:prstGeom prst="line">
            <a:avLst/>
          </a:prstGeom>
          <a:ln>
            <a:solidFill>
              <a:srgbClr val="A791C5"/>
            </a:solidFill>
          </a:ln>
        </p:spPr>
        <p:style>
          <a:lnRef idx="3">
            <a:schemeClr val="accent1"/>
          </a:lnRef>
          <a:fillRef idx="0">
            <a:schemeClr val="accent1"/>
          </a:fillRef>
          <a:effectRef idx="2">
            <a:schemeClr val="accent1"/>
          </a:effectRef>
          <a:fontRef idx="minor">
            <a:schemeClr val="tx1"/>
          </a:fontRef>
        </p:style>
      </p:cxnSp>
      <p:sp>
        <p:nvSpPr>
          <p:cNvPr id="3" name="Text Placeholder 2">
            <a:extLst>
              <a:ext uri="{FF2B5EF4-FFF2-40B4-BE49-F238E27FC236}">
                <a16:creationId xmlns:a16="http://schemas.microsoft.com/office/drawing/2014/main" id="{790E8C4D-1CAC-DDD4-D69E-6D9FF4401769}"/>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pic>
        <p:nvPicPr>
          <p:cNvPr id="2" name="Picture 1">
            <a:extLst>
              <a:ext uri="{FF2B5EF4-FFF2-40B4-BE49-F238E27FC236}">
                <a16:creationId xmlns:a16="http://schemas.microsoft.com/office/drawing/2014/main" id="{E6AD6117-99B0-6E53-03CA-637ADC4ADF48}"/>
              </a:ext>
            </a:extLst>
          </p:cNvPr>
          <p:cNvPicPr>
            <a:picLocks noChangeAspect="1"/>
          </p:cNvPicPr>
          <p:nvPr/>
        </p:nvPicPr>
        <p:blipFill rotWithShape="1">
          <a:blip r:embed="rId3"/>
          <a:srcRect l="93" r="93"/>
          <a:stretch/>
        </p:blipFill>
        <p:spPr>
          <a:xfrm>
            <a:off x="328313" y="521382"/>
            <a:ext cx="4129742" cy="5815235"/>
          </a:xfrm>
          <a:prstGeom prst="ellipse">
            <a:avLst/>
          </a:prstGeom>
          <a:ln>
            <a:noFill/>
          </a:ln>
          <a:effectLst>
            <a:softEdge rad="112500"/>
          </a:effectLst>
        </p:spPr>
      </p:pic>
    </p:spTree>
    <p:extLst>
      <p:ext uri="{BB962C8B-B14F-4D97-AF65-F5344CB8AC3E}">
        <p14:creationId xmlns:p14="http://schemas.microsoft.com/office/powerpoint/2010/main" val="239108026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90601" y="459352"/>
            <a:ext cx="3088098" cy="5463560"/>
          </a:xfrm>
          <a:prstGeom prst="rect">
            <a:avLst/>
          </a:prstGeom>
        </p:spPr>
      </p:pic>
      <p:sp>
        <p:nvSpPr>
          <p:cNvPr id="6" name="TextBox 5"/>
          <p:cNvSpPr txBox="1"/>
          <p:nvPr/>
        </p:nvSpPr>
        <p:spPr>
          <a:xfrm>
            <a:off x="4201383" y="1767006"/>
            <a:ext cx="4181839" cy="3323987"/>
          </a:xfrm>
          <a:prstGeom prst="rect">
            <a:avLst/>
          </a:prstGeom>
          <a:noFill/>
        </p:spPr>
        <p:txBody>
          <a:bodyPr wrap="square" rtlCol="0">
            <a:spAutoFit/>
          </a:bodyPr>
          <a:lstStyle/>
          <a:p>
            <a:pPr algn="ctr"/>
            <a:r>
              <a:rPr lang="en-US" sz="3000" dirty="0">
                <a:ea typeface="Times New Roman" charset="0"/>
                <a:cs typeface="Times New Roman" charset="0"/>
              </a:rPr>
              <a:t>WELCOME,</a:t>
            </a:r>
          </a:p>
          <a:p>
            <a:pPr algn="ctr"/>
            <a:endParaRPr lang="en-US" sz="3000" dirty="0">
              <a:ea typeface="Times New Roman" charset="0"/>
              <a:cs typeface="Times New Roman" charset="0"/>
            </a:endParaRPr>
          </a:p>
          <a:p>
            <a:pPr algn="ctr"/>
            <a:r>
              <a:rPr lang="en-US" sz="3000" dirty="0">
                <a:ea typeface="Times New Roman" charset="0"/>
                <a:cs typeface="Times New Roman" charset="0"/>
              </a:rPr>
              <a:t>ANNOUNCEMENTS,</a:t>
            </a:r>
          </a:p>
          <a:p>
            <a:pPr algn="ctr"/>
            <a:endParaRPr lang="en-US" sz="3000" dirty="0">
              <a:ea typeface="Times New Roman" charset="0"/>
              <a:cs typeface="Times New Roman" charset="0"/>
            </a:endParaRPr>
          </a:p>
          <a:p>
            <a:pPr algn="ctr"/>
            <a:r>
              <a:rPr lang="en-US" sz="3000" dirty="0">
                <a:ea typeface="Times New Roman" charset="0"/>
                <a:cs typeface="Times New Roman" charset="0"/>
              </a:rPr>
              <a:t>and</a:t>
            </a:r>
          </a:p>
          <a:p>
            <a:pPr algn="ctr"/>
            <a:endParaRPr lang="en-US" sz="3000" dirty="0">
              <a:ea typeface="Times New Roman" charset="0"/>
              <a:cs typeface="Times New Roman" charset="0"/>
            </a:endParaRPr>
          </a:p>
          <a:p>
            <a:pPr algn="ctr"/>
            <a:r>
              <a:rPr lang="en-US" sz="3000" dirty="0">
                <a:ea typeface="Times New Roman" charset="0"/>
                <a:cs typeface="Times New Roman" charset="0"/>
              </a:rPr>
              <a:t>CELEBRATIONS</a:t>
            </a:r>
          </a:p>
        </p:txBody>
      </p:sp>
      <p:sp>
        <p:nvSpPr>
          <p:cNvPr id="3" name="Text Placeholder 2">
            <a:extLst>
              <a:ext uri="{FF2B5EF4-FFF2-40B4-BE49-F238E27FC236}">
                <a16:creationId xmlns:a16="http://schemas.microsoft.com/office/drawing/2014/main" id="{4BE48C85-74DE-3EDA-A57D-24506D099521}"/>
              </a:ext>
            </a:extLst>
          </p:cNvPr>
          <p:cNvSpPr txBox="1">
            <a:spLocks/>
          </p:cNvSpPr>
          <p:nvPr/>
        </p:nvSpPr>
        <p:spPr>
          <a:xfrm>
            <a:off x="628650" y="6492874"/>
            <a:ext cx="7886700" cy="365126"/>
          </a:xfrm>
          <a:prstGeom prst="rect">
            <a:avLst/>
          </a:prstGeom>
          <a:solidFill>
            <a:schemeClr val="bg1"/>
          </a:solidFill>
        </p:spPr>
        <p:txBody>
          <a:bodyPr vert="horz" lIns="91440" tIns="45720" rIns="91440" bIns="45720" rtlCol="0">
            <a:noAutofit/>
          </a:bodyPr>
          <a:lstStyle>
            <a:lvl1pPr marL="0" indent="0" algn="ctr" defTabSz="914400" rtl="0" eaLnBrk="1" latinLnBrk="0" hangingPunct="1">
              <a:lnSpc>
                <a:spcPct val="90000"/>
              </a:lnSpc>
              <a:spcBef>
                <a:spcPts val="1000"/>
              </a:spcBef>
              <a:buFontTx/>
              <a:buNone/>
              <a:defRPr sz="24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200" b="1" dirty="0"/>
              <a:t>Livestream Notice:</a:t>
            </a:r>
            <a:r>
              <a:rPr lang="en-US" sz="1200" dirty="0"/>
              <a:t> Our worship service is live-streamed and recorded. By attending, you consent to being included in the broadcast. Thank you for joining us!</a:t>
            </a:r>
          </a:p>
        </p:txBody>
      </p:sp>
    </p:spTree>
    <p:extLst>
      <p:ext uri="{BB962C8B-B14F-4D97-AF65-F5344CB8AC3E}">
        <p14:creationId xmlns:p14="http://schemas.microsoft.com/office/powerpoint/2010/main" val="190329768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790E4C-1D28-8E1C-2EFE-BBE4F025B6EE}"/>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Praise the Lord! Give thanks to God, for God is good. </a:t>
            </a:r>
          </a:p>
        </p:txBody>
      </p:sp>
      <p:sp>
        <p:nvSpPr>
          <p:cNvPr id="3" name="Text Placeholder 2">
            <a:extLst>
              <a:ext uri="{FF2B5EF4-FFF2-40B4-BE49-F238E27FC236}">
                <a16:creationId xmlns:a16="http://schemas.microsoft.com/office/drawing/2014/main" id="{FED6E686-4D80-2E01-348E-5EF5CBD43CA6}"/>
              </a:ext>
            </a:extLst>
          </p:cNvPr>
          <p:cNvSpPr>
            <a:spLocks noGrp="1"/>
          </p:cNvSpPr>
          <p:nvPr>
            <p:ph type="body" sz="quarter" idx="12"/>
          </p:nvPr>
        </p:nvSpPr>
        <p:spPr>
          <a:xfrm>
            <a:off x="1740229" y="3429000"/>
            <a:ext cx="7215811" cy="1515172"/>
          </a:xfrm>
        </p:spPr>
        <p:txBody>
          <a:bodyPr>
            <a:noAutofit/>
          </a:bodyPr>
          <a:lstStyle/>
          <a:p>
            <a:pPr>
              <a:lnSpc>
                <a:spcPct val="150000"/>
              </a:lnSpc>
            </a:pPr>
            <a:r>
              <a:rPr lang="en-US" dirty="0"/>
              <a:t>God’s steadfast love endures forever! </a:t>
            </a:r>
          </a:p>
        </p:txBody>
      </p:sp>
    </p:spTree>
    <p:extLst>
      <p:ext uri="{BB962C8B-B14F-4D97-AF65-F5344CB8AC3E}">
        <p14:creationId xmlns:p14="http://schemas.microsoft.com/office/powerpoint/2010/main" val="104917922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93C40-9258-CE8E-A58D-A5A200F0025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5FAC1D7-F57F-4069-FF88-921A9C15DD46}"/>
              </a:ext>
            </a:extLst>
          </p:cNvPr>
          <p:cNvSpPr>
            <a:spLocks noGrp="1"/>
          </p:cNvSpPr>
          <p:nvPr>
            <p:ph type="body" sz="quarter" idx="11"/>
          </p:nvPr>
        </p:nvSpPr>
        <p:spPr>
          <a:xfrm>
            <a:off x="1740229" y="1074637"/>
            <a:ext cx="7215812" cy="1515173"/>
          </a:xfrm>
        </p:spPr>
        <p:txBody>
          <a:bodyPr>
            <a:noAutofit/>
          </a:bodyPr>
          <a:lstStyle/>
          <a:p>
            <a:pPr>
              <a:lnSpc>
                <a:spcPct val="150000"/>
              </a:lnSpc>
            </a:pPr>
            <a:r>
              <a:rPr lang="en-US" dirty="0"/>
              <a:t>In our hunger and anxiety, </a:t>
            </a:r>
          </a:p>
        </p:txBody>
      </p:sp>
      <p:sp>
        <p:nvSpPr>
          <p:cNvPr id="3" name="Text Placeholder 2">
            <a:extLst>
              <a:ext uri="{FF2B5EF4-FFF2-40B4-BE49-F238E27FC236}">
                <a16:creationId xmlns:a16="http://schemas.microsoft.com/office/drawing/2014/main" id="{316108D6-E385-5064-0610-0656C7DD67A4}"/>
              </a:ext>
            </a:extLst>
          </p:cNvPr>
          <p:cNvSpPr>
            <a:spLocks noGrp="1"/>
          </p:cNvSpPr>
          <p:nvPr>
            <p:ph type="body" sz="quarter" idx="12"/>
          </p:nvPr>
        </p:nvSpPr>
        <p:spPr>
          <a:xfrm>
            <a:off x="1740230" y="3342736"/>
            <a:ext cx="7215811" cy="1515172"/>
          </a:xfrm>
        </p:spPr>
        <p:txBody>
          <a:bodyPr>
            <a:noAutofit/>
          </a:bodyPr>
          <a:lstStyle/>
          <a:p>
            <a:pPr>
              <a:lnSpc>
                <a:spcPct val="150000"/>
              </a:lnSpc>
            </a:pPr>
            <a:r>
              <a:rPr lang="en-US" dirty="0"/>
              <a:t>God opens the heavens and provides daily bread. </a:t>
            </a:r>
          </a:p>
        </p:txBody>
      </p:sp>
    </p:spTree>
    <p:extLst>
      <p:ext uri="{BB962C8B-B14F-4D97-AF65-F5344CB8AC3E}">
        <p14:creationId xmlns:p14="http://schemas.microsoft.com/office/powerpoint/2010/main" val="194758734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C2008-37CE-FD50-B2E2-69357046EA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E813B5-DDF3-724B-1FB6-AE470F7E30BC}"/>
              </a:ext>
            </a:extLst>
          </p:cNvPr>
          <p:cNvSpPr>
            <a:spLocks noGrp="1"/>
          </p:cNvSpPr>
          <p:nvPr>
            <p:ph type="body" sz="quarter" idx="11"/>
          </p:nvPr>
        </p:nvSpPr>
        <p:spPr>
          <a:xfrm>
            <a:off x="1740228" y="1074637"/>
            <a:ext cx="7403771" cy="1515173"/>
          </a:xfrm>
        </p:spPr>
        <p:txBody>
          <a:bodyPr>
            <a:noAutofit/>
          </a:bodyPr>
          <a:lstStyle/>
          <a:p>
            <a:pPr>
              <a:lnSpc>
                <a:spcPct val="150000"/>
              </a:lnSpc>
            </a:pPr>
            <a:r>
              <a:rPr lang="en-US" dirty="0"/>
              <a:t>In our striving and score-keeping, </a:t>
            </a:r>
          </a:p>
        </p:txBody>
      </p:sp>
      <p:sp>
        <p:nvSpPr>
          <p:cNvPr id="3" name="Text Placeholder 2">
            <a:extLst>
              <a:ext uri="{FF2B5EF4-FFF2-40B4-BE49-F238E27FC236}">
                <a16:creationId xmlns:a16="http://schemas.microsoft.com/office/drawing/2014/main" id="{DB74C3CD-2504-2D6C-BEB0-D8F2ECC55031}"/>
              </a:ext>
            </a:extLst>
          </p:cNvPr>
          <p:cNvSpPr>
            <a:spLocks noGrp="1"/>
          </p:cNvSpPr>
          <p:nvPr>
            <p:ph type="body" sz="quarter" idx="12"/>
          </p:nvPr>
        </p:nvSpPr>
        <p:spPr>
          <a:xfrm>
            <a:off x="1740228" y="3371316"/>
            <a:ext cx="7215811" cy="1515172"/>
          </a:xfrm>
        </p:spPr>
        <p:txBody>
          <a:bodyPr>
            <a:noAutofit/>
          </a:bodyPr>
          <a:lstStyle/>
          <a:p>
            <a:pPr>
              <a:lnSpc>
                <a:spcPct val="150000"/>
              </a:lnSpc>
            </a:pPr>
            <a:r>
              <a:rPr lang="en-US" dirty="0"/>
              <a:t>God offers grace beyond measure. </a:t>
            </a:r>
          </a:p>
          <a:p>
            <a:pPr>
              <a:lnSpc>
                <a:spcPct val="150000"/>
              </a:lnSpc>
            </a:pPr>
            <a:r>
              <a:rPr lang="en-US" dirty="0"/>
              <a:t>All: Let us worship our generous God!</a:t>
            </a:r>
          </a:p>
        </p:txBody>
      </p:sp>
    </p:spTree>
    <p:extLst>
      <p:ext uri="{BB962C8B-B14F-4D97-AF65-F5344CB8AC3E}">
        <p14:creationId xmlns:p14="http://schemas.microsoft.com/office/powerpoint/2010/main" val="372987548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42E630B-7E43-04FC-ABDD-340F325211C1}"/>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6" name="TextBox 5">
            <a:extLst>
              <a:ext uri="{FF2B5EF4-FFF2-40B4-BE49-F238E27FC236}">
                <a16:creationId xmlns:a16="http://schemas.microsoft.com/office/drawing/2014/main" id="{37A69DB4-3E45-DA1F-05E8-B36F600EF776}"/>
              </a:ext>
            </a:extLst>
          </p:cNvPr>
          <p:cNvSpPr txBox="1"/>
          <p:nvPr/>
        </p:nvSpPr>
        <p:spPr>
          <a:xfrm>
            <a:off x="139382" y="1005804"/>
            <a:ext cx="5599522" cy="4846391"/>
          </a:xfrm>
          <a:prstGeom prst="rect">
            <a:avLst/>
          </a:prstGeom>
          <a:noFill/>
        </p:spPr>
        <p:txBody>
          <a:bodyPr wrap="square">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Provider God, you hear our grumbling and meet our deepest needs with unexpected grace. Overturn our notions of fairness with your vast and equal love. </a:t>
            </a:r>
            <a:endParaRPr lang="en-US" sz="30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64873118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AA95E-B1D5-96BB-43DE-92BA06548E4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006755F6-31E6-8BFD-2C96-E4BB7C93F7B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8F960C3F-80A6-C1D3-9C88-DC92F36E3B42}"/>
              </a:ext>
            </a:extLst>
          </p:cNvPr>
          <p:cNvSpPr txBox="1"/>
          <p:nvPr/>
        </p:nvSpPr>
        <p:spPr>
          <a:xfrm>
            <a:off x="0" y="972873"/>
            <a:ext cx="5665694" cy="5538889"/>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Feed us with the heavenly manna of your Word today, that we may learn to live with grateful and contented hearts. Continue to meet us in the wilderness, in our hunger </a:t>
            </a:r>
          </a:p>
        </p:txBody>
      </p:sp>
    </p:spTree>
    <p:extLst>
      <p:ext uri="{BB962C8B-B14F-4D97-AF65-F5344CB8AC3E}">
        <p14:creationId xmlns:p14="http://schemas.microsoft.com/office/powerpoint/2010/main" val="278059982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5D85A-36BA-01C2-7490-D39D8BC67667}"/>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F01FAB7-FA6B-6243-DB03-894FE171CB4C}"/>
              </a:ext>
            </a:extLst>
          </p:cNvPr>
          <p:cNvSpPr>
            <a:spLocks noGrp="1"/>
          </p:cNvSpPr>
          <p:nvPr>
            <p:ph type="body" sz="quarter" idx="10"/>
          </p:nvPr>
        </p:nvSpPr>
        <p:spPr>
          <a:xfrm>
            <a:off x="0" y="789441"/>
            <a:ext cx="5878286" cy="6068559"/>
          </a:xfrm>
        </p:spPr>
        <p:txBody>
          <a:bodyPr>
            <a:noAutofit/>
          </a:bodyPr>
          <a:lstStyle/>
          <a:p>
            <a:pPr marL="0" marR="0">
              <a:lnSpc>
                <a:spcPct val="100000"/>
              </a:lnSpc>
              <a:spcBef>
                <a:spcPts val="0"/>
              </a:spcBef>
              <a:spcAft>
                <a:spcPts val="0"/>
              </a:spcAft>
            </a:pP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
        <p:nvSpPr>
          <p:cNvPr id="5" name="TextBox 4">
            <a:extLst>
              <a:ext uri="{FF2B5EF4-FFF2-40B4-BE49-F238E27FC236}">
                <a16:creationId xmlns:a16="http://schemas.microsoft.com/office/drawing/2014/main" id="{EBE5BFFD-DA49-386E-9F9C-7F5900C8038D}"/>
              </a:ext>
            </a:extLst>
          </p:cNvPr>
          <p:cNvSpPr txBox="1"/>
          <p:nvPr/>
        </p:nvSpPr>
        <p:spPr>
          <a:xfrm>
            <a:off x="0" y="2357866"/>
            <a:ext cx="5629835" cy="2768900"/>
          </a:xfrm>
          <a:prstGeom prst="rect">
            <a:avLst/>
          </a:prstGeom>
          <a:noFill/>
        </p:spPr>
        <p:txBody>
          <a:bodyPr wrap="square" anchor="ctr">
            <a:spAutoFit/>
          </a:bodyPr>
          <a:lstStyle/>
          <a:p>
            <a:pPr algn="ctr">
              <a:lnSpc>
                <a:spcPct val="150000"/>
              </a:lnSpc>
            </a:pPr>
            <a:r>
              <a:rPr lang="en-US" sz="3000" b="1" dirty="0">
                <a:latin typeface="Verdana" panose="020B0604030504040204" pitchFamily="34" charset="0"/>
                <a:ea typeface="Verdana" panose="020B0604030504040204" pitchFamily="34" charset="0"/>
                <a:cs typeface="Verdana" panose="020B0604030504040204" pitchFamily="34" charset="0"/>
              </a:rPr>
              <a:t>and in our time of need. We lift up these moments in worship, Amen. </a:t>
            </a:r>
          </a:p>
        </p:txBody>
      </p:sp>
    </p:spTree>
    <p:extLst>
      <p:ext uri="{BB962C8B-B14F-4D97-AF65-F5344CB8AC3E}">
        <p14:creationId xmlns:p14="http://schemas.microsoft.com/office/powerpoint/2010/main" val="120533730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6B6ABD8-805A-7B4D-8883-5E523422E5D6}"/>
              </a:ext>
            </a:extLst>
          </p:cNvPr>
          <p:cNvPicPr>
            <a:picLocks noChangeAspect="1"/>
          </p:cNvPicPr>
          <p:nvPr/>
        </p:nvPicPr>
        <p:blipFill>
          <a:blip r:embed="rId2">
            <a:alphaModFix amt="5000"/>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0B1F3257-D4E4-A44C-B3C0-C09ED4933F8F}"/>
              </a:ext>
            </a:extLst>
          </p:cNvPr>
          <p:cNvSpPr txBox="1"/>
          <p:nvPr/>
        </p:nvSpPr>
        <p:spPr>
          <a:xfrm>
            <a:off x="-282" y="1895951"/>
            <a:ext cx="9143999" cy="440120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Guide me, O thou great Jehovah, </a:t>
            </a:r>
          </a:p>
          <a:p>
            <a:pPr algn="ctr"/>
            <a:r>
              <a:rPr lang="en-US" sz="4000" dirty="0">
                <a:latin typeface="Times New Roman" charset="0"/>
                <a:ea typeface="Times New Roman" charset="0"/>
                <a:cs typeface="Times New Roman" charset="0"/>
              </a:rPr>
              <a:t>pilgrim through this barren land.</a:t>
            </a:r>
          </a:p>
          <a:p>
            <a:pPr algn="ctr"/>
            <a:r>
              <a:rPr lang="en-US" sz="4000" dirty="0">
                <a:latin typeface="Times New Roman" charset="0"/>
                <a:ea typeface="Times New Roman" charset="0"/>
                <a:cs typeface="Times New Roman" charset="0"/>
              </a:rPr>
              <a:t>I am weak, but thou are mighty; </a:t>
            </a:r>
          </a:p>
          <a:p>
            <a:pPr algn="ctr"/>
            <a:r>
              <a:rPr lang="en-US" sz="4000" dirty="0">
                <a:latin typeface="Times New Roman" charset="0"/>
                <a:ea typeface="Times New Roman" charset="0"/>
                <a:cs typeface="Times New Roman" charset="0"/>
              </a:rPr>
              <a:t>hold me with thy powerful hand.</a:t>
            </a:r>
          </a:p>
          <a:p>
            <a:pPr algn="ctr"/>
            <a:r>
              <a:rPr lang="en-US" sz="4000" dirty="0">
                <a:latin typeface="Times New Roman" charset="0"/>
                <a:ea typeface="Times New Roman" charset="0"/>
                <a:cs typeface="Times New Roman" charset="0"/>
              </a:rPr>
              <a:t>Bread of heaven, bread of heaven, </a:t>
            </a:r>
          </a:p>
          <a:p>
            <a:pPr algn="ctr"/>
            <a:r>
              <a:rPr lang="en-US" sz="4000" dirty="0">
                <a:latin typeface="Times New Roman" charset="0"/>
                <a:ea typeface="Times New Roman" charset="0"/>
                <a:cs typeface="Times New Roman" charset="0"/>
              </a:rPr>
              <a:t>feed me till I want no more; </a:t>
            </a:r>
          </a:p>
          <a:p>
            <a:pPr algn="ctr"/>
            <a:r>
              <a:rPr lang="en-US" sz="4000" dirty="0">
                <a:latin typeface="Times New Roman" charset="0"/>
                <a:ea typeface="Times New Roman" charset="0"/>
                <a:cs typeface="Times New Roman" charset="0"/>
              </a:rPr>
              <a:t>feed me till I want no more.</a:t>
            </a:r>
          </a:p>
        </p:txBody>
      </p:sp>
      <p:sp>
        <p:nvSpPr>
          <p:cNvPr id="8" name="TextBox 7">
            <a:extLst>
              <a:ext uri="{FF2B5EF4-FFF2-40B4-BE49-F238E27FC236}">
                <a16:creationId xmlns:a16="http://schemas.microsoft.com/office/drawing/2014/main" id="{0F03AF29-FDAA-2846-8357-8F4CC2024082}"/>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“Guide Me, O Thou Great Jehovah”  UMH 127</a:t>
            </a:r>
          </a:p>
          <a:p>
            <a:pPr algn="ctr"/>
            <a:r>
              <a:rPr lang="en-US" dirty="0">
                <a:latin typeface="Times New Roman" charset="0"/>
                <a:ea typeface="Times New Roman" charset="0"/>
                <a:cs typeface="Times New Roman" charset="0"/>
              </a:rPr>
              <a:t>WORDS: William Williams, 1745     MUSIC: John </a:t>
            </a:r>
            <a:r>
              <a:rPr lang="en-US" dirty="0" err="1">
                <a:latin typeface="Times New Roman" charset="0"/>
                <a:ea typeface="Times New Roman" charset="0"/>
                <a:cs typeface="Times New Roman" charset="0"/>
              </a:rPr>
              <a:t>Jughes</a:t>
            </a:r>
            <a:r>
              <a:rPr lang="en-US" dirty="0">
                <a:latin typeface="Times New Roman" charset="0"/>
                <a:ea typeface="Times New Roman" charset="0"/>
                <a:cs typeface="Times New Roman" charset="0"/>
              </a:rPr>
              <a:t>,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148297688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293842-6168-314B-947A-CF2B8827D26A}"/>
              </a:ext>
            </a:extLst>
          </p:cNvPr>
          <p:cNvPicPr>
            <a:picLocks noChangeAspect="1"/>
          </p:cNvPicPr>
          <p:nvPr/>
        </p:nvPicPr>
        <p:blipFill>
          <a:blip r:embed="rId2">
            <a:alphaModFix amt="5000"/>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D96FF4D6-465E-E54B-91A9-9D6C962EBF50}"/>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“Guide Me, O Thou Great Jehovah”  UMH 127</a:t>
            </a:r>
          </a:p>
          <a:p>
            <a:pPr algn="ctr"/>
            <a:r>
              <a:rPr lang="en-US" dirty="0">
                <a:latin typeface="Times New Roman" charset="0"/>
                <a:ea typeface="Times New Roman" charset="0"/>
                <a:cs typeface="Times New Roman" charset="0"/>
              </a:rPr>
              <a:t>WORDS: William Williams, 1745     MUSIC: John </a:t>
            </a:r>
            <a:r>
              <a:rPr lang="en-US" dirty="0" err="1">
                <a:latin typeface="Times New Roman" charset="0"/>
                <a:ea typeface="Times New Roman" charset="0"/>
                <a:cs typeface="Times New Roman" charset="0"/>
              </a:rPr>
              <a:t>Jughes</a:t>
            </a:r>
            <a:r>
              <a:rPr lang="en-US" dirty="0">
                <a:latin typeface="Times New Roman" charset="0"/>
                <a:ea typeface="Times New Roman" charset="0"/>
                <a:cs typeface="Times New Roman" charset="0"/>
              </a:rPr>
              <a:t>,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
        <p:nvSpPr>
          <p:cNvPr id="10" name="TextBox 9">
            <a:extLst>
              <a:ext uri="{FF2B5EF4-FFF2-40B4-BE49-F238E27FC236}">
                <a16:creationId xmlns:a16="http://schemas.microsoft.com/office/drawing/2014/main" id="{D3A3DEA9-9915-AA41-A659-C716D51ECF93}"/>
              </a:ext>
            </a:extLst>
          </p:cNvPr>
          <p:cNvSpPr txBox="1"/>
          <p:nvPr/>
        </p:nvSpPr>
        <p:spPr>
          <a:xfrm>
            <a:off x="-282" y="1895951"/>
            <a:ext cx="9143999" cy="440120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Open now the crystal fountain, </a:t>
            </a:r>
          </a:p>
          <a:p>
            <a:pPr algn="ctr"/>
            <a:r>
              <a:rPr lang="en-US" sz="4000" dirty="0">
                <a:latin typeface="Times New Roman" charset="0"/>
                <a:ea typeface="Times New Roman" charset="0"/>
                <a:cs typeface="Times New Roman" charset="0"/>
              </a:rPr>
              <a:t>whence the healing stream doth flow; </a:t>
            </a:r>
          </a:p>
          <a:p>
            <a:pPr algn="ctr"/>
            <a:r>
              <a:rPr lang="en-US" sz="4000" dirty="0">
                <a:latin typeface="Times New Roman" charset="0"/>
                <a:ea typeface="Times New Roman" charset="0"/>
                <a:cs typeface="Times New Roman" charset="0"/>
              </a:rPr>
              <a:t>let the fire and cloudy pillar </a:t>
            </a:r>
          </a:p>
          <a:p>
            <a:pPr algn="ctr"/>
            <a:r>
              <a:rPr lang="en-US" sz="4000" dirty="0">
                <a:latin typeface="Times New Roman" charset="0"/>
                <a:ea typeface="Times New Roman" charset="0"/>
                <a:cs typeface="Times New Roman" charset="0"/>
              </a:rPr>
              <a:t>lead me all my journey through.</a:t>
            </a:r>
          </a:p>
          <a:p>
            <a:pPr algn="ctr"/>
            <a:r>
              <a:rPr lang="en-US" sz="4000" dirty="0">
                <a:latin typeface="Times New Roman" charset="0"/>
                <a:ea typeface="Times New Roman" charset="0"/>
                <a:cs typeface="Times New Roman" charset="0"/>
              </a:rPr>
              <a:t>Strong deliverer, strong deliverer, </a:t>
            </a:r>
          </a:p>
          <a:p>
            <a:pPr algn="ctr"/>
            <a:r>
              <a:rPr lang="en-US" sz="4000" dirty="0">
                <a:latin typeface="Times New Roman" charset="0"/>
                <a:ea typeface="Times New Roman" charset="0"/>
                <a:cs typeface="Times New Roman" charset="0"/>
              </a:rPr>
              <a:t>be thou still my strength and shield; </a:t>
            </a:r>
          </a:p>
          <a:p>
            <a:pPr algn="ctr"/>
            <a:r>
              <a:rPr lang="en-US" sz="4000" dirty="0">
                <a:latin typeface="Times New Roman" charset="0"/>
                <a:ea typeface="Times New Roman" charset="0"/>
                <a:cs typeface="Times New Roman" charset="0"/>
              </a:rPr>
              <a:t>be thou still my strength and shield.</a:t>
            </a:r>
          </a:p>
        </p:txBody>
      </p:sp>
    </p:spTree>
    <p:extLst>
      <p:ext uri="{BB962C8B-B14F-4D97-AF65-F5344CB8AC3E}">
        <p14:creationId xmlns:p14="http://schemas.microsoft.com/office/powerpoint/2010/main" val="382872029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293842-6168-314B-947A-CF2B8827D26A}"/>
              </a:ext>
            </a:extLst>
          </p:cNvPr>
          <p:cNvPicPr>
            <a:picLocks noChangeAspect="1"/>
          </p:cNvPicPr>
          <p:nvPr/>
        </p:nvPicPr>
        <p:blipFill>
          <a:blip r:embed="rId2">
            <a:alphaModFix amt="5000"/>
          </a:blip>
          <a:stretch>
            <a:fillRect/>
          </a:stretch>
        </p:blipFill>
        <p:spPr>
          <a:xfrm>
            <a:off x="0" y="0"/>
            <a:ext cx="9144000" cy="6858000"/>
          </a:xfrm>
          <a:prstGeom prst="rect">
            <a:avLst/>
          </a:prstGeom>
        </p:spPr>
      </p:pic>
      <p:sp>
        <p:nvSpPr>
          <p:cNvPr id="5" name="TextBox 4">
            <a:extLst>
              <a:ext uri="{FF2B5EF4-FFF2-40B4-BE49-F238E27FC236}">
                <a16:creationId xmlns:a16="http://schemas.microsoft.com/office/drawing/2014/main" id="{D96FF4D6-465E-E54B-91A9-9D6C962EBF50}"/>
              </a:ext>
            </a:extLst>
          </p:cNvPr>
          <p:cNvSpPr txBox="1"/>
          <p:nvPr/>
        </p:nvSpPr>
        <p:spPr>
          <a:xfrm>
            <a:off x="-282" y="11669"/>
            <a:ext cx="9144281" cy="1323439"/>
          </a:xfrm>
          <a:prstGeom prst="rect">
            <a:avLst/>
          </a:prstGeom>
          <a:noFill/>
        </p:spPr>
        <p:txBody>
          <a:bodyPr wrap="square" rtlCol="0">
            <a:spAutoFit/>
          </a:bodyPr>
          <a:lstStyle/>
          <a:p>
            <a:pPr algn="ctr"/>
            <a:r>
              <a:rPr lang="en-US" sz="3400" dirty="0">
                <a:latin typeface="Times New Roman" charset="0"/>
                <a:ea typeface="Times New Roman" charset="0"/>
                <a:cs typeface="Times New Roman" charset="0"/>
              </a:rPr>
              <a:t>“Guide Me, O Thou Great Jehovah”  UMH 127</a:t>
            </a:r>
          </a:p>
          <a:p>
            <a:pPr algn="ctr"/>
            <a:r>
              <a:rPr lang="en-US" dirty="0">
                <a:latin typeface="Times New Roman" charset="0"/>
                <a:ea typeface="Times New Roman" charset="0"/>
                <a:cs typeface="Times New Roman" charset="0"/>
              </a:rPr>
              <a:t>WORDS: William Williams, 1745     MUSIC: John </a:t>
            </a:r>
            <a:r>
              <a:rPr lang="en-US" dirty="0" err="1">
                <a:latin typeface="Times New Roman" charset="0"/>
                <a:ea typeface="Times New Roman" charset="0"/>
                <a:cs typeface="Times New Roman" charset="0"/>
              </a:rPr>
              <a:t>Jughes</a:t>
            </a:r>
            <a:r>
              <a:rPr lang="en-US" dirty="0">
                <a:latin typeface="Times New Roman" charset="0"/>
                <a:ea typeface="Times New Roman" charset="0"/>
                <a:cs typeface="Times New Roman" charset="0"/>
              </a:rPr>
              <a:t>, 1907</a:t>
            </a:r>
          </a:p>
          <a:p>
            <a:pPr algn="ctr"/>
            <a:r>
              <a:rPr lang="en-US" sz="2800" b="1" i="1" dirty="0">
                <a:latin typeface="Times New Roman" charset="0"/>
                <a:ea typeface="Times New Roman" charset="0"/>
                <a:cs typeface="Times New Roman" charset="0"/>
              </a:rPr>
              <a:t>Please stand as you are able and comfortable.</a:t>
            </a:r>
            <a:endParaRPr lang="en-US" sz="2800" b="1" i="1" dirty="0">
              <a:latin typeface="Edwardian Script ITC" charset="0"/>
              <a:ea typeface="Edwardian Script ITC" charset="0"/>
              <a:cs typeface="Edwardian Script ITC" charset="0"/>
            </a:endParaRPr>
          </a:p>
        </p:txBody>
      </p:sp>
      <p:sp>
        <p:nvSpPr>
          <p:cNvPr id="10" name="TextBox 9">
            <a:extLst>
              <a:ext uri="{FF2B5EF4-FFF2-40B4-BE49-F238E27FC236}">
                <a16:creationId xmlns:a16="http://schemas.microsoft.com/office/drawing/2014/main" id="{D3A3DEA9-9915-AA41-A659-C716D51ECF93}"/>
              </a:ext>
            </a:extLst>
          </p:cNvPr>
          <p:cNvSpPr txBox="1"/>
          <p:nvPr/>
        </p:nvSpPr>
        <p:spPr>
          <a:xfrm>
            <a:off x="-282" y="1895951"/>
            <a:ext cx="9143999" cy="4401205"/>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When I tread the verge of Jordan, </a:t>
            </a:r>
          </a:p>
          <a:p>
            <a:pPr algn="ctr"/>
            <a:r>
              <a:rPr lang="en-US" sz="4000" dirty="0">
                <a:latin typeface="Times New Roman" charset="0"/>
                <a:ea typeface="Times New Roman" charset="0"/>
                <a:cs typeface="Times New Roman" charset="0"/>
              </a:rPr>
              <a:t>bid my anxious fears subside; </a:t>
            </a:r>
          </a:p>
          <a:p>
            <a:pPr algn="ctr"/>
            <a:r>
              <a:rPr lang="en-US" sz="4000" dirty="0">
                <a:latin typeface="Times New Roman" charset="0"/>
                <a:ea typeface="Times New Roman" charset="0"/>
                <a:cs typeface="Times New Roman" charset="0"/>
              </a:rPr>
              <a:t>death of death and hell’s destruction, </a:t>
            </a:r>
          </a:p>
          <a:p>
            <a:pPr algn="ctr"/>
            <a:r>
              <a:rPr lang="en-US" sz="4000" dirty="0">
                <a:latin typeface="Times New Roman" charset="0"/>
                <a:ea typeface="Times New Roman" charset="0"/>
                <a:cs typeface="Times New Roman" charset="0"/>
              </a:rPr>
              <a:t>land me safe on Canaan’s side.</a:t>
            </a:r>
          </a:p>
          <a:p>
            <a:pPr algn="ctr"/>
            <a:r>
              <a:rPr lang="en-US" sz="4000" dirty="0">
                <a:latin typeface="Times New Roman" charset="0"/>
                <a:ea typeface="Times New Roman" charset="0"/>
                <a:cs typeface="Times New Roman" charset="0"/>
              </a:rPr>
              <a:t>Songs of praises, songs of praises, </a:t>
            </a:r>
          </a:p>
          <a:p>
            <a:pPr algn="ctr"/>
            <a:r>
              <a:rPr lang="en-US" sz="4000" dirty="0">
                <a:latin typeface="Times New Roman" charset="0"/>
                <a:ea typeface="Times New Roman" charset="0"/>
                <a:cs typeface="Times New Roman" charset="0"/>
              </a:rPr>
              <a:t>I will ever give to thee; </a:t>
            </a:r>
          </a:p>
          <a:p>
            <a:pPr algn="ctr"/>
            <a:r>
              <a:rPr lang="en-US" sz="4000" dirty="0">
                <a:latin typeface="Times New Roman" charset="0"/>
                <a:ea typeface="Times New Roman" charset="0"/>
                <a:cs typeface="Times New Roman" charset="0"/>
              </a:rPr>
              <a:t>I will ever give to thee.</a:t>
            </a:r>
          </a:p>
        </p:txBody>
      </p:sp>
    </p:spTree>
    <p:extLst>
      <p:ext uri="{BB962C8B-B14F-4D97-AF65-F5344CB8AC3E}">
        <p14:creationId xmlns:p14="http://schemas.microsoft.com/office/powerpoint/2010/main" val="256407239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8966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210E3DF-D114-1613-2644-47E2A786B272}"/>
              </a:ext>
            </a:extLst>
          </p:cNvPr>
          <p:cNvPicPr>
            <a:picLocks noChangeAspect="1"/>
          </p:cNvPicPr>
          <p:nvPr/>
        </p:nvPicPr>
        <p:blipFill>
          <a:blip r:embed="rId2"/>
          <a:srcRect l="16185" r="24596"/>
          <a:stretch>
            <a:fillRect/>
          </a:stretch>
        </p:blipFill>
        <p:spPr>
          <a:xfrm>
            <a:off x="1891768" y="10"/>
            <a:ext cx="7252232" cy="6857990"/>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B37DFB8-202D-1B0B-FE53-49A0B97D548D}"/>
              </a:ext>
            </a:extLst>
          </p:cNvPr>
          <p:cNvSpPr>
            <a:spLocks noGrp="1"/>
          </p:cNvSpPr>
          <p:nvPr>
            <p:ph type="ctrTitle"/>
          </p:nvPr>
        </p:nvSpPr>
        <p:spPr>
          <a:xfrm>
            <a:off x="714171" y="743447"/>
            <a:ext cx="2980038" cy="3692028"/>
          </a:xfrm>
          <a:noFill/>
        </p:spPr>
        <p:txBody>
          <a:bodyPr>
            <a:normAutofit/>
          </a:bodyPr>
          <a:lstStyle/>
          <a:p>
            <a:pPr algn="l"/>
            <a:r>
              <a:rPr lang="en-US" sz="4500"/>
              <a:t>Exodus 16: 2 – 15   </a:t>
            </a:r>
          </a:p>
        </p:txBody>
      </p:sp>
      <p:sp>
        <p:nvSpPr>
          <p:cNvPr id="3" name="Subtitle 2">
            <a:extLst>
              <a:ext uri="{FF2B5EF4-FFF2-40B4-BE49-F238E27FC236}">
                <a16:creationId xmlns:a16="http://schemas.microsoft.com/office/drawing/2014/main" id="{E9A59B0B-3A55-3D3E-D25F-30DDFA10FB8A}"/>
              </a:ext>
            </a:extLst>
          </p:cNvPr>
          <p:cNvSpPr>
            <a:spLocks noGrp="1"/>
          </p:cNvSpPr>
          <p:nvPr>
            <p:ph type="subTitle" idx="1"/>
          </p:nvPr>
        </p:nvSpPr>
        <p:spPr>
          <a:xfrm>
            <a:off x="714171" y="4629234"/>
            <a:ext cx="2980040" cy="1485319"/>
          </a:xfrm>
          <a:noFill/>
        </p:spPr>
        <p:txBody>
          <a:bodyPr>
            <a:normAutofit/>
          </a:bodyPr>
          <a:lstStyle/>
          <a:p>
            <a:pPr algn="l"/>
            <a:r>
              <a:rPr lang="en-US" dirty="0"/>
              <a:t>NRSVUE</a:t>
            </a:r>
            <a:endParaRPr lang="en-US"/>
          </a:p>
        </p:txBody>
      </p:sp>
    </p:spTree>
    <p:extLst>
      <p:ext uri="{BB962C8B-B14F-4D97-AF65-F5344CB8AC3E}">
        <p14:creationId xmlns:p14="http://schemas.microsoft.com/office/powerpoint/2010/main" val="365571768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DBE846-5D55-1543-BCE8-7E61B79618F4}"/>
              </a:ext>
            </a:extLst>
          </p:cNvPr>
          <p:cNvSpPr txBox="1"/>
          <p:nvPr/>
        </p:nvSpPr>
        <p:spPr>
          <a:xfrm>
            <a:off x="0" y="-32942"/>
            <a:ext cx="9144000" cy="6923883"/>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 whole congregation of the Israelites complained against Moses and Aaron in the wilderness. </a:t>
            </a:r>
            <a:r>
              <a:rPr lang="en-US" sz="3000" dirty="0">
                <a:effectLst/>
                <a:latin typeface="Verdana" panose="020B0604030504040204" pitchFamily="34" charset="0"/>
                <a:ea typeface="Verdana" panose="020B0604030504040204" pitchFamily="34" charset="0"/>
                <a:cs typeface="Verdana" panose="020B0604030504040204" pitchFamily="34" charset="0"/>
              </a:rPr>
              <a:t>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The Israelites said to them, “If only we had died by the hand of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in the land of Egypt, when we sat by the pots of meat and ate our fill of bread, for you have brought us out into this wilderness to kill this whole assembly with hunger.”</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2422498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89792-A351-6551-FA47-D86988352A6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2E7C7C-0CEC-5C9F-2C5C-8465BE6F2838}"/>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Then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said to Moses, “I am going to rain bread from heaven for you, and each day the people shall go out and gather enough for that day. In that way I will test them, whether they will follow my instruction or not.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On the sixth day, when they prepare what they bring in, it will be twice as much as they gather on other days.”  </a:t>
            </a:r>
          </a:p>
        </p:txBody>
      </p:sp>
    </p:spTree>
    <p:extLst>
      <p:ext uri="{BB962C8B-B14F-4D97-AF65-F5344CB8AC3E}">
        <p14:creationId xmlns:p14="http://schemas.microsoft.com/office/powerpoint/2010/main" val="331730247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6B67C91-FA1F-ABBB-778D-F9CC64220992}"/>
              </a:ext>
            </a:extLst>
          </p:cNvPr>
          <p:cNvSpPr txBox="1"/>
          <p:nvPr/>
        </p:nvSpPr>
        <p:spPr>
          <a:xfrm>
            <a:off x="0" y="313307"/>
            <a:ext cx="9144000" cy="6231386"/>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6 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So Moses and Aaron said to all the Israelites, “In the evening you shall know that it was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who brought you out of the land of Egypt, </a:t>
            </a:r>
            <a:r>
              <a:rPr lang="en-US" sz="3000" dirty="0">
                <a:effectLst/>
                <a:latin typeface="Verdana" panose="020B0604030504040204" pitchFamily="34" charset="0"/>
                <a:ea typeface="Verdana" panose="020B0604030504040204" pitchFamily="34" charset="0"/>
                <a:cs typeface="Verdana" panose="020B0604030504040204" pitchFamily="34" charset="0"/>
              </a:rPr>
              <a:t>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7 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and in the morning you shall see the glory of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because he has heard your complaining against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For what are we, that you complain against us?” </a:t>
            </a: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55183492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FB6E0-46BB-BB82-15D3-BE10727C337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58C253-CA5A-73A0-B0DB-719B78307A57}"/>
              </a:ext>
            </a:extLst>
          </p:cNvPr>
          <p:cNvSpPr txBox="1"/>
          <p:nvPr/>
        </p:nvSpPr>
        <p:spPr>
          <a:xfrm>
            <a:off x="0" y="0"/>
            <a:ext cx="9144000" cy="6923883"/>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And Moses said, “When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gives you meat to eat in the evening and your fill of bread in the morning, because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has heard the complaining that you utter against him—what are we? Your complaining is not against us but against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Then Moses said to Aaron, “Say to the whole congregation of the Israelites: ‘Draw near to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for he has heard your complaining.’ </a:t>
            </a:r>
          </a:p>
        </p:txBody>
      </p:sp>
    </p:spTree>
    <p:extLst>
      <p:ext uri="{BB962C8B-B14F-4D97-AF65-F5344CB8AC3E}">
        <p14:creationId xmlns:p14="http://schemas.microsoft.com/office/powerpoint/2010/main" val="216173965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E8FF0-5E43-E742-5378-9062556ADA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110298F-73D4-FF9B-08E9-91CB0BFB89E5}"/>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And as Aaron spoke to the whole congregation of the Israelites, they looked toward the wilderness, and the glory of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appeared in the cloud.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spoke to Moses,  </a:t>
            </a:r>
          </a:p>
        </p:txBody>
      </p:sp>
    </p:spTree>
    <p:extLst>
      <p:ext uri="{BB962C8B-B14F-4D97-AF65-F5344CB8AC3E}">
        <p14:creationId xmlns:p14="http://schemas.microsoft.com/office/powerpoint/2010/main" val="64714224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9914-9DAE-C989-3C15-A51FEA44D5D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C96AB77-3F0A-1D53-4274-37F07224F611}"/>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“I have heard the complaining of the Israelites; say to them, ‘At twilight you shall eat meat, and in the morning you shall have your fill of bread; then you shall know that I am the </a:t>
            </a:r>
            <a:r>
              <a:rPr lang="en-US" sz="3000" cap="small" dirty="0">
                <a:latin typeface="Verdana" panose="020B0604030504040204" pitchFamily="34" charset="0"/>
                <a:ea typeface="Verdana" panose="020B0604030504040204" pitchFamily="34" charset="0"/>
                <a:cs typeface="Verdana" panose="020B0604030504040204" pitchFamily="34" charset="0"/>
              </a:rPr>
              <a:t>Lord</a:t>
            </a:r>
            <a:r>
              <a:rPr lang="en-US" sz="3000" dirty="0">
                <a:latin typeface="Verdana" panose="020B0604030504040204" pitchFamily="34" charset="0"/>
                <a:ea typeface="Verdana" panose="020B0604030504040204" pitchFamily="34" charset="0"/>
                <a:cs typeface="Verdana" panose="020B0604030504040204" pitchFamily="34" charset="0"/>
              </a:rPr>
              <a:t> your God.’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In the evening quails came up and covered the camp, and in the morning there was a layer of dew around the camp.  </a:t>
            </a:r>
          </a:p>
        </p:txBody>
      </p:sp>
    </p:spTree>
    <p:extLst>
      <p:ext uri="{BB962C8B-B14F-4D97-AF65-F5344CB8AC3E}">
        <p14:creationId xmlns:p14="http://schemas.microsoft.com/office/powerpoint/2010/main" val="28955901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5AC03-D16C-FE8C-AEAA-842CAF9045C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6951B20-A6EE-1FA4-F573-F368B8E1206E}"/>
              </a:ext>
            </a:extLst>
          </p:cNvPr>
          <p:cNvSpPr txBox="1"/>
          <p:nvPr/>
        </p:nvSpPr>
        <p:spPr>
          <a:xfrm>
            <a:off x="0" y="659555"/>
            <a:ext cx="9144000" cy="5538889"/>
          </a:xfrm>
          <a:prstGeom prst="rect">
            <a:avLst/>
          </a:prstGeom>
          <a:noFill/>
        </p:spPr>
        <p:txBody>
          <a:bodyPr wrap="square">
            <a:spAutoFit/>
          </a:bodyPr>
          <a:lstStyle/>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14 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When the layer of dew lifted, there on the surface of the wilderness was a fine flaky substance, as fine as frost on the ground.</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t>
            </a:r>
            <a:r>
              <a:rPr lang="en-US" sz="3000" b="1" baseline="30000" dirty="0">
                <a:effectLst/>
                <a:latin typeface="Verdana" panose="020B0604030504040204" pitchFamily="34" charset="0"/>
                <a:ea typeface="Verdana" panose="020B0604030504040204" pitchFamily="34" charset="0"/>
                <a:cs typeface="Verdana" panose="020B0604030504040204" pitchFamily="34" charset="0"/>
              </a:rPr>
              <a:t>15 </a:t>
            </a:r>
            <a:r>
              <a:rPr lang="en-US" sz="3000" dirty="0">
                <a:effectLst/>
                <a:latin typeface="Verdana" panose="020B0604030504040204" pitchFamily="34" charset="0"/>
                <a:ea typeface="Verdana" panose="020B0604030504040204" pitchFamily="34" charset="0"/>
                <a:cs typeface="Verdana" panose="020B0604030504040204" pitchFamily="34" charset="0"/>
              </a:rPr>
              <a:t>When the Israelites saw it, they said to one another, “What is it?” For they did not know what it was. Moses said to them, “It is the bread that the </a:t>
            </a:r>
            <a:r>
              <a:rPr lang="en-US" sz="3000" cap="small"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Lord</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has given you to eat. </a:t>
            </a:r>
            <a:r>
              <a:rPr lang="en-US" sz="3000" dirty="0">
                <a:effectLst/>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213459346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FC7F-EBE4-1D96-5E32-3243A2B54F53}"/>
              </a:ext>
            </a:extLst>
          </p:cNvPr>
          <p:cNvSpPr>
            <a:spLocks noGrp="1"/>
          </p:cNvSpPr>
          <p:nvPr>
            <p:ph type="ctrTitle"/>
          </p:nvPr>
        </p:nvSpPr>
        <p:spPr>
          <a:xfrm>
            <a:off x="628650" y="5586257"/>
            <a:ext cx="5195027" cy="804161"/>
          </a:xfrm>
        </p:spPr>
        <p:txBody>
          <a:bodyPr anchor="ctr">
            <a:normAutofit/>
          </a:bodyPr>
          <a:lstStyle/>
          <a:p>
            <a:pPr algn="l"/>
            <a:r>
              <a:rPr lang="en-US" sz="2800"/>
              <a:t>Matthew 20: 1 – 16 </a:t>
            </a:r>
          </a:p>
        </p:txBody>
      </p:sp>
      <p:sp>
        <p:nvSpPr>
          <p:cNvPr id="3" name="Subtitle 2">
            <a:extLst>
              <a:ext uri="{FF2B5EF4-FFF2-40B4-BE49-F238E27FC236}">
                <a16:creationId xmlns:a16="http://schemas.microsoft.com/office/drawing/2014/main" id="{B8D01D58-2183-F90A-A9FB-A4A05EF97D00}"/>
              </a:ext>
            </a:extLst>
          </p:cNvPr>
          <p:cNvSpPr>
            <a:spLocks noGrp="1"/>
          </p:cNvSpPr>
          <p:nvPr>
            <p:ph type="subTitle" idx="1"/>
          </p:nvPr>
        </p:nvSpPr>
        <p:spPr>
          <a:xfrm>
            <a:off x="5823678" y="5586258"/>
            <a:ext cx="2691671" cy="804160"/>
          </a:xfrm>
        </p:spPr>
        <p:txBody>
          <a:bodyPr anchor="ctr">
            <a:normAutofit/>
          </a:bodyPr>
          <a:lstStyle/>
          <a:p>
            <a:pPr algn="r"/>
            <a:r>
              <a:rPr lang="en-US" sz="1600"/>
              <a:t>NRSVUE</a:t>
            </a:r>
          </a:p>
        </p:txBody>
      </p:sp>
      <p:pic>
        <p:nvPicPr>
          <p:cNvPr id="4" name="Picture 3">
            <a:extLst>
              <a:ext uri="{FF2B5EF4-FFF2-40B4-BE49-F238E27FC236}">
                <a16:creationId xmlns:a16="http://schemas.microsoft.com/office/drawing/2014/main" id="{0729FC0D-4B9D-F543-488E-3A1E0A202C36}"/>
              </a:ext>
            </a:extLst>
          </p:cNvPr>
          <p:cNvPicPr>
            <a:picLocks noChangeAspect="1"/>
          </p:cNvPicPr>
          <p:nvPr/>
        </p:nvPicPr>
        <p:blipFill>
          <a:blip r:embed="rId2"/>
          <a:srcRect r="3451" b="1"/>
          <a:stretch>
            <a:fillRect/>
          </a:stretch>
        </p:blipFill>
        <p:spPr>
          <a:xfrm>
            <a:off x="20" y="10"/>
            <a:ext cx="9143980" cy="5279933"/>
          </a:xfrm>
          <a:prstGeom prst="rect">
            <a:avLst/>
          </a:prstGeom>
        </p:spPr>
      </p:pic>
      <p:grpSp>
        <p:nvGrpSpPr>
          <p:cNvPr id="9" name="Group 8">
            <a:extLst>
              <a:ext uri="{FF2B5EF4-FFF2-40B4-BE49-F238E27FC236}">
                <a16:creationId xmlns:a16="http://schemas.microsoft.com/office/drawing/2014/main" id="{0E76F6F3-F5F0-B26D-1B63-73AD0299B7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5193518"/>
            <a:ext cx="9155399" cy="123363"/>
            <a:chOff x="-5025" y="6737718"/>
            <a:chExt cx="12207200" cy="123363"/>
          </a:xfrm>
        </p:grpSpPr>
        <p:sp>
          <p:nvSpPr>
            <p:cNvPr id="10" name="Rectangle 9">
              <a:extLst>
                <a:ext uri="{FF2B5EF4-FFF2-40B4-BE49-F238E27FC236}">
                  <a16:creationId xmlns:a16="http://schemas.microsoft.com/office/drawing/2014/main" id="{ABC84BA2-BCC1-89D4-5592-8B2364E6B8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9C4FA24-7C12-A16B-31C2-891750171B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8977573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7DECC9-7BA1-48B9-9E03-BF5302427486}"/>
              </a:ext>
            </a:extLst>
          </p:cNvPr>
          <p:cNvSpPr txBox="1"/>
          <p:nvPr/>
        </p:nvSpPr>
        <p:spPr>
          <a:xfrm>
            <a:off x="0" y="0"/>
            <a:ext cx="9144000" cy="6923883"/>
          </a:xfrm>
          <a:prstGeom prst="rect">
            <a:avLst/>
          </a:prstGeom>
          <a:noFill/>
        </p:spPr>
        <p:txBody>
          <a:bodyPr wrap="square">
            <a:spAutoFit/>
          </a:bodyPr>
          <a:lstStyle/>
          <a:p>
            <a:pPr marL="0" marR="0" algn="ctr">
              <a:lnSpc>
                <a:spcPct val="150000"/>
              </a:lnSpc>
              <a:buNone/>
            </a:pP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“For the kingdom of heaven is like a landowner who went out early in the morning to hire laborers for his vineyard.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2 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After agreeing with the laborers for a denarius for the day, he sent them into his vineyard. </a:t>
            </a:r>
          </a:p>
          <a:p>
            <a:pPr marL="0" marR="0" algn="ctr">
              <a:lnSpc>
                <a:spcPct val="150000"/>
              </a:lnSpc>
              <a:buNone/>
            </a:pPr>
            <a:endParaRPr lang="en-US" sz="3000" dirty="0">
              <a:effectLst/>
              <a:latin typeface="Verdana" panose="020B0604030504040204" pitchFamily="34" charset="0"/>
              <a:ea typeface="Verdana" panose="020B0604030504040204" pitchFamily="34" charset="0"/>
              <a:cs typeface="Verdana" panose="020B0604030504040204" pitchFamily="34" charset="0"/>
            </a:endParaRPr>
          </a:p>
          <a:p>
            <a:pPr marL="0" marR="0" algn="ctr">
              <a:lnSpc>
                <a:spcPct val="150000"/>
              </a:lnSpc>
              <a:buNone/>
            </a:pPr>
            <a:r>
              <a:rPr lang="en-US" sz="3000" b="1"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3 </a:t>
            </a:r>
            <a:r>
              <a:rPr lang="en-US" sz="3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When he went out about nine o’clock, he saw others standing idle in the marketplace, </a:t>
            </a:r>
            <a:endParaRPr lang="en-US" sz="3000" dirty="0">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3727247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83530-A6E5-8340-58F9-F231247F15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129A27D-BB39-5FCE-4E2E-7D3D072CD52C}"/>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4 </a:t>
            </a:r>
            <a:r>
              <a:rPr lang="en-US" sz="3000" dirty="0">
                <a:latin typeface="Verdana" panose="020B0604030504040204" pitchFamily="34" charset="0"/>
                <a:ea typeface="Verdana" panose="020B0604030504040204" pitchFamily="34" charset="0"/>
                <a:cs typeface="Verdana" panose="020B0604030504040204" pitchFamily="34" charset="0"/>
              </a:rPr>
              <a:t>and he said to them, ‘You also go into the vineyard, and I will pay you whatever is right.’ So they went.</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5 </a:t>
            </a:r>
            <a:r>
              <a:rPr lang="en-US" sz="3000" dirty="0">
                <a:latin typeface="Verdana" panose="020B0604030504040204" pitchFamily="34" charset="0"/>
                <a:ea typeface="Verdana" panose="020B0604030504040204" pitchFamily="34" charset="0"/>
                <a:cs typeface="Verdana" panose="020B0604030504040204" pitchFamily="34" charset="0"/>
              </a:rPr>
              <a:t>When he went out again about noon and about three o’clock, he did the same. </a:t>
            </a:r>
          </a:p>
        </p:txBody>
      </p:sp>
    </p:spTree>
    <p:extLst>
      <p:ext uri="{BB962C8B-B14F-4D97-AF65-F5344CB8AC3E}">
        <p14:creationId xmlns:p14="http://schemas.microsoft.com/office/powerpoint/2010/main" val="363124176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50D0-36FA-7D91-0B97-E102E58AAB4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FCC77F4-6638-615C-1DF8-FDF135009432}"/>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6 </a:t>
            </a:r>
            <a:r>
              <a:rPr lang="en-US" sz="3000" dirty="0">
                <a:latin typeface="Verdana" panose="020B0604030504040204" pitchFamily="34" charset="0"/>
                <a:ea typeface="Verdana" panose="020B0604030504040204" pitchFamily="34" charset="0"/>
                <a:cs typeface="Verdana" panose="020B0604030504040204" pitchFamily="34" charset="0"/>
              </a:rPr>
              <a:t>And about five o’clock he went out and found others standing around, and he said to them, ‘Why are you standing here idle all day?’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7 </a:t>
            </a:r>
            <a:r>
              <a:rPr lang="en-US" sz="3000" dirty="0">
                <a:latin typeface="Verdana" panose="020B0604030504040204" pitchFamily="34" charset="0"/>
                <a:ea typeface="Verdana" panose="020B0604030504040204" pitchFamily="34" charset="0"/>
                <a:cs typeface="Verdana" panose="020B0604030504040204" pitchFamily="34" charset="0"/>
              </a:rPr>
              <a:t>They said to him, ‘Because no one has hired us.’ He said to them, ‘You also go into the vineyard.’ </a:t>
            </a:r>
          </a:p>
        </p:txBody>
      </p:sp>
    </p:spTree>
    <p:extLst>
      <p:ext uri="{BB962C8B-B14F-4D97-AF65-F5344CB8AC3E}">
        <p14:creationId xmlns:p14="http://schemas.microsoft.com/office/powerpoint/2010/main" val="3514130322"/>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4667B-E428-D45A-7AC4-2220524BE63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F47CAB-F676-731A-0DFC-9DEE2DA47C48}"/>
              </a:ext>
            </a:extLst>
          </p:cNvPr>
          <p:cNvSpPr txBox="1"/>
          <p:nvPr/>
        </p:nvSpPr>
        <p:spPr>
          <a:xfrm>
            <a:off x="0" y="1005804"/>
            <a:ext cx="9144000" cy="4846391"/>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8 </a:t>
            </a:r>
            <a:r>
              <a:rPr lang="en-US" sz="3000" dirty="0">
                <a:latin typeface="Verdana" panose="020B0604030504040204" pitchFamily="34" charset="0"/>
                <a:ea typeface="Verdana" panose="020B0604030504040204" pitchFamily="34" charset="0"/>
                <a:cs typeface="Verdana" panose="020B0604030504040204" pitchFamily="34" charset="0"/>
              </a:rPr>
              <a:t>When evening came, the owner of the vineyard said to his manager, ‘Call the laborers and give them their pay, beginning with the last and then going to the first.’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9 </a:t>
            </a:r>
            <a:r>
              <a:rPr lang="en-US" sz="3000" dirty="0">
                <a:latin typeface="Verdana" panose="020B0604030504040204" pitchFamily="34" charset="0"/>
                <a:ea typeface="Verdana" panose="020B0604030504040204" pitchFamily="34" charset="0"/>
                <a:cs typeface="Verdana" panose="020B0604030504040204" pitchFamily="34" charset="0"/>
              </a:rPr>
              <a:t>When those hired about five o’clock came, each of them received a denarius. </a:t>
            </a:r>
          </a:p>
        </p:txBody>
      </p:sp>
    </p:spTree>
    <p:extLst>
      <p:ext uri="{BB962C8B-B14F-4D97-AF65-F5344CB8AC3E}">
        <p14:creationId xmlns:p14="http://schemas.microsoft.com/office/powerpoint/2010/main" val="301570911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B77E-16B9-3FFB-975E-BCF45FAD98B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E8AD54E-EF19-E409-3617-2312BCBBB31D}"/>
              </a:ext>
            </a:extLst>
          </p:cNvPr>
          <p:cNvSpPr txBox="1"/>
          <p:nvPr/>
        </p:nvSpPr>
        <p:spPr>
          <a:xfrm>
            <a:off x="0" y="1352053"/>
            <a:ext cx="9144000" cy="4153894"/>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10 </a:t>
            </a:r>
            <a:r>
              <a:rPr lang="en-US" sz="3000" dirty="0">
                <a:latin typeface="Verdana" panose="020B0604030504040204" pitchFamily="34" charset="0"/>
                <a:ea typeface="Verdana" panose="020B0604030504040204" pitchFamily="34" charset="0"/>
                <a:cs typeface="Verdana" panose="020B0604030504040204" pitchFamily="34" charset="0"/>
              </a:rPr>
              <a:t>Now when the first came, they thought they would receive more; but each of them also received a denarius.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11 </a:t>
            </a:r>
            <a:r>
              <a:rPr lang="en-US" sz="3000" dirty="0">
                <a:latin typeface="Verdana" panose="020B0604030504040204" pitchFamily="34" charset="0"/>
                <a:ea typeface="Verdana" panose="020B0604030504040204" pitchFamily="34" charset="0"/>
                <a:cs typeface="Verdana" panose="020B0604030504040204" pitchFamily="34" charset="0"/>
              </a:rPr>
              <a:t>And when they received it, they grumbled against the landowner, </a:t>
            </a:r>
          </a:p>
        </p:txBody>
      </p:sp>
    </p:spTree>
    <p:extLst>
      <p:ext uri="{BB962C8B-B14F-4D97-AF65-F5344CB8AC3E}">
        <p14:creationId xmlns:p14="http://schemas.microsoft.com/office/powerpoint/2010/main" val="267399653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F64786-39AD-FAE1-B5E6-B08D9B0C593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D85A265-A871-8FE3-A0BE-9B6B799A5F7D}"/>
              </a:ext>
            </a:extLst>
          </p:cNvPr>
          <p:cNvSpPr txBox="1"/>
          <p:nvPr/>
        </p:nvSpPr>
        <p:spPr>
          <a:xfrm>
            <a:off x="0" y="659555"/>
            <a:ext cx="9144000" cy="5538889"/>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12 </a:t>
            </a:r>
            <a:r>
              <a:rPr lang="en-US" sz="3000" dirty="0">
                <a:latin typeface="Verdana" panose="020B0604030504040204" pitchFamily="34" charset="0"/>
                <a:ea typeface="Verdana" panose="020B0604030504040204" pitchFamily="34" charset="0"/>
                <a:cs typeface="Verdana" panose="020B0604030504040204" pitchFamily="34" charset="0"/>
              </a:rPr>
              <a:t>saying, ‘These last worked only one hour, and you have made them equal to us who have borne the burden of the day and the scorching heat.’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13 </a:t>
            </a:r>
            <a:r>
              <a:rPr lang="en-US" sz="3000" dirty="0">
                <a:latin typeface="Verdana" panose="020B0604030504040204" pitchFamily="34" charset="0"/>
                <a:ea typeface="Verdana" panose="020B0604030504040204" pitchFamily="34" charset="0"/>
                <a:cs typeface="Verdana" panose="020B0604030504040204" pitchFamily="34" charset="0"/>
              </a:rPr>
              <a:t>But he replied to one of them, ‘Friend, I am doing you no wrong; did you not agree with me for a denarius? </a:t>
            </a:r>
          </a:p>
        </p:txBody>
      </p:sp>
    </p:spTree>
    <p:extLst>
      <p:ext uri="{BB962C8B-B14F-4D97-AF65-F5344CB8AC3E}">
        <p14:creationId xmlns:p14="http://schemas.microsoft.com/office/powerpoint/2010/main" val="190982703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A8ACD-5553-84E1-7EFA-55DEE018949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AABC03C-6956-7839-760A-3550646E1AE2}"/>
              </a:ext>
            </a:extLst>
          </p:cNvPr>
          <p:cNvSpPr txBox="1"/>
          <p:nvPr/>
        </p:nvSpPr>
        <p:spPr>
          <a:xfrm>
            <a:off x="0" y="313307"/>
            <a:ext cx="9144000" cy="6231386"/>
          </a:xfrm>
          <a:prstGeom prst="rect">
            <a:avLst/>
          </a:prstGeom>
          <a:noFill/>
        </p:spPr>
        <p:txBody>
          <a:bodyPr wrap="square">
            <a:spAutoFit/>
          </a:bodyPr>
          <a:lstStyle/>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14 </a:t>
            </a:r>
            <a:r>
              <a:rPr lang="en-US" sz="3000" dirty="0">
                <a:latin typeface="Verdana" panose="020B0604030504040204" pitchFamily="34" charset="0"/>
                <a:ea typeface="Verdana" panose="020B0604030504040204" pitchFamily="34" charset="0"/>
                <a:cs typeface="Verdana" panose="020B0604030504040204" pitchFamily="34" charset="0"/>
              </a:rPr>
              <a:t>Take what belongs to you and go; I choose to give to this last the same as I give to you.</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15 </a:t>
            </a:r>
            <a:r>
              <a:rPr lang="en-US" sz="3000" dirty="0">
                <a:latin typeface="Verdana" panose="020B0604030504040204" pitchFamily="34" charset="0"/>
                <a:ea typeface="Verdana" panose="020B0604030504040204" pitchFamily="34" charset="0"/>
                <a:cs typeface="Verdana" panose="020B0604030504040204" pitchFamily="34" charset="0"/>
              </a:rPr>
              <a:t>Am I not allowed to do what I choose with what belongs to me? Or are you envious because I am generous?’</a:t>
            </a:r>
            <a:r>
              <a:rPr lang="en-US" sz="3000" b="1" baseline="30000" dirty="0">
                <a:latin typeface="Verdana" panose="020B0604030504040204" pitchFamily="34" charset="0"/>
                <a:ea typeface="Verdana" panose="020B0604030504040204" pitchFamily="34" charset="0"/>
                <a:cs typeface="Verdana" panose="020B0604030504040204" pitchFamily="34" charset="0"/>
              </a:rPr>
              <a:t> </a:t>
            </a:r>
          </a:p>
          <a:p>
            <a:pPr algn="ctr">
              <a:lnSpc>
                <a:spcPct val="150000"/>
              </a:lnSpc>
            </a:pPr>
            <a:endParaRPr lang="en-US" sz="3000" dirty="0">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3000" b="1" baseline="30000" dirty="0">
                <a:latin typeface="Verdana" panose="020B0604030504040204" pitchFamily="34" charset="0"/>
                <a:ea typeface="Verdana" panose="020B0604030504040204" pitchFamily="34" charset="0"/>
                <a:cs typeface="Verdana" panose="020B0604030504040204" pitchFamily="34" charset="0"/>
              </a:rPr>
              <a:t>16 </a:t>
            </a:r>
            <a:r>
              <a:rPr lang="en-US" sz="3000" dirty="0">
                <a:latin typeface="Verdana" panose="020B0604030504040204" pitchFamily="34" charset="0"/>
                <a:ea typeface="Verdana" panose="020B0604030504040204" pitchFamily="34" charset="0"/>
                <a:cs typeface="Verdana" panose="020B0604030504040204" pitchFamily="34" charset="0"/>
              </a:rPr>
              <a:t>So the last will be first, and the first will be last.” </a:t>
            </a:r>
          </a:p>
        </p:txBody>
      </p:sp>
    </p:spTree>
    <p:extLst>
      <p:ext uri="{BB962C8B-B14F-4D97-AF65-F5344CB8AC3E}">
        <p14:creationId xmlns:p14="http://schemas.microsoft.com/office/powerpoint/2010/main" val="41174320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A8B21E-7B5B-3873-471C-06EC4F753DF3}"/>
              </a:ext>
            </a:extLst>
          </p:cNvPr>
          <p:cNvSpPr txBox="1"/>
          <p:nvPr/>
        </p:nvSpPr>
        <p:spPr>
          <a:xfrm>
            <a:off x="0" y="1375361"/>
            <a:ext cx="6317673" cy="4107278"/>
          </a:xfrm>
          <a:prstGeom prst="rect">
            <a:avLst/>
          </a:prstGeom>
          <a:noFill/>
        </p:spPr>
        <p:txBody>
          <a:bodyPr wrap="square">
            <a:spAutoFit/>
          </a:bodyPr>
          <a:lstStyle/>
          <a:p>
            <a:pPr algn="ctr">
              <a:lnSpc>
                <a:spcPct val="150000"/>
              </a:lnSpc>
              <a:buNone/>
            </a:pPr>
            <a:r>
              <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The Word of God for the people of God </a:t>
            </a:r>
          </a:p>
          <a:p>
            <a:pPr algn="ctr">
              <a:lnSpc>
                <a:spcPct val="150000"/>
              </a:lnSpc>
              <a:buNone/>
            </a:pP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4500" b="1" i="0" dirty="0">
                <a:solidFill>
                  <a:srgbClr val="222222"/>
                </a:solidFill>
                <a:effectLst/>
                <a:latin typeface="Verdana" panose="020B0604030504040204" pitchFamily="34" charset="0"/>
                <a:ea typeface="Verdana" panose="020B0604030504040204" pitchFamily="34" charset="0"/>
                <a:cs typeface="Verdana" panose="020B0604030504040204" pitchFamily="34" charset="0"/>
              </a:rPr>
              <a:t>Thanks be to God</a:t>
            </a:r>
            <a:endParaRPr lang="en-US" sz="4500" b="0" i="0" dirty="0">
              <a:solidFill>
                <a:srgbClr val="222222"/>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98610568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BF09D6F-37CD-FBFB-EF84-D4B1F9A7A6A1}"/>
              </a:ext>
            </a:extLst>
          </p:cNvPr>
          <p:cNvPicPr>
            <a:picLocks noChangeAspect="1"/>
          </p:cNvPicPr>
          <p:nvPr/>
        </p:nvPicPr>
        <p:blipFill>
          <a:blip r:embed="rId2">
            <a:alphaModFix amt="20000"/>
          </a:blip>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2A0C60E6-D151-9DD5-A77C-6E667961C722}"/>
              </a:ext>
            </a:extLst>
          </p:cNvPr>
          <p:cNvSpPr>
            <a:spLocks noGrp="1"/>
          </p:cNvSpPr>
          <p:nvPr>
            <p:ph type="ctrTitle"/>
          </p:nvPr>
        </p:nvSpPr>
        <p:spPr>
          <a:xfrm>
            <a:off x="685800" y="0"/>
            <a:ext cx="7772400" cy="889317"/>
          </a:xfrm>
        </p:spPr>
        <p:txBody>
          <a:bodyPr>
            <a:normAutofit fontScale="90000"/>
          </a:bodyPr>
          <a:lstStyle/>
          <a:p>
            <a:r>
              <a:rPr lang="en-US" b="1" dirty="0">
                <a:latin typeface="Verdana" panose="020B0604030504040204" pitchFamily="34" charset="0"/>
                <a:ea typeface="Verdana" panose="020B0604030504040204" pitchFamily="34" charset="0"/>
                <a:cs typeface="Verdana" panose="020B0604030504040204" pitchFamily="34" charset="0"/>
              </a:rPr>
              <a:t>Sermon</a:t>
            </a:r>
            <a:endParaRPr lang="en-US" dirty="0"/>
          </a:p>
        </p:txBody>
      </p:sp>
      <p:sp>
        <p:nvSpPr>
          <p:cNvPr id="3" name="Subtitle 2">
            <a:extLst>
              <a:ext uri="{FF2B5EF4-FFF2-40B4-BE49-F238E27FC236}">
                <a16:creationId xmlns:a16="http://schemas.microsoft.com/office/drawing/2014/main" id="{B2ADEACA-7668-3337-97E0-BD436705D93D}"/>
              </a:ext>
            </a:extLst>
          </p:cNvPr>
          <p:cNvSpPr>
            <a:spLocks noGrp="1"/>
          </p:cNvSpPr>
          <p:nvPr>
            <p:ph type="subTitle" idx="1"/>
          </p:nvPr>
        </p:nvSpPr>
        <p:spPr>
          <a:xfrm>
            <a:off x="299103" y="2359150"/>
            <a:ext cx="8545794" cy="2139699"/>
          </a:xfrm>
        </p:spPr>
        <p:txBody>
          <a:bodyPr>
            <a:noAutofit/>
          </a:bodyPr>
          <a:lstStyle/>
          <a:p>
            <a:pPr>
              <a:lnSpc>
                <a:spcPct val="150000"/>
              </a:lnSpc>
            </a:pPr>
            <a:r>
              <a:rPr lang="en-US" sz="4500" b="1" dirty="0">
                <a:latin typeface="Verdana" panose="020B0604030504040204" pitchFamily="34" charset="0"/>
                <a:ea typeface="Verdana" panose="020B0604030504040204" pitchFamily="34" charset="0"/>
                <a:cs typeface="Verdana" panose="020B0604030504040204" pitchFamily="34" charset="0"/>
              </a:rPr>
              <a:t>Bread in the Wilderness, Grace Beyond Merit </a:t>
            </a:r>
          </a:p>
        </p:txBody>
      </p:sp>
    </p:spTree>
    <p:extLst>
      <p:ext uri="{BB962C8B-B14F-4D97-AF65-F5344CB8AC3E}">
        <p14:creationId xmlns:p14="http://schemas.microsoft.com/office/powerpoint/2010/main" val="182085723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B1823EF-B843-8A21-EF84-47649499274E}"/>
              </a:ext>
            </a:extLst>
          </p:cNvPr>
          <p:cNvPicPr>
            <a:picLocks noGrp="1" noChangeAspect="1" noChangeArrowheads="1"/>
          </p:cNvPicPr>
          <p:nvPr>
            <p:ph type="pic" sz="quarter" idx="10"/>
          </p:nvPr>
        </p:nvPicPr>
        <p:blipFill>
          <a:blip r:embed="rId2">
            <a:alphaModFix amt="5000"/>
            <a:extLst>
              <a:ext uri="{28A0092B-C50C-407E-A947-70E740481C1C}">
                <a14:useLocalDpi xmlns:a14="http://schemas.microsoft.com/office/drawing/2010/main" val="0"/>
              </a:ext>
            </a:extLst>
          </a:blip>
          <a:srcRect l="5566" r="5566"/>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A00A688E-17AE-8697-FE18-0B1135348046}"/>
              </a:ext>
            </a:extLst>
          </p:cNvPr>
          <p:cNvSpPr>
            <a:spLocks noGrp="1"/>
          </p:cNvSpPr>
          <p:nvPr>
            <p:ph type="title"/>
          </p:nvPr>
        </p:nvSpPr>
        <p:spPr>
          <a:xfrm>
            <a:off x="60960" y="0"/>
            <a:ext cx="9022080" cy="645474"/>
          </a:xfrm>
        </p:spPr>
        <p:txBody>
          <a:bodyPr>
            <a:noAutofit/>
          </a:bodyPr>
          <a:lstStyle/>
          <a:p>
            <a:pPr algn="l"/>
            <a:r>
              <a:rPr lang="en-US" sz="4500" dirty="0"/>
              <a:t>“To God Be The Glory”        UMH 98</a:t>
            </a:r>
          </a:p>
        </p:txBody>
      </p:sp>
      <p:sp>
        <p:nvSpPr>
          <p:cNvPr id="4" name="Text Placeholder 3">
            <a:extLst>
              <a:ext uri="{FF2B5EF4-FFF2-40B4-BE49-F238E27FC236}">
                <a16:creationId xmlns:a16="http://schemas.microsoft.com/office/drawing/2014/main" id="{D967399C-33F1-F539-BF80-C8F11921A5C3}"/>
              </a:ext>
            </a:extLst>
          </p:cNvPr>
          <p:cNvSpPr>
            <a:spLocks noGrp="1"/>
          </p:cNvSpPr>
          <p:nvPr>
            <p:ph type="body" sz="quarter" idx="11"/>
          </p:nvPr>
        </p:nvSpPr>
        <p:spPr/>
        <p:txBody>
          <a:bodyPr>
            <a:normAutofit/>
          </a:bodyPr>
          <a:lstStyle/>
          <a:p>
            <a:pPr marL="0" indent="0">
              <a:buNone/>
            </a:pPr>
            <a:r>
              <a:rPr lang="en-US" sz="1400" dirty="0">
                <a:latin typeface="Times New Roman" panose="02020603050405020304" pitchFamily="18" charset="0"/>
                <a:cs typeface="Times New Roman" panose="02020603050405020304" pitchFamily="18" charset="0"/>
              </a:rPr>
              <a:t>Words: Fanny J. </a:t>
            </a:r>
            <a:r>
              <a:rPr lang="en-US" sz="1400" dirty="0" err="1">
                <a:latin typeface="Times New Roman" panose="02020603050405020304" pitchFamily="18" charset="0"/>
                <a:cs typeface="Times New Roman" panose="02020603050405020304" pitchFamily="18" charset="0"/>
              </a:rPr>
              <a:t>Crosty</a:t>
            </a:r>
            <a:r>
              <a:rPr lang="en-US" sz="1400" dirty="0">
                <a:latin typeface="Times New Roman" panose="02020603050405020304" pitchFamily="18" charset="0"/>
                <a:cs typeface="Times New Roman" panose="02020603050405020304" pitchFamily="18" charset="0"/>
              </a:rPr>
              <a:t>, 1875; Music: William H. </a:t>
            </a:r>
            <a:r>
              <a:rPr lang="en-US" sz="1400" dirty="0" err="1">
                <a:latin typeface="Times New Roman" panose="02020603050405020304" pitchFamily="18" charset="0"/>
                <a:cs typeface="Times New Roman" panose="02020603050405020304" pitchFamily="18" charset="0"/>
              </a:rPr>
              <a:t>Doane</a:t>
            </a:r>
            <a:r>
              <a:rPr lang="en-US" sz="1400" dirty="0">
                <a:latin typeface="Times New Roman" panose="02020603050405020304" pitchFamily="18" charset="0"/>
                <a:cs typeface="Times New Roman" panose="02020603050405020304" pitchFamily="18" charset="0"/>
              </a:rPr>
              <a:t>, 1875</a:t>
            </a:r>
          </a:p>
        </p:txBody>
      </p:sp>
      <p:sp>
        <p:nvSpPr>
          <p:cNvPr id="2" name="TextBox 1">
            <a:extLst>
              <a:ext uri="{FF2B5EF4-FFF2-40B4-BE49-F238E27FC236}">
                <a16:creationId xmlns:a16="http://schemas.microsoft.com/office/drawing/2014/main" id="{DAF82FAD-5E7D-FFE1-F75F-B2F5CA147968}"/>
              </a:ext>
            </a:extLst>
          </p:cNvPr>
          <p:cNvSpPr txBox="1"/>
          <p:nvPr/>
        </p:nvSpPr>
        <p:spPr>
          <a:xfrm>
            <a:off x="60960" y="2039324"/>
            <a:ext cx="9022080" cy="2779351"/>
          </a:xfrm>
          <a:prstGeom prst="rect">
            <a:avLst/>
          </a:prstGeom>
          <a:noFill/>
        </p:spPr>
        <p:txBody>
          <a:bodyPr wrap="square" rtlCol="0">
            <a:spAutoFit/>
          </a:bodyPr>
          <a:lstStyle/>
          <a:p>
            <a:pPr algn="ctr">
              <a:lnSpc>
                <a:spcPct val="150000"/>
              </a:lnSpc>
            </a:pPr>
            <a:r>
              <a:rPr lang="en-US" sz="3000" dirty="0">
                <a:latin typeface="Times New Roman" panose="02020603050405020304" pitchFamily="18" charset="0"/>
                <a:cs typeface="Times New Roman" panose="02020603050405020304" pitchFamily="18" charset="0"/>
              </a:rPr>
              <a:t>To God be the glory great things He has done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So loved He the world that He gave us His Son</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Who yielded His life an atonement for sin</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And opened the life gate that all may go in</a:t>
            </a:r>
          </a:p>
        </p:txBody>
      </p:sp>
    </p:spTree>
    <p:extLst>
      <p:ext uri="{BB962C8B-B14F-4D97-AF65-F5344CB8AC3E}">
        <p14:creationId xmlns:p14="http://schemas.microsoft.com/office/powerpoint/2010/main" val="38152162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D64AA-961E-DE46-7FDF-6C8F7A9A418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63343F01-6B0A-7DD0-0391-B4C02DC30E57}"/>
              </a:ext>
            </a:extLst>
          </p:cNvPr>
          <p:cNvPicPr>
            <a:picLocks noGrp="1" noChangeAspect="1" noChangeArrowheads="1"/>
          </p:cNvPicPr>
          <p:nvPr>
            <p:ph type="pic" sz="quarter" idx="10"/>
          </p:nvPr>
        </p:nvPicPr>
        <p:blipFill>
          <a:blip r:embed="rId2">
            <a:alphaModFix amt="5000"/>
            <a:extLst>
              <a:ext uri="{28A0092B-C50C-407E-A947-70E740481C1C}">
                <a14:useLocalDpi xmlns:a14="http://schemas.microsoft.com/office/drawing/2010/main" val="0"/>
              </a:ext>
            </a:extLst>
          </a:blip>
          <a:srcRect l="5566" r="5566"/>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D47683CC-AB7D-9033-649A-50357661AF3B}"/>
              </a:ext>
            </a:extLst>
          </p:cNvPr>
          <p:cNvSpPr>
            <a:spLocks noGrp="1"/>
          </p:cNvSpPr>
          <p:nvPr>
            <p:ph type="title"/>
          </p:nvPr>
        </p:nvSpPr>
        <p:spPr>
          <a:xfrm>
            <a:off x="60960" y="0"/>
            <a:ext cx="9022080" cy="645474"/>
          </a:xfrm>
        </p:spPr>
        <p:txBody>
          <a:bodyPr>
            <a:noAutofit/>
          </a:bodyPr>
          <a:lstStyle/>
          <a:p>
            <a:pPr algn="l"/>
            <a:r>
              <a:rPr lang="en-US" sz="4500" dirty="0"/>
              <a:t>“To God Be The Glory”        UMH 98</a:t>
            </a:r>
          </a:p>
        </p:txBody>
      </p:sp>
      <p:sp>
        <p:nvSpPr>
          <p:cNvPr id="4" name="Text Placeholder 3">
            <a:extLst>
              <a:ext uri="{FF2B5EF4-FFF2-40B4-BE49-F238E27FC236}">
                <a16:creationId xmlns:a16="http://schemas.microsoft.com/office/drawing/2014/main" id="{76742F3F-3B57-85F1-EA33-69915BF903EB}"/>
              </a:ext>
            </a:extLst>
          </p:cNvPr>
          <p:cNvSpPr>
            <a:spLocks noGrp="1"/>
          </p:cNvSpPr>
          <p:nvPr>
            <p:ph type="body" sz="quarter" idx="11"/>
          </p:nvPr>
        </p:nvSpPr>
        <p:spPr/>
        <p:txBody>
          <a:bodyPr>
            <a:normAutofit/>
          </a:bodyPr>
          <a:lstStyle/>
          <a:p>
            <a:pPr marL="0" indent="0">
              <a:buNone/>
            </a:pPr>
            <a:r>
              <a:rPr lang="en-US" sz="1400" dirty="0">
                <a:latin typeface="Times New Roman" panose="02020603050405020304" pitchFamily="18" charset="0"/>
                <a:cs typeface="Times New Roman" panose="02020603050405020304" pitchFamily="18" charset="0"/>
              </a:rPr>
              <a:t>Words: Fanny J. </a:t>
            </a:r>
            <a:r>
              <a:rPr lang="en-US" sz="1400" dirty="0" err="1">
                <a:latin typeface="Times New Roman" panose="02020603050405020304" pitchFamily="18" charset="0"/>
                <a:cs typeface="Times New Roman" panose="02020603050405020304" pitchFamily="18" charset="0"/>
              </a:rPr>
              <a:t>Crosty</a:t>
            </a:r>
            <a:r>
              <a:rPr lang="en-US" sz="1400" dirty="0">
                <a:latin typeface="Times New Roman" panose="02020603050405020304" pitchFamily="18" charset="0"/>
                <a:cs typeface="Times New Roman" panose="02020603050405020304" pitchFamily="18" charset="0"/>
              </a:rPr>
              <a:t>, 1875; Music: William H. </a:t>
            </a:r>
            <a:r>
              <a:rPr lang="en-US" sz="1400" dirty="0" err="1">
                <a:latin typeface="Times New Roman" panose="02020603050405020304" pitchFamily="18" charset="0"/>
                <a:cs typeface="Times New Roman" panose="02020603050405020304" pitchFamily="18" charset="0"/>
              </a:rPr>
              <a:t>Doane</a:t>
            </a:r>
            <a:r>
              <a:rPr lang="en-US" sz="1400" dirty="0">
                <a:latin typeface="Times New Roman" panose="02020603050405020304" pitchFamily="18" charset="0"/>
                <a:cs typeface="Times New Roman" panose="02020603050405020304" pitchFamily="18" charset="0"/>
              </a:rPr>
              <a:t>, 1875</a:t>
            </a:r>
          </a:p>
        </p:txBody>
      </p:sp>
      <p:sp>
        <p:nvSpPr>
          <p:cNvPr id="2" name="TextBox 1">
            <a:extLst>
              <a:ext uri="{FF2B5EF4-FFF2-40B4-BE49-F238E27FC236}">
                <a16:creationId xmlns:a16="http://schemas.microsoft.com/office/drawing/2014/main" id="{75F184A7-1C54-FAC6-E7A5-F2EBC4E8CF56}"/>
              </a:ext>
            </a:extLst>
          </p:cNvPr>
          <p:cNvSpPr txBox="1"/>
          <p:nvPr/>
        </p:nvSpPr>
        <p:spPr>
          <a:xfrm>
            <a:off x="60960" y="2039324"/>
            <a:ext cx="9022080" cy="4164345"/>
          </a:xfrm>
          <a:prstGeom prst="rect">
            <a:avLst/>
          </a:prstGeom>
          <a:noFill/>
        </p:spPr>
        <p:txBody>
          <a:bodyPr wrap="square" rtlCol="0">
            <a:spAutoFit/>
          </a:bodyPr>
          <a:lstStyle/>
          <a:p>
            <a:pPr algn="ctr">
              <a:lnSpc>
                <a:spcPct val="150000"/>
              </a:lnSpc>
            </a:pPr>
            <a:r>
              <a:rPr lang="en-US" sz="3000" dirty="0">
                <a:latin typeface="Times New Roman" panose="02020603050405020304" pitchFamily="18" charset="0"/>
                <a:cs typeface="Times New Roman" panose="02020603050405020304" pitchFamily="18" charset="0"/>
              </a:rPr>
              <a:t>Praise the Lord praise the Lord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Let the earth hear His voice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Praise the Lord praise the Lord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Let the people rejoice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O come to the Father through Jesus the Son</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And give Him the glory great things He has done</a:t>
            </a:r>
          </a:p>
        </p:txBody>
      </p:sp>
    </p:spTree>
    <p:extLst>
      <p:ext uri="{BB962C8B-B14F-4D97-AF65-F5344CB8AC3E}">
        <p14:creationId xmlns:p14="http://schemas.microsoft.com/office/powerpoint/2010/main" val="349235723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44F91-B61A-03EA-D7C0-4B8A203D7A46}"/>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AA058F5-F038-D6BC-B990-DD0E3A02D60F}"/>
              </a:ext>
            </a:extLst>
          </p:cNvPr>
          <p:cNvPicPr>
            <a:picLocks noGrp="1" noChangeAspect="1" noChangeArrowheads="1"/>
          </p:cNvPicPr>
          <p:nvPr>
            <p:ph type="pic" sz="quarter" idx="10"/>
          </p:nvPr>
        </p:nvPicPr>
        <p:blipFill>
          <a:blip r:embed="rId2">
            <a:alphaModFix amt="5000"/>
            <a:extLst>
              <a:ext uri="{28A0092B-C50C-407E-A947-70E740481C1C}">
                <a14:useLocalDpi xmlns:a14="http://schemas.microsoft.com/office/drawing/2010/main" val="0"/>
              </a:ext>
            </a:extLst>
          </a:blip>
          <a:srcRect l="5566" r="5566"/>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046BBB51-40AB-DB5F-2CED-26C6211C091B}"/>
              </a:ext>
            </a:extLst>
          </p:cNvPr>
          <p:cNvSpPr>
            <a:spLocks noGrp="1"/>
          </p:cNvSpPr>
          <p:nvPr>
            <p:ph type="title"/>
          </p:nvPr>
        </p:nvSpPr>
        <p:spPr>
          <a:xfrm>
            <a:off x="60960" y="0"/>
            <a:ext cx="9022080" cy="645474"/>
          </a:xfrm>
        </p:spPr>
        <p:txBody>
          <a:bodyPr>
            <a:noAutofit/>
          </a:bodyPr>
          <a:lstStyle/>
          <a:p>
            <a:pPr algn="l"/>
            <a:r>
              <a:rPr lang="en-US" sz="4500" dirty="0"/>
              <a:t>“To God Be The Glory”        UMH 98</a:t>
            </a:r>
          </a:p>
        </p:txBody>
      </p:sp>
      <p:sp>
        <p:nvSpPr>
          <p:cNvPr id="4" name="Text Placeholder 3">
            <a:extLst>
              <a:ext uri="{FF2B5EF4-FFF2-40B4-BE49-F238E27FC236}">
                <a16:creationId xmlns:a16="http://schemas.microsoft.com/office/drawing/2014/main" id="{6BFE2121-EC19-4349-6476-B8052B69B563}"/>
              </a:ext>
            </a:extLst>
          </p:cNvPr>
          <p:cNvSpPr>
            <a:spLocks noGrp="1"/>
          </p:cNvSpPr>
          <p:nvPr>
            <p:ph type="body" sz="quarter" idx="11"/>
          </p:nvPr>
        </p:nvSpPr>
        <p:spPr/>
        <p:txBody>
          <a:bodyPr>
            <a:normAutofit/>
          </a:bodyPr>
          <a:lstStyle/>
          <a:p>
            <a:pPr marL="0" indent="0">
              <a:buNone/>
            </a:pPr>
            <a:r>
              <a:rPr lang="en-US" sz="1400" dirty="0">
                <a:latin typeface="Times New Roman" panose="02020603050405020304" pitchFamily="18" charset="0"/>
                <a:cs typeface="Times New Roman" panose="02020603050405020304" pitchFamily="18" charset="0"/>
              </a:rPr>
              <a:t>Words: Fanny J. </a:t>
            </a:r>
            <a:r>
              <a:rPr lang="en-US" sz="1400" dirty="0" err="1">
                <a:latin typeface="Times New Roman" panose="02020603050405020304" pitchFamily="18" charset="0"/>
                <a:cs typeface="Times New Roman" panose="02020603050405020304" pitchFamily="18" charset="0"/>
              </a:rPr>
              <a:t>Crosty</a:t>
            </a:r>
            <a:r>
              <a:rPr lang="en-US" sz="1400" dirty="0">
                <a:latin typeface="Times New Roman" panose="02020603050405020304" pitchFamily="18" charset="0"/>
                <a:cs typeface="Times New Roman" panose="02020603050405020304" pitchFamily="18" charset="0"/>
              </a:rPr>
              <a:t>, 1875; Music: William H. </a:t>
            </a:r>
            <a:r>
              <a:rPr lang="en-US" sz="1400" dirty="0" err="1">
                <a:latin typeface="Times New Roman" panose="02020603050405020304" pitchFamily="18" charset="0"/>
                <a:cs typeface="Times New Roman" panose="02020603050405020304" pitchFamily="18" charset="0"/>
              </a:rPr>
              <a:t>Doane</a:t>
            </a:r>
            <a:r>
              <a:rPr lang="en-US" sz="1400" dirty="0">
                <a:latin typeface="Times New Roman" panose="02020603050405020304" pitchFamily="18" charset="0"/>
                <a:cs typeface="Times New Roman" panose="02020603050405020304" pitchFamily="18" charset="0"/>
              </a:rPr>
              <a:t>, 1875</a:t>
            </a:r>
          </a:p>
        </p:txBody>
      </p:sp>
      <p:sp>
        <p:nvSpPr>
          <p:cNvPr id="2" name="TextBox 1">
            <a:extLst>
              <a:ext uri="{FF2B5EF4-FFF2-40B4-BE49-F238E27FC236}">
                <a16:creationId xmlns:a16="http://schemas.microsoft.com/office/drawing/2014/main" id="{1677E3C1-69D6-2DE6-7606-25C30B69A505}"/>
              </a:ext>
            </a:extLst>
          </p:cNvPr>
          <p:cNvSpPr txBox="1"/>
          <p:nvPr/>
        </p:nvSpPr>
        <p:spPr>
          <a:xfrm>
            <a:off x="60960" y="2039324"/>
            <a:ext cx="9022080" cy="2779351"/>
          </a:xfrm>
          <a:prstGeom prst="rect">
            <a:avLst/>
          </a:prstGeom>
          <a:noFill/>
        </p:spPr>
        <p:txBody>
          <a:bodyPr wrap="square" rtlCol="0">
            <a:spAutoFit/>
          </a:bodyPr>
          <a:lstStyle/>
          <a:p>
            <a:pPr algn="ctr">
              <a:lnSpc>
                <a:spcPct val="150000"/>
              </a:lnSpc>
            </a:pPr>
            <a:r>
              <a:rPr lang="en-US" sz="3000" dirty="0">
                <a:latin typeface="Times New Roman" panose="02020603050405020304" pitchFamily="18" charset="0"/>
                <a:cs typeface="Times New Roman" panose="02020603050405020304" pitchFamily="18" charset="0"/>
              </a:rPr>
              <a:t>O perfect redemption the purchase of blood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To every believer the promise of God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The vilest offender who truly believes</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That moment from Jesus a pardon receives</a:t>
            </a:r>
          </a:p>
        </p:txBody>
      </p:sp>
    </p:spTree>
    <p:extLst>
      <p:ext uri="{BB962C8B-B14F-4D97-AF65-F5344CB8AC3E}">
        <p14:creationId xmlns:p14="http://schemas.microsoft.com/office/powerpoint/2010/main" val="279472023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44037-5C31-5D07-4D05-512F1307567D}"/>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09192B9D-18F4-8442-B862-F6AB52EFAD40}"/>
              </a:ext>
            </a:extLst>
          </p:cNvPr>
          <p:cNvPicPr>
            <a:picLocks noGrp="1" noChangeAspect="1" noChangeArrowheads="1"/>
          </p:cNvPicPr>
          <p:nvPr>
            <p:ph type="pic" sz="quarter" idx="10"/>
          </p:nvPr>
        </p:nvPicPr>
        <p:blipFill>
          <a:blip r:embed="rId2">
            <a:alphaModFix amt="5000"/>
            <a:extLst>
              <a:ext uri="{28A0092B-C50C-407E-A947-70E740481C1C}">
                <a14:useLocalDpi xmlns:a14="http://schemas.microsoft.com/office/drawing/2010/main" val="0"/>
              </a:ext>
            </a:extLst>
          </a:blip>
          <a:srcRect l="5566" r="5566"/>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F0B6AEF-0FFA-64BE-D069-5FF80EDD092F}"/>
              </a:ext>
            </a:extLst>
          </p:cNvPr>
          <p:cNvSpPr>
            <a:spLocks noGrp="1"/>
          </p:cNvSpPr>
          <p:nvPr>
            <p:ph type="title"/>
          </p:nvPr>
        </p:nvSpPr>
        <p:spPr>
          <a:xfrm>
            <a:off x="60960" y="0"/>
            <a:ext cx="9022080" cy="645474"/>
          </a:xfrm>
        </p:spPr>
        <p:txBody>
          <a:bodyPr>
            <a:noAutofit/>
          </a:bodyPr>
          <a:lstStyle/>
          <a:p>
            <a:pPr algn="l"/>
            <a:r>
              <a:rPr lang="en-US" sz="4500" dirty="0"/>
              <a:t>“To God Be The Glory”        UMH 98</a:t>
            </a:r>
          </a:p>
        </p:txBody>
      </p:sp>
      <p:sp>
        <p:nvSpPr>
          <p:cNvPr id="4" name="Text Placeholder 3">
            <a:extLst>
              <a:ext uri="{FF2B5EF4-FFF2-40B4-BE49-F238E27FC236}">
                <a16:creationId xmlns:a16="http://schemas.microsoft.com/office/drawing/2014/main" id="{138001FD-7EC5-866C-255F-90DEB2BECB62}"/>
              </a:ext>
            </a:extLst>
          </p:cNvPr>
          <p:cNvSpPr>
            <a:spLocks noGrp="1"/>
          </p:cNvSpPr>
          <p:nvPr>
            <p:ph type="body" sz="quarter" idx="11"/>
          </p:nvPr>
        </p:nvSpPr>
        <p:spPr/>
        <p:txBody>
          <a:bodyPr>
            <a:normAutofit/>
          </a:bodyPr>
          <a:lstStyle/>
          <a:p>
            <a:pPr marL="0" indent="0">
              <a:buNone/>
            </a:pPr>
            <a:r>
              <a:rPr lang="en-US" sz="1400" dirty="0">
                <a:latin typeface="Times New Roman" panose="02020603050405020304" pitchFamily="18" charset="0"/>
                <a:cs typeface="Times New Roman" panose="02020603050405020304" pitchFamily="18" charset="0"/>
              </a:rPr>
              <a:t>Words: Fanny J. </a:t>
            </a:r>
            <a:r>
              <a:rPr lang="en-US" sz="1400" dirty="0" err="1">
                <a:latin typeface="Times New Roman" panose="02020603050405020304" pitchFamily="18" charset="0"/>
                <a:cs typeface="Times New Roman" panose="02020603050405020304" pitchFamily="18" charset="0"/>
              </a:rPr>
              <a:t>Crosty</a:t>
            </a:r>
            <a:r>
              <a:rPr lang="en-US" sz="1400" dirty="0">
                <a:latin typeface="Times New Roman" panose="02020603050405020304" pitchFamily="18" charset="0"/>
                <a:cs typeface="Times New Roman" panose="02020603050405020304" pitchFamily="18" charset="0"/>
              </a:rPr>
              <a:t>, 1875; Music: William H. </a:t>
            </a:r>
            <a:r>
              <a:rPr lang="en-US" sz="1400" dirty="0" err="1">
                <a:latin typeface="Times New Roman" panose="02020603050405020304" pitchFamily="18" charset="0"/>
                <a:cs typeface="Times New Roman" panose="02020603050405020304" pitchFamily="18" charset="0"/>
              </a:rPr>
              <a:t>Doane</a:t>
            </a:r>
            <a:r>
              <a:rPr lang="en-US" sz="1400" dirty="0">
                <a:latin typeface="Times New Roman" panose="02020603050405020304" pitchFamily="18" charset="0"/>
                <a:cs typeface="Times New Roman" panose="02020603050405020304" pitchFamily="18" charset="0"/>
              </a:rPr>
              <a:t>, 1875</a:t>
            </a:r>
          </a:p>
        </p:txBody>
      </p:sp>
      <p:sp>
        <p:nvSpPr>
          <p:cNvPr id="2" name="TextBox 1">
            <a:extLst>
              <a:ext uri="{FF2B5EF4-FFF2-40B4-BE49-F238E27FC236}">
                <a16:creationId xmlns:a16="http://schemas.microsoft.com/office/drawing/2014/main" id="{CA7AFB67-EE7B-9515-B48D-0EF28B9E0BB8}"/>
              </a:ext>
            </a:extLst>
          </p:cNvPr>
          <p:cNvSpPr txBox="1"/>
          <p:nvPr/>
        </p:nvSpPr>
        <p:spPr>
          <a:xfrm>
            <a:off x="60960" y="2039324"/>
            <a:ext cx="9022080" cy="4164345"/>
          </a:xfrm>
          <a:prstGeom prst="rect">
            <a:avLst/>
          </a:prstGeom>
          <a:noFill/>
        </p:spPr>
        <p:txBody>
          <a:bodyPr wrap="square" rtlCol="0">
            <a:spAutoFit/>
          </a:bodyPr>
          <a:lstStyle/>
          <a:p>
            <a:pPr algn="ctr">
              <a:lnSpc>
                <a:spcPct val="150000"/>
              </a:lnSpc>
            </a:pPr>
            <a:r>
              <a:rPr lang="en-US" sz="3000" dirty="0">
                <a:latin typeface="Times New Roman" panose="02020603050405020304" pitchFamily="18" charset="0"/>
                <a:cs typeface="Times New Roman" panose="02020603050405020304" pitchFamily="18" charset="0"/>
              </a:rPr>
              <a:t>Praise the Lord praise the Lord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Let the earth hear His voice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Praise the Lord praise the Lord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Let the people rejoice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O come to the Father through Jesus the Son</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And give Him the glory great things He has done</a:t>
            </a:r>
          </a:p>
        </p:txBody>
      </p:sp>
    </p:spTree>
    <p:extLst>
      <p:ext uri="{BB962C8B-B14F-4D97-AF65-F5344CB8AC3E}">
        <p14:creationId xmlns:p14="http://schemas.microsoft.com/office/powerpoint/2010/main" val="112645099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B0992-EFE3-E818-A7F5-036EF415C84E}"/>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22501891-CB69-3F40-961C-A77EA122E233}"/>
              </a:ext>
            </a:extLst>
          </p:cNvPr>
          <p:cNvPicPr>
            <a:picLocks noGrp="1" noChangeAspect="1" noChangeArrowheads="1"/>
          </p:cNvPicPr>
          <p:nvPr>
            <p:ph type="pic" sz="quarter" idx="10"/>
          </p:nvPr>
        </p:nvPicPr>
        <p:blipFill>
          <a:blip r:embed="rId2">
            <a:alphaModFix amt="5000"/>
            <a:extLst>
              <a:ext uri="{28A0092B-C50C-407E-A947-70E740481C1C}">
                <a14:useLocalDpi xmlns:a14="http://schemas.microsoft.com/office/drawing/2010/main" val="0"/>
              </a:ext>
            </a:extLst>
          </a:blip>
          <a:srcRect l="5566" r="5566"/>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297257F-06AC-DBCD-8731-314327626B6E}"/>
              </a:ext>
            </a:extLst>
          </p:cNvPr>
          <p:cNvSpPr>
            <a:spLocks noGrp="1"/>
          </p:cNvSpPr>
          <p:nvPr>
            <p:ph type="title"/>
          </p:nvPr>
        </p:nvSpPr>
        <p:spPr>
          <a:xfrm>
            <a:off x="60960" y="0"/>
            <a:ext cx="9022080" cy="645474"/>
          </a:xfrm>
        </p:spPr>
        <p:txBody>
          <a:bodyPr>
            <a:noAutofit/>
          </a:bodyPr>
          <a:lstStyle/>
          <a:p>
            <a:pPr algn="l"/>
            <a:r>
              <a:rPr lang="en-US" sz="4500" dirty="0"/>
              <a:t>“To God Be The Glory”        UMH 98</a:t>
            </a:r>
          </a:p>
        </p:txBody>
      </p:sp>
      <p:sp>
        <p:nvSpPr>
          <p:cNvPr id="4" name="Text Placeholder 3">
            <a:extLst>
              <a:ext uri="{FF2B5EF4-FFF2-40B4-BE49-F238E27FC236}">
                <a16:creationId xmlns:a16="http://schemas.microsoft.com/office/drawing/2014/main" id="{279AC9CA-1CC4-690E-3A7C-543B287A93BF}"/>
              </a:ext>
            </a:extLst>
          </p:cNvPr>
          <p:cNvSpPr>
            <a:spLocks noGrp="1"/>
          </p:cNvSpPr>
          <p:nvPr>
            <p:ph type="body" sz="quarter" idx="11"/>
          </p:nvPr>
        </p:nvSpPr>
        <p:spPr/>
        <p:txBody>
          <a:bodyPr>
            <a:normAutofit/>
          </a:bodyPr>
          <a:lstStyle/>
          <a:p>
            <a:pPr marL="0" indent="0">
              <a:buNone/>
            </a:pPr>
            <a:r>
              <a:rPr lang="en-US" sz="1400" dirty="0">
                <a:latin typeface="Times New Roman" panose="02020603050405020304" pitchFamily="18" charset="0"/>
                <a:cs typeface="Times New Roman" panose="02020603050405020304" pitchFamily="18" charset="0"/>
              </a:rPr>
              <a:t>Words: Fanny J. </a:t>
            </a:r>
            <a:r>
              <a:rPr lang="en-US" sz="1400" dirty="0" err="1">
                <a:latin typeface="Times New Roman" panose="02020603050405020304" pitchFamily="18" charset="0"/>
                <a:cs typeface="Times New Roman" panose="02020603050405020304" pitchFamily="18" charset="0"/>
              </a:rPr>
              <a:t>Crosty</a:t>
            </a:r>
            <a:r>
              <a:rPr lang="en-US" sz="1400" dirty="0">
                <a:latin typeface="Times New Roman" panose="02020603050405020304" pitchFamily="18" charset="0"/>
                <a:cs typeface="Times New Roman" panose="02020603050405020304" pitchFamily="18" charset="0"/>
              </a:rPr>
              <a:t>, 1875; Music: William H. </a:t>
            </a:r>
            <a:r>
              <a:rPr lang="en-US" sz="1400" dirty="0" err="1">
                <a:latin typeface="Times New Roman" panose="02020603050405020304" pitchFamily="18" charset="0"/>
                <a:cs typeface="Times New Roman" panose="02020603050405020304" pitchFamily="18" charset="0"/>
              </a:rPr>
              <a:t>Doane</a:t>
            </a:r>
            <a:r>
              <a:rPr lang="en-US" sz="1400" dirty="0">
                <a:latin typeface="Times New Roman" panose="02020603050405020304" pitchFamily="18" charset="0"/>
                <a:cs typeface="Times New Roman" panose="02020603050405020304" pitchFamily="18" charset="0"/>
              </a:rPr>
              <a:t>, 1875</a:t>
            </a:r>
          </a:p>
        </p:txBody>
      </p:sp>
      <p:sp>
        <p:nvSpPr>
          <p:cNvPr id="2" name="TextBox 1">
            <a:extLst>
              <a:ext uri="{FF2B5EF4-FFF2-40B4-BE49-F238E27FC236}">
                <a16:creationId xmlns:a16="http://schemas.microsoft.com/office/drawing/2014/main" id="{58AEFA2B-D67D-4F64-AAF6-DE2A11F2F916}"/>
              </a:ext>
            </a:extLst>
          </p:cNvPr>
          <p:cNvSpPr txBox="1"/>
          <p:nvPr/>
        </p:nvSpPr>
        <p:spPr>
          <a:xfrm>
            <a:off x="60960" y="2039324"/>
            <a:ext cx="9022080" cy="3471848"/>
          </a:xfrm>
          <a:prstGeom prst="rect">
            <a:avLst/>
          </a:prstGeom>
          <a:noFill/>
        </p:spPr>
        <p:txBody>
          <a:bodyPr wrap="square" rtlCol="0">
            <a:spAutoFit/>
          </a:bodyPr>
          <a:lstStyle/>
          <a:p>
            <a:pPr algn="ctr">
              <a:lnSpc>
                <a:spcPct val="150000"/>
              </a:lnSpc>
            </a:pPr>
            <a:r>
              <a:rPr lang="en-US" sz="3000" dirty="0">
                <a:latin typeface="Times New Roman" panose="02020603050405020304" pitchFamily="18" charset="0"/>
                <a:cs typeface="Times New Roman" panose="02020603050405020304" pitchFamily="18" charset="0"/>
              </a:rPr>
              <a:t>Great things He has taught us</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Great things He has done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And great our rejoicing through Jesus the Son</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But purer and higher and greater will be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Our wonder our transport when Jesus we see</a:t>
            </a:r>
          </a:p>
        </p:txBody>
      </p:sp>
    </p:spTree>
    <p:extLst>
      <p:ext uri="{BB962C8B-B14F-4D97-AF65-F5344CB8AC3E}">
        <p14:creationId xmlns:p14="http://schemas.microsoft.com/office/powerpoint/2010/main" val="319023140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D00E1-873C-DF20-6093-2CA4760E62FA}"/>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16004D01-9625-A904-C984-B498F6E61D9F}"/>
              </a:ext>
            </a:extLst>
          </p:cNvPr>
          <p:cNvPicPr>
            <a:picLocks noGrp="1" noChangeAspect="1" noChangeArrowheads="1"/>
          </p:cNvPicPr>
          <p:nvPr>
            <p:ph type="pic" sz="quarter" idx="10"/>
          </p:nvPr>
        </p:nvPicPr>
        <p:blipFill>
          <a:blip r:embed="rId2">
            <a:alphaModFix amt="5000"/>
            <a:extLst>
              <a:ext uri="{28A0092B-C50C-407E-A947-70E740481C1C}">
                <a14:useLocalDpi xmlns:a14="http://schemas.microsoft.com/office/drawing/2010/main" val="0"/>
              </a:ext>
            </a:extLst>
          </a:blip>
          <a:srcRect l="5566" r="5566"/>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5582CA4A-9CB3-FD15-CB11-775FF96D470D}"/>
              </a:ext>
            </a:extLst>
          </p:cNvPr>
          <p:cNvSpPr>
            <a:spLocks noGrp="1"/>
          </p:cNvSpPr>
          <p:nvPr>
            <p:ph type="title"/>
          </p:nvPr>
        </p:nvSpPr>
        <p:spPr>
          <a:xfrm>
            <a:off x="60960" y="0"/>
            <a:ext cx="9022080" cy="645474"/>
          </a:xfrm>
        </p:spPr>
        <p:txBody>
          <a:bodyPr>
            <a:noAutofit/>
          </a:bodyPr>
          <a:lstStyle/>
          <a:p>
            <a:pPr algn="l"/>
            <a:r>
              <a:rPr lang="en-US" sz="4500" dirty="0"/>
              <a:t>“To God Be The Glory”        UMH 98</a:t>
            </a:r>
          </a:p>
        </p:txBody>
      </p:sp>
      <p:sp>
        <p:nvSpPr>
          <p:cNvPr id="4" name="Text Placeholder 3">
            <a:extLst>
              <a:ext uri="{FF2B5EF4-FFF2-40B4-BE49-F238E27FC236}">
                <a16:creationId xmlns:a16="http://schemas.microsoft.com/office/drawing/2014/main" id="{9BED6C50-D64B-F907-99F0-F59B33CAE9DA}"/>
              </a:ext>
            </a:extLst>
          </p:cNvPr>
          <p:cNvSpPr>
            <a:spLocks noGrp="1"/>
          </p:cNvSpPr>
          <p:nvPr>
            <p:ph type="body" sz="quarter" idx="11"/>
          </p:nvPr>
        </p:nvSpPr>
        <p:spPr/>
        <p:txBody>
          <a:bodyPr>
            <a:normAutofit/>
          </a:bodyPr>
          <a:lstStyle/>
          <a:p>
            <a:pPr marL="0" indent="0">
              <a:buNone/>
            </a:pPr>
            <a:r>
              <a:rPr lang="en-US" sz="1400" dirty="0">
                <a:latin typeface="Times New Roman" panose="02020603050405020304" pitchFamily="18" charset="0"/>
                <a:cs typeface="Times New Roman" panose="02020603050405020304" pitchFamily="18" charset="0"/>
              </a:rPr>
              <a:t>Words: Fanny J. </a:t>
            </a:r>
            <a:r>
              <a:rPr lang="en-US" sz="1400" dirty="0" err="1">
                <a:latin typeface="Times New Roman" panose="02020603050405020304" pitchFamily="18" charset="0"/>
                <a:cs typeface="Times New Roman" panose="02020603050405020304" pitchFamily="18" charset="0"/>
              </a:rPr>
              <a:t>Crosty</a:t>
            </a:r>
            <a:r>
              <a:rPr lang="en-US" sz="1400" dirty="0">
                <a:latin typeface="Times New Roman" panose="02020603050405020304" pitchFamily="18" charset="0"/>
                <a:cs typeface="Times New Roman" panose="02020603050405020304" pitchFamily="18" charset="0"/>
              </a:rPr>
              <a:t>, 1875; Music: William H. </a:t>
            </a:r>
            <a:r>
              <a:rPr lang="en-US" sz="1400" dirty="0" err="1">
                <a:latin typeface="Times New Roman" panose="02020603050405020304" pitchFamily="18" charset="0"/>
                <a:cs typeface="Times New Roman" panose="02020603050405020304" pitchFamily="18" charset="0"/>
              </a:rPr>
              <a:t>Doane</a:t>
            </a:r>
            <a:r>
              <a:rPr lang="en-US" sz="1400" dirty="0">
                <a:latin typeface="Times New Roman" panose="02020603050405020304" pitchFamily="18" charset="0"/>
                <a:cs typeface="Times New Roman" panose="02020603050405020304" pitchFamily="18" charset="0"/>
              </a:rPr>
              <a:t>, 1875</a:t>
            </a:r>
          </a:p>
        </p:txBody>
      </p:sp>
      <p:sp>
        <p:nvSpPr>
          <p:cNvPr id="2" name="TextBox 1">
            <a:extLst>
              <a:ext uri="{FF2B5EF4-FFF2-40B4-BE49-F238E27FC236}">
                <a16:creationId xmlns:a16="http://schemas.microsoft.com/office/drawing/2014/main" id="{E619E62F-2F3F-81AE-FEC6-D83FF6AB105D}"/>
              </a:ext>
            </a:extLst>
          </p:cNvPr>
          <p:cNvSpPr txBox="1"/>
          <p:nvPr/>
        </p:nvSpPr>
        <p:spPr>
          <a:xfrm>
            <a:off x="60960" y="2039324"/>
            <a:ext cx="9022080" cy="4164345"/>
          </a:xfrm>
          <a:prstGeom prst="rect">
            <a:avLst/>
          </a:prstGeom>
          <a:noFill/>
        </p:spPr>
        <p:txBody>
          <a:bodyPr wrap="square" rtlCol="0">
            <a:spAutoFit/>
          </a:bodyPr>
          <a:lstStyle/>
          <a:p>
            <a:pPr algn="ctr">
              <a:lnSpc>
                <a:spcPct val="150000"/>
              </a:lnSpc>
            </a:pPr>
            <a:r>
              <a:rPr lang="en-US" sz="3000" dirty="0">
                <a:latin typeface="Times New Roman" panose="02020603050405020304" pitchFamily="18" charset="0"/>
                <a:cs typeface="Times New Roman" panose="02020603050405020304" pitchFamily="18" charset="0"/>
              </a:rPr>
              <a:t>Praise the Lord praise the Lord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Let the earth hear His voice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Praise the Lord praise the Lord</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Let the people rejoice</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O come to the Father through Jesus the Son</a:t>
            </a:r>
            <a:br>
              <a:rPr lang="en-US" sz="3000" dirty="0">
                <a:latin typeface="Times New Roman" panose="02020603050405020304" pitchFamily="18" charset="0"/>
                <a:cs typeface="Times New Roman" panose="02020603050405020304" pitchFamily="18" charset="0"/>
              </a:rPr>
            </a:br>
            <a:r>
              <a:rPr lang="en-US" sz="3000" dirty="0">
                <a:latin typeface="Times New Roman" panose="02020603050405020304" pitchFamily="18" charset="0"/>
                <a:cs typeface="Times New Roman" panose="02020603050405020304" pitchFamily="18" charset="0"/>
              </a:rPr>
              <a:t>And give Him the glory great things He has done</a:t>
            </a:r>
          </a:p>
        </p:txBody>
      </p:sp>
    </p:spTree>
    <p:extLst>
      <p:ext uri="{BB962C8B-B14F-4D97-AF65-F5344CB8AC3E}">
        <p14:creationId xmlns:p14="http://schemas.microsoft.com/office/powerpoint/2010/main" val="66745502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701347"/>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23769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843256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7967590"/>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9BF7FA90-BD22-47B1-5721-BC61505705E3}"/>
              </a:ext>
            </a:extLst>
          </p:cNvPr>
          <p:cNvSpPr/>
          <p:nvPr/>
        </p:nvSpPr>
        <p:spPr>
          <a:xfrm>
            <a:off x="0" y="2439461"/>
            <a:ext cx="9144000" cy="1719943"/>
          </a:xfrm>
          <a:prstGeom prst="roundRect">
            <a:avLst/>
          </a:prstGeom>
          <a:solidFill>
            <a:schemeClr val="bg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C77D25C-6F0B-CD4D-A16A-A68070E2BA42}"/>
              </a:ext>
            </a:extLst>
          </p:cNvPr>
          <p:cNvSpPr txBox="1"/>
          <p:nvPr/>
        </p:nvSpPr>
        <p:spPr>
          <a:xfrm>
            <a:off x="1371600" y="629443"/>
            <a:ext cx="6858000" cy="290051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6000" b="1" dirty="0">
                <a:ln>
                  <a:solidFill>
                    <a:schemeClr val="tx1"/>
                  </a:solidFill>
                </a:ln>
                <a:latin typeface="+mj-lt"/>
                <a:ea typeface="+mj-ea"/>
                <a:cs typeface="+mj-cs"/>
              </a:rPr>
              <a:t>Tithes and Offerings</a:t>
            </a:r>
          </a:p>
        </p:txBody>
      </p:sp>
      <p:sp>
        <p:nvSpPr>
          <p:cNvPr id="6" name="TextBox 5">
            <a:extLst>
              <a:ext uri="{FF2B5EF4-FFF2-40B4-BE49-F238E27FC236}">
                <a16:creationId xmlns:a16="http://schemas.microsoft.com/office/drawing/2014/main" id="{3469AA33-CA2E-1941-9816-0971336E99DC}"/>
              </a:ext>
            </a:extLst>
          </p:cNvPr>
          <p:cNvSpPr txBox="1"/>
          <p:nvPr/>
        </p:nvSpPr>
        <p:spPr>
          <a:xfrm>
            <a:off x="1143000" y="3610206"/>
            <a:ext cx="6858000" cy="1098395"/>
          </a:xfrm>
          <a:prstGeom prst="rect">
            <a:avLst/>
          </a:prstGeom>
        </p:spPr>
        <p:txBody>
          <a:bodyPr vert="horz" lIns="91440" tIns="45720" rIns="91440" bIns="45720" rtlCol="0">
            <a:normAutofit/>
          </a:bodyPr>
          <a:lstStyle/>
          <a:p>
            <a:pPr algn="ctr" defTabSz="914400">
              <a:lnSpc>
                <a:spcPct val="90000"/>
              </a:lnSpc>
              <a:spcBef>
                <a:spcPts val="1000"/>
              </a:spcBef>
            </a:pPr>
            <a:r>
              <a:rPr lang="en-US" sz="2400" dirty="0">
                <a:ln>
                  <a:solidFill>
                    <a:schemeClr val="tx1"/>
                  </a:solidFill>
                </a:ln>
              </a:rPr>
              <a:t>Worship through giving</a:t>
            </a:r>
          </a:p>
        </p:txBody>
      </p:sp>
    </p:spTree>
    <p:extLst>
      <p:ext uri="{BB962C8B-B14F-4D97-AF65-F5344CB8AC3E}">
        <p14:creationId xmlns:p14="http://schemas.microsoft.com/office/powerpoint/2010/main" val="383331115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se-up of hands holding yellow flowers&#10;&#10;AI-generated content may be incorrect.">
            <a:extLst>
              <a:ext uri="{FF2B5EF4-FFF2-40B4-BE49-F238E27FC236}">
                <a16:creationId xmlns:a16="http://schemas.microsoft.com/office/drawing/2014/main" id="{AB11DBFD-CABE-CC46-6063-CD5460FABA54}"/>
              </a:ext>
            </a:extLst>
          </p:cNvPr>
          <p:cNvPicPr>
            <a:picLocks noChangeAspect="1"/>
          </p:cNvPicPr>
          <p:nvPr/>
        </p:nvPicPr>
        <p:blipFill>
          <a:blip r:embed="rId2" cstate="email">
            <a:alphaModFix amt="5000"/>
            <a:extLst>
              <a:ext uri="{28A0092B-C50C-407E-A947-70E740481C1C}">
                <a14:useLocalDpi xmlns:a14="http://schemas.microsoft.com/office/drawing/2010/main"/>
              </a:ext>
            </a:extLst>
          </a:blip>
          <a:stretch>
            <a:fillRect/>
          </a:stretch>
        </p:blipFill>
        <p:spPr>
          <a:xfrm>
            <a:off x="0" y="-1"/>
            <a:ext cx="9490974" cy="6858001"/>
          </a:xfrm>
          <a:prstGeom prst="rect">
            <a:avLst/>
          </a:prstGeom>
        </p:spPr>
      </p:pic>
      <p:sp>
        <p:nvSpPr>
          <p:cNvPr id="3" name="TextBox 2">
            <a:hlinkClick r:id="rId3"/>
            <a:extLst>
              <a:ext uri="{FF2B5EF4-FFF2-40B4-BE49-F238E27FC236}">
                <a16:creationId xmlns:a16="http://schemas.microsoft.com/office/drawing/2014/main" id="{CD7AEBA0-6C80-4386-B2D7-1A6FD27EE85E}"/>
              </a:ext>
            </a:extLst>
          </p:cNvPr>
          <p:cNvSpPr txBox="1"/>
          <p:nvPr/>
        </p:nvSpPr>
        <p:spPr>
          <a:xfrm>
            <a:off x="0" y="0"/>
            <a:ext cx="9144000" cy="1538883"/>
          </a:xfrm>
          <a:prstGeom prst="rect">
            <a:avLst/>
          </a:prstGeom>
          <a:noFill/>
        </p:spPr>
        <p:txBody>
          <a:bodyPr wrap="square" rtlCol="0">
            <a:spAutoFit/>
          </a:bodyPr>
          <a:lstStyle/>
          <a:p>
            <a:pPr algn="ctr"/>
            <a:r>
              <a:rPr lang="en-US" sz="3000" dirty="0">
                <a:ea typeface="Times New Roman" charset="0"/>
                <a:cs typeface="Times New Roman" charset="0"/>
              </a:rPr>
              <a:t>“Praise God, from Whom All Blessings Flow”     UMH 94</a:t>
            </a:r>
          </a:p>
          <a:p>
            <a:pPr algn="ctr"/>
            <a:r>
              <a:rPr lang="en-US" dirty="0">
                <a:ea typeface="Times New Roman" charset="0"/>
                <a:cs typeface="Times New Roman" charset="0"/>
              </a:rPr>
              <a:t>WORDS: Thomas Ken, 1674; adapted by Gilbert H. Viera, 1978     </a:t>
            </a:r>
          </a:p>
          <a:p>
            <a:pPr algn="ctr"/>
            <a:r>
              <a:rPr lang="en-US" dirty="0">
                <a:ea typeface="Times New Roman" charset="0"/>
                <a:cs typeface="Times New Roman" charset="0"/>
              </a:rPr>
              <a:t>MUSIC: </a:t>
            </a:r>
            <a:r>
              <a:rPr lang="en-US" dirty="0" err="1">
                <a:ea typeface="Times New Roman" charset="0"/>
                <a:cs typeface="Times New Roman" charset="0"/>
              </a:rPr>
              <a:t>Geistliche</a:t>
            </a:r>
            <a:r>
              <a:rPr lang="en-US" dirty="0">
                <a:ea typeface="Times New Roman" charset="0"/>
                <a:cs typeface="Times New Roman" charset="0"/>
              </a:rPr>
              <a:t> </a:t>
            </a:r>
            <a:r>
              <a:rPr lang="en-US" dirty="0" err="1">
                <a:ea typeface="Times New Roman" charset="0"/>
                <a:cs typeface="Times New Roman" charset="0"/>
              </a:rPr>
              <a:t>Kirchengesange</a:t>
            </a:r>
            <a:r>
              <a:rPr lang="en-US" dirty="0">
                <a:ea typeface="Times New Roman" charset="0"/>
                <a:cs typeface="Times New Roman" charset="0"/>
              </a:rPr>
              <a:t>, 1623; harmonized by Ralph Vaughn Williams, 1906</a:t>
            </a:r>
          </a:p>
          <a:p>
            <a:pPr algn="ctr"/>
            <a:r>
              <a:rPr lang="en-US" sz="2800" b="1" i="1" dirty="0">
                <a:ea typeface="Times New Roman" charset="0"/>
                <a:cs typeface="Times New Roman" charset="0"/>
              </a:rPr>
              <a:t>Please stand as you are able and comfortable</a:t>
            </a:r>
            <a:r>
              <a:rPr lang="en-US" sz="2000" b="1" i="1" dirty="0">
                <a:ea typeface="Times New Roman" charset="0"/>
                <a:cs typeface="Times New Roman" charset="0"/>
              </a:rPr>
              <a:t>.</a:t>
            </a:r>
            <a:endParaRPr lang="en-US" sz="2000" b="1" i="1" dirty="0">
              <a:ea typeface="Edwardian Script ITC" charset="0"/>
              <a:cs typeface="Edwardian Script ITC" charset="0"/>
            </a:endParaRPr>
          </a:p>
        </p:txBody>
      </p:sp>
      <p:sp>
        <p:nvSpPr>
          <p:cNvPr id="4" name="TextBox 3">
            <a:extLst>
              <a:ext uri="{FF2B5EF4-FFF2-40B4-BE49-F238E27FC236}">
                <a16:creationId xmlns:a16="http://schemas.microsoft.com/office/drawing/2014/main" id="{46D4955F-D45C-DD08-54A3-D27DE48ABF3B}"/>
              </a:ext>
            </a:extLst>
          </p:cNvPr>
          <p:cNvSpPr txBox="1"/>
          <p:nvPr/>
        </p:nvSpPr>
        <p:spPr>
          <a:xfrm>
            <a:off x="354181" y="1538883"/>
            <a:ext cx="8435638" cy="4846391"/>
          </a:xfrm>
          <a:prstGeom prst="rect">
            <a:avLst/>
          </a:prstGeom>
          <a:noFill/>
        </p:spPr>
        <p:txBody>
          <a:bodyPr wrap="square" rtlCol="0">
            <a:spAutoFit/>
          </a:bodyPr>
          <a:lstStyle/>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from whom all blessings flow;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all creatures here below:</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God, the source of all our gifts!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Jesus Christ, whose power uplifts!</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Praise the Spirit, Holy Spirit!</a:t>
            </a:r>
          </a:p>
          <a:p>
            <a:pPr algn="ctr">
              <a:lnSpc>
                <a:spcPct val="150000"/>
              </a:lnSpc>
            </a:pPr>
            <a:r>
              <a:rPr lang="en-US" sz="3000" dirty="0">
                <a:latin typeface="Verdana" panose="020B0604030504040204" pitchFamily="34" charset="0"/>
                <a:ea typeface="Verdana" panose="020B0604030504040204" pitchFamily="34" charset="0"/>
                <a:cs typeface="Verdana" panose="020B0604030504040204" pitchFamily="34" charset="0"/>
              </a:rPr>
              <a:t>Alleluia!  Alleluia!  Alleluia!</a:t>
            </a:r>
          </a:p>
        </p:txBody>
      </p:sp>
    </p:spTree>
    <p:extLst>
      <p:ext uri="{BB962C8B-B14F-4D97-AF65-F5344CB8AC3E}">
        <p14:creationId xmlns:p14="http://schemas.microsoft.com/office/powerpoint/2010/main" val="113021022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F271B4-CFBA-523C-3FF9-ACCBAAB2DC5D}"/>
              </a:ext>
            </a:extLst>
          </p:cNvPr>
          <p:cNvSpPr txBox="1"/>
          <p:nvPr/>
        </p:nvSpPr>
        <p:spPr>
          <a:xfrm>
            <a:off x="1262743" y="2959640"/>
            <a:ext cx="6618514" cy="938719"/>
          </a:xfrm>
          <a:prstGeom prst="rect">
            <a:avLst/>
          </a:prstGeom>
          <a:solidFill>
            <a:schemeClr val="bg1"/>
          </a:solidFill>
          <a:ln>
            <a:solidFill>
              <a:schemeClr val="tx1"/>
            </a:solidFill>
            <a:prstDash val="solid"/>
            <a:extLst>
              <a:ext uri="{C807C97D-BFC1-408E-A445-0C87EB9F89A2}">
                <ask:lineSketchStyleProps xmlns:ask="http://schemas.microsoft.com/office/drawing/2018/sketchyshapes">
                  <ask:type>
                    <ask:lineSketchNone/>
                  </ask:type>
                </ask:lineSketchStyleProps>
              </a:ext>
            </a:extLst>
          </a:ln>
          <a:effectLst>
            <a:softEdge rad="31750"/>
          </a:effectLst>
        </p:spPr>
        <p:txBody>
          <a:bodyPr wrap="square" rtlCol="0">
            <a:spAutoFit/>
          </a:bodyPr>
          <a:lstStyle/>
          <a:p>
            <a:r>
              <a:rPr lang="en-US" sz="5500" dirty="0">
                <a:latin typeface="Lucida Calligraphy" panose="03010101010101010101" pitchFamily="66" charset="77"/>
              </a:rPr>
              <a:t>Offertory Prayer</a:t>
            </a:r>
          </a:p>
        </p:txBody>
      </p:sp>
    </p:spTree>
    <p:extLst>
      <p:ext uri="{BB962C8B-B14F-4D97-AF65-F5344CB8AC3E}">
        <p14:creationId xmlns:p14="http://schemas.microsoft.com/office/powerpoint/2010/main" val="237920455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81488F4-AEA1-7747-9906-E3F52021538F}"/>
              </a:ext>
            </a:extLst>
          </p:cNvPr>
          <p:cNvPicPr>
            <a:picLocks noChangeAspect="1"/>
          </p:cNvPicPr>
          <p:nvPr/>
        </p:nvPicPr>
        <p:blipFill rotWithShape="1">
          <a:blip r:embed="rId2">
            <a:alphaModFix amt="20000"/>
          </a:blip>
          <a:srcRect l="11686" r="4981"/>
          <a:stretch/>
        </p:blipFill>
        <p:spPr>
          <a:xfrm>
            <a:off x="0" y="0"/>
            <a:ext cx="9144000" cy="6858000"/>
          </a:xfrm>
          <a:prstGeom prst="rect">
            <a:avLst/>
          </a:prstGeom>
        </p:spPr>
      </p:pic>
      <p:sp>
        <p:nvSpPr>
          <p:cNvPr id="10" name="TextBox 9"/>
          <p:cNvSpPr txBox="1"/>
          <p:nvPr/>
        </p:nvSpPr>
        <p:spPr>
          <a:xfrm>
            <a:off x="162232" y="2099200"/>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Amazing grace!</a:t>
            </a:r>
          </a:p>
          <a:p>
            <a:pPr algn="ctr"/>
            <a:r>
              <a:rPr lang="en-US" sz="4000" dirty="0">
                <a:latin typeface="Times New Roman" charset="0"/>
                <a:ea typeface="Times New Roman" charset="0"/>
                <a:cs typeface="Times New Roman" charset="0"/>
              </a:rPr>
              <a:t>How sweet the sound</a:t>
            </a:r>
          </a:p>
          <a:p>
            <a:pPr algn="ctr"/>
            <a:r>
              <a:rPr lang="en-US" sz="4000" dirty="0">
                <a:latin typeface="Times New Roman" charset="0"/>
                <a:ea typeface="Times New Roman" charset="0"/>
                <a:cs typeface="Times New Roman" charset="0"/>
              </a:rPr>
              <a:t>that saved a wretch like me!</a:t>
            </a:r>
          </a:p>
          <a:p>
            <a:pPr algn="ctr"/>
            <a:r>
              <a:rPr lang="en-US" sz="4000" dirty="0">
                <a:latin typeface="Times New Roman" charset="0"/>
                <a:ea typeface="Times New Roman" charset="0"/>
                <a:cs typeface="Times New Roman" charset="0"/>
              </a:rPr>
              <a:t>I once was lost</a:t>
            </a:r>
          </a:p>
          <a:p>
            <a:pPr algn="ctr"/>
            <a:r>
              <a:rPr lang="en-US" sz="4000" dirty="0">
                <a:latin typeface="Times New Roman" charset="0"/>
                <a:ea typeface="Times New Roman" charset="0"/>
                <a:cs typeface="Times New Roman" charset="0"/>
              </a:rPr>
              <a:t>but now am found;</a:t>
            </a:r>
          </a:p>
          <a:p>
            <a:pPr algn="ctr"/>
            <a:r>
              <a:rPr lang="en-US" sz="4000" dirty="0">
                <a:latin typeface="Times New Roman" charset="0"/>
                <a:ea typeface="Times New Roman" charset="0"/>
                <a:cs typeface="Times New Roman" charset="0"/>
              </a:rPr>
              <a:t>was blind, but now I see.</a:t>
            </a:r>
          </a:p>
        </p:txBody>
      </p:sp>
      <p:sp>
        <p:nvSpPr>
          <p:cNvPr id="4" name="TextBox 3">
            <a:extLst>
              <a:ext uri="{FF2B5EF4-FFF2-40B4-BE49-F238E27FC236}">
                <a16:creationId xmlns:a16="http://schemas.microsoft.com/office/drawing/2014/main" id="{918FC14A-D6B2-2341-ABCA-1BE387B04FDE}"/>
              </a:ext>
            </a:extLst>
          </p:cNvPr>
          <p:cNvSpPr txBox="1"/>
          <p:nvPr/>
        </p:nvSpPr>
        <p:spPr>
          <a:xfrm>
            <a:off x="0" y="0"/>
            <a:ext cx="9144000" cy="1569660"/>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“Amazing Grace” UMH 378</a:t>
            </a:r>
          </a:p>
          <a:p>
            <a:pPr algn="ctr"/>
            <a:r>
              <a:rPr lang="en-US" sz="1600" dirty="0">
                <a:latin typeface="Times New Roman" charset="0"/>
                <a:ea typeface="Times New Roman" charset="0"/>
                <a:cs typeface="Times New Roman" charset="0"/>
              </a:rPr>
              <a:t>WORDS: John Newton, 1779 </a:t>
            </a:r>
          </a:p>
          <a:p>
            <a:pPr algn="ctr"/>
            <a:r>
              <a:rPr lang="en-US" sz="1600" dirty="0">
                <a:latin typeface="Times New Roman" charset="0"/>
                <a:ea typeface="Times New Roman" charset="0"/>
                <a:cs typeface="Times New Roman" charset="0"/>
              </a:rPr>
              <a:t>MUSIC: 19</a:t>
            </a:r>
            <a:r>
              <a:rPr lang="en-US" sz="1600" baseline="30000" dirty="0">
                <a:latin typeface="Times New Roman" charset="0"/>
                <a:ea typeface="Times New Roman" charset="0"/>
                <a:cs typeface="Times New Roman" charset="0"/>
              </a:rPr>
              <a:t>th</a:t>
            </a:r>
            <a:r>
              <a:rPr lang="en-US" sz="1600" dirty="0">
                <a:latin typeface="Times New Roman" charset="0"/>
                <a:ea typeface="Times New Roman" charset="0"/>
                <a:cs typeface="Times New Roman" charset="0"/>
              </a:rPr>
              <a:t> Century USA melody, harmonization by Edwin O. </a:t>
            </a:r>
            <a:r>
              <a:rPr lang="en-US" sz="1600" dirty="0" err="1">
                <a:latin typeface="Times New Roman" charset="0"/>
                <a:ea typeface="Times New Roman" charset="0"/>
                <a:cs typeface="Times New Roman" charset="0"/>
              </a:rPr>
              <a:t>Excell</a:t>
            </a:r>
            <a:r>
              <a:rPr lang="en-US" sz="1600" dirty="0">
                <a:latin typeface="Times New Roman" charset="0"/>
                <a:ea typeface="Times New Roman" charset="0"/>
                <a:cs typeface="Times New Roman" charset="0"/>
              </a:rPr>
              <a:t>, 1900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Tree>
    <p:extLst>
      <p:ext uri="{BB962C8B-B14F-4D97-AF65-F5344CB8AC3E}">
        <p14:creationId xmlns:p14="http://schemas.microsoft.com/office/powerpoint/2010/main" val="33110058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4D903-C4A0-C549-AE54-BFD458C00D58}"/>
              </a:ext>
            </a:extLst>
          </p:cNvPr>
          <p:cNvPicPr>
            <a:picLocks noChangeAspect="1"/>
          </p:cNvPicPr>
          <p:nvPr/>
        </p:nvPicPr>
        <p:blipFill rotWithShape="1">
          <a:blip r:embed="rId2">
            <a:alphaModFix amt="20000"/>
          </a:blip>
          <a:srcRect l="11686" r="4981"/>
          <a:stretch/>
        </p:blipFill>
        <p:spPr>
          <a:xfrm>
            <a:off x="0" y="0"/>
            <a:ext cx="9144000" cy="6858000"/>
          </a:xfrm>
          <a:prstGeom prst="rect">
            <a:avLst/>
          </a:prstGeom>
        </p:spPr>
      </p:pic>
      <p:sp>
        <p:nvSpPr>
          <p:cNvPr id="4" name="TextBox 3">
            <a:extLst>
              <a:ext uri="{FF2B5EF4-FFF2-40B4-BE49-F238E27FC236}">
                <a16:creationId xmlns:a16="http://schemas.microsoft.com/office/drawing/2014/main" id="{4E2AAB0D-4740-5A4F-9B8D-FDD343E5749D}"/>
              </a:ext>
            </a:extLst>
          </p:cNvPr>
          <p:cNvSpPr txBox="1"/>
          <p:nvPr/>
        </p:nvSpPr>
        <p:spPr>
          <a:xfrm>
            <a:off x="0" y="0"/>
            <a:ext cx="9144000" cy="1569660"/>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“Amazing Grace” UMH 378</a:t>
            </a:r>
          </a:p>
          <a:p>
            <a:pPr algn="ctr"/>
            <a:r>
              <a:rPr lang="en-US" sz="1600" dirty="0">
                <a:latin typeface="Times New Roman" charset="0"/>
                <a:ea typeface="Times New Roman" charset="0"/>
                <a:cs typeface="Times New Roman" charset="0"/>
              </a:rPr>
              <a:t>WORDS: John Newton, 1779 </a:t>
            </a:r>
          </a:p>
          <a:p>
            <a:pPr algn="ctr"/>
            <a:r>
              <a:rPr lang="en-US" sz="1600" dirty="0">
                <a:latin typeface="Times New Roman" charset="0"/>
                <a:ea typeface="Times New Roman" charset="0"/>
                <a:cs typeface="Times New Roman" charset="0"/>
              </a:rPr>
              <a:t>MUSIC: 19</a:t>
            </a:r>
            <a:r>
              <a:rPr lang="en-US" sz="1600" baseline="30000" dirty="0">
                <a:latin typeface="Times New Roman" charset="0"/>
                <a:ea typeface="Times New Roman" charset="0"/>
                <a:cs typeface="Times New Roman" charset="0"/>
              </a:rPr>
              <a:t>th</a:t>
            </a:r>
            <a:r>
              <a:rPr lang="en-US" sz="1600" dirty="0">
                <a:latin typeface="Times New Roman" charset="0"/>
                <a:ea typeface="Times New Roman" charset="0"/>
                <a:cs typeface="Times New Roman" charset="0"/>
              </a:rPr>
              <a:t> Century USA melody, harmonization by Edwin O. </a:t>
            </a:r>
            <a:r>
              <a:rPr lang="en-US" sz="1600" dirty="0" err="1">
                <a:latin typeface="Times New Roman" charset="0"/>
                <a:ea typeface="Times New Roman" charset="0"/>
                <a:cs typeface="Times New Roman" charset="0"/>
              </a:rPr>
              <a:t>Excell</a:t>
            </a:r>
            <a:r>
              <a:rPr lang="en-US" sz="1600" dirty="0">
                <a:latin typeface="Times New Roman" charset="0"/>
                <a:ea typeface="Times New Roman" charset="0"/>
                <a:cs typeface="Times New Roman" charset="0"/>
              </a:rPr>
              <a:t>, 1900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6" name="TextBox 5">
            <a:extLst>
              <a:ext uri="{FF2B5EF4-FFF2-40B4-BE49-F238E27FC236}">
                <a16:creationId xmlns:a16="http://schemas.microsoft.com/office/drawing/2014/main" id="{CD195FFB-D2F9-8F4A-A471-1AF19D0E156C}"/>
              </a:ext>
            </a:extLst>
          </p:cNvPr>
          <p:cNvSpPr txBox="1"/>
          <p:nvPr/>
        </p:nvSpPr>
        <p:spPr>
          <a:xfrm>
            <a:off x="162232" y="2099200"/>
            <a:ext cx="8819536" cy="3785652"/>
          </a:xfrm>
          <a:prstGeom prst="rect">
            <a:avLst/>
          </a:prstGeom>
          <a:noFill/>
        </p:spPr>
        <p:txBody>
          <a:bodyPr wrap="square" rtlCol="0">
            <a:spAutoFit/>
          </a:bodyPr>
          <a:lstStyle/>
          <a:p>
            <a:pPr algn="ctr"/>
            <a:r>
              <a:rPr lang="en-US" sz="4000" dirty="0" err="1">
                <a:latin typeface="Times New Roman" charset="0"/>
                <a:ea typeface="Times New Roman" charset="0"/>
                <a:cs typeface="Times New Roman" charset="0"/>
              </a:rPr>
              <a:t>’Twas</a:t>
            </a:r>
            <a:r>
              <a:rPr lang="en-US" sz="4000" dirty="0">
                <a:latin typeface="Times New Roman" charset="0"/>
                <a:ea typeface="Times New Roman" charset="0"/>
                <a:cs typeface="Times New Roman" charset="0"/>
              </a:rPr>
              <a:t> grace that taught </a:t>
            </a:r>
          </a:p>
          <a:p>
            <a:pPr algn="ctr"/>
            <a:r>
              <a:rPr lang="en-US" sz="4000" dirty="0">
                <a:latin typeface="Times New Roman" charset="0"/>
                <a:ea typeface="Times New Roman" charset="0"/>
                <a:cs typeface="Times New Roman" charset="0"/>
              </a:rPr>
              <a:t>my heart to fear,</a:t>
            </a:r>
          </a:p>
          <a:p>
            <a:pPr algn="ctr"/>
            <a:r>
              <a:rPr lang="en-US" sz="4000" dirty="0">
                <a:latin typeface="Times New Roman" charset="0"/>
                <a:ea typeface="Times New Roman" charset="0"/>
                <a:cs typeface="Times New Roman" charset="0"/>
              </a:rPr>
              <a:t>and grace my fears relieved;</a:t>
            </a:r>
          </a:p>
          <a:p>
            <a:pPr algn="ctr"/>
            <a:r>
              <a:rPr lang="en-US" sz="4000" dirty="0">
                <a:latin typeface="Times New Roman" charset="0"/>
                <a:ea typeface="Times New Roman" charset="0"/>
                <a:cs typeface="Times New Roman" charset="0"/>
              </a:rPr>
              <a:t>how precious did</a:t>
            </a:r>
          </a:p>
          <a:p>
            <a:pPr algn="ctr"/>
            <a:r>
              <a:rPr lang="en-US" sz="4000" dirty="0">
                <a:latin typeface="Times New Roman" charset="0"/>
                <a:ea typeface="Times New Roman" charset="0"/>
                <a:cs typeface="Times New Roman" charset="0"/>
              </a:rPr>
              <a:t>that grace appear</a:t>
            </a:r>
          </a:p>
          <a:p>
            <a:pPr algn="ctr"/>
            <a:r>
              <a:rPr lang="en-US" sz="4000" dirty="0">
                <a:latin typeface="Times New Roman" charset="0"/>
                <a:ea typeface="Times New Roman" charset="0"/>
                <a:cs typeface="Times New Roman" charset="0"/>
              </a:rPr>
              <a:t>the hour I first believed.</a:t>
            </a:r>
          </a:p>
        </p:txBody>
      </p:sp>
    </p:spTree>
    <p:extLst>
      <p:ext uri="{BB962C8B-B14F-4D97-AF65-F5344CB8AC3E}">
        <p14:creationId xmlns:p14="http://schemas.microsoft.com/office/powerpoint/2010/main" val="70371045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4D903-C4A0-C549-AE54-BFD458C00D58}"/>
              </a:ext>
            </a:extLst>
          </p:cNvPr>
          <p:cNvPicPr>
            <a:picLocks noChangeAspect="1"/>
          </p:cNvPicPr>
          <p:nvPr/>
        </p:nvPicPr>
        <p:blipFill rotWithShape="1">
          <a:blip r:embed="rId2">
            <a:alphaModFix amt="20000"/>
          </a:blip>
          <a:srcRect l="11686" r="4981"/>
          <a:stretch/>
        </p:blipFill>
        <p:spPr>
          <a:xfrm>
            <a:off x="0" y="0"/>
            <a:ext cx="9144000" cy="6858000"/>
          </a:xfrm>
          <a:prstGeom prst="rect">
            <a:avLst/>
          </a:prstGeom>
        </p:spPr>
      </p:pic>
      <p:sp>
        <p:nvSpPr>
          <p:cNvPr id="4" name="TextBox 3">
            <a:extLst>
              <a:ext uri="{FF2B5EF4-FFF2-40B4-BE49-F238E27FC236}">
                <a16:creationId xmlns:a16="http://schemas.microsoft.com/office/drawing/2014/main" id="{4E2AAB0D-4740-5A4F-9B8D-FDD343E5749D}"/>
              </a:ext>
            </a:extLst>
          </p:cNvPr>
          <p:cNvSpPr txBox="1"/>
          <p:nvPr/>
        </p:nvSpPr>
        <p:spPr>
          <a:xfrm>
            <a:off x="0" y="0"/>
            <a:ext cx="9144000" cy="1569660"/>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“Amazing Grace” UMH 378</a:t>
            </a:r>
          </a:p>
          <a:p>
            <a:pPr algn="ctr"/>
            <a:r>
              <a:rPr lang="en-US" sz="1600" dirty="0">
                <a:latin typeface="Times New Roman" charset="0"/>
                <a:ea typeface="Times New Roman" charset="0"/>
                <a:cs typeface="Times New Roman" charset="0"/>
              </a:rPr>
              <a:t>WORDS: John Newton, 1779 </a:t>
            </a:r>
          </a:p>
          <a:p>
            <a:pPr algn="ctr"/>
            <a:r>
              <a:rPr lang="en-US" sz="1600" dirty="0">
                <a:latin typeface="Times New Roman" charset="0"/>
                <a:ea typeface="Times New Roman" charset="0"/>
                <a:cs typeface="Times New Roman" charset="0"/>
              </a:rPr>
              <a:t>MUSIC: 19</a:t>
            </a:r>
            <a:r>
              <a:rPr lang="en-US" sz="1600" baseline="30000" dirty="0">
                <a:latin typeface="Times New Roman" charset="0"/>
                <a:ea typeface="Times New Roman" charset="0"/>
                <a:cs typeface="Times New Roman" charset="0"/>
              </a:rPr>
              <a:t>th</a:t>
            </a:r>
            <a:r>
              <a:rPr lang="en-US" sz="1600" dirty="0">
                <a:latin typeface="Times New Roman" charset="0"/>
                <a:ea typeface="Times New Roman" charset="0"/>
                <a:cs typeface="Times New Roman" charset="0"/>
              </a:rPr>
              <a:t> Century USA melody, harmonization by Edwin O. </a:t>
            </a:r>
            <a:r>
              <a:rPr lang="en-US" sz="1600" dirty="0" err="1">
                <a:latin typeface="Times New Roman" charset="0"/>
                <a:ea typeface="Times New Roman" charset="0"/>
                <a:cs typeface="Times New Roman" charset="0"/>
              </a:rPr>
              <a:t>Excell</a:t>
            </a:r>
            <a:r>
              <a:rPr lang="en-US" sz="1600" dirty="0">
                <a:latin typeface="Times New Roman" charset="0"/>
                <a:ea typeface="Times New Roman" charset="0"/>
                <a:cs typeface="Times New Roman" charset="0"/>
              </a:rPr>
              <a:t>, 1900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6" name="TextBox 5">
            <a:extLst>
              <a:ext uri="{FF2B5EF4-FFF2-40B4-BE49-F238E27FC236}">
                <a16:creationId xmlns:a16="http://schemas.microsoft.com/office/drawing/2014/main" id="{CD195FFB-D2F9-8F4A-A471-1AF19D0E156C}"/>
              </a:ext>
            </a:extLst>
          </p:cNvPr>
          <p:cNvSpPr txBox="1"/>
          <p:nvPr/>
        </p:nvSpPr>
        <p:spPr>
          <a:xfrm>
            <a:off x="162232" y="2099200"/>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Through many dangers,</a:t>
            </a:r>
          </a:p>
          <a:p>
            <a:pPr algn="ctr"/>
            <a:r>
              <a:rPr lang="en-US" sz="4000" dirty="0">
                <a:latin typeface="Times New Roman" charset="0"/>
                <a:ea typeface="Times New Roman" charset="0"/>
                <a:cs typeface="Times New Roman" charset="0"/>
              </a:rPr>
              <a:t>toils, and snares,</a:t>
            </a:r>
          </a:p>
          <a:p>
            <a:pPr algn="ctr"/>
            <a:r>
              <a:rPr lang="en-US" sz="4000" dirty="0">
                <a:latin typeface="Times New Roman" charset="0"/>
                <a:ea typeface="Times New Roman" charset="0"/>
                <a:cs typeface="Times New Roman" charset="0"/>
              </a:rPr>
              <a:t>I have already come;</a:t>
            </a:r>
          </a:p>
          <a:p>
            <a:pPr algn="ctr"/>
            <a:r>
              <a:rPr lang="en-US" sz="4000" dirty="0">
                <a:latin typeface="Times New Roman" charset="0"/>
                <a:ea typeface="Times New Roman" charset="0"/>
                <a:cs typeface="Times New Roman" charset="0"/>
              </a:rPr>
              <a:t>‘tis grace hath brought</a:t>
            </a:r>
          </a:p>
          <a:p>
            <a:pPr algn="ctr"/>
            <a:r>
              <a:rPr lang="en-US" sz="4000" dirty="0">
                <a:latin typeface="Times New Roman" charset="0"/>
                <a:ea typeface="Times New Roman" charset="0"/>
                <a:cs typeface="Times New Roman" charset="0"/>
              </a:rPr>
              <a:t>me safe thus far,</a:t>
            </a:r>
          </a:p>
          <a:p>
            <a:pPr algn="ctr"/>
            <a:r>
              <a:rPr lang="en-US" sz="4000" dirty="0">
                <a:latin typeface="Times New Roman" charset="0"/>
                <a:ea typeface="Times New Roman" charset="0"/>
                <a:cs typeface="Times New Roman" charset="0"/>
              </a:rPr>
              <a:t>and grace will lead me home.</a:t>
            </a:r>
          </a:p>
        </p:txBody>
      </p:sp>
    </p:spTree>
    <p:extLst>
      <p:ext uri="{BB962C8B-B14F-4D97-AF65-F5344CB8AC3E}">
        <p14:creationId xmlns:p14="http://schemas.microsoft.com/office/powerpoint/2010/main" val="212441852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4D903-C4A0-C549-AE54-BFD458C00D58}"/>
              </a:ext>
            </a:extLst>
          </p:cNvPr>
          <p:cNvPicPr>
            <a:picLocks noChangeAspect="1"/>
          </p:cNvPicPr>
          <p:nvPr/>
        </p:nvPicPr>
        <p:blipFill rotWithShape="1">
          <a:blip r:embed="rId2">
            <a:alphaModFix amt="20000"/>
          </a:blip>
          <a:srcRect l="11686" r="4981"/>
          <a:stretch/>
        </p:blipFill>
        <p:spPr>
          <a:xfrm>
            <a:off x="0" y="0"/>
            <a:ext cx="9144000" cy="6858000"/>
          </a:xfrm>
          <a:prstGeom prst="rect">
            <a:avLst/>
          </a:prstGeom>
        </p:spPr>
      </p:pic>
      <p:sp>
        <p:nvSpPr>
          <p:cNvPr id="4" name="TextBox 3">
            <a:extLst>
              <a:ext uri="{FF2B5EF4-FFF2-40B4-BE49-F238E27FC236}">
                <a16:creationId xmlns:a16="http://schemas.microsoft.com/office/drawing/2014/main" id="{4E2AAB0D-4740-5A4F-9B8D-FDD343E5749D}"/>
              </a:ext>
            </a:extLst>
          </p:cNvPr>
          <p:cNvSpPr txBox="1"/>
          <p:nvPr/>
        </p:nvSpPr>
        <p:spPr>
          <a:xfrm>
            <a:off x="0" y="0"/>
            <a:ext cx="9144000" cy="1569660"/>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“Amazing Grace” UMH 378</a:t>
            </a:r>
          </a:p>
          <a:p>
            <a:pPr algn="ctr"/>
            <a:r>
              <a:rPr lang="en-US" sz="1600" dirty="0">
                <a:latin typeface="Times New Roman" charset="0"/>
                <a:ea typeface="Times New Roman" charset="0"/>
                <a:cs typeface="Times New Roman" charset="0"/>
              </a:rPr>
              <a:t>WORDS: John Newton, 1779 </a:t>
            </a:r>
          </a:p>
          <a:p>
            <a:pPr algn="ctr"/>
            <a:r>
              <a:rPr lang="en-US" sz="1600" dirty="0">
                <a:latin typeface="Times New Roman" charset="0"/>
                <a:ea typeface="Times New Roman" charset="0"/>
                <a:cs typeface="Times New Roman" charset="0"/>
              </a:rPr>
              <a:t>MUSIC: 19</a:t>
            </a:r>
            <a:r>
              <a:rPr lang="en-US" sz="1600" baseline="30000" dirty="0">
                <a:latin typeface="Times New Roman" charset="0"/>
                <a:ea typeface="Times New Roman" charset="0"/>
                <a:cs typeface="Times New Roman" charset="0"/>
              </a:rPr>
              <a:t>th</a:t>
            </a:r>
            <a:r>
              <a:rPr lang="en-US" sz="1600" dirty="0">
                <a:latin typeface="Times New Roman" charset="0"/>
                <a:ea typeface="Times New Roman" charset="0"/>
                <a:cs typeface="Times New Roman" charset="0"/>
              </a:rPr>
              <a:t> Century USA melody, harmonization by Edwin O. </a:t>
            </a:r>
            <a:r>
              <a:rPr lang="en-US" sz="1600" dirty="0" err="1">
                <a:latin typeface="Times New Roman" charset="0"/>
                <a:ea typeface="Times New Roman" charset="0"/>
                <a:cs typeface="Times New Roman" charset="0"/>
              </a:rPr>
              <a:t>Excell</a:t>
            </a:r>
            <a:r>
              <a:rPr lang="en-US" sz="1600" dirty="0">
                <a:latin typeface="Times New Roman" charset="0"/>
                <a:ea typeface="Times New Roman" charset="0"/>
                <a:cs typeface="Times New Roman" charset="0"/>
              </a:rPr>
              <a:t>, 1900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6" name="TextBox 5">
            <a:extLst>
              <a:ext uri="{FF2B5EF4-FFF2-40B4-BE49-F238E27FC236}">
                <a16:creationId xmlns:a16="http://schemas.microsoft.com/office/drawing/2014/main" id="{CD195FFB-D2F9-8F4A-A471-1AF19D0E156C}"/>
              </a:ext>
            </a:extLst>
          </p:cNvPr>
          <p:cNvSpPr txBox="1"/>
          <p:nvPr/>
        </p:nvSpPr>
        <p:spPr>
          <a:xfrm>
            <a:off x="162232" y="2099200"/>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The Lord has promised</a:t>
            </a:r>
          </a:p>
          <a:p>
            <a:pPr algn="ctr"/>
            <a:r>
              <a:rPr lang="en-US" sz="4000" dirty="0">
                <a:latin typeface="Times New Roman" charset="0"/>
                <a:ea typeface="Times New Roman" charset="0"/>
                <a:cs typeface="Times New Roman" charset="0"/>
              </a:rPr>
              <a:t>good to me,</a:t>
            </a:r>
          </a:p>
          <a:p>
            <a:pPr algn="ctr"/>
            <a:r>
              <a:rPr lang="en-US" sz="4000" dirty="0">
                <a:latin typeface="Times New Roman" charset="0"/>
                <a:ea typeface="Times New Roman" charset="0"/>
                <a:cs typeface="Times New Roman" charset="0"/>
              </a:rPr>
              <a:t>his word my hope secures;</a:t>
            </a:r>
          </a:p>
          <a:p>
            <a:pPr algn="ctr"/>
            <a:r>
              <a:rPr lang="en-US" sz="4000" dirty="0">
                <a:latin typeface="Times New Roman" charset="0"/>
                <a:ea typeface="Times New Roman" charset="0"/>
                <a:cs typeface="Times New Roman" charset="0"/>
              </a:rPr>
              <a:t>he will my shield</a:t>
            </a:r>
          </a:p>
          <a:p>
            <a:pPr algn="ctr"/>
            <a:r>
              <a:rPr lang="en-US" sz="4000" dirty="0">
                <a:latin typeface="Times New Roman" charset="0"/>
                <a:ea typeface="Times New Roman" charset="0"/>
                <a:cs typeface="Times New Roman" charset="0"/>
              </a:rPr>
              <a:t>and portion be,</a:t>
            </a:r>
          </a:p>
          <a:p>
            <a:pPr algn="ctr"/>
            <a:r>
              <a:rPr lang="en-US" sz="4000" dirty="0">
                <a:latin typeface="Times New Roman" charset="0"/>
                <a:ea typeface="Times New Roman" charset="0"/>
                <a:cs typeface="Times New Roman" charset="0"/>
              </a:rPr>
              <a:t>as long as life endures.</a:t>
            </a:r>
          </a:p>
        </p:txBody>
      </p:sp>
    </p:spTree>
    <p:extLst>
      <p:ext uri="{BB962C8B-B14F-4D97-AF65-F5344CB8AC3E}">
        <p14:creationId xmlns:p14="http://schemas.microsoft.com/office/powerpoint/2010/main" val="157537614"/>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4D903-C4A0-C549-AE54-BFD458C00D58}"/>
              </a:ext>
            </a:extLst>
          </p:cNvPr>
          <p:cNvPicPr>
            <a:picLocks noChangeAspect="1"/>
          </p:cNvPicPr>
          <p:nvPr/>
        </p:nvPicPr>
        <p:blipFill rotWithShape="1">
          <a:blip r:embed="rId2">
            <a:alphaModFix amt="20000"/>
          </a:blip>
          <a:srcRect l="11686" r="4981"/>
          <a:stretch/>
        </p:blipFill>
        <p:spPr>
          <a:xfrm>
            <a:off x="0" y="0"/>
            <a:ext cx="9144000" cy="6858000"/>
          </a:xfrm>
          <a:prstGeom prst="rect">
            <a:avLst/>
          </a:prstGeom>
        </p:spPr>
      </p:pic>
      <p:sp>
        <p:nvSpPr>
          <p:cNvPr id="4" name="TextBox 3">
            <a:extLst>
              <a:ext uri="{FF2B5EF4-FFF2-40B4-BE49-F238E27FC236}">
                <a16:creationId xmlns:a16="http://schemas.microsoft.com/office/drawing/2014/main" id="{4E2AAB0D-4740-5A4F-9B8D-FDD343E5749D}"/>
              </a:ext>
            </a:extLst>
          </p:cNvPr>
          <p:cNvSpPr txBox="1"/>
          <p:nvPr/>
        </p:nvSpPr>
        <p:spPr>
          <a:xfrm>
            <a:off x="0" y="0"/>
            <a:ext cx="9144000" cy="1569660"/>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“Amazing Grace” UMH 378</a:t>
            </a:r>
          </a:p>
          <a:p>
            <a:pPr algn="ctr"/>
            <a:r>
              <a:rPr lang="en-US" sz="1600" dirty="0">
                <a:latin typeface="Times New Roman" charset="0"/>
                <a:ea typeface="Times New Roman" charset="0"/>
                <a:cs typeface="Times New Roman" charset="0"/>
              </a:rPr>
              <a:t>WORDS: John Newton, 1779 </a:t>
            </a:r>
          </a:p>
          <a:p>
            <a:pPr algn="ctr"/>
            <a:r>
              <a:rPr lang="en-US" sz="1600" dirty="0">
                <a:latin typeface="Times New Roman" charset="0"/>
                <a:ea typeface="Times New Roman" charset="0"/>
                <a:cs typeface="Times New Roman" charset="0"/>
              </a:rPr>
              <a:t>MUSIC: 19</a:t>
            </a:r>
            <a:r>
              <a:rPr lang="en-US" sz="1600" baseline="30000" dirty="0">
                <a:latin typeface="Times New Roman" charset="0"/>
                <a:ea typeface="Times New Roman" charset="0"/>
                <a:cs typeface="Times New Roman" charset="0"/>
              </a:rPr>
              <a:t>th</a:t>
            </a:r>
            <a:r>
              <a:rPr lang="en-US" sz="1600" dirty="0">
                <a:latin typeface="Times New Roman" charset="0"/>
                <a:ea typeface="Times New Roman" charset="0"/>
                <a:cs typeface="Times New Roman" charset="0"/>
              </a:rPr>
              <a:t> Century USA melody, harmonization by Edwin O. </a:t>
            </a:r>
            <a:r>
              <a:rPr lang="en-US" sz="1600" dirty="0" err="1">
                <a:latin typeface="Times New Roman" charset="0"/>
                <a:ea typeface="Times New Roman" charset="0"/>
                <a:cs typeface="Times New Roman" charset="0"/>
              </a:rPr>
              <a:t>Excell</a:t>
            </a:r>
            <a:r>
              <a:rPr lang="en-US" sz="1600" dirty="0">
                <a:latin typeface="Times New Roman" charset="0"/>
                <a:ea typeface="Times New Roman" charset="0"/>
                <a:cs typeface="Times New Roman" charset="0"/>
              </a:rPr>
              <a:t>, 1900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6" name="TextBox 5">
            <a:extLst>
              <a:ext uri="{FF2B5EF4-FFF2-40B4-BE49-F238E27FC236}">
                <a16:creationId xmlns:a16="http://schemas.microsoft.com/office/drawing/2014/main" id="{CD195FFB-D2F9-8F4A-A471-1AF19D0E156C}"/>
              </a:ext>
            </a:extLst>
          </p:cNvPr>
          <p:cNvSpPr txBox="1"/>
          <p:nvPr/>
        </p:nvSpPr>
        <p:spPr>
          <a:xfrm>
            <a:off x="162232" y="2099200"/>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Yea, when this flesh</a:t>
            </a:r>
          </a:p>
          <a:p>
            <a:pPr algn="ctr"/>
            <a:r>
              <a:rPr lang="en-US" sz="4000" dirty="0">
                <a:latin typeface="Times New Roman" charset="0"/>
                <a:ea typeface="Times New Roman" charset="0"/>
                <a:cs typeface="Times New Roman" charset="0"/>
              </a:rPr>
              <a:t>and heart shall fail,</a:t>
            </a:r>
          </a:p>
          <a:p>
            <a:pPr algn="ctr"/>
            <a:r>
              <a:rPr lang="en-US" sz="4000" dirty="0">
                <a:latin typeface="Times New Roman" charset="0"/>
                <a:ea typeface="Times New Roman" charset="0"/>
                <a:cs typeface="Times New Roman" charset="0"/>
              </a:rPr>
              <a:t>and mortal life shall cease,</a:t>
            </a:r>
          </a:p>
          <a:p>
            <a:pPr algn="ctr"/>
            <a:r>
              <a:rPr lang="en-US" sz="4000" dirty="0">
                <a:latin typeface="Times New Roman" charset="0"/>
                <a:ea typeface="Times New Roman" charset="0"/>
                <a:cs typeface="Times New Roman" charset="0"/>
              </a:rPr>
              <a:t>I shall possess,</a:t>
            </a:r>
          </a:p>
          <a:p>
            <a:pPr algn="ctr"/>
            <a:r>
              <a:rPr lang="en-US" sz="4000" dirty="0">
                <a:latin typeface="Times New Roman" charset="0"/>
                <a:ea typeface="Times New Roman" charset="0"/>
                <a:cs typeface="Times New Roman" charset="0"/>
              </a:rPr>
              <a:t>within the veil,</a:t>
            </a:r>
          </a:p>
          <a:p>
            <a:pPr algn="ctr"/>
            <a:r>
              <a:rPr lang="en-US" sz="4000" dirty="0">
                <a:latin typeface="Times New Roman" charset="0"/>
                <a:ea typeface="Times New Roman" charset="0"/>
                <a:cs typeface="Times New Roman" charset="0"/>
              </a:rPr>
              <a:t>a life of joy and peace.</a:t>
            </a:r>
          </a:p>
        </p:txBody>
      </p:sp>
    </p:spTree>
    <p:extLst>
      <p:ext uri="{BB962C8B-B14F-4D97-AF65-F5344CB8AC3E}">
        <p14:creationId xmlns:p14="http://schemas.microsoft.com/office/powerpoint/2010/main" val="869405559"/>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24D903-C4A0-C549-AE54-BFD458C00D58}"/>
              </a:ext>
            </a:extLst>
          </p:cNvPr>
          <p:cNvPicPr>
            <a:picLocks noChangeAspect="1"/>
          </p:cNvPicPr>
          <p:nvPr/>
        </p:nvPicPr>
        <p:blipFill rotWithShape="1">
          <a:blip r:embed="rId2">
            <a:alphaModFix amt="20000"/>
          </a:blip>
          <a:srcRect l="11686" r="4981"/>
          <a:stretch/>
        </p:blipFill>
        <p:spPr>
          <a:xfrm>
            <a:off x="0" y="0"/>
            <a:ext cx="9144000" cy="6858000"/>
          </a:xfrm>
          <a:prstGeom prst="rect">
            <a:avLst/>
          </a:prstGeom>
        </p:spPr>
      </p:pic>
      <p:sp>
        <p:nvSpPr>
          <p:cNvPr id="4" name="TextBox 3">
            <a:extLst>
              <a:ext uri="{FF2B5EF4-FFF2-40B4-BE49-F238E27FC236}">
                <a16:creationId xmlns:a16="http://schemas.microsoft.com/office/drawing/2014/main" id="{4E2AAB0D-4740-5A4F-9B8D-FDD343E5749D}"/>
              </a:ext>
            </a:extLst>
          </p:cNvPr>
          <p:cNvSpPr txBox="1"/>
          <p:nvPr/>
        </p:nvSpPr>
        <p:spPr>
          <a:xfrm>
            <a:off x="0" y="0"/>
            <a:ext cx="9144000" cy="1569660"/>
          </a:xfrm>
          <a:prstGeom prst="rect">
            <a:avLst/>
          </a:prstGeom>
          <a:noFill/>
        </p:spPr>
        <p:txBody>
          <a:bodyPr wrap="square" rtlCol="0">
            <a:spAutoFit/>
          </a:bodyPr>
          <a:lstStyle/>
          <a:p>
            <a:pPr algn="ctr"/>
            <a:r>
              <a:rPr lang="en-US" sz="3600" dirty="0">
                <a:latin typeface="Times New Roman" charset="0"/>
                <a:ea typeface="Times New Roman" charset="0"/>
                <a:cs typeface="Times New Roman" charset="0"/>
              </a:rPr>
              <a:t>“Amazing Grace” UMH 378</a:t>
            </a:r>
          </a:p>
          <a:p>
            <a:pPr algn="ctr"/>
            <a:r>
              <a:rPr lang="en-US" sz="1600" dirty="0">
                <a:latin typeface="Times New Roman" charset="0"/>
                <a:ea typeface="Times New Roman" charset="0"/>
                <a:cs typeface="Times New Roman" charset="0"/>
              </a:rPr>
              <a:t>WORDS: John Newton, 1779 </a:t>
            </a:r>
          </a:p>
          <a:p>
            <a:pPr algn="ctr"/>
            <a:r>
              <a:rPr lang="en-US" sz="1600" dirty="0">
                <a:latin typeface="Times New Roman" charset="0"/>
                <a:ea typeface="Times New Roman" charset="0"/>
                <a:cs typeface="Times New Roman" charset="0"/>
              </a:rPr>
              <a:t>MUSIC: 19</a:t>
            </a:r>
            <a:r>
              <a:rPr lang="en-US" sz="1600" baseline="30000" dirty="0">
                <a:latin typeface="Times New Roman" charset="0"/>
                <a:ea typeface="Times New Roman" charset="0"/>
                <a:cs typeface="Times New Roman" charset="0"/>
              </a:rPr>
              <a:t>th</a:t>
            </a:r>
            <a:r>
              <a:rPr lang="en-US" sz="1600" dirty="0">
                <a:latin typeface="Times New Roman" charset="0"/>
                <a:ea typeface="Times New Roman" charset="0"/>
                <a:cs typeface="Times New Roman" charset="0"/>
              </a:rPr>
              <a:t> Century USA melody, harmonization by Edwin O. </a:t>
            </a:r>
            <a:r>
              <a:rPr lang="en-US" sz="1600" dirty="0" err="1">
                <a:latin typeface="Times New Roman" charset="0"/>
                <a:ea typeface="Times New Roman" charset="0"/>
                <a:cs typeface="Times New Roman" charset="0"/>
              </a:rPr>
              <a:t>Excell</a:t>
            </a:r>
            <a:r>
              <a:rPr lang="en-US" sz="1600" dirty="0">
                <a:latin typeface="Times New Roman" charset="0"/>
                <a:ea typeface="Times New Roman" charset="0"/>
                <a:cs typeface="Times New Roman" charset="0"/>
              </a:rPr>
              <a:t>, 1900</a:t>
            </a:r>
          </a:p>
          <a:p>
            <a:pPr algn="ctr"/>
            <a:r>
              <a:rPr lang="en-US" sz="2800" b="1" i="1" dirty="0">
                <a:latin typeface="Times New Roman" charset="0"/>
                <a:ea typeface="Times New Roman" charset="0"/>
                <a:cs typeface="Times New Roman" charset="0"/>
              </a:rPr>
              <a:t>Please stand as you are able and comfortable</a:t>
            </a:r>
            <a:r>
              <a:rPr lang="en-US" sz="2000" b="1" i="1" dirty="0">
                <a:latin typeface="Times New Roman" charset="0"/>
                <a:ea typeface="Times New Roman" charset="0"/>
                <a:cs typeface="Times New Roman" charset="0"/>
              </a:rPr>
              <a:t>.</a:t>
            </a:r>
            <a:endParaRPr lang="en-US" sz="2000" b="1" i="1" dirty="0">
              <a:latin typeface="Edwardian Script ITC" charset="0"/>
              <a:ea typeface="Edwardian Script ITC" charset="0"/>
              <a:cs typeface="Edwardian Script ITC" charset="0"/>
            </a:endParaRPr>
          </a:p>
        </p:txBody>
      </p:sp>
      <p:sp>
        <p:nvSpPr>
          <p:cNvPr id="6" name="TextBox 5">
            <a:extLst>
              <a:ext uri="{FF2B5EF4-FFF2-40B4-BE49-F238E27FC236}">
                <a16:creationId xmlns:a16="http://schemas.microsoft.com/office/drawing/2014/main" id="{CD195FFB-D2F9-8F4A-A471-1AF19D0E156C}"/>
              </a:ext>
            </a:extLst>
          </p:cNvPr>
          <p:cNvSpPr txBox="1"/>
          <p:nvPr/>
        </p:nvSpPr>
        <p:spPr>
          <a:xfrm>
            <a:off x="162232" y="2099200"/>
            <a:ext cx="8819536" cy="3785652"/>
          </a:xfrm>
          <a:prstGeom prst="rect">
            <a:avLst/>
          </a:prstGeom>
          <a:noFill/>
        </p:spPr>
        <p:txBody>
          <a:bodyPr wrap="square" rtlCol="0">
            <a:spAutoFit/>
          </a:bodyPr>
          <a:lstStyle/>
          <a:p>
            <a:pPr algn="ctr"/>
            <a:r>
              <a:rPr lang="en-US" sz="4000" dirty="0">
                <a:latin typeface="Times New Roman" charset="0"/>
                <a:ea typeface="Times New Roman" charset="0"/>
                <a:cs typeface="Times New Roman" charset="0"/>
              </a:rPr>
              <a:t>When we’ve been</a:t>
            </a:r>
          </a:p>
          <a:p>
            <a:pPr algn="ctr"/>
            <a:r>
              <a:rPr lang="en-US" sz="4000" dirty="0">
                <a:latin typeface="Times New Roman" charset="0"/>
                <a:ea typeface="Times New Roman" charset="0"/>
                <a:cs typeface="Times New Roman" charset="0"/>
              </a:rPr>
              <a:t>there ten thousand years,</a:t>
            </a:r>
          </a:p>
          <a:p>
            <a:pPr algn="ctr"/>
            <a:r>
              <a:rPr lang="en-US" sz="4000" dirty="0">
                <a:latin typeface="Times New Roman" charset="0"/>
                <a:ea typeface="Times New Roman" charset="0"/>
                <a:cs typeface="Times New Roman" charset="0"/>
              </a:rPr>
              <a:t>bright shining as the sun,</a:t>
            </a:r>
          </a:p>
          <a:p>
            <a:pPr algn="ctr"/>
            <a:r>
              <a:rPr lang="en-US" sz="4000" dirty="0">
                <a:latin typeface="Times New Roman" charset="0"/>
                <a:ea typeface="Times New Roman" charset="0"/>
                <a:cs typeface="Times New Roman" charset="0"/>
              </a:rPr>
              <a:t>we’ve no less days</a:t>
            </a:r>
          </a:p>
          <a:p>
            <a:pPr algn="ctr"/>
            <a:r>
              <a:rPr lang="en-US" sz="4000" dirty="0">
                <a:latin typeface="Times New Roman" charset="0"/>
                <a:ea typeface="Times New Roman" charset="0"/>
                <a:cs typeface="Times New Roman" charset="0"/>
              </a:rPr>
              <a:t>to sing God’s praise</a:t>
            </a:r>
          </a:p>
          <a:p>
            <a:pPr algn="ctr"/>
            <a:r>
              <a:rPr lang="en-US" sz="4000" dirty="0">
                <a:latin typeface="Times New Roman" charset="0"/>
                <a:ea typeface="Times New Roman" charset="0"/>
                <a:cs typeface="Times New Roman" charset="0"/>
              </a:rPr>
              <a:t>than when we’d first begun.</a:t>
            </a:r>
          </a:p>
        </p:txBody>
      </p:sp>
    </p:spTree>
    <p:extLst>
      <p:ext uri="{BB962C8B-B14F-4D97-AF65-F5344CB8AC3E}">
        <p14:creationId xmlns:p14="http://schemas.microsoft.com/office/powerpoint/2010/main" val="281136655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290862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6958616"/>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8445891"/>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3638408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5595255"/>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5870298"/>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16288" cy="707886"/>
          </a:xfrm>
          <a:prstGeom prst="rect">
            <a:avLst/>
          </a:prstGeom>
          <a:noFill/>
        </p:spPr>
        <p:txBody>
          <a:bodyPr wrap="square" rtlCol="0">
            <a:spAutoFit/>
          </a:bodyPr>
          <a:lstStyle/>
          <a:p>
            <a:pPr algn="ctr"/>
            <a:r>
              <a:rPr lang="en-US" sz="4000" b="1" dirty="0">
                <a:ea typeface="Times New Roman" charset="0"/>
                <a:cs typeface="Times New Roman" charset="0"/>
              </a:rPr>
              <a:t>Postlude</a:t>
            </a:r>
          </a:p>
        </p:txBody>
      </p:sp>
      <p:sp>
        <p:nvSpPr>
          <p:cNvPr id="7" name="TextBox 6"/>
          <p:cNvSpPr txBox="1"/>
          <p:nvPr/>
        </p:nvSpPr>
        <p:spPr>
          <a:xfrm>
            <a:off x="575184" y="4993401"/>
            <a:ext cx="7934633" cy="1446550"/>
          </a:xfrm>
          <a:prstGeom prst="rect">
            <a:avLst/>
          </a:prstGeom>
          <a:noFill/>
          <a:ln w="127000" cmpd="thickThin">
            <a:solidFill>
              <a:schemeClr val="tx1"/>
            </a:solidFill>
          </a:ln>
        </p:spPr>
        <p:txBody>
          <a:bodyPr wrap="square" rtlCol="0">
            <a:spAutoFit/>
          </a:bodyPr>
          <a:lstStyle/>
          <a:p>
            <a:pPr algn="ctr"/>
            <a:r>
              <a:rPr lang="en-US" sz="4400" dirty="0">
                <a:ea typeface="Times New Roman" charset="0"/>
                <a:cs typeface="Times New Roman" charset="0"/>
              </a:rPr>
              <a:t>This service has ended, and now</a:t>
            </a:r>
          </a:p>
          <a:p>
            <a:pPr algn="ctr"/>
            <a:r>
              <a:rPr lang="en-US" sz="4400" dirty="0">
                <a:ea typeface="Times New Roman" charset="0"/>
                <a:cs typeface="Times New Roman" charset="0"/>
              </a:rPr>
              <a:t>your service in the world begins!</a:t>
            </a: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3" y="1221958"/>
            <a:ext cx="9144000" cy="3415447"/>
          </a:xfrm>
          <a:prstGeom prst="rect">
            <a:avLst/>
          </a:prstGeom>
        </p:spPr>
      </p:pic>
    </p:spTree>
    <p:extLst>
      <p:ext uri="{BB962C8B-B14F-4D97-AF65-F5344CB8AC3E}">
        <p14:creationId xmlns:p14="http://schemas.microsoft.com/office/powerpoint/2010/main" val="3039356192"/>
      </p:ext>
    </p:extLst>
  </p:cSld>
  <p:clrMapOvr>
    <a:masterClrMapping/>
  </p:clrMapOvr>
  <mc:AlternateContent xmlns:mc="http://schemas.openxmlformats.org/markup-compatibility/2006">
    <mc:Choice xmlns:p14="http://schemas.microsoft.com/office/powerpoint/2010/main" Requires="p14">
      <p:transition p14:dur="0" advTm="3400"/>
    </mc:Choice>
    <mc:Fallback>
      <p:transition advTm="34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alphaModFix amt="40000"/>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9" name="TextBox 8"/>
          <p:cNvSpPr txBox="1"/>
          <p:nvPr/>
        </p:nvSpPr>
        <p:spPr>
          <a:xfrm>
            <a:off x="0" y="0"/>
            <a:ext cx="9144000" cy="1938992"/>
          </a:xfrm>
          <a:prstGeom prst="rect">
            <a:avLst/>
          </a:prstGeom>
          <a:noFill/>
        </p:spPr>
        <p:txBody>
          <a:bodyPr wrap="square" rtlCol="0">
            <a:spAutoFit/>
          </a:bodyPr>
          <a:lstStyle/>
          <a:p>
            <a:pPr algn="ctr"/>
            <a:r>
              <a:rPr lang="en-US" sz="6000" b="1" dirty="0" err="1">
                <a:ea typeface="Times New Roman" charset="0"/>
                <a:cs typeface="Times New Roman" charset="0"/>
              </a:rPr>
              <a:t>Rectortown</a:t>
            </a:r>
            <a:r>
              <a:rPr lang="en-US" sz="6000" b="1" dirty="0">
                <a:ea typeface="Times New Roman" charset="0"/>
                <a:cs typeface="Times New Roman" charset="0"/>
              </a:rPr>
              <a:t> United Methodist Church</a:t>
            </a:r>
          </a:p>
        </p:txBody>
      </p:sp>
      <p:sp>
        <p:nvSpPr>
          <p:cNvPr id="5" name="TextBox 4">
            <a:extLst>
              <a:ext uri="{FF2B5EF4-FFF2-40B4-BE49-F238E27FC236}">
                <a16:creationId xmlns:a16="http://schemas.microsoft.com/office/drawing/2014/main" id="{A53B0D48-9EB2-0040-B2CF-78042D6119A0}"/>
              </a:ext>
            </a:extLst>
          </p:cNvPr>
          <p:cNvSpPr txBox="1"/>
          <p:nvPr/>
        </p:nvSpPr>
        <p:spPr>
          <a:xfrm>
            <a:off x="0" y="2989536"/>
            <a:ext cx="9144000" cy="2308324"/>
          </a:xfrm>
          <a:prstGeom prst="rect">
            <a:avLst/>
          </a:prstGeom>
          <a:noFill/>
        </p:spPr>
        <p:txBody>
          <a:bodyPr wrap="square" rtlCol="0">
            <a:spAutoFit/>
          </a:bodyPr>
          <a:lstStyle/>
          <a:p>
            <a:pPr algn="ctr"/>
            <a:r>
              <a:rPr lang="en-US" sz="4800" b="1" dirty="0">
                <a:ea typeface="Times New Roman" charset="0"/>
                <a:cs typeface="Times New Roman" charset="0"/>
              </a:rPr>
              <a:t>serving God with </a:t>
            </a:r>
          </a:p>
          <a:p>
            <a:pPr algn="ctr"/>
            <a:r>
              <a:rPr lang="en-US" sz="4800" b="1" dirty="0">
                <a:solidFill>
                  <a:srgbClr val="FF0000"/>
                </a:solidFill>
                <a:ea typeface="Times New Roman" charset="0"/>
                <a:cs typeface="Times New Roman" charset="0"/>
              </a:rPr>
              <a:t>P</a:t>
            </a:r>
            <a:r>
              <a:rPr lang="en-US" sz="4800" b="1" dirty="0">
                <a:ea typeface="Times New Roman" charset="0"/>
                <a:cs typeface="Times New Roman" charset="0"/>
              </a:rPr>
              <a:t>rayer, </a:t>
            </a:r>
            <a:r>
              <a:rPr lang="en-US" sz="4800" b="1" dirty="0">
                <a:solidFill>
                  <a:srgbClr val="FF0000"/>
                </a:solidFill>
                <a:ea typeface="Times New Roman" charset="0"/>
                <a:cs typeface="Times New Roman" charset="0"/>
              </a:rPr>
              <a:t>A</a:t>
            </a:r>
            <a:r>
              <a:rPr lang="en-US" sz="4800" b="1" dirty="0">
                <a:ea typeface="Times New Roman" charset="0"/>
                <a:cs typeface="Times New Roman" charset="0"/>
              </a:rPr>
              <a:t>ction, and </a:t>
            </a:r>
            <a:r>
              <a:rPr lang="en-US" sz="4800" b="1" dirty="0">
                <a:solidFill>
                  <a:srgbClr val="FF0000"/>
                </a:solidFill>
                <a:ea typeface="Times New Roman" charset="0"/>
                <a:cs typeface="Times New Roman" charset="0"/>
              </a:rPr>
              <a:t>L</a:t>
            </a:r>
            <a:r>
              <a:rPr lang="en-US" sz="4800" b="1" dirty="0">
                <a:ea typeface="Times New Roman" charset="0"/>
                <a:cs typeface="Times New Roman" charset="0"/>
              </a:rPr>
              <a:t>ove </a:t>
            </a:r>
          </a:p>
          <a:p>
            <a:pPr algn="ctr"/>
            <a:r>
              <a:rPr lang="en-US" sz="4800" b="1" dirty="0">
                <a:ea typeface="Times New Roman" charset="0"/>
                <a:cs typeface="Times New Roman" charset="0"/>
              </a:rPr>
              <a:t>through </a:t>
            </a:r>
            <a:r>
              <a:rPr lang="en-US" sz="4800" b="1" dirty="0">
                <a:solidFill>
                  <a:srgbClr val="FF0000"/>
                </a:solidFill>
                <a:ea typeface="Times New Roman" charset="0"/>
                <a:cs typeface="Times New Roman" charset="0"/>
              </a:rPr>
              <a:t>S</a:t>
            </a:r>
            <a:r>
              <a:rPr lang="en-US" sz="4800" b="1" dirty="0">
                <a:ea typeface="Times New Roman" charset="0"/>
                <a:cs typeface="Times New Roman" charset="0"/>
              </a:rPr>
              <a:t>ervice.</a:t>
            </a:r>
          </a:p>
        </p:txBody>
      </p:sp>
    </p:spTree>
    <p:extLst>
      <p:ext uri="{BB962C8B-B14F-4D97-AF65-F5344CB8AC3E}">
        <p14:creationId xmlns:p14="http://schemas.microsoft.com/office/powerpoint/2010/main" val="3492944313"/>
      </p:ext>
    </p:extLst>
  </p:cSld>
  <p:clrMapOvr>
    <a:masterClrMapping/>
  </p:clrMapOvr>
  <mc:AlternateContent xmlns:mc="http://schemas.openxmlformats.org/markup-compatibility/2006">
    <mc:Choice xmlns:p14="http://schemas.microsoft.com/office/powerpoint/2010/main" Requires="p14">
      <p:transition p14:dur="0" advTm="0"/>
    </mc:Choice>
    <mc:Fallback>
      <p:transition advTm="0"/>
    </mc:Fallback>
  </mc:AlternateContent>
</p:sld>
</file>

<file path=ppt/theme/theme1.xml><?xml version="1.0" encoding="utf-8"?>
<a:theme xmlns:a="http://schemas.openxmlformats.org/drawingml/2006/main" name="General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mmunion ">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reat Thanksgiving UMH 15">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Palm Confession ">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postles Creed 88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Nicene Creed 88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Apostles 88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Great Thanksgiving 1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Lord's Pray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0.xml><?xml version="1.0" encoding="utf-8"?>
<a:theme xmlns:a="http://schemas.openxmlformats.org/drawingml/2006/main" name="Lent Worship">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Advent Candle Lighting">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74570</TotalTime>
  <Words>2325</Words>
  <Application>Microsoft Macintosh PowerPoint</Application>
  <PresentationFormat>On-screen Show (4:3)</PresentationFormat>
  <Paragraphs>218</Paragraphs>
  <Slides>58</Slides>
  <Notes>2</Notes>
  <HiddenSlides>0</HiddenSlides>
  <MMClips>0</MMClips>
  <ScaleCrop>false</ScaleCrop>
  <HeadingPairs>
    <vt:vector size="6" baseType="variant">
      <vt:variant>
        <vt:lpstr>Fonts Used</vt:lpstr>
      </vt:variant>
      <vt:variant>
        <vt:i4>14</vt:i4>
      </vt:variant>
      <vt:variant>
        <vt:lpstr>Theme</vt:lpstr>
      </vt:variant>
      <vt:variant>
        <vt:i4>11</vt:i4>
      </vt:variant>
      <vt:variant>
        <vt:lpstr>Slide Titles</vt:lpstr>
      </vt:variant>
      <vt:variant>
        <vt:i4>58</vt:i4>
      </vt:variant>
    </vt:vector>
  </HeadingPairs>
  <TitlesOfParts>
    <vt:vector size="83" baseType="lpstr">
      <vt:lpstr>Times</vt:lpstr>
      <vt:lpstr>APPLE CHANCERY</vt:lpstr>
      <vt:lpstr>Aptos</vt:lpstr>
      <vt:lpstr>Aptos Display</vt:lpstr>
      <vt:lpstr>Arial</vt:lpstr>
      <vt:lpstr>Baguet Script</vt:lpstr>
      <vt:lpstr>Calibri</vt:lpstr>
      <vt:lpstr>Calibri Light</vt:lpstr>
      <vt:lpstr>Dreaming Outloud Script Pro</vt:lpstr>
      <vt:lpstr>Edwardian Script ITC</vt:lpstr>
      <vt:lpstr>Georgia</vt:lpstr>
      <vt:lpstr>Lucida Calligraphy</vt:lpstr>
      <vt:lpstr>Times New Roman</vt:lpstr>
      <vt:lpstr>Verdana</vt:lpstr>
      <vt:lpstr>General Worship</vt:lpstr>
      <vt:lpstr>Communion </vt:lpstr>
      <vt:lpstr>Great Thanksgiving UMH 15</vt:lpstr>
      <vt:lpstr>Palm Confession </vt:lpstr>
      <vt:lpstr>Apostles Creed 882</vt:lpstr>
      <vt:lpstr>Nicene Creed 880</vt:lpstr>
      <vt:lpstr>Apostles 881</vt:lpstr>
      <vt:lpstr>Great Thanksgiving 13</vt:lpstr>
      <vt:lpstr>Lord's Prayer</vt:lpstr>
      <vt:lpstr>Lent Worship</vt:lpstr>
      <vt:lpstr>Advent Candle Lighting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Exodus 16: 2 – 15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20: 1 – 16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Sermon</vt:lpstr>
      <vt:lpstr>“To God Be The Glory”        UMH 98</vt:lpstr>
      <vt:lpstr>“To God Be The Glory”        UMH 98</vt:lpstr>
      <vt:lpstr>“To God Be The Glory”        UMH 98</vt:lpstr>
      <vt:lpstr>“To God Be The Glory”        UMH 98</vt:lpstr>
      <vt:lpstr>“To God Be The Glory”        UMH 98</vt:lpstr>
      <vt:lpstr>“To God Be The Glory”        UMH 98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RUMC Admin</dc:creator>
  <cp:lastModifiedBy>RUMC Admin</cp:lastModifiedBy>
  <cp:revision>848</cp:revision>
  <cp:lastPrinted>2026-09-03T14:04:05Z</cp:lastPrinted>
  <dcterms:created xsi:type="dcterms:W3CDTF">2022-06-10T14:28:57Z</dcterms:created>
  <dcterms:modified xsi:type="dcterms:W3CDTF">2026-09-18T14:36:56Z</dcterms:modified>
</cp:coreProperties>
</file>