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5.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6.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7.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8.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9.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10.xml" ContentType="application/vnd.openxmlformats-officedocument.theme+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 id="2147483731" r:id="rId2"/>
    <p:sldMasterId id="2147483823" r:id="rId3"/>
    <p:sldMasterId id="2147483689" r:id="rId4"/>
    <p:sldMasterId id="2147483701" r:id="rId5"/>
    <p:sldMasterId id="2147483717" r:id="rId6"/>
    <p:sldMasterId id="2147483779" r:id="rId7"/>
    <p:sldMasterId id="2147483755" r:id="rId8"/>
    <p:sldMasterId id="2147483746" r:id="rId9"/>
    <p:sldMasterId id="2147483693" r:id="rId10"/>
    <p:sldMasterId id="2147483688" r:id="rId11"/>
  </p:sldMasterIdLst>
  <p:notesMasterIdLst>
    <p:notesMasterId r:id="rId81"/>
  </p:notesMasterIdLst>
  <p:sldIdLst>
    <p:sldId id="3324" r:id="rId12"/>
    <p:sldId id="3194" r:id="rId13"/>
    <p:sldId id="3196" r:id="rId14"/>
    <p:sldId id="3666" r:id="rId15"/>
    <p:sldId id="4029" r:id="rId16"/>
    <p:sldId id="4030" r:id="rId17"/>
    <p:sldId id="3925" r:id="rId18"/>
    <p:sldId id="3926" r:id="rId19"/>
    <p:sldId id="3951" r:id="rId20"/>
    <p:sldId id="1472" r:id="rId21"/>
    <p:sldId id="1473" r:id="rId22"/>
    <p:sldId id="1474" r:id="rId23"/>
    <p:sldId id="1475" r:id="rId24"/>
    <p:sldId id="1476" r:id="rId25"/>
    <p:sldId id="1477" r:id="rId26"/>
    <p:sldId id="1478" r:id="rId27"/>
    <p:sldId id="1479" r:id="rId28"/>
    <p:sldId id="3670" r:id="rId29"/>
    <p:sldId id="4018" r:id="rId30"/>
    <p:sldId id="4031" r:id="rId31"/>
    <p:sldId id="257" r:id="rId32"/>
    <p:sldId id="258" r:id="rId33"/>
    <p:sldId id="259" r:id="rId34"/>
    <p:sldId id="260" r:id="rId35"/>
    <p:sldId id="261" r:id="rId36"/>
    <p:sldId id="262" r:id="rId37"/>
    <p:sldId id="263" r:id="rId38"/>
    <p:sldId id="4032" r:id="rId39"/>
    <p:sldId id="4033" r:id="rId40"/>
    <p:sldId id="4034" r:id="rId41"/>
    <p:sldId id="4035" r:id="rId42"/>
    <p:sldId id="3690" r:id="rId43"/>
    <p:sldId id="256" r:id="rId44"/>
    <p:sldId id="4036" r:id="rId45"/>
    <p:sldId id="4037" r:id="rId46"/>
    <p:sldId id="4038" r:id="rId47"/>
    <p:sldId id="4039" r:id="rId48"/>
    <p:sldId id="4040" r:id="rId49"/>
    <p:sldId id="4041" r:id="rId50"/>
    <p:sldId id="4042" r:id="rId51"/>
    <p:sldId id="4043" r:id="rId52"/>
    <p:sldId id="4044" r:id="rId53"/>
    <p:sldId id="4045" r:id="rId54"/>
    <p:sldId id="4046" r:id="rId55"/>
    <p:sldId id="4047" r:id="rId56"/>
    <p:sldId id="4048" r:id="rId57"/>
    <p:sldId id="3079" r:id="rId58"/>
    <p:sldId id="3529" r:id="rId59"/>
    <p:sldId id="3081" r:id="rId60"/>
    <p:sldId id="4049" r:id="rId61"/>
    <p:sldId id="4050" r:id="rId62"/>
    <p:sldId id="4051" r:id="rId63"/>
    <p:sldId id="4052" r:id="rId64"/>
    <p:sldId id="4053" r:id="rId65"/>
    <p:sldId id="3397" r:id="rId66"/>
    <p:sldId id="3398" r:id="rId67"/>
    <p:sldId id="3399" r:id="rId68"/>
    <p:sldId id="4054" r:id="rId69"/>
    <p:sldId id="4055" r:id="rId70"/>
    <p:sldId id="928" r:id="rId71"/>
    <p:sldId id="925" r:id="rId72"/>
    <p:sldId id="926" r:id="rId73"/>
    <p:sldId id="927" r:id="rId74"/>
    <p:sldId id="4056" r:id="rId75"/>
    <p:sldId id="3633" r:id="rId76"/>
    <p:sldId id="3678" r:id="rId77"/>
    <p:sldId id="3619" r:id="rId78"/>
    <p:sldId id="2315" r:id="rId79"/>
    <p:sldId id="354" r:id="rId8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C658"/>
    <a:srgbClr val="CDAA82"/>
    <a:srgbClr val="CF6C54"/>
    <a:srgbClr val="FFFBD9"/>
    <a:srgbClr val="FFF2CC"/>
    <a:srgbClr val="DDD3D7"/>
    <a:srgbClr val="E7C6A1"/>
    <a:srgbClr val="FFFFFF"/>
    <a:srgbClr val="E57A91"/>
    <a:srgbClr val="F7F2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750"/>
    <p:restoredTop sz="96032"/>
  </p:normalViewPr>
  <p:slideViewPr>
    <p:cSldViewPr snapToGrid="0" snapToObjects="1">
      <p:cViewPr varScale="1">
        <p:scale>
          <a:sx n="79" d="100"/>
          <a:sy n="79" d="100"/>
        </p:scale>
        <p:origin x="200" y="97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21" Type="http://schemas.openxmlformats.org/officeDocument/2006/relationships/slide" Target="slides/slide10.xml"/><Relationship Id="rId42" Type="http://schemas.openxmlformats.org/officeDocument/2006/relationships/slide" Target="slides/slide31.xml"/><Relationship Id="rId47" Type="http://schemas.openxmlformats.org/officeDocument/2006/relationships/slide" Target="slides/slide36.xml"/><Relationship Id="rId63" Type="http://schemas.openxmlformats.org/officeDocument/2006/relationships/slide" Target="slides/slide52.xml"/><Relationship Id="rId68" Type="http://schemas.openxmlformats.org/officeDocument/2006/relationships/slide" Target="slides/slide57.xml"/><Relationship Id="rId84" Type="http://schemas.openxmlformats.org/officeDocument/2006/relationships/theme" Target="theme/theme1.xml"/><Relationship Id="rId16" Type="http://schemas.openxmlformats.org/officeDocument/2006/relationships/slide" Target="slides/slide5.xml"/><Relationship Id="rId11" Type="http://schemas.openxmlformats.org/officeDocument/2006/relationships/slideMaster" Target="slideMasters/slideMaster11.xml"/><Relationship Id="rId32" Type="http://schemas.openxmlformats.org/officeDocument/2006/relationships/slide" Target="slides/slide21.xml"/><Relationship Id="rId37" Type="http://schemas.openxmlformats.org/officeDocument/2006/relationships/slide" Target="slides/slide26.xml"/><Relationship Id="rId53" Type="http://schemas.openxmlformats.org/officeDocument/2006/relationships/slide" Target="slides/slide42.xml"/><Relationship Id="rId58" Type="http://schemas.openxmlformats.org/officeDocument/2006/relationships/slide" Target="slides/slide47.xml"/><Relationship Id="rId74" Type="http://schemas.openxmlformats.org/officeDocument/2006/relationships/slide" Target="slides/slide63.xml"/><Relationship Id="rId79" Type="http://schemas.openxmlformats.org/officeDocument/2006/relationships/slide" Target="slides/slide68.xml"/><Relationship Id="rId5" Type="http://schemas.openxmlformats.org/officeDocument/2006/relationships/slideMaster" Target="slideMasters/slideMaster5.xml"/><Relationship Id="rId19" Type="http://schemas.openxmlformats.org/officeDocument/2006/relationships/slide" Target="slides/slide8.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slide" Target="slides/slide53.xml"/><Relationship Id="rId69" Type="http://schemas.openxmlformats.org/officeDocument/2006/relationships/slide" Target="slides/slide58.xml"/><Relationship Id="rId77" Type="http://schemas.openxmlformats.org/officeDocument/2006/relationships/slide" Target="slides/slide66.xml"/><Relationship Id="rId8" Type="http://schemas.openxmlformats.org/officeDocument/2006/relationships/slideMaster" Target="slideMasters/slideMaster8.xml"/><Relationship Id="rId51" Type="http://schemas.openxmlformats.org/officeDocument/2006/relationships/slide" Target="slides/slide40.xml"/><Relationship Id="rId72" Type="http://schemas.openxmlformats.org/officeDocument/2006/relationships/slide" Target="slides/slide61.xml"/><Relationship Id="rId80" Type="http://schemas.openxmlformats.org/officeDocument/2006/relationships/slide" Target="slides/slide69.xml"/><Relationship Id="rId85"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slide" Target="slides/slide56.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70" Type="http://schemas.openxmlformats.org/officeDocument/2006/relationships/slide" Target="slides/slide59.xml"/><Relationship Id="rId75" Type="http://schemas.openxmlformats.org/officeDocument/2006/relationships/slide" Target="slides/slide6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slideMaster" Target="slideMasters/slideMaster10.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73" Type="http://schemas.openxmlformats.org/officeDocument/2006/relationships/slide" Target="slides/slide62.xml"/><Relationship Id="rId78" Type="http://schemas.openxmlformats.org/officeDocument/2006/relationships/slide" Target="slides/slide67.xml"/><Relationship Id="rId8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 Id="rId34" Type="http://schemas.openxmlformats.org/officeDocument/2006/relationships/slide" Target="slides/slide23.xml"/><Relationship Id="rId50" Type="http://schemas.openxmlformats.org/officeDocument/2006/relationships/slide" Target="slides/slide39.xml"/><Relationship Id="rId55" Type="http://schemas.openxmlformats.org/officeDocument/2006/relationships/slide" Target="slides/slide44.xml"/><Relationship Id="rId76" Type="http://schemas.openxmlformats.org/officeDocument/2006/relationships/slide" Target="slides/slide65.xml"/><Relationship Id="rId7" Type="http://schemas.openxmlformats.org/officeDocument/2006/relationships/slideMaster" Target="slideMasters/slideMaster7.xml"/><Relationship Id="rId71" Type="http://schemas.openxmlformats.org/officeDocument/2006/relationships/slide" Target="slides/slide60.xml"/><Relationship Id="rId2" Type="http://schemas.openxmlformats.org/officeDocument/2006/relationships/slideMaster" Target="slideMasters/slideMaster2.xml"/><Relationship Id="rId29" Type="http://schemas.openxmlformats.org/officeDocument/2006/relationships/slide" Target="slides/slide18.xml"/><Relationship Id="rId24" Type="http://schemas.openxmlformats.org/officeDocument/2006/relationships/slide" Target="slides/slide13.xml"/><Relationship Id="rId40" Type="http://schemas.openxmlformats.org/officeDocument/2006/relationships/slide" Target="slides/slide29.xml"/><Relationship Id="rId45" Type="http://schemas.openxmlformats.org/officeDocument/2006/relationships/slide" Target="slides/slide34.xml"/><Relationship Id="rId66" Type="http://schemas.openxmlformats.org/officeDocument/2006/relationships/slide" Target="slides/slide55.xml"/><Relationship Id="rId61" Type="http://schemas.openxmlformats.org/officeDocument/2006/relationships/slide" Target="slides/slide50.xml"/><Relationship Id="rId8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70B782-7928-BC4C-A3AA-492C142E50D3}" type="datetimeFigureOut">
              <a:rPr lang="en-US" smtClean="0"/>
              <a:t>9/3/26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C57315-79F8-3F40-ACDB-4839CD44B319}" type="slidenum">
              <a:rPr lang="en-US" smtClean="0"/>
              <a:t>‹#›</a:t>
            </a:fld>
            <a:endParaRPr lang="en-US"/>
          </a:p>
        </p:txBody>
      </p:sp>
    </p:spTree>
    <p:extLst>
      <p:ext uri="{BB962C8B-B14F-4D97-AF65-F5344CB8AC3E}">
        <p14:creationId xmlns:p14="http://schemas.microsoft.com/office/powerpoint/2010/main" val="4958510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C57315-79F8-3F40-ACDB-4839CD44B319}" type="slidenum">
              <a:rPr lang="en-US" smtClean="0"/>
              <a:t>2</a:t>
            </a:fld>
            <a:endParaRPr lang="en-US"/>
          </a:p>
        </p:txBody>
      </p:sp>
    </p:spTree>
    <p:extLst>
      <p:ext uri="{BB962C8B-B14F-4D97-AF65-F5344CB8AC3E}">
        <p14:creationId xmlns:p14="http://schemas.microsoft.com/office/powerpoint/2010/main" val="21333916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www.goodfon.com</a:t>
            </a:r>
            <a:r>
              <a:rPr lang="en-US" dirty="0"/>
              <a:t>/flowers/wallpaper-blue-wood-blossom-spring-flowers-vesna-iablonia-tsvety.html</a:t>
            </a:r>
          </a:p>
        </p:txBody>
      </p:sp>
      <p:sp>
        <p:nvSpPr>
          <p:cNvPr id="4" name="Slide Number Placeholder 3"/>
          <p:cNvSpPr>
            <a:spLocks noGrp="1"/>
          </p:cNvSpPr>
          <p:nvPr>
            <p:ph type="sldNum" sz="quarter" idx="5"/>
          </p:nvPr>
        </p:nvSpPr>
        <p:spPr/>
        <p:txBody>
          <a:bodyPr/>
          <a:lstStyle/>
          <a:p>
            <a:fld id="{F6C57315-79F8-3F40-ACDB-4839CD44B319}" type="slidenum">
              <a:rPr lang="en-US" smtClean="0"/>
              <a:t>47</a:t>
            </a:fld>
            <a:endParaRPr lang="en-US"/>
          </a:p>
        </p:txBody>
      </p:sp>
    </p:spTree>
    <p:extLst>
      <p:ext uri="{BB962C8B-B14F-4D97-AF65-F5344CB8AC3E}">
        <p14:creationId xmlns:p14="http://schemas.microsoft.com/office/powerpoint/2010/main" val="7002893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all to Worship Responses">
    <p:spTree>
      <p:nvGrpSpPr>
        <p:cNvPr id="1" name=""/>
        <p:cNvGrpSpPr/>
        <p:nvPr/>
      </p:nvGrpSpPr>
      <p:grpSpPr>
        <a:xfrm>
          <a:off x="0" y="0"/>
          <a:ext cx="0" cy="0"/>
          <a:chOff x="0" y="0"/>
          <a:chExt cx="0" cy="0"/>
        </a:xfrm>
      </p:grpSpPr>
      <p:pic>
        <p:nvPicPr>
          <p:cNvPr id="6" name="Picture 2">
            <a:extLst>
              <a:ext uri="{FF2B5EF4-FFF2-40B4-BE49-F238E27FC236}">
                <a16:creationId xmlns:a16="http://schemas.microsoft.com/office/drawing/2014/main" id="{4880BE44-9C80-12B5-DDE3-237F7125670D}"/>
              </a:ext>
            </a:extLst>
          </p:cNvPr>
          <p:cNvPicPr>
            <a:picLocks noChangeAspect="1" noChangeArrowheads="1"/>
          </p:cNvPicPr>
          <p:nvPr userDrawn="1"/>
        </p:nvPicPr>
        <p:blipFill rotWithShape="1">
          <a:blip r:embed="rId2" cstate="email">
            <a:alphaModFix amt="12000"/>
            <a:extLst>
              <a:ext uri="{28A0092B-C50C-407E-A947-70E740481C1C}">
                <a14:useLocalDpi xmlns:a14="http://schemas.microsoft.com/office/drawing/2010/main"/>
              </a:ext>
            </a:extLst>
          </a:blip>
          <a:srcRect/>
          <a:stretch/>
        </p:blipFill>
        <p:spPr bwMode="auto">
          <a:xfrm>
            <a:off x="0" y="3688"/>
            <a:ext cx="9145076" cy="685431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11F1E20E-4C96-B4E8-6517-41E77B803067}"/>
              </a:ext>
            </a:extLst>
          </p:cNvPr>
          <p:cNvPicPr>
            <a:picLocks noChangeAspect="1" noChangeArrowheads="1"/>
          </p:cNvPicPr>
          <p:nvPr userDrawn="1"/>
        </p:nvPicPr>
        <p:blipFill rotWithShape="1">
          <a:blip r:embed="rId2" cstate="email">
            <a:alphaModFix amt="12000"/>
            <a:extLst>
              <a:ext uri="{28A0092B-C50C-407E-A947-70E740481C1C}">
                <a14:useLocalDpi xmlns:a14="http://schemas.microsoft.com/office/drawing/2010/main"/>
              </a:ext>
            </a:extLst>
          </a:blip>
          <a:srcRect/>
          <a:stretch/>
        </p:blipFill>
        <p:spPr bwMode="auto">
          <a:xfrm>
            <a:off x="-1076" y="0"/>
            <a:ext cx="9145076" cy="6854312"/>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1236861"/>
            <a:ext cx="6839892" cy="1515173"/>
          </a:xfrm>
        </p:spPr>
        <p:txBody>
          <a:bodyPr/>
          <a:lstStyle>
            <a:lvl1pPr marL="0" indent="0">
              <a:buFontTx/>
              <a:buNone/>
              <a:defRPr sz="3600">
                <a:latin typeface="+mn-lt"/>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928188" y="3050489"/>
            <a:ext cx="6839892" cy="1515172"/>
          </a:xfrm>
        </p:spPr>
        <p:txBody>
          <a:bodyPr/>
          <a:lstStyle>
            <a:lvl1pPr marL="0" indent="0">
              <a:buFontTx/>
              <a:buNone/>
              <a:defRPr sz="3600" b="1">
                <a:latin typeface="Times" pitchFamily="2"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3255" y="827879"/>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5" y="2762873"/>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
        <p:nvSpPr>
          <p:cNvPr id="9" name="Text Placeholder 3">
            <a:extLst>
              <a:ext uri="{FF2B5EF4-FFF2-40B4-BE49-F238E27FC236}">
                <a16:creationId xmlns:a16="http://schemas.microsoft.com/office/drawing/2014/main" id="{F4B7E3C9-C87B-9BBA-0251-0751D243048A}"/>
              </a:ext>
            </a:extLst>
          </p:cNvPr>
          <p:cNvSpPr>
            <a:spLocks noGrp="1"/>
          </p:cNvSpPr>
          <p:nvPr>
            <p:ph type="body" sz="quarter" idx="13"/>
          </p:nvPr>
        </p:nvSpPr>
        <p:spPr>
          <a:xfrm>
            <a:off x="1928188" y="4849456"/>
            <a:ext cx="6839892" cy="1515172"/>
          </a:xfrm>
        </p:spPr>
        <p:txBody>
          <a:bodyPr/>
          <a:lstStyle>
            <a:lvl1pPr marL="0" indent="0">
              <a:buFontTx/>
              <a:buNone/>
              <a:defRPr sz="3600" b="0">
                <a:latin typeface="Times" pitchFamily="2"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10" name="TextBox 9">
            <a:extLst>
              <a:ext uri="{FF2B5EF4-FFF2-40B4-BE49-F238E27FC236}">
                <a16:creationId xmlns:a16="http://schemas.microsoft.com/office/drawing/2014/main" id="{ECCD5496-7813-9B55-5E3C-B5B821046279}"/>
              </a:ext>
            </a:extLst>
          </p:cNvPr>
          <p:cNvSpPr txBox="1"/>
          <p:nvPr userDrawn="1"/>
        </p:nvSpPr>
        <p:spPr>
          <a:xfrm>
            <a:off x="273255" y="4521567"/>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Tree>
    <p:extLst>
      <p:ext uri="{BB962C8B-B14F-4D97-AF65-F5344CB8AC3E}">
        <p14:creationId xmlns:p14="http://schemas.microsoft.com/office/powerpoint/2010/main" val="33321258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Call to Worship Responses">
    <p:spTree>
      <p:nvGrpSpPr>
        <p:cNvPr id="1" name=""/>
        <p:cNvGrpSpPr/>
        <p:nvPr/>
      </p:nvGrpSpPr>
      <p:grpSpPr>
        <a:xfrm>
          <a:off x="0" y="0"/>
          <a:ext cx="0" cy="0"/>
          <a:chOff x="0" y="0"/>
          <a:chExt cx="0" cy="0"/>
        </a:xfrm>
      </p:grpSpPr>
      <p:pic>
        <p:nvPicPr>
          <p:cNvPr id="6" name="Picture 2">
            <a:extLst>
              <a:ext uri="{FF2B5EF4-FFF2-40B4-BE49-F238E27FC236}">
                <a16:creationId xmlns:a16="http://schemas.microsoft.com/office/drawing/2014/main" id="{4880BE44-9C80-12B5-DDE3-237F7125670D}"/>
              </a:ext>
            </a:extLst>
          </p:cNvPr>
          <p:cNvPicPr>
            <a:picLocks noChangeAspect="1" noChangeArrowheads="1"/>
          </p:cNvPicPr>
          <p:nvPr userDrawn="1"/>
        </p:nvPicPr>
        <p:blipFill rotWithShape="1">
          <a:blip r:embed="rId2" cstate="email">
            <a:alphaModFix amt="12000"/>
            <a:extLst>
              <a:ext uri="{28A0092B-C50C-407E-A947-70E740481C1C}">
                <a14:useLocalDpi xmlns:a14="http://schemas.microsoft.com/office/drawing/2010/main"/>
              </a:ext>
            </a:extLst>
          </a:blip>
          <a:srcRect/>
          <a:stretch/>
        </p:blipFill>
        <p:spPr bwMode="auto">
          <a:xfrm>
            <a:off x="0" y="3688"/>
            <a:ext cx="9145076" cy="685431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11F1E20E-4C96-B4E8-6517-41E77B803067}"/>
              </a:ext>
            </a:extLst>
          </p:cNvPr>
          <p:cNvPicPr>
            <a:picLocks noChangeAspect="1" noChangeArrowheads="1"/>
          </p:cNvPicPr>
          <p:nvPr userDrawn="1"/>
        </p:nvPicPr>
        <p:blipFill rotWithShape="1">
          <a:blip r:embed="rId2" cstate="email">
            <a:alphaModFix amt="12000"/>
            <a:extLst>
              <a:ext uri="{28A0092B-C50C-407E-A947-70E740481C1C}">
                <a14:useLocalDpi xmlns:a14="http://schemas.microsoft.com/office/drawing/2010/main"/>
              </a:ext>
            </a:extLst>
          </a:blip>
          <a:srcRect/>
          <a:stretch/>
        </p:blipFill>
        <p:spPr bwMode="auto">
          <a:xfrm>
            <a:off x="0" y="3688"/>
            <a:ext cx="9145076" cy="6854312"/>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817092" y="858521"/>
            <a:ext cx="6839892" cy="1042605"/>
          </a:xfrm>
        </p:spPr>
        <p:txBody>
          <a:bodyPr/>
          <a:lstStyle>
            <a:lvl1pPr marL="0" indent="0">
              <a:buFontTx/>
              <a:buNone/>
              <a:defRPr sz="3600">
                <a:latin typeface="+mn-lt"/>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817091" y="2263450"/>
            <a:ext cx="6839892" cy="1227932"/>
          </a:xfrm>
        </p:spPr>
        <p:txBody>
          <a:bodyPr/>
          <a:lstStyle>
            <a:lvl1pPr marL="0" indent="0">
              <a:buFontTx/>
              <a:buNone/>
              <a:defRPr sz="3600" b="1">
                <a:latin typeface="Times" pitchFamily="2" charset="0"/>
              </a:defRPr>
            </a:lvl1pPr>
            <a:lvl2pPr marL="457200" indent="0">
              <a:buFontTx/>
              <a:buNone/>
              <a:defRPr/>
            </a:lvl2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86403"/>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187767" y="687402"/>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5" y="2086318"/>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
        <p:nvSpPr>
          <p:cNvPr id="9" name="Text Placeholder 3">
            <a:extLst>
              <a:ext uri="{FF2B5EF4-FFF2-40B4-BE49-F238E27FC236}">
                <a16:creationId xmlns:a16="http://schemas.microsoft.com/office/drawing/2014/main" id="{F4B7E3C9-C87B-9BBA-0251-0751D243048A}"/>
              </a:ext>
            </a:extLst>
          </p:cNvPr>
          <p:cNvSpPr>
            <a:spLocks noGrp="1"/>
          </p:cNvSpPr>
          <p:nvPr>
            <p:ph type="body" sz="quarter" idx="13"/>
          </p:nvPr>
        </p:nvSpPr>
        <p:spPr>
          <a:xfrm>
            <a:off x="1817091" y="3954817"/>
            <a:ext cx="6839892" cy="1144854"/>
          </a:xfrm>
        </p:spPr>
        <p:txBody>
          <a:bodyPr/>
          <a:lstStyle>
            <a:lvl1pPr marL="0" indent="0">
              <a:buFontTx/>
              <a:buNone/>
              <a:defRPr sz="3600" b="0">
                <a:latin typeface="Times" pitchFamily="2"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10" name="TextBox 9">
            <a:extLst>
              <a:ext uri="{FF2B5EF4-FFF2-40B4-BE49-F238E27FC236}">
                <a16:creationId xmlns:a16="http://schemas.microsoft.com/office/drawing/2014/main" id="{ECCD5496-7813-9B55-5E3C-B5B821046279}"/>
              </a:ext>
            </a:extLst>
          </p:cNvPr>
          <p:cNvSpPr txBox="1"/>
          <p:nvPr userDrawn="1"/>
        </p:nvSpPr>
        <p:spPr>
          <a:xfrm>
            <a:off x="162158" y="3769626"/>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11" name="TextBox 10">
            <a:extLst>
              <a:ext uri="{FF2B5EF4-FFF2-40B4-BE49-F238E27FC236}">
                <a16:creationId xmlns:a16="http://schemas.microsoft.com/office/drawing/2014/main" id="{8C43DFE7-A5BF-C885-30D9-4F979B7F59DF}"/>
              </a:ext>
            </a:extLst>
          </p:cNvPr>
          <p:cNvSpPr txBox="1"/>
          <p:nvPr userDrawn="1"/>
        </p:nvSpPr>
        <p:spPr>
          <a:xfrm>
            <a:off x="187767" y="5284862"/>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
        <p:nvSpPr>
          <p:cNvPr id="12" name="Text Placeholder 3">
            <a:extLst>
              <a:ext uri="{FF2B5EF4-FFF2-40B4-BE49-F238E27FC236}">
                <a16:creationId xmlns:a16="http://schemas.microsoft.com/office/drawing/2014/main" id="{6AC9C1CD-149D-2A1C-7A42-55C3FD66CE3C}"/>
              </a:ext>
            </a:extLst>
          </p:cNvPr>
          <p:cNvSpPr>
            <a:spLocks noGrp="1"/>
          </p:cNvSpPr>
          <p:nvPr>
            <p:ph type="body" sz="quarter" idx="14"/>
          </p:nvPr>
        </p:nvSpPr>
        <p:spPr>
          <a:xfrm>
            <a:off x="1817091" y="5423629"/>
            <a:ext cx="6839892" cy="1227932"/>
          </a:xfrm>
        </p:spPr>
        <p:txBody>
          <a:bodyPr/>
          <a:lstStyle>
            <a:lvl1pPr marL="0" indent="0">
              <a:buFontTx/>
              <a:buNone/>
              <a:defRPr sz="3600" b="1">
                <a:latin typeface="Times" pitchFamily="2"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Tree>
    <p:extLst>
      <p:ext uri="{BB962C8B-B14F-4D97-AF65-F5344CB8AC3E}">
        <p14:creationId xmlns:p14="http://schemas.microsoft.com/office/powerpoint/2010/main" val="248813491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all to Worship Responses">
    <p:spTree>
      <p:nvGrpSpPr>
        <p:cNvPr id="1" name=""/>
        <p:cNvGrpSpPr/>
        <p:nvPr/>
      </p:nvGrpSpPr>
      <p:grpSpPr>
        <a:xfrm>
          <a:off x="0" y="0"/>
          <a:ext cx="0" cy="0"/>
          <a:chOff x="0" y="0"/>
          <a:chExt cx="0" cy="0"/>
        </a:xfrm>
      </p:grpSpPr>
      <p:pic>
        <p:nvPicPr>
          <p:cNvPr id="6" name="Picture 2">
            <a:extLst>
              <a:ext uri="{FF2B5EF4-FFF2-40B4-BE49-F238E27FC236}">
                <a16:creationId xmlns:a16="http://schemas.microsoft.com/office/drawing/2014/main" id="{4880BE44-9C80-12B5-DDE3-237F7125670D}"/>
              </a:ext>
            </a:extLst>
          </p:cNvPr>
          <p:cNvPicPr>
            <a:picLocks noChangeAspect="1" noChangeArrowheads="1"/>
          </p:cNvPicPr>
          <p:nvPr userDrawn="1"/>
        </p:nvPicPr>
        <p:blipFill rotWithShape="1">
          <a:blip r:embed="rId2" cstate="email">
            <a:alphaModFix amt="12000"/>
            <a:extLst>
              <a:ext uri="{28A0092B-C50C-407E-A947-70E740481C1C}">
                <a14:useLocalDpi xmlns:a14="http://schemas.microsoft.com/office/drawing/2010/main"/>
              </a:ext>
            </a:extLst>
          </a:blip>
          <a:srcRect/>
          <a:stretch/>
        </p:blipFill>
        <p:spPr bwMode="auto">
          <a:xfrm>
            <a:off x="0" y="3688"/>
            <a:ext cx="9145076" cy="685431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11F1E20E-4C96-B4E8-6517-41E77B803067}"/>
              </a:ext>
            </a:extLst>
          </p:cNvPr>
          <p:cNvPicPr>
            <a:picLocks noChangeAspect="1" noChangeArrowheads="1"/>
          </p:cNvPicPr>
          <p:nvPr userDrawn="1"/>
        </p:nvPicPr>
        <p:blipFill rotWithShape="1">
          <a:blip r:embed="rId2" cstate="email">
            <a:alphaModFix amt="12000"/>
            <a:extLst>
              <a:ext uri="{28A0092B-C50C-407E-A947-70E740481C1C}">
                <a14:useLocalDpi xmlns:a14="http://schemas.microsoft.com/office/drawing/2010/main"/>
              </a:ext>
            </a:extLst>
          </a:blip>
          <a:srcRect/>
          <a:stretch/>
        </p:blipFill>
        <p:spPr bwMode="auto">
          <a:xfrm>
            <a:off x="-1076" y="0"/>
            <a:ext cx="9145076" cy="6854312"/>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1236861"/>
            <a:ext cx="6839892" cy="1515173"/>
          </a:xfrm>
        </p:spPr>
        <p:txBody>
          <a:bodyPr/>
          <a:lstStyle>
            <a:lvl1pPr marL="0" indent="0">
              <a:buFontTx/>
              <a:buNone/>
              <a:defRPr sz="3600">
                <a:latin typeface="+mn-lt"/>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928188" y="3348381"/>
            <a:ext cx="6839892" cy="1515172"/>
          </a:xfrm>
        </p:spPr>
        <p:txBody>
          <a:bodyPr/>
          <a:lstStyle>
            <a:lvl1pPr marL="0" indent="0">
              <a:buFontTx/>
              <a:buNone/>
              <a:defRPr sz="3600" b="1">
                <a:latin typeface="Times" pitchFamily="2"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9" y="1142979"/>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2179" y="3161744"/>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Tree>
    <p:extLst>
      <p:ext uri="{BB962C8B-B14F-4D97-AF65-F5344CB8AC3E}">
        <p14:creationId xmlns:p14="http://schemas.microsoft.com/office/powerpoint/2010/main" val="240449503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Call to Worship Responses">
    <p:spTree>
      <p:nvGrpSpPr>
        <p:cNvPr id="1" name=""/>
        <p:cNvGrpSpPr/>
        <p:nvPr/>
      </p:nvGrpSpPr>
      <p:grpSpPr>
        <a:xfrm>
          <a:off x="0" y="0"/>
          <a:ext cx="0" cy="0"/>
          <a:chOff x="0" y="0"/>
          <a:chExt cx="0" cy="0"/>
        </a:xfrm>
      </p:grpSpPr>
      <p:pic>
        <p:nvPicPr>
          <p:cNvPr id="1026" name="Picture 2" descr="Free A Bible with Flowers Near Green Leaves Stock Photo">
            <a:extLst>
              <a:ext uri="{FF2B5EF4-FFF2-40B4-BE49-F238E27FC236}">
                <a16:creationId xmlns:a16="http://schemas.microsoft.com/office/drawing/2014/main" id="{A1BC112E-F95E-DE6E-C085-E0910EFE366F}"/>
              </a:ext>
            </a:extLst>
          </p:cNvPr>
          <p:cNvPicPr>
            <a:picLocks noChangeAspect="1" noChangeArrowheads="1"/>
          </p:cNvPicPr>
          <p:nvPr userDrawn="1"/>
        </p:nvPicPr>
        <p:blipFill>
          <a:blip r:embed="rId2" cstate="email">
            <a:alphaModFix amt="5000"/>
            <a:extLst>
              <a:ext uri="{28A0092B-C50C-407E-A947-70E740481C1C}">
                <a14:useLocalDpi xmlns:a14="http://schemas.microsoft.com/office/drawing/2010/main"/>
              </a:ext>
            </a:extLst>
          </a:blip>
          <a:srcRect/>
          <a:stretch>
            <a:fillRect/>
          </a:stretch>
        </p:blipFill>
        <p:spPr bwMode="auto">
          <a:xfrm>
            <a:off x="0" y="-11879"/>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932515"/>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928188" y="2890986"/>
            <a:ext cx="6839892" cy="151517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273255" y="58438"/>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3255" y="827879"/>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5" y="2762873"/>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
        <p:nvSpPr>
          <p:cNvPr id="9" name="Text Placeholder 3">
            <a:extLst>
              <a:ext uri="{FF2B5EF4-FFF2-40B4-BE49-F238E27FC236}">
                <a16:creationId xmlns:a16="http://schemas.microsoft.com/office/drawing/2014/main" id="{F4B7E3C9-C87B-9BBA-0251-0751D243048A}"/>
              </a:ext>
            </a:extLst>
          </p:cNvPr>
          <p:cNvSpPr>
            <a:spLocks noGrp="1"/>
          </p:cNvSpPr>
          <p:nvPr>
            <p:ph type="body" sz="quarter" idx="13"/>
          </p:nvPr>
        </p:nvSpPr>
        <p:spPr>
          <a:xfrm>
            <a:off x="1928188" y="4739147"/>
            <a:ext cx="6839892" cy="1515172"/>
          </a:xfrm>
        </p:spPr>
        <p:txBody>
          <a:bodyPr>
            <a:normAutofit/>
          </a:bodyPr>
          <a:lstStyle>
            <a:lvl1pPr marL="0" indent="0">
              <a:lnSpc>
                <a:spcPct val="100000"/>
              </a:lnSpc>
              <a:buFontTx/>
              <a:buNone/>
              <a:defRPr sz="3000" b="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10" name="TextBox 9">
            <a:extLst>
              <a:ext uri="{FF2B5EF4-FFF2-40B4-BE49-F238E27FC236}">
                <a16:creationId xmlns:a16="http://schemas.microsoft.com/office/drawing/2014/main" id="{ECCD5496-7813-9B55-5E3C-B5B821046279}"/>
              </a:ext>
            </a:extLst>
          </p:cNvPr>
          <p:cNvSpPr txBox="1"/>
          <p:nvPr userDrawn="1"/>
        </p:nvSpPr>
        <p:spPr>
          <a:xfrm>
            <a:off x="273255" y="4521567"/>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Tree>
    <p:extLst>
      <p:ext uri="{BB962C8B-B14F-4D97-AF65-F5344CB8AC3E}">
        <p14:creationId xmlns:p14="http://schemas.microsoft.com/office/powerpoint/2010/main" val="358046991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Call to Worship Responses">
    <p:spTree>
      <p:nvGrpSpPr>
        <p:cNvPr id="1" name=""/>
        <p:cNvGrpSpPr/>
        <p:nvPr/>
      </p:nvGrpSpPr>
      <p:grpSpPr>
        <a:xfrm>
          <a:off x="0" y="0"/>
          <a:ext cx="0" cy="0"/>
          <a:chOff x="0" y="0"/>
          <a:chExt cx="0" cy="0"/>
        </a:xfrm>
      </p:grpSpPr>
      <p:pic>
        <p:nvPicPr>
          <p:cNvPr id="13" name="Picture 2" descr="Free A Bible with Flowers Near Green Leaves Stock Photo">
            <a:extLst>
              <a:ext uri="{FF2B5EF4-FFF2-40B4-BE49-F238E27FC236}">
                <a16:creationId xmlns:a16="http://schemas.microsoft.com/office/drawing/2014/main" id="{ED192F8C-F076-DDEA-2346-1F40A88EAD4F}"/>
              </a:ext>
            </a:extLst>
          </p:cNvPr>
          <p:cNvPicPr>
            <a:picLocks noChangeAspect="1" noChangeArrowheads="1"/>
          </p:cNvPicPr>
          <p:nvPr userDrawn="1"/>
        </p:nvPicPr>
        <p:blipFill>
          <a:blip r:embed="rId2" cstate="email">
            <a:alphaModFix amt="5000"/>
            <a:extLst>
              <a:ext uri="{28A0092B-C50C-407E-A947-70E740481C1C}">
                <a14:useLocalDpi xmlns:a14="http://schemas.microsoft.com/office/drawing/2010/main"/>
              </a:ext>
            </a:extLst>
          </a:blip>
          <a:srcRect/>
          <a:stretch>
            <a:fillRect/>
          </a:stretch>
        </p:blipFill>
        <p:spPr bwMode="auto">
          <a:xfrm>
            <a:off x="-10824"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817092" y="858521"/>
            <a:ext cx="6839892" cy="1042605"/>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817091" y="2263450"/>
            <a:ext cx="6839892" cy="122793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6" y="94610"/>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187767" y="687402"/>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5" y="2086318"/>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
        <p:nvSpPr>
          <p:cNvPr id="9" name="Text Placeholder 3">
            <a:extLst>
              <a:ext uri="{FF2B5EF4-FFF2-40B4-BE49-F238E27FC236}">
                <a16:creationId xmlns:a16="http://schemas.microsoft.com/office/drawing/2014/main" id="{F4B7E3C9-C87B-9BBA-0251-0751D243048A}"/>
              </a:ext>
            </a:extLst>
          </p:cNvPr>
          <p:cNvSpPr>
            <a:spLocks noGrp="1"/>
          </p:cNvSpPr>
          <p:nvPr>
            <p:ph type="body" sz="quarter" idx="13"/>
          </p:nvPr>
        </p:nvSpPr>
        <p:spPr>
          <a:xfrm>
            <a:off x="1817091" y="3954817"/>
            <a:ext cx="6839892" cy="1144854"/>
          </a:xfrm>
        </p:spPr>
        <p:txBody>
          <a:bodyPr>
            <a:normAutofit/>
          </a:bodyPr>
          <a:lstStyle>
            <a:lvl1pPr marL="0" indent="0">
              <a:lnSpc>
                <a:spcPct val="100000"/>
              </a:lnSpc>
              <a:buFontTx/>
              <a:buNone/>
              <a:defRPr sz="3000" b="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10" name="TextBox 9">
            <a:extLst>
              <a:ext uri="{FF2B5EF4-FFF2-40B4-BE49-F238E27FC236}">
                <a16:creationId xmlns:a16="http://schemas.microsoft.com/office/drawing/2014/main" id="{ECCD5496-7813-9B55-5E3C-B5B821046279}"/>
              </a:ext>
            </a:extLst>
          </p:cNvPr>
          <p:cNvSpPr txBox="1"/>
          <p:nvPr userDrawn="1"/>
        </p:nvSpPr>
        <p:spPr>
          <a:xfrm>
            <a:off x="162158" y="3769626"/>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11" name="TextBox 10">
            <a:extLst>
              <a:ext uri="{FF2B5EF4-FFF2-40B4-BE49-F238E27FC236}">
                <a16:creationId xmlns:a16="http://schemas.microsoft.com/office/drawing/2014/main" id="{8C43DFE7-A5BF-C885-30D9-4F979B7F59DF}"/>
              </a:ext>
            </a:extLst>
          </p:cNvPr>
          <p:cNvSpPr txBox="1"/>
          <p:nvPr userDrawn="1"/>
        </p:nvSpPr>
        <p:spPr>
          <a:xfrm>
            <a:off x="187767" y="5284862"/>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
        <p:nvSpPr>
          <p:cNvPr id="12" name="Text Placeholder 3">
            <a:extLst>
              <a:ext uri="{FF2B5EF4-FFF2-40B4-BE49-F238E27FC236}">
                <a16:creationId xmlns:a16="http://schemas.microsoft.com/office/drawing/2014/main" id="{6AC9C1CD-149D-2A1C-7A42-55C3FD66CE3C}"/>
              </a:ext>
            </a:extLst>
          </p:cNvPr>
          <p:cNvSpPr>
            <a:spLocks noGrp="1"/>
          </p:cNvSpPr>
          <p:nvPr>
            <p:ph type="body" sz="quarter" idx="14"/>
          </p:nvPr>
        </p:nvSpPr>
        <p:spPr>
          <a:xfrm>
            <a:off x="1817091" y="5423629"/>
            <a:ext cx="6839892" cy="122793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Tree>
    <p:extLst>
      <p:ext uri="{BB962C8B-B14F-4D97-AF65-F5344CB8AC3E}">
        <p14:creationId xmlns:p14="http://schemas.microsoft.com/office/powerpoint/2010/main" val="120034474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Call to Worship Responses">
    <p:spTree>
      <p:nvGrpSpPr>
        <p:cNvPr id="1" name=""/>
        <p:cNvGrpSpPr/>
        <p:nvPr/>
      </p:nvGrpSpPr>
      <p:grpSpPr>
        <a:xfrm>
          <a:off x="0" y="0"/>
          <a:ext cx="0" cy="0"/>
          <a:chOff x="0" y="0"/>
          <a:chExt cx="0" cy="0"/>
        </a:xfrm>
      </p:grpSpPr>
      <p:pic>
        <p:nvPicPr>
          <p:cNvPr id="9" name="Picture 2" descr="Free A Bible with Flowers Near Green Leaves Stock Photo">
            <a:extLst>
              <a:ext uri="{FF2B5EF4-FFF2-40B4-BE49-F238E27FC236}">
                <a16:creationId xmlns:a16="http://schemas.microsoft.com/office/drawing/2014/main" id="{BB5AE79D-0614-29F4-DA82-488E0B78A831}"/>
              </a:ext>
            </a:extLst>
          </p:cNvPr>
          <p:cNvPicPr>
            <a:picLocks noChangeAspect="1" noChangeArrowheads="1"/>
          </p:cNvPicPr>
          <p:nvPr userDrawn="1"/>
        </p:nvPicPr>
        <p:blipFill>
          <a:blip r:embed="rId2" cstate="email">
            <a:alphaModFix amt="5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1236861"/>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2094689" y="4974807"/>
            <a:ext cx="6839892" cy="151517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9" y="1142979"/>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30338" y="4974807"/>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Tree>
    <p:extLst>
      <p:ext uri="{BB962C8B-B14F-4D97-AF65-F5344CB8AC3E}">
        <p14:creationId xmlns:p14="http://schemas.microsoft.com/office/powerpoint/2010/main" val="117572795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1_Call to Worship Responses">
    <p:spTree>
      <p:nvGrpSpPr>
        <p:cNvPr id="1" name=""/>
        <p:cNvGrpSpPr/>
        <p:nvPr/>
      </p:nvGrpSpPr>
      <p:grpSpPr>
        <a:xfrm>
          <a:off x="0" y="0"/>
          <a:ext cx="0" cy="0"/>
          <a:chOff x="0" y="0"/>
          <a:chExt cx="0" cy="0"/>
        </a:xfrm>
      </p:grpSpPr>
      <p:pic>
        <p:nvPicPr>
          <p:cNvPr id="9" name="Picture 2" descr="Free A Bible with Flowers Near Green Leaves Stock Photo">
            <a:extLst>
              <a:ext uri="{FF2B5EF4-FFF2-40B4-BE49-F238E27FC236}">
                <a16:creationId xmlns:a16="http://schemas.microsoft.com/office/drawing/2014/main" id="{BB5AE79D-0614-29F4-DA82-488E0B78A831}"/>
              </a:ext>
            </a:extLst>
          </p:cNvPr>
          <p:cNvPicPr>
            <a:picLocks noChangeAspect="1" noChangeArrowheads="1"/>
          </p:cNvPicPr>
          <p:nvPr userDrawn="1"/>
        </p:nvPicPr>
        <p:blipFill>
          <a:blip r:embed="rId2" cstate="email">
            <a:alphaModFix amt="5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1236861"/>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928188" y="3348381"/>
            <a:ext cx="6839892" cy="151517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9" y="1142979"/>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2178" y="3459636"/>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Tree>
    <p:extLst>
      <p:ext uri="{BB962C8B-B14F-4D97-AF65-F5344CB8AC3E}">
        <p14:creationId xmlns:p14="http://schemas.microsoft.com/office/powerpoint/2010/main" val="204592338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3_Call to Worship Responses">
    <p:spTree>
      <p:nvGrpSpPr>
        <p:cNvPr id="1" name=""/>
        <p:cNvGrpSpPr/>
        <p:nvPr/>
      </p:nvGrpSpPr>
      <p:grpSpPr>
        <a:xfrm>
          <a:off x="0" y="0"/>
          <a:ext cx="0" cy="0"/>
          <a:chOff x="0" y="0"/>
          <a:chExt cx="0" cy="0"/>
        </a:xfrm>
      </p:grpSpPr>
      <p:pic>
        <p:nvPicPr>
          <p:cNvPr id="9" name="Picture 2" descr="Free A Bible with Flowers Near Green Leaves Stock Photo">
            <a:extLst>
              <a:ext uri="{FF2B5EF4-FFF2-40B4-BE49-F238E27FC236}">
                <a16:creationId xmlns:a16="http://schemas.microsoft.com/office/drawing/2014/main" id="{BB5AE79D-0614-29F4-DA82-488E0B78A831}"/>
              </a:ext>
            </a:extLst>
          </p:cNvPr>
          <p:cNvPicPr>
            <a:picLocks noChangeAspect="1" noChangeArrowheads="1"/>
          </p:cNvPicPr>
          <p:nvPr userDrawn="1"/>
        </p:nvPicPr>
        <p:blipFill>
          <a:blip r:embed="rId2" cstate="email">
            <a:alphaModFix amt="5000"/>
            <a:extLst>
              <a:ext uri="{28A0092B-C50C-407E-A947-70E740481C1C}">
                <a14:useLocalDpi xmlns:a14="http://schemas.microsoft.com/office/drawing/2010/main"/>
              </a:ext>
            </a:extLst>
          </a:blip>
          <a:srcRect/>
          <a:stretch>
            <a:fillRect/>
          </a:stretch>
        </p:blipFill>
        <p:spPr bwMode="auto">
          <a:xfrm>
            <a:off x="0" y="10773"/>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1236861"/>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927111" y="3459636"/>
            <a:ext cx="6839892" cy="151517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9" y="1142979"/>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2178" y="3459636"/>
            <a:ext cx="1654933" cy="646331"/>
          </a:xfrm>
          <a:prstGeom prst="rect">
            <a:avLst/>
          </a:prstGeom>
          <a:noFill/>
        </p:spPr>
        <p:txBody>
          <a:bodyPr wrap="square" rtlCol="0">
            <a:spAutoFit/>
          </a:bodyPr>
          <a:lstStyle/>
          <a:p>
            <a:r>
              <a:rPr lang="en-US" sz="3600" i="1" dirty="0">
                <a:solidFill>
                  <a:schemeClr val="accent1"/>
                </a:solidFill>
                <a:latin typeface="+mn-lt"/>
              </a:rPr>
              <a:t>All:</a:t>
            </a:r>
          </a:p>
        </p:txBody>
      </p:sp>
    </p:spTree>
    <p:extLst>
      <p:ext uri="{BB962C8B-B14F-4D97-AF65-F5344CB8AC3E}">
        <p14:creationId xmlns:p14="http://schemas.microsoft.com/office/powerpoint/2010/main" val="323540640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Call to Worship Responses">
    <p:spTree>
      <p:nvGrpSpPr>
        <p:cNvPr id="1" name=""/>
        <p:cNvGrpSpPr/>
        <p:nvPr/>
      </p:nvGrpSpPr>
      <p:grpSpPr>
        <a:xfrm>
          <a:off x="0" y="0"/>
          <a:ext cx="0" cy="0"/>
          <a:chOff x="0" y="0"/>
          <a:chExt cx="0" cy="0"/>
        </a:xfrm>
      </p:grpSpPr>
      <p:pic>
        <p:nvPicPr>
          <p:cNvPr id="9" name="Picture 2" descr="Free A Bible with Flowers Near Green Leaves Stock Photo">
            <a:extLst>
              <a:ext uri="{FF2B5EF4-FFF2-40B4-BE49-F238E27FC236}">
                <a16:creationId xmlns:a16="http://schemas.microsoft.com/office/drawing/2014/main" id="{BB5AE79D-0614-29F4-DA82-488E0B78A831}"/>
              </a:ext>
            </a:extLst>
          </p:cNvPr>
          <p:cNvPicPr>
            <a:picLocks noChangeAspect="1" noChangeArrowheads="1"/>
          </p:cNvPicPr>
          <p:nvPr userDrawn="1"/>
        </p:nvPicPr>
        <p:blipFill>
          <a:blip r:embed="rId2" cstate="email">
            <a:alphaModFix amt="5000"/>
            <a:extLst>
              <a:ext uri="{28A0092B-C50C-407E-A947-70E740481C1C}">
                <a14:useLocalDpi xmlns:a14="http://schemas.microsoft.com/office/drawing/2010/main"/>
              </a:ext>
            </a:extLst>
          </a:blip>
          <a:srcRect/>
          <a:stretch>
            <a:fillRect/>
          </a:stretch>
        </p:blipFill>
        <p:spPr bwMode="auto">
          <a:xfrm>
            <a:off x="0" y="10773"/>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041149" y="1236861"/>
            <a:ext cx="7726931"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9" y="1142979"/>
            <a:ext cx="1654933" cy="646331"/>
          </a:xfrm>
          <a:prstGeom prst="rect">
            <a:avLst/>
          </a:prstGeom>
          <a:noFill/>
        </p:spPr>
        <p:txBody>
          <a:bodyPr wrap="square" rtlCol="0">
            <a:spAutoFit/>
          </a:bodyPr>
          <a:lstStyle/>
          <a:p>
            <a:r>
              <a:rPr lang="en-US" sz="3600" i="1" dirty="0">
                <a:solidFill>
                  <a:schemeClr val="accent1"/>
                </a:solidFill>
                <a:latin typeface="+mn-lt"/>
              </a:rPr>
              <a:t>All:</a:t>
            </a:r>
          </a:p>
        </p:txBody>
      </p:sp>
    </p:spTree>
    <p:extLst>
      <p:ext uri="{BB962C8B-B14F-4D97-AF65-F5344CB8AC3E}">
        <p14:creationId xmlns:p14="http://schemas.microsoft.com/office/powerpoint/2010/main" val="139167720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4_Call to Worship Responses">
    <p:spTree>
      <p:nvGrpSpPr>
        <p:cNvPr id="1" name=""/>
        <p:cNvGrpSpPr/>
        <p:nvPr/>
      </p:nvGrpSpPr>
      <p:grpSpPr>
        <a:xfrm>
          <a:off x="0" y="0"/>
          <a:ext cx="0" cy="0"/>
          <a:chOff x="0" y="0"/>
          <a:chExt cx="0" cy="0"/>
        </a:xfrm>
      </p:grpSpPr>
      <p:pic>
        <p:nvPicPr>
          <p:cNvPr id="9" name="Picture 2" descr="Free A Bible with Flowers Near Green Leaves Stock Photo">
            <a:extLst>
              <a:ext uri="{FF2B5EF4-FFF2-40B4-BE49-F238E27FC236}">
                <a16:creationId xmlns:a16="http://schemas.microsoft.com/office/drawing/2014/main" id="{BB5AE79D-0614-29F4-DA82-488E0B78A831}"/>
              </a:ext>
            </a:extLst>
          </p:cNvPr>
          <p:cNvPicPr>
            <a:picLocks noChangeAspect="1" noChangeArrowheads="1"/>
          </p:cNvPicPr>
          <p:nvPr userDrawn="1"/>
        </p:nvPicPr>
        <p:blipFill>
          <a:blip r:embed="rId2" cstate="email">
            <a:alphaModFix amt="5000"/>
            <a:extLst>
              <a:ext uri="{28A0092B-C50C-407E-A947-70E740481C1C}">
                <a14:useLocalDpi xmlns:a14="http://schemas.microsoft.com/office/drawing/2010/main"/>
              </a:ext>
            </a:extLst>
          </a:blip>
          <a:srcRect/>
          <a:stretch>
            <a:fillRect/>
          </a:stretch>
        </p:blipFill>
        <p:spPr bwMode="auto">
          <a:xfrm>
            <a:off x="0" y="10773"/>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771650" y="1236861"/>
            <a:ext cx="6996430"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9" y="1142979"/>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Tree>
    <p:extLst>
      <p:ext uri="{BB962C8B-B14F-4D97-AF65-F5344CB8AC3E}">
        <p14:creationId xmlns:p14="http://schemas.microsoft.com/office/powerpoint/2010/main" val="177449230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2_Call to Worship Responses">
    <p:spTree>
      <p:nvGrpSpPr>
        <p:cNvPr id="1" name=""/>
        <p:cNvGrpSpPr/>
        <p:nvPr/>
      </p:nvGrpSpPr>
      <p:grpSpPr>
        <a:xfrm>
          <a:off x="0" y="0"/>
          <a:ext cx="0" cy="0"/>
          <a:chOff x="0" y="0"/>
          <a:chExt cx="0" cy="0"/>
        </a:xfrm>
      </p:grpSpPr>
      <p:pic>
        <p:nvPicPr>
          <p:cNvPr id="9" name="Picture 2" descr="Free A Bible with Flowers Near Green Leaves Stock Photo">
            <a:extLst>
              <a:ext uri="{FF2B5EF4-FFF2-40B4-BE49-F238E27FC236}">
                <a16:creationId xmlns:a16="http://schemas.microsoft.com/office/drawing/2014/main" id="{BB5AE79D-0614-29F4-DA82-488E0B78A831}"/>
              </a:ext>
            </a:extLst>
          </p:cNvPr>
          <p:cNvPicPr>
            <a:picLocks noChangeAspect="1" noChangeArrowheads="1"/>
          </p:cNvPicPr>
          <p:nvPr userDrawn="1"/>
        </p:nvPicPr>
        <p:blipFill>
          <a:blip r:embed="rId2" cstate="email">
            <a:alphaModFix amt="5000"/>
            <a:extLst>
              <a:ext uri="{28A0092B-C50C-407E-A947-70E740481C1C}">
                <a14:useLocalDpi xmlns:a14="http://schemas.microsoft.com/office/drawing/2010/main"/>
              </a:ext>
            </a:extLst>
          </a:blip>
          <a:srcRect/>
          <a:stretch>
            <a:fillRect/>
          </a:stretch>
        </p:blipFill>
        <p:spPr bwMode="auto">
          <a:xfrm>
            <a:off x="0" y="10773"/>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1236861"/>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9" y="1142979"/>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Tree>
    <p:extLst>
      <p:ext uri="{BB962C8B-B14F-4D97-AF65-F5344CB8AC3E}">
        <p14:creationId xmlns:p14="http://schemas.microsoft.com/office/powerpoint/2010/main" val="312526378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6" name="Picture 5" descr="A white bird with blue wings and a green branch in its beak&#10;&#10;Description automatically generated">
            <a:extLst>
              <a:ext uri="{FF2B5EF4-FFF2-40B4-BE49-F238E27FC236}">
                <a16:creationId xmlns:a16="http://schemas.microsoft.com/office/drawing/2014/main" id="{75BABC57-223F-73AD-EE5A-063B7F5ED8C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656080" y="0"/>
            <a:ext cx="5831840" cy="5831840"/>
          </a:xfrm>
          <a:prstGeom prst="rect">
            <a:avLst/>
          </a:prstGeom>
        </p:spPr>
      </p:pic>
      <p:sp>
        <p:nvSpPr>
          <p:cNvPr id="7" name="TextBox 6">
            <a:extLst>
              <a:ext uri="{FF2B5EF4-FFF2-40B4-BE49-F238E27FC236}">
                <a16:creationId xmlns:a16="http://schemas.microsoft.com/office/drawing/2014/main" id="{A89B31DD-49F4-C706-8998-22E902808E6A}"/>
              </a:ext>
            </a:extLst>
          </p:cNvPr>
          <p:cNvSpPr txBox="1"/>
          <p:nvPr userDrawn="1"/>
        </p:nvSpPr>
        <p:spPr>
          <a:xfrm>
            <a:off x="1727200" y="5831840"/>
            <a:ext cx="6118021" cy="784830"/>
          </a:xfrm>
          <a:prstGeom prst="rect">
            <a:avLst/>
          </a:prstGeom>
          <a:noFill/>
        </p:spPr>
        <p:txBody>
          <a:bodyPr wrap="none" rtlCol="0">
            <a:spAutoFit/>
          </a:bodyPr>
          <a:lstStyle/>
          <a:p>
            <a:r>
              <a:rPr lang="en-US" sz="4500" b="0" dirty="0">
                <a:effectLst/>
                <a:latin typeface="Verdana" panose="020B0604030504040204" pitchFamily="34" charset="0"/>
                <a:ea typeface="Verdana" panose="020B0604030504040204" pitchFamily="34" charset="0"/>
                <a:cs typeface="Verdana" panose="020B0604030504040204" pitchFamily="34" charset="0"/>
              </a:rPr>
              <a:t>Passing of the Peace</a:t>
            </a:r>
          </a:p>
        </p:txBody>
      </p:sp>
    </p:spTree>
    <p:extLst>
      <p:ext uri="{BB962C8B-B14F-4D97-AF65-F5344CB8AC3E}">
        <p14:creationId xmlns:p14="http://schemas.microsoft.com/office/powerpoint/2010/main" val="80237873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Call to Worship Responses">
    <p:spTree>
      <p:nvGrpSpPr>
        <p:cNvPr id="1" name=""/>
        <p:cNvGrpSpPr/>
        <p:nvPr/>
      </p:nvGrpSpPr>
      <p:grpSpPr>
        <a:xfrm>
          <a:off x="0" y="0"/>
          <a:ext cx="0" cy="0"/>
          <a:chOff x="0" y="0"/>
          <a:chExt cx="0" cy="0"/>
        </a:xfrm>
      </p:grpSpPr>
      <p:pic>
        <p:nvPicPr>
          <p:cNvPr id="3074" name="Picture 2" descr="1,900+ Bible By Window Light Stock Photos, Pictures &amp; Royalty-Free Images -  iStock">
            <a:extLst>
              <a:ext uri="{FF2B5EF4-FFF2-40B4-BE49-F238E27FC236}">
                <a16:creationId xmlns:a16="http://schemas.microsoft.com/office/drawing/2014/main" id="{CFC89D73-694A-5032-63A8-64464A671671}"/>
              </a:ext>
            </a:extLst>
          </p:cNvPr>
          <p:cNvPicPr>
            <a:picLocks noChangeAspect="1" noChangeArrowheads="1"/>
          </p:cNvPicPr>
          <p:nvPr userDrawn="1"/>
        </p:nvPicPr>
        <p:blipFill>
          <a:blip r:embed="rId2">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932515"/>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928188" y="2890986"/>
            <a:ext cx="6839892" cy="151517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392595" y="58438"/>
            <a:ext cx="8358809" cy="769441"/>
          </a:xfrm>
          <a:prstGeom prst="rect">
            <a:avLst/>
          </a:prstGeom>
          <a:noFill/>
        </p:spPr>
        <p:txBody>
          <a:bodyPr wrap="square" rtlCol="0">
            <a:spAutoFit/>
          </a:bodyPr>
          <a:lstStyle/>
          <a:p>
            <a:pPr algn="ctr"/>
            <a:r>
              <a:rPr lang="en-US" sz="4400" b="1" dirty="0">
                <a:latin typeface="Times" pitchFamily="2" charset="0"/>
              </a:rPr>
              <a:t>Confession &amp; Pardon</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3255" y="827879"/>
            <a:ext cx="1654933" cy="646331"/>
          </a:xfrm>
          <a:prstGeom prst="rect">
            <a:avLst/>
          </a:prstGeom>
          <a:noFill/>
        </p:spPr>
        <p:txBody>
          <a:bodyPr wrap="square" rtlCol="0">
            <a:spAutoFit/>
          </a:bodyPr>
          <a:lstStyle/>
          <a:p>
            <a:r>
              <a:rPr lang="en-US" sz="3600" i="1" dirty="0">
                <a:solidFill>
                  <a:schemeClr val="accent1"/>
                </a:solidFill>
                <a:latin typeface="+mn-lt"/>
              </a:rPr>
              <a:t>Pastor: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5" y="2762873"/>
            <a:ext cx="1654933" cy="646331"/>
          </a:xfrm>
          <a:prstGeom prst="rect">
            <a:avLst/>
          </a:prstGeom>
          <a:noFill/>
        </p:spPr>
        <p:txBody>
          <a:bodyPr wrap="square" rtlCol="0">
            <a:spAutoFit/>
          </a:bodyPr>
          <a:lstStyle/>
          <a:p>
            <a:r>
              <a:rPr lang="en-US" sz="3600" b="1" i="1" dirty="0">
                <a:solidFill>
                  <a:schemeClr val="accent1"/>
                </a:solidFill>
                <a:latin typeface="+mn-lt"/>
              </a:rPr>
              <a:t>People:</a:t>
            </a:r>
          </a:p>
        </p:txBody>
      </p:sp>
      <p:sp>
        <p:nvSpPr>
          <p:cNvPr id="9" name="Text Placeholder 3">
            <a:extLst>
              <a:ext uri="{FF2B5EF4-FFF2-40B4-BE49-F238E27FC236}">
                <a16:creationId xmlns:a16="http://schemas.microsoft.com/office/drawing/2014/main" id="{F4B7E3C9-C87B-9BBA-0251-0751D243048A}"/>
              </a:ext>
            </a:extLst>
          </p:cNvPr>
          <p:cNvSpPr>
            <a:spLocks noGrp="1"/>
          </p:cNvSpPr>
          <p:nvPr>
            <p:ph type="body" sz="quarter" idx="13"/>
          </p:nvPr>
        </p:nvSpPr>
        <p:spPr>
          <a:xfrm>
            <a:off x="1928188" y="4739147"/>
            <a:ext cx="6839892" cy="1515172"/>
          </a:xfrm>
        </p:spPr>
        <p:txBody>
          <a:bodyPr>
            <a:normAutofit/>
          </a:bodyPr>
          <a:lstStyle>
            <a:lvl1pPr marL="0" indent="0">
              <a:lnSpc>
                <a:spcPct val="100000"/>
              </a:lnSpc>
              <a:buFontTx/>
              <a:buNone/>
              <a:defRPr sz="3000" b="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10" name="TextBox 9">
            <a:extLst>
              <a:ext uri="{FF2B5EF4-FFF2-40B4-BE49-F238E27FC236}">
                <a16:creationId xmlns:a16="http://schemas.microsoft.com/office/drawing/2014/main" id="{ECCD5496-7813-9B55-5E3C-B5B821046279}"/>
              </a:ext>
            </a:extLst>
          </p:cNvPr>
          <p:cNvSpPr txBox="1"/>
          <p:nvPr userDrawn="1"/>
        </p:nvSpPr>
        <p:spPr>
          <a:xfrm>
            <a:off x="273255" y="4534271"/>
            <a:ext cx="1654933" cy="646331"/>
          </a:xfrm>
          <a:prstGeom prst="rect">
            <a:avLst/>
          </a:prstGeom>
          <a:noFill/>
        </p:spPr>
        <p:txBody>
          <a:bodyPr wrap="square" rtlCol="0">
            <a:spAutoFit/>
          </a:bodyPr>
          <a:lstStyle/>
          <a:p>
            <a:r>
              <a:rPr lang="en-US" sz="3600" i="1" dirty="0">
                <a:solidFill>
                  <a:schemeClr val="accent1"/>
                </a:solidFill>
                <a:latin typeface="+mn-lt"/>
              </a:rPr>
              <a:t>Pastor:</a:t>
            </a:r>
          </a:p>
        </p:txBody>
      </p:sp>
    </p:spTree>
    <p:extLst>
      <p:ext uri="{BB962C8B-B14F-4D97-AF65-F5344CB8AC3E}">
        <p14:creationId xmlns:p14="http://schemas.microsoft.com/office/powerpoint/2010/main" val="398742733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9_Call to Worship Responses">
    <p:spTree>
      <p:nvGrpSpPr>
        <p:cNvPr id="1" name=""/>
        <p:cNvGrpSpPr/>
        <p:nvPr/>
      </p:nvGrpSpPr>
      <p:grpSpPr>
        <a:xfrm>
          <a:off x="0" y="0"/>
          <a:ext cx="0" cy="0"/>
          <a:chOff x="0" y="0"/>
          <a:chExt cx="0" cy="0"/>
        </a:xfrm>
      </p:grpSpPr>
      <p:pic>
        <p:nvPicPr>
          <p:cNvPr id="3074" name="Picture 2" descr="1,900+ Bible By Window Light Stock Photos, Pictures &amp; Royalty-Free Images -  iStock">
            <a:extLst>
              <a:ext uri="{FF2B5EF4-FFF2-40B4-BE49-F238E27FC236}">
                <a16:creationId xmlns:a16="http://schemas.microsoft.com/office/drawing/2014/main" id="{CFC89D73-694A-5032-63A8-64464A671671}"/>
              </a:ext>
            </a:extLst>
          </p:cNvPr>
          <p:cNvPicPr>
            <a:picLocks noChangeAspect="1" noChangeArrowheads="1"/>
          </p:cNvPicPr>
          <p:nvPr userDrawn="1"/>
        </p:nvPicPr>
        <p:blipFill>
          <a:blip r:embed="rId2">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932515"/>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928188" y="3652727"/>
            <a:ext cx="6839892" cy="151517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392595" y="58438"/>
            <a:ext cx="8358809" cy="769441"/>
          </a:xfrm>
          <a:prstGeom prst="rect">
            <a:avLst/>
          </a:prstGeom>
          <a:noFill/>
        </p:spPr>
        <p:txBody>
          <a:bodyPr wrap="square" rtlCol="0">
            <a:spAutoFit/>
          </a:bodyPr>
          <a:lstStyle/>
          <a:p>
            <a:pPr algn="ctr"/>
            <a:r>
              <a:rPr lang="en-US" sz="4400" b="1" dirty="0">
                <a:latin typeface="Times" pitchFamily="2" charset="0"/>
              </a:rPr>
              <a:t>Confession &amp; Pardon</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3255" y="827879"/>
            <a:ext cx="1654933" cy="646331"/>
          </a:xfrm>
          <a:prstGeom prst="rect">
            <a:avLst/>
          </a:prstGeom>
          <a:noFill/>
        </p:spPr>
        <p:txBody>
          <a:bodyPr wrap="square" rtlCol="0">
            <a:spAutoFit/>
          </a:bodyPr>
          <a:lstStyle/>
          <a:p>
            <a:r>
              <a:rPr lang="en-US" sz="3600" i="1" dirty="0">
                <a:solidFill>
                  <a:schemeClr val="accent1"/>
                </a:solidFill>
                <a:latin typeface="+mn-lt"/>
              </a:rPr>
              <a:t>Pastor: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5" y="3652727"/>
            <a:ext cx="1654933" cy="646331"/>
          </a:xfrm>
          <a:prstGeom prst="rect">
            <a:avLst/>
          </a:prstGeom>
          <a:noFill/>
        </p:spPr>
        <p:txBody>
          <a:bodyPr wrap="square" rtlCol="0">
            <a:spAutoFit/>
          </a:bodyPr>
          <a:lstStyle/>
          <a:p>
            <a:r>
              <a:rPr lang="en-US" sz="3600" b="1" i="1" dirty="0">
                <a:solidFill>
                  <a:schemeClr val="accent1"/>
                </a:solidFill>
                <a:latin typeface="+mn-lt"/>
              </a:rPr>
              <a:t>People:</a:t>
            </a:r>
          </a:p>
        </p:txBody>
      </p:sp>
    </p:spTree>
    <p:extLst>
      <p:ext uri="{BB962C8B-B14F-4D97-AF65-F5344CB8AC3E}">
        <p14:creationId xmlns:p14="http://schemas.microsoft.com/office/powerpoint/2010/main" val="289552769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6233025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12_Blank">
    <p:spTree>
      <p:nvGrpSpPr>
        <p:cNvPr id="1" name=""/>
        <p:cNvGrpSpPr/>
        <p:nvPr/>
      </p:nvGrpSpPr>
      <p:grpSpPr>
        <a:xfrm>
          <a:off x="0" y="0"/>
          <a:ext cx="0" cy="0"/>
          <a:chOff x="0" y="0"/>
          <a:chExt cx="0" cy="0"/>
        </a:xfrm>
      </p:grpSpPr>
      <p:pic>
        <p:nvPicPr>
          <p:cNvPr id="3" name="Picture 2" descr="A white dove flying over an open book&#10;&#10;AI-generated content may be incorrect.">
            <a:extLst>
              <a:ext uri="{FF2B5EF4-FFF2-40B4-BE49-F238E27FC236}">
                <a16:creationId xmlns:a16="http://schemas.microsoft.com/office/drawing/2014/main" id="{3D907368-4305-96A1-4351-31B08D20FF6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43000" y="0"/>
            <a:ext cx="6858000" cy="6858000"/>
          </a:xfrm>
          <a:prstGeom prst="rect">
            <a:avLst/>
          </a:prstGeom>
        </p:spPr>
      </p:pic>
      <p:sp>
        <p:nvSpPr>
          <p:cNvPr id="4" name="TextBox 3">
            <a:extLst>
              <a:ext uri="{FF2B5EF4-FFF2-40B4-BE49-F238E27FC236}">
                <a16:creationId xmlns:a16="http://schemas.microsoft.com/office/drawing/2014/main" id="{57BB1F35-A4D6-2377-7F1D-5C6370515C30}"/>
              </a:ext>
            </a:extLst>
          </p:cNvPr>
          <p:cNvSpPr txBox="1"/>
          <p:nvPr userDrawn="1"/>
        </p:nvSpPr>
        <p:spPr>
          <a:xfrm>
            <a:off x="268356" y="3329609"/>
            <a:ext cx="8607287" cy="861774"/>
          </a:xfrm>
          <a:prstGeom prst="rect">
            <a:avLst/>
          </a:prstGeom>
          <a:solidFill>
            <a:schemeClr val="accent5">
              <a:lumMod val="20000"/>
              <a:lumOff val="80000"/>
            </a:schemeClr>
          </a:solidFill>
          <a:effectLst>
            <a:softEdge rad="63500"/>
          </a:effectLst>
        </p:spPr>
        <p:txBody>
          <a:bodyPr wrap="square" rtlCol="0">
            <a:spAutoFit/>
          </a:bodyPr>
          <a:lstStyle/>
          <a:p>
            <a:pPr algn="ctr"/>
            <a:r>
              <a:rPr lang="en-US" sz="5000" dirty="0">
                <a:latin typeface="Verdana" panose="020B0604030504040204" pitchFamily="34" charset="0"/>
                <a:ea typeface="Verdana" panose="020B0604030504040204" pitchFamily="34" charset="0"/>
                <a:cs typeface="Verdana" panose="020B0604030504040204" pitchFamily="34" charset="0"/>
              </a:rPr>
              <a:t>Pastoral Prayer</a:t>
            </a:r>
          </a:p>
        </p:txBody>
      </p:sp>
    </p:spTree>
    <p:extLst>
      <p:ext uri="{BB962C8B-B14F-4D97-AF65-F5344CB8AC3E}">
        <p14:creationId xmlns:p14="http://schemas.microsoft.com/office/powerpoint/2010/main" val="336052573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11_Blank">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7C6C296-4EB0-8C74-778E-9C960DEB4D9A}"/>
              </a:ext>
            </a:extLst>
          </p:cNvPr>
          <p:cNvSpPr txBox="1"/>
          <p:nvPr userDrawn="1"/>
        </p:nvSpPr>
        <p:spPr>
          <a:xfrm>
            <a:off x="3923219" y="1782817"/>
            <a:ext cx="5147211" cy="3281860"/>
          </a:xfrm>
          <a:prstGeom prst="rect">
            <a:avLst/>
          </a:prstGeom>
          <a:solidFill>
            <a:srgbClr val="F2C658">
              <a:alpha val="61961"/>
            </a:srgbClr>
          </a:solidFill>
          <a:ln>
            <a:noFill/>
          </a:ln>
          <a:effectLst>
            <a:softEdge rad="63500"/>
          </a:effectLst>
        </p:spPr>
        <p:txBody>
          <a:bodyPr wrap="square">
            <a:spAutoFit/>
          </a:bodyPr>
          <a:lstStyle/>
          <a:p>
            <a:pPr algn="ctr" defTabSz="914400">
              <a:lnSpc>
                <a:spcPct val="150000"/>
              </a:lnSpc>
              <a:spcBef>
                <a:spcPct val="0"/>
              </a:spcBef>
              <a:spcAft>
                <a:spcPts val="600"/>
              </a:spcAft>
            </a:pPr>
            <a:r>
              <a:rPr lang="en-US" sz="4800" b="1" dirty="0">
                <a:solidFill>
                  <a:schemeClr val="tx1">
                    <a:lumMod val="75000"/>
                    <a:lumOff val="25000"/>
                  </a:schemeClr>
                </a:solidFill>
                <a:latin typeface="Georgia" panose="02040502050405020303" pitchFamily="18" charset="0"/>
                <a:ea typeface="+mj-ea"/>
                <a:cs typeface="+mj-cs"/>
              </a:rPr>
              <a:t>Young Disciples’ Message</a:t>
            </a:r>
          </a:p>
        </p:txBody>
      </p:sp>
      <p:pic>
        <p:nvPicPr>
          <p:cNvPr id="2" name="Picture 1" descr="Elaborate kirigami paper cutting artwork celebrates pure happiness through intricate layered silhouettes. Children dance and release delicate butterflies into a radiant sky filled with warm golden light. Five distinct paper layers create dimensional depth with translucent effects in honey yellow, soft coral, warm peach, and creamy white tones. Ornamental floral borders frame the scene with laser-cut precision, while confetti ribbons and blooming wildflowers add festive energy. Joyful birds soar through the composition on tissue-thin wings that allow light to pass through. Hidden smiling faces and hearts appear within the filigree patterns through clever positive and negative space design. The vertical composition ascends upward, suggesting uplifting movement and celebration. Studio backlighting creates luminous glow-through effects and rich shadows that emphasize the masterful paper texture with visible fiber grain and crisp cut edges.">
            <a:extLst>
              <a:ext uri="{FF2B5EF4-FFF2-40B4-BE49-F238E27FC236}">
                <a16:creationId xmlns:a16="http://schemas.microsoft.com/office/drawing/2014/main" id="{2A40EAD3-E7A3-225E-2B62-DAA8F72E89C5}"/>
              </a:ext>
            </a:extLst>
          </p:cNvPr>
          <p:cNvPicPr>
            <a:picLocks noChangeAspect="1"/>
          </p:cNvPicPr>
          <p:nvPr userDrawn="1"/>
        </p:nvPicPr>
        <p:blipFill>
          <a:blip r:embed="rId2"/>
          <a:stretch>
            <a:fillRect/>
          </a:stretch>
        </p:blipFill>
        <p:spPr>
          <a:xfrm>
            <a:off x="0" y="0"/>
            <a:ext cx="3837214" cy="6858000"/>
          </a:xfrm>
          <a:prstGeom prst="rect">
            <a:avLst/>
          </a:prstGeom>
        </p:spPr>
      </p:pic>
    </p:spTree>
    <p:extLst>
      <p:ext uri="{BB962C8B-B14F-4D97-AF65-F5344CB8AC3E}">
        <p14:creationId xmlns:p14="http://schemas.microsoft.com/office/powerpoint/2010/main" val="123337444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10_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9544139-BDB3-628F-D954-5FE02B93E82F}"/>
              </a:ext>
            </a:extLst>
          </p:cNvPr>
          <p:cNvPicPr>
            <a:picLocks noChangeAspect="1"/>
          </p:cNvPicPr>
          <p:nvPr userDrawn="1"/>
        </p:nvPicPr>
        <p:blipFill>
          <a:blip r:embed="rId2"/>
          <a:stretch>
            <a:fillRect/>
          </a:stretch>
        </p:blipFill>
        <p:spPr>
          <a:xfrm>
            <a:off x="116557" y="94954"/>
            <a:ext cx="8910885" cy="6668091"/>
          </a:xfrm>
          <a:prstGeom prst="rect">
            <a:avLst/>
          </a:prstGeom>
        </p:spPr>
      </p:pic>
    </p:spTree>
    <p:extLst>
      <p:ext uri="{BB962C8B-B14F-4D97-AF65-F5344CB8AC3E}">
        <p14:creationId xmlns:p14="http://schemas.microsoft.com/office/powerpoint/2010/main" val="373491594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9_Blank">
    <p:spTree>
      <p:nvGrpSpPr>
        <p:cNvPr id="1" name=""/>
        <p:cNvGrpSpPr/>
        <p:nvPr/>
      </p:nvGrpSpPr>
      <p:grpSpPr>
        <a:xfrm>
          <a:off x="0" y="0"/>
          <a:ext cx="0" cy="0"/>
          <a:chOff x="0" y="0"/>
          <a:chExt cx="0" cy="0"/>
        </a:xfrm>
      </p:grpSpPr>
      <p:pic>
        <p:nvPicPr>
          <p:cNvPr id="3" name="Picture 2" descr="A person kneeling in front of a stained glass window&#10;&#10;AI-generated content may be incorrect.">
            <a:extLst>
              <a:ext uri="{FF2B5EF4-FFF2-40B4-BE49-F238E27FC236}">
                <a16:creationId xmlns:a16="http://schemas.microsoft.com/office/drawing/2014/main" id="{5CF771C2-5C09-304F-F4D0-7F7F8DC26AE9}"/>
              </a:ext>
            </a:extLst>
          </p:cNvPr>
          <p:cNvPicPr>
            <a:picLocks noChangeAspect="1"/>
          </p:cNvPicPr>
          <p:nvPr userDrawn="1"/>
        </p:nvPicPr>
        <p:blipFill>
          <a:blip r:embed="rId2" cstate="email">
            <a:alphaModFix amt="50000"/>
            <a:extLst>
              <a:ext uri="{28A0092B-C50C-407E-A947-70E740481C1C}">
                <a14:useLocalDpi xmlns:a14="http://schemas.microsoft.com/office/drawing/2010/main"/>
              </a:ext>
            </a:extLst>
          </a:blip>
          <a:stretch>
            <a:fillRect/>
          </a:stretch>
        </p:blipFill>
        <p:spPr>
          <a:xfrm>
            <a:off x="0" y="0"/>
            <a:ext cx="3843495" cy="6858000"/>
          </a:xfrm>
          <a:prstGeom prst="rect">
            <a:avLst/>
          </a:prstGeom>
        </p:spPr>
      </p:pic>
      <p:sp>
        <p:nvSpPr>
          <p:cNvPr id="4" name="TextBox 3">
            <a:extLst>
              <a:ext uri="{FF2B5EF4-FFF2-40B4-BE49-F238E27FC236}">
                <a16:creationId xmlns:a16="http://schemas.microsoft.com/office/drawing/2014/main" id="{C074D88C-AA14-CC42-4108-1A53DA7FB2BA}"/>
              </a:ext>
            </a:extLst>
          </p:cNvPr>
          <p:cNvSpPr txBox="1"/>
          <p:nvPr userDrawn="1"/>
        </p:nvSpPr>
        <p:spPr>
          <a:xfrm>
            <a:off x="3986374" y="1520785"/>
            <a:ext cx="4982965" cy="3816429"/>
          </a:xfrm>
          <a:prstGeom prst="rect">
            <a:avLst/>
          </a:prstGeom>
          <a:noFill/>
        </p:spPr>
        <p:txBody>
          <a:bodyPr wrap="square" rtlCol="0">
            <a:spAutoFit/>
          </a:bodyPr>
          <a:lstStyle/>
          <a:p>
            <a:pPr algn="ctr"/>
            <a:r>
              <a:rPr lang="en-US" sz="6600" b="1" dirty="0">
                <a:latin typeface="Verdana" panose="020B0604030504040204" pitchFamily="34" charset="0"/>
                <a:ea typeface="Verdana" panose="020B0604030504040204" pitchFamily="34" charset="0"/>
                <a:cs typeface="Verdana" panose="020B0604030504040204" pitchFamily="34" charset="0"/>
              </a:rPr>
              <a:t>Lord</a:t>
            </a:r>
            <a:r>
              <a:rPr lang="en-US" sz="5000" dirty="0">
                <a:latin typeface="Verdana" panose="020B0604030504040204" pitchFamily="34" charset="0"/>
                <a:ea typeface="Verdana" panose="020B0604030504040204" pitchFamily="34" charset="0"/>
                <a:cs typeface="Verdana" panose="020B0604030504040204" pitchFamily="34" charset="0"/>
              </a:rPr>
              <a:t>, </a:t>
            </a:r>
          </a:p>
          <a:p>
            <a:pPr algn="ctr"/>
            <a:r>
              <a:rPr lang="en-US" sz="4400" dirty="0">
                <a:latin typeface="Verdana" panose="020B0604030504040204" pitchFamily="34" charset="0"/>
                <a:ea typeface="Verdana" panose="020B0604030504040204" pitchFamily="34" charset="0"/>
                <a:cs typeface="Verdana" panose="020B0604030504040204" pitchFamily="34" charset="0"/>
              </a:rPr>
              <a:t>hear our prayers as we lift up to you, our joys and concerns. </a:t>
            </a:r>
          </a:p>
        </p:txBody>
      </p:sp>
      <p:sp>
        <p:nvSpPr>
          <p:cNvPr id="5" name="TextBox 4">
            <a:extLst>
              <a:ext uri="{FF2B5EF4-FFF2-40B4-BE49-F238E27FC236}">
                <a16:creationId xmlns:a16="http://schemas.microsoft.com/office/drawing/2014/main" id="{603471EC-4F7D-E4DD-3792-3B21978657DD}"/>
              </a:ext>
            </a:extLst>
          </p:cNvPr>
          <p:cNvSpPr txBox="1"/>
          <p:nvPr userDrawn="1"/>
        </p:nvSpPr>
        <p:spPr>
          <a:xfrm>
            <a:off x="3986374" y="111513"/>
            <a:ext cx="4982965" cy="553998"/>
          </a:xfrm>
          <a:prstGeom prst="rect">
            <a:avLst/>
          </a:prstGeom>
          <a:noFill/>
        </p:spPr>
        <p:txBody>
          <a:bodyPr wrap="square" rtlCol="0">
            <a:spAutoFit/>
          </a:bodyPr>
          <a:lstStyle/>
          <a:p>
            <a:pPr algn="ctr"/>
            <a:r>
              <a:rPr lang="en-US" sz="3000" b="1" dirty="0">
                <a:latin typeface="Verdana" panose="020B0604030504040204" pitchFamily="34" charset="0"/>
                <a:ea typeface="Verdana" panose="020B0604030504040204" pitchFamily="34" charset="0"/>
                <a:cs typeface="Verdana" panose="020B0604030504040204" pitchFamily="34" charset="0"/>
              </a:rPr>
              <a:t>Prayers of the People</a:t>
            </a: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15964973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8_Blank">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C20D6B17-431D-09AF-7CAE-0E8DE792099A}"/>
              </a:ext>
            </a:extLst>
          </p:cNvPr>
          <p:cNvPicPr>
            <a:picLocks noChangeAspect="1" noChangeArrowheads="1"/>
          </p:cNvPicPr>
          <p:nvPr userDrawn="1"/>
        </p:nvPicPr>
        <p:blipFill>
          <a:blip r:embed="rId2">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5AA3781-E7B4-84A2-ADD6-D5C9210EFA5D}"/>
              </a:ext>
            </a:extLst>
          </p:cNvPr>
          <p:cNvSpPr txBox="1"/>
          <p:nvPr userDrawn="1"/>
        </p:nvSpPr>
        <p:spPr>
          <a:xfrm>
            <a:off x="493191" y="2690336"/>
            <a:ext cx="8157618" cy="1477328"/>
          </a:xfrm>
          <a:prstGeom prst="rect">
            <a:avLst/>
          </a:prstGeom>
          <a:solidFill>
            <a:srgbClr val="E7C6A1">
              <a:alpha val="78431"/>
            </a:srgbClr>
          </a:solidFill>
          <a:ln>
            <a:solidFill>
              <a:schemeClr val="bg1"/>
            </a:solidFill>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9000" dirty="0">
                <a:latin typeface="Lucida Calligraphy" panose="03010101010101010101" pitchFamily="66" charset="77"/>
              </a:rPr>
              <a:t>Benediction</a:t>
            </a:r>
          </a:p>
        </p:txBody>
      </p:sp>
    </p:spTree>
    <p:extLst>
      <p:ext uri="{BB962C8B-B14F-4D97-AF65-F5344CB8AC3E}">
        <p14:creationId xmlns:p14="http://schemas.microsoft.com/office/powerpoint/2010/main" val="262901471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7_Blank">
    <p:spTree>
      <p:nvGrpSpPr>
        <p:cNvPr id="1" name=""/>
        <p:cNvGrpSpPr/>
        <p:nvPr/>
      </p:nvGrpSpPr>
      <p:grpSpPr>
        <a:xfrm>
          <a:off x="0" y="0"/>
          <a:ext cx="0" cy="0"/>
          <a:chOff x="0" y="0"/>
          <a:chExt cx="0" cy="0"/>
        </a:xfrm>
      </p:grpSpPr>
      <p:pic>
        <p:nvPicPr>
          <p:cNvPr id="2" name="Picture 2" descr="2,300+ Communion Cup And Bread Stock Photos, Pictures &amp; Royalty-Free Images  - iStock | Crown of thorns">
            <a:extLst>
              <a:ext uri="{FF2B5EF4-FFF2-40B4-BE49-F238E27FC236}">
                <a16:creationId xmlns:a16="http://schemas.microsoft.com/office/drawing/2014/main" id="{FBF73CB9-8696-4BBA-D631-52CB7F999BDE}"/>
              </a:ext>
            </a:extLst>
          </p:cNvPr>
          <p:cNvPicPr>
            <a:picLocks noChangeAspect="1" noChangeArrowheads="1"/>
          </p:cNvPicPr>
          <p:nvPr userDrawn="1"/>
        </p:nvPicPr>
        <p:blipFill>
          <a:blip r:embed="rId2">
            <a:alphaModFix amt="5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F8C41E9-7BDB-AEC4-5613-172880AA0FE8}"/>
              </a:ext>
            </a:extLst>
          </p:cNvPr>
          <p:cNvSpPr txBox="1"/>
          <p:nvPr userDrawn="1"/>
        </p:nvSpPr>
        <p:spPr>
          <a:xfrm>
            <a:off x="92529" y="258901"/>
            <a:ext cx="8958942" cy="3170099"/>
          </a:xfrm>
          <a:prstGeom prst="rect">
            <a:avLst/>
          </a:prstGeom>
          <a:noFill/>
        </p:spPr>
        <p:txBody>
          <a:bodyPr wrap="square" rtlCol="0">
            <a:spAutoFit/>
          </a:bodyPr>
          <a:lstStyle/>
          <a:p>
            <a:pPr algn="ctr"/>
            <a:r>
              <a:rPr lang="en-US" sz="5000" dirty="0">
                <a:latin typeface="Lucida Calligraphy" panose="03010101010101010101" pitchFamily="66" charset="77"/>
              </a:rPr>
              <a:t>Breaking the Bread </a:t>
            </a:r>
          </a:p>
          <a:p>
            <a:pPr algn="ctr"/>
            <a:r>
              <a:rPr lang="en-US" sz="5000" dirty="0">
                <a:latin typeface="Lucida Calligraphy" panose="03010101010101010101" pitchFamily="66" charset="77"/>
              </a:rPr>
              <a:t>&amp;</a:t>
            </a:r>
          </a:p>
          <a:p>
            <a:pPr algn="ctr"/>
            <a:r>
              <a:rPr lang="en-US" sz="5000" dirty="0">
                <a:latin typeface="Lucida Calligraphy" panose="03010101010101010101" pitchFamily="66" charset="77"/>
              </a:rPr>
              <a:t> Giving the Bread and Cup </a:t>
            </a:r>
          </a:p>
        </p:txBody>
      </p:sp>
      <p:sp>
        <p:nvSpPr>
          <p:cNvPr id="4" name="TextBox 3">
            <a:extLst>
              <a:ext uri="{FF2B5EF4-FFF2-40B4-BE49-F238E27FC236}">
                <a16:creationId xmlns:a16="http://schemas.microsoft.com/office/drawing/2014/main" id="{33E2312D-BEA7-B898-EBB2-3F5612FFA4EA}"/>
              </a:ext>
            </a:extLst>
          </p:cNvPr>
          <p:cNvSpPr txBox="1"/>
          <p:nvPr userDrawn="1"/>
        </p:nvSpPr>
        <p:spPr>
          <a:xfrm>
            <a:off x="0" y="4174004"/>
            <a:ext cx="9144000" cy="1938992"/>
          </a:xfrm>
          <a:prstGeom prst="rect">
            <a:avLst/>
          </a:prstGeom>
          <a:noFill/>
        </p:spPr>
        <p:txBody>
          <a:bodyPr wrap="square">
            <a:spAutoFit/>
          </a:bodyPr>
          <a:lstStyle/>
          <a:p>
            <a:pPr algn="ctr"/>
            <a:r>
              <a:rPr lang="en-US" sz="3000" dirty="0">
                <a:latin typeface="Verdana" panose="020B0604030504040204" pitchFamily="34" charset="0"/>
                <a:ea typeface="Verdana" panose="020B0604030504040204" pitchFamily="34" charset="0"/>
                <a:cs typeface="Verdana" panose="020B0604030504040204" pitchFamily="34" charset="0"/>
              </a:rPr>
              <a:t>The body of Christ, given for you. </a:t>
            </a:r>
          </a:p>
          <a:p>
            <a:pPr algn="ctr"/>
            <a:r>
              <a:rPr lang="en-US" sz="3000" b="1" dirty="0">
                <a:latin typeface="Verdana" panose="020B0604030504040204" pitchFamily="34" charset="0"/>
                <a:ea typeface="Verdana" panose="020B0604030504040204" pitchFamily="34" charset="0"/>
                <a:cs typeface="Verdana" panose="020B0604030504040204" pitchFamily="34" charset="0"/>
              </a:rPr>
              <a:t>Amen. </a:t>
            </a: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r>
              <a:rPr lang="en-US" sz="3000" dirty="0">
                <a:latin typeface="Verdana" panose="020B0604030504040204" pitchFamily="34" charset="0"/>
                <a:ea typeface="Verdana" panose="020B0604030504040204" pitchFamily="34" charset="0"/>
                <a:cs typeface="Verdana" panose="020B0604030504040204" pitchFamily="34" charset="0"/>
              </a:rPr>
              <a:t>The blood of Christ, given for you. </a:t>
            </a:r>
          </a:p>
          <a:p>
            <a:pPr algn="ctr"/>
            <a:r>
              <a:rPr lang="en-US" sz="3000" b="1" dirty="0">
                <a:latin typeface="Verdana" panose="020B0604030504040204" pitchFamily="34" charset="0"/>
                <a:ea typeface="Verdana" panose="020B0604030504040204" pitchFamily="34" charset="0"/>
                <a:cs typeface="Verdana" panose="020B0604030504040204" pitchFamily="34" charset="0"/>
              </a:rPr>
              <a:t>Amen. </a:t>
            </a:r>
          </a:p>
        </p:txBody>
      </p:sp>
    </p:spTree>
    <p:extLst>
      <p:ext uri="{BB962C8B-B14F-4D97-AF65-F5344CB8AC3E}">
        <p14:creationId xmlns:p14="http://schemas.microsoft.com/office/powerpoint/2010/main" val="116554037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Communion Prayer">
    <p:spTree>
      <p:nvGrpSpPr>
        <p:cNvPr id="1" name=""/>
        <p:cNvGrpSpPr/>
        <p:nvPr/>
      </p:nvGrpSpPr>
      <p:grpSpPr>
        <a:xfrm>
          <a:off x="0" y="0"/>
          <a:ext cx="0" cy="0"/>
          <a:chOff x="0" y="0"/>
          <a:chExt cx="0" cy="0"/>
        </a:xfrm>
      </p:grpSpPr>
      <p:pic>
        <p:nvPicPr>
          <p:cNvPr id="4" name="Picture 2" descr="2,300+ Communion Cup And Bread Stock Photos, Pictures &amp; Royalty-Free Images  - iStock | Crown of thorns">
            <a:extLst>
              <a:ext uri="{FF2B5EF4-FFF2-40B4-BE49-F238E27FC236}">
                <a16:creationId xmlns:a16="http://schemas.microsoft.com/office/drawing/2014/main" id="{61DB9338-98E2-E69D-3BD7-A53567A03CE5}"/>
              </a:ext>
            </a:extLst>
          </p:cNvPr>
          <p:cNvPicPr>
            <a:picLocks noChangeAspect="1" noChangeArrowheads="1"/>
          </p:cNvPicPr>
          <p:nvPr userDrawn="1"/>
        </p:nvPicPr>
        <p:blipFill>
          <a:blip r:embed="rId2">
            <a:alphaModFix amt="5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FC64ADFB-2C9E-504B-3EF4-99EC01390515}"/>
              </a:ext>
            </a:extLst>
          </p:cNvPr>
          <p:cNvSpPr txBox="1"/>
          <p:nvPr userDrawn="1"/>
        </p:nvSpPr>
        <p:spPr>
          <a:xfrm>
            <a:off x="92529" y="271222"/>
            <a:ext cx="8958942" cy="861774"/>
          </a:xfrm>
          <a:prstGeom prst="rect">
            <a:avLst/>
          </a:prstGeom>
          <a:noFill/>
        </p:spPr>
        <p:txBody>
          <a:bodyPr wrap="square" rtlCol="0">
            <a:spAutoFit/>
          </a:bodyPr>
          <a:lstStyle/>
          <a:p>
            <a:pPr algn="ctr"/>
            <a:r>
              <a:rPr lang="en-US" sz="5000" dirty="0">
                <a:latin typeface="Lucida Calligraphy" panose="03010101010101010101" pitchFamily="66" charset="77"/>
              </a:rPr>
              <a:t>Prayer after Communion</a:t>
            </a:r>
          </a:p>
        </p:txBody>
      </p:sp>
      <p:sp>
        <p:nvSpPr>
          <p:cNvPr id="3" name="TextBox 2">
            <a:extLst>
              <a:ext uri="{FF2B5EF4-FFF2-40B4-BE49-F238E27FC236}">
                <a16:creationId xmlns:a16="http://schemas.microsoft.com/office/drawing/2014/main" id="{DF772910-6F65-59EE-AAC8-253F507A2A2F}"/>
              </a:ext>
            </a:extLst>
          </p:cNvPr>
          <p:cNvSpPr txBox="1"/>
          <p:nvPr userDrawn="1"/>
        </p:nvSpPr>
        <p:spPr>
          <a:xfrm>
            <a:off x="0" y="1336120"/>
            <a:ext cx="9144000" cy="5262979"/>
          </a:xfrm>
          <a:prstGeom prst="rect">
            <a:avLst/>
          </a:prstGeom>
          <a:noFill/>
        </p:spPr>
        <p:txBody>
          <a:bodyPr wrap="square">
            <a:spAutoFit/>
          </a:bodyPr>
          <a:lstStyle/>
          <a:p>
            <a:pPr algn="ctr"/>
            <a:r>
              <a:rPr lang="en-US" sz="4800" b="1" dirty="0"/>
              <a:t>Eternal God, we give you thanks for this holy mystery in which you have given yourself to us. Grant that we may go into the world in the strength of your Spirit, to give ourselves for others, in the name of Jesus Christ our Lord, Amen. </a:t>
            </a:r>
          </a:p>
        </p:txBody>
      </p:sp>
    </p:spTree>
    <p:extLst>
      <p:ext uri="{BB962C8B-B14F-4D97-AF65-F5344CB8AC3E}">
        <p14:creationId xmlns:p14="http://schemas.microsoft.com/office/powerpoint/2010/main" val="414076011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0_Call to Worship Responses">
    <p:spTree>
      <p:nvGrpSpPr>
        <p:cNvPr id="1" name=""/>
        <p:cNvGrpSpPr/>
        <p:nvPr/>
      </p:nvGrpSpPr>
      <p:grpSpPr>
        <a:xfrm>
          <a:off x="0" y="0"/>
          <a:ext cx="0" cy="0"/>
          <a:chOff x="0" y="0"/>
          <a:chExt cx="0" cy="0"/>
        </a:xfrm>
      </p:grpSpPr>
      <p:pic>
        <p:nvPicPr>
          <p:cNvPr id="3074" name="Picture 2" descr="1,900+ Bible By Window Light Stock Photos, Pictures &amp; Royalty-Free Images -  iStock">
            <a:extLst>
              <a:ext uri="{FF2B5EF4-FFF2-40B4-BE49-F238E27FC236}">
                <a16:creationId xmlns:a16="http://schemas.microsoft.com/office/drawing/2014/main" id="{CFC89D73-694A-5032-63A8-64464A671671}"/>
              </a:ext>
            </a:extLst>
          </p:cNvPr>
          <p:cNvPicPr>
            <a:picLocks noChangeAspect="1" noChangeArrowheads="1"/>
          </p:cNvPicPr>
          <p:nvPr userDrawn="1"/>
        </p:nvPicPr>
        <p:blipFill>
          <a:blip r:embed="rId2">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2782669"/>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392595" y="58438"/>
            <a:ext cx="8358809" cy="769441"/>
          </a:xfrm>
          <a:prstGeom prst="rect">
            <a:avLst/>
          </a:prstGeom>
          <a:noFill/>
        </p:spPr>
        <p:txBody>
          <a:bodyPr wrap="square" rtlCol="0">
            <a:spAutoFit/>
          </a:bodyPr>
          <a:lstStyle/>
          <a:p>
            <a:pPr algn="ctr"/>
            <a:r>
              <a:rPr lang="en-US" sz="4400" b="1" dirty="0">
                <a:latin typeface="Times" pitchFamily="2" charset="0"/>
              </a:rPr>
              <a:t>Confession &amp; Pardon</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3255" y="2782669"/>
            <a:ext cx="1654933" cy="646331"/>
          </a:xfrm>
          <a:prstGeom prst="rect">
            <a:avLst/>
          </a:prstGeom>
          <a:noFill/>
        </p:spPr>
        <p:txBody>
          <a:bodyPr wrap="square" rtlCol="0">
            <a:spAutoFit/>
          </a:bodyPr>
          <a:lstStyle/>
          <a:p>
            <a:r>
              <a:rPr lang="en-US" sz="3600" i="1" dirty="0">
                <a:solidFill>
                  <a:schemeClr val="accent1"/>
                </a:solidFill>
                <a:latin typeface="+mn-lt"/>
              </a:rPr>
              <a:t>Pastor:</a:t>
            </a:r>
          </a:p>
        </p:txBody>
      </p:sp>
    </p:spTree>
    <p:extLst>
      <p:ext uri="{BB962C8B-B14F-4D97-AF65-F5344CB8AC3E}">
        <p14:creationId xmlns:p14="http://schemas.microsoft.com/office/powerpoint/2010/main" val="135411136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Opening Prayer">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88E29F36-9E0B-97DA-61D8-7D822B004EB1}"/>
              </a:ext>
            </a:extLst>
          </p:cNvPr>
          <p:cNvSpPr>
            <a:spLocks noGrp="1"/>
          </p:cNvSpPr>
          <p:nvPr>
            <p:ph type="body" sz="quarter" idx="10"/>
          </p:nvPr>
        </p:nvSpPr>
        <p:spPr>
          <a:xfrm>
            <a:off x="158750" y="963613"/>
            <a:ext cx="5437188" cy="5715000"/>
          </a:xfrm>
        </p:spPr>
        <p:txBody>
          <a:bodyPr/>
          <a:lstStyle>
            <a:lvl1pPr marL="0" indent="0" algn="ctr">
              <a:buNone/>
              <a:defRPr sz="3800" b="1">
                <a:latin typeface="+mn-lt"/>
              </a:defRPr>
            </a:lvl1pPr>
          </a:lstStyle>
          <a:p>
            <a:pPr lvl="0"/>
            <a:r>
              <a:rPr lang="en-US" dirty="0"/>
              <a:t>Click to edit Master text styles</a:t>
            </a:r>
          </a:p>
        </p:txBody>
      </p:sp>
      <p:sp>
        <p:nvSpPr>
          <p:cNvPr id="11" name="TextBox 10">
            <a:extLst>
              <a:ext uri="{FF2B5EF4-FFF2-40B4-BE49-F238E27FC236}">
                <a16:creationId xmlns:a16="http://schemas.microsoft.com/office/drawing/2014/main" id="{964A4E7E-E56C-2A54-8579-13F77CDB44E3}"/>
              </a:ext>
            </a:extLst>
          </p:cNvPr>
          <p:cNvSpPr txBox="1"/>
          <p:nvPr userDrawn="1"/>
        </p:nvSpPr>
        <p:spPr>
          <a:xfrm>
            <a:off x="1853406" y="0"/>
            <a:ext cx="5437188" cy="769441"/>
          </a:xfrm>
          <a:prstGeom prst="rect">
            <a:avLst/>
          </a:prstGeom>
          <a:noFill/>
        </p:spPr>
        <p:txBody>
          <a:bodyPr wrap="square" rtlCol="0">
            <a:spAutoFit/>
          </a:bodyPr>
          <a:lstStyle/>
          <a:p>
            <a:pPr algn="ctr"/>
            <a:r>
              <a:rPr lang="en-US" sz="4400" b="1" dirty="0">
                <a:latin typeface="+mn-lt"/>
              </a:rPr>
              <a:t>OPENING PRAYER</a:t>
            </a:r>
          </a:p>
        </p:txBody>
      </p:sp>
      <p:pic>
        <p:nvPicPr>
          <p:cNvPr id="2050" name="Picture 2" descr="Love Is God's Language - Day 2 of 5">
            <a:extLst>
              <a:ext uri="{FF2B5EF4-FFF2-40B4-BE49-F238E27FC236}">
                <a16:creationId xmlns:a16="http://schemas.microsoft.com/office/drawing/2014/main" id="{C087FAFF-2E9C-EB23-075E-0DD9A99B06DD}"/>
              </a:ext>
            </a:extLst>
          </p:cNvPr>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a:fillRect/>
          </a:stretch>
        </p:blipFill>
        <p:spPr bwMode="auto">
          <a:xfrm>
            <a:off x="5759669" y="963613"/>
            <a:ext cx="3300248"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032976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EEA42F8-F502-CA40-A499-BAF51F08894E}" type="datetimeFigureOut">
              <a:rPr lang="en-US" smtClean="0"/>
              <a:t>9/3/26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7B89E0-00D2-6C40-8B00-2D506419E48F}" type="slidenum">
              <a:rPr lang="en-US" smtClean="0"/>
              <a:t>‹#›</a:t>
            </a:fld>
            <a:endParaRPr lang="en-US"/>
          </a:p>
        </p:txBody>
      </p:sp>
    </p:spTree>
    <p:extLst>
      <p:ext uri="{BB962C8B-B14F-4D97-AF65-F5344CB8AC3E}">
        <p14:creationId xmlns:p14="http://schemas.microsoft.com/office/powerpoint/2010/main" val="232149877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pic>
        <p:nvPicPr>
          <p:cNvPr id="2050" name="Picture 2" descr="In this captivating image, a pair of hands cradles a perfectly shaped heart made of golden beach sand. The crystal-clear aqua waves gently kiss the shore in the background, creating a serene atmosphere. This symbol of love and care, with the pristine beach surrounding it, evokes feelings of peace and affection against the soothing sounds of the sea.">
            <a:extLst>
              <a:ext uri="{FF2B5EF4-FFF2-40B4-BE49-F238E27FC236}">
                <a16:creationId xmlns:a16="http://schemas.microsoft.com/office/drawing/2014/main" id="{43EDFAD3-EBDB-DF7D-5F27-9C6E2DBCB16B}"/>
              </a:ext>
            </a:extLst>
          </p:cNvPr>
          <p:cNvPicPr>
            <a:picLocks noChangeAspect="1" noChangeArrowheads="1"/>
          </p:cNvPicPr>
          <p:nvPr userDrawn="1"/>
        </p:nvPicPr>
        <p:blipFill>
          <a:blip r:embed="rId2">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hasCustomPrompt="1"/>
          </p:nvPr>
        </p:nvSpPr>
        <p:spPr>
          <a:xfrm>
            <a:off x="685800" y="136524"/>
            <a:ext cx="7772400" cy="879475"/>
          </a:xfrm>
        </p:spPr>
        <p:txBody>
          <a:bodyPr anchor="b"/>
          <a:lstStyle>
            <a:lvl1pPr algn="ctr">
              <a:defRPr sz="6000"/>
            </a:lvl1pPr>
          </a:lstStyle>
          <a:p>
            <a:r>
              <a:rPr lang="en-US" dirty="0"/>
              <a:t>Offertory </a:t>
            </a:r>
          </a:p>
        </p:txBody>
      </p:sp>
      <p:sp>
        <p:nvSpPr>
          <p:cNvPr id="3" name="Subtitle 2"/>
          <p:cNvSpPr>
            <a:spLocks noGrp="1"/>
          </p:cNvSpPr>
          <p:nvPr>
            <p:ph type="subTitle" idx="1"/>
          </p:nvPr>
        </p:nvSpPr>
        <p:spPr>
          <a:xfrm>
            <a:off x="685799" y="1302818"/>
            <a:ext cx="7772399" cy="3954982"/>
          </a:xfrm>
        </p:spPr>
        <p:txBody>
          <a:bodyPr/>
          <a:lstStyle>
            <a:lvl1pPr marL="0" indent="0" algn="ctr">
              <a:lnSpc>
                <a:spcPct val="150000"/>
              </a:lnSpc>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3EEA42F8-F502-CA40-A499-BAF51F08894E}" type="datetimeFigureOut">
              <a:rPr lang="en-US" smtClean="0"/>
              <a:t>9/3/26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7B89E0-00D2-6C40-8B00-2D506419E48F}" type="slidenum">
              <a:rPr lang="en-US" smtClean="0"/>
              <a:t>‹#›</a:t>
            </a:fld>
            <a:endParaRPr lang="en-US"/>
          </a:p>
        </p:txBody>
      </p:sp>
    </p:spTree>
    <p:extLst>
      <p:ext uri="{BB962C8B-B14F-4D97-AF65-F5344CB8AC3E}">
        <p14:creationId xmlns:p14="http://schemas.microsoft.com/office/powerpoint/2010/main" val="345128800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6_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859A1B8-DB7E-EC7D-93A6-5CC06887DD86}"/>
              </a:ext>
            </a:extLst>
          </p:cNvPr>
          <p:cNvPicPr>
            <a:picLocks noChangeAspect="1"/>
          </p:cNvPicPr>
          <p:nvPr userDrawn="1"/>
        </p:nvPicPr>
        <p:blipFill>
          <a:blip r:embed="rId2"/>
          <a:stretch>
            <a:fillRect/>
          </a:stretch>
        </p:blipFill>
        <p:spPr>
          <a:xfrm>
            <a:off x="-1" y="0"/>
            <a:ext cx="9201875" cy="6858000"/>
          </a:xfrm>
          <a:prstGeom prst="rect">
            <a:avLst/>
          </a:prstGeom>
        </p:spPr>
      </p:pic>
    </p:spTree>
    <p:extLst>
      <p:ext uri="{BB962C8B-B14F-4D97-AF65-F5344CB8AC3E}">
        <p14:creationId xmlns:p14="http://schemas.microsoft.com/office/powerpoint/2010/main" val="151035284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5_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CD9AC5E-084D-AAE5-876A-C98E9F9124CF}"/>
              </a:ext>
            </a:extLst>
          </p:cNvPr>
          <p:cNvPicPr>
            <a:picLocks noChangeAspect="1"/>
          </p:cNvPicPr>
          <p:nvPr userDrawn="1"/>
        </p:nvPicPr>
        <p:blipFill>
          <a:blip r:embed="rId2"/>
          <a:stretch>
            <a:fillRect/>
          </a:stretch>
        </p:blipFill>
        <p:spPr>
          <a:xfrm>
            <a:off x="-1" y="-25782"/>
            <a:ext cx="9236468" cy="6883782"/>
          </a:xfrm>
          <a:prstGeom prst="rect">
            <a:avLst/>
          </a:prstGeom>
        </p:spPr>
      </p:pic>
    </p:spTree>
    <p:extLst>
      <p:ext uri="{BB962C8B-B14F-4D97-AF65-F5344CB8AC3E}">
        <p14:creationId xmlns:p14="http://schemas.microsoft.com/office/powerpoint/2010/main" val="68877144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4_Blank">
    <p:spTree>
      <p:nvGrpSpPr>
        <p:cNvPr id="1" name=""/>
        <p:cNvGrpSpPr/>
        <p:nvPr/>
      </p:nvGrpSpPr>
      <p:grpSpPr>
        <a:xfrm>
          <a:off x="0" y="0"/>
          <a:ext cx="0" cy="0"/>
          <a:chOff x="0" y="0"/>
          <a:chExt cx="0" cy="0"/>
        </a:xfrm>
      </p:grpSpPr>
      <p:pic>
        <p:nvPicPr>
          <p:cNvPr id="3074" name="Picture 2" descr="Graceful cherry blossom branches stretch across the frame, displaying clusters of delicate pink and white flowers in various stages of bloom. Cool morning light filters through the orchard, creating a fresh and peaceful atmosphere that celebrates spring's arrival. Backlit petals reveal translucent edges and soft textures, while some petals drift gently through the air, adding movement to the serene scene. The color palette features blush pink and cream petals against sage green new leaves and a pale blue sky backdrop. Sharp botanical details in the foreground gradually fade into soft bokeh, creating beautiful depth. Morning dew droplets cling to the delicate petal surfaces, enhancing the natural beauty. The composition captures the ephemeral nature of spring blossoms, symbolizing renewal, hope, and the inspiring beauty of nature's seasonal transformation.">
            <a:extLst>
              <a:ext uri="{FF2B5EF4-FFF2-40B4-BE49-F238E27FC236}">
                <a16:creationId xmlns:a16="http://schemas.microsoft.com/office/drawing/2014/main" id="{44B6B69F-B442-67F8-D862-B9862C74BAAF}"/>
              </a:ext>
            </a:extLst>
          </p:cNvPr>
          <p:cNvPicPr>
            <a:picLocks noChangeAspect="1" noChangeArrowheads="1"/>
          </p:cNvPicPr>
          <p:nvPr userDrawn="1"/>
        </p:nvPicPr>
        <p:blipFill>
          <a:blip r:embed="rId2">
            <a:alphaModFix amt="35000"/>
            <a:extLst>
              <a:ext uri="{28A0092B-C50C-407E-A947-70E740481C1C}">
                <a14:useLocalDpi xmlns:a14="http://schemas.microsoft.com/office/drawing/2010/main"/>
              </a:ext>
            </a:extLst>
          </a:blip>
          <a:srcRect/>
          <a:stretch>
            <a:fillRect/>
          </a:stretch>
        </p:blipFill>
        <p:spPr bwMode="auto">
          <a:xfrm>
            <a:off x="-9105" y="0"/>
            <a:ext cx="9162207"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0DFF8D1B-CF9A-FBAC-CC40-C8EED261323C}"/>
              </a:ext>
            </a:extLst>
          </p:cNvPr>
          <p:cNvSpPr txBox="1"/>
          <p:nvPr userDrawn="1"/>
        </p:nvSpPr>
        <p:spPr>
          <a:xfrm>
            <a:off x="-9105" y="907938"/>
            <a:ext cx="9144000" cy="4830874"/>
          </a:xfrm>
          <a:prstGeom prst="rect">
            <a:avLst/>
          </a:prstGeom>
          <a:solidFill>
            <a:schemeClr val="accent4">
              <a:lumMod val="20000"/>
              <a:lumOff val="80000"/>
              <a:alpha val="73333"/>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lnSpc>
                <a:spcPct val="150000"/>
              </a:lnSpc>
            </a:pPr>
            <a:r>
              <a:rPr lang="en-US" sz="3500" b="1"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rPr>
              <a:t>Our Sunday service is live-streamed, and microphones pick up sound throughout the sanctuary. Recording begins at least 15 minutes before the service to include announcements.</a:t>
            </a:r>
          </a:p>
        </p:txBody>
      </p:sp>
      <p:sp>
        <p:nvSpPr>
          <p:cNvPr id="3" name="TextBox 2">
            <a:extLst>
              <a:ext uri="{FF2B5EF4-FFF2-40B4-BE49-F238E27FC236}">
                <a16:creationId xmlns:a16="http://schemas.microsoft.com/office/drawing/2014/main" id="{FBC178D4-389E-495F-80B9-166B1A0B7B11}"/>
              </a:ext>
            </a:extLst>
          </p:cNvPr>
          <p:cNvSpPr txBox="1"/>
          <p:nvPr userDrawn="1"/>
        </p:nvSpPr>
        <p:spPr>
          <a:xfrm>
            <a:off x="532612" y="100026"/>
            <a:ext cx="8078771" cy="707886"/>
          </a:xfrm>
          <a:prstGeom prst="rect">
            <a:avLst/>
          </a:prstGeom>
          <a:noFill/>
        </p:spPr>
        <p:txBody>
          <a:bodyPr wrap="square" rtlCol="0">
            <a:spAutoFit/>
          </a:bodyPr>
          <a:lstStyle/>
          <a:p>
            <a:pPr algn="ctr"/>
            <a:r>
              <a:rPr lang="en-US" sz="4000" b="1" dirty="0">
                <a:latin typeface="Verdana" panose="020B0604030504040204" pitchFamily="34" charset="0"/>
                <a:ea typeface="Verdana" panose="020B0604030504040204" pitchFamily="34" charset="0"/>
                <a:cs typeface="Verdana" panose="020B0604030504040204" pitchFamily="34" charset="0"/>
              </a:rPr>
              <a:t>FRIENDLY REMINDER</a:t>
            </a:r>
          </a:p>
        </p:txBody>
      </p:sp>
      <p:sp>
        <p:nvSpPr>
          <p:cNvPr id="4" name="Text Placeholder 2">
            <a:extLst>
              <a:ext uri="{FF2B5EF4-FFF2-40B4-BE49-F238E27FC236}">
                <a16:creationId xmlns:a16="http://schemas.microsoft.com/office/drawing/2014/main" id="{772C3D95-F378-6518-9DE9-A6139F558D31}"/>
              </a:ext>
            </a:extLst>
          </p:cNvPr>
          <p:cNvSpPr txBox="1">
            <a:spLocks/>
          </p:cNvSpPr>
          <p:nvPr userDrawn="1"/>
        </p:nvSpPr>
        <p:spPr>
          <a:xfrm>
            <a:off x="628647" y="5956524"/>
            <a:ext cx="7886700" cy="807912"/>
          </a:xfrm>
          <a:prstGeom prst="rect">
            <a:avLst/>
          </a:prstGeom>
          <a:solidFill>
            <a:schemeClr val="bg1"/>
          </a:solidFill>
        </p:spPr>
        <p:txBody>
          <a:bodyPr vert="horz" lIns="91440" tIns="45720" rIns="91440" bIns="45720" rtlCol="0">
            <a:noAutofit/>
          </a:bodyPr>
          <a:lstStyle>
            <a:lvl1pPr marL="0" indent="0" algn="ctr" defTabSz="914400" rtl="0" eaLnBrk="1" latinLnBrk="0" hangingPunct="1">
              <a:lnSpc>
                <a:spcPct val="90000"/>
              </a:lnSpc>
              <a:spcBef>
                <a:spcPts val="1000"/>
              </a:spcBef>
              <a:buFontTx/>
              <a:buNone/>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200" b="1" dirty="0"/>
              <a:t>Livestream Notice:</a:t>
            </a:r>
            <a:r>
              <a:rPr lang="en-US" sz="1200" dirty="0"/>
              <a:t> Our worship service is live-streamed and recorded. By attending, you consent to being included in the broadcast. Thank you for joining us!</a:t>
            </a:r>
          </a:p>
          <a:p>
            <a:r>
              <a:rPr lang="en-US" sz="1200" b="1" dirty="0"/>
              <a:t>Security Notice: </a:t>
            </a:r>
            <a:r>
              <a:rPr lang="en-US" sz="1200" dirty="0"/>
              <a:t>There are security cameras in the fellowship hall that are recording. These are </a:t>
            </a:r>
            <a:r>
              <a:rPr lang="en-US" sz="1200" b="1" u="sng" dirty="0"/>
              <a:t>not </a:t>
            </a:r>
            <a:r>
              <a:rPr lang="en-US" sz="1200" dirty="0"/>
              <a:t>on a public system.</a:t>
            </a:r>
          </a:p>
        </p:txBody>
      </p:sp>
    </p:spTree>
    <p:extLst>
      <p:ext uri="{BB962C8B-B14F-4D97-AF65-F5344CB8AC3E}">
        <p14:creationId xmlns:p14="http://schemas.microsoft.com/office/powerpoint/2010/main" val="306012233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rayer For Illumination">
    <p:spTree>
      <p:nvGrpSpPr>
        <p:cNvPr id="1" name=""/>
        <p:cNvGrpSpPr/>
        <p:nvPr/>
      </p:nvGrpSpPr>
      <p:grpSpPr>
        <a:xfrm>
          <a:off x="0" y="0"/>
          <a:ext cx="0" cy="0"/>
          <a:chOff x="0" y="0"/>
          <a:chExt cx="0" cy="0"/>
        </a:xfrm>
      </p:grpSpPr>
      <p:pic>
        <p:nvPicPr>
          <p:cNvPr id="1026" name="Picture 2" descr="A luminous glass cross floats majestically in divine golden light, creating a peaceful and inspirational spiritual atmosphere. The 3D rendered cross features smooth beveled edges with translucent glass material that emits warm golden light from within. Soft volumetric light rays pierce through gentle atmospheric fog, while delicate light particles float dreamily around the sacred symbol. The background transitions beautifully from deep faith blue to heavenly gold, creating a cinematic gradient that enhances the ethereal mood. This minimalist modern interpretation of Christian symbolism combines clean composition with negative space, resulting in a professional stock-ready illustration. The overall aesthetic conveys hope, faith, and divine presence through its glowing elements and heavenly atmosphere, perfect for inspirational religious content.">
            <a:extLst>
              <a:ext uri="{FF2B5EF4-FFF2-40B4-BE49-F238E27FC236}">
                <a16:creationId xmlns:a16="http://schemas.microsoft.com/office/drawing/2014/main" id="{BFA27DF1-20E1-9884-CDAA-560A59B820A0}"/>
              </a:ext>
            </a:extLst>
          </p:cNvPr>
          <p:cNvPicPr>
            <a:picLocks noChangeAspect="1" noChangeArrowheads="1"/>
          </p:cNvPicPr>
          <p:nvPr userDrawn="1"/>
        </p:nvPicPr>
        <p:blipFill>
          <a:blip r:embed="rId2">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18B0E465-7E32-518F-9B40-D5E680FF8CEE}"/>
              </a:ext>
            </a:extLst>
          </p:cNvPr>
          <p:cNvSpPr txBox="1"/>
          <p:nvPr userDrawn="1"/>
        </p:nvSpPr>
        <p:spPr>
          <a:xfrm>
            <a:off x="30650" y="1060772"/>
            <a:ext cx="9082700" cy="5797228"/>
          </a:xfrm>
          <a:prstGeom prst="rect">
            <a:avLst/>
          </a:prstGeom>
          <a:noFill/>
        </p:spPr>
        <p:txBody>
          <a:bodyPr wrap="square">
            <a:spAutoFit/>
          </a:bodyPr>
          <a:lstStyle/>
          <a:p>
            <a:pPr algn="ctr">
              <a:lnSpc>
                <a:spcPct val="150000"/>
              </a:lnSpc>
            </a:pPr>
            <a:r>
              <a:rPr lang="en-US" sz="3600" b="1" dirty="0">
                <a:latin typeface="Verdana" panose="020B0604030504040204" pitchFamily="34" charset="0"/>
                <a:ea typeface="Verdana" panose="020B0604030504040204" pitchFamily="34" charset="0"/>
                <a:cs typeface="Verdana" panose="020B0604030504040204" pitchFamily="34" charset="0"/>
              </a:rPr>
              <a:t>Spirit of the living God, </a:t>
            </a:r>
          </a:p>
          <a:p>
            <a:pPr algn="ctr">
              <a:lnSpc>
                <a:spcPct val="150000"/>
              </a:lnSpc>
            </a:pPr>
            <a:r>
              <a:rPr lang="en-US" sz="3600" b="1" dirty="0">
                <a:latin typeface="Verdana" panose="020B0604030504040204" pitchFamily="34" charset="0"/>
                <a:ea typeface="Verdana" panose="020B0604030504040204" pitchFamily="34" charset="0"/>
                <a:cs typeface="Verdana" panose="020B0604030504040204" pitchFamily="34" charset="0"/>
              </a:rPr>
              <a:t>fall afresh on me.</a:t>
            </a:r>
          </a:p>
          <a:p>
            <a:pPr algn="ctr">
              <a:lnSpc>
                <a:spcPct val="150000"/>
              </a:lnSpc>
            </a:pPr>
            <a:r>
              <a:rPr lang="en-US" sz="3600" b="1" dirty="0">
                <a:latin typeface="Verdana" panose="020B0604030504040204" pitchFamily="34" charset="0"/>
                <a:ea typeface="Verdana" panose="020B0604030504040204" pitchFamily="34" charset="0"/>
                <a:cs typeface="Verdana" panose="020B0604030504040204" pitchFamily="34" charset="0"/>
              </a:rPr>
              <a:t>Spirit of the living God,</a:t>
            </a:r>
          </a:p>
          <a:p>
            <a:pPr algn="ctr">
              <a:lnSpc>
                <a:spcPct val="150000"/>
              </a:lnSpc>
            </a:pPr>
            <a:r>
              <a:rPr lang="en-US" sz="3600" b="1" dirty="0">
                <a:latin typeface="Verdana" panose="020B0604030504040204" pitchFamily="34" charset="0"/>
                <a:ea typeface="Verdana" panose="020B0604030504040204" pitchFamily="34" charset="0"/>
                <a:cs typeface="Verdana" panose="020B0604030504040204" pitchFamily="34" charset="0"/>
              </a:rPr>
              <a:t> fall afresh on me.</a:t>
            </a:r>
          </a:p>
          <a:p>
            <a:pPr algn="ctr">
              <a:lnSpc>
                <a:spcPct val="150000"/>
              </a:lnSpc>
            </a:pPr>
            <a:r>
              <a:rPr lang="en-US" sz="3600" b="1" dirty="0">
                <a:latin typeface="Verdana" panose="020B0604030504040204" pitchFamily="34" charset="0"/>
                <a:ea typeface="Verdana" panose="020B0604030504040204" pitchFamily="34" charset="0"/>
                <a:cs typeface="Verdana" panose="020B0604030504040204" pitchFamily="34" charset="0"/>
              </a:rPr>
              <a:t>Melt me, mold me, fill me, use me.</a:t>
            </a:r>
          </a:p>
          <a:p>
            <a:pPr algn="ctr">
              <a:lnSpc>
                <a:spcPct val="150000"/>
              </a:lnSpc>
            </a:pPr>
            <a:r>
              <a:rPr lang="en-US" sz="3600" b="1" dirty="0">
                <a:latin typeface="Verdana" panose="020B0604030504040204" pitchFamily="34" charset="0"/>
                <a:ea typeface="Verdana" panose="020B0604030504040204" pitchFamily="34" charset="0"/>
                <a:cs typeface="Verdana" panose="020B0604030504040204" pitchFamily="34" charset="0"/>
              </a:rPr>
              <a:t>Spirit of the living God, fall afresh on me.</a:t>
            </a:r>
          </a:p>
        </p:txBody>
      </p:sp>
      <p:sp>
        <p:nvSpPr>
          <p:cNvPr id="3" name="TextBox 2">
            <a:extLst>
              <a:ext uri="{FF2B5EF4-FFF2-40B4-BE49-F238E27FC236}">
                <a16:creationId xmlns:a16="http://schemas.microsoft.com/office/drawing/2014/main" id="{1A33A1C3-4090-FDC9-E731-3A788F433CB2}"/>
              </a:ext>
            </a:extLst>
          </p:cNvPr>
          <p:cNvSpPr txBox="1"/>
          <p:nvPr userDrawn="1"/>
        </p:nvSpPr>
        <p:spPr>
          <a:xfrm>
            <a:off x="490089" y="0"/>
            <a:ext cx="8338602" cy="707886"/>
          </a:xfrm>
          <a:prstGeom prst="rect">
            <a:avLst/>
          </a:prstGeom>
          <a:noFill/>
        </p:spPr>
        <p:txBody>
          <a:bodyPr wrap="square" rtlCol="0">
            <a:spAutoFit/>
          </a:bodyPr>
          <a:lstStyle/>
          <a:p>
            <a:pPr algn="ctr"/>
            <a:r>
              <a:rPr lang="en-US" sz="4000" b="1" dirty="0">
                <a:latin typeface="Georgia" panose="02040502050405020303" pitchFamily="18" charset="0"/>
                <a:ea typeface="Verdana" panose="020B0604030504040204" pitchFamily="34" charset="0"/>
                <a:cs typeface="Verdana" panose="020B0604030504040204" pitchFamily="34" charset="0"/>
              </a:rPr>
              <a:t>PRAYER FOR ILLUMINATION</a:t>
            </a:r>
          </a:p>
        </p:txBody>
      </p:sp>
    </p:spTree>
    <p:extLst>
      <p:ext uri="{BB962C8B-B14F-4D97-AF65-F5344CB8AC3E}">
        <p14:creationId xmlns:p14="http://schemas.microsoft.com/office/powerpoint/2010/main" val="198758905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Prayer For Illumination">
    <p:spTree>
      <p:nvGrpSpPr>
        <p:cNvPr id="1" name=""/>
        <p:cNvGrpSpPr/>
        <p:nvPr/>
      </p:nvGrpSpPr>
      <p:grpSpPr>
        <a:xfrm>
          <a:off x="0" y="0"/>
          <a:ext cx="0" cy="0"/>
          <a:chOff x="0" y="0"/>
          <a:chExt cx="0" cy="0"/>
        </a:xfrm>
      </p:grpSpPr>
      <p:pic>
        <p:nvPicPr>
          <p:cNvPr id="5" name="Picture 2">
            <a:extLst>
              <a:ext uri="{FF2B5EF4-FFF2-40B4-BE49-F238E27FC236}">
                <a16:creationId xmlns:a16="http://schemas.microsoft.com/office/drawing/2014/main" id="{E47A343C-FDF4-C318-080A-5033139E45E4}"/>
              </a:ext>
            </a:extLst>
          </p:cNvPr>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6016752" y="21027"/>
            <a:ext cx="3127247" cy="6855209"/>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764212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D549D70-06F0-5ABC-9E1F-3F5670F4C63C}"/>
              </a:ext>
            </a:extLst>
          </p:cNvPr>
          <p:cNvSpPr txBox="1"/>
          <p:nvPr userDrawn="1"/>
        </p:nvSpPr>
        <p:spPr>
          <a:xfrm>
            <a:off x="5398435" y="164171"/>
            <a:ext cx="3847850" cy="841670"/>
          </a:xfrm>
          <a:prstGeom prst="rect">
            <a:avLst/>
          </a:prstGeom>
        </p:spPr>
        <p:txBody>
          <a:bodyPr vert="horz" lIns="91440" tIns="45720" rIns="91440" bIns="45720" rtlCol="0">
            <a:noAutofit/>
          </a:bodyPr>
          <a:lstStyle/>
          <a:p>
            <a:pPr algn="ctr">
              <a:spcAft>
                <a:spcPts val="600"/>
              </a:spcAft>
            </a:pPr>
            <a:r>
              <a:rPr lang="en-US" sz="3600" b="1" dirty="0">
                <a:latin typeface="Verdana" panose="020B0604030504040204" pitchFamily="34" charset="0"/>
                <a:ea typeface="Verdana" panose="020B0604030504040204" pitchFamily="34" charset="0"/>
                <a:cs typeface="Verdana" panose="020B0604030504040204" pitchFamily="34" charset="0"/>
              </a:rPr>
              <a:t>PRELUDE</a:t>
            </a:r>
          </a:p>
          <a:p>
            <a:pPr algn="ctr">
              <a:spcAft>
                <a:spcPts val="600"/>
              </a:spcAft>
            </a:pPr>
            <a:endParaRPr lang="en-US" sz="3200" dirty="0">
              <a:latin typeface="Verdana" panose="020B0604030504040204" pitchFamily="34" charset="0"/>
              <a:ea typeface="Verdana" panose="020B0604030504040204" pitchFamily="34" charset="0"/>
              <a:cs typeface="Verdana" panose="020B0604030504040204" pitchFamily="34" charset="0"/>
            </a:endParaRPr>
          </a:p>
        </p:txBody>
      </p:sp>
      <p:sp>
        <p:nvSpPr>
          <p:cNvPr id="4" name="Text Placeholder 5">
            <a:extLst>
              <a:ext uri="{FF2B5EF4-FFF2-40B4-BE49-F238E27FC236}">
                <a16:creationId xmlns:a16="http://schemas.microsoft.com/office/drawing/2014/main" id="{D483C4B2-7988-1F91-B147-BCF60F60C8DB}"/>
              </a:ext>
            </a:extLst>
          </p:cNvPr>
          <p:cNvSpPr>
            <a:spLocks noGrp="1"/>
          </p:cNvSpPr>
          <p:nvPr>
            <p:ph type="body" sz="quarter" idx="10" hasCustomPrompt="1"/>
          </p:nvPr>
        </p:nvSpPr>
        <p:spPr>
          <a:xfrm>
            <a:off x="5072698" y="1087755"/>
            <a:ext cx="3848100" cy="3879850"/>
          </a:xfrm>
        </p:spPr>
        <p:txBody>
          <a:bodyPr>
            <a:normAutofit/>
          </a:bodyPr>
          <a:lstStyle>
            <a:lvl1pPr marL="0" indent="0" algn="ctr">
              <a:lnSpc>
                <a:spcPct val="150000"/>
              </a:lnSpc>
              <a:buFontTx/>
              <a:buNone/>
              <a:defRPr sz="3000" i="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Pastor</a:t>
            </a:r>
          </a:p>
          <a:p>
            <a:pPr lvl="0"/>
            <a:endParaRPr lang="en-US" dirty="0"/>
          </a:p>
          <a:p>
            <a:pPr lvl="0"/>
            <a:r>
              <a:rPr lang="en-US" dirty="0"/>
              <a:t>Sunday</a:t>
            </a:r>
          </a:p>
          <a:p>
            <a:pPr lvl="0"/>
            <a:endParaRPr lang="en-US" dirty="0"/>
          </a:p>
          <a:p>
            <a:pPr lvl="0"/>
            <a:r>
              <a:rPr lang="en-US" dirty="0"/>
              <a:t>Date</a:t>
            </a:r>
          </a:p>
        </p:txBody>
      </p:sp>
      <p:sp>
        <p:nvSpPr>
          <p:cNvPr id="6" name="TextBox 5">
            <a:extLst>
              <a:ext uri="{FF2B5EF4-FFF2-40B4-BE49-F238E27FC236}">
                <a16:creationId xmlns:a16="http://schemas.microsoft.com/office/drawing/2014/main" id="{F883699D-D2EC-A64B-4D6E-9A2AD15C6EAB}"/>
              </a:ext>
            </a:extLst>
          </p:cNvPr>
          <p:cNvSpPr txBox="1"/>
          <p:nvPr userDrawn="1"/>
        </p:nvSpPr>
        <p:spPr>
          <a:xfrm>
            <a:off x="4560783" y="4967605"/>
            <a:ext cx="4871930" cy="1092607"/>
          </a:xfrm>
          <a:prstGeom prst="rect">
            <a:avLst/>
          </a:prstGeom>
          <a:noFill/>
        </p:spPr>
        <p:txBody>
          <a:bodyPr wrap="square">
            <a:spAutoFit/>
          </a:bodyPr>
          <a:lstStyle/>
          <a:p>
            <a:pPr algn="ctr">
              <a:spcAft>
                <a:spcPts val="600"/>
              </a:spcAft>
            </a:pPr>
            <a:r>
              <a:rPr lang="en-US" sz="3000" dirty="0">
                <a:latin typeface="Verdana" panose="020B0604030504040204" pitchFamily="34" charset="0"/>
                <a:ea typeface="Verdana" panose="020B0604030504040204" pitchFamily="34" charset="0"/>
                <a:cs typeface="Verdana" panose="020B0604030504040204" pitchFamily="34" charset="0"/>
              </a:rPr>
              <a:t>CCLI License:</a:t>
            </a:r>
          </a:p>
          <a:p>
            <a:pPr algn="ctr">
              <a:spcAft>
                <a:spcPts val="600"/>
              </a:spcAft>
            </a:pPr>
            <a:r>
              <a:rPr lang="en-US" sz="3000" dirty="0">
                <a:latin typeface="Verdana" panose="020B0604030504040204" pitchFamily="34" charset="0"/>
                <a:ea typeface="Verdana" panose="020B0604030504040204" pitchFamily="34" charset="0"/>
                <a:cs typeface="Verdana" panose="020B0604030504040204" pitchFamily="34" charset="0"/>
              </a:rPr>
              <a:t>3430384-01-1829</a:t>
            </a:r>
          </a:p>
        </p:txBody>
      </p:sp>
      <p:sp>
        <p:nvSpPr>
          <p:cNvPr id="5" name="Text Placeholder 2">
            <a:extLst>
              <a:ext uri="{FF2B5EF4-FFF2-40B4-BE49-F238E27FC236}">
                <a16:creationId xmlns:a16="http://schemas.microsoft.com/office/drawing/2014/main" id="{61ED2ED3-A146-EF11-DC2D-CE05F2947A47}"/>
              </a:ext>
            </a:extLst>
          </p:cNvPr>
          <p:cNvSpPr txBox="1">
            <a:spLocks/>
          </p:cNvSpPr>
          <p:nvPr userDrawn="1"/>
        </p:nvSpPr>
        <p:spPr>
          <a:xfrm>
            <a:off x="0" y="6492874"/>
            <a:ext cx="9144000" cy="365126"/>
          </a:xfrm>
          <a:prstGeom prst="rect">
            <a:avLst/>
          </a:prstGeom>
          <a:solidFill>
            <a:schemeClr val="bg1"/>
          </a:solidFill>
        </p:spPr>
        <p:txBody>
          <a:bodyPr vert="horz" lIns="91440" tIns="45720" rIns="91440" bIns="45720" rtlCol="0">
            <a:noAutofit/>
          </a:bodyPr>
          <a:lstStyle>
            <a:lvl1pPr marL="0" indent="0" algn="ctr" defTabSz="914400" rtl="0" eaLnBrk="1" latinLnBrk="0" hangingPunct="1">
              <a:lnSpc>
                <a:spcPct val="90000"/>
              </a:lnSpc>
              <a:spcBef>
                <a:spcPts val="1000"/>
              </a:spcBef>
              <a:buFontTx/>
              <a:buNone/>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200" b="1" dirty="0"/>
              <a:t>Livestream Notice:</a:t>
            </a:r>
            <a:r>
              <a:rPr lang="en-US" sz="1200" dirty="0"/>
              <a:t> Our worship service is live-streamed and recorded. By attending, you consent to being included in the broadcast. Thank you for joining us!</a:t>
            </a:r>
          </a:p>
        </p:txBody>
      </p:sp>
    </p:spTree>
    <p:extLst>
      <p:ext uri="{BB962C8B-B14F-4D97-AF65-F5344CB8AC3E}">
        <p14:creationId xmlns:p14="http://schemas.microsoft.com/office/powerpoint/2010/main" val="115873893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pic>
        <p:nvPicPr>
          <p:cNvPr id="2" name="Picture 2" descr="Radiant Christ&quot; Religious Stained Glass Window">
            <a:extLst>
              <a:ext uri="{FF2B5EF4-FFF2-40B4-BE49-F238E27FC236}">
                <a16:creationId xmlns:a16="http://schemas.microsoft.com/office/drawing/2014/main" id="{5E9159D1-49C4-17C2-7868-4A6005306DF7}"/>
              </a:ext>
            </a:extLst>
          </p:cNvPr>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182880" y="203381"/>
            <a:ext cx="3604962" cy="6451238"/>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004A630-2F22-1030-9F77-F97CF8CF1EE6}"/>
              </a:ext>
            </a:extLst>
          </p:cNvPr>
          <p:cNvSpPr txBox="1"/>
          <p:nvPr userDrawn="1"/>
        </p:nvSpPr>
        <p:spPr>
          <a:xfrm>
            <a:off x="4008405" y="1497702"/>
            <a:ext cx="4769835" cy="3862596"/>
          </a:xfrm>
          <a:prstGeom prst="rect">
            <a:avLst/>
          </a:prstGeom>
          <a:noFill/>
        </p:spPr>
        <p:txBody>
          <a:bodyPr wrap="square" rtlCol="0">
            <a:spAutoFit/>
          </a:bodyPr>
          <a:lstStyle/>
          <a:p>
            <a:pPr algn="ctr"/>
            <a:r>
              <a:rPr lang="en-US" sz="3500" dirty="0">
                <a:latin typeface="Verdana" panose="020B0604030504040204" pitchFamily="34" charset="0"/>
                <a:ea typeface="Verdana" panose="020B0604030504040204" pitchFamily="34" charset="0"/>
                <a:cs typeface="Verdana" panose="020B0604030504040204" pitchFamily="34" charset="0"/>
              </a:rPr>
              <a:t>WELCOME,</a:t>
            </a:r>
          </a:p>
          <a:p>
            <a:pPr algn="ctr"/>
            <a:endParaRPr lang="en-US" sz="3500" dirty="0">
              <a:latin typeface="Verdana" panose="020B0604030504040204" pitchFamily="34" charset="0"/>
              <a:ea typeface="Verdana" panose="020B0604030504040204" pitchFamily="34" charset="0"/>
              <a:cs typeface="Verdana" panose="020B0604030504040204" pitchFamily="34" charset="0"/>
            </a:endParaRPr>
          </a:p>
          <a:p>
            <a:pPr algn="ctr"/>
            <a:r>
              <a:rPr lang="en-US" sz="3500" dirty="0">
                <a:latin typeface="Verdana" panose="020B0604030504040204" pitchFamily="34" charset="0"/>
                <a:ea typeface="Verdana" panose="020B0604030504040204" pitchFamily="34" charset="0"/>
                <a:cs typeface="Verdana" panose="020B0604030504040204" pitchFamily="34" charset="0"/>
              </a:rPr>
              <a:t>ANNOUNCEMENTS,</a:t>
            </a:r>
          </a:p>
          <a:p>
            <a:pPr algn="ctr"/>
            <a:endParaRPr lang="en-US" sz="3500" dirty="0">
              <a:latin typeface="Verdana" panose="020B0604030504040204" pitchFamily="34" charset="0"/>
              <a:ea typeface="Verdana" panose="020B0604030504040204" pitchFamily="34" charset="0"/>
              <a:cs typeface="Verdana" panose="020B0604030504040204" pitchFamily="34" charset="0"/>
            </a:endParaRPr>
          </a:p>
          <a:p>
            <a:pPr algn="ctr"/>
            <a:r>
              <a:rPr lang="en-US" sz="3500" dirty="0">
                <a:latin typeface="Verdana" panose="020B0604030504040204" pitchFamily="34" charset="0"/>
                <a:ea typeface="Verdana" panose="020B0604030504040204" pitchFamily="34" charset="0"/>
                <a:cs typeface="Verdana" panose="020B0604030504040204" pitchFamily="34" charset="0"/>
              </a:rPr>
              <a:t>&amp;</a:t>
            </a:r>
          </a:p>
          <a:p>
            <a:pPr algn="ctr"/>
            <a:endParaRPr lang="en-US" sz="3500" dirty="0">
              <a:latin typeface="Verdana" panose="020B0604030504040204" pitchFamily="34" charset="0"/>
              <a:ea typeface="Verdana" panose="020B0604030504040204" pitchFamily="34" charset="0"/>
              <a:cs typeface="Verdana" panose="020B0604030504040204" pitchFamily="34" charset="0"/>
            </a:endParaRPr>
          </a:p>
          <a:p>
            <a:pPr algn="ctr"/>
            <a:r>
              <a:rPr lang="en-US" sz="3500" dirty="0">
                <a:latin typeface="Verdana" panose="020B0604030504040204" pitchFamily="34" charset="0"/>
                <a:ea typeface="Verdana" panose="020B0604030504040204" pitchFamily="34" charset="0"/>
                <a:cs typeface="Verdana" panose="020B0604030504040204" pitchFamily="34" charset="0"/>
              </a:rPr>
              <a:t>CELEBRATIONS</a:t>
            </a:r>
          </a:p>
        </p:txBody>
      </p:sp>
      <p:sp>
        <p:nvSpPr>
          <p:cNvPr id="4" name="Text Placeholder 2">
            <a:extLst>
              <a:ext uri="{FF2B5EF4-FFF2-40B4-BE49-F238E27FC236}">
                <a16:creationId xmlns:a16="http://schemas.microsoft.com/office/drawing/2014/main" id="{D64E92FD-AC50-5EA9-4BFF-F3944C35E10C}"/>
              </a:ext>
            </a:extLst>
          </p:cNvPr>
          <p:cNvSpPr txBox="1">
            <a:spLocks/>
          </p:cNvSpPr>
          <p:nvPr userDrawn="1"/>
        </p:nvSpPr>
        <p:spPr>
          <a:xfrm>
            <a:off x="628650" y="6492874"/>
            <a:ext cx="7886700" cy="365126"/>
          </a:xfrm>
          <a:prstGeom prst="rect">
            <a:avLst/>
          </a:prstGeom>
          <a:solidFill>
            <a:schemeClr val="bg1"/>
          </a:solidFill>
        </p:spPr>
        <p:txBody>
          <a:bodyPr vert="horz" lIns="91440" tIns="45720" rIns="91440" bIns="45720" rtlCol="0">
            <a:noAutofit/>
          </a:bodyPr>
          <a:lstStyle>
            <a:lvl1pPr marL="0" indent="0" algn="ctr" defTabSz="914400" rtl="0" eaLnBrk="1" latinLnBrk="0" hangingPunct="1">
              <a:lnSpc>
                <a:spcPct val="90000"/>
              </a:lnSpc>
              <a:spcBef>
                <a:spcPts val="1000"/>
              </a:spcBef>
              <a:buFontTx/>
              <a:buNone/>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200" b="1" dirty="0"/>
              <a:t>Livestream Notice:</a:t>
            </a:r>
            <a:r>
              <a:rPr lang="en-US" sz="1200" dirty="0"/>
              <a:t> Our worship service is live-streamed and recorded. By attending, you consent to being included in the broadcast. Thank you for joining us!</a:t>
            </a:r>
          </a:p>
        </p:txBody>
      </p:sp>
    </p:spTree>
    <p:extLst>
      <p:ext uri="{BB962C8B-B14F-4D97-AF65-F5344CB8AC3E}">
        <p14:creationId xmlns:p14="http://schemas.microsoft.com/office/powerpoint/2010/main" val="53999734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E4095672-0FCA-A244-1422-ECCD6A432B05}"/>
              </a:ext>
            </a:extLst>
          </p:cNvPr>
          <p:cNvSpPr txBox="1"/>
          <p:nvPr userDrawn="1"/>
        </p:nvSpPr>
        <p:spPr>
          <a:xfrm>
            <a:off x="822960" y="2574920"/>
            <a:ext cx="7498080" cy="1708160"/>
          </a:xfrm>
          <a:prstGeom prst="rect">
            <a:avLst/>
          </a:prstGeom>
          <a:noFill/>
        </p:spPr>
        <p:txBody>
          <a:bodyPr wrap="square">
            <a:spAutoFit/>
          </a:bodyPr>
          <a:lstStyle/>
          <a:p>
            <a:pPr algn="ctr"/>
            <a:r>
              <a:rPr lang="en-US" sz="3500" b="1" i="1" dirty="0">
                <a:latin typeface="Verdana" panose="020B0604030504040204" pitchFamily="34" charset="0"/>
                <a:ea typeface="Verdana" panose="020B0604030504040204" pitchFamily="34" charset="0"/>
                <a:cs typeface="Verdana" panose="020B0604030504040204" pitchFamily="34" charset="0"/>
              </a:rPr>
              <a:t>Please continue to stand as </a:t>
            </a:r>
          </a:p>
          <a:p>
            <a:pPr algn="ctr"/>
            <a:r>
              <a:rPr lang="en-US" sz="3500" b="1" i="1" dirty="0">
                <a:latin typeface="Verdana" panose="020B0604030504040204" pitchFamily="34" charset="0"/>
                <a:ea typeface="Verdana" panose="020B0604030504040204" pitchFamily="34" charset="0"/>
                <a:cs typeface="Verdana" panose="020B0604030504040204" pitchFamily="34" charset="0"/>
              </a:rPr>
              <a:t>you are able and comfortable. </a:t>
            </a:r>
            <a:endParaRPr lang="en-US" sz="3500" dirty="0">
              <a:latin typeface="Verdana" panose="020B0604030504040204" pitchFamily="34" charset="0"/>
              <a:ea typeface="Verdana" panose="020B0604030504040204" pitchFamily="34" charset="0"/>
              <a:cs typeface="Verdana" panose="020B0604030504040204" pitchFamily="34" charset="0"/>
            </a:endParaRPr>
          </a:p>
        </p:txBody>
      </p:sp>
      <p:sp>
        <p:nvSpPr>
          <p:cNvPr id="16" name="TextBox 15">
            <a:extLst>
              <a:ext uri="{FF2B5EF4-FFF2-40B4-BE49-F238E27FC236}">
                <a16:creationId xmlns:a16="http://schemas.microsoft.com/office/drawing/2014/main" id="{79DB8BDE-ACAF-4FCD-726F-75757E748293}"/>
              </a:ext>
            </a:extLst>
          </p:cNvPr>
          <p:cNvSpPr txBox="1"/>
          <p:nvPr userDrawn="1"/>
        </p:nvSpPr>
        <p:spPr>
          <a:xfrm>
            <a:off x="132080" y="0"/>
            <a:ext cx="8879840" cy="1477328"/>
          </a:xfrm>
          <a:prstGeom prst="rect">
            <a:avLst/>
          </a:prstGeom>
          <a:noFill/>
        </p:spPr>
        <p:txBody>
          <a:bodyPr wrap="square">
            <a:spAutoFit/>
          </a:bodyPr>
          <a:lstStyle/>
          <a:p>
            <a:pPr lvl="0" algn="ctr"/>
            <a:r>
              <a:rPr lang="en-US" sz="4500" dirty="0">
                <a:latin typeface="Verdana" panose="020B0604030504040204" pitchFamily="34" charset="0"/>
                <a:ea typeface="Verdana" panose="020B0604030504040204" pitchFamily="34" charset="0"/>
                <a:cs typeface="Verdana" panose="020B0604030504040204" pitchFamily="34" charset="0"/>
              </a:rPr>
              <a:t>INVITATION, CONFESSION, </a:t>
            </a:r>
          </a:p>
          <a:p>
            <a:pPr lvl="0" algn="ctr"/>
            <a:r>
              <a:rPr lang="en-US" sz="4500" dirty="0">
                <a:latin typeface="Verdana" panose="020B0604030504040204" pitchFamily="34" charset="0"/>
                <a:ea typeface="Verdana" panose="020B0604030504040204" pitchFamily="34" charset="0"/>
                <a:cs typeface="Verdana" panose="020B0604030504040204" pitchFamily="34" charset="0"/>
              </a:rPr>
              <a:t>&amp; PARDON</a:t>
            </a:r>
          </a:p>
        </p:txBody>
      </p:sp>
    </p:spTree>
    <p:extLst>
      <p:ext uri="{BB962C8B-B14F-4D97-AF65-F5344CB8AC3E}">
        <p14:creationId xmlns:p14="http://schemas.microsoft.com/office/powerpoint/2010/main" val="416300620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97145C-7CB8-8717-5CC2-DBF12FF4BF6F}"/>
              </a:ext>
            </a:extLst>
          </p:cNvPr>
          <p:cNvPicPr>
            <a:picLocks noChangeAspect="1"/>
          </p:cNvPicPr>
          <p:nvPr userDrawn="1"/>
        </p:nvPicPr>
        <p:blipFill rotWithShape="1">
          <a:blip r:embed="rId2" cstate="email">
            <a:alphaModFix amt="5000"/>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10" name="TextBox 9">
            <a:extLst>
              <a:ext uri="{FF2B5EF4-FFF2-40B4-BE49-F238E27FC236}">
                <a16:creationId xmlns:a16="http://schemas.microsoft.com/office/drawing/2014/main" id="{E4095672-0FCA-A244-1422-ECCD6A432B05}"/>
              </a:ext>
            </a:extLst>
          </p:cNvPr>
          <p:cNvSpPr txBox="1"/>
          <p:nvPr userDrawn="1"/>
        </p:nvSpPr>
        <p:spPr>
          <a:xfrm>
            <a:off x="1918458" y="1579994"/>
            <a:ext cx="6962017" cy="5769721"/>
          </a:xfrm>
          <a:prstGeom prst="rect">
            <a:avLst/>
          </a:prstGeom>
          <a:noFill/>
        </p:spPr>
        <p:txBody>
          <a:bodyPr wrap="square">
            <a:spAutoFit/>
          </a:bodyPr>
          <a:lstStyle/>
          <a:p>
            <a:pPr algn="l">
              <a:lnSpc>
                <a:spcPct val="150000"/>
              </a:lnSpc>
              <a:spcAft>
                <a:spcPts val="600"/>
              </a:spcAft>
            </a:pPr>
            <a:r>
              <a:rPr lang="en-US" sz="3000" dirty="0">
                <a:solidFill>
                  <a:schemeClr val="tx1"/>
                </a:solidFill>
                <a:latin typeface="Verdana" panose="020B0604030504040204" pitchFamily="34" charset="0"/>
                <a:ea typeface="Verdana" panose="020B0604030504040204" pitchFamily="34" charset="0"/>
                <a:cs typeface="Verdana" panose="020B0604030504040204" pitchFamily="34" charset="0"/>
              </a:rPr>
              <a:t>Christ our Lord invites to his table all who love him, who earnestly repent of their sin and seek to live in peace with one another.  </a:t>
            </a:r>
          </a:p>
          <a:p>
            <a:pPr algn="l">
              <a:lnSpc>
                <a:spcPct val="150000"/>
              </a:lnSpc>
              <a:spcAft>
                <a:spcPts val="600"/>
              </a:spcAft>
            </a:pPr>
            <a:r>
              <a:rPr lang="en-US" sz="3000" dirty="0">
                <a:solidFill>
                  <a:schemeClr val="tx1"/>
                </a:solidFill>
                <a:latin typeface="Verdana" panose="020B0604030504040204" pitchFamily="34" charset="0"/>
                <a:ea typeface="Verdana" panose="020B0604030504040204" pitchFamily="34" charset="0"/>
                <a:cs typeface="Verdana" panose="020B0604030504040204" pitchFamily="34" charset="0"/>
              </a:rPr>
              <a:t>Therefore, let us confess our sin before God and one another.</a:t>
            </a:r>
          </a:p>
          <a:p>
            <a:pPr algn="l">
              <a:lnSpc>
                <a:spcPct val="150000"/>
              </a:lnSpc>
              <a:spcAft>
                <a:spcPts val="600"/>
              </a:spcAft>
            </a:pPr>
            <a:endParaRPr lang="en-US" sz="30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algn="l">
              <a:lnSpc>
                <a:spcPct val="150000"/>
              </a:lnSpc>
              <a:spcAft>
                <a:spcPts val="600"/>
              </a:spcAft>
            </a:pPr>
            <a:endParaRPr lang="en-US" sz="30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2" name="TextBox 1">
            <a:extLst>
              <a:ext uri="{FF2B5EF4-FFF2-40B4-BE49-F238E27FC236}">
                <a16:creationId xmlns:a16="http://schemas.microsoft.com/office/drawing/2014/main" id="{1226321D-D7EC-437C-0BC3-DFE74D770923}"/>
              </a:ext>
            </a:extLst>
          </p:cNvPr>
          <p:cNvSpPr txBox="1"/>
          <p:nvPr userDrawn="1"/>
        </p:nvSpPr>
        <p:spPr>
          <a:xfrm>
            <a:off x="263525" y="1579994"/>
            <a:ext cx="1654933" cy="646331"/>
          </a:xfrm>
          <a:prstGeom prst="rect">
            <a:avLst/>
          </a:prstGeom>
          <a:noFill/>
        </p:spPr>
        <p:txBody>
          <a:bodyPr wrap="square" rtlCol="0">
            <a:spAutoFit/>
          </a:bodyPr>
          <a:lstStyle/>
          <a:p>
            <a:r>
              <a:rPr lang="en-US" sz="3600" i="1" dirty="0">
                <a:solidFill>
                  <a:schemeClr val="accent1"/>
                </a:solidFill>
                <a:latin typeface="Times" pitchFamily="2" charset="0"/>
              </a:rPr>
              <a:t>Leader:</a:t>
            </a:r>
          </a:p>
        </p:txBody>
      </p:sp>
      <p:sp>
        <p:nvSpPr>
          <p:cNvPr id="3" name="TextBox 2">
            <a:extLst>
              <a:ext uri="{FF2B5EF4-FFF2-40B4-BE49-F238E27FC236}">
                <a16:creationId xmlns:a16="http://schemas.microsoft.com/office/drawing/2014/main" id="{E1C9F0C7-8901-5FAF-B42C-08DD2420498E}"/>
              </a:ext>
            </a:extLst>
          </p:cNvPr>
          <p:cNvSpPr txBox="1"/>
          <p:nvPr userDrawn="1"/>
        </p:nvSpPr>
        <p:spPr>
          <a:xfrm>
            <a:off x="132080" y="0"/>
            <a:ext cx="8879840" cy="1477328"/>
          </a:xfrm>
          <a:prstGeom prst="rect">
            <a:avLst/>
          </a:prstGeom>
          <a:noFill/>
        </p:spPr>
        <p:txBody>
          <a:bodyPr wrap="square">
            <a:spAutoFit/>
          </a:bodyPr>
          <a:lstStyle/>
          <a:p>
            <a:pPr lvl="0" algn="ctr"/>
            <a:r>
              <a:rPr lang="en-US" sz="4500" dirty="0">
                <a:latin typeface="Verdana" panose="020B0604030504040204" pitchFamily="34" charset="0"/>
                <a:ea typeface="Verdana" panose="020B0604030504040204" pitchFamily="34" charset="0"/>
                <a:cs typeface="Verdana" panose="020B0604030504040204" pitchFamily="34" charset="0"/>
              </a:rPr>
              <a:t>INVITATION, CONFESSION, </a:t>
            </a:r>
          </a:p>
          <a:p>
            <a:pPr lvl="0" algn="ctr"/>
            <a:r>
              <a:rPr lang="en-US" sz="4500" dirty="0">
                <a:latin typeface="Verdana" panose="020B0604030504040204" pitchFamily="34" charset="0"/>
                <a:ea typeface="Verdana" panose="020B0604030504040204" pitchFamily="34" charset="0"/>
                <a:cs typeface="Verdana" panose="020B0604030504040204" pitchFamily="34" charset="0"/>
              </a:rPr>
              <a:t>&amp; PARDON</a:t>
            </a:r>
          </a:p>
        </p:txBody>
      </p:sp>
    </p:spTree>
    <p:extLst>
      <p:ext uri="{BB962C8B-B14F-4D97-AF65-F5344CB8AC3E}">
        <p14:creationId xmlns:p14="http://schemas.microsoft.com/office/powerpoint/2010/main" val="317115779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97145C-7CB8-8717-5CC2-DBF12FF4BF6F}"/>
              </a:ext>
            </a:extLst>
          </p:cNvPr>
          <p:cNvPicPr>
            <a:picLocks noChangeAspect="1"/>
          </p:cNvPicPr>
          <p:nvPr userDrawn="1"/>
        </p:nvPicPr>
        <p:blipFill rotWithShape="1">
          <a:blip r:embed="rId2" cstate="email">
            <a:alphaModFix amt="5000"/>
            <a:extLst>
              <a:ext uri="{28A0092B-C50C-407E-A947-70E740481C1C}">
                <a14:useLocalDpi xmlns:a14="http://schemas.microsoft.com/office/drawing/2010/main"/>
              </a:ext>
            </a:extLst>
          </a:blip>
          <a:srcRect/>
          <a:stretch/>
        </p:blipFill>
        <p:spPr>
          <a:xfrm>
            <a:off x="0" y="-79804"/>
            <a:ext cx="9144000" cy="6858000"/>
          </a:xfrm>
          <a:prstGeom prst="rect">
            <a:avLst/>
          </a:prstGeom>
        </p:spPr>
      </p:pic>
      <p:sp>
        <p:nvSpPr>
          <p:cNvPr id="10" name="TextBox 9">
            <a:extLst>
              <a:ext uri="{FF2B5EF4-FFF2-40B4-BE49-F238E27FC236}">
                <a16:creationId xmlns:a16="http://schemas.microsoft.com/office/drawing/2014/main" id="{E4095672-0FCA-A244-1422-ECCD6A432B05}"/>
              </a:ext>
            </a:extLst>
          </p:cNvPr>
          <p:cNvSpPr txBox="1"/>
          <p:nvPr userDrawn="1"/>
        </p:nvSpPr>
        <p:spPr>
          <a:xfrm>
            <a:off x="1918458" y="1579994"/>
            <a:ext cx="6962017" cy="3538405"/>
          </a:xfrm>
          <a:prstGeom prst="rect">
            <a:avLst/>
          </a:prstGeom>
          <a:noFill/>
        </p:spPr>
        <p:txBody>
          <a:bodyPr wrap="square">
            <a:spAutoFit/>
          </a:bodyPr>
          <a:lstStyle/>
          <a:p>
            <a:pPr marL="465138" indent="-454025">
              <a:lnSpc>
                <a:spcPct val="150000"/>
              </a:lnSpc>
              <a:spcAft>
                <a:spcPts val="600"/>
              </a:spcAft>
            </a:pPr>
            <a:r>
              <a:rPr lang="en-US" sz="3000" b="1" dirty="0">
                <a:latin typeface="Verdana" panose="020B0604030504040204" pitchFamily="34" charset="0"/>
                <a:ea typeface="Verdana" panose="020B0604030504040204" pitchFamily="34" charset="0"/>
                <a:cs typeface="Verdana" panose="020B0604030504040204" pitchFamily="34" charset="0"/>
              </a:rPr>
              <a:t>Merciful God, we confess that we have not loved you with our whole heart.</a:t>
            </a:r>
          </a:p>
          <a:p>
            <a:pPr marL="465138" indent="-465138">
              <a:lnSpc>
                <a:spcPct val="150000"/>
              </a:lnSpc>
              <a:spcAft>
                <a:spcPts val="600"/>
              </a:spcAft>
            </a:pPr>
            <a:r>
              <a:rPr lang="en-US" sz="3000" b="1" dirty="0">
                <a:latin typeface="Verdana" panose="020B0604030504040204" pitchFamily="34" charset="0"/>
                <a:ea typeface="Verdana" panose="020B0604030504040204" pitchFamily="34" charset="0"/>
                <a:cs typeface="Verdana" panose="020B0604030504040204" pitchFamily="34" charset="0"/>
              </a:rPr>
              <a:t>We have failed to be an obedient church.</a:t>
            </a:r>
          </a:p>
        </p:txBody>
      </p:sp>
      <p:sp>
        <p:nvSpPr>
          <p:cNvPr id="2" name="TextBox 1">
            <a:extLst>
              <a:ext uri="{FF2B5EF4-FFF2-40B4-BE49-F238E27FC236}">
                <a16:creationId xmlns:a16="http://schemas.microsoft.com/office/drawing/2014/main" id="{1226321D-D7EC-437C-0BC3-DFE74D770923}"/>
              </a:ext>
            </a:extLst>
          </p:cNvPr>
          <p:cNvSpPr txBox="1"/>
          <p:nvPr userDrawn="1"/>
        </p:nvSpPr>
        <p:spPr>
          <a:xfrm>
            <a:off x="263525" y="1579994"/>
            <a:ext cx="1654933" cy="646331"/>
          </a:xfrm>
          <a:prstGeom prst="rect">
            <a:avLst/>
          </a:prstGeom>
          <a:noFill/>
        </p:spPr>
        <p:txBody>
          <a:bodyPr wrap="square" rtlCol="0">
            <a:spAutoFit/>
          </a:bodyPr>
          <a:lstStyle/>
          <a:p>
            <a:r>
              <a:rPr lang="en-US" sz="3600" i="1" dirty="0">
                <a:solidFill>
                  <a:schemeClr val="accent1"/>
                </a:solidFill>
                <a:latin typeface="Times" pitchFamily="2" charset="0"/>
              </a:rPr>
              <a:t>People:</a:t>
            </a:r>
          </a:p>
        </p:txBody>
      </p:sp>
      <p:sp>
        <p:nvSpPr>
          <p:cNvPr id="3" name="TextBox 2">
            <a:extLst>
              <a:ext uri="{FF2B5EF4-FFF2-40B4-BE49-F238E27FC236}">
                <a16:creationId xmlns:a16="http://schemas.microsoft.com/office/drawing/2014/main" id="{39C13B60-CFCA-4F5F-A12F-B252BB39214F}"/>
              </a:ext>
            </a:extLst>
          </p:cNvPr>
          <p:cNvSpPr txBox="1"/>
          <p:nvPr userDrawn="1"/>
        </p:nvSpPr>
        <p:spPr>
          <a:xfrm>
            <a:off x="132080" y="0"/>
            <a:ext cx="8879840" cy="1477328"/>
          </a:xfrm>
          <a:prstGeom prst="rect">
            <a:avLst/>
          </a:prstGeom>
          <a:noFill/>
        </p:spPr>
        <p:txBody>
          <a:bodyPr wrap="square">
            <a:spAutoFit/>
          </a:bodyPr>
          <a:lstStyle/>
          <a:p>
            <a:pPr lvl="0" algn="ctr"/>
            <a:r>
              <a:rPr lang="en-US" sz="4500" dirty="0">
                <a:latin typeface="Verdana" panose="020B0604030504040204" pitchFamily="34" charset="0"/>
                <a:ea typeface="Verdana" panose="020B0604030504040204" pitchFamily="34" charset="0"/>
                <a:cs typeface="Verdana" panose="020B0604030504040204" pitchFamily="34" charset="0"/>
              </a:rPr>
              <a:t>INVITATION, CONFESSION, </a:t>
            </a:r>
          </a:p>
          <a:p>
            <a:pPr lvl="0" algn="ctr"/>
            <a:r>
              <a:rPr lang="en-US" sz="4500" dirty="0">
                <a:latin typeface="Verdana" panose="020B0604030504040204" pitchFamily="34" charset="0"/>
                <a:ea typeface="Verdana" panose="020B0604030504040204" pitchFamily="34" charset="0"/>
                <a:cs typeface="Verdana" panose="020B0604030504040204" pitchFamily="34" charset="0"/>
              </a:rPr>
              <a:t>&amp; PARDON</a:t>
            </a:r>
          </a:p>
        </p:txBody>
      </p:sp>
    </p:spTree>
    <p:extLst>
      <p:ext uri="{BB962C8B-B14F-4D97-AF65-F5344CB8AC3E}">
        <p14:creationId xmlns:p14="http://schemas.microsoft.com/office/powerpoint/2010/main" val="8372678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97145C-7CB8-8717-5CC2-DBF12FF4BF6F}"/>
              </a:ext>
            </a:extLst>
          </p:cNvPr>
          <p:cNvPicPr>
            <a:picLocks noChangeAspect="1"/>
          </p:cNvPicPr>
          <p:nvPr userDrawn="1"/>
        </p:nvPicPr>
        <p:blipFill rotWithShape="1">
          <a:blip r:embed="rId2" cstate="email">
            <a:alphaModFix amt="5000"/>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10" name="TextBox 9">
            <a:extLst>
              <a:ext uri="{FF2B5EF4-FFF2-40B4-BE49-F238E27FC236}">
                <a16:creationId xmlns:a16="http://schemas.microsoft.com/office/drawing/2014/main" id="{E4095672-0FCA-A244-1422-ECCD6A432B05}"/>
              </a:ext>
            </a:extLst>
          </p:cNvPr>
          <p:cNvSpPr txBox="1"/>
          <p:nvPr userDrawn="1"/>
        </p:nvSpPr>
        <p:spPr>
          <a:xfrm>
            <a:off x="1918458" y="1579994"/>
            <a:ext cx="6962017" cy="4153958"/>
          </a:xfrm>
          <a:prstGeom prst="rect">
            <a:avLst/>
          </a:prstGeom>
          <a:noFill/>
        </p:spPr>
        <p:txBody>
          <a:bodyPr wrap="square">
            <a:spAutoFit/>
          </a:bodyPr>
          <a:lstStyle/>
          <a:p>
            <a:pPr marL="465138" indent="-465138">
              <a:lnSpc>
                <a:spcPct val="150000"/>
              </a:lnSpc>
              <a:spcAft>
                <a:spcPts val="600"/>
              </a:spcAft>
            </a:pPr>
            <a:r>
              <a:rPr lang="en-US" sz="3000" b="1" dirty="0">
                <a:latin typeface="Verdana" panose="020B0604030504040204" pitchFamily="34" charset="0"/>
                <a:ea typeface="Verdana" panose="020B0604030504040204" pitchFamily="34" charset="0"/>
                <a:cs typeface="Verdana" panose="020B0604030504040204" pitchFamily="34" charset="0"/>
              </a:rPr>
              <a:t>We have not done your will, we have broken your law, we have rebelled against your love, we have not loved our neighbors, and we have not heard the cry of the needy.</a:t>
            </a:r>
          </a:p>
        </p:txBody>
      </p:sp>
      <p:sp>
        <p:nvSpPr>
          <p:cNvPr id="2" name="TextBox 1">
            <a:extLst>
              <a:ext uri="{FF2B5EF4-FFF2-40B4-BE49-F238E27FC236}">
                <a16:creationId xmlns:a16="http://schemas.microsoft.com/office/drawing/2014/main" id="{1226321D-D7EC-437C-0BC3-DFE74D770923}"/>
              </a:ext>
            </a:extLst>
          </p:cNvPr>
          <p:cNvSpPr txBox="1"/>
          <p:nvPr userDrawn="1"/>
        </p:nvSpPr>
        <p:spPr>
          <a:xfrm>
            <a:off x="263525" y="1579994"/>
            <a:ext cx="1654933" cy="646331"/>
          </a:xfrm>
          <a:prstGeom prst="rect">
            <a:avLst/>
          </a:prstGeom>
          <a:noFill/>
        </p:spPr>
        <p:txBody>
          <a:bodyPr wrap="square" rtlCol="0">
            <a:spAutoFit/>
          </a:bodyPr>
          <a:lstStyle/>
          <a:p>
            <a:r>
              <a:rPr lang="en-US" sz="3600" i="1" dirty="0">
                <a:solidFill>
                  <a:schemeClr val="accent1"/>
                </a:solidFill>
                <a:latin typeface="Times" pitchFamily="2" charset="0"/>
              </a:rPr>
              <a:t>People:</a:t>
            </a:r>
          </a:p>
        </p:txBody>
      </p:sp>
      <p:sp>
        <p:nvSpPr>
          <p:cNvPr id="3" name="TextBox 2">
            <a:extLst>
              <a:ext uri="{FF2B5EF4-FFF2-40B4-BE49-F238E27FC236}">
                <a16:creationId xmlns:a16="http://schemas.microsoft.com/office/drawing/2014/main" id="{E08D9D9B-5D25-28B8-6411-88801064E1A0}"/>
              </a:ext>
            </a:extLst>
          </p:cNvPr>
          <p:cNvSpPr txBox="1"/>
          <p:nvPr userDrawn="1"/>
        </p:nvSpPr>
        <p:spPr>
          <a:xfrm>
            <a:off x="132080" y="0"/>
            <a:ext cx="8879840" cy="1477328"/>
          </a:xfrm>
          <a:prstGeom prst="rect">
            <a:avLst/>
          </a:prstGeom>
          <a:noFill/>
        </p:spPr>
        <p:txBody>
          <a:bodyPr wrap="square">
            <a:spAutoFit/>
          </a:bodyPr>
          <a:lstStyle/>
          <a:p>
            <a:pPr lvl="0" algn="ctr"/>
            <a:r>
              <a:rPr lang="en-US" sz="4500" dirty="0">
                <a:latin typeface="Verdana" panose="020B0604030504040204" pitchFamily="34" charset="0"/>
                <a:ea typeface="Verdana" panose="020B0604030504040204" pitchFamily="34" charset="0"/>
                <a:cs typeface="Verdana" panose="020B0604030504040204" pitchFamily="34" charset="0"/>
              </a:rPr>
              <a:t>INVITATION, CONFESSION, </a:t>
            </a:r>
          </a:p>
          <a:p>
            <a:pPr lvl="0" algn="ctr"/>
            <a:r>
              <a:rPr lang="en-US" sz="4500" dirty="0">
                <a:latin typeface="Verdana" panose="020B0604030504040204" pitchFamily="34" charset="0"/>
                <a:ea typeface="Verdana" panose="020B0604030504040204" pitchFamily="34" charset="0"/>
                <a:cs typeface="Verdana" panose="020B0604030504040204" pitchFamily="34" charset="0"/>
              </a:rPr>
              <a:t>&amp; PARDON</a:t>
            </a:r>
          </a:p>
        </p:txBody>
      </p:sp>
    </p:spTree>
    <p:extLst>
      <p:ext uri="{BB962C8B-B14F-4D97-AF65-F5344CB8AC3E}">
        <p14:creationId xmlns:p14="http://schemas.microsoft.com/office/powerpoint/2010/main" val="209457658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97145C-7CB8-8717-5CC2-DBF12FF4BF6F}"/>
              </a:ext>
            </a:extLst>
          </p:cNvPr>
          <p:cNvPicPr>
            <a:picLocks noChangeAspect="1"/>
          </p:cNvPicPr>
          <p:nvPr userDrawn="1"/>
        </p:nvPicPr>
        <p:blipFill rotWithShape="1">
          <a:blip r:embed="rId2" cstate="email">
            <a:alphaModFix amt="5000"/>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10" name="TextBox 9">
            <a:extLst>
              <a:ext uri="{FF2B5EF4-FFF2-40B4-BE49-F238E27FC236}">
                <a16:creationId xmlns:a16="http://schemas.microsoft.com/office/drawing/2014/main" id="{E4095672-0FCA-A244-1422-ECCD6A432B05}"/>
              </a:ext>
            </a:extLst>
          </p:cNvPr>
          <p:cNvSpPr txBox="1"/>
          <p:nvPr userDrawn="1"/>
        </p:nvSpPr>
        <p:spPr>
          <a:xfrm>
            <a:off x="1918458" y="1579994"/>
            <a:ext cx="6962017" cy="3692293"/>
          </a:xfrm>
          <a:prstGeom prst="rect">
            <a:avLst/>
          </a:prstGeom>
          <a:noFill/>
        </p:spPr>
        <p:txBody>
          <a:bodyPr wrap="square">
            <a:spAutoFit/>
          </a:bodyPr>
          <a:lstStyle/>
          <a:p>
            <a:pPr marL="465138" indent="-465138">
              <a:lnSpc>
                <a:spcPct val="150000"/>
              </a:lnSpc>
              <a:spcAft>
                <a:spcPts val="600"/>
              </a:spcAft>
            </a:pPr>
            <a:r>
              <a:rPr lang="en-US" sz="3000" b="1" dirty="0">
                <a:latin typeface="Verdana" panose="020B0604030504040204" pitchFamily="34" charset="0"/>
                <a:ea typeface="Verdana" panose="020B0604030504040204" pitchFamily="34" charset="0"/>
                <a:cs typeface="Verdana" panose="020B0604030504040204" pitchFamily="34" charset="0"/>
              </a:rPr>
              <a:t>Forgive us, we pray.</a:t>
            </a:r>
          </a:p>
          <a:p>
            <a:pPr marL="465138" indent="-465138">
              <a:lnSpc>
                <a:spcPct val="150000"/>
              </a:lnSpc>
              <a:spcAft>
                <a:spcPts val="600"/>
              </a:spcAft>
            </a:pPr>
            <a:r>
              <a:rPr lang="en-US" sz="3000" b="1" dirty="0">
                <a:latin typeface="Verdana" panose="020B0604030504040204" pitchFamily="34" charset="0"/>
                <a:ea typeface="Verdana" panose="020B0604030504040204" pitchFamily="34" charset="0"/>
                <a:cs typeface="Verdana" panose="020B0604030504040204" pitchFamily="34" charset="0"/>
              </a:rPr>
              <a:t>Free us for joyful obedience,</a:t>
            </a:r>
          </a:p>
          <a:p>
            <a:pPr marL="465138" indent="-465138">
              <a:lnSpc>
                <a:spcPct val="150000"/>
              </a:lnSpc>
              <a:spcAft>
                <a:spcPts val="600"/>
              </a:spcAft>
            </a:pPr>
            <a:r>
              <a:rPr lang="en-US" sz="3000" b="1" dirty="0">
                <a:latin typeface="Verdana" panose="020B0604030504040204" pitchFamily="34" charset="0"/>
                <a:ea typeface="Verdana" panose="020B0604030504040204" pitchFamily="34" charset="0"/>
                <a:cs typeface="Verdana" panose="020B0604030504040204" pitchFamily="34" charset="0"/>
              </a:rPr>
              <a:t>	through Jesus Christ our Lord.</a:t>
            </a:r>
          </a:p>
          <a:p>
            <a:pPr>
              <a:lnSpc>
                <a:spcPct val="150000"/>
              </a:lnSpc>
              <a:spcAft>
                <a:spcPts val="600"/>
              </a:spcAft>
            </a:pPr>
            <a:r>
              <a:rPr lang="en-US" sz="3000" b="1" dirty="0">
                <a:latin typeface="Verdana" panose="020B0604030504040204" pitchFamily="34" charset="0"/>
                <a:ea typeface="Verdana" panose="020B0604030504040204" pitchFamily="34" charset="0"/>
                <a:cs typeface="Verdana" panose="020B0604030504040204" pitchFamily="34" charset="0"/>
              </a:rPr>
              <a:t>Amen. </a:t>
            </a:r>
          </a:p>
        </p:txBody>
      </p:sp>
      <p:sp>
        <p:nvSpPr>
          <p:cNvPr id="2" name="TextBox 1">
            <a:extLst>
              <a:ext uri="{FF2B5EF4-FFF2-40B4-BE49-F238E27FC236}">
                <a16:creationId xmlns:a16="http://schemas.microsoft.com/office/drawing/2014/main" id="{1226321D-D7EC-437C-0BC3-DFE74D770923}"/>
              </a:ext>
            </a:extLst>
          </p:cNvPr>
          <p:cNvSpPr txBox="1"/>
          <p:nvPr userDrawn="1"/>
        </p:nvSpPr>
        <p:spPr>
          <a:xfrm>
            <a:off x="263525" y="1579994"/>
            <a:ext cx="1654933" cy="646331"/>
          </a:xfrm>
          <a:prstGeom prst="rect">
            <a:avLst/>
          </a:prstGeom>
          <a:noFill/>
        </p:spPr>
        <p:txBody>
          <a:bodyPr wrap="square" rtlCol="0">
            <a:spAutoFit/>
          </a:bodyPr>
          <a:lstStyle/>
          <a:p>
            <a:r>
              <a:rPr lang="en-US" sz="3600" i="1" dirty="0">
                <a:solidFill>
                  <a:schemeClr val="accent1"/>
                </a:solidFill>
                <a:latin typeface="Times" pitchFamily="2" charset="0"/>
              </a:rPr>
              <a:t>People:</a:t>
            </a:r>
          </a:p>
        </p:txBody>
      </p:sp>
      <p:sp>
        <p:nvSpPr>
          <p:cNvPr id="3" name="TextBox 2">
            <a:extLst>
              <a:ext uri="{FF2B5EF4-FFF2-40B4-BE49-F238E27FC236}">
                <a16:creationId xmlns:a16="http://schemas.microsoft.com/office/drawing/2014/main" id="{42721AD0-6258-7527-0C71-CC94C8059743}"/>
              </a:ext>
            </a:extLst>
          </p:cNvPr>
          <p:cNvSpPr txBox="1"/>
          <p:nvPr userDrawn="1"/>
        </p:nvSpPr>
        <p:spPr>
          <a:xfrm>
            <a:off x="132080" y="0"/>
            <a:ext cx="8879840" cy="1477328"/>
          </a:xfrm>
          <a:prstGeom prst="rect">
            <a:avLst/>
          </a:prstGeom>
          <a:noFill/>
        </p:spPr>
        <p:txBody>
          <a:bodyPr wrap="square">
            <a:spAutoFit/>
          </a:bodyPr>
          <a:lstStyle/>
          <a:p>
            <a:pPr lvl="0" algn="ctr"/>
            <a:r>
              <a:rPr lang="en-US" sz="4500" dirty="0">
                <a:latin typeface="Verdana" panose="020B0604030504040204" pitchFamily="34" charset="0"/>
                <a:ea typeface="Verdana" panose="020B0604030504040204" pitchFamily="34" charset="0"/>
                <a:cs typeface="Verdana" panose="020B0604030504040204" pitchFamily="34" charset="0"/>
              </a:rPr>
              <a:t>INVITATION, CONFESSION, </a:t>
            </a:r>
          </a:p>
          <a:p>
            <a:pPr lvl="0" algn="ctr"/>
            <a:r>
              <a:rPr lang="en-US" sz="4500" dirty="0">
                <a:latin typeface="Verdana" panose="020B0604030504040204" pitchFamily="34" charset="0"/>
                <a:ea typeface="Verdana" panose="020B0604030504040204" pitchFamily="34" charset="0"/>
                <a:cs typeface="Verdana" panose="020B0604030504040204" pitchFamily="34" charset="0"/>
              </a:rPr>
              <a:t>&amp; PARDON</a:t>
            </a:r>
          </a:p>
        </p:txBody>
      </p:sp>
    </p:spTree>
    <p:extLst>
      <p:ext uri="{BB962C8B-B14F-4D97-AF65-F5344CB8AC3E}">
        <p14:creationId xmlns:p14="http://schemas.microsoft.com/office/powerpoint/2010/main" val="35413158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5_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97145C-7CB8-8717-5CC2-DBF12FF4BF6F}"/>
              </a:ext>
            </a:extLst>
          </p:cNvPr>
          <p:cNvPicPr>
            <a:picLocks noChangeAspect="1"/>
          </p:cNvPicPr>
          <p:nvPr userDrawn="1"/>
        </p:nvPicPr>
        <p:blipFill rotWithShape="1">
          <a:blip r:embed="rId2" cstate="email">
            <a:alphaModFix amt="5000"/>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10" name="TextBox 9">
            <a:extLst>
              <a:ext uri="{FF2B5EF4-FFF2-40B4-BE49-F238E27FC236}">
                <a16:creationId xmlns:a16="http://schemas.microsoft.com/office/drawing/2014/main" id="{E4095672-0FCA-A244-1422-ECCD6A432B05}"/>
              </a:ext>
            </a:extLst>
          </p:cNvPr>
          <p:cNvSpPr txBox="1"/>
          <p:nvPr userDrawn="1"/>
        </p:nvSpPr>
        <p:spPr>
          <a:xfrm>
            <a:off x="1918458" y="1575028"/>
            <a:ext cx="6962017" cy="4307782"/>
          </a:xfrm>
          <a:prstGeom prst="rect">
            <a:avLst/>
          </a:prstGeom>
          <a:noFill/>
        </p:spPr>
        <p:txBody>
          <a:bodyPr wrap="square">
            <a:spAutoFit/>
          </a:bodyPr>
          <a:lstStyle/>
          <a:p>
            <a:pPr algn="l">
              <a:lnSpc>
                <a:spcPct val="150000"/>
              </a:lnSpc>
              <a:spcAft>
                <a:spcPts val="600"/>
              </a:spcAft>
            </a:pPr>
            <a:r>
              <a:rPr lang="en-US" sz="3000" dirty="0">
                <a:solidFill>
                  <a:schemeClr val="tx1"/>
                </a:solidFill>
                <a:latin typeface="Verdana" panose="020B0604030504040204" pitchFamily="34" charset="0"/>
                <a:ea typeface="Verdana" panose="020B0604030504040204" pitchFamily="34" charset="0"/>
                <a:cs typeface="Verdana" panose="020B0604030504040204" pitchFamily="34" charset="0"/>
              </a:rPr>
              <a:t>Hear the good news:</a:t>
            </a:r>
          </a:p>
          <a:p>
            <a:pPr marL="465138" algn="l">
              <a:lnSpc>
                <a:spcPct val="150000"/>
              </a:lnSpc>
              <a:spcAft>
                <a:spcPts val="600"/>
              </a:spcAft>
            </a:pPr>
            <a:r>
              <a:rPr lang="en-US" sz="3000" dirty="0">
                <a:solidFill>
                  <a:schemeClr val="tx1"/>
                </a:solidFill>
                <a:latin typeface="Verdana" panose="020B0604030504040204" pitchFamily="34" charset="0"/>
                <a:ea typeface="Verdana" panose="020B0604030504040204" pitchFamily="34" charset="0"/>
                <a:cs typeface="Verdana" panose="020B0604030504040204" pitchFamily="34" charset="0"/>
              </a:rPr>
              <a:t>Christ died for us while we were yet sinners; that proves God’s love toward us.</a:t>
            </a:r>
          </a:p>
          <a:p>
            <a:pPr algn="l">
              <a:lnSpc>
                <a:spcPct val="150000"/>
              </a:lnSpc>
              <a:spcAft>
                <a:spcPts val="600"/>
              </a:spcAft>
            </a:pPr>
            <a:r>
              <a:rPr lang="en-US" sz="3000" dirty="0">
                <a:solidFill>
                  <a:schemeClr val="tx1"/>
                </a:solidFill>
                <a:latin typeface="Verdana" panose="020B0604030504040204" pitchFamily="34" charset="0"/>
                <a:ea typeface="Verdana" panose="020B0604030504040204" pitchFamily="34" charset="0"/>
                <a:cs typeface="Verdana" panose="020B0604030504040204" pitchFamily="34" charset="0"/>
              </a:rPr>
              <a:t>In the name of Jesus Christ, you are forgiven!  </a:t>
            </a:r>
          </a:p>
        </p:txBody>
      </p:sp>
      <p:sp>
        <p:nvSpPr>
          <p:cNvPr id="2" name="TextBox 1">
            <a:extLst>
              <a:ext uri="{FF2B5EF4-FFF2-40B4-BE49-F238E27FC236}">
                <a16:creationId xmlns:a16="http://schemas.microsoft.com/office/drawing/2014/main" id="{1226321D-D7EC-437C-0BC3-DFE74D770923}"/>
              </a:ext>
            </a:extLst>
          </p:cNvPr>
          <p:cNvSpPr txBox="1"/>
          <p:nvPr userDrawn="1"/>
        </p:nvSpPr>
        <p:spPr>
          <a:xfrm>
            <a:off x="263525" y="1579994"/>
            <a:ext cx="1654933" cy="646331"/>
          </a:xfrm>
          <a:prstGeom prst="rect">
            <a:avLst/>
          </a:prstGeom>
          <a:noFill/>
        </p:spPr>
        <p:txBody>
          <a:bodyPr wrap="square" rtlCol="0">
            <a:spAutoFit/>
          </a:bodyPr>
          <a:lstStyle/>
          <a:p>
            <a:r>
              <a:rPr lang="en-US" sz="3600" i="1" dirty="0">
                <a:solidFill>
                  <a:schemeClr val="accent1"/>
                </a:solidFill>
                <a:latin typeface="Times" pitchFamily="2" charset="0"/>
              </a:rPr>
              <a:t>Leader:</a:t>
            </a:r>
          </a:p>
        </p:txBody>
      </p:sp>
      <p:sp>
        <p:nvSpPr>
          <p:cNvPr id="3" name="TextBox 2">
            <a:extLst>
              <a:ext uri="{FF2B5EF4-FFF2-40B4-BE49-F238E27FC236}">
                <a16:creationId xmlns:a16="http://schemas.microsoft.com/office/drawing/2014/main" id="{112895A5-9D85-5DE7-DF1D-5C19CE6BD5E9}"/>
              </a:ext>
            </a:extLst>
          </p:cNvPr>
          <p:cNvSpPr txBox="1"/>
          <p:nvPr userDrawn="1"/>
        </p:nvSpPr>
        <p:spPr>
          <a:xfrm>
            <a:off x="132080" y="0"/>
            <a:ext cx="8879840" cy="1477328"/>
          </a:xfrm>
          <a:prstGeom prst="rect">
            <a:avLst/>
          </a:prstGeom>
          <a:noFill/>
        </p:spPr>
        <p:txBody>
          <a:bodyPr wrap="square">
            <a:spAutoFit/>
          </a:bodyPr>
          <a:lstStyle/>
          <a:p>
            <a:pPr lvl="0" algn="ctr"/>
            <a:r>
              <a:rPr lang="en-US" sz="4500" dirty="0">
                <a:latin typeface="Verdana" panose="020B0604030504040204" pitchFamily="34" charset="0"/>
                <a:ea typeface="Verdana" panose="020B0604030504040204" pitchFamily="34" charset="0"/>
                <a:cs typeface="Verdana" panose="020B0604030504040204" pitchFamily="34" charset="0"/>
              </a:rPr>
              <a:t>INVITATION, CONFESSION, </a:t>
            </a:r>
          </a:p>
          <a:p>
            <a:pPr lvl="0" algn="ctr"/>
            <a:r>
              <a:rPr lang="en-US" sz="4500" dirty="0">
                <a:latin typeface="Verdana" panose="020B0604030504040204" pitchFamily="34" charset="0"/>
                <a:ea typeface="Verdana" panose="020B0604030504040204" pitchFamily="34" charset="0"/>
                <a:cs typeface="Verdana" panose="020B0604030504040204" pitchFamily="34" charset="0"/>
              </a:rPr>
              <a:t>&amp; PARDON</a:t>
            </a:r>
          </a:p>
        </p:txBody>
      </p:sp>
    </p:spTree>
    <p:extLst>
      <p:ext uri="{BB962C8B-B14F-4D97-AF65-F5344CB8AC3E}">
        <p14:creationId xmlns:p14="http://schemas.microsoft.com/office/powerpoint/2010/main" val="358807248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6_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97145C-7CB8-8717-5CC2-DBF12FF4BF6F}"/>
              </a:ext>
            </a:extLst>
          </p:cNvPr>
          <p:cNvPicPr>
            <a:picLocks noChangeAspect="1"/>
          </p:cNvPicPr>
          <p:nvPr userDrawn="1"/>
        </p:nvPicPr>
        <p:blipFill rotWithShape="1">
          <a:blip r:embed="rId2" cstate="email">
            <a:alphaModFix amt="5000"/>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10" name="TextBox 9">
            <a:extLst>
              <a:ext uri="{FF2B5EF4-FFF2-40B4-BE49-F238E27FC236}">
                <a16:creationId xmlns:a16="http://schemas.microsoft.com/office/drawing/2014/main" id="{E4095672-0FCA-A244-1422-ECCD6A432B05}"/>
              </a:ext>
            </a:extLst>
          </p:cNvPr>
          <p:cNvSpPr txBox="1"/>
          <p:nvPr userDrawn="1"/>
        </p:nvSpPr>
        <p:spPr>
          <a:xfrm>
            <a:off x="1918458" y="1579994"/>
            <a:ext cx="6962017" cy="1383969"/>
          </a:xfrm>
          <a:prstGeom prst="rect">
            <a:avLst/>
          </a:prstGeom>
          <a:noFill/>
        </p:spPr>
        <p:txBody>
          <a:bodyPr wrap="square">
            <a:spAutoFit/>
          </a:bodyPr>
          <a:lstStyle/>
          <a:p>
            <a:pPr algn="l">
              <a:lnSpc>
                <a:spcPct val="150000"/>
              </a:lnSpc>
              <a:spcAft>
                <a:spcPts val="600"/>
              </a:spcAft>
            </a:pPr>
            <a:r>
              <a:rPr lang="en-US" sz="3000" b="1" dirty="0">
                <a:solidFill>
                  <a:schemeClr val="tx1"/>
                </a:solidFill>
                <a:latin typeface="Verdana" panose="020B0604030504040204" pitchFamily="34" charset="0"/>
                <a:ea typeface="Verdana" panose="020B0604030504040204" pitchFamily="34" charset="0"/>
                <a:cs typeface="Verdana" panose="020B0604030504040204" pitchFamily="34" charset="0"/>
              </a:rPr>
              <a:t>In the name of Jesus Christ, you are forgiven. </a:t>
            </a:r>
          </a:p>
        </p:txBody>
      </p:sp>
      <p:sp>
        <p:nvSpPr>
          <p:cNvPr id="2" name="TextBox 1">
            <a:extLst>
              <a:ext uri="{FF2B5EF4-FFF2-40B4-BE49-F238E27FC236}">
                <a16:creationId xmlns:a16="http://schemas.microsoft.com/office/drawing/2014/main" id="{1226321D-D7EC-437C-0BC3-DFE74D770923}"/>
              </a:ext>
            </a:extLst>
          </p:cNvPr>
          <p:cNvSpPr txBox="1"/>
          <p:nvPr userDrawn="1"/>
        </p:nvSpPr>
        <p:spPr>
          <a:xfrm>
            <a:off x="263525" y="1579994"/>
            <a:ext cx="1654933" cy="646331"/>
          </a:xfrm>
          <a:prstGeom prst="rect">
            <a:avLst/>
          </a:prstGeom>
          <a:noFill/>
        </p:spPr>
        <p:txBody>
          <a:bodyPr wrap="square" rtlCol="0">
            <a:spAutoFit/>
          </a:bodyPr>
          <a:lstStyle/>
          <a:p>
            <a:r>
              <a:rPr lang="en-US" sz="3600" i="1" dirty="0">
                <a:solidFill>
                  <a:schemeClr val="accent1"/>
                </a:solidFill>
                <a:latin typeface="Times" pitchFamily="2" charset="0"/>
              </a:rPr>
              <a:t>People:</a:t>
            </a:r>
          </a:p>
        </p:txBody>
      </p:sp>
      <p:sp>
        <p:nvSpPr>
          <p:cNvPr id="4" name="TextBox 3">
            <a:extLst>
              <a:ext uri="{FF2B5EF4-FFF2-40B4-BE49-F238E27FC236}">
                <a16:creationId xmlns:a16="http://schemas.microsoft.com/office/drawing/2014/main" id="{D477B4A1-A68C-8F62-1A34-70A866E6E548}"/>
              </a:ext>
            </a:extLst>
          </p:cNvPr>
          <p:cNvSpPr txBox="1"/>
          <p:nvPr userDrawn="1"/>
        </p:nvSpPr>
        <p:spPr>
          <a:xfrm>
            <a:off x="1786696" y="4173343"/>
            <a:ext cx="7002339" cy="691471"/>
          </a:xfrm>
          <a:prstGeom prst="rect">
            <a:avLst/>
          </a:prstGeom>
          <a:noFill/>
        </p:spPr>
        <p:txBody>
          <a:bodyPr wrap="square">
            <a:spAutoFit/>
          </a:bodyPr>
          <a:lstStyle/>
          <a:p>
            <a:pPr algn="l">
              <a:lnSpc>
                <a:spcPct val="150000"/>
              </a:lnSpc>
              <a:spcAft>
                <a:spcPts val="600"/>
              </a:spcAft>
            </a:pPr>
            <a:r>
              <a:rPr lang="en-US" sz="3000" b="1" dirty="0">
                <a:solidFill>
                  <a:schemeClr val="tx1"/>
                </a:solidFill>
                <a:latin typeface="Verdana" panose="020B0604030504040204" pitchFamily="34" charset="0"/>
                <a:ea typeface="Verdana" panose="020B0604030504040204" pitchFamily="34" charset="0"/>
                <a:cs typeface="Verdana" panose="020B0604030504040204" pitchFamily="34" charset="0"/>
              </a:rPr>
              <a:t>Glory to God. Amen</a:t>
            </a:r>
          </a:p>
        </p:txBody>
      </p:sp>
      <p:sp>
        <p:nvSpPr>
          <p:cNvPr id="6" name="TextBox 5">
            <a:extLst>
              <a:ext uri="{FF2B5EF4-FFF2-40B4-BE49-F238E27FC236}">
                <a16:creationId xmlns:a16="http://schemas.microsoft.com/office/drawing/2014/main" id="{FB9D41F7-DB80-6757-ED69-69E49B21071A}"/>
              </a:ext>
            </a:extLst>
          </p:cNvPr>
          <p:cNvSpPr txBox="1"/>
          <p:nvPr userDrawn="1"/>
        </p:nvSpPr>
        <p:spPr>
          <a:xfrm>
            <a:off x="131763" y="4218997"/>
            <a:ext cx="1654933" cy="646331"/>
          </a:xfrm>
          <a:prstGeom prst="rect">
            <a:avLst/>
          </a:prstGeom>
          <a:noFill/>
        </p:spPr>
        <p:txBody>
          <a:bodyPr wrap="square" rtlCol="0">
            <a:spAutoFit/>
          </a:bodyPr>
          <a:lstStyle/>
          <a:p>
            <a:pPr algn="r"/>
            <a:r>
              <a:rPr lang="en-US" sz="3600" i="1" dirty="0">
                <a:solidFill>
                  <a:schemeClr val="accent1"/>
                </a:solidFill>
                <a:latin typeface="Times" pitchFamily="2" charset="0"/>
              </a:rPr>
              <a:t>All:</a:t>
            </a:r>
          </a:p>
        </p:txBody>
      </p:sp>
      <p:sp>
        <p:nvSpPr>
          <p:cNvPr id="7" name="TextBox 6">
            <a:extLst>
              <a:ext uri="{FF2B5EF4-FFF2-40B4-BE49-F238E27FC236}">
                <a16:creationId xmlns:a16="http://schemas.microsoft.com/office/drawing/2014/main" id="{9FE122B5-250D-4427-9D3B-6E5030C484F9}"/>
              </a:ext>
            </a:extLst>
          </p:cNvPr>
          <p:cNvSpPr txBox="1"/>
          <p:nvPr userDrawn="1"/>
        </p:nvSpPr>
        <p:spPr>
          <a:xfrm>
            <a:off x="132080" y="0"/>
            <a:ext cx="8879840" cy="1477328"/>
          </a:xfrm>
          <a:prstGeom prst="rect">
            <a:avLst/>
          </a:prstGeom>
          <a:noFill/>
        </p:spPr>
        <p:txBody>
          <a:bodyPr wrap="square">
            <a:spAutoFit/>
          </a:bodyPr>
          <a:lstStyle/>
          <a:p>
            <a:pPr lvl="0" algn="ctr"/>
            <a:r>
              <a:rPr lang="en-US" sz="4500" dirty="0">
                <a:latin typeface="Verdana" panose="020B0604030504040204" pitchFamily="34" charset="0"/>
                <a:ea typeface="Verdana" panose="020B0604030504040204" pitchFamily="34" charset="0"/>
                <a:cs typeface="Verdana" panose="020B0604030504040204" pitchFamily="34" charset="0"/>
              </a:rPr>
              <a:t>INVITATION, CONFESSION, </a:t>
            </a:r>
          </a:p>
          <a:p>
            <a:pPr lvl="0" algn="ctr"/>
            <a:r>
              <a:rPr lang="en-US" sz="4500" dirty="0">
                <a:latin typeface="Verdana" panose="020B0604030504040204" pitchFamily="34" charset="0"/>
                <a:ea typeface="Verdana" panose="020B0604030504040204" pitchFamily="34" charset="0"/>
                <a:cs typeface="Verdana" panose="020B0604030504040204" pitchFamily="34" charset="0"/>
              </a:rPr>
              <a:t>&amp; PARDON</a:t>
            </a:r>
          </a:p>
        </p:txBody>
      </p:sp>
    </p:spTree>
    <p:extLst>
      <p:ext uri="{BB962C8B-B14F-4D97-AF65-F5344CB8AC3E}">
        <p14:creationId xmlns:p14="http://schemas.microsoft.com/office/powerpoint/2010/main" val="345616240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EC811BD-748F-0850-0EA8-C84669E9B6D8}"/>
              </a:ext>
            </a:extLst>
          </p:cNvPr>
          <p:cNvSpPr txBox="1"/>
          <p:nvPr userDrawn="1"/>
        </p:nvSpPr>
        <p:spPr>
          <a:xfrm>
            <a:off x="1881350" y="661308"/>
            <a:ext cx="7262650" cy="5983689"/>
          </a:xfrm>
          <a:prstGeom prst="rect">
            <a:avLst/>
          </a:prstGeom>
          <a:noFill/>
        </p:spPr>
        <p:txBody>
          <a:bodyPr wrap="square" rtlCol="0">
            <a:spAutoFit/>
          </a:bodyPr>
          <a:lstStyle/>
          <a:p>
            <a:pPr>
              <a:lnSpc>
                <a:spcPct val="200000"/>
              </a:lnSpc>
            </a:pPr>
            <a:r>
              <a:rPr lang="en-US" sz="2800" dirty="0">
                <a:latin typeface="Verdana" panose="020B0604030504040204" pitchFamily="34" charset="0"/>
                <a:ea typeface="Verdana" panose="020B0604030504040204" pitchFamily="34" charset="0"/>
                <a:cs typeface="Verdana" panose="020B0604030504040204" pitchFamily="34" charset="0"/>
              </a:rPr>
              <a:t>The Lord be with you.</a:t>
            </a:r>
          </a:p>
          <a:p>
            <a:pPr>
              <a:lnSpc>
                <a:spcPct val="200000"/>
              </a:lnSpc>
            </a:pPr>
            <a:r>
              <a:rPr lang="en-US" sz="2800" b="1" dirty="0">
                <a:latin typeface="Verdana" panose="020B0604030504040204" pitchFamily="34" charset="0"/>
                <a:ea typeface="Verdana" panose="020B0604030504040204" pitchFamily="34" charset="0"/>
                <a:cs typeface="Verdana" panose="020B0604030504040204" pitchFamily="34" charset="0"/>
              </a:rPr>
              <a:t>And also with you.</a:t>
            </a:r>
          </a:p>
          <a:p>
            <a:pPr>
              <a:lnSpc>
                <a:spcPct val="200000"/>
              </a:lnSpc>
            </a:pPr>
            <a:r>
              <a:rPr lang="en-US" sz="2800" b="0" dirty="0">
                <a:latin typeface="Verdana" panose="020B0604030504040204" pitchFamily="34" charset="0"/>
                <a:ea typeface="Verdana" panose="020B0604030504040204" pitchFamily="34" charset="0"/>
                <a:cs typeface="Verdana" panose="020B0604030504040204" pitchFamily="34" charset="0"/>
              </a:rPr>
              <a:t>Lift up your hearts.</a:t>
            </a:r>
          </a:p>
          <a:p>
            <a:pPr>
              <a:lnSpc>
                <a:spcPct val="200000"/>
              </a:lnSpc>
            </a:pPr>
            <a:r>
              <a:rPr lang="en-US" sz="2800" b="1" dirty="0">
                <a:latin typeface="Verdana" panose="020B0604030504040204" pitchFamily="34" charset="0"/>
                <a:ea typeface="Verdana" panose="020B0604030504040204" pitchFamily="34" charset="0"/>
                <a:cs typeface="Verdana" panose="020B0604030504040204" pitchFamily="34" charset="0"/>
              </a:rPr>
              <a:t>We Lift them up to the Lord.</a:t>
            </a:r>
          </a:p>
          <a:p>
            <a:pPr>
              <a:lnSpc>
                <a:spcPct val="200000"/>
              </a:lnSpc>
            </a:pPr>
            <a:r>
              <a:rPr lang="en-US" sz="2800" b="0" dirty="0">
                <a:latin typeface="Verdana" panose="020B0604030504040204" pitchFamily="34" charset="0"/>
                <a:ea typeface="Verdana" panose="020B0604030504040204" pitchFamily="34" charset="0"/>
                <a:cs typeface="Verdana" panose="020B0604030504040204" pitchFamily="34" charset="0"/>
              </a:rPr>
              <a:t>Let us give thanks to the Lord our God.</a:t>
            </a:r>
          </a:p>
          <a:p>
            <a:pPr>
              <a:lnSpc>
                <a:spcPct val="200000"/>
              </a:lnSpc>
            </a:pPr>
            <a:r>
              <a:rPr lang="en-US" sz="2800" b="1" dirty="0">
                <a:latin typeface="Verdana" panose="020B0604030504040204" pitchFamily="34" charset="0"/>
                <a:ea typeface="Verdana" panose="020B0604030504040204" pitchFamily="34" charset="0"/>
                <a:cs typeface="Verdana" panose="020B0604030504040204" pitchFamily="34" charset="0"/>
              </a:rPr>
              <a:t>It is right to give our thanks and praise.</a:t>
            </a:r>
          </a:p>
        </p:txBody>
      </p:sp>
      <p:sp>
        <p:nvSpPr>
          <p:cNvPr id="8" name="TextBox 7">
            <a:extLst>
              <a:ext uri="{FF2B5EF4-FFF2-40B4-BE49-F238E27FC236}">
                <a16:creationId xmlns:a16="http://schemas.microsoft.com/office/drawing/2014/main" id="{ED7A3AE1-4FEA-ED4D-28DC-ACF57BE0E3DC}"/>
              </a:ext>
            </a:extLst>
          </p:cNvPr>
          <p:cNvSpPr txBox="1"/>
          <p:nvPr userDrawn="1"/>
        </p:nvSpPr>
        <p:spPr>
          <a:xfrm>
            <a:off x="84063" y="1779814"/>
            <a:ext cx="1797287" cy="553998"/>
          </a:xfrm>
          <a:prstGeom prst="rect">
            <a:avLst/>
          </a:prstGeom>
          <a:noFill/>
        </p:spPr>
        <p:txBody>
          <a:bodyPr wrap="none" rtlCol="0">
            <a:spAutoFit/>
          </a:bodyPr>
          <a:lstStyle/>
          <a:p>
            <a:r>
              <a:rPr lang="en-US" sz="3000" b="1" i="1" dirty="0">
                <a:latin typeface="Verdana" panose="020B0604030504040204" pitchFamily="34" charset="0"/>
                <a:ea typeface="Verdana" panose="020B0604030504040204" pitchFamily="34" charset="0"/>
                <a:cs typeface="Verdana" panose="020B0604030504040204" pitchFamily="34" charset="0"/>
              </a:rPr>
              <a:t>People:</a:t>
            </a:r>
          </a:p>
        </p:txBody>
      </p:sp>
      <p:sp>
        <p:nvSpPr>
          <p:cNvPr id="9" name="TextBox 8">
            <a:extLst>
              <a:ext uri="{FF2B5EF4-FFF2-40B4-BE49-F238E27FC236}">
                <a16:creationId xmlns:a16="http://schemas.microsoft.com/office/drawing/2014/main" id="{EB11CF6B-0D47-2142-9FB6-F74308C61BD8}"/>
              </a:ext>
            </a:extLst>
          </p:cNvPr>
          <p:cNvSpPr txBox="1"/>
          <p:nvPr userDrawn="1"/>
        </p:nvSpPr>
        <p:spPr>
          <a:xfrm>
            <a:off x="84063" y="3452318"/>
            <a:ext cx="1797287" cy="553998"/>
          </a:xfrm>
          <a:prstGeom prst="rect">
            <a:avLst/>
          </a:prstGeom>
          <a:noFill/>
        </p:spPr>
        <p:txBody>
          <a:bodyPr wrap="none" rtlCol="0">
            <a:spAutoFit/>
          </a:bodyPr>
          <a:lstStyle/>
          <a:p>
            <a:r>
              <a:rPr lang="en-US" sz="3000" b="1" i="1" dirty="0">
                <a:latin typeface="Verdana" panose="020B0604030504040204" pitchFamily="34" charset="0"/>
                <a:ea typeface="Verdana" panose="020B0604030504040204" pitchFamily="34" charset="0"/>
                <a:cs typeface="Verdana" panose="020B0604030504040204" pitchFamily="34" charset="0"/>
              </a:rPr>
              <a:t>People:</a:t>
            </a:r>
          </a:p>
        </p:txBody>
      </p:sp>
      <p:sp>
        <p:nvSpPr>
          <p:cNvPr id="10" name="TextBox 9">
            <a:extLst>
              <a:ext uri="{FF2B5EF4-FFF2-40B4-BE49-F238E27FC236}">
                <a16:creationId xmlns:a16="http://schemas.microsoft.com/office/drawing/2014/main" id="{B470C5EB-AB10-C329-4B85-A1832ED2320A}"/>
              </a:ext>
            </a:extLst>
          </p:cNvPr>
          <p:cNvSpPr txBox="1"/>
          <p:nvPr userDrawn="1"/>
        </p:nvSpPr>
        <p:spPr>
          <a:xfrm>
            <a:off x="84062" y="5197929"/>
            <a:ext cx="1797287" cy="553998"/>
          </a:xfrm>
          <a:prstGeom prst="rect">
            <a:avLst/>
          </a:prstGeom>
          <a:noFill/>
        </p:spPr>
        <p:txBody>
          <a:bodyPr wrap="none" rtlCol="0">
            <a:spAutoFit/>
          </a:bodyPr>
          <a:lstStyle/>
          <a:p>
            <a:r>
              <a:rPr lang="en-US" sz="3000" b="1" i="1" dirty="0">
                <a:latin typeface="Verdana" panose="020B0604030504040204" pitchFamily="34" charset="0"/>
                <a:ea typeface="Verdana" panose="020B0604030504040204" pitchFamily="34" charset="0"/>
                <a:cs typeface="Verdana" panose="020B0604030504040204" pitchFamily="34" charset="0"/>
              </a:rPr>
              <a:t>People:</a:t>
            </a:r>
          </a:p>
        </p:txBody>
      </p:sp>
      <p:sp>
        <p:nvSpPr>
          <p:cNvPr id="11" name="TextBox 10">
            <a:extLst>
              <a:ext uri="{FF2B5EF4-FFF2-40B4-BE49-F238E27FC236}">
                <a16:creationId xmlns:a16="http://schemas.microsoft.com/office/drawing/2014/main" id="{0EEF4D61-C1EF-F8DD-CD6C-170CE8C989EA}"/>
              </a:ext>
            </a:extLst>
          </p:cNvPr>
          <p:cNvSpPr txBox="1"/>
          <p:nvPr userDrawn="1"/>
        </p:nvSpPr>
        <p:spPr>
          <a:xfrm>
            <a:off x="303713" y="943562"/>
            <a:ext cx="1667444" cy="553998"/>
          </a:xfrm>
          <a:prstGeom prst="rect">
            <a:avLst/>
          </a:prstGeom>
          <a:noFill/>
        </p:spPr>
        <p:txBody>
          <a:bodyPr wrap="none" rtlCol="0">
            <a:spAutoFit/>
          </a:bodyPr>
          <a:lstStyle/>
          <a:p>
            <a:r>
              <a:rPr lang="en-US" sz="3000" b="0" i="1" dirty="0">
                <a:latin typeface="Verdana" panose="020B0604030504040204" pitchFamily="34" charset="0"/>
                <a:ea typeface="Verdana" panose="020B0604030504040204" pitchFamily="34" charset="0"/>
                <a:cs typeface="Verdana" panose="020B0604030504040204" pitchFamily="34" charset="0"/>
              </a:rPr>
              <a:t>Leader:</a:t>
            </a:r>
          </a:p>
        </p:txBody>
      </p:sp>
      <p:sp>
        <p:nvSpPr>
          <p:cNvPr id="12" name="TextBox 11">
            <a:extLst>
              <a:ext uri="{FF2B5EF4-FFF2-40B4-BE49-F238E27FC236}">
                <a16:creationId xmlns:a16="http://schemas.microsoft.com/office/drawing/2014/main" id="{4C05C5E5-BE65-FF16-A7C4-78FAD747A906}"/>
              </a:ext>
            </a:extLst>
          </p:cNvPr>
          <p:cNvSpPr txBox="1"/>
          <p:nvPr userDrawn="1"/>
        </p:nvSpPr>
        <p:spPr>
          <a:xfrm>
            <a:off x="303713" y="2616066"/>
            <a:ext cx="1667444" cy="553998"/>
          </a:xfrm>
          <a:prstGeom prst="rect">
            <a:avLst/>
          </a:prstGeom>
          <a:noFill/>
        </p:spPr>
        <p:txBody>
          <a:bodyPr wrap="none" rtlCol="0">
            <a:spAutoFit/>
          </a:bodyPr>
          <a:lstStyle/>
          <a:p>
            <a:r>
              <a:rPr lang="en-US" sz="3000" b="0" i="1" dirty="0">
                <a:latin typeface="Verdana" panose="020B0604030504040204" pitchFamily="34" charset="0"/>
                <a:ea typeface="Verdana" panose="020B0604030504040204" pitchFamily="34" charset="0"/>
                <a:cs typeface="Verdana" panose="020B0604030504040204" pitchFamily="34" charset="0"/>
              </a:rPr>
              <a:t>Leader:</a:t>
            </a:r>
          </a:p>
        </p:txBody>
      </p:sp>
      <p:sp>
        <p:nvSpPr>
          <p:cNvPr id="13" name="TextBox 12">
            <a:extLst>
              <a:ext uri="{FF2B5EF4-FFF2-40B4-BE49-F238E27FC236}">
                <a16:creationId xmlns:a16="http://schemas.microsoft.com/office/drawing/2014/main" id="{DA280475-D1B6-E9C7-0F16-EF2285AFA445}"/>
              </a:ext>
            </a:extLst>
          </p:cNvPr>
          <p:cNvSpPr txBox="1"/>
          <p:nvPr userDrawn="1"/>
        </p:nvSpPr>
        <p:spPr>
          <a:xfrm>
            <a:off x="303713" y="4361677"/>
            <a:ext cx="1667444" cy="553998"/>
          </a:xfrm>
          <a:prstGeom prst="rect">
            <a:avLst/>
          </a:prstGeom>
          <a:noFill/>
        </p:spPr>
        <p:txBody>
          <a:bodyPr wrap="none" rtlCol="0">
            <a:spAutoFit/>
          </a:bodyPr>
          <a:lstStyle/>
          <a:p>
            <a:r>
              <a:rPr lang="en-US" sz="3000" b="0" i="1" dirty="0">
                <a:latin typeface="Verdana" panose="020B0604030504040204" pitchFamily="34" charset="0"/>
                <a:ea typeface="Verdana" panose="020B0604030504040204" pitchFamily="34" charset="0"/>
                <a:cs typeface="Verdana" panose="020B0604030504040204" pitchFamily="34" charset="0"/>
              </a:rPr>
              <a:t>Leader:</a:t>
            </a:r>
          </a:p>
        </p:txBody>
      </p:sp>
    </p:spTree>
    <p:extLst>
      <p:ext uri="{BB962C8B-B14F-4D97-AF65-F5344CB8AC3E}">
        <p14:creationId xmlns:p14="http://schemas.microsoft.com/office/powerpoint/2010/main" val="306282148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EC811BD-748F-0850-0EA8-C84669E9B6D8}"/>
              </a:ext>
            </a:extLst>
          </p:cNvPr>
          <p:cNvSpPr txBox="1"/>
          <p:nvPr userDrawn="1"/>
        </p:nvSpPr>
        <p:spPr>
          <a:xfrm>
            <a:off x="1881350" y="1497560"/>
            <a:ext cx="7262650" cy="3398366"/>
          </a:xfrm>
          <a:prstGeom prst="rect">
            <a:avLst/>
          </a:prstGeom>
          <a:noFill/>
        </p:spPr>
        <p:txBody>
          <a:bodyPr wrap="square" rtlCol="0">
            <a:spAutoFit/>
          </a:bodyPr>
          <a:lstStyle/>
          <a:p>
            <a:pPr>
              <a:lnSpc>
                <a:spcPct val="200000"/>
              </a:lnSpc>
            </a:pPr>
            <a:r>
              <a:rPr lang="en-US" sz="2800" dirty="0">
                <a:latin typeface="Verdana" panose="020B0604030504040204" pitchFamily="34" charset="0"/>
                <a:ea typeface="Verdana" panose="020B0604030504040204" pitchFamily="34" charset="0"/>
                <a:cs typeface="Verdana" panose="020B0604030504040204" pitchFamily="34" charset="0"/>
              </a:rPr>
              <a:t>And so, with your people on earth and all the company of heaven we praise your name and join their unending hymn:</a:t>
            </a:r>
          </a:p>
        </p:txBody>
      </p:sp>
      <p:sp>
        <p:nvSpPr>
          <p:cNvPr id="11" name="TextBox 10">
            <a:extLst>
              <a:ext uri="{FF2B5EF4-FFF2-40B4-BE49-F238E27FC236}">
                <a16:creationId xmlns:a16="http://schemas.microsoft.com/office/drawing/2014/main" id="{0EEF4D61-C1EF-F8DD-CD6C-170CE8C989EA}"/>
              </a:ext>
            </a:extLst>
          </p:cNvPr>
          <p:cNvSpPr txBox="1"/>
          <p:nvPr userDrawn="1"/>
        </p:nvSpPr>
        <p:spPr>
          <a:xfrm>
            <a:off x="213906" y="1743662"/>
            <a:ext cx="1667444" cy="553998"/>
          </a:xfrm>
          <a:prstGeom prst="rect">
            <a:avLst/>
          </a:prstGeom>
          <a:noFill/>
        </p:spPr>
        <p:txBody>
          <a:bodyPr wrap="none" rtlCol="0">
            <a:spAutoFit/>
          </a:bodyPr>
          <a:lstStyle/>
          <a:p>
            <a:r>
              <a:rPr lang="en-US" sz="3000" b="0" i="1" dirty="0">
                <a:latin typeface="Verdana" panose="020B0604030504040204" pitchFamily="34" charset="0"/>
                <a:ea typeface="Verdana" panose="020B0604030504040204" pitchFamily="34" charset="0"/>
                <a:cs typeface="Verdana" panose="020B0604030504040204" pitchFamily="34" charset="0"/>
              </a:rPr>
              <a:t>Leader:</a:t>
            </a:r>
          </a:p>
        </p:txBody>
      </p:sp>
    </p:spTree>
    <p:extLst>
      <p:ext uri="{BB962C8B-B14F-4D97-AF65-F5344CB8AC3E}">
        <p14:creationId xmlns:p14="http://schemas.microsoft.com/office/powerpoint/2010/main" val="200527227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EC811BD-748F-0850-0EA8-C84669E9B6D8}"/>
              </a:ext>
            </a:extLst>
          </p:cNvPr>
          <p:cNvSpPr txBox="1"/>
          <p:nvPr userDrawn="1"/>
        </p:nvSpPr>
        <p:spPr>
          <a:xfrm>
            <a:off x="1881350" y="868042"/>
            <a:ext cx="7262650" cy="5121915"/>
          </a:xfrm>
          <a:prstGeom prst="rect">
            <a:avLst/>
          </a:prstGeom>
          <a:noFill/>
        </p:spPr>
        <p:txBody>
          <a:bodyPr wrap="square" rtlCol="0">
            <a:spAutoFit/>
          </a:bodyPr>
          <a:lstStyle/>
          <a:p>
            <a:pPr>
              <a:lnSpc>
                <a:spcPct val="200000"/>
              </a:lnSpc>
            </a:pPr>
            <a:r>
              <a:rPr lang="en-US" sz="2800" b="1" dirty="0">
                <a:latin typeface="Verdana" panose="020B0604030504040204" pitchFamily="34" charset="0"/>
                <a:ea typeface="Verdana" panose="020B0604030504040204" pitchFamily="34" charset="0"/>
                <a:cs typeface="Verdana" panose="020B0604030504040204" pitchFamily="34" charset="0"/>
              </a:rPr>
              <a:t>Holy, holy, holy Lord, God of power and might, heaven and earth are full of your glory. Hosanna in the highest. Blessed is he who comes in the name of the Lord. Hosanna in the highest. </a:t>
            </a:r>
          </a:p>
        </p:txBody>
      </p:sp>
      <p:sp>
        <p:nvSpPr>
          <p:cNvPr id="8" name="TextBox 7">
            <a:extLst>
              <a:ext uri="{FF2B5EF4-FFF2-40B4-BE49-F238E27FC236}">
                <a16:creationId xmlns:a16="http://schemas.microsoft.com/office/drawing/2014/main" id="{ED7A3AE1-4FEA-ED4D-28DC-ACF57BE0E3DC}"/>
              </a:ext>
            </a:extLst>
          </p:cNvPr>
          <p:cNvSpPr txBox="1"/>
          <p:nvPr userDrawn="1"/>
        </p:nvSpPr>
        <p:spPr>
          <a:xfrm>
            <a:off x="84063" y="1102178"/>
            <a:ext cx="1797287" cy="553998"/>
          </a:xfrm>
          <a:prstGeom prst="rect">
            <a:avLst/>
          </a:prstGeom>
          <a:noFill/>
        </p:spPr>
        <p:txBody>
          <a:bodyPr wrap="none" rtlCol="0">
            <a:spAutoFit/>
          </a:bodyPr>
          <a:lstStyle/>
          <a:p>
            <a:r>
              <a:rPr lang="en-US" sz="3000" b="1" i="1" dirty="0">
                <a:latin typeface="Verdana" panose="020B0604030504040204" pitchFamily="34" charset="0"/>
                <a:ea typeface="Verdana" panose="020B0604030504040204" pitchFamily="34" charset="0"/>
                <a:cs typeface="Verdana" panose="020B0604030504040204" pitchFamily="34" charset="0"/>
              </a:rPr>
              <a:t>People:</a:t>
            </a:r>
          </a:p>
        </p:txBody>
      </p:sp>
    </p:spTree>
    <p:extLst>
      <p:ext uri="{BB962C8B-B14F-4D97-AF65-F5344CB8AC3E}">
        <p14:creationId xmlns:p14="http://schemas.microsoft.com/office/powerpoint/2010/main" val="370665225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EC811BD-748F-0850-0EA8-C84669E9B6D8}"/>
              </a:ext>
            </a:extLst>
          </p:cNvPr>
          <p:cNvSpPr txBox="1"/>
          <p:nvPr userDrawn="1"/>
        </p:nvSpPr>
        <p:spPr>
          <a:xfrm>
            <a:off x="1881350" y="689295"/>
            <a:ext cx="7262650" cy="5121915"/>
          </a:xfrm>
          <a:prstGeom prst="rect">
            <a:avLst/>
          </a:prstGeom>
          <a:noFill/>
        </p:spPr>
        <p:txBody>
          <a:bodyPr wrap="square" rtlCol="0">
            <a:spAutoFit/>
          </a:bodyPr>
          <a:lstStyle/>
          <a:p>
            <a:pPr>
              <a:lnSpc>
                <a:spcPct val="200000"/>
              </a:lnSpc>
            </a:pPr>
            <a:r>
              <a:rPr lang="en-US" sz="2800" dirty="0">
                <a:latin typeface="Verdana" panose="020B0604030504040204" pitchFamily="34" charset="0"/>
                <a:ea typeface="Verdana" panose="020B0604030504040204" pitchFamily="34" charset="0"/>
                <a:cs typeface="Verdana" panose="020B0604030504040204" pitchFamily="34" charset="0"/>
              </a:rPr>
              <a:t>And so, in remembrance of these your mighty acts in Jesus Christ, we offer ourselves in praise and thanksgiving as a holy and living sacrifice, in union with Christ’s offering for us, as we proclaim the mystery of faith. </a:t>
            </a:r>
          </a:p>
        </p:txBody>
      </p:sp>
      <p:sp>
        <p:nvSpPr>
          <p:cNvPr id="11" name="TextBox 10">
            <a:extLst>
              <a:ext uri="{FF2B5EF4-FFF2-40B4-BE49-F238E27FC236}">
                <a16:creationId xmlns:a16="http://schemas.microsoft.com/office/drawing/2014/main" id="{0EEF4D61-C1EF-F8DD-CD6C-170CE8C989EA}"/>
              </a:ext>
            </a:extLst>
          </p:cNvPr>
          <p:cNvSpPr txBox="1"/>
          <p:nvPr userDrawn="1"/>
        </p:nvSpPr>
        <p:spPr>
          <a:xfrm>
            <a:off x="213906" y="932490"/>
            <a:ext cx="1667444" cy="553998"/>
          </a:xfrm>
          <a:prstGeom prst="rect">
            <a:avLst/>
          </a:prstGeom>
          <a:noFill/>
        </p:spPr>
        <p:txBody>
          <a:bodyPr wrap="none" rtlCol="0">
            <a:spAutoFit/>
          </a:bodyPr>
          <a:lstStyle/>
          <a:p>
            <a:r>
              <a:rPr lang="en-US" sz="3000" b="0" i="1" dirty="0">
                <a:latin typeface="Verdana" panose="020B0604030504040204" pitchFamily="34" charset="0"/>
                <a:ea typeface="Verdana" panose="020B0604030504040204" pitchFamily="34" charset="0"/>
                <a:cs typeface="Verdana" panose="020B0604030504040204" pitchFamily="34" charset="0"/>
              </a:rPr>
              <a:t>Leader:</a:t>
            </a:r>
          </a:p>
        </p:txBody>
      </p:sp>
    </p:spTree>
    <p:extLst>
      <p:ext uri="{BB962C8B-B14F-4D97-AF65-F5344CB8AC3E}">
        <p14:creationId xmlns:p14="http://schemas.microsoft.com/office/powerpoint/2010/main" val="388939335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5">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EC811BD-748F-0850-0EA8-C84669E9B6D8}"/>
              </a:ext>
            </a:extLst>
          </p:cNvPr>
          <p:cNvSpPr txBox="1"/>
          <p:nvPr userDrawn="1"/>
        </p:nvSpPr>
        <p:spPr>
          <a:xfrm>
            <a:off x="1881350" y="868042"/>
            <a:ext cx="7262650" cy="1674817"/>
          </a:xfrm>
          <a:prstGeom prst="rect">
            <a:avLst/>
          </a:prstGeom>
          <a:noFill/>
        </p:spPr>
        <p:txBody>
          <a:bodyPr wrap="square" rtlCol="0">
            <a:spAutoFit/>
          </a:bodyPr>
          <a:lstStyle/>
          <a:p>
            <a:pPr>
              <a:lnSpc>
                <a:spcPct val="200000"/>
              </a:lnSpc>
            </a:pPr>
            <a:r>
              <a:rPr lang="en-US" sz="2800" b="1" dirty="0">
                <a:latin typeface="Verdana" panose="020B0604030504040204" pitchFamily="34" charset="0"/>
                <a:ea typeface="Verdana" panose="020B0604030504040204" pitchFamily="34" charset="0"/>
                <a:cs typeface="Verdana" panose="020B0604030504040204" pitchFamily="34" charset="0"/>
              </a:rPr>
              <a:t>Christ has died; Christ is risen; Christ will come again.</a:t>
            </a:r>
          </a:p>
        </p:txBody>
      </p:sp>
      <p:sp>
        <p:nvSpPr>
          <p:cNvPr id="8" name="TextBox 7">
            <a:extLst>
              <a:ext uri="{FF2B5EF4-FFF2-40B4-BE49-F238E27FC236}">
                <a16:creationId xmlns:a16="http://schemas.microsoft.com/office/drawing/2014/main" id="{ED7A3AE1-4FEA-ED4D-28DC-ACF57BE0E3DC}"/>
              </a:ext>
            </a:extLst>
          </p:cNvPr>
          <p:cNvSpPr txBox="1"/>
          <p:nvPr userDrawn="1"/>
        </p:nvSpPr>
        <p:spPr>
          <a:xfrm>
            <a:off x="84063" y="1102178"/>
            <a:ext cx="1797287" cy="553998"/>
          </a:xfrm>
          <a:prstGeom prst="rect">
            <a:avLst/>
          </a:prstGeom>
          <a:noFill/>
        </p:spPr>
        <p:txBody>
          <a:bodyPr wrap="none" rtlCol="0">
            <a:spAutoFit/>
          </a:bodyPr>
          <a:lstStyle/>
          <a:p>
            <a:r>
              <a:rPr lang="en-US" sz="3000" b="1" i="1" dirty="0">
                <a:latin typeface="Verdana" panose="020B0604030504040204" pitchFamily="34" charset="0"/>
                <a:ea typeface="Verdana" panose="020B0604030504040204" pitchFamily="34" charset="0"/>
                <a:cs typeface="Verdana" panose="020B0604030504040204" pitchFamily="34" charset="0"/>
              </a:rPr>
              <a:t>People:</a:t>
            </a:r>
          </a:p>
        </p:txBody>
      </p:sp>
      <p:sp>
        <p:nvSpPr>
          <p:cNvPr id="2" name="TextBox 1">
            <a:extLst>
              <a:ext uri="{FF2B5EF4-FFF2-40B4-BE49-F238E27FC236}">
                <a16:creationId xmlns:a16="http://schemas.microsoft.com/office/drawing/2014/main" id="{323917E5-AA52-6631-BC8E-1407F7D00834}"/>
              </a:ext>
            </a:extLst>
          </p:cNvPr>
          <p:cNvSpPr txBox="1"/>
          <p:nvPr userDrawn="1"/>
        </p:nvSpPr>
        <p:spPr>
          <a:xfrm>
            <a:off x="148983" y="3013500"/>
            <a:ext cx="1667444" cy="553998"/>
          </a:xfrm>
          <a:prstGeom prst="rect">
            <a:avLst/>
          </a:prstGeom>
          <a:noFill/>
        </p:spPr>
        <p:txBody>
          <a:bodyPr wrap="none" rtlCol="0">
            <a:spAutoFit/>
          </a:bodyPr>
          <a:lstStyle/>
          <a:p>
            <a:r>
              <a:rPr lang="en-US" sz="3000" b="0" i="1" dirty="0">
                <a:latin typeface="Verdana" panose="020B0604030504040204" pitchFamily="34" charset="0"/>
                <a:ea typeface="Verdana" panose="020B0604030504040204" pitchFamily="34" charset="0"/>
                <a:cs typeface="Verdana" panose="020B0604030504040204" pitchFamily="34" charset="0"/>
              </a:rPr>
              <a:t>Leader:</a:t>
            </a:r>
          </a:p>
        </p:txBody>
      </p:sp>
      <p:sp>
        <p:nvSpPr>
          <p:cNvPr id="3" name="TextBox 2">
            <a:extLst>
              <a:ext uri="{FF2B5EF4-FFF2-40B4-BE49-F238E27FC236}">
                <a16:creationId xmlns:a16="http://schemas.microsoft.com/office/drawing/2014/main" id="{C817189B-859D-214F-6911-E9C7CF8863DF}"/>
              </a:ext>
            </a:extLst>
          </p:cNvPr>
          <p:cNvSpPr txBox="1"/>
          <p:nvPr userDrawn="1"/>
        </p:nvSpPr>
        <p:spPr>
          <a:xfrm>
            <a:off x="1881349" y="2730090"/>
            <a:ext cx="7262650" cy="1674817"/>
          </a:xfrm>
          <a:prstGeom prst="rect">
            <a:avLst/>
          </a:prstGeom>
          <a:noFill/>
        </p:spPr>
        <p:txBody>
          <a:bodyPr wrap="square" rtlCol="0">
            <a:spAutoFit/>
          </a:bodyPr>
          <a:lstStyle/>
          <a:p>
            <a:pPr>
              <a:lnSpc>
                <a:spcPct val="200000"/>
              </a:lnSpc>
            </a:pPr>
            <a:r>
              <a:rPr lang="en-US" sz="2800" dirty="0">
                <a:latin typeface="Verdana" panose="020B0604030504040204" pitchFamily="34" charset="0"/>
                <a:ea typeface="Verdana" panose="020B0604030504040204" pitchFamily="34" charset="0"/>
                <a:cs typeface="Verdana" panose="020B0604030504040204" pitchFamily="34" charset="0"/>
              </a:rPr>
              <a:t>All Honor and glory is yours, Almighty God, now and for ever. </a:t>
            </a:r>
          </a:p>
        </p:txBody>
      </p:sp>
      <p:sp>
        <p:nvSpPr>
          <p:cNvPr id="4" name="TextBox 3">
            <a:extLst>
              <a:ext uri="{FF2B5EF4-FFF2-40B4-BE49-F238E27FC236}">
                <a16:creationId xmlns:a16="http://schemas.microsoft.com/office/drawing/2014/main" id="{821211B9-FDFC-2967-5430-2E5CDBCAF685}"/>
              </a:ext>
            </a:extLst>
          </p:cNvPr>
          <p:cNvSpPr txBox="1"/>
          <p:nvPr userDrawn="1"/>
        </p:nvSpPr>
        <p:spPr>
          <a:xfrm>
            <a:off x="84062" y="4875549"/>
            <a:ext cx="1797287" cy="553998"/>
          </a:xfrm>
          <a:prstGeom prst="rect">
            <a:avLst/>
          </a:prstGeom>
          <a:noFill/>
        </p:spPr>
        <p:txBody>
          <a:bodyPr wrap="none" rtlCol="0">
            <a:spAutoFit/>
          </a:bodyPr>
          <a:lstStyle/>
          <a:p>
            <a:r>
              <a:rPr lang="en-US" sz="3000" b="1" i="1" dirty="0">
                <a:latin typeface="Verdana" panose="020B0604030504040204" pitchFamily="34" charset="0"/>
                <a:ea typeface="Verdana" panose="020B0604030504040204" pitchFamily="34" charset="0"/>
                <a:cs typeface="Verdana" panose="020B0604030504040204" pitchFamily="34" charset="0"/>
              </a:rPr>
              <a:t>People:</a:t>
            </a:r>
          </a:p>
        </p:txBody>
      </p:sp>
      <p:sp>
        <p:nvSpPr>
          <p:cNvPr id="5" name="TextBox 4">
            <a:extLst>
              <a:ext uri="{FF2B5EF4-FFF2-40B4-BE49-F238E27FC236}">
                <a16:creationId xmlns:a16="http://schemas.microsoft.com/office/drawing/2014/main" id="{A212437C-3B5A-5AA3-DAA3-849C653C8E8E}"/>
              </a:ext>
            </a:extLst>
          </p:cNvPr>
          <p:cNvSpPr txBox="1"/>
          <p:nvPr userDrawn="1"/>
        </p:nvSpPr>
        <p:spPr>
          <a:xfrm>
            <a:off x="1881350" y="4592139"/>
            <a:ext cx="7262650" cy="813043"/>
          </a:xfrm>
          <a:prstGeom prst="rect">
            <a:avLst/>
          </a:prstGeom>
          <a:noFill/>
        </p:spPr>
        <p:txBody>
          <a:bodyPr wrap="square" rtlCol="0">
            <a:spAutoFit/>
          </a:bodyPr>
          <a:lstStyle/>
          <a:p>
            <a:pPr>
              <a:lnSpc>
                <a:spcPct val="200000"/>
              </a:lnSpc>
            </a:pPr>
            <a:r>
              <a:rPr lang="en-US" sz="2800" b="1" dirty="0">
                <a:latin typeface="Verdana" panose="020B0604030504040204" pitchFamily="34" charset="0"/>
                <a:ea typeface="Verdana" panose="020B0604030504040204" pitchFamily="34" charset="0"/>
                <a:cs typeface="Verdana" panose="020B0604030504040204" pitchFamily="34" charset="0"/>
              </a:rPr>
              <a:t>Amen</a:t>
            </a:r>
          </a:p>
        </p:txBody>
      </p:sp>
    </p:spTree>
    <p:extLst>
      <p:ext uri="{BB962C8B-B14F-4D97-AF65-F5344CB8AC3E}">
        <p14:creationId xmlns:p14="http://schemas.microsoft.com/office/powerpoint/2010/main" val="15873289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Call to Worship Responses">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65CAAC-838D-85DC-F9B5-E792B7167BC0}"/>
              </a:ext>
            </a:extLst>
          </p:cNvPr>
          <p:cNvSpPr txBox="1"/>
          <p:nvPr userDrawn="1"/>
        </p:nvSpPr>
        <p:spPr>
          <a:xfrm>
            <a:off x="392057" y="202840"/>
            <a:ext cx="8358809" cy="769441"/>
          </a:xfrm>
          <a:prstGeom prst="rect">
            <a:avLst/>
          </a:prstGeom>
          <a:noFill/>
        </p:spPr>
        <p:txBody>
          <a:bodyPr wrap="square" rtlCol="0">
            <a:spAutoFit/>
          </a:bodyPr>
          <a:lstStyle/>
          <a:p>
            <a:pPr algn="ctr"/>
            <a:r>
              <a:rPr lang="en-US" sz="4400" dirty="0">
                <a:latin typeface="Times" pitchFamily="2" charset="0"/>
              </a:rPr>
              <a:t>CONFESSION</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392057" y="1272821"/>
            <a:ext cx="1654933" cy="646331"/>
          </a:xfrm>
          <a:prstGeom prst="rect">
            <a:avLst/>
          </a:prstGeom>
          <a:noFill/>
        </p:spPr>
        <p:txBody>
          <a:bodyPr wrap="square" rtlCol="0">
            <a:spAutoFit/>
          </a:bodyPr>
          <a:lstStyle/>
          <a:p>
            <a:r>
              <a:rPr lang="en-US" sz="3600" i="1" dirty="0">
                <a:solidFill>
                  <a:schemeClr val="tx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2" y="3060131"/>
            <a:ext cx="1654933" cy="646331"/>
          </a:xfrm>
          <a:prstGeom prst="rect">
            <a:avLst/>
          </a:prstGeom>
          <a:noFill/>
        </p:spPr>
        <p:txBody>
          <a:bodyPr wrap="square" rtlCol="0">
            <a:spAutoFit/>
          </a:bodyPr>
          <a:lstStyle/>
          <a:p>
            <a:r>
              <a:rPr lang="en-US" sz="3600" i="1" dirty="0">
                <a:solidFill>
                  <a:schemeClr val="tx1"/>
                </a:solidFill>
                <a:latin typeface="+mn-lt"/>
              </a:rPr>
              <a:t>People:</a:t>
            </a:r>
          </a:p>
        </p:txBody>
      </p:sp>
      <p:sp>
        <p:nvSpPr>
          <p:cNvPr id="10" name="TextBox 9">
            <a:extLst>
              <a:ext uri="{FF2B5EF4-FFF2-40B4-BE49-F238E27FC236}">
                <a16:creationId xmlns:a16="http://schemas.microsoft.com/office/drawing/2014/main" id="{ECCD5496-7813-9B55-5E3C-B5B821046279}"/>
              </a:ext>
            </a:extLst>
          </p:cNvPr>
          <p:cNvSpPr txBox="1"/>
          <p:nvPr userDrawn="1"/>
        </p:nvSpPr>
        <p:spPr>
          <a:xfrm>
            <a:off x="273253" y="4847442"/>
            <a:ext cx="1654933" cy="646331"/>
          </a:xfrm>
          <a:prstGeom prst="rect">
            <a:avLst/>
          </a:prstGeom>
          <a:noFill/>
        </p:spPr>
        <p:txBody>
          <a:bodyPr wrap="square" rtlCol="0">
            <a:spAutoFit/>
          </a:bodyPr>
          <a:lstStyle/>
          <a:p>
            <a:r>
              <a:rPr lang="en-US" sz="3600" i="1" dirty="0">
                <a:solidFill>
                  <a:schemeClr val="tx1"/>
                </a:solidFill>
                <a:latin typeface="+mn-lt"/>
              </a:rPr>
              <a:t>Leader:</a:t>
            </a:r>
          </a:p>
        </p:txBody>
      </p:sp>
      <p:sp>
        <p:nvSpPr>
          <p:cNvPr id="12" name="Text Placeholder 11">
            <a:extLst>
              <a:ext uri="{FF2B5EF4-FFF2-40B4-BE49-F238E27FC236}">
                <a16:creationId xmlns:a16="http://schemas.microsoft.com/office/drawing/2014/main" id="{8F80E45A-9197-B9C1-04AA-80DCF428DD3C}"/>
              </a:ext>
            </a:extLst>
          </p:cNvPr>
          <p:cNvSpPr>
            <a:spLocks noGrp="1"/>
          </p:cNvSpPr>
          <p:nvPr>
            <p:ph type="body" sz="quarter" idx="10" hasCustomPrompt="1"/>
          </p:nvPr>
        </p:nvSpPr>
        <p:spPr>
          <a:xfrm>
            <a:off x="2244724" y="3060131"/>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
        <p:nvSpPr>
          <p:cNvPr id="13" name="Text Placeholder 11">
            <a:extLst>
              <a:ext uri="{FF2B5EF4-FFF2-40B4-BE49-F238E27FC236}">
                <a16:creationId xmlns:a16="http://schemas.microsoft.com/office/drawing/2014/main" id="{3C39C256-8641-E8A3-F9F2-708BF57D90AD}"/>
              </a:ext>
            </a:extLst>
          </p:cNvPr>
          <p:cNvSpPr>
            <a:spLocks noGrp="1"/>
          </p:cNvSpPr>
          <p:nvPr>
            <p:ph type="body" sz="quarter" idx="11" hasCustomPrompt="1"/>
          </p:nvPr>
        </p:nvSpPr>
        <p:spPr>
          <a:xfrm>
            <a:off x="2244724" y="1272821"/>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
        <p:nvSpPr>
          <p:cNvPr id="14" name="Text Placeholder 11">
            <a:extLst>
              <a:ext uri="{FF2B5EF4-FFF2-40B4-BE49-F238E27FC236}">
                <a16:creationId xmlns:a16="http://schemas.microsoft.com/office/drawing/2014/main" id="{898B7BC2-5CC5-9CE7-26BB-799759299501}"/>
              </a:ext>
            </a:extLst>
          </p:cNvPr>
          <p:cNvSpPr>
            <a:spLocks noGrp="1"/>
          </p:cNvSpPr>
          <p:nvPr>
            <p:ph type="body" sz="quarter" idx="12" hasCustomPrompt="1"/>
          </p:nvPr>
        </p:nvSpPr>
        <p:spPr>
          <a:xfrm>
            <a:off x="2244724" y="4847442"/>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Tree>
    <p:extLst>
      <p:ext uri="{BB962C8B-B14F-4D97-AF65-F5344CB8AC3E}">
        <p14:creationId xmlns:p14="http://schemas.microsoft.com/office/powerpoint/2010/main" val="243930837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Call to Worship Responses">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CONFESSION</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8" y="1214206"/>
            <a:ext cx="1654933" cy="646331"/>
          </a:xfrm>
          <a:prstGeom prst="rect">
            <a:avLst/>
          </a:prstGeom>
          <a:noFill/>
        </p:spPr>
        <p:txBody>
          <a:bodyPr wrap="square" rtlCol="0">
            <a:spAutoFit/>
          </a:bodyPr>
          <a:lstStyle/>
          <a:p>
            <a:r>
              <a:rPr lang="en-US" sz="3600" i="1" dirty="0">
                <a:solidFill>
                  <a:schemeClr val="tx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41301" y="4351133"/>
            <a:ext cx="1654933" cy="646331"/>
          </a:xfrm>
          <a:prstGeom prst="rect">
            <a:avLst/>
          </a:prstGeom>
          <a:noFill/>
        </p:spPr>
        <p:txBody>
          <a:bodyPr wrap="square" rtlCol="0">
            <a:spAutoFit/>
          </a:bodyPr>
          <a:lstStyle/>
          <a:p>
            <a:r>
              <a:rPr lang="en-US" sz="3600" i="1" dirty="0">
                <a:solidFill>
                  <a:schemeClr val="tx1"/>
                </a:solidFill>
                <a:latin typeface="+mn-lt"/>
              </a:rPr>
              <a:t>People:</a:t>
            </a:r>
          </a:p>
        </p:txBody>
      </p:sp>
      <p:sp>
        <p:nvSpPr>
          <p:cNvPr id="9" name="Text Placeholder 11">
            <a:extLst>
              <a:ext uri="{FF2B5EF4-FFF2-40B4-BE49-F238E27FC236}">
                <a16:creationId xmlns:a16="http://schemas.microsoft.com/office/drawing/2014/main" id="{C6D5B93D-0B9C-A5FA-7824-B970D37A7319}"/>
              </a:ext>
            </a:extLst>
          </p:cNvPr>
          <p:cNvSpPr>
            <a:spLocks noGrp="1"/>
          </p:cNvSpPr>
          <p:nvPr>
            <p:ph type="body" sz="quarter" idx="11" hasCustomPrompt="1"/>
          </p:nvPr>
        </p:nvSpPr>
        <p:spPr>
          <a:xfrm>
            <a:off x="2244724" y="1272821"/>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
        <p:nvSpPr>
          <p:cNvPr id="10" name="Text Placeholder 11">
            <a:extLst>
              <a:ext uri="{FF2B5EF4-FFF2-40B4-BE49-F238E27FC236}">
                <a16:creationId xmlns:a16="http://schemas.microsoft.com/office/drawing/2014/main" id="{3F13B1AB-014D-ED8F-DF6C-58D4638E531E}"/>
              </a:ext>
            </a:extLst>
          </p:cNvPr>
          <p:cNvSpPr>
            <a:spLocks noGrp="1"/>
          </p:cNvSpPr>
          <p:nvPr>
            <p:ph type="body" sz="quarter" idx="12" hasCustomPrompt="1"/>
          </p:nvPr>
        </p:nvSpPr>
        <p:spPr>
          <a:xfrm>
            <a:off x="2244724" y="4231495"/>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Tree>
    <p:extLst>
      <p:ext uri="{BB962C8B-B14F-4D97-AF65-F5344CB8AC3E}">
        <p14:creationId xmlns:p14="http://schemas.microsoft.com/office/powerpoint/2010/main" val="205517300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9" name="Text Box 3">
            <a:extLst>
              <a:ext uri="{FF2B5EF4-FFF2-40B4-BE49-F238E27FC236}">
                <a16:creationId xmlns:a16="http://schemas.microsoft.com/office/drawing/2014/main" id="{75E0AAD0-B9B9-6B2D-5F94-B8624FF75DE1}"/>
              </a:ext>
            </a:extLst>
          </p:cNvPr>
          <p:cNvSpPr txBox="1">
            <a:spLocks noChangeArrowheads="1"/>
          </p:cNvSpPr>
          <p:nvPr userDrawn="1"/>
        </p:nvSpPr>
        <p:spPr bwMode="auto">
          <a:xfrm>
            <a:off x="217715" y="94486"/>
            <a:ext cx="62293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5000" b="1">
                <a:solidFill>
                  <a:schemeClr val="tx1"/>
                </a:solidFill>
                <a:latin typeface="Tahoma" panose="020B0604030504040204" pitchFamily="34" charset="0"/>
              </a:defRPr>
            </a:lvl1pPr>
            <a:lvl2pPr marL="742950" indent="-285750" eaLnBrk="0" hangingPunct="0">
              <a:defRPr sz="5000" b="1">
                <a:solidFill>
                  <a:schemeClr val="tx1"/>
                </a:solidFill>
                <a:latin typeface="Tahoma" panose="020B0604030504040204" pitchFamily="34" charset="0"/>
              </a:defRPr>
            </a:lvl2pPr>
            <a:lvl3pPr marL="1143000" indent="-228600" eaLnBrk="0" hangingPunct="0">
              <a:defRPr sz="5000" b="1">
                <a:solidFill>
                  <a:schemeClr val="tx1"/>
                </a:solidFill>
                <a:latin typeface="Tahoma" panose="020B0604030504040204" pitchFamily="34" charset="0"/>
              </a:defRPr>
            </a:lvl3pPr>
            <a:lvl4pPr marL="1600200" indent="-228600" eaLnBrk="0" hangingPunct="0">
              <a:defRPr sz="5000" b="1">
                <a:solidFill>
                  <a:schemeClr val="tx1"/>
                </a:solidFill>
                <a:latin typeface="Tahoma" panose="020B0604030504040204" pitchFamily="34" charset="0"/>
              </a:defRPr>
            </a:lvl4pPr>
            <a:lvl5pPr marL="2057400" indent="-228600" eaLnBrk="0" hangingPunct="0">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defRPr sz="5000" b="1">
                <a:solidFill>
                  <a:schemeClr val="tx1"/>
                </a:solidFill>
                <a:latin typeface="Tahoma" panose="020B0604030504040204" pitchFamily="34" charset="0"/>
              </a:defRPr>
            </a:lvl9pPr>
          </a:lstStyle>
          <a:p>
            <a:pPr eaLnBrk="1" hangingPunct="1">
              <a:spcBef>
                <a:spcPct val="50000"/>
              </a:spcBef>
            </a:pPr>
            <a:r>
              <a:rPr lang="en-US" altLang="en-US" sz="2700" dirty="0">
                <a:solidFill>
                  <a:srgbClr val="333399"/>
                </a:solidFill>
                <a:latin typeface="Times New Roman" panose="02020603050405020304" pitchFamily="18" charset="0"/>
              </a:rPr>
              <a:t>THE APOSTLES’ CREED</a:t>
            </a:r>
            <a:br>
              <a:rPr lang="en-US" altLang="en-US" sz="2700" dirty="0">
                <a:solidFill>
                  <a:srgbClr val="333399"/>
                </a:solidFill>
                <a:latin typeface="Times New Roman" panose="02020603050405020304" pitchFamily="18" charset="0"/>
              </a:rPr>
            </a:br>
            <a:r>
              <a:rPr lang="en-US" altLang="en-US" sz="2700" dirty="0">
                <a:solidFill>
                  <a:srgbClr val="333399"/>
                </a:solidFill>
                <a:latin typeface="Times New Roman" panose="02020603050405020304" pitchFamily="18" charset="0"/>
              </a:rPr>
              <a:t>ECUMENICAL VERSION</a:t>
            </a:r>
            <a:endParaRPr lang="en-US" altLang="en-US" sz="1800" dirty="0">
              <a:solidFill>
                <a:srgbClr val="333399"/>
              </a:solidFill>
              <a:latin typeface="Times New Roman" panose="02020603050405020304" pitchFamily="18" charset="0"/>
            </a:endParaRPr>
          </a:p>
        </p:txBody>
      </p:sp>
      <p:sp>
        <p:nvSpPr>
          <p:cNvPr id="10" name="Text Box 9">
            <a:extLst>
              <a:ext uri="{FF2B5EF4-FFF2-40B4-BE49-F238E27FC236}">
                <a16:creationId xmlns:a16="http://schemas.microsoft.com/office/drawing/2014/main" id="{4DDC7ECA-9ACB-A0B2-85FB-25BD8D639342}"/>
              </a:ext>
            </a:extLst>
          </p:cNvPr>
          <p:cNvSpPr txBox="1">
            <a:spLocks noChangeArrowheads="1"/>
          </p:cNvSpPr>
          <p:nvPr userDrawn="1"/>
        </p:nvSpPr>
        <p:spPr bwMode="auto">
          <a:xfrm>
            <a:off x="7286625" y="335731"/>
            <a:ext cx="857250" cy="553998"/>
          </a:xfrm>
          <a:prstGeom prst="rect">
            <a:avLst/>
          </a:prstGeom>
          <a:noFill/>
          <a:ln w="6350">
            <a:noFill/>
            <a:miter lim="800000"/>
            <a:headEnd/>
            <a:tailEnd/>
          </a:ln>
        </p:spPr>
        <p:txBody>
          <a:bodyPr>
            <a:spAutoFit/>
          </a:bodyPr>
          <a:lstStyle/>
          <a:p>
            <a:pPr>
              <a:spcBef>
                <a:spcPct val="50000"/>
              </a:spcBef>
              <a:defRPr/>
            </a:pPr>
            <a:r>
              <a:rPr lang="en-US" sz="3000" dirty="0">
                <a:solidFill>
                  <a:schemeClr val="accent2">
                    <a:lumMod val="75000"/>
                  </a:schemeClr>
                </a:solidFill>
                <a:latin typeface="Times New Roman" pitchFamily="18" charset="0"/>
              </a:rPr>
              <a:t>882</a:t>
            </a:r>
          </a:p>
        </p:txBody>
      </p:sp>
      <p:sp>
        <p:nvSpPr>
          <p:cNvPr id="11" name="Text Box 5">
            <a:extLst>
              <a:ext uri="{FF2B5EF4-FFF2-40B4-BE49-F238E27FC236}">
                <a16:creationId xmlns:a16="http://schemas.microsoft.com/office/drawing/2014/main" id="{718070E2-DB1F-428E-AFB2-9BE9D92205B1}"/>
              </a:ext>
            </a:extLst>
          </p:cNvPr>
          <p:cNvSpPr txBox="1">
            <a:spLocks noChangeArrowheads="1"/>
          </p:cNvSpPr>
          <p:nvPr userDrawn="1"/>
        </p:nvSpPr>
        <p:spPr bwMode="auto">
          <a:xfrm>
            <a:off x="424932" y="2192379"/>
            <a:ext cx="8294135" cy="2473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468313" algn="l"/>
                <a:tab pos="914400" algn="l"/>
                <a:tab pos="1382713" algn="l"/>
              </a:tabLst>
              <a:defRPr sz="5000" b="1">
                <a:solidFill>
                  <a:schemeClr val="tx1"/>
                </a:solidFill>
                <a:latin typeface="Tahoma" panose="020B0604030504040204" pitchFamily="34" charset="0"/>
              </a:defRPr>
            </a:lvl1pPr>
            <a:lvl2pPr marL="742950" indent="-285750" eaLnBrk="0" hangingPunct="0">
              <a:tabLst>
                <a:tab pos="468313" algn="l"/>
                <a:tab pos="914400" algn="l"/>
                <a:tab pos="1382713" algn="l"/>
              </a:tabLst>
              <a:defRPr sz="5000" b="1">
                <a:solidFill>
                  <a:schemeClr val="tx1"/>
                </a:solidFill>
                <a:latin typeface="Tahoma" panose="020B0604030504040204" pitchFamily="34" charset="0"/>
              </a:defRPr>
            </a:lvl2pPr>
            <a:lvl3pPr marL="1143000" indent="-228600" eaLnBrk="0" hangingPunct="0">
              <a:tabLst>
                <a:tab pos="468313" algn="l"/>
                <a:tab pos="914400" algn="l"/>
                <a:tab pos="1382713" algn="l"/>
              </a:tabLst>
              <a:defRPr sz="5000" b="1">
                <a:solidFill>
                  <a:schemeClr val="tx1"/>
                </a:solidFill>
                <a:latin typeface="Tahoma" panose="020B0604030504040204" pitchFamily="34" charset="0"/>
              </a:defRPr>
            </a:lvl3pPr>
            <a:lvl4pPr marL="1600200" indent="-228600" eaLnBrk="0" hangingPunct="0">
              <a:tabLst>
                <a:tab pos="468313" algn="l"/>
                <a:tab pos="914400" algn="l"/>
                <a:tab pos="1382713" algn="l"/>
              </a:tabLst>
              <a:defRPr sz="5000" b="1">
                <a:solidFill>
                  <a:schemeClr val="tx1"/>
                </a:solidFill>
                <a:latin typeface="Tahoma" panose="020B0604030504040204" pitchFamily="34" charset="0"/>
              </a:defRPr>
            </a:lvl4pPr>
            <a:lvl5pPr marL="2057400" indent="-228600" eaLnBrk="0" hangingPunct="0">
              <a:tabLst>
                <a:tab pos="468313" algn="l"/>
                <a:tab pos="914400" algn="l"/>
                <a:tab pos="1382713" algn="l"/>
              </a:tabLst>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tabLst>
                <a:tab pos="468313" algn="l"/>
                <a:tab pos="914400" algn="l"/>
                <a:tab pos="1382713" algn="l"/>
              </a:tabLs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tabLst>
                <a:tab pos="468313" algn="l"/>
                <a:tab pos="914400" algn="l"/>
                <a:tab pos="1382713" algn="l"/>
              </a:tabLs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tabLst>
                <a:tab pos="468313" algn="l"/>
                <a:tab pos="914400" algn="l"/>
                <a:tab pos="1382713" algn="l"/>
              </a:tabLs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tabLst>
                <a:tab pos="468313" algn="l"/>
                <a:tab pos="914400" algn="l"/>
                <a:tab pos="1382713" algn="l"/>
              </a:tabLst>
              <a:defRPr sz="5000" b="1">
                <a:solidFill>
                  <a:schemeClr val="tx1"/>
                </a:solidFill>
                <a:latin typeface="Tahoma" panose="020B0604030504040204" pitchFamily="34" charset="0"/>
              </a:defRPr>
            </a:lvl9pPr>
          </a:lstStyle>
          <a:p>
            <a:pPr algn="ctr" eaLnBrk="1" hangingPunct="1">
              <a:lnSpc>
                <a:spcPct val="150000"/>
              </a:lnSpc>
              <a:spcBef>
                <a:spcPct val="50000"/>
              </a:spcBef>
            </a:pPr>
            <a:r>
              <a:rPr lang="en-US" altLang="en-US" sz="3600" b="0" dirty="0">
                <a:latin typeface="Verdana" panose="020B0604030504040204" pitchFamily="34" charset="0"/>
                <a:ea typeface="Verdana" panose="020B0604030504040204" pitchFamily="34" charset="0"/>
                <a:cs typeface="Verdana" panose="020B0604030504040204" pitchFamily="34" charset="0"/>
              </a:rPr>
              <a:t>I believe in God,</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the Father Almighty,</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creator of heaven and earth.</a:t>
            </a:r>
          </a:p>
        </p:txBody>
      </p:sp>
    </p:spTree>
    <p:extLst>
      <p:ext uri="{BB962C8B-B14F-4D97-AF65-F5344CB8AC3E}">
        <p14:creationId xmlns:p14="http://schemas.microsoft.com/office/powerpoint/2010/main" val="30128570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Vertical Title and Text">
    <p:spTree>
      <p:nvGrpSpPr>
        <p:cNvPr id="1" name=""/>
        <p:cNvGrpSpPr/>
        <p:nvPr/>
      </p:nvGrpSpPr>
      <p:grpSpPr>
        <a:xfrm>
          <a:off x="0" y="0"/>
          <a:ext cx="0" cy="0"/>
          <a:chOff x="0" y="0"/>
          <a:chExt cx="0" cy="0"/>
        </a:xfrm>
      </p:grpSpPr>
      <p:sp>
        <p:nvSpPr>
          <p:cNvPr id="9" name="Text Box 3">
            <a:extLst>
              <a:ext uri="{FF2B5EF4-FFF2-40B4-BE49-F238E27FC236}">
                <a16:creationId xmlns:a16="http://schemas.microsoft.com/office/drawing/2014/main" id="{75E0AAD0-B9B9-6B2D-5F94-B8624FF75DE1}"/>
              </a:ext>
            </a:extLst>
          </p:cNvPr>
          <p:cNvSpPr txBox="1">
            <a:spLocks noChangeArrowheads="1"/>
          </p:cNvSpPr>
          <p:nvPr userDrawn="1"/>
        </p:nvSpPr>
        <p:spPr bwMode="auto">
          <a:xfrm>
            <a:off x="217715" y="94486"/>
            <a:ext cx="62293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5000" b="1">
                <a:solidFill>
                  <a:schemeClr val="tx1"/>
                </a:solidFill>
                <a:latin typeface="Tahoma" panose="020B0604030504040204" pitchFamily="34" charset="0"/>
              </a:defRPr>
            </a:lvl1pPr>
            <a:lvl2pPr marL="742950" indent="-285750" eaLnBrk="0" hangingPunct="0">
              <a:defRPr sz="5000" b="1">
                <a:solidFill>
                  <a:schemeClr val="tx1"/>
                </a:solidFill>
                <a:latin typeface="Tahoma" panose="020B0604030504040204" pitchFamily="34" charset="0"/>
              </a:defRPr>
            </a:lvl2pPr>
            <a:lvl3pPr marL="1143000" indent="-228600" eaLnBrk="0" hangingPunct="0">
              <a:defRPr sz="5000" b="1">
                <a:solidFill>
                  <a:schemeClr val="tx1"/>
                </a:solidFill>
                <a:latin typeface="Tahoma" panose="020B0604030504040204" pitchFamily="34" charset="0"/>
              </a:defRPr>
            </a:lvl3pPr>
            <a:lvl4pPr marL="1600200" indent="-228600" eaLnBrk="0" hangingPunct="0">
              <a:defRPr sz="5000" b="1">
                <a:solidFill>
                  <a:schemeClr val="tx1"/>
                </a:solidFill>
                <a:latin typeface="Tahoma" panose="020B0604030504040204" pitchFamily="34" charset="0"/>
              </a:defRPr>
            </a:lvl4pPr>
            <a:lvl5pPr marL="2057400" indent="-228600" eaLnBrk="0" hangingPunct="0">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defRPr sz="5000" b="1">
                <a:solidFill>
                  <a:schemeClr val="tx1"/>
                </a:solidFill>
                <a:latin typeface="Tahoma" panose="020B0604030504040204" pitchFamily="34" charset="0"/>
              </a:defRPr>
            </a:lvl9pPr>
          </a:lstStyle>
          <a:p>
            <a:pPr eaLnBrk="1" hangingPunct="1">
              <a:spcBef>
                <a:spcPct val="50000"/>
              </a:spcBef>
            </a:pPr>
            <a:r>
              <a:rPr lang="en-US" altLang="en-US" sz="2700" dirty="0">
                <a:solidFill>
                  <a:srgbClr val="333399"/>
                </a:solidFill>
                <a:latin typeface="Times New Roman" panose="02020603050405020304" pitchFamily="18" charset="0"/>
              </a:rPr>
              <a:t>THE APOSTLES’ CREED</a:t>
            </a:r>
            <a:br>
              <a:rPr lang="en-US" altLang="en-US" sz="2700" dirty="0">
                <a:solidFill>
                  <a:srgbClr val="333399"/>
                </a:solidFill>
                <a:latin typeface="Times New Roman" panose="02020603050405020304" pitchFamily="18" charset="0"/>
              </a:rPr>
            </a:br>
            <a:r>
              <a:rPr lang="en-US" altLang="en-US" sz="2700" dirty="0">
                <a:solidFill>
                  <a:srgbClr val="333399"/>
                </a:solidFill>
                <a:latin typeface="Times New Roman" panose="02020603050405020304" pitchFamily="18" charset="0"/>
              </a:rPr>
              <a:t>ECUMENICAL VERSION</a:t>
            </a:r>
            <a:endParaRPr lang="en-US" altLang="en-US" sz="1800" dirty="0">
              <a:solidFill>
                <a:srgbClr val="333399"/>
              </a:solidFill>
              <a:latin typeface="Times New Roman" panose="02020603050405020304" pitchFamily="18" charset="0"/>
            </a:endParaRPr>
          </a:p>
        </p:txBody>
      </p:sp>
      <p:sp>
        <p:nvSpPr>
          <p:cNvPr id="10" name="Text Box 9">
            <a:extLst>
              <a:ext uri="{FF2B5EF4-FFF2-40B4-BE49-F238E27FC236}">
                <a16:creationId xmlns:a16="http://schemas.microsoft.com/office/drawing/2014/main" id="{4DDC7ECA-9ACB-A0B2-85FB-25BD8D639342}"/>
              </a:ext>
            </a:extLst>
          </p:cNvPr>
          <p:cNvSpPr txBox="1">
            <a:spLocks noChangeArrowheads="1"/>
          </p:cNvSpPr>
          <p:nvPr userDrawn="1"/>
        </p:nvSpPr>
        <p:spPr bwMode="auto">
          <a:xfrm>
            <a:off x="7286625" y="335731"/>
            <a:ext cx="857250" cy="553998"/>
          </a:xfrm>
          <a:prstGeom prst="rect">
            <a:avLst/>
          </a:prstGeom>
          <a:noFill/>
          <a:ln w="6350">
            <a:noFill/>
            <a:miter lim="800000"/>
            <a:headEnd/>
            <a:tailEnd/>
          </a:ln>
        </p:spPr>
        <p:txBody>
          <a:bodyPr>
            <a:spAutoFit/>
          </a:bodyPr>
          <a:lstStyle/>
          <a:p>
            <a:pPr>
              <a:spcBef>
                <a:spcPct val="50000"/>
              </a:spcBef>
              <a:defRPr/>
            </a:pPr>
            <a:r>
              <a:rPr lang="en-US" sz="3000" dirty="0">
                <a:solidFill>
                  <a:schemeClr val="accent2">
                    <a:lumMod val="75000"/>
                  </a:schemeClr>
                </a:solidFill>
                <a:latin typeface="Times New Roman" pitchFamily="18" charset="0"/>
              </a:rPr>
              <a:t>882</a:t>
            </a:r>
          </a:p>
        </p:txBody>
      </p:sp>
      <p:sp>
        <p:nvSpPr>
          <p:cNvPr id="2" name="Text Box 3">
            <a:extLst>
              <a:ext uri="{FF2B5EF4-FFF2-40B4-BE49-F238E27FC236}">
                <a16:creationId xmlns:a16="http://schemas.microsoft.com/office/drawing/2014/main" id="{6F176364-353A-01AD-2BD6-9C059CE5F138}"/>
              </a:ext>
            </a:extLst>
          </p:cNvPr>
          <p:cNvSpPr txBox="1">
            <a:spLocks noChangeArrowheads="1"/>
          </p:cNvSpPr>
          <p:nvPr userDrawn="1"/>
        </p:nvSpPr>
        <p:spPr bwMode="auto">
          <a:xfrm>
            <a:off x="162560" y="1361382"/>
            <a:ext cx="8818880" cy="4135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509588" algn="l"/>
                <a:tab pos="914400" algn="l"/>
                <a:tab pos="1382713" algn="l"/>
              </a:tabLst>
              <a:defRPr sz="5000" b="1">
                <a:solidFill>
                  <a:schemeClr val="tx1"/>
                </a:solidFill>
                <a:latin typeface="Tahoma" panose="020B0604030504040204" pitchFamily="34" charset="0"/>
              </a:defRPr>
            </a:lvl1pPr>
            <a:lvl2pPr marL="742950" indent="-285750" eaLnBrk="0" hangingPunct="0">
              <a:tabLst>
                <a:tab pos="509588" algn="l"/>
                <a:tab pos="914400" algn="l"/>
                <a:tab pos="1382713" algn="l"/>
              </a:tabLst>
              <a:defRPr sz="5000" b="1">
                <a:solidFill>
                  <a:schemeClr val="tx1"/>
                </a:solidFill>
                <a:latin typeface="Tahoma" panose="020B0604030504040204" pitchFamily="34" charset="0"/>
              </a:defRPr>
            </a:lvl2pPr>
            <a:lvl3pPr marL="1143000" indent="-228600" eaLnBrk="0" hangingPunct="0">
              <a:tabLst>
                <a:tab pos="509588" algn="l"/>
                <a:tab pos="914400" algn="l"/>
                <a:tab pos="1382713" algn="l"/>
              </a:tabLst>
              <a:defRPr sz="5000" b="1">
                <a:solidFill>
                  <a:schemeClr val="tx1"/>
                </a:solidFill>
                <a:latin typeface="Tahoma" panose="020B0604030504040204" pitchFamily="34" charset="0"/>
              </a:defRPr>
            </a:lvl3pPr>
            <a:lvl4pPr marL="1600200" indent="-228600" eaLnBrk="0" hangingPunct="0">
              <a:tabLst>
                <a:tab pos="509588" algn="l"/>
                <a:tab pos="914400" algn="l"/>
                <a:tab pos="1382713" algn="l"/>
              </a:tabLst>
              <a:defRPr sz="5000" b="1">
                <a:solidFill>
                  <a:schemeClr val="tx1"/>
                </a:solidFill>
                <a:latin typeface="Tahoma" panose="020B0604030504040204" pitchFamily="34" charset="0"/>
              </a:defRPr>
            </a:lvl4pPr>
            <a:lvl5pPr marL="2057400" indent="-228600" eaLnBrk="0" hangingPunct="0">
              <a:tabLst>
                <a:tab pos="509588" algn="l"/>
                <a:tab pos="914400" algn="l"/>
                <a:tab pos="1382713" algn="l"/>
              </a:tabLst>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9pPr>
          </a:lstStyle>
          <a:p>
            <a:pPr algn="ctr" eaLnBrk="1" hangingPunct="1">
              <a:lnSpc>
                <a:spcPct val="150000"/>
              </a:lnSpc>
              <a:spcBef>
                <a:spcPct val="50000"/>
              </a:spcBef>
            </a:pPr>
            <a:r>
              <a:rPr lang="en-US" altLang="en-US" sz="3600" b="0" dirty="0">
                <a:latin typeface="Verdana" panose="020B0604030504040204" pitchFamily="34" charset="0"/>
                <a:ea typeface="Verdana" panose="020B0604030504040204" pitchFamily="34" charset="0"/>
                <a:cs typeface="Verdana" panose="020B0604030504040204" pitchFamily="34" charset="0"/>
              </a:rPr>
              <a:t>I believe in Jesus Christ,</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his only Son, our Lord,</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who was conceived by the</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Holy Spirit,</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born of the Virgin Mary,</a:t>
            </a:r>
          </a:p>
        </p:txBody>
      </p:sp>
    </p:spTree>
    <p:extLst>
      <p:ext uri="{BB962C8B-B14F-4D97-AF65-F5344CB8AC3E}">
        <p14:creationId xmlns:p14="http://schemas.microsoft.com/office/powerpoint/2010/main" val="266599379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Vertical Title and Text">
    <p:spTree>
      <p:nvGrpSpPr>
        <p:cNvPr id="1" name=""/>
        <p:cNvGrpSpPr/>
        <p:nvPr/>
      </p:nvGrpSpPr>
      <p:grpSpPr>
        <a:xfrm>
          <a:off x="0" y="0"/>
          <a:ext cx="0" cy="0"/>
          <a:chOff x="0" y="0"/>
          <a:chExt cx="0" cy="0"/>
        </a:xfrm>
      </p:grpSpPr>
      <p:sp>
        <p:nvSpPr>
          <p:cNvPr id="9" name="Text Box 3">
            <a:extLst>
              <a:ext uri="{FF2B5EF4-FFF2-40B4-BE49-F238E27FC236}">
                <a16:creationId xmlns:a16="http://schemas.microsoft.com/office/drawing/2014/main" id="{75E0AAD0-B9B9-6B2D-5F94-B8624FF75DE1}"/>
              </a:ext>
            </a:extLst>
          </p:cNvPr>
          <p:cNvSpPr txBox="1">
            <a:spLocks noChangeArrowheads="1"/>
          </p:cNvSpPr>
          <p:nvPr userDrawn="1"/>
        </p:nvSpPr>
        <p:spPr bwMode="auto">
          <a:xfrm>
            <a:off x="217715" y="94486"/>
            <a:ext cx="62293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5000" b="1">
                <a:solidFill>
                  <a:schemeClr val="tx1"/>
                </a:solidFill>
                <a:latin typeface="Tahoma" panose="020B0604030504040204" pitchFamily="34" charset="0"/>
              </a:defRPr>
            </a:lvl1pPr>
            <a:lvl2pPr marL="742950" indent="-285750" eaLnBrk="0" hangingPunct="0">
              <a:defRPr sz="5000" b="1">
                <a:solidFill>
                  <a:schemeClr val="tx1"/>
                </a:solidFill>
                <a:latin typeface="Tahoma" panose="020B0604030504040204" pitchFamily="34" charset="0"/>
              </a:defRPr>
            </a:lvl2pPr>
            <a:lvl3pPr marL="1143000" indent="-228600" eaLnBrk="0" hangingPunct="0">
              <a:defRPr sz="5000" b="1">
                <a:solidFill>
                  <a:schemeClr val="tx1"/>
                </a:solidFill>
                <a:latin typeface="Tahoma" panose="020B0604030504040204" pitchFamily="34" charset="0"/>
              </a:defRPr>
            </a:lvl3pPr>
            <a:lvl4pPr marL="1600200" indent="-228600" eaLnBrk="0" hangingPunct="0">
              <a:defRPr sz="5000" b="1">
                <a:solidFill>
                  <a:schemeClr val="tx1"/>
                </a:solidFill>
                <a:latin typeface="Tahoma" panose="020B0604030504040204" pitchFamily="34" charset="0"/>
              </a:defRPr>
            </a:lvl4pPr>
            <a:lvl5pPr marL="2057400" indent="-228600" eaLnBrk="0" hangingPunct="0">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defRPr sz="5000" b="1">
                <a:solidFill>
                  <a:schemeClr val="tx1"/>
                </a:solidFill>
                <a:latin typeface="Tahoma" panose="020B0604030504040204" pitchFamily="34" charset="0"/>
              </a:defRPr>
            </a:lvl9pPr>
          </a:lstStyle>
          <a:p>
            <a:pPr eaLnBrk="1" hangingPunct="1">
              <a:spcBef>
                <a:spcPct val="50000"/>
              </a:spcBef>
            </a:pPr>
            <a:r>
              <a:rPr lang="en-US" altLang="en-US" sz="2700" dirty="0">
                <a:solidFill>
                  <a:srgbClr val="333399"/>
                </a:solidFill>
                <a:latin typeface="Times New Roman" panose="02020603050405020304" pitchFamily="18" charset="0"/>
              </a:rPr>
              <a:t>THE APOSTLES’ CREED</a:t>
            </a:r>
            <a:br>
              <a:rPr lang="en-US" altLang="en-US" sz="2700" dirty="0">
                <a:solidFill>
                  <a:srgbClr val="333399"/>
                </a:solidFill>
                <a:latin typeface="Times New Roman" panose="02020603050405020304" pitchFamily="18" charset="0"/>
              </a:rPr>
            </a:br>
            <a:r>
              <a:rPr lang="en-US" altLang="en-US" sz="2700" dirty="0">
                <a:solidFill>
                  <a:srgbClr val="333399"/>
                </a:solidFill>
                <a:latin typeface="Times New Roman" panose="02020603050405020304" pitchFamily="18" charset="0"/>
              </a:rPr>
              <a:t>ECUMENICAL VERSION</a:t>
            </a:r>
            <a:endParaRPr lang="en-US" altLang="en-US" sz="1800" dirty="0">
              <a:solidFill>
                <a:srgbClr val="333399"/>
              </a:solidFill>
              <a:latin typeface="Times New Roman" panose="02020603050405020304" pitchFamily="18" charset="0"/>
            </a:endParaRPr>
          </a:p>
        </p:txBody>
      </p:sp>
      <p:sp>
        <p:nvSpPr>
          <p:cNvPr id="10" name="Text Box 9">
            <a:extLst>
              <a:ext uri="{FF2B5EF4-FFF2-40B4-BE49-F238E27FC236}">
                <a16:creationId xmlns:a16="http://schemas.microsoft.com/office/drawing/2014/main" id="{4DDC7ECA-9ACB-A0B2-85FB-25BD8D639342}"/>
              </a:ext>
            </a:extLst>
          </p:cNvPr>
          <p:cNvSpPr txBox="1">
            <a:spLocks noChangeArrowheads="1"/>
          </p:cNvSpPr>
          <p:nvPr userDrawn="1"/>
        </p:nvSpPr>
        <p:spPr bwMode="auto">
          <a:xfrm>
            <a:off x="7286625" y="335731"/>
            <a:ext cx="857250" cy="553998"/>
          </a:xfrm>
          <a:prstGeom prst="rect">
            <a:avLst/>
          </a:prstGeom>
          <a:noFill/>
          <a:ln w="6350">
            <a:noFill/>
            <a:miter lim="800000"/>
            <a:headEnd/>
            <a:tailEnd/>
          </a:ln>
        </p:spPr>
        <p:txBody>
          <a:bodyPr>
            <a:spAutoFit/>
          </a:bodyPr>
          <a:lstStyle/>
          <a:p>
            <a:pPr>
              <a:spcBef>
                <a:spcPct val="50000"/>
              </a:spcBef>
              <a:defRPr/>
            </a:pPr>
            <a:r>
              <a:rPr lang="en-US" sz="3000" dirty="0">
                <a:solidFill>
                  <a:schemeClr val="accent2">
                    <a:lumMod val="75000"/>
                  </a:schemeClr>
                </a:solidFill>
                <a:latin typeface="Times New Roman" pitchFamily="18" charset="0"/>
              </a:rPr>
              <a:t>882</a:t>
            </a:r>
          </a:p>
        </p:txBody>
      </p:sp>
      <p:sp>
        <p:nvSpPr>
          <p:cNvPr id="3" name="Text Box 2">
            <a:extLst>
              <a:ext uri="{FF2B5EF4-FFF2-40B4-BE49-F238E27FC236}">
                <a16:creationId xmlns:a16="http://schemas.microsoft.com/office/drawing/2014/main" id="{E7B4CA69-424B-011A-0B6E-6BD50F7086B0}"/>
              </a:ext>
            </a:extLst>
          </p:cNvPr>
          <p:cNvSpPr txBox="1">
            <a:spLocks noChangeArrowheads="1"/>
          </p:cNvSpPr>
          <p:nvPr userDrawn="1"/>
        </p:nvSpPr>
        <p:spPr bwMode="auto">
          <a:xfrm>
            <a:off x="319477" y="1776881"/>
            <a:ext cx="8505045" cy="330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509588" algn="l"/>
                <a:tab pos="914400" algn="l"/>
                <a:tab pos="1382713" algn="l"/>
              </a:tabLst>
              <a:defRPr sz="5000" b="1">
                <a:solidFill>
                  <a:schemeClr val="tx1"/>
                </a:solidFill>
                <a:latin typeface="Tahoma" panose="020B0604030504040204" pitchFamily="34" charset="0"/>
              </a:defRPr>
            </a:lvl1pPr>
            <a:lvl2pPr marL="742950" indent="-285750" eaLnBrk="0" hangingPunct="0">
              <a:tabLst>
                <a:tab pos="509588" algn="l"/>
                <a:tab pos="914400" algn="l"/>
                <a:tab pos="1382713" algn="l"/>
              </a:tabLst>
              <a:defRPr sz="5000" b="1">
                <a:solidFill>
                  <a:schemeClr val="tx1"/>
                </a:solidFill>
                <a:latin typeface="Tahoma" panose="020B0604030504040204" pitchFamily="34" charset="0"/>
              </a:defRPr>
            </a:lvl2pPr>
            <a:lvl3pPr marL="1143000" indent="-228600" eaLnBrk="0" hangingPunct="0">
              <a:tabLst>
                <a:tab pos="509588" algn="l"/>
                <a:tab pos="914400" algn="l"/>
                <a:tab pos="1382713" algn="l"/>
              </a:tabLst>
              <a:defRPr sz="5000" b="1">
                <a:solidFill>
                  <a:schemeClr val="tx1"/>
                </a:solidFill>
                <a:latin typeface="Tahoma" panose="020B0604030504040204" pitchFamily="34" charset="0"/>
              </a:defRPr>
            </a:lvl3pPr>
            <a:lvl4pPr marL="1600200" indent="-228600" eaLnBrk="0" hangingPunct="0">
              <a:tabLst>
                <a:tab pos="509588" algn="l"/>
                <a:tab pos="914400" algn="l"/>
                <a:tab pos="1382713" algn="l"/>
              </a:tabLst>
              <a:defRPr sz="5000" b="1">
                <a:solidFill>
                  <a:schemeClr val="tx1"/>
                </a:solidFill>
                <a:latin typeface="Tahoma" panose="020B0604030504040204" pitchFamily="34" charset="0"/>
              </a:defRPr>
            </a:lvl4pPr>
            <a:lvl5pPr marL="2057400" indent="-228600" eaLnBrk="0" hangingPunct="0">
              <a:tabLst>
                <a:tab pos="509588" algn="l"/>
                <a:tab pos="914400" algn="l"/>
                <a:tab pos="1382713" algn="l"/>
              </a:tabLst>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9pPr>
          </a:lstStyle>
          <a:p>
            <a:pPr algn="ctr" eaLnBrk="1" hangingPunct="1">
              <a:lnSpc>
                <a:spcPct val="150000"/>
              </a:lnSpc>
              <a:spcBef>
                <a:spcPct val="50000"/>
              </a:spcBef>
            </a:pPr>
            <a:r>
              <a:rPr lang="en-US" altLang="en-US" sz="3600" b="0" dirty="0">
                <a:latin typeface="Verdana" panose="020B0604030504040204" pitchFamily="34" charset="0"/>
                <a:ea typeface="Verdana" panose="020B0604030504040204" pitchFamily="34" charset="0"/>
                <a:cs typeface="Verdana" panose="020B0604030504040204" pitchFamily="34" charset="0"/>
              </a:rPr>
              <a:t>	suffered under Pontius Pilate,</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was crucified, died,</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and was buried;</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he descended to the dead.</a:t>
            </a:r>
          </a:p>
        </p:txBody>
      </p:sp>
    </p:spTree>
    <p:extLst>
      <p:ext uri="{BB962C8B-B14F-4D97-AF65-F5344CB8AC3E}">
        <p14:creationId xmlns:p14="http://schemas.microsoft.com/office/powerpoint/2010/main" val="73464348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Vertical Title and Text">
    <p:spTree>
      <p:nvGrpSpPr>
        <p:cNvPr id="1" name=""/>
        <p:cNvGrpSpPr/>
        <p:nvPr/>
      </p:nvGrpSpPr>
      <p:grpSpPr>
        <a:xfrm>
          <a:off x="0" y="0"/>
          <a:ext cx="0" cy="0"/>
          <a:chOff x="0" y="0"/>
          <a:chExt cx="0" cy="0"/>
        </a:xfrm>
      </p:grpSpPr>
      <p:sp>
        <p:nvSpPr>
          <p:cNvPr id="9" name="Text Box 3">
            <a:extLst>
              <a:ext uri="{FF2B5EF4-FFF2-40B4-BE49-F238E27FC236}">
                <a16:creationId xmlns:a16="http://schemas.microsoft.com/office/drawing/2014/main" id="{75E0AAD0-B9B9-6B2D-5F94-B8624FF75DE1}"/>
              </a:ext>
            </a:extLst>
          </p:cNvPr>
          <p:cNvSpPr txBox="1">
            <a:spLocks noChangeArrowheads="1"/>
          </p:cNvSpPr>
          <p:nvPr userDrawn="1"/>
        </p:nvSpPr>
        <p:spPr bwMode="auto">
          <a:xfrm>
            <a:off x="217715" y="94486"/>
            <a:ext cx="62293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5000" b="1">
                <a:solidFill>
                  <a:schemeClr val="tx1"/>
                </a:solidFill>
                <a:latin typeface="Tahoma" panose="020B0604030504040204" pitchFamily="34" charset="0"/>
              </a:defRPr>
            </a:lvl1pPr>
            <a:lvl2pPr marL="742950" indent="-285750" eaLnBrk="0" hangingPunct="0">
              <a:defRPr sz="5000" b="1">
                <a:solidFill>
                  <a:schemeClr val="tx1"/>
                </a:solidFill>
                <a:latin typeface="Tahoma" panose="020B0604030504040204" pitchFamily="34" charset="0"/>
              </a:defRPr>
            </a:lvl2pPr>
            <a:lvl3pPr marL="1143000" indent="-228600" eaLnBrk="0" hangingPunct="0">
              <a:defRPr sz="5000" b="1">
                <a:solidFill>
                  <a:schemeClr val="tx1"/>
                </a:solidFill>
                <a:latin typeface="Tahoma" panose="020B0604030504040204" pitchFamily="34" charset="0"/>
              </a:defRPr>
            </a:lvl3pPr>
            <a:lvl4pPr marL="1600200" indent="-228600" eaLnBrk="0" hangingPunct="0">
              <a:defRPr sz="5000" b="1">
                <a:solidFill>
                  <a:schemeClr val="tx1"/>
                </a:solidFill>
                <a:latin typeface="Tahoma" panose="020B0604030504040204" pitchFamily="34" charset="0"/>
              </a:defRPr>
            </a:lvl4pPr>
            <a:lvl5pPr marL="2057400" indent="-228600" eaLnBrk="0" hangingPunct="0">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defRPr sz="5000" b="1">
                <a:solidFill>
                  <a:schemeClr val="tx1"/>
                </a:solidFill>
                <a:latin typeface="Tahoma" panose="020B0604030504040204" pitchFamily="34" charset="0"/>
              </a:defRPr>
            </a:lvl9pPr>
          </a:lstStyle>
          <a:p>
            <a:pPr eaLnBrk="1" hangingPunct="1">
              <a:spcBef>
                <a:spcPct val="50000"/>
              </a:spcBef>
            </a:pPr>
            <a:r>
              <a:rPr lang="en-US" altLang="en-US" sz="2700" dirty="0">
                <a:solidFill>
                  <a:srgbClr val="333399"/>
                </a:solidFill>
                <a:latin typeface="Times New Roman" panose="02020603050405020304" pitchFamily="18" charset="0"/>
              </a:rPr>
              <a:t>THE APOSTLES’ CREED</a:t>
            </a:r>
            <a:br>
              <a:rPr lang="en-US" altLang="en-US" sz="2700" dirty="0">
                <a:solidFill>
                  <a:srgbClr val="333399"/>
                </a:solidFill>
                <a:latin typeface="Times New Roman" panose="02020603050405020304" pitchFamily="18" charset="0"/>
              </a:rPr>
            </a:br>
            <a:r>
              <a:rPr lang="en-US" altLang="en-US" sz="2700" dirty="0">
                <a:solidFill>
                  <a:srgbClr val="333399"/>
                </a:solidFill>
                <a:latin typeface="Times New Roman" panose="02020603050405020304" pitchFamily="18" charset="0"/>
              </a:rPr>
              <a:t>ECUMENICAL VERSION</a:t>
            </a:r>
            <a:endParaRPr lang="en-US" altLang="en-US" sz="1800" dirty="0">
              <a:solidFill>
                <a:srgbClr val="333399"/>
              </a:solidFill>
              <a:latin typeface="Times New Roman" panose="02020603050405020304" pitchFamily="18" charset="0"/>
            </a:endParaRPr>
          </a:p>
        </p:txBody>
      </p:sp>
      <p:sp>
        <p:nvSpPr>
          <p:cNvPr id="10" name="Text Box 9">
            <a:extLst>
              <a:ext uri="{FF2B5EF4-FFF2-40B4-BE49-F238E27FC236}">
                <a16:creationId xmlns:a16="http://schemas.microsoft.com/office/drawing/2014/main" id="{4DDC7ECA-9ACB-A0B2-85FB-25BD8D639342}"/>
              </a:ext>
            </a:extLst>
          </p:cNvPr>
          <p:cNvSpPr txBox="1">
            <a:spLocks noChangeArrowheads="1"/>
          </p:cNvSpPr>
          <p:nvPr userDrawn="1"/>
        </p:nvSpPr>
        <p:spPr bwMode="auto">
          <a:xfrm>
            <a:off x="7286625" y="335731"/>
            <a:ext cx="857250" cy="553998"/>
          </a:xfrm>
          <a:prstGeom prst="rect">
            <a:avLst/>
          </a:prstGeom>
          <a:noFill/>
          <a:ln w="6350">
            <a:noFill/>
            <a:miter lim="800000"/>
            <a:headEnd/>
            <a:tailEnd/>
          </a:ln>
        </p:spPr>
        <p:txBody>
          <a:bodyPr>
            <a:spAutoFit/>
          </a:bodyPr>
          <a:lstStyle/>
          <a:p>
            <a:pPr>
              <a:spcBef>
                <a:spcPct val="50000"/>
              </a:spcBef>
              <a:defRPr/>
            </a:pPr>
            <a:r>
              <a:rPr lang="en-US" sz="3000" dirty="0">
                <a:solidFill>
                  <a:schemeClr val="accent2">
                    <a:lumMod val="75000"/>
                  </a:schemeClr>
                </a:solidFill>
                <a:latin typeface="Times New Roman" pitchFamily="18" charset="0"/>
              </a:rPr>
              <a:t>882</a:t>
            </a:r>
          </a:p>
        </p:txBody>
      </p:sp>
      <p:sp>
        <p:nvSpPr>
          <p:cNvPr id="2" name="Text Box 2">
            <a:extLst>
              <a:ext uri="{FF2B5EF4-FFF2-40B4-BE49-F238E27FC236}">
                <a16:creationId xmlns:a16="http://schemas.microsoft.com/office/drawing/2014/main" id="{5D9EC98E-A9F5-A58E-CBDA-0834DB1CAEBE}"/>
              </a:ext>
            </a:extLst>
          </p:cNvPr>
          <p:cNvSpPr txBox="1">
            <a:spLocks noChangeArrowheads="1"/>
          </p:cNvSpPr>
          <p:nvPr userDrawn="1"/>
        </p:nvSpPr>
        <p:spPr bwMode="auto">
          <a:xfrm>
            <a:off x="254000" y="1776881"/>
            <a:ext cx="8636000" cy="330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509588" algn="l"/>
                <a:tab pos="914400" algn="l"/>
                <a:tab pos="1382713" algn="l"/>
              </a:tabLst>
              <a:defRPr sz="5000" b="1">
                <a:solidFill>
                  <a:schemeClr val="tx1"/>
                </a:solidFill>
                <a:latin typeface="Tahoma" panose="020B0604030504040204" pitchFamily="34" charset="0"/>
              </a:defRPr>
            </a:lvl1pPr>
            <a:lvl2pPr marL="742950" indent="-285750" eaLnBrk="0" hangingPunct="0">
              <a:tabLst>
                <a:tab pos="509588" algn="l"/>
                <a:tab pos="914400" algn="l"/>
                <a:tab pos="1382713" algn="l"/>
              </a:tabLst>
              <a:defRPr sz="5000" b="1">
                <a:solidFill>
                  <a:schemeClr val="tx1"/>
                </a:solidFill>
                <a:latin typeface="Tahoma" panose="020B0604030504040204" pitchFamily="34" charset="0"/>
              </a:defRPr>
            </a:lvl2pPr>
            <a:lvl3pPr marL="1143000" indent="-228600" eaLnBrk="0" hangingPunct="0">
              <a:tabLst>
                <a:tab pos="509588" algn="l"/>
                <a:tab pos="914400" algn="l"/>
                <a:tab pos="1382713" algn="l"/>
              </a:tabLst>
              <a:defRPr sz="5000" b="1">
                <a:solidFill>
                  <a:schemeClr val="tx1"/>
                </a:solidFill>
                <a:latin typeface="Tahoma" panose="020B0604030504040204" pitchFamily="34" charset="0"/>
              </a:defRPr>
            </a:lvl3pPr>
            <a:lvl4pPr marL="1600200" indent="-228600" eaLnBrk="0" hangingPunct="0">
              <a:tabLst>
                <a:tab pos="509588" algn="l"/>
                <a:tab pos="914400" algn="l"/>
                <a:tab pos="1382713" algn="l"/>
              </a:tabLst>
              <a:defRPr sz="5000" b="1">
                <a:solidFill>
                  <a:schemeClr val="tx1"/>
                </a:solidFill>
                <a:latin typeface="Tahoma" panose="020B0604030504040204" pitchFamily="34" charset="0"/>
              </a:defRPr>
            </a:lvl4pPr>
            <a:lvl5pPr marL="2057400" indent="-228600" eaLnBrk="0" hangingPunct="0">
              <a:tabLst>
                <a:tab pos="509588" algn="l"/>
                <a:tab pos="914400" algn="l"/>
                <a:tab pos="1382713" algn="l"/>
              </a:tabLst>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9pPr>
          </a:lstStyle>
          <a:p>
            <a:pPr algn="ctr" eaLnBrk="1" hangingPunct="1">
              <a:lnSpc>
                <a:spcPct val="150000"/>
              </a:lnSpc>
              <a:spcBef>
                <a:spcPct val="50000"/>
              </a:spcBef>
            </a:pPr>
            <a:r>
              <a:rPr lang="en-US" altLang="en-US" sz="3600" b="0" dirty="0">
                <a:latin typeface="Verdana" panose="020B0604030504040204" pitchFamily="34" charset="0"/>
                <a:ea typeface="Verdana" panose="020B0604030504040204" pitchFamily="34" charset="0"/>
                <a:cs typeface="Verdana" panose="020B0604030504040204" pitchFamily="34" charset="0"/>
              </a:rPr>
              <a:t>	On the third day he rose again;</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he ascended into heaven,</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is seated at the right hand</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of the Father,</a:t>
            </a:r>
          </a:p>
        </p:txBody>
      </p:sp>
    </p:spTree>
    <p:extLst>
      <p:ext uri="{BB962C8B-B14F-4D97-AF65-F5344CB8AC3E}">
        <p14:creationId xmlns:p14="http://schemas.microsoft.com/office/powerpoint/2010/main" val="379350437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5_Vertical Title and Text">
    <p:spTree>
      <p:nvGrpSpPr>
        <p:cNvPr id="1" name=""/>
        <p:cNvGrpSpPr/>
        <p:nvPr/>
      </p:nvGrpSpPr>
      <p:grpSpPr>
        <a:xfrm>
          <a:off x="0" y="0"/>
          <a:ext cx="0" cy="0"/>
          <a:chOff x="0" y="0"/>
          <a:chExt cx="0" cy="0"/>
        </a:xfrm>
      </p:grpSpPr>
      <p:sp>
        <p:nvSpPr>
          <p:cNvPr id="9" name="Text Box 3">
            <a:extLst>
              <a:ext uri="{FF2B5EF4-FFF2-40B4-BE49-F238E27FC236}">
                <a16:creationId xmlns:a16="http://schemas.microsoft.com/office/drawing/2014/main" id="{75E0AAD0-B9B9-6B2D-5F94-B8624FF75DE1}"/>
              </a:ext>
            </a:extLst>
          </p:cNvPr>
          <p:cNvSpPr txBox="1">
            <a:spLocks noChangeArrowheads="1"/>
          </p:cNvSpPr>
          <p:nvPr userDrawn="1"/>
        </p:nvSpPr>
        <p:spPr bwMode="auto">
          <a:xfrm>
            <a:off x="217715" y="94486"/>
            <a:ext cx="62293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5000" b="1">
                <a:solidFill>
                  <a:schemeClr val="tx1"/>
                </a:solidFill>
                <a:latin typeface="Tahoma" panose="020B0604030504040204" pitchFamily="34" charset="0"/>
              </a:defRPr>
            </a:lvl1pPr>
            <a:lvl2pPr marL="742950" indent="-285750" eaLnBrk="0" hangingPunct="0">
              <a:defRPr sz="5000" b="1">
                <a:solidFill>
                  <a:schemeClr val="tx1"/>
                </a:solidFill>
                <a:latin typeface="Tahoma" panose="020B0604030504040204" pitchFamily="34" charset="0"/>
              </a:defRPr>
            </a:lvl2pPr>
            <a:lvl3pPr marL="1143000" indent="-228600" eaLnBrk="0" hangingPunct="0">
              <a:defRPr sz="5000" b="1">
                <a:solidFill>
                  <a:schemeClr val="tx1"/>
                </a:solidFill>
                <a:latin typeface="Tahoma" panose="020B0604030504040204" pitchFamily="34" charset="0"/>
              </a:defRPr>
            </a:lvl3pPr>
            <a:lvl4pPr marL="1600200" indent="-228600" eaLnBrk="0" hangingPunct="0">
              <a:defRPr sz="5000" b="1">
                <a:solidFill>
                  <a:schemeClr val="tx1"/>
                </a:solidFill>
                <a:latin typeface="Tahoma" panose="020B0604030504040204" pitchFamily="34" charset="0"/>
              </a:defRPr>
            </a:lvl4pPr>
            <a:lvl5pPr marL="2057400" indent="-228600" eaLnBrk="0" hangingPunct="0">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defRPr sz="5000" b="1">
                <a:solidFill>
                  <a:schemeClr val="tx1"/>
                </a:solidFill>
                <a:latin typeface="Tahoma" panose="020B0604030504040204" pitchFamily="34" charset="0"/>
              </a:defRPr>
            </a:lvl9pPr>
          </a:lstStyle>
          <a:p>
            <a:pPr eaLnBrk="1" hangingPunct="1">
              <a:spcBef>
                <a:spcPct val="50000"/>
              </a:spcBef>
            </a:pPr>
            <a:r>
              <a:rPr lang="en-US" altLang="en-US" sz="2700" dirty="0">
                <a:solidFill>
                  <a:srgbClr val="333399"/>
                </a:solidFill>
                <a:latin typeface="Times New Roman" panose="02020603050405020304" pitchFamily="18" charset="0"/>
              </a:rPr>
              <a:t>THE APOSTLES’ CREED</a:t>
            </a:r>
            <a:br>
              <a:rPr lang="en-US" altLang="en-US" sz="2700" dirty="0">
                <a:solidFill>
                  <a:srgbClr val="333399"/>
                </a:solidFill>
                <a:latin typeface="Times New Roman" panose="02020603050405020304" pitchFamily="18" charset="0"/>
              </a:rPr>
            </a:br>
            <a:r>
              <a:rPr lang="en-US" altLang="en-US" sz="2700" dirty="0">
                <a:solidFill>
                  <a:srgbClr val="333399"/>
                </a:solidFill>
                <a:latin typeface="Times New Roman" panose="02020603050405020304" pitchFamily="18" charset="0"/>
              </a:rPr>
              <a:t>ECUMENICAL VERSION</a:t>
            </a:r>
            <a:endParaRPr lang="en-US" altLang="en-US" sz="1800" dirty="0">
              <a:solidFill>
                <a:srgbClr val="333399"/>
              </a:solidFill>
              <a:latin typeface="Times New Roman" panose="02020603050405020304" pitchFamily="18" charset="0"/>
            </a:endParaRPr>
          </a:p>
        </p:txBody>
      </p:sp>
      <p:sp>
        <p:nvSpPr>
          <p:cNvPr id="10" name="Text Box 9">
            <a:extLst>
              <a:ext uri="{FF2B5EF4-FFF2-40B4-BE49-F238E27FC236}">
                <a16:creationId xmlns:a16="http://schemas.microsoft.com/office/drawing/2014/main" id="{4DDC7ECA-9ACB-A0B2-85FB-25BD8D639342}"/>
              </a:ext>
            </a:extLst>
          </p:cNvPr>
          <p:cNvSpPr txBox="1">
            <a:spLocks noChangeArrowheads="1"/>
          </p:cNvSpPr>
          <p:nvPr userDrawn="1"/>
        </p:nvSpPr>
        <p:spPr bwMode="auto">
          <a:xfrm>
            <a:off x="7286625" y="335731"/>
            <a:ext cx="857250" cy="553998"/>
          </a:xfrm>
          <a:prstGeom prst="rect">
            <a:avLst/>
          </a:prstGeom>
          <a:noFill/>
          <a:ln w="6350">
            <a:noFill/>
            <a:miter lim="800000"/>
            <a:headEnd/>
            <a:tailEnd/>
          </a:ln>
        </p:spPr>
        <p:txBody>
          <a:bodyPr>
            <a:spAutoFit/>
          </a:bodyPr>
          <a:lstStyle/>
          <a:p>
            <a:pPr>
              <a:spcBef>
                <a:spcPct val="50000"/>
              </a:spcBef>
              <a:defRPr/>
            </a:pPr>
            <a:r>
              <a:rPr lang="en-US" sz="3000" dirty="0">
                <a:solidFill>
                  <a:schemeClr val="accent2">
                    <a:lumMod val="75000"/>
                  </a:schemeClr>
                </a:solidFill>
                <a:latin typeface="Times New Roman" pitchFamily="18" charset="0"/>
              </a:rPr>
              <a:t>882</a:t>
            </a:r>
          </a:p>
        </p:txBody>
      </p:sp>
      <p:sp>
        <p:nvSpPr>
          <p:cNvPr id="2" name="Text Box 2">
            <a:extLst>
              <a:ext uri="{FF2B5EF4-FFF2-40B4-BE49-F238E27FC236}">
                <a16:creationId xmlns:a16="http://schemas.microsoft.com/office/drawing/2014/main" id="{5D9EC98E-A9F5-A58E-CBDA-0834DB1CAEBE}"/>
              </a:ext>
            </a:extLst>
          </p:cNvPr>
          <p:cNvSpPr txBox="1">
            <a:spLocks noChangeArrowheads="1"/>
          </p:cNvSpPr>
          <p:nvPr userDrawn="1"/>
        </p:nvSpPr>
        <p:spPr bwMode="auto">
          <a:xfrm>
            <a:off x="201953" y="1222883"/>
            <a:ext cx="8740093" cy="4412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509588" algn="l"/>
                <a:tab pos="914400" algn="l"/>
                <a:tab pos="1382713" algn="l"/>
              </a:tabLst>
              <a:defRPr sz="5000" b="1">
                <a:solidFill>
                  <a:schemeClr val="tx1"/>
                </a:solidFill>
                <a:latin typeface="Tahoma" panose="020B0604030504040204" pitchFamily="34" charset="0"/>
              </a:defRPr>
            </a:lvl1pPr>
            <a:lvl2pPr marL="742950" indent="-285750" eaLnBrk="0" hangingPunct="0">
              <a:tabLst>
                <a:tab pos="509588" algn="l"/>
                <a:tab pos="914400" algn="l"/>
                <a:tab pos="1382713" algn="l"/>
              </a:tabLst>
              <a:defRPr sz="5000" b="1">
                <a:solidFill>
                  <a:schemeClr val="tx1"/>
                </a:solidFill>
                <a:latin typeface="Tahoma" panose="020B0604030504040204" pitchFamily="34" charset="0"/>
              </a:defRPr>
            </a:lvl2pPr>
            <a:lvl3pPr marL="1143000" indent="-228600" eaLnBrk="0" hangingPunct="0">
              <a:tabLst>
                <a:tab pos="509588" algn="l"/>
                <a:tab pos="914400" algn="l"/>
                <a:tab pos="1382713" algn="l"/>
              </a:tabLst>
              <a:defRPr sz="5000" b="1">
                <a:solidFill>
                  <a:schemeClr val="tx1"/>
                </a:solidFill>
                <a:latin typeface="Tahoma" panose="020B0604030504040204" pitchFamily="34" charset="0"/>
              </a:defRPr>
            </a:lvl3pPr>
            <a:lvl4pPr marL="1600200" indent="-228600" eaLnBrk="0" hangingPunct="0">
              <a:tabLst>
                <a:tab pos="509588" algn="l"/>
                <a:tab pos="914400" algn="l"/>
                <a:tab pos="1382713" algn="l"/>
              </a:tabLst>
              <a:defRPr sz="5000" b="1">
                <a:solidFill>
                  <a:schemeClr val="tx1"/>
                </a:solidFill>
                <a:latin typeface="Tahoma" panose="020B0604030504040204" pitchFamily="34" charset="0"/>
              </a:defRPr>
            </a:lvl4pPr>
            <a:lvl5pPr marL="2057400" indent="-228600" eaLnBrk="0" hangingPunct="0">
              <a:tabLst>
                <a:tab pos="509588" algn="l"/>
                <a:tab pos="914400" algn="l"/>
                <a:tab pos="1382713" algn="l"/>
              </a:tabLst>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9pPr>
          </a:lstStyle>
          <a:p>
            <a:pPr algn="ctr" eaLnBrk="1" hangingPunct="1">
              <a:lnSpc>
                <a:spcPct val="150000"/>
              </a:lnSpc>
              <a:spcBef>
                <a:spcPct val="50000"/>
              </a:spcBef>
            </a:pPr>
            <a:r>
              <a:rPr lang="en-US" altLang="en-US" sz="3600" b="0" dirty="0">
                <a:latin typeface="Verdana" panose="020B0604030504040204" pitchFamily="34" charset="0"/>
                <a:ea typeface="Verdana" panose="020B0604030504040204" pitchFamily="34" charset="0"/>
                <a:cs typeface="Verdana" panose="020B0604030504040204" pitchFamily="34" charset="0"/>
              </a:rPr>
              <a:t>		and will come again to judge</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the living and the dead.</a:t>
            </a:r>
          </a:p>
          <a:p>
            <a:pPr algn="ctr" eaLnBrk="1" hangingPunct="1">
              <a:lnSpc>
                <a:spcPct val="150000"/>
              </a:lnSpc>
              <a:spcBef>
                <a:spcPct val="50000"/>
              </a:spcBef>
            </a:pPr>
            <a:r>
              <a:rPr lang="en-US" altLang="en-US" sz="3600" b="0" dirty="0">
                <a:latin typeface="Verdana" panose="020B0604030504040204" pitchFamily="34" charset="0"/>
                <a:ea typeface="Verdana" panose="020B0604030504040204" pitchFamily="34" charset="0"/>
                <a:cs typeface="Verdana" panose="020B0604030504040204" pitchFamily="34" charset="0"/>
              </a:rPr>
              <a:t>I believe in the Holy Spirit,</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the holy catholic church,</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the communion of saints, </a:t>
            </a:r>
          </a:p>
        </p:txBody>
      </p:sp>
    </p:spTree>
    <p:extLst>
      <p:ext uri="{BB962C8B-B14F-4D97-AF65-F5344CB8AC3E}">
        <p14:creationId xmlns:p14="http://schemas.microsoft.com/office/powerpoint/2010/main" val="275648768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_Vertical Title and Text">
    <p:spTree>
      <p:nvGrpSpPr>
        <p:cNvPr id="1" name=""/>
        <p:cNvGrpSpPr/>
        <p:nvPr/>
      </p:nvGrpSpPr>
      <p:grpSpPr>
        <a:xfrm>
          <a:off x="0" y="0"/>
          <a:ext cx="0" cy="0"/>
          <a:chOff x="0" y="0"/>
          <a:chExt cx="0" cy="0"/>
        </a:xfrm>
      </p:grpSpPr>
      <p:sp>
        <p:nvSpPr>
          <p:cNvPr id="9" name="Text Box 3">
            <a:extLst>
              <a:ext uri="{FF2B5EF4-FFF2-40B4-BE49-F238E27FC236}">
                <a16:creationId xmlns:a16="http://schemas.microsoft.com/office/drawing/2014/main" id="{75E0AAD0-B9B9-6B2D-5F94-B8624FF75DE1}"/>
              </a:ext>
            </a:extLst>
          </p:cNvPr>
          <p:cNvSpPr txBox="1">
            <a:spLocks noChangeArrowheads="1"/>
          </p:cNvSpPr>
          <p:nvPr userDrawn="1"/>
        </p:nvSpPr>
        <p:spPr bwMode="auto">
          <a:xfrm>
            <a:off x="217715" y="94486"/>
            <a:ext cx="62293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5000" b="1">
                <a:solidFill>
                  <a:schemeClr val="tx1"/>
                </a:solidFill>
                <a:latin typeface="Tahoma" panose="020B0604030504040204" pitchFamily="34" charset="0"/>
              </a:defRPr>
            </a:lvl1pPr>
            <a:lvl2pPr marL="742950" indent="-285750" eaLnBrk="0" hangingPunct="0">
              <a:defRPr sz="5000" b="1">
                <a:solidFill>
                  <a:schemeClr val="tx1"/>
                </a:solidFill>
                <a:latin typeface="Tahoma" panose="020B0604030504040204" pitchFamily="34" charset="0"/>
              </a:defRPr>
            </a:lvl2pPr>
            <a:lvl3pPr marL="1143000" indent="-228600" eaLnBrk="0" hangingPunct="0">
              <a:defRPr sz="5000" b="1">
                <a:solidFill>
                  <a:schemeClr val="tx1"/>
                </a:solidFill>
                <a:latin typeface="Tahoma" panose="020B0604030504040204" pitchFamily="34" charset="0"/>
              </a:defRPr>
            </a:lvl3pPr>
            <a:lvl4pPr marL="1600200" indent="-228600" eaLnBrk="0" hangingPunct="0">
              <a:defRPr sz="5000" b="1">
                <a:solidFill>
                  <a:schemeClr val="tx1"/>
                </a:solidFill>
                <a:latin typeface="Tahoma" panose="020B0604030504040204" pitchFamily="34" charset="0"/>
              </a:defRPr>
            </a:lvl4pPr>
            <a:lvl5pPr marL="2057400" indent="-228600" eaLnBrk="0" hangingPunct="0">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defRPr sz="5000" b="1">
                <a:solidFill>
                  <a:schemeClr val="tx1"/>
                </a:solidFill>
                <a:latin typeface="Tahoma" panose="020B0604030504040204" pitchFamily="34" charset="0"/>
              </a:defRPr>
            </a:lvl9pPr>
          </a:lstStyle>
          <a:p>
            <a:pPr eaLnBrk="1" hangingPunct="1">
              <a:spcBef>
                <a:spcPct val="50000"/>
              </a:spcBef>
            </a:pPr>
            <a:r>
              <a:rPr lang="en-US" altLang="en-US" sz="2700" dirty="0">
                <a:solidFill>
                  <a:srgbClr val="333399"/>
                </a:solidFill>
                <a:latin typeface="Times New Roman" panose="02020603050405020304" pitchFamily="18" charset="0"/>
              </a:rPr>
              <a:t>THE APOSTLES’ CREED</a:t>
            </a:r>
            <a:br>
              <a:rPr lang="en-US" altLang="en-US" sz="2700" dirty="0">
                <a:solidFill>
                  <a:srgbClr val="333399"/>
                </a:solidFill>
                <a:latin typeface="Times New Roman" panose="02020603050405020304" pitchFamily="18" charset="0"/>
              </a:rPr>
            </a:br>
            <a:r>
              <a:rPr lang="en-US" altLang="en-US" sz="2700" dirty="0">
                <a:solidFill>
                  <a:srgbClr val="333399"/>
                </a:solidFill>
                <a:latin typeface="Times New Roman" panose="02020603050405020304" pitchFamily="18" charset="0"/>
              </a:rPr>
              <a:t>ECUMENICAL VERSION</a:t>
            </a:r>
            <a:endParaRPr lang="en-US" altLang="en-US" sz="1800" dirty="0">
              <a:solidFill>
                <a:srgbClr val="333399"/>
              </a:solidFill>
              <a:latin typeface="Times New Roman" panose="02020603050405020304" pitchFamily="18" charset="0"/>
            </a:endParaRPr>
          </a:p>
        </p:txBody>
      </p:sp>
      <p:sp>
        <p:nvSpPr>
          <p:cNvPr id="10" name="Text Box 9">
            <a:extLst>
              <a:ext uri="{FF2B5EF4-FFF2-40B4-BE49-F238E27FC236}">
                <a16:creationId xmlns:a16="http://schemas.microsoft.com/office/drawing/2014/main" id="{4DDC7ECA-9ACB-A0B2-85FB-25BD8D639342}"/>
              </a:ext>
            </a:extLst>
          </p:cNvPr>
          <p:cNvSpPr txBox="1">
            <a:spLocks noChangeArrowheads="1"/>
          </p:cNvSpPr>
          <p:nvPr userDrawn="1"/>
        </p:nvSpPr>
        <p:spPr bwMode="auto">
          <a:xfrm>
            <a:off x="7286625" y="335731"/>
            <a:ext cx="857250" cy="553998"/>
          </a:xfrm>
          <a:prstGeom prst="rect">
            <a:avLst/>
          </a:prstGeom>
          <a:noFill/>
          <a:ln w="6350">
            <a:noFill/>
            <a:miter lim="800000"/>
            <a:headEnd/>
            <a:tailEnd/>
          </a:ln>
        </p:spPr>
        <p:txBody>
          <a:bodyPr>
            <a:spAutoFit/>
          </a:bodyPr>
          <a:lstStyle/>
          <a:p>
            <a:pPr>
              <a:spcBef>
                <a:spcPct val="50000"/>
              </a:spcBef>
              <a:defRPr/>
            </a:pPr>
            <a:r>
              <a:rPr lang="en-US" sz="3000" dirty="0">
                <a:solidFill>
                  <a:schemeClr val="accent2">
                    <a:lumMod val="75000"/>
                  </a:schemeClr>
                </a:solidFill>
                <a:latin typeface="Times New Roman" pitchFamily="18" charset="0"/>
              </a:rPr>
              <a:t>882</a:t>
            </a:r>
          </a:p>
        </p:txBody>
      </p:sp>
      <p:sp>
        <p:nvSpPr>
          <p:cNvPr id="3" name="Text Box 2">
            <a:extLst>
              <a:ext uri="{FF2B5EF4-FFF2-40B4-BE49-F238E27FC236}">
                <a16:creationId xmlns:a16="http://schemas.microsoft.com/office/drawing/2014/main" id="{C8A6BA15-C1E4-A16C-671D-AE32919D3FB1}"/>
              </a:ext>
            </a:extLst>
          </p:cNvPr>
          <p:cNvSpPr txBox="1">
            <a:spLocks noChangeArrowheads="1"/>
          </p:cNvSpPr>
          <p:nvPr userDrawn="1"/>
        </p:nvSpPr>
        <p:spPr bwMode="auto">
          <a:xfrm>
            <a:off x="339170" y="2192379"/>
            <a:ext cx="8465660" cy="2473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509588" algn="l"/>
                <a:tab pos="914400" algn="l"/>
                <a:tab pos="1382713" algn="l"/>
              </a:tabLst>
              <a:defRPr sz="5000" b="1">
                <a:solidFill>
                  <a:schemeClr val="tx1"/>
                </a:solidFill>
                <a:latin typeface="Tahoma" panose="020B0604030504040204" pitchFamily="34" charset="0"/>
              </a:defRPr>
            </a:lvl1pPr>
            <a:lvl2pPr marL="742950" indent="-285750" eaLnBrk="0" hangingPunct="0">
              <a:tabLst>
                <a:tab pos="509588" algn="l"/>
                <a:tab pos="914400" algn="l"/>
                <a:tab pos="1382713" algn="l"/>
              </a:tabLst>
              <a:defRPr sz="5000" b="1">
                <a:solidFill>
                  <a:schemeClr val="tx1"/>
                </a:solidFill>
                <a:latin typeface="Tahoma" panose="020B0604030504040204" pitchFamily="34" charset="0"/>
              </a:defRPr>
            </a:lvl2pPr>
            <a:lvl3pPr marL="1143000" indent="-228600" eaLnBrk="0" hangingPunct="0">
              <a:tabLst>
                <a:tab pos="509588" algn="l"/>
                <a:tab pos="914400" algn="l"/>
                <a:tab pos="1382713" algn="l"/>
              </a:tabLst>
              <a:defRPr sz="5000" b="1">
                <a:solidFill>
                  <a:schemeClr val="tx1"/>
                </a:solidFill>
                <a:latin typeface="Tahoma" panose="020B0604030504040204" pitchFamily="34" charset="0"/>
              </a:defRPr>
            </a:lvl3pPr>
            <a:lvl4pPr marL="1600200" indent="-228600" eaLnBrk="0" hangingPunct="0">
              <a:tabLst>
                <a:tab pos="509588" algn="l"/>
                <a:tab pos="914400" algn="l"/>
                <a:tab pos="1382713" algn="l"/>
              </a:tabLst>
              <a:defRPr sz="5000" b="1">
                <a:solidFill>
                  <a:schemeClr val="tx1"/>
                </a:solidFill>
                <a:latin typeface="Tahoma" panose="020B0604030504040204" pitchFamily="34" charset="0"/>
              </a:defRPr>
            </a:lvl4pPr>
            <a:lvl5pPr marL="2057400" indent="-228600" eaLnBrk="0" hangingPunct="0">
              <a:tabLst>
                <a:tab pos="509588" algn="l"/>
                <a:tab pos="914400" algn="l"/>
                <a:tab pos="1382713" algn="l"/>
              </a:tabLst>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9pPr>
          </a:lstStyle>
          <a:p>
            <a:pPr algn="ctr" eaLnBrk="1" hangingPunct="1">
              <a:lnSpc>
                <a:spcPct val="150000"/>
              </a:lnSpc>
              <a:spcBef>
                <a:spcPct val="50000"/>
              </a:spcBef>
            </a:pPr>
            <a:r>
              <a:rPr lang="en-US" altLang="en-US" sz="3600" b="0" dirty="0">
                <a:latin typeface="Verdana" panose="020B0604030504040204" pitchFamily="34" charset="0"/>
                <a:ea typeface="Verdana" panose="020B0604030504040204" pitchFamily="34" charset="0"/>
                <a:cs typeface="Verdana" panose="020B0604030504040204" pitchFamily="34" charset="0"/>
              </a:rPr>
              <a:t>	the forgiveness of sins,</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the resurrection of the body</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and the life everlasting. Amen.</a:t>
            </a:r>
          </a:p>
        </p:txBody>
      </p:sp>
    </p:spTree>
    <p:extLst>
      <p:ext uri="{BB962C8B-B14F-4D97-AF65-F5344CB8AC3E}">
        <p14:creationId xmlns:p14="http://schemas.microsoft.com/office/powerpoint/2010/main" val="242004951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reaking Bread &amp; Giving Cup">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111094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22A1D83-110E-7EE1-9F81-182626677611}"/>
              </a:ext>
            </a:extLst>
          </p:cNvPr>
          <p:cNvSpPr txBox="1"/>
          <p:nvPr userDrawn="1"/>
        </p:nvSpPr>
        <p:spPr>
          <a:xfrm>
            <a:off x="833120" y="1454038"/>
            <a:ext cx="7477759" cy="4846391"/>
          </a:xfrm>
          <a:prstGeom prst="rect">
            <a:avLst/>
          </a:prstGeom>
          <a:noFill/>
        </p:spPr>
        <p:txBody>
          <a:bodyPr wrap="square" rtlCol="0">
            <a:spAutoFit/>
          </a:bodyPr>
          <a:lstStyle/>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We believe in one God, the Father, the Almighty, maker of heaven and earth, of all that is, seen and unseen. We believe in one Lord, Jesus Christ, the only Son of God, eternally begotten of the Father, God from God, Light from Light, true God from</a:t>
            </a:r>
          </a:p>
        </p:txBody>
      </p:sp>
      <p:sp>
        <p:nvSpPr>
          <p:cNvPr id="2" name="TextBox 1">
            <a:extLst>
              <a:ext uri="{FF2B5EF4-FFF2-40B4-BE49-F238E27FC236}">
                <a16:creationId xmlns:a16="http://schemas.microsoft.com/office/drawing/2014/main" id="{01019B05-26BC-83DF-2BE9-22FEF1F35D1E}"/>
              </a:ext>
            </a:extLst>
          </p:cNvPr>
          <p:cNvSpPr txBox="1"/>
          <p:nvPr userDrawn="1"/>
        </p:nvSpPr>
        <p:spPr>
          <a:xfrm>
            <a:off x="0" y="4135"/>
            <a:ext cx="9144000" cy="1138773"/>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AFFIRMATION OF OUR FAITH  </a:t>
            </a:r>
          </a:p>
          <a:p>
            <a:pPr algn="ctr"/>
            <a:r>
              <a:rPr lang="en-US" sz="3400" dirty="0">
                <a:latin typeface="Times New Roman" charset="0"/>
                <a:ea typeface="Times New Roman" charset="0"/>
                <a:cs typeface="Times New Roman" charset="0"/>
              </a:rPr>
              <a:t>The Nicene Creed   UMH 880</a:t>
            </a:r>
            <a:endParaRPr lang="en-US" sz="36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129043099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BFD2392-6A1C-1140-581B-1D779148BFFE}"/>
              </a:ext>
            </a:extLst>
          </p:cNvPr>
          <p:cNvSpPr txBox="1"/>
          <p:nvPr userDrawn="1"/>
        </p:nvSpPr>
        <p:spPr>
          <a:xfrm>
            <a:off x="0" y="4135"/>
            <a:ext cx="9144000" cy="1138773"/>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AFFIRMATION OF OUR FAITH  </a:t>
            </a:r>
          </a:p>
          <a:p>
            <a:pPr algn="ctr"/>
            <a:r>
              <a:rPr lang="en-US" sz="3400" dirty="0">
                <a:latin typeface="Times New Roman" charset="0"/>
                <a:ea typeface="Times New Roman" charset="0"/>
                <a:cs typeface="Times New Roman" charset="0"/>
              </a:rPr>
              <a:t>The Nicene Creed   UMH 880</a:t>
            </a:r>
            <a:endParaRPr lang="en-US" sz="3600" dirty="0">
              <a:latin typeface="Times New Roman" charset="0"/>
              <a:ea typeface="Times New Roman" charset="0"/>
              <a:cs typeface="Times New Roman" charset="0"/>
            </a:endParaRPr>
          </a:p>
        </p:txBody>
      </p:sp>
      <p:sp>
        <p:nvSpPr>
          <p:cNvPr id="8" name="TextBox 7">
            <a:extLst>
              <a:ext uri="{FF2B5EF4-FFF2-40B4-BE49-F238E27FC236}">
                <a16:creationId xmlns:a16="http://schemas.microsoft.com/office/drawing/2014/main" id="{E22A1D83-110E-7EE1-9F81-182626677611}"/>
              </a:ext>
            </a:extLst>
          </p:cNvPr>
          <p:cNvSpPr txBox="1"/>
          <p:nvPr userDrawn="1"/>
        </p:nvSpPr>
        <p:spPr>
          <a:xfrm>
            <a:off x="833120" y="1422749"/>
            <a:ext cx="7477759" cy="5538889"/>
          </a:xfrm>
          <a:prstGeom prst="rect">
            <a:avLst/>
          </a:prstGeom>
          <a:noFill/>
        </p:spPr>
        <p:txBody>
          <a:bodyPr wrap="square" rtlCol="0">
            <a:spAutoFit/>
          </a:bodyPr>
          <a:lstStyle/>
          <a:p>
            <a:pPr algn="ctr">
              <a:lnSpc>
                <a:spcPct val="150000"/>
              </a:lnSpc>
            </a:pPr>
            <a:r>
              <a:rPr lang="en-US" sz="3000" dirty="0">
                <a:effectLst/>
                <a:latin typeface="Verdana" panose="020B0604030504040204" pitchFamily="34" charset="0"/>
                <a:ea typeface="Verdana" panose="020B0604030504040204" pitchFamily="34" charset="0"/>
                <a:cs typeface="Verdana" panose="020B0604030504040204" pitchFamily="34" charset="0"/>
              </a:rPr>
              <a:t>true God, begotten, not made, of one Being with the Father; through him all things were made. For us and for our salvation he came down from heaven, was incarnate of the Holy Spirit and the Virgin Mary and became truly human. For our sake he was</a:t>
            </a: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48129728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22A1D83-110E-7EE1-9F81-182626677611}"/>
              </a:ext>
            </a:extLst>
          </p:cNvPr>
          <p:cNvSpPr txBox="1"/>
          <p:nvPr userDrawn="1"/>
        </p:nvSpPr>
        <p:spPr>
          <a:xfrm>
            <a:off x="833120" y="1422749"/>
            <a:ext cx="7477759" cy="5538889"/>
          </a:xfrm>
          <a:prstGeom prst="rect">
            <a:avLst/>
          </a:prstGeom>
          <a:noFill/>
        </p:spPr>
        <p:txBody>
          <a:bodyPr wrap="square" rtlCol="0">
            <a:spAutoFit/>
          </a:bodyPr>
          <a:lstStyle/>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crucified under Pontius Pilate; he suffered death and was buried. On the third day he rose again in accordance with the Scriptures; he ascended into heaven and is seated at the right hand of the Father. He will come again in glory to judge the living and </a:t>
            </a:r>
          </a:p>
        </p:txBody>
      </p:sp>
      <p:sp>
        <p:nvSpPr>
          <p:cNvPr id="2" name="TextBox 1">
            <a:extLst>
              <a:ext uri="{FF2B5EF4-FFF2-40B4-BE49-F238E27FC236}">
                <a16:creationId xmlns:a16="http://schemas.microsoft.com/office/drawing/2014/main" id="{C92B5CF7-776C-6CE4-415A-A39E5C280644}"/>
              </a:ext>
            </a:extLst>
          </p:cNvPr>
          <p:cNvSpPr txBox="1"/>
          <p:nvPr userDrawn="1"/>
        </p:nvSpPr>
        <p:spPr>
          <a:xfrm>
            <a:off x="0" y="4135"/>
            <a:ext cx="9144000" cy="1138773"/>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AFFIRMATION OF OUR FAITH  </a:t>
            </a:r>
          </a:p>
          <a:p>
            <a:pPr algn="ctr"/>
            <a:r>
              <a:rPr lang="en-US" sz="3400" dirty="0">
                <a:latin typeface="Times New Roman" charset="0"/>
                <a:ea typeface="Times New Roman" charset="0"/>
                <a:cs typeface="Times New Roman" charset="0"/>
              </a:rPr>
              <a:t>The Nicene Creed   UMH 880</a:t>
            </a:r>
            <a:endParaRPr lang="en-US" sz="36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393143132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22A1D83-110E-7EE1-9F81-182626677611}"/>
              </a:ext>
            </a:extLst>
          </p:cNvPr>
          <p:cNvSpPr txBox="1"/>
          <p:nvPr userDrawn="1"/>
        </p:nvSpPr>
        <p:spPr>
          <a:xfrm>
            <a:off x="833120" y="1545171"/>
            <a:ext cx="7477759" cy="4846391"/>
          </a:xfrm>
          <a:prstGeom prst="rect">
            <a:avLst/>
          </a:prstGeom>
          <a:noFill/>
        </p:spPr>
        <p:txBody>
          <a:bodyPr wrap="square" rtlCol="0">
            <a:spAutoFit/>
          </a:bodyPr>
          <a:lstStyle/>
          <a:p>
            <a:pPr algn="ctr">
              <a:lnSpc>
                <a:spcPct val="150000"/>
              </a:lnSpc>
            </a:pPr>
            <a:r>
              <a:rPr lang="en-US" sz="3000" dirty="0">
                <a:effectLst/>
                <a:latin typeface="Verdana" panose="020B0604030504040204" pitchFamily="34" charset="0"/>
                <a:ea typeface="Verdana" panose="020B0604030504040204" pitchFamily="34" charset="0"/>
                <a:cs typeface="Verdana" panose="020B0604030504040204" pitchFamily="34" charset="0"/>
              </a:rPr>
              <a:t>the dead, and his kingdom will have no end. We believe in the Holy Spirit, the Lord, the giver of life, who proceeds from the Father and the Son, who with the Father and the Son is worshiped and glorified, who has spoken through the prophets. </a:t>
            </a: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
        <p:nvSpPr>
          <p:cNvPr id="2" name="TextBox 1">
            <a:extLst>
              <a:ext uri="{FF2B5EF4-FFF2-40B4-BE49-F238E27FC236}">
                <a16:creationId xmlns:a16="http://schemas.microsoft.com/office/drawing/2014/main" id="{CC0A49FB-2A68-788D-496A-BCB3F0B12FC1}"/>
              </a:ext>
            </a:extLst>
          </p:cNvPr>
          <p:cNvSpPr txBox="1"/>
          <p:nvPr userDrawn="1"/>
        </p:nvSpPr>
        <p:spPr>
          <a:xfrm>
            <a:off x="0" y="4135"/>
            <a:ext cx="9144000" cy="1138773"/>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AFFIRMATION OF OUR FAITH  </a:t>
            </a:r>
          </a:p>
          <a:p>
            <a:pPr algn="ctr"/>
            <a:r>
              <a:rPr lang="en-US" sz="3400" dirty="0">
                <a:latin typeface="Times New Roman" charset="0"/>
                <a:ea typeface="Times New Roman" charset="0"/>
                <a:cs typeface="Times New Roman" charset="0"/>
              </a:rPr>
              <a:t>The Nicene Creed   UMH 880</a:t>
            </a:r>
            <a:endParaRPr lang="en-US" sz="36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22995926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4_Blank">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22A1D83-110E-7EE1-9F81-182626677611}"/>
              </a:ext>
            </a:extLst>
          </p:cNvPr>
          <p:cNvSpPr txBox="1"/>
          <p:nvPr userDrawn="1"/>
        </p:nvSpPr>
        <p:spPr>
          <a:xfrm>
            <a:off x="833120" y="1807021"/>
            <a:ext cx="7477759" cy="4153894"/>
          </a:xfrm>
          <a:prstGeom prst="rect">
            <a:avLst/>
          </a:prstGeom>
          <a:noFill/>
        </p:spPr>
        <p:txBody>
          <a:bodyPr wrap="square" rtlCol="0">
            <a:spAutoFit/>
          </a:bodyPr>
          <a:lstStyle/>
          <a:p>
            <a:pPr algn="ctr">
              <a:lnSpc>
                <a:spcPct val="150000"/>
              </a:lnSpc>
            </a:pPr>
            <a:r>
              <a:rPr lang="en-US" sz="3000" dirty="0">
                <a:effectLst/>
                <a:latin typeface="Verdana" panose="020B0604030504040204" pitchFamily="34" charset="0"/>
                <a:ea typeface="Verdana" panose="020B0604030504040204" pitchFamily="34" charset="0"/>
                <a:cs typeface="Verdana" panose="020B0604030504040204" pitchFamily="34" charset="0"/>
              </a:rPr>
              <a:t>We believe in the one holy catholic and apostolic church. We acknowledge one baptism for the forgiveness of sins. We look for the resurrection of the dead, and the life of the world to come. Amen. </a:t>
            </a: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
        <p:nvSpPr>
          <p:cNvPr id="2" name="TextBox 1">
            <a:extLst>
              <a:ext uri="{FF2B5EF4-FFF2-40B4-BE49-F238E27FC236}">
                <a16:creationId xmlns:a16="http://schemas.microsoft.com/office/drawing/2014/main" id="{97424767-4C8C-F76D-A58D-8EBE6B805098}"/>
              </a:ext>
            </a:extLst>
          </p:cNvPr>
          <p:cNvSpPr txBox="1"/>
          <p:nvPr userDrawn="1"/>
        </p:nvSpPr>
        <p:spPr>
          <a:xfrm>
            <a:off x="0" y="4135"/>
            <a:ext cx="9144000" cy="1138773"/>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AFFIRMATION OF OUR FAITH  </a:t>
            </a:r>
          </a:p>
          <a:p>
            <a:pPr algn="ctr"/>
            <a:r>
              <a:rPr lang="en-US" sz="3400" dirty="0">
                <a:latin typeface="Times New Roman" charset="0"/>
                <a:ea typeface="Times New Roman" charset="0"/>
                <a:cs typeface="Times New Roman" charset="0"/>
              </a:rPr>
              <a:t>The Nicene Creed   UMH 880</a:t>
            </a:r>
            <a:endParaRPr lang="en-US" sz="36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222657306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1">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85505F5-FC7A-E423-773C-D5C3624A6C9B}"/>
              </a:ext>
            </a:extLst>
          </p:cNvPr>
          <p:cNvSpPr txBox="1"/>
          <p:nvPr userDrawn="1"/>
        </p:nvSpPr>
        <p:spPr>
          <a:xfrm>
            <a:off x="26956" y="0"/>
            <a:ext cx="6466835" cy="1261884"/>
          </a:xfrm>
          <a:prstGeom prst="rect">
            <a:avLst/>
          </a:prstGeom>
          <a:noFill/>
        </p:spPr>
        <p:txBody>
          <a:bodyPr wrap="none" rtlCol="0">
            <a:spAutoFit/>
          </a:bodyPr>
          <a:lstStyle/>
          <a:p>
            <a:pPr algn="ctr"/>
            <a:r>
              <a:rPr lang="en-US" sz="4400" b="1" dirty="0">
                <a:latin typeface="Verdana" panose="020B0604030504040204" pitchFamily="34" charset="0"/>
                <a:ea typeface="Verdana" panose="020B0604030504040204" pitchFamily="34" charset="0"/>
                <a:cs typeface="Verdana" panose="020B0604030504040204" pitchFamily="34" charset="0"/>
              </a:rPr>
              <a:t>The Apostle’s Creed</a:t>
            </a:r>
            <a:br>
              <a:rPr lang="en-US" sz="4400" b="1" dirty="0">
                <a:latin typeface="Verdana" panose="020B0604030504040204" pitchFamily="34" charset="0"/>
                <a:ea typeface="Verdana" panose="020B0604030504040204" pitchFamily="34" charset="0"/>
                <a:cs typeface="Verdana" panose="020B0604030504040204" pitchFamily="34" charset="0"/>
              </a:rPr>
            </a:br>
            <a:endParaRPr lang="en-US" sz="3200" b="1" dirty="0">
              <a:latin typeface="Verdana" panose="020B0604030504040204" pitchFamily="34" charset="0"/>
              <a:ea typeface="Verdana" panose="020B0604030504040204" pitchFamily="34" charset="0"/>
              <a:cs typeface="Verdana" panose="020B0604030504040204" pitchFamily="34" charset="0"/>
            </a:endParaRPr>
          </a:p>
        </p:txBody>
      </p:sp>
      <p:sp>
        <p:nvSpPr>
          <p:cNvPr id="6" name="TextBox 5">
            <a:extLst>
              <a:ext uri="{FF2B5EF4-FFF2-40B4-BE49-F238E27FC236}">
                <a16:creationId xmlns:a16="http://schemas.microsoft.com/office/drawing/2014/main" id="{31E4F2C3-86F5-C9AE-42E3-8086431BEEF7}"/>
              </a:ext>
            </a:extLst>
          </p:cNvPr>
          <p:cNvSpPr txBox="1"/>
          <p:nvPr userDrawn="1"/>
        </p:nvSpPr>
        <p:spPr>
          <a:xfrm>
            <a:off x="6979920" y="194826"/>
            <a:ext cx="2137124" cy="553998"/>
          </a:xfrm>
          <a:prstGeom prst="rect">
            <a:avLst/>
          </a:prstGeom>
          <a:noFill/>
        </p:spPr>
        <p:txBody>
          <a:bodyPr wrap="none" rtlCol="0">
            <a:spAutoFit/>
          </a:bodyPr>
          <a:lstStyle/>
          <a:p>
            <a:r>
              <a:rPr lang="en-US" sz="3000" b="1" dirty="0">
                <a:latin typeface="Verdana" panose="020B0604030504040204" pitchFamily="34" charset="0"/>
                <a:ea typeface="Verdana" panose="020B0604030504040204" pitchFamily="34" charset="0"/>
                <a:cs typeface="Verdana" panose="020B0604030504040204" pitchFamily="34" charset="0"/>
              </a:rPr>
              <a:t>UMH 881</a:t>
            </a:r>
          </a:p>
        </p:txBody>
      </p:sp>
      <p:sp>
        <p:nvSpPr>
          <p:cNvPr id="7" name="TextBox 6">
            <a:extLst>
              <a:ext uri="{FF2B5EF4-FFF2-40B4-BE49-F238E27FC236}">
                <a16:creationId xmlns:a16="http://schemas.microsoft.com/office/drawing/2014/main" id="{62F95F84-A665-3F45-E3EC-625C73348D42}"/>
              </a:ext>
            </a:extLst>
          </p:cNvPr>
          <p:cNvSpPr txBox="1"/>
          <p:nvPr userDrawn="1"/>
        </p:nvSpPr>
        <p:spPr>
          <a:xfrm>
            <a:off x="1531231" y="2159966"/>
            <a:ext cx="6081537" cy="2538067"/>
          </a:xfrm>
          <a:prstGeom prst="rect">
            <a:avLst/>
          </a:prstGeom>
          <a:solidFill>
            <a:srgbClr val="FFFBD9">
              <a:alpha val="70980"/>
            </a:srgbClr>
          </a:solidFill>
          <a:ln>
            <a:noFill/>
          </a:ln>
        </p:spPr>
        <p:style>
          <a:lnRef idx="0">
            <a:scrgbClr r="0" g="0" b="0"/>
          </a:lnRef>
          <a:fillRef idx="0">
            <a:scrgbClr r="0" g="0" b="0"/>
          </a:fillRef>
          <a:effectRef idx="0">
            <a:scrgbClr r="0" g="0" b="0"/>
          </a:effectRef>
          <a:fontRef idx="minor">
            <a:schemeClr val="lt1"/>
          </a:fontRef>
        </p:style>
        <p:txBody>
          <a:bodyPr wrap="none" rtlCol="0" anchor="ctr">
            <a:spAutoFit/>
          </a:bodyPr>
          <a:lstStyle/>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I believe in God </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the Father Almighty, </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maker of heaven and earth;</a:t>
            </a:r>
          </a:p>
        </p:txBody>
      </p:sp>
      <p:sp>
        <p:nvSpPr>
          <p:cNvPr id="3" name="TextBox 2">
            <a:extLst>
              <a:ext uri="{FF2B5EF4-FFF2-40B4-BE49-F238E27FC236}">
                <a16:creationId xmlns:a16="http://schemas.microsoft.com/office/drawing/2014/main" id="{32C1F092-86F7-2F5F-5D64-39FA81A31F9B}"/>
              </a:ext>
            </a:extLst>
          </p:cNvPr>
          <p:cNvSpPr txBox="1"/>
          <p:nvPr userDrawn="1"/>
        </p:nvSpPr>
        <p:spPr>
          <a:xfrm>
            <a:off x="140328" y="748824"/>
            <a:ext cx="4716854" cy="369332"/>
          </a:xfrm>
          <a:prstGeom prst="rect">
            <a:avLst/>
          </a:prstGeom>
          <a:noFill/>
        </p:spPr>
        <p:txBody>
          <a:bodyPr wrap="square">
            <a:spAutoFit/>
          </a:bodyPr>
          <a:lstStyle/>
          <a:p>
            <a:r>
              <a:rPr lang="en-US" sz="1800" b="1" dirty="0">
                <a:latin typeface="Verdana" panose="020B0604030504040204" pitchFamily="34" charset="0"/>
                <a:ea typeface="Verdana" panose="020B0604030504040204" pitchFamily="34" charset="0"/>
                <a:cs typeface="Verdana" panose="020B0604030504040204" pitchFamily="34" charset="0"/>
              </a:rPr>
              <a:t>Traditional Version </a:t>
            </a:r>
            <a:endParaRPr lang="en-US" dirty="0"/>
          </a:p>
        </p:txBody>
      </p:sp>
    </p:spTree>
    <p:extLst>
      <p:ext uri="{BB962C8B-B14F-4D97-AF65-F5344CB8AC3E}">
        <p14:creationId xmlns:p14="http://schemas.microsoft.com/office/powerpoint/2010/main" val="127463012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2">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85505F5-FC7A-E423-773C-D5C3624A6C9B}"/>
              </a:ext>
            </a:extLst>
          </p:cNvPr>
          <p:cNvSpPr txBox="1"/>
          <p:nvPr userDrawn="1"/>
        </p:nvSpPr>
        <p:spPr>
          <a:xfrm>
            <a:off x="26956" y="0"/>
            <a:ext cx="6466835" cy="1261884"/>
          </a:xfrm>
          <a:prstGeom prst="rect">
            <a:avLst/>
          </a:prstGeom>
          <a:noFill/>
        </p:spPr>
        <p:txBody>
          <a:bodyPr wrap="none" rtlCol="0">
            <a:spAutoFit/>
          </a:bodyPr>
          <a:lstStyle/>
          <a:p>
            <a:pPr algn="ctr"/>
            <a:r>
              <a:rPr lang="en-US" sz="4400" b="1" dirty="0">
                <a:latin typeface="Verdana" panose="020B0604030504040204" pitchFamily="34" charset="0"/>
                <a:ea typeface="Verdana" panose="020B0604030504040204" pitchFamily="34" charset="0"/>
                <a:cs typeface="Verdana" panose="020B0604030504040204" pitchFamily="34" charset="0"/>
              </a:rPr>
              <a:t>The Apostle’s Creed</a:t>
            </a:r>
            <a:br>
              <a:rPr lang="en-US" sz="4400" b="1" dirty="0">
                <a:latin typeface="Verdana" panose="020B0604030504040204" pitchFamily="34" charset="0"/>
                <a:ea typeface="Verdana" panose="020B0604030504040204" pitchFamily="34" charset="0"/>
                <a:cs typeface="Verdana" panose="020B0604030504040204" pitchFamily="34" charset="0"/>
              </a:rPr>
            </a:br>
            <a:endParaRPr lang="en-US" sz="3200" b="1" dirty="0">
              <a:latin typeface="Verdana" panose="020B0604030504040204" pitchFamily="34" charset="0"/>
              <a:ea typeface="Verdana" panose="020B0604030504040204" pitchFamily="34" charset="0"/>
              <a:cs typeface="Verdana" panose="020B0604030504040204" pitchFamily="34" charset="0"/>
            </a:endParaRPr>
          </a:p>
        </p:txBody>
      </p:sp>
      <p:sp>
        <p:nvSpPr>
          <p:cNvPr id="6" name="TextBox 5">
            <a:extLst>
              <a:ext uri="{FF2B5EF4-FFF2-40B4-BE49-F238E27FC236}">
                <a16:creationId xmlns:a16="http://schemas.microsoft.com/office/drawing/2014/main" id="{31E4F2C3-86F5-C9AE-42E3-8086431BEEF7}"/>
              </a:ext>
            </a:extLst>
          </p:cNvPr>
          <p:cNvSpPr txBox="1"/>
          <p:nvPr userDrawn="1"/>
        </p:nvSpPr>
        <p:spPr>
          <a:xfrm>
            <a:off x="6979920" y="194826"/>
            <a:ext cx="2137124" cy="553998"/>
          </a:xfrm>
          <a:prstGeom prst="rect">
            <a:avLst/>
          </a:prstGeom>
          <a:noFill/>
        </p:spPr>
        <p:txBody>
          <a:bodyPr wrap="none" rtlCol="0">
            <a:spAutoFit/>
          </a:bodyPr>
          <a:lstStyle/>
          <a:p>
            <a:r>
              <a:rPr lang="en-US" sz="3000" b="1" dirty="0">
                <a:latin typeface="Verdana" panose="020B0604030504040204" pitchFamily="34" charset="0"/>
                <a:ea typeface="Verdana" panose="020B0604030504040204" pitchFamily="34" charset="0"/>
                <a:cs typeface="Verdana" panose="020B0604030504040204" pitchFamily="34" charset="0"/>
              </a:rPr>
              <a:t>UMH 881</a:t>
            </a:r>
          </a:p>
        </p:txBody>
      </p:sp>
      <p:sp>
        <p:nvSpPr>
          <p:cNvPr id="7" name="TextBox 6">
            <a:extLst>
              <a:ext uri="{FF2B5EF4-FFF2-40B4-BE49-F238E27FC236}">
                <a16:creationId xmlns:a16="http://schemas.microsoft.com/office/drawing/2014/main" id="{62F95F84-A665-3F45-E3EC-625C73348D42}"/>
              </a:ext>
            </a:extLst>
          </p:cNvPr>
          <p:cNvSpPr txBox="1"/>
          <p:nvPr userDrawn="1"/>
        </p:nvSpPr>
        <p:spPr>
          <a:xfrm>
            <a:off x="398421" y="1355118"/>
            <a:ext cx="8347157" cy="5308056"/>
          </a:xfrm>
          <a:prstGeom prst="rect">
            <a:avLst/>
          </a:prstGeom>
          <a:solidFill>
            <a:srgbClr val="FFFBD9">
              <a:alpha val="70980"/>
            </a:srgbClr>
          </a:solidFill>
          <a:ln>
            <a:noFill/>
          </a:ln>
        </p:spPr>
        <p:style>
          <a:lnRef idx="0">
            <a:scrgbClr r="0" g="0" b="0"/>
          </a:lnRef>
          <a:fillRef idx="0">
            <a:scrgbClr r="0" g="0" b="0"/>
          </a:fillRef>
          <a:effectRef idx="0">
            <a:scrgbClr r="0" g="0" b="0"/>
          </a:effectRef>
          <a:fontRef idx="minor">
            <a:schemeClr val="lt1"/>
          </a:fontRef>
        </p:style>
        <p:txBody>
          <a:bodyPr wrap="none" rtlCol="0" anchor="ctr">
            <a:spAutoFit/>
          </a:bodyPr>
          <a:lstStyle/>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And in Jesus Christ</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his only Son our Lord: </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who was conceived by the		Holy Spirit,</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born of the Virgin Mary, </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suffered under Pontius Pilate, </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was crucified, dead, and buried;</a:t>
            </a:r>
          </a:p>
        </p:txBody>
      </p:sp>
      <p:sp>
        <p:nvSpPr>
          <p:cNvPr id="3" name="TextBox 2">
            <a:extLst>
              <a:ext uri="{FF2B5EF4-FFF2-40B4-BE49-F238E27FC236}">
                <a16:creationId xmlns:a16="http://schemas.microsoft.com/office/drawing/2014/main" id="{5ECEF324-9EF9-C0E2-3529-A2437C0A9BA1}"/>
              </a:ext>
            </a:extLst>
          </p:cNvPr>
          <p:cNvSpPr txBox="1"/>
          <p:nvPr userDrawn="1"/>
        </p:nvSpPr>
        <p:spPr>
          <a:xfrm>
            <a:off x="171811" y="682639"/>
            <a:ext cx="4716854" cy="369332"/>
          </a:xfrm>
          <a:prstGeom prst="rect">
            <a:avLst/>
          </a:prstGeom>
          <a:noFill/>
        </p:spPr>
        <p:txBody>
          <a:bodyPr wrap="square">
            <a:spAutoFit/>
          </a:bodyPr>
          <a:lstStyle/>
          <a:p>
            <a:r>
              <a:rPr lang="en-US" sz="1800" b="1" dirty="0">
                <a:latin typeface="Verdana" panose="020B0604030504040204" pitchFamily="34" charset="0"/>
                <a:ea typeface="Verdana" panose="020B0604030504040204" pitchFamily="34" charset="0"/>
                <a:cs typeface="Verdana" panose="020B0604030504040204" pitchFamily="34" charset="0"/>
              </a:rPr>
              <a:t>Traditional Version </a:t>
            </a:r>
            <a:endParaRPr lang="en-US" dirty="0"/>
          </a:p>
        </p:txBody>
      </p:sp>
    </p:spTree>
    <p:extLst>
      <p:ext uri="{BB962C8B-B14F-4D97-AF65-F5344CB8AC3E}">
        <p14:creationId xmlns:p14="http://schemas.microsoft.com/office/powerpoint/2010/main" val="16500135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3">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85505F5-FC7A-E423-773C-D5C3624A6C9B}"/>
              </a:ext>
            </a:extLst>
          </p:cNvPr>
          <p:cNvSpPr txBox="1"/>
          <p:nvPr userDrawn="1"/>
        </p:nvSpPr>
        <p:spPr>
          <a:xfrm>
            <a:off x="26956" y="0"/>
            <a:ext cx="6466834" cy="769441"/>
          </a:xfrm>
          <a:prstGeom prst="rect">
            <a:avLst/>
          </a:prstGeom>
          <a:noFill/>
        </p:spPr>
        <p:txBody>
          <a:bodyPr wrap="none" rtlCol="0">
            <a:spAutoFit/>
          </a:bodyPr>
          <a:lstStyle/>
          <a:p>
            <a:pPr algn="ctr"/>
            <a:r>
              <a:rPr lang="en-US" sz="4400" b="1" dirty="0">
                <a:latin typeface="Verdana" panose="020B0604030504040204" pitchFamily="34" charset="0"/>
                <a:ea typeface="Verdana" panose="020B0604030504040204" pitchFamily="34" charset="0"/>
                <a:cs typeface="Verdana" panose="020B0604030504040204" pitchFamily="34" charset="0"/>
              </a:rPr>
              <a:t>The Apostle’s Creed</a:t>
            </a:r>
          </a:p>
        </p:txBody>
      </p:sp>
      <p:sp>
        <p:nvSpPr>
          <p:cNvPr id="6" name="TextBox 5">
            <a:extLst>
              <a:ext uri="{FF2B5EF4-FFF2-40B4-BE49-F238E27FC236}">
                <a16:creationId xmlns:a16="http://schemas.microsoft.com/office/drawing/2014/main" id="{31E4F2C3-86F5-C9AE-42E3-8086431BEEF7}"/>
              </a:ext>
            </a:extLst>
          </p:cNvPr>
          <p:cNvSpPr txBox="1"/>
          <p:nvPr userDrawn="1"/>
        </p:nvSpPr>
        <p:spPr>
          <a:xfrm>
            <a:off x="6979920" y="194826"/>
            <a:ext cx="2137124" cy="553998"/>
          </a:xfrm>
          <a:prstGeom prst="rect">
            <a:avLst/>
          </a:prstGeom>
          <a:noFill/>
        </p:spPr>
        <p:txBody>
          <a:bodyPr wrap="none" rtlCol="0">
            <a:spAutoFit/>
          </a:bodyPr>
          <a:lstStyle/>
          <a:p>
            <a:r>
              <a:rPr lang="en-US" sz="3000" b="1" dirty="0">
                <a:latin typeface="Verdana" panose="020B0604030504040204" pitchFamily="34" charset="0"/>
                <a:ea typeface="Verdana" panose="020B0604030504040204" pitchFamily="34" charset="0"/>
                <a:cs typeface="Verdana" panose="020B0604030504040204" pitchFamily="34" charset="0"/>
              </a:rPr>
              <a:t>UMH 881</a:t>
            </a:r>
          </a:p>
        </p:txBody>
      </p:sp>
      <p:sp>
        <p:nvSpPr>
          <p:cNvPr id="7" name="TextBox 6">
            <a:extLst>
              <a:ext uri="{FF2B5EF4-FFF2-40B4-BE49-F238E27FC236}">
                <a16:creationId xmlns:a16="http://schemas.microsoft.com/office/drawing/2014/main" id="{62F95F84-A665-3F45-E3EC-625C73348D42}"/>
              </a:ext>
            </a:extLst>
          </p:cNvPr>
          <p:cNvSpPr txBox="1"/>
          <p:nvPr userDrawn="1"/>
        </p:nvSpPr>
        <p:spPr>
          <a:xfrm>
            <a:off x="66040" y="1513035"/>
            <a:ext cx="9011920" cy="4846391"/>
          </a:xfrm>
          <a:prstGeom prst="rect">
            <a:avLst/>
          </a:prstGeom>
          <a:solidFill>
            <a:srgbClr val="FFFBD9">
              <a:alpha val="70980"/>
            </a:srgbClr>
          </a:solidFill>
          <a:ln>
            <a:noFill/>
          </a:ln>
        </p:spPr>
        <p:style>
          <a:lnRef idx="0">
            <a:scrgbClr r="0" g="0" b="0"/>
          </a:lnRef>
          <a:fillRef idx="0">
            <a:scrgbClr r="0" g="0" b="0"/>
          </a:fillRef>
          <a:effectRef idx="0">
            <a:scrgbClr r="0" g="0" b="0"/>
          </a:effectRef>
          <a:fontRef idx="minor">
            <a:schemeClr val="lt1"/>
          </a:fontRef>
        </p:style>
        <p:txBody>
          <a:bodyPr wrap="square" rtlCol="0" anchor="ctr">
            <a:spAutoFit/>
          </a:bodyPr>
          <a:lstStyle/>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the third day he rose from the dead;</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he ascended into heaven,</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and </a:t>
            </a:r>
            <a:r>
              <a:rPr lang="en-US" altLang="en-US" sz="3000" b="0" dirty="0" err="1">
                <a:solidFill>
                  <a:schemeClr val="tx1"/>
                </a:solidFill>
                <a:latin typeface="Verdana" panose="020B0604030504040204" pitchFamily="34" charset="0"/>
                <a:ea typeface="Verdana" panose="020B0604030504040204" pitchFamily="34" charset="0"/>
                <a:cs typeface="Verdana" panose="020B0604030504040204" pitchFamily="34" charset="0"/>
              </a:rPr>
              <a:t>sitteth</a:t>
            </a: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at the right hand of God the Father Almighty; </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from thence he shall come to judge the quick and the dead.</a:t>
            </a:r>
          </a:p>
        </p:txBody>
      </p:sp>
      <p:sp>
        <p:nvSpPr>
          <p:cNvPr id="3" name="TextBox 2">
            <a:extLst>
              <a:ext uri="{FF2B5EF4-FFF2-40B4-BE49-F238E27FC236}">
                <a16:creationId xmlns:a16="http://schemas.microsoft.com/office/drawing/2014/main" id="{9E54259B-8C8A-064A-CE93-53534CAFD644}"/>
              </a:ext>
            </a:extLst>
          </p:cNvPr>
          <p:cNvSpPr txBox="1"/>
          <p:nvPr userDrawn="1"/>
        </p:nvSpPr>
        <p:spPr>
          <a:xfrm>
            <a:off x="172016" y="771906"/>
            <a:ext cx="4744016" cy="369332"/>
          </a:xfrm>
          <a:prstGeom prst="rect">
            <a:avLst/>
          </a:prstGeom>
          <a:noFill/>
        </p:spPr>
        <p:txBody>
          <a:bodyPr wrap="square">
            <a:spAutoFit/>
          </a:bodyPr>
          <a:lstStyle/>
          <a:p>
            <a:r>
              <a:rPr lang="en-US" sz="1800" b="1" dirty="0">
                <a:latin typeface="Verdana" panose="020B0604030504040204" pitchFamily="34" charset="0"/>
                <a:ea typeface="Verdana" panose="020B0604030504040204" pitchFamily="34" charset="0"/>
                <a:cs typeface="Verdana" panose="020B0604030504040204" pitchFamily="34" charset="0"/>
              </a:rPr>
              <a:t>Traditional Version </a:t>
            </a:r>
            <a:endParaRPr lang="en-US" dirty="0"/>
          </a:p>
        </p:txBody>
      </p:sp>
    </p:spTree>
    <p:extLst>
      <p:ext uri="{BB962C8B-B14F-4D97-AF65-F5344CB8AC3E}">
        <p14:creationId xmlns:p14="http://schemas.microsoft.com/office/powerpoint/2010/main" val="68693406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4">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85505F5-FC7A-E423-773C-D5C3624A6C9B}"/>
              </a:ext>
            </a:extLst>
          </p:cNvPr>
          <p:cNvSpPr txBox="1"/>
          <p:nvPr userDrawn="1"/>
        </p:nvSpPr>
        <p:spPr>
          <a:xfrm>
            <a:off x="26956" y="0"/>
            <a:ext cx="6466835" cy="1261884"/>
          </a:xfrm>
          <a:prstGeom prst="rect">
            <a:avLst/>
          </a:prstGeom>
          <a:noFill/>
        </p:spPr>
        <p:txBody>
          <a:bodyPr wrap="none" rtlCol="0">
            <a:spAutoFit/>
          </a:bodyPr>
          <a:lstStyle/>
          <a:p>
            <a:pPr algn="ctr"/>
            <a:r>
              <a:rPr lang="en-US" sz="4400" b="1" dirty="0">
                <a:latin typeface="Verdana" panose="020B0604030504040204" pitchFamily="34" charset="0"/>
                <a:ea typeface="Verdana" panose="020B0604030504040204" pitchFamily="34" charset="0"/>
                <a:cs typeface="Verdana" panose="020B0604030504040204" pitchFamily="34" charset="0"/>
              </a:rPr>
              <a:t>The Apostle’s Creed</a:t>
            </a:r>
            <a:br>
              <a:rPr lang="en-US" sz="4400" b="1" dirty="0">
                <a:latin typeface="Verdana" panose="020B0604030504040204" pitchFamily="34" charset="0"/>
                <a:ea typeface="Verdana" panose="020B0604030504040204" pitchFamily="34" charset="0"/>
                <a:cs typeface="Verdana" panose="020B0604030504040204" pitchFamily="34" charset="0"/>
              </a:rPr>
            </a:br>
            <a:endParaRPr lang="en-US" sz="3200" b="1" dirty="0">
              <a:latin typeface="Verdana" panose="020B0604030504040204" pitchFamily="34" charset="0"/>
              <a:ea typeface="Verdana" panose="020B0604030504040204" pitchFamily="34" charset="0"/>
              <a:cs typeface="Verdana" panose="020B0604030504040204" pitchFamily="34" charset="0"/>
            </a:endParaRPr>
          </a:p>
        </p:txBody>
      </p:sp>
      <p:sp>
        <p:nvSpPr>
          <p:cNvPr id="6" name="TextBox 5">
            <a:extLst>
              <a:ext uri="{FF2B5EF4-FFF2-40B4-BE49-F238E27FC236}">
                <a16:creationId xmlns:a16="http://schemas.microsoft.com/office/drawing/2014/main" id="{31E4F2C3-86F5-C9AE-42E3-8086431BEEF7}"/>
              </a:ext>
            </a:extLst>
          </p:cNvPr>
          <p:cNvSpPr txBox="1"/>
          <p:nvPr userDrawn="1"/>
        </p:nvSpPr>
        <p:spPr>
          <a:xfrm>
            <a:off x="6979920" y="194826"/>
            <a:ext cx="2137124" cy="553998"/>
          </a:xfrm>
          <a:prstGeom prst="rect">
            <a:avLst/>
          </a:prstGeom>
          <a:noFill/>
        </p:spPr>
        <p:txBody>
          <a:bodyPr wrap="none" rtlCol="0">
            <a:spAutoFit/>
          </a:bodyPr>
          <a:lstStyle/>
          <a:p>
            <a:r>
              <a:rPr lang="en-US" sz="3000" b="1" dirty="0">
                <a:latin typeface="Verdana" panose="020B0604030504040204" pitchFamily="34" charset="0"/>
                <a:ea typeface="Verdana" panose="020B0604030504040204" pitchFamily="34" charset="0"/>
                <a:cs typeface="Verdana" panose="020B0604030504040204" pitchFamily="34" charset="0"/>
              </a:rPr>
              <a:t>UMH 881</a:t>
            </a:r>
          </a:p>
        </p:txBody>
      </p:sp>
      <p:sp>
        <p:nvSpPr>
          <p:cNvPr id="7" name="TextBox 6">
            <a:extLst>
              <a:ext uri="{FF2B5EF4-FFF2-40B4-BE49-F238E27FC236}">
                <a16:creationId xmlns:a16="http://schemas.microsoft.com/office/drawing/2014/main" id="{62F95F84-A665-3F45-E3EC-625C73348D42}"/>
              </a:ext>
            </a:extLst>
          </p:cNvPr>
          <p:cNvSpPr txBox="1"/>
          <p:nvPr userDrawn="1"/>
        </p:nvSpPr>
        <p:spPr>
          <a:xfrm>
            <a:off x="66040" y="1838963"/>
            <a:ext cx="9011920" cy="4153894"/>
          </a:xfrm>
          <a:prstGeom prst="rect">
            <a:avLst/>
          </a:prstGeom>
          <a:solidFill>
            <a:srgbClr val="FFFBD9">
              <a:alpha val="70980"/>
            </a:srgbClr>
          </a:solidFill>
          <a:ln>
            <a:noFill/>
          </a:ln>
        </p:spPr>
        <p:style>
          <a:lnRef idx="0">
            <a:scrgbClr r="0" g="0" b="0"/>
          </a:lnRef>
          <a:fillRef idx="0">
            <a:scrgbClr r="0" g="0" b="0"/>
          </a:fillRef>
          <a:effectRef idx="0">
            <a:scrgbClr r="0" g="0" b="0"/>
          </a:effectRef>
          <a:fontRef idx="minor">
            <a:schemeClr val="lt1"/>
          </a:fontRef>
        </p:style>
        <p:txBody>
          <a:bodyPr wrap="square" rtlCol="0" anchor="ctr">
            <a:spAutoFit/>
          </a:bodyPr>
          <a:lstStyle/>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I believe in the Holy Spirit,</a:t>
            </a:r>
            <a:b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b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the holy catholic church,</a:t>
            </a:r>
            <a:b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b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the communion of saints,</a:t>
            </a:r>
            <a:b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b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the forgiveness of sins,</a:t>
            </a:r>
            <a:b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b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the resurrection of the body,</a:t>
            </a:r>
            <a:b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b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and the life everlasting. Amen.</a:t>
            </a:r>
          </a:p>
        </p:txBody>
      </p:sp>
      <p:sp>
        <p:nvSpPr>
          <p:cNvPr id="3" name="TextBox 2">
            <a:extLst>
              <a:ext uri="{FF2B5EF4-FFF2-40B4-BE49-F238E27FC236}">
                <a16:creationId xmlns:a16="http://schemas.microsoft.com/office/drawing/2014/main" id="{D677D783-11CD-D544-2ABC-581B4242F298}"/>
              </a:ext>
            </a:extLst>
          </p:cNvPr>
          <p:cNvSpPr txBox="1"/>
          <p:nvPr userDrawn="1"/>
        </p:nvSpPr>
        <p:spPr>
          <a:xfrm>
            <a:off x="176543" y="680477"/>
            <a:ext cx="4716854" cy="369332"/>
          </a:xfrm>
          <a:prstGeom prst="rect">
            <a:avLst/>
          </a:prstGeom>
          <a:noFill/>
        </p:spPr>
        <p:txBody>
          <a:bodyPr wrap="square">
            <a:spAutoFit/>
          </a:bodyPr>
          <a:lstStyle/>
          <a:p>
            <a:r>
              <a:rPr lang="en-US" sz="1800" b="1" dirty="0">
                <a:latin typeface="Verdana" panose="020B0604030504040204" pitchFamily="34" charset="0"/>
                <a:ea typeface="Verdana" panose="020B0604030504040204" pitchFamily="34" charset="0"/>
                <a:cs typeface="Verdana" panose="020B0604030504040204" pitchFamily="34" charset="0"/>
              </a:rPr>
              <a:t>Traditional Version </a:t>
            </a:r>
            <a:endParaRPr lang="en-US" dirty="0"/>
          </a:p>
        </p:txBody>
      </p:sp>
    </p:spTree>
    <p:extLst>
      <p:ext uri="{BB962C8B-B14F-4D97-AF65-F5344CB8AC3E}">
        <p14:creationId xmlns:p14="http://schemas.microsoft.com/office/powerpoint/2010/main" val="382466608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 Great Thanksgivin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75168E92-A468-6EAD-7FDB-D24EFD1FE9BE}"/>
              </a:ext>
            </a:extLst>
          </p:cNvPr>
          <p:cNvSpPr txBox="1"/>
          <p:nvPr userDrawn="1"/>
        </p:nvSpPr>
        <p:spPr>
          <a:xfrm>
            <a:off x="13855" y="1764490"/>
            <a:ext cx="9130145" cy="707886"/>
          </a:xfrm>
          <a:prstGeom prst="rect">
            <a:avLst/>
          </a:prstGeom>
          <a:noFill/>
        </p:spPr>
        <p:txBody>
          <a:bodyPr wrap="square" rtlCol="0">
            <a:spAutoFit/>
          </a:bodyPr>
          <a:lstStyle/>
          <a:p>
            <a:pPr algn="ctr"/>
            <a:r>
              <a:rPr lang="en-US" sz="40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en-US" sz="4000" dirty="0">
                <a:latin typeface="Verdana" panose="020B0604030504040204" pitchFamily="34" charset="0"/>
                <a:ea typeface="Verdana" panose="020B0604030504040204" pitchFamily="34" charset="0"/>
                <a:cs typeface="Verdana" panose="020B0604030504040204" pitchFamily="34" charset="0"/>
              </a:rPr>
              <a:t>: The Lord be with you.</a:t>
            </a:r>
          </a:p>
        </p:txBody>
      </p:sp>
      <p:sp>
        <p:nvSpPr>
          <p:cNvPr id="10" name="TextBox 9">
            <a:extLst>
              <a:ext uri="{FF2B5EF4-FFF2-40B4-BE49-F238E27FC236}">
                <a16:creationId xmlns:a16="http://schemas.microsoft.com/office/drawing/2014/main" id="{370202C6-4012-A501-B6FD-D4A30D91017C}"/>
              </a:ext>
            </a:extLst>
          </p:cNvPr>
          <p:cNvSpPr txBox="1"/>
          <p:nvPr userDrawn="1"/>
        </p:nvSpPr>
        <p:spPr>
          <a:xfrm>
            <a:off x="-13856" y="2585720"/>
            <a:ext cx="9144001" cy="707886"/>
          </a:xfrm>
          <a:prstGeom prst="rect">
            <a:avLst/>
          </a:prstGeom>
          <a:noFill/>
        </p:spPr>
        <p:txBody>
          <a:bodyPr wrap="square" rtlCol="0">
            <a:spAutoFit/>
          </a:bodyPr>
          <a:lstStyle/>
          <a:p>
            <a:pPr algn="ctr"/>
            <a:r>
              <a:rPr lang="en-US" sz="40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People</a:t>
            </a:r>
            <a:r>
              <a:rPr lang="en-US" sz="4000" b="1" dirty="0">
                <a:latin typeface="Verdana" panose="020B0604030504040204" pitchFamily="34" charset="0"/>
                <a:ea typeface="Verdana" panose="020B0604030504040204" pitchFamily="34" charset="0"/>
                <a:cs typeface="Verdana" panose="020B0604030504040204" pitchFamily="34" charset="0"/>
              </a:rPr>
              <a:t>: And also with you.</a:t>
            </a:r>
          </a:p>
        </p:txBody>
      </p:sp>
      <p:sp>
        <p:nvSpPr>
          <p:cNvPr id="2" name="TextBox 1">
            <a:extLst>
              <a:ext uri="{FF2B5EF4-FFF2-40B4-BE49-F238E27FC236}">
                <a16:creationId xmlns:a16="http://schemas.microsoft.com/office/drawing/2014/main" id="{AB5C3947-817E-422E-B51B-8CBE2938300F}"/>
              </a:ext>
            </a:extLst>
          </p:cNvPr>
          <p:cNvSpPr txBox="1"/>
          <p:nvPr userDrawn="1"/>
        </p:nvSpPr>
        <p:spPr>
          <a:xfrm>
            <a:off x="-6928" y="3406950"/>
            <a:ext cx="9130144" cy="707886"/>
          </a:xfrm>
          <a:prstGeom prst="rect">
            <a:avLst/>
          </a:prstGeom>
          <a:noFill/>
        </p:spPr>
        <p:txBody>
          <a:bodyPr wrap="square" rtlCol="0">
            <a:spAutoFit/>
          </a:bodyPr>
          <a:lstStyle/>
          <a:p>
            <a:pPr algn="ctr"/>
            <a:r>
              <a:rPr lang="en-US" sz="40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en-US" sz="4000" dirty="0">
                <a:latin typeface="Verdana" panose="020B0604030504040204" pitchFamily="34" charset="0"/>
                <a:ea typeface="Verdana" panose="020B0604030504040204" pitchFamily="34" charset="0"/>
                <a:cs typeface="Verdana" panose="020B0604030504040204" pitchFamily="34" charset="0"/>
              </a:rPr>
              <a:t>: Lift up your hearts.</a:t>
            </a:r>
          </a:p>
        </p:txBody>
      </p:sp>
      <p:sp>
        <p:nvSpPr>
          <p:cNvPr id="3" name="TextBox 2">
            <a:extLst>
              <a:ext uri="{FF2B5EF4-FFF2-40B4-BE49-F238E27FC236}">
                <a16:creationId xmlns:a16="http://schemas.microsoft.com/office/drawing/2014/main" id="{B96EAABD-8FA5-C968-2E77-947A85B3878C}"/>
              </a:ext>
            </a:extLst>
          </p:cNvPr>
          <p:cNvSpPr txBox="1"/>
          <p:nvPr userDrawn="1"/>
        </p:nvSpPr>
        <p:spPr>
          <a:xfrm>
            <a:off x="0" y="4228180"/>
            <a:ext cx="9130145" cy="1323439"/>
          </a:xfrm>
          <a:prstGeom prst="rect">
            <a:avLst/>
          </a:prstGeom>
          <a:noFill/>
        </p:spPr>
        <p:txBody>
          <a:bodyPr wrap="square" rtlCol="0">
            <a:spAutoFit/>
          </a:bodyPr>
          <a:lstStyle/>
          <a:p>
            <a:pPr algn="ctr"/>
            <a:r>
              <a:rPr lang="en-US" sz="40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People</a:t>
            </a:r>
            <a:r>
              <a:rPr lang="en-US" sz="4000" b="1" dirty="0">
                <a:latin typeface="Verdana" panose="020B0604030504040204" pitchFamily="34" charset="0"/>
                <a:ea typeface="Verdana" panose="020B0604030504040204" pitchFamily="34" charset="0"/>
                <a:cs typeface="Verdana" panose="020B0604030504040204" pitchFamily="34" charset="0"/>
              </a:rPr>
              <a:t>: We lift them up to the Lord.</a:t>
            </a:r>
          </a:p>
        </p:txBody>
      </p:sp>
      <p:sp>
        <p:nvSpPr>
          <p:cNvPr id="6" name="TextBox 5">
            <a:extLst>
              <a:ext uri="{FF2B5EF4-FFF2-40B4-BE49-F238E27FC236}">
                <a16:creationId xmlns:a16="http://schemas.microsoft.com/office/drawing/2014/main" id="{D5DCCABA-2703-7DE3-ADDD-4613D94A406F}"/>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157973232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 Great Thanksgivin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F71FCEA-33EA-E6AA-8F53-B753346CC1B3}"/>
              </a:ext>
            </a:extLst>
          </p:cNvPr>
          <p:cNvSpPr txBox="1"/>
          <p:nvPr userDrawn="1"/>
        </p:nvSpPr>
        <p:spPr>
          <a:xfrm>
            <a:off x="0" y="1925386"/>
            <a:ext cx="9130145" cy="1323439"/>
          </a:xfrm>
          <a:prstGeom prst="rect">
            <a:avLst/>
          </a:prstGeom>
          <a:noFill/>
        </p:spPr>
        <p:txBody>
          <a:bodyPr wrap="square" rtlCol="0">
            <a:spAutoFit/>
          </a:bodyPr>
          <a:lstStyle/>
          <a:p>
            <a:pPr algn="ctr"/>
            <a:r>
              <a:rPr lang="en-US" sz="40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en-US" sz="4000" dirty="0">
                <a:latin typeface="Verdana" panose="020B0604030504040204" pitchFamily="34" charset="0"/>
                <a:ea typeface="Verdana" panose="020B0604030504040204" pitchFamily="34" charset="0"/>
                <a:cs typeface="Verdana" panose="020B0604030504040204" pitchFamily="34" charset="0"/>
              </a:rPr>
              <a:t>: Let us give thanks to the </a:t>
            </a:r>
          </a:p>
          <a:p>
            <a:pPr algn="ctr"/>
            <a:r>
              <a:rPr lang="en-US" sz="4000" dirty="0">
                <a:latin typeface="Verdana" panose="020B0604030504040204" pitchFamily="34" charset="0"/>
                <a:ea typeface="Verdana" panose="020B0604030504040204" pitchFamily="34" charset="0"/>
                <a:cs typeface="Verdana" panose="020B0604030504040204" pitchFamily="34" charset="0"/>
              </a:rPr>
              <a:t>Lord our God.</a:t>
            </a:r>
          </a:p>
        </p:txBody>
      </p:sp>
      <p:sp>
        <p:nvSpPr>
          <p:cNvPr id="5" name="TextBox 4">
            <a:extLst>
              <a:ext uri="{FF2B5EF4-FFF2-40B4-BE49-F238E27FC236}">
                <a16:creationId xmlns:a16="http://schemas.microsoft.com/office/drawing/2014/main" id="{5CBD4657-B973-9F0A-6818-1E1AE045689F}"/>
              </a:ext>
            </a:extLst>
          </p:cNvPr>
          <p:cNvSpPr txBox="1"/>
          <p:nvPr userDrawn="1"/>
        </p:nvSpPr>
        <p:spPr>
          <a:xfrm>
            <a:off x="0" y="3609176"/>
            <a:ext cx="9144000" cy="1323439"/>
          </a:xfrm>
          <a:prstGeom prst="rect">
            <a:avLst/>
          </a:prstGeom>
          <a:noFill/>
        </p:spPr>
        <p:txBody>
          <a:bodyPr wrap="square" rtlCol="0">
            <a:spAutoFit/>
          </a:bodyPr>
          <a:lstStyle/>
          <a:p>
            <a:pPr algn="ctr"/>
            <a:r>
              <a:rPr lang="en-US" sz="40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People</a:t>
            </a:r>
            <a:r>
              <a:rPr lang="en-US" sz="4000" b="1" dirty="0">
                <a:latin typeface="Verdana" panose="020B0604030504040204" pitchFamily="34" charset="0"/>
                <a:ea typeface="Verdana" panose="020B0604030504040204" pitchFamily="34" charset="0"/>
                <a:cs typeface="Verdana" panose="020B0604030504040204" pitchFamily="34" charset="0"/>
              </a:rPr>
              <a:t>: It is right to give thanks and praise.</a:t>
            </a:r>
          </a:p>
        </p:txBody>
      </p:sp>
      <p:sp>
        <p:nvSpPr>
          <p:cNvPr id="7" name="TextBox 6">
            <a:extLst>
              <a:ext uri="{FF2B5EF4-FFF2-40B4-BE49-F238E27FC236}">
                <a16:creationId xmlns:a16="http://schemas.microsoft.com/office/drawing/2014/main" id="{8D7AADD0-14E9-CE52-B9CE-753BB2B129FC}"/>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37178497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3Great Thanksgivin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13855" y="1687082"/>
            <a:ext cx="9144000" cy="2308324"/>
          </a:xfrm>
          <a:prstGeom prst="rect">
            <a:avLst/>
          </a:prstGeom>
          <a:noFill/>
        </p:spPr>
        <p:txBody>
          <a:bodyPr wrap="square" rtlCol="0">
            <a:spAutoFit/>
          </a:bodyPr>
          <a:lstStyle/>
          <a:p>
            <a:pPr algn="ctr"/>
            <a:r>
              <a:rPr lang="en-US" sz="36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en-US" sz="3600" dirty="0">
                <a:latin typeface="Verdana" panose="020B0604030504040204" pitchFamily="34" charset="0"/>
                <a:ea typeface="Verdana" panose="020B0604030504040204" pitchFamily="34" charset="0"/>
                <a:cs typeface="Verdana" panose="020B0604030504040204" pitchFamily="34" charset="0"/>
              </a:rPr>
              <a:t>: It is right, and a good and joyful thing, always and everywhere to give thanks to you Almighty God, creator of heaven and earth</a:t>
            </a:r>
            <a:r>
              <a:rPr lang="is-IS" sz="3600" dirty="0">
                <a:latin typeface="Verdana" panose="020B0604030504040204" pitchFamily="34" charset="0"/>
                <a:ea typeface="Verdana" panose="020B0604030504040204" pitchFamily="34" charset="0"/>
                <a:cs typeface="Verdana" panose="020B0604030504040204" pitchFamily="34" charset="0"/>
              </a:rPr>
              <a:t>...</a:t>
            </a:r>
            <a:endParaRPr lang="en-US" sz="3600" dirty="0">
              <a:latin typeface="Verdana" panose="020B0604030504040204" pitchFamily="34" charset="0"/>
              <a:ea typeface="Verdana" panose="020B0604030504040204" pitchFamily="34" charset="0"/>
              <a:cs typeface="Verdana" panose="020B0604030504040204" pitchFamily="34" charset="0"/>
            </a:endParaRPr>
          </a:p>
        </p:txBody>
      </p:sp>
      <p:sp>
        <p:nvSpPr>
          <p:cNvPr id="3" name="TextBox 2">
            <a:extLst>
              <a:ext uri="{FF2B5EF4-FFF2-40B4-BE49-F238E27FC236}">
                <a16:creationId xmlns:a16="http://schemas.microsoft.com/office/drawing/2014/main" id="{F651AE5C-DAEF-3358-7738-A094587C2FE2}"/>
              </a:ext>
            </a:extLst>
          </p:cNvPr>
          <p:cNvSpPr txBox="1"/>
          <p:nvPr userDrawn="1"/>
        </p:nvSpPr>
        <p:spPr>
          <a:xfrm>
            <a:off x="-6928" y="3995406"/>
            <a:ext cx="9130145" cy="2308324"/>
          </a:xfrm>
          <a:prstGeom prst="rect">
            <a:avLst/>
          </a:prstGeom>
          <a:noFill/>
        </p:spPr>
        <p:txBody>
          <a:bodyPr wrap="square" rtlCol="0">
            <a:spAutoFit/>
          </a:bodyPr>
          <a:lstStyle/>
          <a:p>
            <a:pPr algn="ctr"/>
            <a:r>
              <a:rPr lang="is-IS" sz="3600" dirty="0">
                <a:latin typeface="Verdana" panose="020B0604030504040204" pitchFamily="34" charset="0"/>
                <a:ea typeface="Verdana" panose="020B0604030504040204" pitchFamily="34" charset="0"/>
                <a:cs typeface="Verdana" panose="020B0604030504040204" pitchFamily="34" charset="0"/>
              </a:rPr>
              <a:t>and so, with your people on earth and all the company of heaven we praise your name and join their unending hymn:</a:t>
            </a:r>
            <a:endParaRPr lang="en-US" sz="3600" dirty="0">
              <a:latin typeface="Verdana" panose="020B0604030504040204" pitchFamily="34" charset="0"/>
              <a:ea typeface="Verdana" panose="020B0604030504040204" pitchFamily="34" charset="0"/>
              <a:cs typeface="Verdana" panose="020B0604030504040204" pitchFamily="34" charset="0"/>
            </a:endParaRPr>
          </a:p>
        </p:txBody>
      </p:sp>
      <p:sp>
        <p:nvSpPr>
          <p:cNvPr id="7" name="TextBox 6">
            <a:extLst>
              <a:ext uri="{FF2B5EF4-FFF2-40B4-BE49-F238E27FC236}">
                <a16:creationId xmlns:a16="http://schemas.microsoft.com/office/drawing/2014/main" id="{13DD2CD6-3FF8-C7A1-1C23-D974C3E1669C}"/>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107549078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ALT 3">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651AE5C-DAEF-3358-7738-A094587C2FE2}"/>
              </a:ext>
            </a:extLst>
          </p:cNvPr>
          <p:cNvSpPr txBox="1"/>
          <p:nvPr userDrawn="1"/>
        </p:nvSpPr>
        <p:spPr>
          <a:xfrm>
            <a:off x="6927" y="1578928"/>
            <a:ext cx="9130145" cy="470898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is-IS" sz="3000" dirty="0">
                <a:highlight>
                  <a:srgbClr val="FFFBD9"/>
                </a:highlight>
                <a:latin typeface="Verdana" panose="020B0604030504040204" pitchFamily="34" charset="0"/>
                <a:ea typeface="Verdana" panose="020B0604030504040204" pitchFamily="34" charset="0"/>
                <a:cs typeface="Verdana" panose="020B0604030504040204" pitchFamily="34" charset="0"/>
              </a:rPr>
              <a:t>God of Ruth and David,</a:t>
            </a:r>
          </a:p>
          <a:p>
            <a:pPr marL="0" marR="0" lvl="0" indent="0" algn="ctr" defTabSz="457200" rtl="0" eaLnBrk="1" fontAlgn="auto" latinLnBrk="0" hangingPunct="1">
              <a:lnSpc>
                <a:spcPct val="100000"/>
              </a:lnSpc>
              <a:spcBef>
                <a:spcPts val="0"/>
              </a:spcBef>
              <a:spcAft>
                <a:spcPts val="0"/>
              </a:spcAft>
              <a:buClrTx/>
              <a:buSzTx/>
              <a:buFontTx/>
              <a:buNone/>
              <a:tabLst/>
              <a:defRPr/>
            </a:pPr>
            <a:r>
              <a:rPr lang="is-IS" sz="3000" dirty="0">
                <a:highlight>
                  <a:srgbClr val="FFFBD9"/>
                </a:highlight>
                <a:latin typeface="Verdana" panose="020B0604030504040204" pitchFamily="34" charset="0"/>
                <a:ea typeface="Verdana" panose="020B0604030504040204" pitchFamily="34" charset="0"/>
                <a:cs typeface="Verdana" panose="020B0604030504040204" pitchFamily="34" charset="0"/>
              </a:rPr>
              <a:t>God of the priests and the prophets, </a:t>
            </a:r>
          </a:p>
          <a:p>
            <a:pPr marL="0" marR="0" lvl="0" indent="0" algn="ctr" defTabSz="457200" rtl="0" eaLnBrk="1" fontAlgn="auto" latinLnBrk="0" hangingPunct="1">
              <a:lnSpc>
                <a:spcPct val="100000"/>
              </a:lnSpc>
              <a:spcBef>
                <a:spcPts val="0"/>
              </a:spcBef>
              <a:spcAft>
                <a:spcPts val="0"/>
              </a:spcAft>
              <a:buClrTx/>
              <a:buSzTx/>
              <a:buFontTx/>
              <a:buNone/>
              <a:tabLst/>
              <a:defRPr/>
            </a:pPr>
            <a:r>
              <a:rPr lang="is-IS" sz="3000" dirty="0">
                <a:highlight>
                  <a:srgbClr val="FFFBD9"/>
                </a:highlight>
                <a:latin typeface="Verdana" panose="020B0604030504040204" pitchFamily="34" charset="0"/>
                <a:ea typeface="Verdana" panose="020B0604030504040204" pitchFamily="34" charset="0"/>
                <a:cs typeface="Verdana" panose="020B0604030504040204" pitchFamily="34" charset="0"/>
              </a:rPr>
              <a:t>God of Mary and Joseph, </a:t>
            </a:r>
          </a:p>
          <a:p>
            <a:pPr marL="0" marR="0" lvl="0" indent="0" algn="ctr" defTabSz="457200" rtl="0" eaLnBrk="1" fontAlgn="auto" latinLnBrk="0" hangingPunct="1">
              <a:lnSpc>
                <a:spcPct val="100000"/>
              </a:lnSpc>
              <a:spcBef>
                <a:spcPts val="0"/>
              </a:spcBef>
              <a:spcAft>
                <a:spcPts val="0"/>
              </a:spcAft>
              <a:buClrTx/>
              <a:buSzTx/>
              <a:buFontTx/>
              <a:buNone/>
              <a:tabLst/>
              <a:defRPr/>
            </a:pPr>
            <a:r>
              <a:rPr lang="is-IS" sz="3000" dirty="0">
                <a:highlight>
                  <a:srgbClr val="FFFBD9"/>
                </a:highlight>
                <a:latin typeface="Verdana" panose="020B0604030504040204" pitchFamily="34" charset="0"/>
                <a:ea typeface="Verdana" panose="020B0604030504040204" pitchFamily="34" charset="0"/>
                <a:cs typeface="Verdana" panose="020B0604030504040204" pitchFamily="34" charset="0"/>
              </a:rPr>
              <a:t>God of the apostles and the martyrs, </a:t>
            </a:r>
          </a:p>
          <a:p>
            <a:pPr marL="0" marR="0" lvl="0" indent="0" algn="ctr" defTabSz="457200" rtl="0" eaLnBrk="1" fontAlgn="auto" latinLnBrk="0" hangingPunct="1">
              <a:lnSpc>
                <a:spcPct val="100000"/>
              </a:lnSpc>
              <a:spcBef>
                <a:spcPts val="0"/>
              </a:spcBef>
              <a:spcAft>
                <a:spcPts val="0"/>
              </a:spcAft>
              <a:buClrTx/>
              <a:buSzTx/>
              <a:buFontTx/>
              <a:buNone/>
              <a:tabLst/>
              <a:defRPr/>
            </a:pPr>
            <a:r>
              <a:rPr lang="is-IS" sz="3000" dirty="0">
                <a:highlight>
                  <a:srgbClr val="FFFBD9"/>
                </a:highlight>
                <a:latin typeface="Verdana" panose="020B0604030504040204" pitchFamily="34" charset="0"/>
                <a:ea typeface="Verdana" panose="020B0604030504040204" pitchFamily="34" charset="0"/>
                <a:cs typeface="Verdana" panose="020B0604030504040204" pitchFamily="34" charset="0"/>
              </a:rPr>
              <a:t>God of our mothers and our fathers, </a:t>
            </a:r>
          </a:p>
          <a:p>
            <a:pPr marL="0" marR="0" lvl="0" indent="0" algn="ctr" defTabSz="457200" rtl="0" eaLnBrk="1" fontAlgn="auto" latinLnBrk="0" hangingPunct="1">
              <a:lnSpc>
                <a:spcPct val="100000"/>
              </a:lnSpc>
              <a:spcBef>
                <a:spcPts val="0"/>
              </a:spcBef>
              <a:spcAft>
                <a:spcPts val="0"/>
              </a:spcAft>
              <a:buClrTx/>
              <a:buSzTx/>
              <a:buFontTx/>
              <a:buNone/>
              <a:tabLst/>
              <a:defRPr/>
            </a:pPr>
            <a:r>
              <a:rPr lang="is-IS" sz="3000" dirty="0">
                <a:highlight>
                  <a:srgbClr val="FFFBD9"/>
                </a:highlight>
                <a:latin typeface="Verdana" panose="020B0604030504040204" pitchFamily="34" charset="0"/>
                <a:ea typeface="Verdana" panose="020B0604030504040204" pitchFamily="34" charset="0"/>
                <a:cs typeface="Verdana" panose="020B0604030504040204" pitchFamily="34" charset="0"/>
              </a:rPr>
              <a:t>God of our children to all generations.</a:t>
            </a:r>
          </a:p>
          <a:p>
            <a:pPr marL="0" marR="0" lvl="0" indent="0" algn="ctr" defTabSz="457200" rtl="0" eaLnBrk="1" fontAlgn="auto" latinLnBrk="0" hangingPunct="1">
              <a:lnSpc>
                <a:spcPct val="100000"/>
              </a:lnSpc>
              <a:spcBef>
                <a:spcPts val="0"/>
              </a:spcBef>
              <a:spcAft>
                <a:spcPts val="0"/>
              </a:spcAft>
              <a:buClrTx/>
              <a:buSzTx/>
              <a:buFontTx/>
              <a:buNone/>
              <a:tabLst/>
              <a:defRPr/>
            </a:pPr>
            <a:endParaRPr lang="is-IS" sz="3000" dirty="0">
              <a:latin typeface="Verdana" panose="020B0604030504040204" pitchFamily="34" charset="0"/>
              <a:ea typeface="Verdana" panose="020B0604030504040204" pitchFamily="34" charset="0"/>
              <a:cs typeface="Verdana" panose="020B0604030504040204" pitchFamily="34" charset="0"/>
            </a:endParaRPr>
          </a:p>
          <a:p>
            <a:pPr algn="ctr"/>
            <a:r>
              <a:rPr lang="is-IS" sz="3000" dirty="0">
                <a:latin typeface="Verdana" panose="020B0604030504040204" pitchFamily="34" charset="0"/>
                <a:ea typeface="Verdana" panose="020B0604030504040204" pitchFamily="34" charset="0"/>
                <a:cs typeface="Verdana" panose="020B0604030504040204" pitchFamily="34" charset="0"/>
              </a:rPr>
              <a:t>And so, with your people on earth and all the company of heaven we praise your name and join their unending hymn:</a:t>
            </a: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
        <p:nvSpPr>
          <p:cNvPr id="7" name="TextBox 6">
            <a:extLst>
              <a:ext uri="{FF2B5EF4-FFF2-40B4-BE49-F238E27FC236}">
                <a16:creationId xmlns:a16="http://schemas.microsoft.com/office/drawing/2014/main" id="{13DD2CD6-3FF8-C7A1-1C23-D974C3E1669C}"/>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167340592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4 Thanksgivin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B56CCEA-1FBC-75B9-6F36-3CFDAE8B9BF4}"/>
              </a:ext>
            </a:extLst>
          </p:cNvPr>
          <p:cNvSpPr txBox="1"/>
          <p:nvPr userDrawn="1"/>
        </p:nvSpPr>
        <p:spPr>
          <a:xfrm>
            <a:off x="2273993" y="794434"/>
            <a:ext cx="4582160" cy="646331"/>
          </a:xfrm>
          <a:prstGeom prst="rect">
            <a:avLst/>
          </a:prstGeom>
          <a:noFill/>
        </p:spPr>
        <p:txBody>
          <a:bodyPr wrap="square">
            <a:sp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4000" i="1" dirty="0">
                <a:latin typeface="Times New Roman" charset="0"/>
                <a:ea typeface="Times New Roman" charset="0"/>
                <a:cs typeface="Times New Roman" charset="0"/>
              </a:rPr>
              <a:t>TFWS 2257 (sung)</a:t>
            </a:r>
            <a:endParaRPr lang="en-US" sz="4000" i="1" dirty="0"/>
          </a:p>
        </p:txBody>
      </p:sp>
      <p:sp>
        <p:nvSpPr>
          <p:cNvPr id="6" name="TextBox 5">
            <a:extLst>
              <a:ext uri="{FF2B5EF4-FFF2-40B4-BE49-F238E27FC236}">
                <a16:creationId xmlns:a16="http://schemas.microsoft.com/office/drawing/2014/main" id="{654FE350-C20B-5EC6-00BB-D760F79758AA}"/>
              </a:ext>
            </a:extLst>
          </p:cNvPr>
          <p:cNvSpPr txBox="1"/>
          <p:nvPr userDrawn="1"/>
        </p:nvSpPr>
        <p:spPr>
          <a:xfrm>
            <a:off x="13855" y="1790114"/>
            <a:ext cx="9130145" cy="5478423"/>
          </a:xfrm>
          <a:prstGeom prst="rect">
            <a:avLst/>
          </a:prstGeom>
          <a:noFill/>
        </p:spPr>
        <p:txBody>
          <a:bodyPr wrap="square" rtlCol="0">
            <a:spAutoFit/>
          </a:bodyPr>
          <a:lstStyle/>
          <a:p>
            <a:pPr algn="ctr"/>
            <a:r>
              <a:rPr lang="en-US" sz="35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All</a:t>
            </a:r>
            <a:r>
              <a:rPr lang="en-US" sz="3500" b="1" dirty="0">
                <a:latin typeface="Verdana" panose="020B0604030504040204" pitchFamily="34" charset="0"/>
                <a:ea typeface="Verdana" panose="020B0604030504040204" pitchFamily="34" charset="0"/>
                <a:cs typeface="Verdana" panose="020B0604030504040204" pitchFamily="34" charset="0"/>
              </a:rPr>
              <a:t>: Holy, holy, holy Lord;</a:t>
            </a:r>
          </a:p>
          <a:p>
            <a:pPr algn="ctr"/>
            <a:r>
              <a:rPr lang="en-US" sz="3500" b="1" dirty="0">
                <a:latin typeface="Verdana" panose="020B0604030504040204" pitchFamily="34" charset="0"/>
                <a:ea typeface="Verdana" panose="020B0604030504040204" pitchFamily="34" charset="0"/>
                <a:cs typeface="Verdana" panose="020B0604030504040204" pitchFamily="34" charset="0"/>
              </a:rPr>
              <a:t>God of power and might.</a:t>
            </a:r>
          </a:p>
          <a:p>
            <a:pPr algn="ctr"/>
            <a:r>
              <a:rPr lang="en-US" sz="3500" b="1" dirty="0">
                <a:latin typeface="Verdana" panose="020B0604030504040204" pitchFamily="34" charset="0"/>
                <a:ea typeface="Verdana" panose="020B0604030504040204" pitchFamily="34" charset="0"/>
                <a:cs typeface="Verdana" panose="020B0604030504040204" pitchFamily="34" charset="0"/>
              </a:rPr>
              <a:t>Heaven and earth</a:t>
            </a:r>
          </a:p>
          <a:p>
            <a:pPr algn="ctr"/>
            <a:r>
              <a:rPr lang="en-US" sz="3500" b="1" dirty="0">
                <a:latin typeface="Verdana" panose="020B0604030504040204" pitchFamily="34" charset="0"/>
                <a:ea typeface="Verdana" panose="020B0604030504040204" pitchFamily="34" charset="0"/>
                <a:cs typeface="Verdana" panose="020B0604030504040204" pitchFamily="34" charset="0"/>
              </a:rPr>
              <a:t>are full of your glory.</a:t>
            </a:r>
          </a:p>
          <a:p>
            <a:pPr algn="ctr"/>
            <a:endParaRPr lang="en-US" sz="3500" b="1" dirty="0">
              <a:latin typeface="Verdana" panose="020B0604030504040204" pitchFamily="34" charset="0"/>
              <a:ea typeface="Verdana" panose="020B0604030504040204" pitchFamily="34" charset="0"/>
              <a:cs typeface="Verdana" panose="020B0604030504040204" pitchFamily="34" charset="0"/>
            </a:endParaRPr>
          </a:p>
          <a:p>
            <a:pPr algn="ctr"/>
            <a:r>
              <a:rPr lang="en-US" sz="3500" b="1" dirty="0">
                <a:latin typeface="Verdana" panose="020B0604030504040204" pitchFamily="34" charset="0"/>
                <a:ea typeface="Verdana" panose="020B0604030504040204" pitchFamily="34" charset="0"/>
                <a:cs typeface="Verdana" panose="020B0604030504040204" pitchFamily="34" charset="0"/>
              </a:rPr>
              <a:t>Hosanna in the highest. </a:t>
            </a:r>
          </a:p>
          <a:p>
            <a:pPr algn="ctr"/>
            <a:r>
              <a:rPr lang="en-US" sz="3500" b="1" dirty="0">
                <a:latin typeface="Verdana" panose="020B0604030504040204" pitchFamily="34" charset="0"/>
                <a:ea typeface="Verdana" panose="020B0604030504040204" pitchFamily="34" charset="0"/>
                <a:cs typeface="Verdana" panose="020B0604030504040204" pitchFamily="34" charset="0"/>
              </a:rPr>
              <a:t>Blessed is he who comes in the name of the Lord. Hosanna in the highest. </a:t>
            </a:r>
          </a:p>
          <a:p>
            <a:pPr algn="ctr"/>
            <a:endParaRPr lang="en-US" sz="3500" b="1" dirty="0">
              <a:latin typeface="Verdana" panose="020B0604030504040204" pitchFamily="34" charset="0"/>
              <a:ea typeface="Verdana" panose="020B0604030504040204" pitchFamily="34" charset="0"/>
              <a:cs typeface="Verdana" panose="020B0604030504040204" pitchFamily="34" charset="0"/>
            </a:endParaRPr>
          </a:p>
        </p:txBody>
      </p:sp>
      <p:sp>
        <p:nvSpPr>
          <p:cNvPr id="8" name="TextBox 7">
            <a:extLst>
              <a:ext uri="{FF2B5EF4-FFF2-40B4-BE49-F238E27FC236}">
                <a16:creationId xmlns:a16="http://schemas.microsoft.com/office/drawing/2014/main" id="{5F2CDDE9-5647-0553-8A62-66E46997B481}"/>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endParaRPr lang="en-US" sz="45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64633085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5 Thanksgivin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13855" y="1687082"/>
            <a:ext cx="9144000" cy="4524315"/>
          </a:xfrm>
          <a:prstGeom prst="rect">
            <a:avLst/>
          </a:prstGeom>
          <a:noFill/>
        </p:spPr>
        <p:txBody>
          <a:bodyPr wrap="square" rtlCol="0">
            <a:spAutoFit/>
          </a:bodyPr>
          <a:lstStyle/>
          <a:p>
            <a:pPr algn="ctr"/>
            <a:r>
              <a:rPr lang="en-US" sz="36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is-IS" sz="3600" dirty="0">
                <a:latin typeface="Verdana" panose="020B0604030504040204" pitchFamily="34" charset="0"/>
                <a:ea typeface="Verdana" panose="020B0604030504040204" pitchFamily="34" charset="0"/>
                <a:cs typeface="Verdana" panose="020B0604030504040204" pitchFamily="34" charset="0"/>
              </a:rPr>
              <a:t>: Holy are you, and blessed </a:t>
            </a:r>
          </a:p>
          <a:p>
            <a:pPr algn="ctr"/>
            <a:r>
              <a:rPr lang="is-IS" sz="3600" dirty="0">
                <a:latin typeface="Verdana" panose="020B0604030504040204" pitchFamily="34" charset="0"/>
                <a:ea typeface="Verdana" panose="020B0604030504040204" pitchFamily="34" charset="0"/>
                <a:cs typeface="Verdana" panose="020B0604030504040204" pitchFamily="34" charset="0"/>
              </a:rPr>
              <a:t>is your Son Jesus Christ...</a:t>
            </a:r>
          </a:p>
          <a:p>
            <a:pPr algn="ctr"/>
            <a:r>
              <a:rPr lang="is-IS" sz="3600" dirty="0">
                <a:latin typeface="Verdana" panose="020B0604030504040204" pitchFamily="34" charset="0"/>
                <a:ea typeface="Verdana" panose="020B0604030504040204" pitchFamily="34" charset="0"/>
                <a:cs typeface="Verdana" panose="020B0604030504040204" pitchFamily="34" charset="0"/>
              </a:rPr>
              <a:t>By the baptism of his suffering, death and resurrection you gave birth to your church, delivered us from slavery to sin and death, and made with us a new covenant by water and the Spirit. </a:t>
            </a:r>
          </a:p>
          <a:p>
            <a:pPr algn="ctr"/>
            <a:endParaRPr lang="en-US" sz="3600" dirty="0">
              <a:latin typeface="Verdana" panose="020B0604030504040204" pitchFamily="34" charset="0"/>
              <a:ea typeface="Verdana" panose="020B0604030504040204" pitchFamily="34" charset="0"/>
              <a:cs typeface="Verdana" panose="020B0604030504040204" pitchFamily="34" charset="0"/>
            </a:endParaRPr>
          </a:p>
        </p:txBody>
      </p:sp>
      <p:sp>
        <p:nvSpPr>
          <p:cNvPr id="4" name="TextBox 3">
            <a:extLst>
              <a:ext uri="{FF2B5EF4-FFF2-40B4-BE49-F238E27FC236}">
                <a16:creationId xmlns:a16="http://schemas.microsoft.com/office/drawing/2014/main" id="{0EED8F7E-9D20-7B53-36E6-F20E53E56747}"/>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32774653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13855" y="1687082"/>
            <a:ext cx="9144000" cy="3416320"/>
          </a:xfrm>
          <a:prstGeom prst="rect">
            <a:avLst/>
          </a:prstGeom>
          <a:noFill/>
        </p:spPr>
        <p:txBody>
          <a:bodyPr wrap="square" rtlCol="0">
            <a:spAutoFit/>
          </a:bodyPr>
          <a:lstStyle/>
          <a:p>
            <a:pPr algn="ctr"/>
            <a:r>
              <a:rPr lang="is-IS" sz="36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is-IS" sz="3600" dirty="0">
                <a:latin typeface="Verdana" panose="020B0604030504040204" pitchFamily="34" charset="0"/>
                <a:ea typeface="Verdana" panose="020B0604030504040204" pitchFamily="34" charset="0"/>
                <a:cs typeface="Verdana" panose="020B0604030504040204" pitchFamily="34" charset="0"/>
              </a:rPr>
              <a:t>: On the night in which he gave himself up for us, he took bread, gave thanks to you, broke the bread, gave it to his disciples, and said: “Take, eat; this is my body which is given for you. Do this in remembrance of me.”  </a:t>
            </a:r>
          </a:p>
        </p:txBody>
      </p:sp>
      <p:sp>
        <p:nvSpPr>
          <p:cNvPr id="5" name="TextBox 4">
            <a:extLst>
              <a:ext uri="{FF2B5EF4-FFF2-40B4-BE49-F238E27FC236}">
                <a16:creationId xmlns:a16="http://schemas.microsoft.com/office/drawing/2014/main" id="{AC8A80FB-09BD-765C-000B-CE71B3CCA848}"/>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412886568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13855" y="1687082"/>
            <a:ext cx="9144000" cy="5078313"/>
          </a:xfrm>
          <a:prstGeom prst="rect">
            <a:avLst/>
          </a:prstGeom>
          <a:noFill/>
        </p:spPr>
        <p:txBody>
          <a:bodyPr wrap="square" rtlCol="0">
            <a:spAutoFit/>
          </a:bodyPr>
          <a:lstStyle/>
          <a:p>
            <a:pPr algn="ctr"/>
            <a:r>
              <a:rPr lang="is-IS" sz="3600" b="1"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is-IS" sz="3600" dirty="0">
                <a:latin typeface="Verdana" panose="020B0604030504040204" pitchFamily="34" charset="0"/>
                <a:ea typeface="Verdana" panose="020B0604030504040204" pitchFamily="34" charset="0"/>
                <a:cs typeface="Verdana" panose="020B0604030504040204" pitchFamily="34" charset="0"/>
              </a:rPr>
              <a:t>: When the supper was over, he took the cup, gave thanks to you, gave it to his disciples, and said: “Drink from this, all of you; this is my blood of the new covenant, poured out for you and for many for the forgiveness of sins. Do this, as often as you drink it, in remembrance of me.” </a:t>
            </a:r>
          </a:p>
        </p:txBody>
      </p:sp>
      <p:sp>
        <p:nvSpPr>
          <p:cNvPr id="4" name="TextBox 3">
            <a:extLst>
              <a:ext uri="{FF2B5EF4-FFF2-40B4-BE49-F238E27FC236}">
                <a16:creationId xmlns:a16="http://schemas.microsoft.com/office/drawing/2014/main" id="{2152CACA-41A4-0F09-6160-4DE53A4A0FB3}"/>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132274357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13855" y="1687082"/>
            <a:ext cx="9144000" cy="3970318"/>
          </a:xfrm>
          <a:prstGeom prst="rect">
            <a:avLst/>
          </a:prstGeom>
          <a:noFill/>
        </p:spPr>
        <p:txBody>
          <a:bodyPr wrap="square" rtlCol="0">
            <a:spAutoFit/>
          </a:bodyPr>
          <a:lstStyle/>
          <a:p>
            <a:pPr algn="ctr"/>
            <a:r>
              <a:rPr lang="is-IS" sz="36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is-IS" sz="3600" dirty="0">
                <a:latin typeface="Verdana" panose="020B0604030504040204" pitchFamily="34" charset="0"/>
                <a:ea typeface="Verdana" panose="020B0604030504040204" pitchFamily="34" charset="0"/>
                <a:cs typeface="Verdana" panose="020B0604030504040204" pitchFamily="34" charset="0"/>
              </a:rPr>
              <a:t>: And so, in remembrance of these your mighty acts in Jesus Christ, we offer ourselves in praise and thanksgiving as a holy and living sacrifice, in union with Christ’s offering for us, as we proclaim the mystery of faith.  </a:t>
            </a:r>
          </a:p>
        </p:txBody>
      </p:sp>
      <p:sp>
        <p:nvSpPr>
          <p:cNvPr id="4" name="TextBox 3">
            <a:extLst>
              <a:ext uri="{FF2B5EF4-FFF2-40B4-BE49-F238E27FC236}">
                <a16:creationId xmlns:a16="http://schemas.microsoft.com/office/drawing/2014/main" id="{56C84D78-29FA-722E-C995-54936DFD297D}"/>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373768793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13855" y="1514362"/>
            <a:ext cx="9144000" cy="5901616"/>
          </a:xfrm>
          <a:prstGeom prst="rect">
            <a:avLst/>
          </a:prstGeom>
          <a:noFill/>
        </p:spPr>
        <p:txBody>
          <a:bodyPr wrap="square" rtlCol="0">
            <a:spAutoFit/>
          </a:bodyPr>
          <a:lstStyle/>
          <a:p>
            <a:pPr marL="804545" marR="0" indent="-804545" algn="ctr">
              <a:spcBef>
                <a:spcPts val="300"/>
              </a:spcBef>
              <a:spcAft>
                <a:spcPts val="0"/>
              </a:spcAft>
              <a:tabLst>
                <a:tab pos="628650" algn="l"/>
              </a:tabLst>
            </a:pPr>
            <a:r>
              <a:rPr lang="en-US" sz="3600" b="0" i="1" dirty="0">
                <a:solidFill>
                  <a:srgbClr val="0070C0"/>
                </a:solidFill>
                <a:latin typeface="Verdana" panose="020B0604030504040204" pitchFamily="34" charset="0"/>
                <a:ea typeface="Verdana" panose="020B0604030504040204" pitchFamily="34" charset="0"/>
                <a:cs typeface="Verdana" panose="020B0604030504040204" pitchFamily="34" charset="0"/>
              </a:rPr>
              <a:t>All</a:t>
            </a:r>
            <a:r>
              <a:rPr lang="en-US" sz="3600" b="1" dirty="0">
                <a:latin typeface="Verdana" panose="020B0604030504040204" pitchFamily="34" charset="0"/>
                <a:ea typeface="Verdana" panose="020B0604030504040204" pitchFamily="34" charset="0"/>
                <a:cs typeface="Verdana" panose="020B0604030504040204" pitchFamily="34" charset="0"/>
              </a:rPr>
              <a:t>:	Christ has died; Christ is risen; Christ will come again.</a:t>
            </a:r>
          </a:p>
          <a:p>
            <a:pPr marL="804545" marR="0" indent="-804545" algn="ctr">
              <a:spcBef>
                <a:spcPts val="300"/>
              </a:spcBef>
              <a:spcAft>
                <a:spcPts val="0"/>
              </a:spcAft>
              <a:tabLst>
                <a:tab pos="628650" algn="l"/>
              </a:tabLst>
            </a:pPr>
            <a:endParaRPr lang="en-US" sz="3600" dirty="0">
              <a:latin typeface="Verdana" panose="020B0604030504040204" pitchFamily="34" charset="0"/>
              <a:ea typeface="Verdana" panose="020B0604030504040204" pitchFamily="34" charset="0"/>
              <a:cs typeface="Verdana" panose="020B0604030504040204" pitchFamily="34" charset="0"/>
            </a:endParaRPr>
          </a:p>
          <a:p>
            <a:pPr marL="804545" marR="0" indent="-804545" algn="ctr">
              <a:spcBef>
                <a:spcPts val="300"/>
              </a:spcBef>
              <a:spcAft>
                <a:spcPts val="0"/>
              </a:spcAft>
              <a:tabLst>
                <a:tab pos="628650" algn="l"/>
              </a:tabLst>
            </a:pPr>
            <a:r>
              <a:rPr lang="en-US" sz="3600" i="1" dirty="0">
                <a:solidFill>
                  <a:srgbClr val="0070C0"/>
                </a:solidFill>
                <a:latin typeface="Verdana" panose="020B0604030504040204" pitchFamily="34" charset="0"/>
                <a:ea typeface="Verdana" panose="020B0604030504040204" pitchFamily="34" charset="0"/>
                <a:cs typeface="Verdana" panose="020B0604030504040204" pitchFamily="34" charset="0"/>
              </a:rPr>
              <a:t>Leader</a:t>
            </a:r>
            <a:r>
              <a:rPr lang="en-US" sz="3600" dirty="0">
                <a:latin typeface="Verdana" panose="020B0604030504040204" pitchFamily="34" charset="0"/>
                <a:ea typeface="Verdana" panose="020B0604030504040204" pitchFamily="34" charset="0"/>
                <a:cs typeface="Verdana" panose="020B0604030504040204" pitchFamily="34" charset="0"/>
              </a:rPr>
              <a:t>:	Pour out your Holy Spirit on us</a:t>
            </a:r>
          </a:p>
          <a:p>
            <a:pPr marL="804545" marR="0" indent="-804545" algn="ctr">
              <a:spcBef>
                <a:spcPts val="300"/>
              </a:spcBef>
              <a:spcAft>
                <a:spcPts val="0"/>
              </a:spcAft>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gathered here, and on these gifts of</a:t>
            </a:r>
          </a:p>
          <a:p>
            <a:pPr marL="804545" marR="0" indent="-804545" algn="ctr">
              <a:spcBef>
                <a:spcPts val="300"/>
              </a:spcBef>
              <a:spcAft>
                <a:spcPts val="0"/>
              </a:spcAft>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bread and wine. Make them be for us</a:t>
            </a:r>
          </a:p>
          <a:p>
            <a:pPr marL="804545" marR="0" indent="-804545" algn="ctr">
              <a:spcBef>
                <a:spcPts val="300"/>
              </a:spcBef>
              <a:spcAft>
                <a:spcPts val="0"/>
              </a:spcAft>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the body and blood of Christ, that we</a:t>
            </a:r>
          </a:p>
          <a:p>
            <a:pPr marL="804545" marR="0" indent="-804545" algn="ctr">
              <a:spcBef>
                <a:spcPts val="300"/>
              </a:spcBef>
              <a:spcAft>
                <a:spcPts val="0"/>
              </a:spcAft>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may be for the world the body of</a:t>
            </a:r>
          </a:p>
          <a:p>
            <a:pPr marL="804545" marR="0" indent="-804545" algn="ctr">
              <a:spcBef>
                <a:spcPts val="300"/>
              </a:spcBef>
              <a:spcAft>
                <a:spcPts val="0"/>
              </a:spcAft>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Christ, redeemed by his blood.</a:t>
            </a:r>
          </a:p>
          <a:p>
            <a:pPr algn="l"/>
            <a:r>
              <a:rPr lang="is-IS" sz="3600" dirty="0">
                <a:latin typeface="Verdana" panose="020B0604030504040204" pitchFamily="34" charset="0"/>
                <a:ea typeface="Verdana" panose="020B0604030504040204" pitchFamily="34" charset="0"/>
                <a:cs typeface="Verdana" panose="020B0604030504040204" pitchFamily="34" charset="0"/>
              </a:rPr>
              <a:t> </a:t>
            </a:r>
          </a:p>
        </p:txBody>
      </p:sp>
      <p:sp>
        <p:nvSpPr>
          <p:cNvPr id="4" name="TextBox 3">
            <a:extLst>
              <a:ext uri="{FF2B5EF4-FFF2-40B4-BE49-F238E27FC236}">
                <a16:creationId xmlns:a16="http://schemas.microsoft.com/office/drawing/2014/main" id="{BF62C531-A5EF-B144-A030-72FBB3819366}"/>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173965976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6927" y="1737882"/>
            <a:ext cx="9144000" cy="3570208"/>
          </a:xfrm>
          <a:prstGeom prst="rect">
            <a:avLst/>
          </a:prstGeom>
          <a:noFill/>
        </p:spPr>
        <p:txBody>
          <a:bodyPr wrap="square" rtlCol="0">
            <a:spAutoFit/>
          </a:bodyPr>
          <a:lstStyle/>
          <a:p>
            <a:pPr marL="804545" indent="-804545" algn="ctr">
              <a:spcBef>
                <a:spcPts val="300"/>
              </a:spcBef>
              <a:tabLst>
                <a:tab pos="628650" algn="l"/>
              </a:tabLst>
            </a:pPr>
            <a:r>
              <a:rPr lang="en-US" sz="3600" i="1" dirty="0">
                <a:solidFill>
                  <a:srgbClr val="0070C0"/>
                </a:solidFill>
                <a:latin typeface="Verdana" panose="020B0604030504040204" pitchFamily="34" charset="0"/>
                <a:ea typeface="Verdana" panose="020B0604030504040204" pitchFamily="34" charset="0"/>
                <a:cs typeface="Verdana" panose="020B0604030504040204" pitchFamily="34" charset="0"/>
              </a:rPr>
              <a:t>Leader</a:t>
            </a:r>
            <a:r>
              <a:rPr lang="en-US" sz="3600" dirty="0">
                <a:latin typeface="Verdana" panose="020B0604030504040204" pitchFamily="34" charset="0"/>
                <a:ea typeface="Verdana" panose="020B0604030504040204" pitchFamily="34" charset="0"/>
                <a:cs typeface="Verdana" panose="020B0604030504040204" pitchFamily="34" charset="0"/>
              </a:rPr>
              <a:t>:	By your Spirit make us one</a:t>
            </a:r>
          </a:p>
          <a:p>
            <a:pPr marL="804545" indent="-804545" algn="ctr">
              <a:spcBef>
                <a:spcPts val="300"/>
              </a:spcBef>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with Christ, one with each other, and</a:t>
            </a:r>
          </a:p>
          <a:p>
            <a:pPr marL="804545" indent="-804545" algn="ctr">
              <a:spcBef>
                <a:spcPts val="300"/>
              </a:spcBef>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one in ministry to all the world, until </a:t>
            </a:r>
          </a:p>
          <a:p>
            <a:pPr marL="804545" indent="-804545" algn="ctr">
              <a:spcBef>
                <a:spcPts val="300"/>
              </a:spcBef>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Christ comes in final victory and we </a:t>
            </a:r>
          </a:p>
          <a:p>
            <a:pPr marL="804545" indent="-804545" algn="ctr">
              <a:spcBef>
                <a:spcPts val="300"/>
              </a:spcBef>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feast at his heavenly banquet. </a:t>
            </a:r>
          </a:p>
          <a:p>
            <a:pPr algn="ctr"/>
            <a:r>
              <a:rPr lang="is-IS" sz="3600" dirty="0">
                <a:latin typeface="Verdana" panose="020B0604030504040204" pitchFamily="34" charset="0"/>
                <a:ea typeface="Verdana" panose="020B0604030504040204" pitchFamily="34" charset="0"/>
                <a:cs typeface="Verdana" panose="020B0604030504040204" pitchFamily="34" charset="0"/>
              </a:rPr>
              <a:t> </a:t>
            </a:r>
          </a:p>
        </p:txBody>
      </p:sp>
      <p:sp>
        <p:nvSpPr>
          <p:cNvPr id="4" name="TextBox 3">
            <a:extLst>
              <a:ext uri="{FF2B5EF4-FFF2-40B4-BE49-F238E27FC236}">
                <a16:creationId xmlns:a16="http://schemas.microsoft.com/office/drawing/2014/main" id="{6CD61C77-9D8B-4708-63BB-2C5AEA9E88AF}"/>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267243537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6927" y="1737882"/>
            <a:ext cx="9144000" cy="5309146"/>
          </a:xfrm>
          <a:prstGeom prst="rect">
            <a:avLst/>
          </a:prstGeom>
          <a:noFill/>
        </p:spPr>
        <p:txBody>
          <a:bodyPr wrap="square" rtlCol="0">
            <a:spAutoFit/>
          </a:bodyPr>
          <a:lstStyle/>
          <a:p>
            <a:pPr marL="804545" indent="-804545" algn="ctr">
              <a:spcBef>
                <a:spcPts val="300"/>
              </a:spcBef>
              <a:tabLst>
                <a:tab pos="628650" algn="l"/>
              </a:tabLst>
            </a:pPr>
            <a:r>
              <a:rPr lang="en-US" sz="3600" i="1" dirty="0">
                <a:solidFill>
                  <a:srgbClr val="0070C0"/>
                </a:solidFill>
                <a:latin typeface="Verdana" panose="020B0604030504040204" pitchFamily="34" charset="0"/>
                <a:ea typeface="Verdana" panose="020B0604030504040204" pitchFamily="34" charset="0"/>
                <a:cs typeface="Verdana" panose="020B0604030504040204" pitchFamily="34" charset="0"/>
              </a:rPr>
              <a:t>Leader</a:t>
            </a:r>
            <a:r>
              <a:rPr lang="en-US" sz="3600" dirty="0">
                <a:latin typeface="Verdana" panose="020B0604030504040204" pitchFamily="34" charset="0"/>
                <a:ea typeface="Verdana" panose="020B0604030504040204" pitchFamily="34" charset="0"/>
                <a:cs typeface="Verdana" panose="020B0604030504040204" pitchFamily="34" charset="0"/>
              </a:rPr>
              <a:t>: Through your Son Jesus </a:t>
            </a:r>
          </a:p>
          <a:p>
            <a:pPr marL="804545" indent="-804545" algn="ctr">
              <a:spcBef>
                <a:spcPts val="300"/>
              </a:spcBef>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Christ, with the Holy Spirit in your holy church, all honor and glory is yours, almighty Father, now, and forever.</a:t>
            </a:r>
          </a:p>
          <a:p>
            <a:pPr marL="804545" indent="-804545" algn="ctr">
              <a:spcBef>
                <a:spcPts val="300"/>
              </a:spcBef>
              <a:tabLst>
                <a:tab pos="628650" algn="l"/>
              </a:tabLst>
            </a:pPr>
            <a:endParaRPr lang="en-US" sz="3600" dirty="0">
              <a:latin typeface="Verdana" panose="020B0604030504040204" pitchFamily="34" charset="0"/>
              <a:ea typeface="Verdana" panose="020B0604030504040204" pitchFamily="34" charset="0"/>
              <a:cs typeface="Verdana" panose="020B0604030504040204" pitchFamily="34" charset="0"/>
            </a:endParaRPr>
          </a:p>
          <a:p>
            <a:pPr marL="804545" indent="-804545" algn="ctr">
              <a:spcBef>
                <a:spcPts val="300"/>
              </a:spcBef>
              <a:tabLst>
                <a:tab pos="628650" algn="l"/>
              </a:tabLst>
            </a:pPr>
            <a:r>
              <a:rPr lang="en-US" sz="3600" i="1" dirty="0">
                <a:solidFill>
                  <a:srgbClr val="0070C0"/>
                </a:solidFill>
                <a:latin typeface="Verdana" panose="020B0604030504040204" pitchFamily="34" charset="0"/>
                <a:ea typeface="Verdana" panose="020B0604030504040204" pitchFamily="34" charset="0"/>
                <a:cs typeface="Verdana" panose="020B0604030504040204" pitchFamily="34" charset="0"/>
              </a:rPr>
              <a:t>All</a:t>
            </a:r>
            <a:r>
              <a:rPr lang="en-US" sz="3600" dirty="0">
                <a:latin typeface="Verdana" panose="020B0604030504040204" pitchFamily="34" charset="0"/>
                <a:ea typeface="Verdana" panose="020B0604030504040204" pitchFamily="34" charset="0"/>
                <a:cs typeface="Verdana" panose="020B0604030504040204" pitchFamily="34" charset="0"/>
              </a:rPr>
              <a:t>:	Amen.</a:t>
            </a:r>
          </a:p>
          <a:p>
            <a:pPr marL="804545" indent="-804545" algn="ctr">
              <a:spcBef>
                <a:spcPts val="300"/>
              </a:spcBef>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 </a:t>
            </a:r>
          </a:p>
          <a:p>
            <a:pPr algn="ctr"/>
            <a:r>
              <a:rPr lang="is-IS" sz="3600" dirty="0">
                <a:latin typeface="Verdana" panose="020B0604030504040204" pitchFamily="34" charset="0"/>
                <a:ea typeface="Verdana" panose="020B0604030504040204" pitchFamily="34" charset="0"/>
                <a:cs typeface="Verdana" panose="020B0604030504040204" pitchFamily="34" charset="0"/>
              </a:rPr>
              <a:t> </a:t>
            </a:r>
          </a:p>
        </p:txBody>
      </p:sp>
      <p:sp>
        <p:nvSpPr>
          <p:cNvPr id="4" name="TextBox 3">
            <a:extLst>
              <a:ext uri="{FF2B5EF4-FFF2-40B4-BE49-F238E27FC236}">
                <a16:creationId xmlns:a16="http://schemas.microsoft.com/office/drawing/2014/main" id="{0EAFB184-0A8F-6292-6987-42C943C8D166}"/>
              </a:ext>
            </a:extLst>
          </p:cNvPr>
          <p:cNvSpPr txBox="1"/>
          <p:nvPr userDrawn="1"/>
        </p:nvSpPr>
        <p:spPr>
          <a:xfrm>
            <a:off x="135313"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403505300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0" y="1997839"/>
            <a:ext cx="9144000" cy="2862322"/>
          </a:xfrm>
          <a:prstGeom prst="rect">
            <a:avLst/>
          </a:prstGeom>
          <a:noFill/>
        </p:spPr>
        <p:txBody>
          <a:bodyPr wrap="square" rtlCol="0">
            <a:spAutoFit/>
          </a:bodyPr>
          <a:lstStyle/>
          <a:p>
            <a:pPr algn="ctr"/>
            <a:r>
              <a:rPr lang="is-IS" sz="3600" b="0" i="1" dirty="0">
                <a:solidFill>
                  <a:schemeClr val="accent1"/>
                </a:solidFill>
                <a:highlight>
                  <a:srgbClr val="FFFBD9"/>
                </a:highlight>
                <a:latin typeface="Verdana" panose="020B0604030504040204" pitchFamily="34" charset="0"/>
                <a:ea typeface="Verdana" panose="020B0604030504040204" pitchFamily="34" charset="0"/>
                <a:cs typeface="Verdana" panose="020B0604030504040204" pitchFamily="34" charset="0"/>
              </a:rPr>
              <a:t>Leader</a:t>
            </a:r>
            <a:r>
              <a:rPr lang="is-IS" sz="3600" dirty="0">
                <a:highlight>
                  <a:srgbClr val="FFFBD9"/>
                </a:highlight>
                <a:latin typeface="Verdana" panose="020B0604030504040204" pitchFamily="34" charset="0"/>
                <a:ea typeface="Verdana" panose="020B0604030504040204" pitchFamily="34" charset="0"/>
                <a:cs typeface="Verdana" panose="020B0604030504040204" pitchFamily="34" charset="0"/>
              </a:rPr>
              <a:t>: He commissioned us to be his witnesses to the ends of the earth and to make disciples of all nations,</a:t>
            </a:r>
          </a:p>
          <a:p>
            <a:pPr algn="ctr"/>
            <a:r>
              <a:rPr lang="is-IS" sz="3600" dirty="0">
                <a:highlight>
                  <a:srgbClr val="FFFBD9"/>
                </a:highlight>
                <a:latin typeface="Verdana" panose="020B0604030504040204" pitchFamily="34" charset="0"/>
                <a:ea typeface="Verdana" panose="020B0604030504040204" pitchFamily="34" charset="0"/>
                <a:cs typeface="Verdana" panose="020B0604030504040204" pitchFamily="34" charset="0"/>
              </a:rPr>
              <a:t>And today his family in all the world is joining at his holy table. </a:t>
            </a:r>
          </a:p>
        </p:txBody>
      </p:sp>
      <p:sp>
        <p:nvSpPr>
          <p:cNvPr id="5" name="TextBox 4">
            <a:extLst>
              <a:ext uri="{FF2B5EF4-FFF2-40B4-BE49-F238E27FC236}">
                <a16:creationId xmlns:a16="http://schemas.microsoft.com/office/drawing/2014/main" id="{AC8A80FB-09BD-765C-000B-CE71B3CCA848}"/>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229043093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Easter1">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0" y="1678087"/>
            <a:ext cx="9144000" cy="5078313"/>
          </a:xfrm>
          <a:prstGeom prst="rect">
            <a:avLst/>
          </a:prstGeom>
          <a:noFill/>
        </p:spPr>
        <p:txBody>
          <a:bodyPr wrap="square" rtlCol="0">
            <a:spAutoFit/>
          </a:bodyPr>
          <a:lstStyle/>
          <a:p>
            <a:pPr marL="804545" indent="-804545" algn="ctr">
              <a:spcBef>
                <a:spcPts val="300"/>
              </a:spcBef>
              <a:tabLst>
                <a:tab pos="628650" algn="l"/>
              </a:tabLst>
            </a:pPr>
            <a:r>
              <a:rPr lang="en-US" sz="3600" i="1" dirty="0">
                <a:solidFill>
                  <a:srgbClr val="0070C0"/>
                </a:solidFill>
                <a:highlight>
                  <a:srgbClr val="FFFBD9"/>
                </a:highlight>
                <a:latin typeface="Verdana" panose="020B0604030504040204" pitchFamily="34" charset="0"/>
                <a:ea typeface="Verdana" panose="020B0604030504040204" pitchFamily="34" charset="0"/>
                <a:cs typeface="Verdana" panose="020B0604030504040204" pitchFamily="34" charset="0"/>
              </a:rPr>
              <a:t>Leader</a:t>
            </a:r>
            <a:r>
              <a:rPr lang="en-US" sz="3600" dirty="0">
                <a:highlight>
                  <a:srgbClr val="FFFBD9"/>
                </a:highlight>
                <a:latin typeface="Verdana" panose="020B0604030504040204" pitchFamily="34" charset="0"/>
                <a:ea typeface="Verdana" panose="020B0604030504040204" pitchFamily="34" charset="0"/>
                <a:cs typeface="Verdana" panose="020B0604030504040204" pitchFamily="34" charset="0"/>
              </a:rPr>
              <a:t>:	Renew our communion with all your saints, especially those who departed before us and dwell now in </a:t>
            </a:r>
            <a:r>
              <a:rPr lang="is-IS" sz="3600" dirty="0">
                <a:highlight>
                  <a:srgbClr val="FFFBD9"/>
                </a:highlight>
                <a:latin typeface="Verdana" panose="020B0604030504040204" pitchFamily="34" charset="0"/>
                <a:ea typeface="Verdana" panose="020B0604030504040204" pitchFamily="34" charset="0"/>
                <a:cs typeface="Verdana" panose="020B0604030504040204" pitchFamily="34" charset="0"/>
              </a:rPr>
              <a:t>eternity. Since we are surrounded by so great a cloud of witnesses, strengthen us to run with perseverance the race that is set before us, looking to Jesus, the Pioneer and Perfecter of our faith.</a:t>
            </a:r>
          </a:p>
        </p:txBody>
      </p:sp>
      <p:sp>
        <p:nvSpPr>
          <p:cNvPr id="4" name="TextBox 3">
            <a:extLst>
              <a:ext uri="{FF2B5EF4-FFF2-40B4-BE49-F238E27FC236}">
                <a16:creationId xmlns:a16="http://schemas.microsoft.com/office/drawing/2014/main" id="{6CD61C77-9D8B-4708-63BB-2C5AEA9E88AF}"/>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168780447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Easter 2">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0" y="1678087"/>
            <a:ext cx="9144000" cy="4524315"/>
          </a:xfrm>
          <a:prstGeom prst="rect">
            <a:avLst/>
          </a:prstGeom>
          <a:noFill/>
        </p:spPr>
        <p:txBody>
          <a:bodyPr wrap="square" rtlCol="0">
            <a:spAutoFit/>
          </a:bodyPr>
          <a:lstStyle/>
          <a:p>
            <a:pPr marL="804545" indent="-804545" algn="ctr">
              <a:spcBef>
                <a:spcPts val="300"/>
              </a:spcBef>
              <a:tabLst>
                <a:tab pos="628650" algn="l"/>
              </a:tabLst>
            </a:pPr>
            <a:r>
              <a:rPr lang="en-US" sz="3600" i="1" dirty="0">
                <a:solidFill>
                  <a:srgbClr val="0070C0"/>
                </a:solidFill>
                <a:highlight>
                  <a:srgbClr val="FFFBD9"/>
                </a:highlight>
                <a:latin typeface="Verdana" panose="020B0604030504040204" pitchFamily="34" charset="0"/>
                <a:ea typeface="Verdana" panose="020B0604030504040204" pitchFamily="34" charset="0"/>
                <a:cs typeface="Verdana" panose="020B0604030504040204" pitchFamily="34" charset="0"/>
              </a:rPr>
              <a:t>Leader</a:t>
            </a:r>
            <a:r>
              <a:rPr lang="en-US" sz="3600" dirty="0">
                <a:highlight>
                  <a:srgbClr val="FFFBD9"/>
                </a:highlight>
                <a:latin typeface="Verdana" panose="020B0604030504040204" pitchFamily="34" charset="0"/>
                <a:ea typeface="Verdana" panose="020B0604030504040204" pitchFamily="34" charset="0"/>
                <a:cs typeface="Verdana" panose="020B0604030504040204" pitchFamily="34" charset="0"/>
              </a:rPr>
              <a:t>:	 Once we were no people, but now we are your people, declaring your wonderful deeds in Christ, who called us out of darkness into his marvelous light. When the Lord Jesus ascended, he promised to be with us always, in the power of your Word and Holy Spirit.</a:t>
            </a:r>
            <a:endParaRPr lang="is-IS" sz="3600" dirty="0">
              <a:highlight>
                <a:srgbClr val="FFFBD9"/>
              </a:highlight>
              <a:latin typeface="Verdana" panose="020B0604030504040204" pitchFamily="34" charset="0"/>
              <a:ea typeface="Verdana" panose="020B0604030504040204" pitchFamily="34" charset="0"/>
              <a:cs typeface="Verdana" panose="020B0604030504040204" pitchFamily="34" charset="0"/>
            </a:endParaRPr>
          </a:p>
        </p:txBody>
      </p:sp>
      <p:sp>
        <p:nvSpPr>
          <p:cNvPr id="4" name="TextBox 3">
            <a:extLst>
              <a:ext uri="{FF2B5EF4-FFF2-40B4-BE49-F238E27FC236}">
                <a16:creationId xmlns:a16="http://schemas.microsoft.com/office/drawing/2014/main" id="{6CD61C77-9D8B-4708-63BB-2C5AEA9E88AF}"/>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276376623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Easter 3">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0" y="1678087"/>
            <a:ext cx="9144000" cy="3970318"/>
          </a:xfrm>
          <a:prstGeom prst="rect">
            <a:avLst/>
          </a:prstGeom>
          <a:noFill/>
        </p:spPr>
        <p:txBody>
          <a:bodyPr wrap="square" rtlCol="0">
            <a:spAutoFit/>
          </a:bodyPr>
          <a:lstStyle/>
          <a:p>
            <a:pPr marL="804545" indent="-804545" algn="ctr">
              <a:spcBef>
                <a:spcPts val="300"/>
              </a:spcBef>
              <a:tabLst>
                <a:tab pos="628650" algn="l"/>
              </a:tabLst>
            </a:pPr>
            <a:r>
              <a:rPr lang="en-US" sz="3600" i="1" dirty="0">
                <a:solidFill>
                  <a:srgbClr val="0070C0"/>
                </a:solidFill>
                <a:highlight>
                  <a:srgbClr val="FFFBD9"/>
                </a:highlight>
                <a:latin typeface="Verdana" panose="020B0604030504040204" pitchFamily="34" charset="0"/>
                <a:ea typeface="Verdana" panose="020B0604030504040204" pitchFamily="34" charset="0"/>
                <a:cs typeface="Verdana" panose="020B0604030504040204" pitchFamily="34" charset="0"/>
              </a:rPr>
              <a:t>Leader</a:t>
            </a:r>
            <a:r>
              <a:rPr lang="en-US" sz="3600" dirty="0">
                <a:highlight>
                  <a:srgbClr val="FFFBD9"/>
                </a:highlight>
                <a:latin typeface="Verdana" panose="020B0604030504040204" pitchFamily="34" charset="0"/>
                <a:ea typeface="Verdana" panose="020B0604030504040204" pitchFamily="34" charset="0"/>
                <a:cs typeface="Verdana" panose="020B0604030504040204" pitchFamily="34" charset="0"/>
              </a:rPr>
              <a:t>:	 On the day you raised him from the dead, he was recognized by his disciples in the breaking of the bread, and in the power of your Holy Spirit, your Church has continued in the breaking of the bread and the sharing of the cup. </a:t>
            </a:r>
            <a:endParaRPr lang="is-IS" sz="3600" dirty="0">
              <a:highlight>
                <a:srgbClr val="FFFBD9"/>
              </a:highlight>
              <a:latin typeface="Verdana" panose="020B0604030504040204" pitchFamily="34" charset="0"/>
              <a:ea typeface="Verdana" panose="020B0604030504040204" pitchFamily="34" charset="0"/>
              <a:cs typeface="Verdana" panose="020B0604030504040204" pitchFamily="34" charset="0"/>
            </a:endParaRPr>
          </a:p>
        </p:txBody>
      </p:sp>
      <p:sp>
        <p:nvSpPr>
          <p:cNvPr id="4" name="TextBox 3">
            <a:extLst>
              <a:ext uri="{FF2B5EF4-FFF2-40B4-BE49-F238E27FC236}">
                <a16:creationId xmlns:a16="http://schemas.microsoft.com/office/drawing/2014/main" id="{6CD61C77-9D8B-4708-63BB-2C5AEA9E88AF}"/>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311710902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0" y="1678087"/>
            <a:ext cx="9144000" cy="3416320"/>
          </a:xfrm>
          <a:prstGeom prst="rect">
            <a:avLst/>
          </a:prstGeom>
          <a:noFill/>
        </p:spPr>
        <p:txBody>
          <a:bodyPr wrap="square" rtlCol="0">
            <a:spAutoFit/>
          </a:bodyPr>
          <a:lstStyle/>
          <a:p>
            <a:pPr marL="804545" indent="-804545" algn="ctr">
              <a:spcBef>
                <a:spcPts val="300"/>
              </a:spcBef>
              <a:tabLst>
                <a:tab pos="628650" algn="l"/>
              </a:tabLst>
            </a:pPr>
            <a:r>
              <a:rPr lang="en-US" sz="3600" i="1" dirty="0">
                <a:solidFill>
                  <a:srgbClr val="0070C0"/>
                </a:solidFill>
                <a:highlight>
                  <a:srgbClr val="FFFBD9"/>
                </a:highlight>
                <a:latin typeface="Verdana" panose="020B0604030504040204" pitchFamily="34" charset="0"/>
                <a:ea typeface="Verdana" panose="020B0604030504040204" pitchFamily="34" charset="0"/>
                <a:cs typeface="Verdana" panose="020B0604030504040204" pitchFamily="34" charset="0"/>
              </a:rPr>
              <a:t>Leader</a:t>
            </a:r>
            <a:r>
              <a:rPr lang="en-US" sz="3600" dirty="0">
                <a:highlight>
                  <a:srgbClr val="FFFBD9"/>
                </a:highlight>
                <a:latin typeface="Verdana" panose="020B0604030504040204" pitchFamily="34" charset="0"/>
                <a:ea typeface="Verdana" panose="020B0604030504040204" pitchFamily="34" charset="0"/>
                <a:cs typeface="Verdana" panose="020B0604030504040204" pitchFamily="34" charset="0"/>
              </a:rPr>
              <a:t>:	By your great mercy we have been born anew to a living hope through the resurrection of your Son from the dead and to an inheritance that is imperishable, undefiled, and unfading</a:t>
            </a:r>
            <a:r>
              <a:rPr lang="en-US" sz="3600">
                <a:highlight>
                  <a:srgbClr val="FFFBD9"/>
                </a:highlight>
                <a:latin typeface="Verdana" panose="020B0604030504040204" pitchFamily="34" charset="0"/>
                <a:ea typeface="Verdana" panose="020B0604030504040204" pitchFamily="34" charset="0"/>
                <a:cs typeface="Verdana" panose="020B0604030504040204" pitchFamily="34" charset="0"/>
              </a:rPr>
              <a:t>. </a:t>
            </a:r>
            <a:endParaRPr lang="is-IS" sz="3600" dirty="0">
              <a:highlight>
                <a:srgbClr val="FFFBD9"/>
              </a:highlight>
              <a:latin typeface="Verdana" panose="020B0604030504040204" pitchFamily="34" charset="0"/>
              <a:ea typeface="Verdana" panose="020B0604030504040204" pitchFamily="34" charset="0"/>
              <a:cs typeface="Verdana" panose="020B0604030504040204" pitchFamily="34" charset="0"/>
            </a:endParaRPr>
          </a:p>
        </p:txBody>
      </p:sp>
      <p:sp>
        <p:nvSpPr>
          <p:cNvPr id="4" name="TextBox 3">
            <a:extLst>
              <a:ext uri="{FF2B5EF4-FFF2-40B4-BE49-F238E27FC236}">
                <a16:creationId xmlns:a16="http://schemas.microsoft.com/office/drawing/2014/main" id="{6CD61C77-9D8B-4708-63BB-2C5AEA9E88AF}"/>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211858166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EAFB184-0A8F-6292-6987-42C943C8D166}"/>
              </a:ext>
            </a:extLst>
          </p:cNvPr>
          <p:cNvSpPr txBox="1"/>
          <p:nvPr userDrawn="1"/>
        </p:nvSpPr>
        <p:spPr>
          <a:xfrm>
            <a:off x="135313" y="101600"/>
            <a:ext cx="8859520" cy="784830"/>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Prayer After Communion</a:t>
            </a:r>
          </a:p>
        </p:txBody>
      </p:sp>
      <p:sp>
        <p:nvSpPr>
          <p:cNvPr id="3" name="Text Placeholder 2">
            <a:extLst>
              <a:ext uri="{FF2B5EF4-FFF2-40B4-BE49-F238E27FC236}">
                <a16:creationId xmlns:a16="http://schemas.microsoft.com/office/drawing/2014/main" id="{CA838FE5-6FC6-47D0-3F90-10DFD79AC5B3}"/>
              </a:ext>
            </a:extLst>
          </p:cNvPr>
          <p:cNvSpPr>
            <a:spLocks noGrp="1"/>
          </p:cNvSpPr>
          <p:nvPr>
            <p:ph type="body" sz="quarter" idx="10"/>
          </p:nvPr>
        </p:nvSpPr>
        <p:spPr>
          <a:xfrm>
            <a:off x="402336" y="1106488"/>
            <a:ext cx="8348472" cy="5430837"/>
          </a:xfrm>
          <a:prstGeom prst="rect">
            <a:avLst/>
          </a:prstGeom>
        </p:spPr>
        <p:txBody>
          <a:bodyPr/>
          <a:lstStyle>
            <a:lvl1pPr>
              <a:lnSpc>
                <a:spcPct val="150000"/>
              </a:lnSpc>
              <a:defRPr sz="3000">
                <a:latin typeface="Verdana" panose="020B0604030504040204" pitchFamily="34" charset="0"/>
                <a:ea typeface="Verdana" panose="020B0604030504040204" pitchFamily="34" charset="0"/>
                <a:cs typeface="Verdana" panose="020B0604030504040204" pitchFamily="34" charset="0"/>
              </a:defRPr>
            </a:lvl1pPr>
          </a:lstStyle>
          <a:p>
            <a:pPr lvl="0"/>
            <a:endParaRPr lang="en-US" dirty="0"/>
          </a:p>
        </p:txBody>
      </p:sp>
    </p:spTree>
    <p:extLst>
      <p:ext uri="{BB962C8B-B14F-4D97-AF65-F5344CB8AC3E}">
        <p14:creationId xmlns:p14="http://schemas.microsoft.com/office/powerpoint/2010/main" val="125743481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4ED7FE0-0274-EA9A-DD75-4B4E6B7D4322}"/>
              </a:ext>
            </a:extLst>
          </p:cNvPr>
          <p:cNvSpPr txBox="1"/>
          <p:nvPr userDrawn="1"/>
        </p:nvSpPr>
        <p:spPr>
          <a:xfrm>
            <a:off x="1290320" y="1417519"/>
            <a:ext cx="7477760" cy="4022961"/>
          </a:xfrm>
          <a:prstGeom prst="rect">
            <a:avLst/>
          </a:prstGeom>
          <a:noFill/>
        </p:spPr>
        <p:txBody>
          <a:bodyPr wrap="square">
            <a:spAutoFit/>
          </a:bodyPr>
          <a:lstStyle/>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Our Father, who art in heaven,</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hallowed be thy name.</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Thy kingdom come, thy will be done</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on earth as it is in heaven.</a:t>
            </a:r>
          </a:p>
        </p:txBody>
      </p:sp>
    </p:spTree>
    <p:extLst>
      <p:ext uri="{BB962C8B-B14F-4D97-AF65-F5344CB8AC3E}">
        <p14:creationId xmlns:p14="http://schemas.microsoft.com/office/powerpoint/2010/main" val="186289523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4ED7FE0-0274-EA9A-DD75-4B4E6B7D4322}"/>
              </a:ext>
            </a:extLst>
          </p:cNvPr>
          <p:cNvSpPr txBox="1"/>
          <p:nvPr userDrawn="1"/>
        </p:nvSpPr>
        <p:spPr>
          <a:xfrm>
            <a:off x="1442720" y="1821476"/>
            <a:ext cx="7701280" cy="3215047"/>
          </a:xfrm>
          <a:prstGeom prst="rect">
            <a:avLst/>
          </a:prstGeom>
          <a:noFill/>
        </p:spPr>
        <p:txBody>
          <a:bodyPr wrap="square">
            <a:spAutoFit/>
          </a:bodyPr>
          <a:lstStyle/>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Give us this day our daily bread.</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And forgive us our trespasses, as</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we forgive those who trespass</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against us.</a:t>
            </a:r>
          </a:p>
        </p:txBody>
      </p:sp>
    </p:spTree>
    <p:extLst>
      <p:ext uri="{BB962C8B-B14F-4D97-AF65-F5344CB8AC3E}">
        <p14:creationId xmlns:p14="http://schemas.microsoft.com/office/powerpoint/2010/main" val="145796787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4ED7FE0-0274-EA9A-DD75-4B4E6B7D4322}"/>
              </a:ext>
            </a:extLst>
          </p:cNvPr>
          <p:cNvSpPr txBox="1"/>
          <p:nvPr userDrawn="1"/>
        </p:nvSpPr>
        <p:spPr>
          <a:xfrm>
            <a:off x="1442720" y="1112559"/>
            <a:ext cx="7701280" cy="5638788"/>
          </a:xfrm>
          <a:prstGeom prst="rect">
            <a:avLst/>
          </a:prstGeom>
          <a:noFill/>
        </p:spPr>
        <p:txBody>
          <a:bodyPr wrap="square">
            <a:spAutoFit/>
          </a:bodyPr>
          <a:lstStyle/>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And lead us not into temptation,</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But deliver us from evil.</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For thine is the kingdom,</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 and the power, </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and the glory,</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 forever.</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Amen</a:t>
            </a:r>
          </a:p>
        </p:txBody>
      </p:sp>
    </p:spTree>
    <p:extLst>
      <p:ext uri="{BB962C8B-B14F-4D97-AF65-F5344CB8AC3E}">
        <p14:creationId xmlns:p14="http://schemas.microsoft.com/office/powerpoint/2010/main" val="392283615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Call to Worship Responses">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65CAAC-838D-85DC-F9B5-E792B7167BC0}"/>
              </a:ext>
            </a:extLst>
          </p:cNvPr>
          <p:cNvSpPr txBox="1"/>
          <p:nvPr userDrawn="1"/>
        </p:nvSpPr>
        <p:spPr>
          <a:xfrm>
            <a:off x="392057" y="202840"/>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392057" y="1272821"/>
            <a:ext cx="1654933" cy="646331"/>
          </a:xfrm>
          <a:prstGeom prst="rect">
            <a:avLst/>
          </a:prstGeom>
          <a:noFill/>
        </p:spPr>
        <p:txBody>
          <a:bodyPr wrap="square" rtlCol="0">
            <a:spAutoFit/>
          </a:bodyPr>
          <a:lstStyle/>
          <a:p>
            <a:r>
              <a:rPr lang="en-US" sz="3600" i="1" dirty="0">
                <a:solidFill>
                  <a:schemeClr val="tx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2" y="3060131"/>
            <a:ext cx="1654933" cy="646331"/>
          </a:xfrm>
          <a:prstGeom prst="rect">
            <a:avLst/>
          </a:prstGeom>
          <a:noFill/>
        </p:spPr>
        <p:txBody>
          <a:bodyPr wrap="square" rtlCol="0">
            <a:spAutoFit/>
          </a:bodyPr>
          <a:lstStyle/>
          <a:p>
            <a:r>
              <a:rPr lang="en-US" sz="3600" i="1" dirty="0">
                <a:solidFill>
                  <a:schemeClr val="tx1"/>
                </a:solidFill>
                <a:latin typeface="+mn-lt"/>
              </a:rPr>
              <a:t>People:</a:t>
            </a:r>
          </a:p>
        </p:txBody>
      </p:sp>
      <p:sp>
        <p:nvSpPr>
          <p:cNvPr id="10" name="TextBox 9">
            <a:extLst>
              <a:ext uri="{FF2B5EF4-FFF2-40B4-BE49-F238E27FC236}">
                <a16:creationId xmlns:a16="http://schemas.microsoft.com/office/drawing/2014/main" id="{ECCD5496-7813-9B55-5E3C-B5B821046279}"/>
              </a:ext>
            </a:extLst>
          </p:cNvPr>
          <p:cNvSpPr txBox="1"/>
          <p:nvPr userDrawn="1"/>
        </p:nvSpPr>
        <p:spPr>
          <a:xfrm>
            <a:off x="273253" y="4847442"/>
            <a:ext cx="1654933" cy="646331"/>
          </a:xfrm>
          <a:prstGeom prst="rect">
            <a:avLst/>
          </a:prstGeom>
          <a:noFill/>
        </p:spPr>
        <p:txBody>
          <a:bodyPr wrap="square" rtlCol="0">
            <a:spAutoFit/>
          </a:bodyPr>
          <a:lstStyle/>
          <a:p>
            <a:r>
              <a:rPr lang="en-US" sz="3600" i="1" dirty="0">
                <a:solidFill>
                  <a:schemeClr val="tx1"/>
                </a:solidFill>
                <a:latin typeface="+mn-lt"/>
              </a:rPr>
              <a:t>Leader:</a:t>
            </a:r>
          </a:p>
        </p:txBody>
      </p:sp>
      <p:sp>
        <p:nvSpPr>
          <p:cNvPr id="12" name="Text Placeholder 11">
            <a:extLst>
              <a:ext uri="{FF2B5EF4-FFF2-40B4-BE49-F238E27FC236}">
                <a16:creationId xmlns:a16="http://schemas.microsoft.com/office/drawing/2014/main" id="{8F80E45A-9197-B9C1-04AA-80DCF428DD3C}"/>
              </a:ext>
            </a:extLst>
          </p:cNvPr>
          <p:cNvSpPr>
            <a:spLocks noGrp="1"/>
          </p:cNvSpPr>
          <p:nvPr>
            <p:ph type="body" sz="quarter" idx="10" hasCustomPrompt="1"/>
          </p:nvPr>
        </p:nvSpPr>
        <p:spPr>
          <a:xfrm>
            <a:off x="2244724" y="3060131"/>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
        <p:nvSpPr>
          <p:cNvPr id="13" name="Text Placeholder 11">
            <a:extLst>
              <a:ext uri="{FF2B5EF4-FFF2-40B4-BE49-F238E27FC236}">
                <a16:creationId xmlns:a16="http://schemas.microsoft.com/office/drawing/2014/main" id="{3C39C256-8641-E8A3-F9F2-708BF57D90AD}"/>
              </a:ext>
            </a:extLst>
          </p:cNvPr>
          <p:cNvSpPr>
            <a:spLocks noGrp="1"/>
          </p:cNvSpPr>
          <p:nvPr>
            <p:ph type="body" sz="quarter" idx="11" hasCustomPrompt="1"/>
          </p:nvPr>
        </p:nvSpPr>
        <p:spPr>
          <a:xfrm>
            <a:off x="2244724" y="1272821"/>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
        <p:nvSpPr>
          <p:cNvPr id="14" name="Text Placeholder 11">
            <a:extLst>
              <a:ext uri="{FF2B5EF4-FFF2-40B4-BE49-F238E27FC236}">
                <a16:creationId xmlns:a16="http://schemas.microsoft.com/office/drawing/2014/main" id="{898B7BC2-5CC5-9CE7-26BB-799759299501}"/>
              </a:ext>
            </a:extLst>
          </p:cNvPr>
          <p:cNvSpPr>
            <a:spLocks noGrp="1"/>
          </p:cNvSpPr>
          <p:nvPr>
            <p:ph type="body" sz="quarter" idx="12" hasCustomPrompt="1"/>
          </p:nvPr>
        </p:nvSpPr>
        <p:spPr>
          <a:xfrm>
            <a:off x="2244724" y="4847442"/>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Tree>
    <p:extLst>
      <p:ext uri="{BB962C8B-B14F-4D97-AF65-F5344CB8AC3E}">
        <p14:creationId xmlns:p14="http://schemas.microsoft.com/office/powerpoint/2010/main" val="172799492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_Call to Worship Responses">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8" y="1214206"/>
            <a:ext cx="1654933" cy="646331"/>
          </a:xfrm>
          <a:prstGeom prst="rect">
            <a:avLst/>
          </a:prstGeom>
          <a:noFill/>
        </p:spPr>
        <p:txBody>
          <a:bodyPr wrap="square" rtlCol="0">
            <a:spAutoFit/>
          </a:bodyPr>
          <a:lstStyle/>
          <a:p>
            <a:r>
              <a:rPr lang="en-US" sz="3600" i="1" dirty="0">
                <a:solidFill>
                  <a:schemeClr val="tx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41301" y="4351133"/>
            <a:ext cx="1654933" cy="646331"/>
          </a:xfrm>
          <a:prstGeom prst="rect">
            <a:avLst/>
          </a:prstGeom>
          <a:noFill/>
        </p:spPr>
        <p:txBody>
          <a:bodyPr wrap="square" rtlCol="0">
            <a:spAutoFit/>
          </a:bodyPr>
          <a:lstStyle/>
          <a:p>
            <a:r>
              <a:rPr lang="en-US" sz="3600" i="1" dirty="0">
                <a:solidFill>
                  <a:schemeClr val="tx1"/>
                </a:solidFill>
                <a:latin typeface="+mn-lt"/>
              </a:rPr>
              <a:t>People:</a:t>
            </a:r>
          </a:p>
        </p:txBody>
      </p:sp>
      <p:sp>
        <p:nvSpPr>
          <p:cNvPr id="9" name="Text Placeholder 11">
            <a:extLst>
              <a:ext uri="{FF2B5EF4-FFF2-40B4-BE49-F238E27FC236}">
                <a16:creationId xmlns:a16="http://schemas.microsoft.com/office/drawing/2014/main" id="{C6D5B93D-0B9C-A5FA-7824-B970D37A7319}"/>
              </a:ext>
            </a:extLst>
          </p:cNvPr>
          <p:cNvSpPr>
            <a:spLocks noGrp="1"/>
          </p:cNvSpPr>
          <p:nvPr>
            <p:ph type="body" sz="quarter" idx="11" hasCustomPrompt="1"/>
          </p:nvPr>
        </p:nvSpPr>
        <p:spPr>
          <a:xfrm>
            <a:off x="2244724" y="1272821"/>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
        <p:nvSpPr>
          <p:cNvPr id="10" name="Text Placeholder 11">
            <a:extLst>
              <a:ext uri="{FF2B5EF4-FFF2-40B4-BE49-F238E27FC236}">
                <a16:creationId xmlns:a16="http://schemas.microsoft.com/office/drawing/2014/main" id="{3F13B1AB-014D-ED8F-DF6C-58D4638E531E}"/>
              </a:ext>
            </a:extLst>
          </p:cNvPr>
          <p:cNvSpPr>
            <a:spLocks noGrp="1"/>
          </p:cNvSpPr>
          <p:nvPr>
            <p:ph type="body" sz="quarter" idx="12" hasCustomPrompt="1"/>
          </p:nvPr>
        </p:nvSpPr>
        <p:spPr>
          <a:xfrm>
            <a:off x="2244724" y="4231495"/>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Tree>
    <p:extLst>
      <p:ext uri="{BB962C8B-B14F-4D97-AF65-F5344CB8AC3E}">
        <p14:creationId xmlns:p14="http://schemas.microsoft.com/office/powerpoint/2010/main" val="267538559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1CF5D5D-B31B-A041-86BD-C9EFDC27A6CE}" type="datetimeFigureOut">
              <a:rPr lang="en-US" smtClean="0"/>
              <a:t>9/3/26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114952-7BA6-F444-BCA3-10EA17C64ECE}" type="slidenum">
              <a:rPr lang="en-US" smtClean="0"/>
              <a:t>‹#›</a:t>
            </a:fld>
            <a:endParaRPr lang="en-US"/>
          </a:p>
        </p:txBody>
      </p:sp>
    </p:spTree>
    <p:extLst>
      <p:ext uri="{BB962C8B-B14F-4D97-AF65-F5344CB8AC3E}">
        <p14:creationId xmlns:p14="http://schemas.microsoft.com/office/powerpoint/2010/main" val="173417865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9780EA-1E8D-C0D6-B043-68605F5B5073}"/>
              </a:ext>
            </a:extLst>
          </p:cNvPr>
          <p:cNvSpPr txBox="1"/>
          <p:nvPr userDrawn="1"/>
        </p:nvSpPr>
        <p:spPr>
          <a:xfrm>
            <a:off x="106203" y="1283012"/>
            <a:ext cx="1709635" cy="461665"/>
          </a:xfrm>
          <a:prstGeom prst="rect">
            <a:avLst/>
          </a:prstGeom>
          <a:noFill/>
        </p:spPr>
        <p:txBody>
          <a:bodyPr wrap="square" rtlCol="0">
            <a:spAutoFit/>
          </a:bodyPr>
          <a:lstStyle/>
          <a:p>
            <a:r>
              <a:rPr lang="en-US" sz="2400" i="1" dirty="0">
                <a:latin typeface="Verdana" panose="020B0604030504040204" pitchFamily="34" charset="0"/>
                <a:ea typeface="Verdana" panose="020B0604030504040204" pitchFamily="34" charset="0"/>
                <a:cs typeface="Verdana" panose="020B0604030504040204" pitchFamily="34" charset="0"/>
              </a:rPr>
              <a:t>Reader 1:</a:t>
            </a:r>
          </a:p>
        </p:txBody>
      </p:sp>
      <p:sp>
        <p:nvSpPr>
          <p:cNvPr id="6" name="TextBox 5">
            <a:extLst>
              <a:ext uri="{FF2B5EF4-FFF2-40B4-BE49-F238E27FC236}">
                <a16:creationId xmlns:a16="http://schemas.microsoft.com/office/drawing/2014/main" id="{0CC4EF4D-BEC1-61F3-535E-F11D3614595C}"/>
              </a:ext>
            </a:extLst>
          </p:cNvPr>
          <p:cNvSpPr txBox="1"/>
          <p:nvPr userDrawn="1"/>
        </p:nvSpPr>
        <p:spPr>
          <a:xfrm>
            <a:off x="1209782" y="190528"/>
            <a:ext cx="6724436" cy="784830"/>
          </a:xfrm>
          <a:prstGeom prst="rect">
            <a:avLst/>
          </a:prstGeom>
          <a:noFill/>
        </p:spPr>
        <p:txBody>
          <a:bodyPr wrap="square">
            <a:spAutoFit/>
          </a:bodyPr>
          <a:lstStyle/>
          <a:p>
            <a:pPr algn="ctr"/>
            <a:r>
              <a:rPr lang="en-US" sz="4500" dirty="0">
                <a:latin typeface="Dreaming Outloud Script Pro" panose="03050502040304050704" pitchFamily="66" charset="77"/>
                <a:cs typeface="Dreaming Outloud Script Pro" panose="03050502040304050704" pitchFamily="66" charset="77"/>
              </a:rPr>
              <a:t>Advent Candle Reading</a:t>
            </a:r>
          </a:p>
        </p:txBody>
      </p:sp>
      <p:sp>
        <p:nvSpPr>
          <p:cNvPr id="8" name="Text Placeholder 11">
            <a:extLst>
              <a:ext uri="{FF2B5EF4-FFF2-40B4-BE49-F238E27FC236}">
                <a16:creationId xmlns:a16="http://schemas.microsoft.com/office/drawing/2014/main" id="{4B17FECE-9B96-ED83-6DEF-D22898A27DB8}"/>
              </a:ext>
            </a:extLst>
          </p:cNvPr>
          <p:cNvSpPr>
            <a:spLocks noGrp="1"/>
          </p:cNvSpPr>
          <p:nvPr>
            <p:ph type="body" sz="quarter" idx="11" hasCustomPrompt="1"/>
          </p:nvPr>
        </p:nvSpPr>
        <p:spPr>
          <a:xfrm>
            <a:off x="1815838" y="1302303"/>
            <a:ext cx="6657975" cy="5036851"/>
          </a:xfrm>
          <a:prstGeom prst="rect">
            <a:avLst/>
          </a:prstGeom>
          <a:solidFill>
            <a:srgbClr val="FFF2CC">
              <a:alpha val="74118"/>
            </a:srgbClr>
          </a:solidFill>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Tree>
    <p:extLst>
      <p:ext uri="{BB962C8B-B14F-4D97-AF65-F5344CB8AC3E}">
        <p14:creationId xmlns:p14="http://schemas.microsoft.com/office/powerpoint/2010/main" val="235215873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9780EA-1E8D-C0D6-B043-68605F5B5073}"/>
              </a:ext>
            </a:extLst>
          </p:cNvPr>
          <p:cNvSpPr txBox="1"/>
          <p:nvPr userDrawn="1"/>
        </p:nvSpPr>
        <p:spPr>
          <a:xfrm>
            <a:off x="0" y="1347774"/>
            <a:ext cx="2465798" cy="461665"/>
          </a:xfrm>
          <a:prstGeom prst="rect">
            <a:avLst/>
          </a:prstGeom>
          <a:noFill/>
        </p:spPr>
        <p:txBody>
          <a:bodyPr wrap="square" rtlCol="0">
            <a:spAutoFit/>
          </a:bodyPr>
          <a:lstStyle/>
          <a:p>
            <a:r>
              <a:rPr lang="en-US" sz="2400" i="1" dirty="0">
                <a:latin typeface="Verdana" panose="020B0604030504040204" pitchFamily="34" charset="0"/>
                <a:ea typeface="Verdana" panose="020B0604030504040204" pitchFamily="34" charset="0"/>
                <a:cs typeface="Verdana" panose="020B0604030504040204" pitchFamily="34" charset="0"/>
              </a:rPr>
              <a:t>Congregation:</a:t>
            </a:r>
          </a:p>
        </p:txBody>
      </p:sp>
      <p:sp>
        <p:nvSpPr>
          <p:cNvPr id="6" name="TextBox 5">
            <a:extLst>
              <a:ext uri="{FF2B5EF4-FFF2-40B4-BE49-F238E27FC236}">
                <a16:creationId xmlns:a16="http://schemas.microsoft.com/office/drawing/2014/main" id="{0CC4EF4D-BEC1-61F3-535E-F11D3614595C}"/>
              </a:ext>
            </a:extLst>
          </p:cNvPr>
          <p:cNvSpPr txBox="1"/>
          <p:nvPr userDrawn="1"/>
        </p:nvSpPr>
        <p:spPr>
          <a:xfrm>
            <a:off x="1209782" y="190528"/>
            <a:ext cx="6724436" cy="784830"/>
          </a:xfrm>
          <a:prstGeom prst="rect">
            <a:avLst/>
          </a:prstGeom>
          <a:noFill/>
        </p:spPr>
        <p:txBody>
          <a:bodyPr wrap="square">
            <a:spAutoFit/>
          </a:bodyPr>
          <a:lstStyle/>
          <a:p>
            <a:pPr algn="ctr"/>
            <a:r>
              <a:rPr lang="en-US" sz="4500" dirty="0">
                <a:latin typeface="Dreaming Outloud Script Pro" panose="03050502040304050704" pitchFamily="66" charset="77"/>
                <a:cs typeface="Dreaming Outloud Script Pro" panose="03050502040304050704" pitchFamily="66" charset="77"/>
              </a:rPr>
              <a:t>Advent Candle Reading</a:t>
            </a:r>
          </a:p>
        </p:txBody>
      </p:sp>
      <p:sp>
        <p:nvSpPr>
          <p:cNvPr id="8" name="Text Placeholder 11">
            <a:extLst>
              <a:ext uri="{FF2B5EF4-FFF2-40B4-BE49-F238E27FC236}">
                <a16:creationId xmlns:a16="http://schemas.microsoft.com/office/drawing/2014/main" id="{4B17FECE-9B96-ED83-6DEF-D22898A27DB8}"/>
              </a:ext>
            </a:extLst>
          </p:cNvPr>
          <p:cNvSpPr>
            <a:spLocks noGrp="1"/>
          </p:cNvSpPr>
          <p:nvPr>
            <p:ph type="body" sz="quarter" idx="11" hasCustomPrompt="1"/>
          </p:nvPr>
        </p:nvSpPr>
        <p:spPr>
          <a:xfrm>
            <a:off x="2342508" y="1302303"/>
            <a:ext cx="6131305" cy="5160141"/>
          </a:xfrm>
          <a:prstGeom prst="rect">
            <a:avLst/>
          </a:prstGeom>
          <a:solidFill>
            <a:srgbClr val="FFF2CC">
              <a:alpha val="74118"/>
            </a:srgbClr>
          </a:solidFill>
        </p:spPr>
        <p:txBody>
          <a:bodyPr/>
          <a:lstStyle>
            <a:lvl1pPr marL="0" indent="0">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Tree>
    <p:extLst>
      <p:ext uri="{BB962C8B-B14F-4D97-AF65-F5344CB8AC3E}">
        <p14:creationId xmlns:p14="http://schemas.microsoft.com/office/powerpoint/2010/main" val="404430389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1ACA3BE-CEC7-A9BF-16EA-7B0B459E2C40}"/>
              </a:ext>
            </a:extLst>
          </p:cNvPr>
          <p:cNvSpPr txBox="1"/>
          <p:nvPr userDrawn="1"/>
        </p:nvSpPr>
        <p:spPr>
          <a:xfrm>
            <a:off x="517289" y="1117315"/>
            <a:ext cx="1709635" cy="461665"/>
          </a:xfrm>
          <a:prstGeom prst="rect">
            <a:avLst/>
          </a:prstGeom>
          <a:noFill/>
        </p:spPr>
        <p:txBody>
          <a:bodyPr wrap="square" rtlCol="0">
            <a:spAutoFit/>
          </a:bodyPr>
          <a:lstStyle/>
          <a:p>
            <a:r>
              <a:rPr lang="en-US" sz="2400" i="1" dirty="0">
                <a:latin typeface="Verdana" panose="020B0604030504040204" pitchFamily="34" charset="0"/>
                <a:ea typeface="Verdana" panose="020B0604030504040204" pitchFamily="34" charset="0"/>
                <a:cs typeface="Verdana" panose="020B0604030504040204" pitchFamily="34" charset="0"/>
              </a:rPr>
              <a:t>Reader 2:</a:t>
            </a:r>
          </a:p>
        </p:txBody>
      </p:sp>
      <p:sp>
        <p:nvSpPr>
          <p:cNvPr id="6" name="TextBox 5">
            <a:extLst>
              <a:ext uri="{FF2B5EF4-FFF2-40B4-BE49-F238E27FC236}">
                <a16:creationId xmlns:a16="http://schemas.microsoft.com/office/drawing/2014/main" id="{0CC4EF4D-BEC1-61F3-535E-F11D3614595C}"/>
              </a:ext>
            </a:extLst>
          </p:cNvPr>
          <p:cNvSpPr txBox="1"/>
          <p:nvPr userDrawn="1"/>
        </p:nvSpPr>
        <p:spPr>
          <a:xfrm>
            <a:off x="1209782" y="190528"/>
            <a:ext cx="6724436" cy="784830"/>
          </a:xfrm>
          <a:prstGeom prst="rect">
            <a:avLst/>
          </a:prstGeom>
          <a:noFill/>
        </p:spPr>
        <p:txBody>
          <a:bodyPr wrap="square">
            <a:spAutoFit/>
          </a:bodyPr>
          <a:lstStyle/>
          <a:p>
            <a:pPr algn="ctr"/>
            <a:r>
              <a:rPr lang="en-US" sz="4500" dirty="0">
                <a:latin typeface="Dreaming Outloud Script Pro" panose="03050502040304050704" pitchFamily="66" charset="77"/>
                <a:cs typeface="Dreaming Outloud Script Pro" panose="03050502040304050704" pitchFamily="66" charset="77"/>
              </a:rPr>
              <a:t>Advent Candle Reading</a:t>
            </a:r>
          </a:p>
        </p:txBody>
      </p:sp>
      <p:sp>
        <p:nvSpPr>
          <p:cNvPr id="9" name="Text Placeholder 11">
            <a:extLst>
              <a:ext uri="{FF2B5EF4-FFF2-40B4-BE49-F238E27FC236}">
                <a16:creationId xmlns:a16="http://schemas.microsoft.com/office/drawing/2014/main" id="{54D18103-9CC9-F248-198A-3ED24726786A}"/>
              </a:ext>
            </a:extLst>
          </p:cNvPr>
          <p:cNvSpPr>
            <a:spLocks noGrp="1"/>
          </p:cNvSpPr>
          <p:nvPr>
            <p:ph type="body" sz="quarter" idx="12" hasCustomPrompt="1"/>
          </p:nvPr>
        </p:nvSpPr>
        <p:spPr>
          <a:xfrm>
            <a:off x="2226924" y="1117315"/>
            <a:ext cx="6131305" cy="5160195"/>
          </a:xfrm>
          <a:prstGeom prst="rect">
            <a:avLst/>
          </a:prstGeom>
          <a:solidFill>
            <a:srgbClr val="FFF2CC">
              <a:alpha val="74118"/>
            </a:srgbClr>
          </a:solidFill>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
        <p:nvSpPr>
          <p:cNvPr id="2" name="TextBox 1">
            <a:extLst>
              <a:ext uri="{FF2B5EF4-FFF2-40B4-BE49-F238E27FC236}">
                <a16:creationId xmlns:a16="http://schemas.microsoft.com/office/drawing/2014/main" id="{35401CE0-607B-EF1A-CA1A-F022D80B2176}"/>
              </a:ext>
            </a:extLst>
          </p:cNvPr>
          <p:cNvSpPr txBox="1"/>
          <p:nvPr userDrawn="1"/>
        </p:nvSpPr>
        <p:spPr>
          <a:xfrm>
            <a:off x="1506347" y="6396335"/>
            <a:ext cx="6131305" cy="461665"/>
          </a:xfrm>
          <a:prstGeom prst="rect">
            <a:avLst/>
          </a:prstGeom>
          <a:noFill/>
        </p:spPr>
        <p:txBody>
          <a:bodyPr wrap="square" rtlCol="0">
            <a:spAutoFit/>
          </a:bodyPr>
          <a:lstStyle/>
          <a:p>
            <a:pPr algn="ctr"/>
            <a:r>
              <a:rPr lang="en-US" sz="2400" i="0" dirty="0">
                <a:latin typeface="Lucida Calligraphy" panose="03010101010101010101" pitchFamily="66" charset="77"/>
                <a:ea typeface="Verdana" panose="020B0604030504040204" pitchFamily="34" charset="0"/>
                <a:cs typeface="Verdana" panose="020B0604030504040204" pitchFamily="34" charset="0"/>
              </a:rPr>
              <a:t>The reader will light the candle </a:t>
            </a:r>
          </a:p>
        </p:txBody>
      </p:sp>
    </p:spTree>
    <p:extLst>
      <p:ext uri="{BB962C8B-B14F-4D97-AF65-F5344CB8AC3E}">
        <p14:creationId xmlns:p14="http://schemas.microsoft.com/office/powerpoint/2010/main" val="304152012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36.xml"/><Relationship Id="rId7" Type="http://schemas.openxmlformats.org/officeDocument/2006/relationships/slideLayout" Target="../slideLayouts/slideLayout40.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 Id="rId9" Type="http://schemas.openxmlformats.org/officeDocument/2006/relationships/image" Target="../media/image19.jpeg"/></Relationships>
</file>

<file path=ppt/slideMasters/_rels/slideMaster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43.xml"/><Relationship Id="rId7" Type="http://schemas.openxmlformats.org/officeDocument/2006/relationships/image" Target="../media/image20.png"/><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theme" Target="../theme/theme3.xml"/><Relationship Id="rId5" Type="http://schemas.openxmlformats.org/officeDocument/2006/relationships/slideLayout" Target="../slideLayouts/slideLayout45.xml"/><Relationship Id="rId4" Type="http://schemas.openxmlformats.org/officeDocument/2006/relationships/slideLayout" Target="../slideLayouts/slideLayout44.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47.xml"/><Relationship Id="rId1" Type="http://schemas.openxmlformats.org/officeDocument/2006/relationships/slideLayout" Target="../slideLayouts/slideLayout46.xml"/><Relationship Id="rId4" Type="http://schemas.openxmlformats.org/officeDocument/2006/relationships/image" Target="../media/image21.jpe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slideLayout" Target="../slideLayouts/slideLayout50.xml"/><Relationship Id="rId7" Type="http://schemas.openxmlformats.org/officeDocument/2006/relationships/theme" Target="../theme/theme5.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5" Type="http://schemas.openxmlformats.org/officeDocument/2006/relationships/slideLayout" Target="../slideLayouts/slideLayout52.xml"/><Relationship Id="rId4" Type="http://schemas.openxmlformats.org/officeDocument/2006/relationships/slideLayout" Target="../slideLayouts/slideLayout51.xml"/></Relationships>
</file>

<file path=ppt/slideMasters/_rels/slideMaster6.xml.rels><?xml version="1.0" encoding="UTF-8" standalone="yes"?>
<Relationships xmlns="http://schemas.openxmlformats.org/package/2006/relationships"><Relationship Id="rId8" Type="http://schemas.openxmlformats.org/officeDocument/2006/relationships/image" Target="../media/image23.jpg"/><Relationship Id="rId3" Type="http://schemas.openxmlformats.org/officeDocument/2006/relationships/slideLayout" Target="../slideLayouts/slideLayout56.xml"/><Relationship Id="rId7" Type="http://schemas.openxmlformats.org/officeDocument/2006/relationships/theme" Target="../theme/theme6.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5" Type="http://schemas.openxmlformats.org/officeDocument/2006/relationships/slideLayout" Target="../slideLayouts/slideLayout58.xml"/><Relationship Id="rId4" Type="http://schemas.openxmlformats.org/officeDocument/2006/relationships/slideLayout" Target="../slideLayouts/slideLayout57.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62.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image" Target="../media/image24.jpeg"/><Relationship Id="rId5" Type="http://schemas.openxmlformats.org/officeDocument/2006/relationships/theme" Target="../theme/theme7.xml"/><Relationship Id="rId4" Type="http://schemas.openxmlformats.org/officeDocument/2006/relationships/slideLayout" Target="../slideLayouts/slideLayout63.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slideLayout" Target="../slideLayouts/slideLayout76.xml"/><Relationship Id="rId18" Type="http://schemas.openxmlformats.org/officeDocument/2006/relationships/slideLayout" Target="../slideLayouts/slideLayout81.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slideLayout" Target="../slideLayouts/slideLayout75.xml"/><Relationship Id="rId17" Type="http://schemas.openxmlformats.org/officeDocument/2006/relationships/slideLayout" Target="../slideLayouts/slideLayout80.xml"/><Relationship Id="rId2" Type="http://schemas.openxmlformats.org/officeDocument/2006/relationships/slideLayout" Target="../slideLayouts/slideLayout65.xml"/><Relationship Id="rId16" Type="http://schemas.openxmlformats.org/officeDocument/2006/relationships/slideLayout" Target="../slideLayouts/slideLayout79.xml"/><Relationship Id="rId20" Type="http://schemas.openxmlformats.org/officeDocument/2006/relationships/image" Target="../media/image25.jpeg"/><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5" Type="http://schemas.openxmlformats.org/officeDocument/2006/relationships/slideLayout" Target="../slideLayouts/slideLayout78.xml"/><Relationship Id="rId10" Type="http://schemas.openxmlformats.org/officeDocument/2006/relationships/slideLayout" Target="../slideLayouts/slideLayout73.xml"/><Relationship Id="rId19" Type="http://schemas.openxmlformats.org/officeDocument/2006/relationships/theme" Target="../theme/theme8.xml"/><Relationship Id="rId4" Type="http://schemas.openxmlformats.org/officeDocument/2006/relationships/slideLayout" Target="../slideLayouts/slideLayout67.xml"/><Relationship Id="rId9" Type="http://schemas.openxmlformats.org/officeDocument/2006/relationships/slideLayout" Target="../slideLayouts/slideLayout72.xml"/><Relationship Id="rId14"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84.xml"/><Relationship Id="rId2" Type="http://schemas.openxmlformats.org/officeDocument/2006/relationships/slideLayout" Target="../slideLayouts/slideLayout83.xml"/><Relationship Id="rId1" Type="http://schemas.openxmlformats.org/officeDocument/2006/relationships/slideLayout" Target="../slideLayouts/slideLayout82.xml"/><Relationship Id="rId5" Type="http://schemas.openxmlformats.org/officeDocument/2006/relationships/image" Target="../media/image26.pn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87.xml"/><Relationship Id="rId2" Type="http://schemas.openxmlformats.org/officeDocument/2006/relationships/slideLayout" Target="../slideLayouts/slideLayout86.xml"/><Relationship Id="rId1" Type="http://schemas.openxmlformats.org/officeDocument/2006/relationships/slideLayout" Target="../slideLayouts/slideLayout85.xml"/><Relationship Id="rId5" Type="http://schemas.openxmlformats.org/officeDocument/2006/relationships/image" Target="../media/image21.jpeg"/><Relationship Id="rId4"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90.xml"/><Relationship Id="rId2" Type="http://schemas.openxmlformats.org/officeDocument/2006/relationships/slideLayout" Target="../slideLayouts/slideLayout89.xml"/><Relationship Id="rId1" Type="http://schemas.openxmlformats.org/officeDocument/2006/relationships/slideLayout" Target="../slideLayouts/slideLayout88.xml"/><Relationship Id="rId5" Type="http://schemas.openxmlformats.org/officeDocument/2006/relationships/image" Target="../media/image27.jpeg"/><Relationship Id="rId4" Type="http://schemas.openxmlformats.org/officeDocument/2006/relationships/theme" Target="../theme/theme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EA42F8-F502-CA40-A499-BAF51F08894E}" type="datetimeFigureOut">
              <a:rPr lang="en-US" smtClean="0"/>
              <a:t>9/3/26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7B89E0-00D2-6C40-8B00-2D506419E48F}" type="slidenum">
              <a:rPr lang="en-US" smtClean="0"/>
              <a:t>‹#›</a:t>
            </a:fld>
            <a:endParaRPr lang="en-US"/>
          </a:p>
        </p:txBody>
      </p:sp>
    </p:spTree>
    <p:extLst>
      <p:ext uri="{BB962C8B-B14F-4D97-AF65-F5344CB8AC3E}">
        <p14:creationId xmlns:p14="http://schemas.microsoft.com/office/powerpoint/2010/main" val="412553571"/>
      </p:ext>
    </p:extLst>
  </p:cSld>
  <p:clrMap bg1="lt1" tx1="dk1" bg2="lt2" tx2="dk2" accent1="accent1" accent2="accent2" accent3="accent3" accent4="accent4" accent5="accent5" accent6="accent6" hlink="hlink" folHlink="folHlink"/>
  <p:sldLayoutIdLst>
    <p:sldLayoutId id="2147483684" r:id="rId1"/>
    <p:sldLayoutId id="2147483686" r:id="rId2"/>
    <p:sldLayoutId id="2147483685" r:id="rId3"/>
    <p:sldLayoutId id="2147483687" r:id="rId4"/>
    <p:sldLayoutId id="2147483697" r:id="rId5"/>
    <p:sldLayoutId id="2147483698" r:id="rId6"/>
    <p:sldLayoutId id="2147483816" r:id="rId7"/>
    <p:sldLayoutId id="2147483821" r:id="rId8"/>
    <p:sldLayoutId id="2147483699" r:id="rId9"/>
    <p:sldLayoutId id="2147483822" r:id="rId10"/>
    <p:sldLayoutId id="2147483817" r:id="rId11"/>
    <p:sldLayoutId id="2147483700" r:id="rId12"/>
    <p:sldLayoutId id="2147483799" r:id="rId13"/>
    <p:sldLayoutId id="2147483800" r:id="rId14"/>
    <p:sldLayoutId id="2147483802" r:id="rId15"/>
    <p:sldLayoutId id="2147483820" r:id="rId16"/>
    <p:sldLayoutId id="2147483819" r:id="rId17"/>
    <p:sldLayoutId id="2147483815" r:id="rId18"/>
    <p:sldLayoutId id="2147483814" r:id="rId19"/>
    <p:sldLayoutId id="2147483813" r:id="rId20"/>
    <p:sldLayoutId id="2147483812" r:id="rId21"/>
    <p:sldLayoutId id="2147483811" r:id="rId22"/>
    <p:sldLayoutId id="2147483801" r:id="rId23"/>
    <p:sldLayoutId id="2147483663" r:id="rId24"/>
    <p:sldLayoutId id="2147483662" r:id="rId25"/>
    <p:sldLayoutId id="2147483803" r:id="rId26"/>
    <p:sldLayoutId id="2147483807" r:id="rId27"/>
    <p:sldLayoutId id="2147483806" r:id="rId28"/>
    <p:sldLayoutId id="2147483797" r:id="rId29"/>
    <p:sldLayoutId id="2147483674" r:id="rId30"/>
    <p:sldLayoutId id="2147483818" r:id="rId31"/>
    <p:sldLayoutId id="2147483730" r:id="rId32"/>
    <p:sldLayoutId id="2147483729" r:id="rId33"/>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l" defTabSz="914400" rtl="0" eaLnBrk="1" latinLnBrk="0" hangingPunct="1">
        <a:lnSpc>
          <a:spcPct val="90000"/>
        </a:lnSpc>
        <a:spcBef>
          <a:spcPct val="0"/>
        </a:spcBef>
        <a:buNone/>
        <a:defRPr sz="4400"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21B8D5B-8F27-A1E9-1BE5-15C07B1EF934}"/>
              </a:ext>
            </a:extLst>
          </p:cNvPr>
          <p:cNvPicPr>
            <a:picLocks noChangeAspect="1"/>
          </p:cNvPicPr>
          <p:nvPr userDrawn="1"/>
        </p:nvPicPr>
        <p:blipFill rotWithShape="1">
          <a:blip r:embed="rId9" cstate="email">
            <a:alphaModFix amt="5000"/>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10" name="Title Placeholder 9">
            <a:extLst>
              <a:ext uri="{FF2B5EF4-FFF2-40B4-BE49-F238E27FC236}">
                <a16:creationId xmlns:a16="http://schemas.microsoft.com/office/drawing/2014/main" id="{15676F70-AF4A-A2DE-5EF5-9BE05DD1BEE5}"/>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22403207"/>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l" defTabSz="914400" rtl="0" eaLnBrk="1" latinLnBrk="0" hangingPunct="1">
        <a:lnSpc>
          <a:spcPct val="90000"/>
        </a:lnSpc>
        <a:spcBef>
          <a:spcPct val="0"/>
        </a:spcBef>
        <a:buNone/>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0" indent="0" algn="l" defTabSz="914400" rtl="0" eaLnBrk="1" latinLnBrk="0" hangingPunct="1">
        <a:lnSpc>
          <a:spcPct val="90000"/>
        </a:lnSpc>
        <a:spcBef>
          <a:spcPts val="1000"/>
        </a:spcBef>
        <a:buFontTx/>
        <a:buNone/>
        <a:defRPr sz="45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4" name="Picture 13" descr="A stunning layered paper diorama celebrates global peace and unity through delicate kirigami art. At the center, a radiant dove spreads its wings, carved from white paper with lace-like details and surrounded by olive branches. Below the dove, silhouettes of diverse people from different backgrounds join hands in a circle, symbolizing human connection and cooperation. The Earth rests at the bottom in beautiful teal and green paper layers, reminding viewers of our shared home. Golden light filters through translucent paper, creating warm amber and soft blue tones that glow from within. Cherry blossoms and wildflowers frame the edges with impossibly thin cuts. Multiple paper layers build dramatic depth and shadows, while architectural arches hint at sacred spaces from many cultures. The composition moves from deep indigo corners to a luminous white center, like dawn breaking with new hope. Hidden peace symbols and lotus flowers appear in the negative space, adding spiritual meaning to this intricate three-dimensional artwork.">
            <a:extLst>
              <a:ext uri="{FF2B5EF4-FFF2-40B4-BE49-F238E27FC236}">
                <a16:creationId xmlns:a16="http://schemas.microsoft.com/office/drawing/2014/main" id="{AA58AEA9-99B6-BBBC-714D-CDB06DAE6394}"/>
              </a:ext>
            </a:extLst>
          </p:cNvPr>
          <p:cNvPicPr>
            <a:picLocks noChangeAspect="1"/>
          </p:cNvPicPr>
          <p:nvPr userDrawn="1"/>
        </p:nvPicPr>
        <p:blipFill>
          <a:blip r:embed="rId7">
            <a:alphaModFix amt="20000"/>
            <a:duotone>
              <a:schemeClr val="bg2">
                <a:shade val="45000"/>
                <a:satMod val="135000"/>
              </a:schemeClr>
              <a:prstClr val="white"/>
            </a:duotone>
            <a:extLst>
              <a:ext uri="{BEBA8EAE-BF5A-486C-A8C5-ECC9F3942E4B}">
                <a14:imgProps xmlns:a14="http://schemas.microsoft.com/office/drawing/2010/main">
                  <a14:imgLayer r:embed="rId8">
                    <a14:imgEffect>
                      <a14:saturation sat="66000"/>
                    </a14:imgEffect>
                  </a14:imgLayer>
                </a14:imgProps>
              </a:ext>
            </a:extLst>
          </a:blip>
          <a:stretch>
            <a:fillRect/>
          </a:stretch>
        </p:blipFill>
        <p:spPr>
          <a:xfrm>
            <a:off x="0" y="0"/>
            <a:ext cx="9143999" cy="6857999"/>
          </a:xfrm>
          <a:prstGeom prst="rect">
            <a:avLst/>
          </a:prstGeom>
        </p:spPr>
      </p:pic>
      <p:sp>
        <p:nvSpPr>
          <p:cNvPr id="7" name="Title Placeholder 1">
            <a:extLst>
              <a:ext uri="{FF2B5EF4-FFF2-40B4-BE49-F238E27FC236}">
                <a16:creationId xmlns:a16="http://schemas.microsoft.com/office/drawing/2014/main" id="{AFD269E8-3BC1-8F5D-0BCB-F9E724BE9176}"/>
              </a:ext>
            </a:extLst>
          </p:cNvPr>
          <p:cNvSpPr txBox="1">
            <a:spLocks/>
          </p:cNvSpPr>
          <p:nvPr userDrawn="1"/>
        </p:nvSpPr>
        <p:spPr>
          <a:xfrm>
            <a:off x="7195455" y="101919"/>
            <a:ext cx="1948544" cy="565604"/>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i="1" dirty="0"/>
              <a:t>UMH 15</a:t>
            </a:r>
          </a:p>
        </p:txBody>
      </p:sp>
      <p:sp>
        <p:nvSpPr>
          <p:cNvPr id="9" name="TextBox 8">
            <a:extLst>
              <a:ext uri="{FF2B5EF4-FFF2-40B4-BE49-F238E27FC236}">
                <a16:creationId xmlns:a16="http://schemas.microsoft.com/office/drawing/2014/main" id="{C20F70DD-DAE1-8445-9BAB-324D3E8FC585}"/>
              </a:ext>
            </a:extLst>
          </p:cNvPr>
          <p:cNvSpPr txBox="1"/>
          <p:nvPr userDrawn="1"/>
        </p:nvSpPr>
        <p:spPr>
          <a:xfrm>
            <a:off x="1" y="1"/>
            <a:ext cx="4833257" cy="769441"/>
          </a:xfrm>
          <a:prstGeom prst="rect">
            <a:avLst/>
          </a:prstGeom>
          <a:noFill/>
        </p:spPr>
        <p:txBody>
          <a:bodyPr wrap="square">
            <a:spAutoFit/>
          </a:bodyPr>
          <a:lstStyle/>
          <a:p>
            <a:r>
              <a:rPr lang="en-US" sz="4400" dirty="0"/>
              <a:t>Great Thanksgiving</a:t>
            </a:r>
            <a:endParaRPr lang="en-US" dirty="0"/>
          </a:p>
        </p:txBody>
      </p:sp>
    </p:spTree>
    <p:extLst>
      <p:ext uri="{BB962C8B-B14F-4D97-AF65-F5344CB8AC3E}">
        <p14:creationId xmlns:p14="http://schemas.microsoft.com/office/powerpoint/2010/main" val="679865154"/>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9" r:id="rId4"/>
    <p:sldLayoutId id="2147483828" r:id="rId5"/>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050" name="Picture 2" descr="The Lent Season &amp; Symbolism - Unspoken Elements">
            <a:extLst>
              <a:ext uri="{FF2B5EF4-FFF2-40B4-BE49-F238E27FC236}">
                <a16:creationId xmlns:a16="http://schemas.microsoft.com/office/drawing/2014/main" id="{66E3D6CF-6543-72FA-4159-DFDA5402B442}"/>
              </a:ext>
            </a:extLst>
          </p:cNvPr>
          <p:cNvPicPr>
            <a:picLocks noChangeAspect="1" noChangeArrowheads="1"/>
          </p:cNvPicPr>
          <p:nvPr userDrawn="1"/>
        </p:nvPicPr>
        <p:blipFill>
          <a:blip r:embed="rId4" cstate="email">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628650" y="202566"/>
            <a:ext cx="7886700" cy="1325563"/>
          </a:xfrm>
          <a:prstGeom prst="rect">
            <a:avLst/>
          </a:prstGeom>
        </p:spPr>
        <p:txBody>
          <a:bodyPr vert="horz" lIns="91440" tIns="45720" rIns="91440" bIns="45720" rtlCol="0" anchor="ctr">
            <a:normAutofit/>
          </a:bodyPr>
          <a:lstStyle/>
          <a:p>
            <a:r>
              <a:rPr lang="en-US" dirty="0"/>
              <a:t>CONFESSION </a:t>
            </a:r>
          </a:p>
        </p:txBody>
      </p:sp>
    </p:spTree>
    <p:extLst>
      <p:ext uri="{BB962C8B-B14F-4D97-AF65-F5344CB8AC3E}">
        <p14:creationId xmlns:p14="http://schemas.microsoft.com/office/powerpoint/2010/main" val="944592439"/>
      </p:ext>
    </p:extLst>
  </p:cSld>
  <p:clrMap bg1="lt1" tx1="dk1" bg2="lt2" tx2="dk2" accent1="accent1" accent2="accent2" accent3="accent3" accent4="accent4" accent5="accent5" accent6="accent6" hlink="hlink" folHlink="folHlink"/>
  <p:sldLayoutIdLst>
    <p:sldLayoutId id="2147483690" r:id="rId1"/>
    <p:sldLayoutId id="2147483691" r:id="rId2"/>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ctr" defTabSz="914400" rtl="0" eaLnBrk="1" latinLnBrk="0" hangingPunct="1">
        <a:lnSpc>
          <a:spcPct val="90000"/>
        </a:lnSpc>
        <a:spcBef>
          <a:spcPct val="0"/>
        </a:spcBef>
        <a:buNone/>
        <a:defRPr sz="44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descr="A painting of flowers in a field&#10;&#10;AI-generated content may be incorrect.">
            <a:extLst>
              <a:ext uri="{FF2B5EF4-FFF2-40B4-BE49-F238E27FC236}">
                <a16:creationId xmlns:a16="http://schemas.microsoft.com/office/drawing/2014/main" id="{9D21A2E4-1F02-522C-0026-6B693A236C72}"/>
              </a:ext>
            </a:extLst>
          </p:cNvPr>
          <p:cNvPicPr>
            <a:picLocks noChangeAspect="1"/>
          </p:cNvPicPr>
          <p:nvPr userDrawn="1"/>
        </p:nvPicPr>
        <p:blipFill>
          <a:blip r:embed="rId8" cstate="email">
            <a:alphaModFix amt="20000"/>
            <a:extLst>
              <a:ext uri="{28A0092B-C50C-407E-A947-70E740481C1C}">
                <a14:useLocalDpi xmlns:a14="http://schemas.microsoft.com/office/drawing/2010/main"/>
              </a:ext>
            </a:extLst>
          </a:blip>
          <a:stretch>
            <a:fillRect/>
          </a:stretch>
        </p:blipFill>
        <p:spPr>
          <a:xfrm>
            <a:off x="0" y="1181528"/>
            <a:ext cx="9144000" cy="5676472"/>
          </a:xfrm>
          <a:prstGeom prst="rect">
            <a:avLst/>
          </a:prstGeom>
        </p:spPr>
      </p:pic>
      <p:sp>
        <p:nvSpPr>
          <p:cNvPr id="2" name="Title Placeholder 1">
            <a:extLst>
              <a:ext uri="{FF2B5EF4-FFF2-40B4-BE49-F238E27FC236}">
                <a16:creationId xmlns:a16="http://schemas.microsoft.com/office/drawing/2014/main" id="{F50D1853-DEB0-D73F-E0DD-F7805209AC69}"/>
              </a:ext>
            </a:extLst>
          </p:cNvPr>
          <p:cNvSpPr>
            <a:spLocks noGrp="1"/>
          </p:cNvSpPr>
          <p:nvPr>
            <p:ph type="title"/>
          </p:nvPr>
        </p:nvSpPr>
        <p:spPr>
          <a:xfrm>
            <a:off x="628650" y="2766218"/>
            <a:ext cx="7886700" cy="1325563"/>
          </a:xfrm>
          <a:prstGeom prst="rect">
            <a:avLst/>
          </a:prstGeom>
        </p:spPr>
        <p:txBody>
          <a:bodyPr vert="horz" lIns="91440" tIns="45720" rIns="91440" bIns="45720" rtlCol="0" anchor="ctr">
            <a:normAutofit/>
          </a:bodyPr>
          <a:lstStyle/>
          <a:p>
            <a:r>
              <a:rPr lang="en-US" dirty="0"/>
              <a:t>Apostles Creed UMH 882</a:t>
            </a:r>
          </a:p>
        </p:txBody>
      </p:sp>
    </p:spTree>
    <p:extLst>
      <p:ext uri="{BB962C8B-B14F-4D97-AF65-F5344CB8AC3E}">
        <p14:creationId xmlns:p14="http://schemas.microsoft.com/office/powerpoint/2010/main" val="1793485112"/>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45" r:id="rId5"/>
    <p:sldLayoutId id="2147483716" r:id="rId6"/>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l" defTabSz="914400" rtl="0" eaLnBrk="1" latinLnBrk="0" hangingPunct="1">
        <a:lnSpc>
          <a:spcPct val="90000"/>
        </a:lnSpc>
        <a:spcBef>
          <a:spcPct val="0"/>
        </a:spcBef>
        <a:buNone/>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descr="Butterflies flying in the air&#10;&#10;AI-generated content may be incorrect.">
            <a:extLst>
              <a:ext uri="{FF2B5EF4-FFF2-40B4-BE49-F238E27FC236}">
                <a16:creationId xmlns:a16="http://schemas.microsoft.com/office/drawing/2014/main" id="{5ADE271C-7EA1-B9E6-05C2-F842672D6151}"/>
              </a:ext>
            </a:extLst>
          </p:cNvPr>
          <p:cNvPicPr>
            <a:picLocks noChangeAspect="1"/>
          </p:cNvPicPr>
          <p:nvPr userDrawn="1"/>
        </p:nvPicPr>
        <p:blipFill>
          <a:blip r:embed="rId8">
            <a:alphaModFix amt="5000"/>
          </a:blip>
          <a:stretch>
            <a:fillRect/>
          </a:stretch>
        </p:blipFill>
        <p:spPr>
          <a:xfrm>
            <a:off x="0" y="0"/>
            <a:ext cx="9143999" cy="6858000"/>
          </a:xfrm>
          <a:prstGeom prst="rect">
            <a:avLst/>
          </a:prstGeom>
        </p:spPr>
      </p:pic>
      <p:sp>
        <p:nvSpPr>
          <p:cNvPr id="2" name="Title Placeholder 1">
            <a:extLst>
              <a:ext uri="{FF2B5EF4-FFF2-40B4-BE49-F238E27FC236}">
                <a16:creationId xmlns:a16="http://schemas.microsoft.com/office/drawing/2014/main" id="{9E4BA685-716D-E71E-169E-FC0049952C9A}"/>
              </a:ext>
            </a:extLst>
          </p:cNvPr>
          <p:cNvSpPr>
            <a:spLocks noGrp="1"/>
          </p:cNvSpPr>
          <p:nvPr>
            <p:ph type="title"/>
          </p:nvPr>
        </p:nvSpPr>
        <p:spPr>
          <a:xfrm>
            <a:off x="628650" y="2766218"/>
            <a:ext cx="7886700" cy="1325563"/>
          </a:xfrm>
          <a:prstGeom prst="rect">
            <a:avLst/>
          </a:prstGeom>
        </p:spPr>
        <p:txBody>
          <a:bodyPr vert="horz" lIns="91440" tIns="45720" rIns="91440" bIns="45720" rtlCol="0" anchor="ctr">
            <a:normAutofit/>
          </a:bodyPr>
          <a:lstStyle/>
          <a:p>
            <a:r>
              <a:rPr lang="en-US" dirty="0"/>
              <a:t>Nicene Creed UMH 880</a:t>
            </a:r>
          </a:p>
        </p:txBody>
      </p:sp>
    </p:spTree>
    <p:extLst>
      <p:ext uri="{BB962C8B-B14F-4D97-AF65-F5344CB8AC3E}">
        <p14:creationId xmlns:p14="http://schemas.microsoft.com/office/powerpoint/2010/main" val="3942332354"/>
      </p:ext>
    </p:extLst>
  </p:cSld>
  <p:clrMap bg1="lt1" tx1="dk1" bg2="lt2" tx2="dk2" accent1="accent1" accent2="accent2" accent3="accent3" accent4="accent4" accent5="accent5" accent6="accent6" hlink="hlink" folHlink="folHlink"/>
  <p:sldLayoutIdLst>
    <p:sldLayoutId id="2147483668" r:id="rId1"/>
    <p:sldLayoutId id="2147483725" r:id="rId2"/>
    <p:sldLayoutId id="2147483724" r:id="rId3"/>
    <p:sldLayoutId id="2147483726" r:id="rId4"/>
    <p:sldLayoutId id="2147483727" r:id="rId5"/>
    <p:sldLayoutId id="2147483728" r:id="rId6"/>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ctr" defTabSz="914400" rtl="0" eaLnBrk="1" latinLnBrk="0" hangingPunct="1">
        <a:lnSpc>
          <a:spcPct val="90000"/>
        </a:lnSpc>
        <a:spcBef>
          <a:spcPct val="0"/>
        </a:spcBef>
        <a:buNone/>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descr="In the heart of a peaceful forest, dappled sunlight filters through the canopy, illuminating a solitary wooden cross surrounded by a carpet of white flowers. This scene of natural beauty and serenity evokes a sense of contemplation and reverence, as the cross marks a place of significance amidst the wild flora. The play of light and shadow, combined with the vibrant life of the forest, creates a serene and sacred atmosphere, inviting observers to pause and reflect.">
            <a:extLst>
              <a:ext uri="{FF2B5EF4-FFF2-40B4-BE49-F238E27FC236}">
                <a16:creationId xmlns:a16="http://schemas.microsoft.com/office/drawing/2014/main" id="{1B0917F8-C027-0D2D-BDF9-2FFB5AC42E80}"/>
              </a:ext>
            </a:extLst>
          </p:cNvPr>
          <p:cNvPicPr>
            <a:picLocks noChangeAspect="1" noChangeArrowheads="1"/>
          </p:cNvPicPr>
          <p:nvPr userDrawn="1"/>
        </p:nvPicPr>
        <p:blipFill>
          <a:blip r:embed="rId6">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a:extLst>
              <a:ext uri="{FF2B5EF4-FFF2-40B4-BE49-F238E27FC236}">
                <a16:creationId xmlns:a16="http://schemas.microsoft.com/office/drawing/2014/main" id="{7E3F0CED-423F-67D7-8E5F-F48BA8A04EAA}"/>
              </a:ext>
            </a:extLst>
          </p:cNvPr>
          <p:cNvSpPr>
            <a:spLocks noGrp="1"/>
          </p:cNvSpPr>
          <p:nvPr>
            <p:ph type="title"/>
          </p:nvPr>
        </p:nvSpPr>
        <p:spPr>
          <a:xfrm>
            <a:off x="628650" y="2766218"/>
            <a:ext cx="7886700" cy="1325563"/>
          </a:xfrm>
          <a:prstGeom prst="rect">
            <a:avLst/>
          </a:prstGeom>
        </p:spPr>
        <p:txBody>
          <a:bodyPr vert="horz" lIns="91440" tIns="45720" rIns="91440" bIns="45720" rtlCol="0" anchor="ctr">
            <a:normAutofit/>
          </a:bodyPr>
          <a:lstStyle/>
          <a:p>
            <a:r>
              <a:rPr lang="en-US" dirty="0"/>
              <a:t>The Apostle’s Creed</a:t>
            </a:r>
            <a:br>
              <a:rPr lang="en-US" dirty="0"/>
            </a:br>
            <a:r>
              <a:rPr lang="en-US" dirty="0"/>
              <a:t>Traditional Version </a:t>
            </a:r>
          </a:p>
        </p:txBody>
      </p:sp>
    </p:spTree>
    <p:extLst>
      <p:ext uri="{BB962C8B-B14F-4D97-AF65-F5344CB8AC3E}">
        <p14:creationId xmlns:p14="http://schemas.microsoft.com/office/powerpoint/2010/main" val="3399821931"/>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ctr" defTabSz="914400" rtl="0" eaLnBrk="1" latinLnBrk="0" hangingPunct="1">
        <a:lnSpc>
          <a:spcPct val="90000"/>
        </a:lnSpc>
        <a:spcBef>
          <a:spcPct val="0"/>
        </a:spcBef>
        <a:buNone/>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descr="A cross on a path with flowers and trees&#10;&#10;AI-generated content may be incorrect.">
            <a:extLst>
              <a:ext uri="{FF2B5EF4-FFF2-40B4-BE49-F238E27FC236}">
                <a16:creationId xmlns:a16="http://schemas.microsoft.com/office/drawing/2014/main" id="{EED360EA-0707-F612-E24F-F301080D4BD7}"/>
              </a:ext>
            </a:extLst>
          </p:cNvPr>
          <p:cNvPicPr>
            <a:picLocks noChangeAspect="1"/>
          </p:cNvPicPr>
          <p:nvPr userDrawn="1"/>
        </p:nvPicPr>
        <p:blipFill>
          <a:blip r:embed="rId20" cstate="email">
            <a:alphaModFix amt="5000"/>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36904295"/>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93" r:id="rId4"/>
    <p:sldLayoutId id="2147483771" r:id="rId5"/>
    <p:sldLayoutId id="2147483773" r:id="rId6"/>
    <p:sldLayoutId id="2147483794" r:id="rId7"/>
    <p:sldLayoutId id="2147483774" r:id="rId8"/>
    <p:sldLayoutId id="2147483775" r:id="rId9"/>
    <p:sldLayoutId id="2147483776" r:id="rId10"/>
    <p:sldLayoutId id="2147483795" r:id="rId11"/>
    <p:sldLayoutId id="2147483778" r:id="rId12"/>
    <p:sldLayoutId id="2147483772" r:id="rId13"/>
    <p:sldLayoutId id="2147483777" r:id="rId14"/>
    <p:sldLayoutId id="2147483796" r:id="rId15"/>
    <p:sldLayoutId id="2147483809" r:id="rId16"/>
    <p:sldLayoutId id="2147483808" r:id="rId17"/>
    <p:sldLayoutId id="2147483791" r:id="rId18"/>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ctr" defTabSz="914400" rtl="0" eaLnBrk="1" latinLnBrk="0" hangingPunct="1">
        <a:lnSpc>
          <a:spcPct val="90000"/>
        </a:lnSpc>
        <a:spcBef>
          <a:spcPct val="0"/>
        </a:spcBef>
        <a:buNone/>
        <a:defRPr sz="3800" b="1" kern="1200">
          <a:ln>
            <a:solidFill>
              <a:schemeClr val="bg1"/>
            </a:solidFill>
          </a:ln>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0" indent="0" algn="ctr"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3C93A617-CA3C-F5EE-6BB2-D5A4CE764DEC}"/>
              </a:ext>
            </a:extLst>
          </p:cNvPr>
          <p:cNvSpPr txBox="1"/>
          <p:nvPr userDrawn="1"/>
        </p:nvSpPr>
        <p:spPr>
          <a:xfrm>
            <a:off x="106680" y="247134"/>
            <a:ext cx="8930640" cy="861774"/>
          </a:xfrm>
          <a:prstGeom prst="rect">
            <a:avLst/>
          </a:prstGeom>
          <a:noFill/>
        </p:spPr>
        <p:txBody>
          <a:bodyPr wrap="square">
            <a:spAutoFit/>
          </a:bodyPr>
          <a:lstStyle/>
          <a:p>
            <a:pPr algn="l"/>
            <a:r>
              <a:rPr lang="en-US" sz="5000" b="1" dirty="0">
                <a:effectLst/>
                <a:latin typeface="Verdana" panose="020B0604030504040204" pitchFamily="34" charset="0"/>
                <a:ea typeface="Verdana" panose="020B0604030504040204" pitchFamily="34" charset="0"/>
                <a:cs typeface="Verdana" panose="020B0604030504040204" pitchFamily="34" charset="0"/>
              </a:rPr>
              <a:t>The Lord’s Prayer</a:t>
            </a:r>
          </a:p>
        </p:txBody>
      </p:sp>
      <p:sp>
        <p:nvSpPr>
          <p:cNvPr id="10" name="TextBox 9">
            <a:extLst>
              <a:ext uri="{FF2B5EF4-FFF2-40B4-BE49-F238E27FC236}">
                <a16:creationId xmlns:a16="http://schemas.microsoft.com/office/drawing/2014/main" id="{AE61D689-BC9F-FA9E-637F-CAD6B7DE6487}"/>
              </a:ext>
            </a:extLst>
          </p:cNvPr>
          <p:cNvSpPr txBox="1"/>
          <p:nvPr userDrawn="1"/>
        </p:nvSpPr>
        <p:spPr>
          <a:xfrm>
            <a:off x="7127240" y="554910"/>
            <a:ext cx="2448560" cy="553998"/>
          </a:xfrm>
          <a:prstGeom prst="rect">
            <a:avLst/>
          </a:prstGeom>
          <a:noFill/>
        </p:spPr>
        <p:txBody>
          <a:bodyPr wrap="square">
            <a:spAutoFit/>
          </a:bodyPr>
          <a:lstStyle/>
          <a:p>
            <a:r>
              <a:rPr lang="en-US" sz="3000" dirty="0">
                <a:effectLst/>
                <a:latin typeface="Verdana" panose="020B0604030504040204" pitchFamily="34" charset="0"/>
                <a:ea typeface="Verdana" panose="020B0604030504040204" pitchFamily="34" charset="0"/>
                <a:cs typeface="Verdana" panose="020B0604030504040204" pitchFamily="34" charset="0"/>
              </a:rPr>
              <a:t>UMH 895</a:t>
            </a:r>
          </a:p>
        </p:txBody>
      </p:sp>
      <p:pic>
        <p:nvPicPr>
          <p:cNvPr id="12" name="Picture 11">
            <a:extLst>
              <a:ext uri="{FF2B5EF4-FFF2-40B4-BE49-F238E27FC236}">
                <a16:creationId xmlns:a16="http://schemas.microsoft.com/office/drawing/2014/main" id="{4D5BE7CE-51E5-2CE8-025F-8CDFC149B448}"/>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0" y="1108908"/>
            <a:ext cx="1582013" cy="2022574"/>
          </a:xfrm>
          <a:prstGeom prst="ellipse">
            <a:avLst/>
          </a:prstGeom>
          <a:ln>
            <a:noFill/>
          </a:ln>
          <a:effectLst>
            <a:softEdge rad="112500"/>
          </a:effectLst>
        </p:spPr>
      </p:pic>
    </p:spTree>
    <p:extLst>
      <p:ext uri="{BB962C8B-B14F-4D97-AF65-F5344CB8AC3E}">
        <p14:creationId xmlns:p14="http://schemas.microsoft.com/office/powerpoint/2010/main" val="685952538"/>
      </p:ext>
    </p:extLst>
  </p:cSld>
  <p:clrMap bg1="lt1" tx1="dk1" bg2="lt2" tx2="dk2" accent1="accent1" accent2="accent2" accent3="accent3" accent4="accent4" accent5="accent5" accent6="accent6" hlink="hlink" folHlink="folHlink"/>
  <p:sldLayoutIdLst>
    <p:sldLayoutId id="2147483754" r:id="rId1"/>
    <p:sldLayoutId id="2147483753" r:id="rId2"/>
    <p:sldLayoutId id="2147483790" r:id="rId3"/>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050" name="Picture 2" descr="The Lent Season &amp; Symbolism - Unspoken Elements">
            <a:extLst>
              <a:ext uri="{FF2B5EF4-FFF2-40B4-BE49-F238E27FC236}">
                <a16:creationId xmlns:a16="http://schemas.microsoft.com/office/drawing/2014/main" id="{66E3D6CF-6543-72FA-4159-DFDA5402B442}"/>
              </a:ext>
            </a:extLst>
          </p:cNvPr>
          <p:cNvPicPr>
            <a:picLocks noChangeAspect="1" noChangeArrowheads="1"/>
          </p:cNvPicPr>
          <p:nvPr userDrawn="1"/>
        </p:nvPicPr>
        <p:blipFill>
          <a:blip r:embed="rId5" cstate="email">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628650" y="202566"/>
            <a:ext cx="7886700" cy="1325563"/>
          </a:xfrm>
          <a:prstGeom prst="rect">
            <a:avLst/>
          </a:prstGeom>
        </p:spPr>
        <p:txBody>
          <a:bodyPr vert="horz" lIns="91440" tIns="45720" rIns="91440" bIns="45720" rtlCol="0" anchor="ctr">
            <a:normAutofit/>
          </a:bodyPr>
          <a:lstStyle/>
          <a:p>
            <a:r>
              <a:rPr lang="en-US" dirty="0"/>
              <a:t>Call to Worship Lent</a:t>
            </a:r>
          </a:p>
        </p:txBody>
      </p:sp>
    </p:spTree>
    <p:extLst>
      <p:ext uri="{BB962C8B-B14F-4D97-AF65-F5344CB8AC3E}">
        <p14:creationId xmlns:p14="http://schemas.microsoft.com/office/powerpoint/2010/main" val="2886460046"/>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ctr" defTabSz="914400" rtl="0" eaLnBrk="1" latinLnBrk="0" hangingPunct="1">
        <a:lnSpc>
          <a:spcPct val="90000"/>
        </a:lnSpc>
        <a:spcBef>
          <a:spcPct val="0"/>
        </a:spcBef>
        <a:buNone/>
        <a:defRPr sz="44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050DE8C1-A0AD-CD01-2280-CBC4BD20819F}"/>
              </a:ext>
            </a:extLst>
          </p:cNvPr>
          <p:cNvPicPr>
            <a:picLocks noChangeAspect="1" noChangeArrowheads="1"/>
          </p:cNvPicPr>
          <p:nvPr userDrawn="1"/>
        </p:nvPicPr>
        <p:blipFill>
          <a:blip r:embed="rId5">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a:extLst>
              <a:ext uri="{FF2B5EF4-FFF2-40B4-BE49-F238E27FC236}">
                <a16:creationId xmlns:a16="http://schemas.microsoft.com/office/drawing/2014/main" id="{3CD8EB3F-446E-AA50-BCB4-B95F68B759F2}"/>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dirty="0"/>
              <a:t>Advent Candle Lighting </a:t>
            </a:r>
          </a:p>
        </p:txBody>
      </p:sp>
    </p:spTree>
    <p:extLst>
      <p:ext uri="{BB962C8B-B14F-4D97-AF65-F5344CB8AC3E}">
        <p14:creationId xmlns:p14="http://schemas.microsoft.com/office/powerpoint/2010/main" val="1517373760"/>
      </p:ext>
    </p:extLst>
  </p:cSld>
  <p:clrMap bg1="lt1" tx1="dk1" bg2="lt2" tx2="dk2" accent1="accent1" accent2="accent2" accent3="accent3" accent4="accent4" accent5="accent5" accent6="accent6" hlink="hlink" folHlink="folHlink"/>
  <p:sldLayoutIdLst>
    <p:sldLayoutId id="2147483648" r:id="rId1"/>
    <p:sldLayoutId id="2147483649" r:id="rId2"/>
    <p:sldLayoutId id="2147483650" r:id="rId3"/>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ctr" defTabSz="914400" rtl="0" eaLnBrk="1" latinLnBrk="0" hangingPunct="1">
        <a:lnSpc>
          <a:spcPct val="90000"/>
        </a:lnSpc>
        <a:spcBef>
          <a:spcPct val="0"/>
        </a:spcBef>
        <a:buNone/>
        <a:defRPr sz="4400" kern="1200">
          <a:solidFill>
            <a:schemeClr val="tx1"/>
          </a:solidFill>
          <a:latin typeface="Baguet Script" pitchFamily="2" charset="77"/>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2" Type="http://schemas.openxmlformats.org/officeDocument/2006/relationships/image" Target="../media/image30.tiff"/><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2" Type="http://schemas.openxmlformats.org/officeDocument/2006/relationships/image" Target="../media/image30.tiff"/><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2" Type="http://schemas.openxmlformats.org/officeDocument/2006/relationships/image" Target="../media/image30.tiff"/><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2" Type="http://schemas.openxmlformats.org/officeDocument/2006/relationships/image" Target="../media/image30.tiff"/><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2" Type="http://schemas.openxmlformats.org/officeDocument/2006/relationships/image" Target="../media/image30.tiff"/><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2" Type="http://schemas.openxmlformats.org/officeDocument/2006/relationships/image" Target="../media/image30.tiff"/><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2" Type="http://schemas.openxmlformats.org/officeDocument/2006/relationships/image" Target="../media/image30.tiff"/><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2" Type="http://schemas.openxmlformats.org/officeDocument/2006/relationships/image" Target="../media/image30.tiff"/><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3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5.xml"/></Relationships>
</file>

<file path=ppt/slides/_rels/slide3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5.xml"/></Relationships>
</file>

<file path=ppt/slides/_rels/slide3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5.xml"/></Relationships>
</file>

<file path=ppt/slides/_rels/slide3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5.xml"/></Relationships>
</file>

<file path=ppt/slides/_rels/slide3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5.xml"/></Relationships>
</file>

<file path=ppt/slides/_rels/slide3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5.xml"/></Relationships>
</file>

<file path=ppt/slides/_rels/slide3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48.xml.rels><?xml version="1.0" encoding="UTF-8" standalone="yes"?>
<Relationships xmlns="http://schemas.openxmlformats.org/package/2006/relationships"><Relationship Id="rId3" Type="http://schemas.openxmlformats.org/officeDocument/2006/relationships/hyperlink" Target="Music/Gloria%20Patri%20-%20RUMC.mp3" TargetMode="External"/><Relationship Id="rId2" Type="http://schemas.openxmlformats.org/officeDocument/2006/relationships/image" Target="../media/image34.jpeg"/><Relationship Id="rId1" Type="http://schemas.openxmlformats.org/officeDocument/2006/relationships/slideLayout" Target="../slideLayouts/slideLayout1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8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5.xml"/></Relationships>
</file>

<file path=ppt/slides/_rels/slide6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5.xml"/></Relationships>
</file>

<file path=ppt/slides/_rels/slide6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5.xml"/></Relationships>
</file>

<file path=ppt/slides/_rels/slide6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5.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8.xml.rels><?xml version="1.0" encoding="UTF-8" standalone="yes"?>
<Relationships xmlns="http://schemas.openxmlformats.org/package/2006/relationships"><Relationship Id="rId2" Type="http://schemas.openxmlformats.org/officeDocument/2006/relationships/image" Target="../media/image36.tiff"/><Relationship Id="rId1" Type="http://schemas.openxmlformats.org/officeDocument/2006/relationships/slideLayout" Target="../slideLayouts/slideLayout25.xml"/></Relationships>
</file>

<file path=ppt/slides/_rels/slide6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5026872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294254" y="32273"/>
            <a:ext cx="3272803" cy="1616203"/>
          </a:xfrm>
          <a:prstGeom prst="rect">
            <a:avLst/>
          </a:prstGeom>
        </p:spPr>
        <p:txBody>
          <a:bodyPr vert="horz" lIns="91440" tIns="45720" rIns="91440" bIns="45720" rtlCol="0" anchor="ctr">
            <a:normAutofit/>
          </a:bodyPr>
          <a:lstStyle/>
          <a:p>
            <a:pPr algn="ctr" defTabSz="914400">
              <a:lnSpc>
                <a:spcPct val="90000"/>
              </a:lnSpc>
              <a:spcBef>
                <a:spcPct val="0"/>
              </a:spcBef>
              <a:spcAft>
                <a:spcPts val="600"/>
              </a:spcAft>
            </a:pPr>
            <a:r>
              <a:rPr lang="en-US" sz="4500" b="1" kern="1200" dirty="0">
                <a:solidFill>
                  <a:schemeClr val="tx1"/>
                </a:solidFill>
                <a:latin typeface="APPLE CHANCERY" panose="03020702040506060504" pitchFamily="66" charset="-79"/>
                <a:ea typeface="+mj-ea"/>
                <a:cs typeface="APPLE CHANCERY" panose="03020702040506060504" pitchFamily="66" charset="-79"/>
              </a:rPr>
              <a:t>Prelude</a:t>
            </a:r>
          </a:p>
        </p:txBody>
      </p:sp>
      <p:sp>
        <p:nvSpPr>
          <p:cNvPr id="5" name="TextBox 4"/>
          <p:cNvSpPr txBox="1"/>
          <p:nvPr/>
        </p:nvSpPr>
        <p:spPr>
          <a:xfrm>
            <a:off x="4685946" y="1055913"/>
            <a:ext cx="4375273" cy="3447832"/>
          </a:xfrm>
          <a:prstGeom prst="rect">
            <a:avLst/>
          </a:prstGeom>
        </p:spPr>
        <p:txBody>
          <a:bodyPr vert="horz" lIns="91440" tIns="45720" rIns="91440" bIns="45720" rtlCol="0" anchor="t">
            <a:noAutofit/>
          </a:bodyPr>
          <a:lstStyle/>
          <a:p>
            <a:pPr algn="ctr" defTabSz="914400">
              <a:lnSpc>
                <a:spcPct val="90000"/>
              </a:lnSpc>
              <a:spcAft>
                <a:spcPts val="600"/>
              </a:spcAft>
            </a:pPr>
            <a:r>
              <a:rPr lang="en-US" sz="3000" dirty="0">
                <a:latin typeface="Verdana" panose="020B0604030504040204" pitchFamily="34" charset="0"/>
                <a:ea typeface="Verdana" panose="020B0604030504040204" pitchFamily="34" charset="0"/>
                <a:cs typeface="Verdana" panose="020B0604030504040204" pitchFamily="34" charset="0"/>
              </a:rPr>
              <a:t>Pastor Eduardo Carrillo</a:t>
            </a:r>
          </a:p>
          <a:p>
            <a:pPr algn="ctr" defTabSz="914400">
              <a:lnSpc>
                <a:spcPct val="90000"/>
              </a:lnSpc>
              <a:spcAft>
                <a:spcPts val="600"/>
              </a:spcAft>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defTabSz="914400">
              <a:lnSpc>
                <a:spcPct val="90000"/>
              </a:lnSpc>
              <a:spcAft>
                <a:spcPts val="600"/>
              </a:spcAft>
            </a:pPr>
            <a:r>
              <a:rPr lang="en-US" sz="3000" i="1" dirty="0">
                <a:latin typeface="Verdana" panose="020B0604030504040204" pitchFamily="34" charset="0"/>
                <a:ea typeface="Verdana" panose="020B0604030504040204" pitchFamily="34" charset="0"/>
                <a:cs typeface="Verdana" panose="020B0604030504040204" pitchFamily="34" charset="0"/>
              </a:rPr>
              <a:t>Fifteenth Sunday after Pentecost</a:t>
            </a:r>
          </a:p>
          <a:p>
            <a:pPr algn="ctr" defTabSz="914400">
              <a:lnSpc>
                <a:spcPct val="90000"/>
              </a:lnSpc>
              <a:spcAft>
                <a:spcPts val="600"/>
              </a:spcAft>
            </a:pPr>
            <a:endParaRPr lang="en-US" sz="2800" i="1" dirty="0">
              <a:latin typeface="Verdana" panose="020B0604030504040204" pitchFamily="34" charset="0"/>
              <a:ea typeface="Verdana" panose="020B0604030504040204" pitchFamily="34" charset="0"/>
              <a:cs typeface="Verdana" panose="020B0604030504040204" pitchFamily="34" charset="0"/>
            </a:endParaRPr>
          </a:p>
          <a:p>
            <a:pPr algn="ctr" defTabSz="914400">
              <a:lnSpc>
                <a:spcPct val="90000"/>
              </a:lnSpc>
              <a:spcAft>
                <a:spcPts val="600"/>
              </a:spcAft>
            </a:pPr>
            <a:r>
              <a:rPr lang="en-US" sz="3000" dirty="0">
                <a:latin typeface="Verdana" panose="020B0604030504040204" pitchFamily="34" charset="0"/>
                <a:ea typeface="Verdana" panose="020B0604030504040204" pitchFamily="34" charset="0"/>
                <a:cs typeface="Verdana" panose="020B0604030504040204" pitchFamily="34" charset="0"/>
              </a:rPr>
              <a:t>September 6</a:t>
            </a:r>
            <a:r>
              <a:rPr lang="en-US" sz="3000" baseline="30000" dirty="0">
                <a:latin typeface="Verdana" panose="020B0604030504040204" pitchFamily="34" charset="0"/>
                <a:ea typeface="Verdana" panose="020B0604030504040204" pitchFamily="34" charset="0"/>
                <a:cs typeface="Verdana" panose="020B0604030504040204" pitchFamily="34" charset="0"/>
              </a:rPr>
              <a:t>th</a:t>
            </a:r>
            <a:r>
              <a:rPr lang="en-US" sz="3000" dirty="0">
                <a:latin typeface="Verdana" panose="020B0604030504040204" pitchFamily="34" charset="0"/>
                <a:ea typeface="Verdana" panose="020B0604030504040204" pitchFamily="34" charset="0"/>
                <a:cs typeface="Verdana" panose="020B0604030504040204" pitchFamily="34" charset="0"/>
              </a:rPr>
              <a:t>, 2026</a:t>
            </a:r>
          </a:p>
          <a:p>
            <a:pPr algn="ctr" defTabSz="914400">
              <a:lnSpc>
                <a:spcPct val="90000"/>
              </a:lnSpc>
              <a:spcAft>
                <a:spcPts val="600"/>
              </a:spcAft>
            </a:pPr>
            <a:endParaRPr lang="en-US" sz="2000" dirty="0">
              <a:latin typeface="Verdana" panose="020B0604030504040204" pitchFamily="34" charset="0"/>
              <a:ea typeface="Verdana" panose="020B0604030504040204" pitchFamily="34" charset="0"/>
              <a:cs typeface="Verdana" panose="020B0604030504040204" pitchFamily="34" charset="0"/>
            </a:endParaRPr>
          </a:p>
          <a:p>
            <a:pPr algn="ctr" defTabSz="914400">
              <a:lnSpc>
                <a:spcPct val="90000"/>
              </a:lnSpc>
              <a:spcAft>
                <a:spcPts val="600"/>
              </a:spcAft>
            </a:pPr>
            <a:r>
              <a:rPr lang="en-US" dirty="0">
                <a:latin typeface="Verdana" panose="020B0604030504040204" pitchFamily="34" charset="0"/>
                <a:ea typeface="Verdana" panose="020B0604030504040204" pitchFamily="34" charset="0"/>
                <a:cs typeface="Verdana" panose="020B0604030504040204" pitchFamily="34" charset="0"/>
              </a:rPr>
              <a:t>CCLI License:</a:t>
            </a:r>
          </a:p>
          <a:p>
            <a:pPr algn="ctr" defTabSz="914400">
              <a:lnSpc>
                <a:spcPct val="90000"/>
              </a:lnSpc>
              <a:spcAft>
                <a:spcPts val="600"/>
              </a:spcAft>
            </a:pPr>
            <a:r>
              <a:rPr lang="en-US" dirty="0">
                <a:latin typeface="Verdana" panose="020B0604030504040204" pitchFamily="34" charset="0"/>
                <a:ea typeface="Verdana" panose="020B0604030504040204" pitchFamily="34" charset="0"/>
                <a:cs typeface="Verdana" panose="020B0604030504040204" pitchFamily="34" charset="0"/>
              </a:rPr>
              <a:t>3430384-01-1829</a:t>
            </a:r>
          </a:p>
        </p:txBody>
      </p:sp>
      <p:cxnSp>
        <p:nvCxnSpPr>
          <p:cNvPr id="7" name="Straight Connector 6">
            <a:extLst>
              <a:ext uri="{FF2B5EF4-FFF2-40B4-BE49-F238E27FC236}">
                <a16:creationId xmlns:a16="http://schemas.microsoft.com/office/drawing/2014/main" id="{C162BB4D-E2BF-6CFB-AE05-BD3B2DB2342A}"/>
              </a:ext>
            </a:extLst>
          </p:cNvPr>
          <p:cNvCxnSpPr/>
          <p:nvPr/>
        </p:nvCxnSpPr>
        <p:spPr>
          <a:xfrm>
            <a:off x="5474768" y="1055913"/>
            <a:ext cx="2797628" cy="0"/>
          </a:xfrm>
          <a:prstGeom prst="line">
            <a:avLst/>
          </a:prstGeom>
          <a:ln>
            <a:solidFill>
              <a:srgbClr val="A791C5"/>
            </a:solidFill>
          </a:ln>
        </p:spPr>
        <p:style>
          <a:lnRef idx="3">
            <a:schemeClr val="accent1"/>
          </a:lnRef>
          <a:fillRef idx="0">
            <a:schemeClr val="accent1"/>
          </a:fillRef>
          <a:effectRef idx="2">
            <a:schemeClr val="accent1"/>
          </a:effectRef>
          <a:fontRef idx="minor">
            <a:schemeClr val="tx1"/>
          </a:fontRef>
        </p:style>
      </p:cxnSp>
      <p:sp>
        <p:nvSpPr>
          <p:cNvPr id="3" name="Text Placeholder 2">
            <a:extLst>
              <a:ext uri="{FF2B5EF4-FFF2-40B4-BE49-F238E27FC236}">
                <a16:creationId xmlns:a16="http://schemas.microsoft.com/office/drawing/2014/main" id="{790E8C4D-1CAC-DDD4-D69E-6D9FF4401769}"/>
              </a:ext>
            </a:extLst>
          </p:cNvPr>
          <p:cNvSpPr txBox="1">
            <a:spLocks/>
          </p:cNvSpPr>
          <p:nvPr/>
        </p:nvSpPr>
        <p:spPr>
          <a:xfrm>
            <a:off x="628650" y="6492874"/>
            <a:ext cx="7886700" cy="365126"/>
          </a:xfrm>
          <a:prstGeom prst="rect">
            <a:avLst/>
          </a:prstGeom>
          <a:solidFill>
            <a:schemeClr val="bg1"/>
          </a:solidFill>
        </p:spPr>
        <p:txBody>
          <a:bodyPr vert="horz" lIns="91440" tIns="45720" rIns="91440" bIns="45720" rtlCol="0">
            <a:noAutofit/>
          </a:bodyPr>
          <a:lstStyle>
            <a:lvl1pPr marL="0" indent="0" algn="ctr" defTabSz="914400" rtl="0" eaLnBrk="1" latinLnBrk="0" hangingPunct="1">
              <a:lnSpc>
                <a:spcPct val="90000"/>
              </a:lnSpc>
              <a:spcBef>
                <a:spcPts val="1000"/>
              </a:spcBef>
              <a:buFontTx/>
              <a:buNone/>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200" b="1" dirty="0"/>
              <a:t>Livestream Notice:</a:t>
            </a:r>
            <a:r>
              <a:rPr lang="en-US" sz="1200" dirty="0"/>
              <a:t> Our worship service is live-streamed and recorded. By attending, you consent to being included in the broadcast. Thank you for joining us!</a:t>
            </a:r>
          </a:p>
        </p:txBody>
      </p:sp>
      <p:pic>
        <p:nvPicPr>
          <p:cNvPr id="2" name="Picture 1">
            <a:extLst>
              <a:ext uri="{FF2B5EF4-FFF2-40B4-BE49-F238E27FC236}">
                <a16:creationId xmlns:a16="http://schemas.microsoft.com/office/drawing/2014/main" id="{E6AD6117-99B0-6E53-03CA-637ADC4ADF48}"/>
              </a:ext>
            </a:extLst>
          </p:cNvPr>
          <p:cNvPicPr>
            <a:picLocks noChangeAspect="1"/>
          </p:cNvPicPr>
          <p:nvPr/>
        </p:nvPicPr>
        <p:blipFill rotWithShape="1">
          <a:blip r:embed="rId3"/>
          <a:srcRect l="93" r="93"/>
          <a:stretch/>
        </p:blipFill>
        <p:spPr>
          <a:xfrm>
            <a:off x="328313" y="521382"/>
            <a:ext cx="4129742" cy="5815235"/>
          </a:xfrm>
          <a:prstGeom prst="ellipse">
            <a:avLst/>
          </a:prstGeom>
          <a:ln>
            <a:noFill/>
          </a:ln>
          <a:effectLst>
            <a:softEdge rad="112500"/>
          </a:effectLst>
        </p:spPr>
      </p:pic>
    </p:spTree>
    <p:extLst>
      <p:ext uri="{BB962C8B-B14F-4D97-AF65-F5344CB8AC3E}">
        <p14:creationId xmlns:p14="http://schemas.microsoft.com/office/powerpoint/2010/main" val="239108026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990601" y="459352"/>
            <a:ext cx="3088098" cy="5463560"/>
          </a:xfrm>
          <a:prstGeom prst="rect">
            <a:avLst/>
          </a:prstGeom>
        </p:spPr>
      </p:pic>
      <p:sp>
        <p:nvSpPr>
          <p:cNvPr id="6" name="TextBox 5"/>
          <p:cNvSpPr txBox="1"/>
          <p:nvPr/>
        </p:nvSpPr>
        <p:spPr>
          <a:xfrm>
            <a:off x="4201383" y="1767006"/>
            <a:ext cx="4181839" cy="3323987"/>
          </a:xfrm>
          <a:prstGeom prst="rect">
            <a:avLst/>
          </a:prstGeom>
          <a:noFill/>
        </p:spPr>
        <p:txBody>
          <a:bodyPr wrap="square" rtlCol="0">
            <a:spAutoFit/>
          </a:bodyPr>
          <a:lstStyle/>
          <a:p>
            <a:pPr algn="ctr"/>
            <a:r>
              <a:rPr lang="en-US" sz="3000" dirty="0">
                <a:ea typeface="Times New Roman" charset="0"/>
                <a:cs typeface="Times New Roman" charset="0"/>
              </a:rPr>
              <a:t>WELCOME,</a:t>
            </a:r>
          </a:p>
          <a:p>
            <a:pPr algn="ctr"/>
            <a:endParaRPr lang="en-US" sz="3000" dirty="0">
              <a:ea typeface="Times New Roman" charset="0"/>
              <a:cs typeface="Times New Roman" charset="0"/>
            </a:endParaRPr>
          </a:p>
          <a:p>
            <a:pPr algn="ctr"/>
            <a:r>
              <a:rPr lang="en-US" sz="3000" dirty="0">
                <a:ea typeface="Times New Roman" charset="0"/>
                <a:cs typeface="Times New Roman" charset="0"/>
              </a:rPr>
              <a:t>ANNOUNCEMENTS,</a:t>
            </a:r>
          </a:p>
          <a:p>
            <a:pPr algn="ctr"/>
            <a:endParaRPr lang="en-US" sz="3000" dirty="0">
              <a:ea typeface="Times New Roman" charset="0"/>
              <a:cs typeface="Times New Roman" charset="0"/>
            </a:endParaRPr>
          </a:p>
          <a:p>
            <a:pPr algn="ctr"/>
            <a:r>
              <a:rPr lang="en-US" sz="3000" dirty="0">
                <a:ea typeface="Times New Roman" charset="0"/>
                <a:cs typeface="Times New Roman" charset="0"/>
              </a:rPr>
              <a:t>and</a:t>
            </a:r>
          </a:p>
          <a:p>
            <a:pPr algn="ctr"/>
            <a:endParaRPr lang="en-US" sz="3000" dirty="0">
              <a:ea typeface="Times New Roman" charset="0"/>
              <a:cs typeface="Times New Roman" charset="0"/>
            </a:endParaRPr>
          </a:p>
          <a:p>
            <a:pPr algn="ctr"/>
            <a:r>
              <a:rPr lang="en-US" sz="3000" dirty="0">
                <a:ea typeface="Times New Roman" charset="0"/>
                <a:cs typeface="Times New Roman" charset="0"/>
              </a:rPr>
              <a:t>CELEBRATIONS</a:t>
            </a:r>
          </a:p>
        </p:txBody>
      </p:sp>
      <p:sp>
        <p:nvSpPr>
          <p:cNvPr id="3" name="Text Placeholder 2">
            <a:extLst>
              <a:ext uri="{FF2B5EF4-FFF2-40B4-BE49-F238E27FC236}">
                <a16:creationId xmlns:a16="http://schemas.microsoft.com/office/drawing/2014/main" id="{4BE48C85-74DE-3EDA-A57D-24506D099521}"/>
              </a:ext>
            </a:extLst>
          </p:cNvPr>
          <p:cNvSpPr txBox="1">
            <a:spLocks/>
          </p:cNvSpPr>
          <p:nvPr/>
        </p:nvSpPr>
        <p:spPr>
          <a:xfrm>
            <a:off x="628650" y="6492874"/>
            <a:ext cx="7886700" cy="365126"/>
          </a:xfrm>
          <a:prstGeom prst="rect">
            <a:avLst/>
          </a:prstGeom>
          <a:solidFill>
            <a:schemeClr val="bg1"/>
          </a:solidFill>
        </p:spPr>
        <p:txBody>
          <a:bodyPr vert="horz" lIns="91440" tIns="45720" rIns="91440" bIns="45720" rtlCol="0">
            <a:noAutofit/>
          </a:bodyPr>
          <a:lstStyle>
            <a:lvl1pPr marL="0" indent="0" algn="ctr" defTabSz="914400" rtl="0" eaLnBrk="1" latinLnBrk="0" hangingPunct="1">
              <a:lnSpc>
                <a:spcPct val="90000"/>
              </a:lnSpc>
              <a:spcBef>
                <a:spcPts val="1000"/>
              </a:spcBef>
              <a:buFontTx/>
              <a:buNone/>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200" b="1" dirty="0"/>
              <a:t>Livestream Notice:</a:t>
            </a:r>
            <a:r>
              <a:rPr lang="en-US" sz="1200" dirty="0"/>
              <a:t> Our worship service is live-streamed and recorded. By attending, you consent to being included in the broadcast. Thank you for joining us!</a:t>
            </a:r>
          </a:p>
        </p:txBody>
      </p:sp>
    </p:spTree>
    <p:extLst>
      <p:ext uri="{BB962C8B-B14F-4D97-AF65-F5344CB8AC3E}">
        <p14:creationId xmlns:p14="http://schemas.microsoft.com/office/powerpoint/2010/main" val="190329768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1790E4C-1D28-8E1C-2EFE-BBE4F025B6EE}"/>
              </a:ext>
            </a:extLst>
          </p:cNvPr>
          <p:cNvSpPr>
            <a:spLocks noGrp="1"/>
          </p:cNvSpPr>
          <p:nvPr>
            <p:ph type="body" sz="quarter" idx="11"/>
          </p:nvPr>
        </p:nvSpPr>
        <p:spPr>
          <a:xfrm>
            <a:off x="1740229" y="1074637"/>
            <a:ext cx="7215812" cy="1515173"/>
          </a:xfrm>
        </p:spPr>
        <p:txBody>
          <a:bodyPr>
            <a:noAutofit/>
          </a:bodyPr>
          <a:lstStyle/>
          <a:p>
            <a:pPr>
              <a:lnSpc>
                <a:spcPct val="150000"/>
              </a:lnSpc>
            </a:pPr>
            <a:r>
              <a:rPr lang="en-US" dirty="0"/>
              <a:t>Come, gather in the presence of the God who claims us. </a:t>
            </a:r>
          </a:p>
        </p:txBody>
      </p:sp>
      <p:sp>
        <p:nvSpPr>
          <p:cNvPr id="3" name="Text Placeholder 2">
            <a:extLst>
              <a:ext uri="{FF2B5EF4-FFF2-40B4-BE49-F238E27FC236}">
                <a16:creationId xmlns:a16="http://schemas.microsoft.com/office/drawing/2014/main" id="{FED6E686-4D80-2E01-348E-5EF5CBD43CA6}"/>
              </a:ext>
            </a:extLst>
          </p:cNvPr>
          <p:cNvSpPr>
            <a:spLocks noGrp="1"/>
          </p:cNvSpPr>
          <p:nvPr>
            <p:ph type="body" sz="quarter" idx="12"/>
          </p:nvPr>
        </p:nvSpPr>
        <p:spPr>
          <a:xfrm>
            <a:off x="1740229" y="3429000"/>
            <a:ext cx="7215811" cy="1515172"/>
          </a:xfrm>
        </p:spPr>
        <p:txBody>
          <a:bodyPr>
            <a:noAutofit/>
          </a:bodyPr>
          <a:lstStyle/>
          <a:p>
            <a:pPr>
              <a:lnSpc>
                <a:spcPct val="150000"/>
              </a:lnSpc>
            </a:pPr>
            <a:r>
              <a:rPr lang="en-US" dirty="0"/>
              <a:t>We come, bound together by the love of Christ. </a:t>
            </a:r>
          </a:p>
        </p:txBody>
      </p:sp>
    </p:spTree>
    <p:extLst>
      <p:ext uri="{BB962C8B-B14F-4D97-AF65-F5344CB8AC3E}">
        <p14:creationId xmlns:p14="http://schemas.microsoft.com/office/powerpoint/2010/main" val="104917922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193C40-9258-CE8E-A58D-A5A200F0025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5FAC1D7-F57F-4069-FF88-921A9C15DD46}"/>
              </a:ext>
            </a:extLst>
          </p:cNvPr>
          <p:cNvSpPr>
            <a:spLocks noGrp="1"/>
          </p:cNvSpPr>
          <p:nvPr>
            <p:ph type="body" sz="quarter" idx="11"/>
          </p:nvPr>
        </p:nvSpPr>
        <p:spPr>
          <a:xfrm>
            <a:off x="1740229" y="1074637"/>
            <a:ext cx="7215812" cy="1515173"/>
          </a:xfrm>
        </p:spPr>
        <p:txBody>
          <a:bodyPr>
            <a:noAutofit/>
          </a:bodyPr>
          <a:lstStyle/>
          <a:p>
            <a:pPr>
              <a:lnSpc>
                <a:spcPct val="150000"/>
              </a:lnSpc>
            </a:pPr>
            <a:r>
              <a:rPr lang="en-US" dirty="0"/>
              <a:t>Where two or three are gathered in God's name, Christ is here among us. </a:t>
            </a:r>
          </a:p>
        </p:txBody>
      </p:sp>
      <p:sp>
        <p:nvSpPr>
          <p:cNvPr id="3" name="Text Placeholder 2">
            <a:extLst>
              <a:ext uri="{FF2B5EF4-FFF2-40B4-BE49-F238E27FC236}">
                <a16:creationId xmlns:a16="http://schemas.microsoft.com/office/drawing/2014/main" id="{316108D6-E385-5064-0610-0656C7DD67A4}"/>
              </a:ext>
            </a:extLst>
          </p:cNvPr>
          <p:cNvSpPr>
            <a:spLocks noGrp="1"/>
          </p:cNvSpPr>
          <p:nvPr>
            <p:ph type="body" sz="quarter" idx="12"/>
          </p:nvPr>
        </p:nvSpPr>
        <p:spPr>
          <a:xfrm>
            <a:off x="1740230" y="3342736"/>
            <a:ext cx="7215811" cy="1515172"/>
          </a:xfrm>
        </p:spPr>
        <p:txBody>
          <a:bodyPr>
            <a:noAutofit/>
          </a:bodyPr>
          <a:lstStyle/>
          <a:p>
            <a:pPr>
              <a:lnSpc>
                <a:spcPct val="150000"/>
              </a:lnSpc>
            </a:pPr>
            <a:r>
              <a:rPr lang="en-US" dirty="0"/>
              <a:t>We bring our best and our worst. </a:t>
            </a:r>
          </a:p>
        </p:txBody>
      </p:sp>
    </p:spTree>
    <p:extLst>
      <p:ext uri="{BB962C8B-B14F-4D97-AF65-F5344CB8AC3E}">
        <p14:creationId xmlns:p14="http://schemas.microsoft.com/office/powerpoint/2010/main" val="194758734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C2008-37CE-FD50-B2E2-69357046EAA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FE813B5-DDF3-724B-1FB6-AE470F7E30BC}"/>
              </a:ext>
            </a:extLst>
          </p:cNvPr>
          <p:cNvSpPr>
            <a:spLocks noGrp="1"/>
          </p:cNvSpPr>
          <p:nvPr>
            <p:ph type="body" sz="quarter" idx="11"/>
          </p:nvPr>
        </p:nvSpPr>
        <p:spPr>
          <a:xfrm>
            <a:off x="1740228" y="1074637"/>
            <a:ext cx="7403771" cy="1515173"/>
          </a:xfrm>
        </p:spPr>
        <p:txBody>
          <a:bodyPr>
            <a:noAutofit/>
          </a:bodyPr>
          <a:lstStyle/>
          <a:p>
            <a:pPr>
              <a:lnSpc>
                <a:spcPct val="150000"/>
              </a:lnSpc>
            </a:pPr>
            <a:r>
              <a:rPr lang="en-US" dirty="0"/>
              <a:t>The Lord is here! The one who blesses us in the struggle and feeds us in the wilderness.</a:t>
            </a:r>
          </a:p>
        </p:txBody>
      </p:sp>
      <p:sp>
        <p:nvSpPr>
          <p:cNvPr id="3" name="Text Placeholder 2">
            <a:extLst>
              <a:ext uri="{FF2B5EF4-FFF2-40B4-BE49-F238E27FC236}">
                <a16:creationId xmlns:a16="http://schemas.microsoft.com/office/drawing/2014/main" id="{DB74C3CD-2504-2D6C-BEB0-D8F2ECC55031}"/>
              </a:ext>
            </a:extLst>
          </p:cNvPr>
          <p:cNvSpPr>
            <a:spLocks noGrp="1"/>
          </p:cNvSpPr>
          <p:nvPr>
            <p:ph type="body" sz="quarter" idx="12"/>
          </p:nvPr>
        </p:nvSpPr>
        <p:spPr>
          <a:xfrm>
            <a:off x="1740230" y="3510605"/>
            <a:ext cx="7215811" cy="1515172"/>
          </a:xfrm>
        </p:spPr>
        <p:txBody>
          <a:bodyPr>
            <a:noAutofit/>
          </a:bodyPr>
          <a:lstStyle/>
          <a:p>
            <a:pPr>
              <a:lnSpc>
                <a:spcPct val="150000"/>
              </a:lnSpc>
            </a:pPr>
            <a:r>
              <a:rPr lang="en-US" dirty="0"/>
              <a:t>Gather closer, vulnerable and surrounded by God’s love.</a:t>
            </a:r>
          </a:p>
          <a:p>
            <a:pPr>
              <a:lnSpc>
                <a:spcPct val="150000"/>
              </a:lnSpc>
            </a:pPr>
            <a:r>
              <a:rPr lang="en-US" dirty="0"/>
              <a:t>All: Let us worship with joyful hearts and reconciled spirits!</a:t>
            </a:r>
          </a:p>
        </p:txBody>
      </p:sp>
    </p:spTree>
    <p:extLst>
      <p:ext uri="{BB962C8B-B14F-4D97-AF65-F5344CB8AC3E}">
        <p14:creationId xmlns:p14="http://schemas.microsoft.com/office/powerpoint/2010/main" val="372987548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42E630B-7E43-04FC-ABDD-340F325211C1}"/>
              </a:ext>
            </a:extLst>
          </p:cNvPr>
          <p:cNvSpPr>
            <a:spLocks noGrp="1"/>
          </p:cNvSpPr>
          <p:nvPr>
            <p:ph type="body" sz="quarter" idx="10"/>
          </p:nvPr>
        </p:nvSpPr>
        <p:spPr>
          <a:xfrm>
            <a:off x="0" y="789441"/>
            <a:ext cx="5878286" cy="6068559"/>
          </a:xfrm>
        </p:spPr>
        <p:txBody>
          <a:bodyPr>
            <a:noAutofit/>
          </a:bodyPr>
          <a:lstStyle/>
          <a:p>
            <a:pPr marL="0" marR="0">
              <a:lnSpc>
                <a:spcPct val="100000"/>
              </a:lnSpc>
              <a:spcBef>
                <a:spcPts val="0"/>
              </a:spcBef>
              <a:spcAft>
                <a:spcPts val="0"/>
              </a:spcAft>
            </a:pPr>
            <a:r>
              <a:rPr lang="en-US" sz="3000" dirty="0">
                <a:effectLst/>
                <a:latin typeface="Verdana" panose="020B0604030504040204" pitchFamily="34" charset="0"/>
                <a:ea typeface="Verdana" panose="020B0604030504040204" pitchFamily="34" charset="0"/>
                <a:cs typeface="Verdana" panose="020B0604030504040204" pitchFamily="34" charset="0"/>
              </a:rPr>
              <a:t> </a:t>
            </a:r>
          </a:p>
        </p:txBody>
      </p:sp>
      <p:sp>
        <p:nvSpPr>
          <p:cNvPr id="6" name="TextBox 5">
            <a:extLst>
              <a:ext uri="{FF2B5EF4-FFF2-40B4-BE49-F238E27FC236}">
                <a16:creationId xmlns:a16="http://schemas.microsoft.com/office/drawing/2014/main" id="{37A69DB4-3E45-DA1F-05E8-B36F600EF776}"/>
              </a:ext>
            </a:extLst>
          </p:cNvPr>
          <p:cNvSpPr txBox="1"/>
          <p:nvPr/>
        </p:nvSpPr>
        <p:spPr>
          <a:xfrm>
            <a:off x="0" y="1698301"/>
            <a:ext cx="5599522" cy="4153894"/>
          </a:xfrm>
          <a:prstGeom prst="rect">
            <a:avLst/>
          </a:prstGeom>
          <a:noFill/>
        </p:spPr>
        <p:txBody>
          <a:bodyPr wrap="square">
            <a:spAutoFit/>
          </a:bodyPr>
          <a:lstStyle/>
          <a:p>
            <a:pPr algn="ctr">
              <a:lnSpc>
                <a:spcPct val="150000"/>
              </a:lnSpc>
            </a:pPr>
            <a:r>
              <a:rPr lang="en-US" sz="3000" b="1" dirty="0">
                <a:latin typeface="Verdana" panose="020B0604030504040204" pitchFamily="34" charset="0"/>
                <a:ea typeface="Verdana" panose="020B0604030504040204" pitchFamily="34" charset="0"/>
                <a:cs typeface="Verdana" panose="020B0604030504040204" pitchFamily="34" charset="0"/>
              </a:rPr>
              <a:t>Gracious God, you have redeemed us out of bondage and gathered us into one body. Open our hearts this morning to hear your Word, </a:t>
            </a: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64873118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2AA95E-B1D5-96BB-43DE-92BA06548E45}"/>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006755F6-31E6-8BFD-2C96-E4BB7C93F7BC}"/>
              </a:ext>
            </a:extLst>
          </p:cNvPr>
          <p:cNvSpPr>
            <a:spLocks noGrp="1"/>
          </p:cNvSpPr>
          <p:nvPr>
            <p:ph type="body" sz="quarter" idx="10"/>
          </p:nvPr>
        </p:nvSpPr>
        <p:spPr>
          <a:xfrm>
            <a:off x="0" y="789441"/>
            <a:ext cx="5878286" cy="6068559"/>
          </a:xfrm>
        </p:spPr>
        <p:txBody>
          <a:bodyPr>
            <a:noAutofit/>
          </a:bodyPr>
          <a:lstStyle/>
          <a:p>
            <a:pPr marL="0" marR="0">
              <a:lnSpc>
                <a:spcPct val="100000"/>
              </a:lnSpc>
              <a:spcBef>
                <a:spcPts val="0"/>
              </a:spcBef>
              <a:spcAft>
                <a:spcPts val="0"/>
              </a:spcAft>
            </a:pPr>
            <a:r>
              <a:rPr lang="en-US" sz="3000" dirty="0">
                <a:effectLst/>
                <a:latin typeface="Verdana" panose="020B0604030504040204" pitchFamily="34" charset="0"/>
                <a:ea typeface="Verdana" panose="020B0604030504040204" pitchFamily="34" charset="0"/>
                <a:cs typeface="Verdana" panose="020B0604030504040204" pitchFamily="34" charset="0"/>
              </a:rPr>
              <a:t> </a:t>
            </a:r>
          </a:p>
        </p:txBody>
      </p:sp>
      <p:sp>
        <p:nvSpPr>
          <p:cNvPr id="5" name="TextBox 4">
            <a:extLst>
              <a:ext uri="{FF2B5EF4-FFF2-40B4-BE49-F238E27FC236}">
                <a16:creationId xmlns:a16="http://schemas.microsoft.com/office/drawing/2014/main" id="{8F960C3F-80A6-C1D3-9C88-DC92F36E3B42}"/>
              </a:ext>
            </a:extLst>
          </p:cNvPr>
          <p:cNvSpPr txBox="1"/>
          <p:nvPr/>
        </p:nvSpPr>
        <p:spPr>
          <a:xfrm>
            <a:off x="0" y="1319120"/>
            <a:ext cx="5665694" cy="4846391"/>
          </a:xfrm>
          <a:prstGeom prst="rect">
            <a:avLst/>
          </a:prstGeom>
          <a:noFill/>
        </p:spPr>
        <p:txBody>
          <a:bodyPr wrap="square" anchor="ctr">
            <a:spAutoFit/>
          </a:bodyPr>
          <a:lstStyle/>
          <a:p>
            <a:pPr algn="ctr">
              <a:lnSpc>
                <a:spcPct val="150000"/>
              </a:lnSpc>
            </a:pPr>
            <a:r>
              <a:rPr lang="en-US" sz="3000" b="1" dirty="0">
                <a:latin typeface="Verdana" panose="020B0604030504040204" pitchFamily="34" charset="0"/>
                <a:ea typeface="Verdana" panose="020B0604030504040204" pitchFamily="34" charset="0"/>
                <a:cs typeface="Verdana" panose="020B0604030504040204" pitchFamily="34" charset="0"/>
              </a:rPr>
              <a:t>that we may lay down our grievances, clothe ourselves in the light of Christ, and reflect your reconciling love in our community. Forgive us when egos, </a:t>
            </a:r>
          </a:p>
        </p:txBody>
      </p:sp>
    </p:spTree>
    <p:extLst>
      <p:ext uri="{BB962C8B-B14F-4D97-AF65-F5344CB8AC3E}">
        <p14:creationId xmlns:p14="http://schemas.microsoft.com/office/powerpoint/2010/main" val="278059982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C5D85A-36BA-01C2-7490-D39D8BC67667}"/>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BF01FAB7-FA6B-6243-DB03-894FE171CB4C}"/>
              </a:ext>
            </a:extLst>
          </p:cNvPr>
          <p:cNvSpPr>
            <a:spLocks noGrp="1"/>
          </p:cNvSpPr>
          <p:nvPr>
            <p:ph type="body" sz="quarter" idx="10"/>
          </p:nvPr>
        </p:nvSpPr>
        <p:spPr>
          <a:xfrm>
            <a:off x="0" y="789441"/>
            <a:ext cx="5878286" cy="6068559"/>
          </a:xfrm>
        </p:spPr>
        <p:txBody>
          <a:bodyPr>
            <a:noAutofit/>
          </a:bodyPr>
          <a:lstStyle/>
          <a:p>
            <a:pPr marL="0" marR="0">
              <a:lnSpc>
                <a:spcPct val="100000"/>
              </a:lnSpc>
              <a:spcBef>
                <a:spcPts val="0"/>
              </a:spcBef>
              <a:spcAft>
                <a:spcPts val="0"/>
              </a:spcAft>
            </a:pPr>
            <a:r>
              <a:rPr lang="en-US" sz="3000" dirty="0">
                <a:effectLst/>
                <a:latin typeface="Verdana" panose="020B0604030504040204" pitchFamily="34" charset="0"/>
                <a:ea typeface="Verdana" panose="020B0604030504040204" pitchFamily="34" charset="0"/>
                <a:cs typeface="Verdana" panose="020B0604030504040204" pitchFamily="34" charset="0"/>
              </a:rPr>
              <a:t> </a:t>
            </a:r>
          </a:p>
        </p:txBody>
      </p:sp>
      <p:sp>
        <p:nvSpPr>
          <p:cNvPr id="5" name="TextBox 4">
            <a:extLst>
              <a:ext uri="{FF2B5EF4-FFF2-40B4-BE49-F238E27FC236}">
                <a16:creationId xmlns:a16="http://schemas.microsoft.com/office/drawing/2014/main" id="{EBE5BFFD-DA49-386E-9F9C-7F5900C8038D}"/>
              </a:ext>
            </a:extLst>
          </p:cNvPr>
          <p:cNvSpPr txBox="1"/>
          <p:nvPr/>
        </p:nvSpPr>
        <p:spPr>
          <a:xfrm>
            <a:off x="0" y="1319121"/>
            <a:ext cx="5629835" cy="4846391"/>
          </a:xfrm>
          <a:prstGeom prst="rect">
            <a:avLst/>
          </a:prstGeom>
          <a:noFill/>
        </p:spPr>
        <p:txBody>
          <a:bodyPr wrap="square" anchor="ctr">
            <a:spAutoFit/>
          </a:bodyPr>
          <a:lstStyle/>
          <a:p>
            <a:pPr algn="ctr">
              <a:lnSpc>
                <a:spcPct val="150000"/>
              </a:lnSpc>
            </a:pPr>
            <a:r>
              <a:rPr lang="en-US" sz="3000" b="1" dirty="0">
                <a:latin typeface="Verdana" panose="020B0604030504040204" pitchFamily="34" charset="0"/>
                <a:ea typeface="Verdana" panose="020B0604030504040204" pitchFamily="34" charset="0"/>
                <a:cs typeface="Verdana" panose="020B0604030504040204" pitchFamily="34" charset="0"/>
              </a:rPr>
              <a:t>hate, misinformation, and our own understandings get on the way to reconciliation. Nudge us to walk closer to you and one another. Amen.</a:t>
            </a:r>
            <a:r>
              <a:rPr lang="en-US" sz="3000" dirty="0">
                <a:latin typeface="Verdana" panose="020B0604030504040204" pitchFamily="34" charset="0"/>
                <a:ea typeface="Verdana" panose="020B0604030504040204" pitchFamily="34" charset="0"/>
                <a:cs typeface="Verdana" panose="020B0604030504040204" pitchFamily="34" charset="0"/>
              </a:rPr>
              <a:t> </a:t>
            </a:r>
            <a:endParaRPr lang="en-US" sz="3000" b="1"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20533730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90C43BB-312C-664D-A8E5-D110E720C93C}"/>
              </a:ext>
            </a:extLst>
          </p:cNvPr>
          <p:cNvPicPr>
            <a:picLocks noChangeAspect="1"/>
          </p:cNvPicPr>
          <p:nvPr/>
        </p:nvPicPr>
        <p:blipFill>
          <a:blip r:embed="rId2">
            <a:alphaModFix amt="15000"/>
          </a:blip>
          <a:stretch>
            <a:fillRect/>
          </a:stretch>
        </p:blipFill>
        <p:spPr>
          <a:xfrm>
            <a:off x="-282" y="0"/>
            <a:ext cx="9144282" cy="6858000"/>
          </a:xfrm>
          <a:prstGeom prst="rect">
            <a:avLst/>
          </a:prstGeom>
        </p:spPr>
      </p:pic>
      <p:sp>
        <p:nvSpPr>
          <p:cNvPr id="6" name="TextBox 5">
            <a:extLst>
              <a:ext uri="{FF2B5EF4-FFF2-40B4-BE49-F238E27FC236}">
                <a16:creationId xmlns:a16="http://schemas.microsoft.com/office/drawing/2014/main" id="{93C22C7F-3E16-4E4E-9E77-769C618F00E7}"/>
              </a:ext>
            </a:extLst>
          </p:cNvPr>
          <p:cNvSpPr txBox="1"/>
          <p:nvPr/>
        </p:nvSpPr>
        <p:spPr>
          <a:xfrm>
            <a:off x="1" y="2203728"/>
            <a:ext cx="9143999" cy="3785652"/>
          </a:xfrm>
          <a:prstGeom prst="rect">
            <a:avLst/>
          </a:prstGeom>
          <a:noFill/>
        </p:spPr>
        <p:txBody>
          <a:bodyPr wrap="square" rtlCol="0">
            <a:spAutoFit/>
          </a:bodyPr>
          <a:lstStyle/>
          <a:p>
            <a:pPr algn="ctr"/>
            <a:r>
              <a:rPr lang="en-US" sz="4000" dirty="0">
                <a:latin typeface="Times New Roman" charset="0"/>
                <a:ea typeface="Times New Roman" charset="0"/>
                <a:cs typeface="Times New Roman" charset="0"/>
              </a:rPr>
              <a:t>God of grace </a:t>
            </a:r>
          </a:p>
          <a:p>
            <a:pPr algn="ctr"/>
            <a:r>
              <a:rPr lang="en-US" sz="4000" dirty="0">
                <a:latin typeface="Times New Roman" charset="0"/>
                <a:ea typeface="Times New Roman" charset="0"/>
                <a:cs typeface="Times New Roman" charset="0"/>
              </a:rPr>
              <a:t>and God of glory, </a:t>
            </a:r>
          </a:p>
          <a:p>
            <a:pPr algn="ctr"/>
            <a:r>
              <a:rPr lang="en-US" sz="4000" dirty="0">
                <a:latin typeface="Times New Roman" charset="0"/>
                <a:ea typeface="Times New Roman" charset="0"/>
                <a:cs typeface="Times New Roman" charset="0"/>
              </a:rPr>
              <a:t>on thy people pour thy power; </a:t>
            </a:r>
          </a:p>
          <a:p>
            <a:pPr algn="ctr"/>
            <a:r>
              <a:rPr lang="en-US" sz="4000" dirty="0">
                <a:latin typeface="Times New Roman" charset="0"/>
                <a:ea typeface="Times New Roman" charset="0"/>
                <a:cs typeface="Times New Roman" charset="0"/>
              </a:rPr>
              <a:t>crown thine ancient </a:t>
            </a:r>
          </a:p>
          <a:p>
            <a:pPr algn="ctr"/>
            <a:r>
              <a:rPr lang="en-US" sz="4000" dirty="0">
                <a:latin typeface="Times New Roman" charset="0"/>
                <a:ea typeface="Times New Roman" charset="0"/>
                <a:cs typeface="Times New Roman" charset="0"/>
              </a:rPr>
              <a:t>church’s story; </a:t>
            </a:r>
          </a:p>
          <a:p>
            <a:pPr algn="ctr"/>
            <a:r>
              <a:rPr lang="en-US" sz="4000" dirty="0">
                <a:latin typeface="Times New Roman" charset="0"/>
                <a:ea typeface="Times New Roman" charset="0"/>
                <a:cs typeface="Times New Roman" charset="0"/>
              </a:rPr>
              <a:t>bring her bud to glorious flower.</a:t>
            </a:r>
            <a:endParaRPr lang="en-US" sz="3800" dirty="0">
              <a:latin typeface="Times New Roman" charset="0"/>
              <a:ea typeface="Times New Roman" charset="0"/>
              <a:cs typeface="Times New Roman" charset="0"/>
            </a:endParaRPr>
          </a:p>
        </p:txBody>
      </p:sp>
      <p:sp>
        <p:nvSpPr>
          <p:cNvPr id="8" name="TextBox 7">
            <a:extLst>
              <a:ext uri="{FF2B5EF4-FFF2-40B4-BE49-F238E27FC236}">
                <a16:creationId xmlns:a16="http://schemas.microsoft.com/office/drawing/2014/main" id="{57861A0E-3AAE-4B45-BF81-03A340E74655}"/>
              </a:ext>
            </a:extLst>
          </p:cNvPr>
          <p:cNvSpPr txBox="1"/>
          <p:nvPr/>
        </p:nvSpPr>
        <p:spPr>
          <a:xfrm>
            <a:off x="-282" y="11669"/>
            <a:ext cx="9144281" cy="1323439"/>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“God of Grace and God of Glory”  UMH 577</a:t>
            </a:r>
          </a:p>
          <a:p>
            <a:pPr algn="ctr"/>
            <a:r>
              <a:rPr lang="en-US" dirty="0">
                <a:latin typeface="Times New Roman" charset="0"/>
                <a:ea typeface="Times New Roman" charset="0"/>
                <a:cs typeface="Times New Roman" charset="0"/>
              </a:rPr>
              <a:t>WORDS: Harry Emerson Fosdick, 1930     MUSIC: John Hughes, 1907</a:t>
            </a:r>
          </a:p>
          <a:p>
            <a:pPr algn="ctr"/>
            <a:r>
              <a:rPr lang="en-US" sz="2800" b="1" i="1" dirty="0">
                <a:latin typeface="Times New Roman" charset="0"/>
                <a:ea typeface="Times New Roman" charset="0"/>
                <a:cs typeface="Times New Roman" charset="0"/>
              </a:rPr>
              <a:t>Please stand as you are able and comfortable.</a:t>
            </a:r>
            <a:endParaRPr lang="en-US" sz="2800" b="1" i="1" dirty="0">
              <a:latin typeface="Edwardian Script ITC" charset="0"/>
              <a:ea typeface="Edwardian Script ITC" charset="0"/>
              <a:cs typeface="Edwardian Script ITC" charset="0"/>
            </a:endParaRPr>
          </a:p>
        </p:txBody>
      </p:sp>
    </p:spTree>
    <p:extLst>
      <p:ext uri="{BB962C8B-B14F-4D97-AF65-F5344CB8AC3E}">
        <p14:creationId xmlns:p14="http://schemas.microsoft.com/office/powerpoint/2010/main" val="1594585750"/>
      </p:ext>
    </p:extLst>
  </p:cSld>
  <p:clrMapOvr>
    <a:masterClrMapping/>
  </p:clrMapOvr>
  <p:transition spd="med">
    <p:dissolv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EEC8D06-7B95-6C4F-ABA4-175DC96C09AC}"/>
              </a:ext>
            </a:extLst>
          </p:cNvPr>
          <p:cNvPicPr>
            <a:picLocks noChangeAspect="1"/>
          </p:cNvPicPr>
          <p:nvPr/>
        </p:nvPicPr>
        <p:blipFill>
          <a:blip r:embed="rId2">
            <a:alphaModFix amt="15000"/>
          </a:blip>
          <a:stretch>
            <a:fillRect/>
          </a:stretch>
        </p:blipFill>
        <p:spPr>
          <a:xfrm>
            <a:off x="-282" y="0"/>
            <a:ext cx="9144282" cy="6858000"/>
          </a:xfrm>
          <a:prstGeom prst="rect">
            <a:avLst/>
          </a:prstGeom>
        </p:spPr>
      </p:pic>
      <p:sp>
        <p:nvSpPr>
          <p:cNvPr id="6" name="TextBox 5">
            <a:extLst>
              <a:ext uri="{FF2B5EF4-FFF2-40B4-BE49-F238E27FC236}">
                <a16:creationId xmlns:a16="http://schemas.microsoft.com/office/drawing/2014/main" id="{93C22C7F-3E16-4E4E-9E77-769C618F00E7}"/>
              </a:ext>
            </a:extLst>
          </p:cNvPr>
          <p:cNvSpPr txBox="1"/>
          <p:nvPr/>
        </p:nvSpPr>
        <p:spPr>
          <a:xfrm>
            <a:off x="-282" y="2819281"/>
            <a:ext cx="9143999" cy="2554545"/>
          </a:xfrm>
          <a:prstGeom prst="rect">
            <a:avLst/>
          </a:prstGeom>
          <a:noFill/>
        </p:spPr>
        <p:txBody>
          <a:bodyPr wrap="square" rtlCol="0">
            <a:spAutoFit/>
          </a:bodyPr>
          <a:lstStyle/>
          <a:p>
            <a:pPr algn="ctr"/>
            <a:r>
              <a:rPr lang="en-US" sz="4000" dirty="0">
                <a:latin typeface="Times New Roman" charset="0"/>
                <a:ea typeface="Times New Roman" charset="0"/>
                <a:cs typeface="Times New Roman" charset="0"/>
              </a:rPr>
              <a:t>Grant us wisdom, </a:t>
            </a:r>
          </a:p>
          <a:p>
            <a:pPr algn="ctr"/>
            <a:r>
              <a:rPr lang="en-US" sz="4000" dirty="0">
                <a:latin typeface="Times New Roman" charset="0"/>
                <a:ea typeface="Times New Roman" charset="0"/>
                <a:cs typeface="Times New Roman" charset="0"/>
              </a:rPr>
              <a:t>grant us courage, </a:t>
            </a:r>
          </a:p>
          <a:p>
            <a:pPr algn="ctr"/>
            <a:r>
              <a:rPr lang="en-US" sz="4000" dirty="0">
                <a:latin typeface="Times New Roman" charset="0"/>
                <a:ea typeface="Times New Roman" charset="0"/>
                <a:cs typeface="Times New Roman" charset="0"/>
              </a:rPr>
              <a:t>for the facing of this hour, </a:t>
            </a:r>
          </a:p>
          <a:p>
            <a:pPr algn="ctr"/>
            <a:r>
              <a:rPr lang="en-US" sz="4000" dirty="0">
                <a:latin typeface="Times New Roman" charset="0"/>
                <a:ea typeface="Times New Roman" charset="0"/>
                <a:cs typeface="Times New Roman" charset="0"/>
              </a:rPr>
              <a:t>for the facing of this hour.</a:t>
            </a:r>
            <a:endParaRPr lang="en-US" sz="3800" dirty="0">
              <a:latin typeface="Times New Roman" charset="0"/>
              <a:ea typeface="Times New Roman" charset="0"/>
              <a:cs typeface="Times New Roman" charset="0"/>
            </a:endParaRPr>
          </a:p>
        </p:txBody>
      </p:sp>
      <p:sp>
        <p:nvSpPr>
          <p:cNvPr id="8" name="TextBox 7">
            <a:extLst>
              <a:ext uri="{FF2B5EF4-FFF2-40B4-BE49-F238E27FC236}">
                <a16:creationId xmlns:a16="http://schemas.microsoft.com/office/drawing/2014/main" id="{683F4365-FC3E-EF46-80A4-2BCBFA57082D}"/>
              </a:ext>
            </a:extLst>
          </p:cNvPr>
          <p:cNvSpPr txBox="1"/>
          <p:nvPr/>
        </p:nvSpPr>
        <p:spPr>
          <a:xfrm>
            <a:off x="-282" y="11669"/>
            <a:ext cx="9144281" cy="1323439"/>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“God of Grace and God of Glory”  UMH 577</a:t>
            </a:r>
          </a:p>
          <a:p>
            <a:pPr algn="ctr"/>
            <a:r>
              <a:rPr lang="en-US" dirty="0">
                <a:latin typeface="Times New Roman" charset="0"/>
                <a:ea typeface="Times New Roman" charset="0"/>
                <a:cs typeface="Times New Roman" charset="0"/>
              </a:rPr>
              <a:t>WORDS: Harry Emerson Fosdick, 1930     MUSIC: John Hughes, 1907</a:t>
            </a:r>
          </a:p>
          <a:p>
            <a:pPr algn="ctr"/>
            <a:r>
              <a:rPr lang="en-US" sz="2800" b="1" i="1" dirty="0">
                <a:latin typeface="Times New Roman" charset="0"/>
                <a:ea typeface="Times New Roman" charset="0"/>
                <a:cs typeface="Times New Roman" charset="0"/>
              </a:rPr>
              <a:t>Please stand as you are able and comfortable.</a:t>
            </a:r>
            <a:endParaRPr lang="en-US" sz="2800" b="1" i="1" dirty="0">
              <a:latin typeface="Edwardian Script ITC" charset="0"/>
              <a:ea typeface="Edwardian Script ITC" charset="0"/>
              <a:cs typeface="Edwardian Script ITC" charset="0"/>
            </a:endParaRPr>
          </a:p>
        </p:txBody>
      </p:sp>
    </p:spTree>
    <p:extLst>
      <p:ext uri="{BB962C8B-B14F-4D97-AF65-F5344CB8AC3E}">
        <p14:creationId xmlns:p14="http://schemas.microsoft.com/office/powerpoint/2010/main" val="4132737813"/>
      </p:ext>
    </p:extLst>
  </p:cSld>
  <p:clrMapOvr>
    <a:masterClrMapping/>
  </p:clrMapOvr>
  <mc:AlternateContent xmlns:mc="http://schemas.openxmlformats.org/markup-compatibility/2006" xmlns:p14="http://schemas.microsoft.com/office/powerpoint/2010/main">
    <mc:Choice Requires="p14">
      <p:transition p14:dur="250">
        <p:dissolve/>
      </p:transition>
    </mc:Choice>
    <mc:Fallback xmlns="">
      <p:transition>
        <p:dissolv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B44FC77-FBB7-8E41-9FEE-86F252366F99}"/>
              </a:ext>
            </a:extLst>
          </p:cNvPr>
          <p:cNvPicPr>
            <a:picLocks noChangeAspect="1"/>
          </p:cNvPicPr>
          <p:nvPr/>
        </p:nvPicPr>
        <p:blipFill>
          <a:blip r:embed="rId2">
            <a:alphaModFix amt="15000"/>
          </a:blip>
          <a:stretch>
            <a:fillRect/>
          </a:stretch>
        </p:blipFill>
        <p:spPr>
          <a:xfrm>
            <a:off x="-282" y="0"/>
            <a:ext cx="9144282" cy="6858000"/>
          </a:xfrm>
          <a:prstGeom prst="rect">
            <a:avLst/>
          </a:prstGeom>
        </p:spPr>
      </p:pic>
      <p:sp>
        <p:nvSpPr>
          <p:cNvPr id="6" name="TextBox 5">
            <a:extLst>
              <a:ext uri="{FF2B5EF4-FFF2-40B4-BE49-F238E27FC236}">
                <a16:creationId xmlns:a16="http://schemas.microsoft.com/office/drawing/2014/main" id="{93C22C7F-3E16-4E4E-9E77-769C618F00E7}"/>
              </a:ext>
            </a:extLst>
          </p:cNvPr>
          <p:cNvSpPr txBox="1"/>
          <p:nvPr/>
        </p:nvSpPr>
        <p:spPr>
          <a:xfrm>
            <a:off x="1" y="2203728"/>
            <a:ext cx="9143999" cy="3785652"/>
          </a:xfrm>
          <a:prstGeom prst="rect">
            <a:avLst/>
          </a:prstGeom>
          <a:noFill/>
        </p:spPr>
        <p:txBody>
          <a:bodyPr wrap="square" rtlCol="0">
            <a:spAutoFit/>
          </a:bodyPr>
          <a:lstStyle/>
          <a:p>
            <a:pPr algn="ctr"/>
            <a:r>
              <a:rPr lang="en-US" sz="4000" dirty="0">
                <a:latin typeface="Times New Roman" charset="0"/>
                <a:ea typeface="Times New Roman" charset="0"/>
                <a:cs typeface="Times New Roman" charset="0"/>
              </a:rPr>
              <a:t>Lo! the hosts </a:t>
            </a:r>
          </a:p>
          <a:p>
            <a:pPr algn="ctr"/>
            <a:r>
              <a:rPr lang="en-US" sz="4000" dirty="0">
                <a:latin typeface="Times New Roman" charset="0"/>
                <a:ea typeface="Times New Roman" charset="0"/>
                <a:cs typeface="Times New Roman" charset="0"/>
              </a:rPr>
              <a:t>of evil round us </a:t>
            </a:r>
          </a:p>
          <a:p>
            <a:pPr algn="ctr"/>
            <a:r>
              <a:rPr lang="en-US" sz="4000" dirty="0">
                <a:latin typeface="Times New Roman" charset="0"/>
                <a:ea typeface="Times New Roman" charset="0"/>
                <a:cs typeface="Times New Roman" charset="0"/>
              </a:rPr>
              <a:t>scorn thy Christ, assail his ways!  </a:t>
            </a:r>
          </a:p>
          <a:p>
            <a:pPr algn="ctr"/>
            <a:r>
              <a:rPr lang="en-US" sz="4000" dirty="0">
                <a:latin typeface="Times New Roman" charset="0"/>
                <a:ea typeface="Times New Roman" charset="0"/>
                <a:cs typeface="Times New Roman" charset="0"/>
              </a:rPr>
              <a:t>Fears and doubts </a:t>
            </a:r>
          </a:p>
          <a:p>
            <a:pPr algn="ctr"/>
            <a:r>
              <a:rPr lang="en-US" sz="4000" dirty="0">
                <a:latin typeface="Times New Roman" charset="0"/>
                <a:ea typeface="Times New Roman" charset="0"/>
                <a:cs typeface="Times New Roman" charset="0"/>
              </a:rPr>
              <a:t>too long have bound us; </a:t>
            </a:r>
          </a:p>
          <a:p>
            <a:pPr algn="ctr"/>
            <a:r>
              <a:rPr lang="en-US" sz="4000" dirty="0">
                <a:latin typeface="Times New Roman" charset="0"/>
                <a:ea typeface="Times New Roman" charset="0"/>
                <a:cs typeface="Times New Roman" charset="0"/>
              </a:rPr>
              <a:t>free our hearts to work and praise.</a:t>
            </a:r>
            <a:endParaRPr lang="en-US" sz="3800" dirty="0">
              <a:latin typeface="Times New Roman" charset="0"/>
              <a:ea typeface="Times New Roman" charset="0"/>
              <a:cs typeface="Times New Roman" charset="0"/>
            </a:endParaRPr>
          </a:p>
        </p:txBody>
      </p:sp>
      <p:sp>
        <p:nvSpPr>
          <p:cNvPr id="8" name="TextBox 7">
            <a:extLst>
              <a:ext uri="{FF2B5EF4-FFF2-40B4-BE49-F238E27FC236}">
                <a16:creationId xmlns:a16="http://schemas.microsoft.com/office/drawing/2014/main" id="{57861A0E-3AAE-4B45-BF81-03A340E74655}"/>
              </a:ext>
            </a:extLst>
          </p:cNvPr>
          <p:cNvSpPr txBox="1"/>
          <p:nvPr/>
        </p:nvSpPr>
        <p:spPr>
          <a:xfrm>
            <a:off x="-282" y="11669"/>
            <a:ext cx="9144281" cy="1323439"/>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“God of Grace and God of Glory”  UMH 577</a:t>
            </a:r>
          </a:p>
          <a:p>
            <a:pPr algn="ctr"/>
            <a:r>
              <a:rPr lang="en-US" dirty="0">
                <a:latin typeface="Times New Roman" charset="0"/>
                <a:ea typeface="Times New Roman" charset="0"/>
                <a:cs typeface="Times New Roman" charset="0"/>
              </a:rPr>
              <a:t>WORDS: Harry Emerson Fosdick, 1930     MUSIC: John Hughes, 1907</a:t>
            </a:r>
          </a:p>
          <a:p>
            <a:pPr algn="ctr"/>
            <a:r>
              <a:rPr lang="en-US" sz="2800" b="1" i="1" dirty="0">
                <a:latin typeface="Times New Roman" charset="0"/>
                <a:ea typeface="Times New Roman" charset="0"/>
                <a:cs typeface="Times New Roman" charset="0"/>
              </a:rPr>
              <a:t>Please stand as you are able and comfortable.</a:t>
            </a:r>
            <a:endParaRPr lang="en-US" sz="2800" b="1" i="1" dirty="0">
              <a:latin typeface="Edwardian Script ITC" charset="0"/>
              <a:ea typeface="Edwardian Script ITC" charset="0"/>
              <a:cs typeface="Edwardian Script ITC" charset="0"/>
            </a:endParaRPr>
          </a:p>
        </p:txBody>
      </p:sp>
    </p:spTree>
    <p:extLst>
      <p:ext uri="{BB962C8B-B14F-4D97-AF65-F5344CB8AC3E}">
        <p14:creationId xmlns:p14="http://schemas.microsoft.com/office/powerpoint/2010/main" val="2008640873"/>
      </p:ext>
    </p:extLst>
  </p:cSld>
  <p:clrMapOvr>
    <a:masterClrMapping/>
  </p:clrMapOvr>
  <mc:AlternateContent xmlns:mc="http://schemas.openxmlformats.org/markup-compatibility/2006" xmlns:p14="http://schemas.microsoft.com/office/powerpoint/2010/main">
    <mc:Choice Requires="p14">
      <p:transition p14:dur="250">
        <p:dissolve/>
      </p:transition>
    </mc:Choice>
    <mc:Fallback xmlns="">
      <p:transition>
        <p:dissolv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C235AC0-61D5-4C4E-A16D-2BF69CBA6798}"/>
              </a:ext>
            </a:extLst>
          </p:cNvPr>
          <p:cNvPicPr>
            <a:picLocks noChangeAspect="1"/>
          </p:cNvPicPr>
          <p:nvPr/>
        </p:nvPicPr>
        <p:blipFill>
          <a:blip r:embed="rId2">
            <a:alphaModFix amt="15000"/>
          </a:blip>
          <a:stretch>
            <a:fillRect/>
          </a:stretch>
        </p:blipFill>
        <p:spPr>
          <a:xfrm>
            <a:off x="-282" y="0"/>
            <a:ext cx="9144282" cy="6858000"/>
          </a:xfrm>
          <a:prstGeom prst="rect">
            <a:avLst/>
          </a:prstGeom>
        </p:spPr>
      </p:pic>
      <p:sp>
        <p:nvSpPr>
          <p:cNvPr id="6" name="TextBox 5">
            <a:extLst>
              <a:ext uri="{FF2B5EF4-FFF2-40B4-BE49-F238E27FC236}">
                <a16:creationId xmlns:a16="http://schemas.microsoft.com/office/drawing/2014/main" id="{93C22C7F-3E16-4E4E-9E77-769C618F00E7}"/>
              </a:ext>
            </a:extLst>
          </p:cNvPr>
          <p:cNvSpPr txBox="1"/>
          <p:nvPr/>
        </p:nvSpPr>
        <p:spPr>
          <a:xfrm>
            <a:off x="-282" y="2819281"/>
            <a:ext cx="9143999" cy="2554545"/>
          </a:xfrm>
          <a:prstGeom prst="rect">
            <a:avLst/>
          </a:prstGeom>
          <a:noFill/>
        </p:spPr>
        <p:txBody>
          <a:bodyPr wrap="square" rtlCol="0">
            <a:spAutoFit/>
          </a:bodyPr>
          <a:lstStyle/>
          <a:p>
            <a:pPr algn="ctr"/>
            <a:r>
              <a:rPr lang="en-US" sz="4000" dirty="0">
                <a:latin typeface="Times New Roman" charset="0"/>
                <a:ea typeface="Times New Roman" charset="0"/>
                <a:cs typeface="Times New Roman" charset="0"/>
              </a:rPr>
              <a:t>Grant us wisdom, </a:t>
            </a:r>
          </a:p>
          <a:p>
            <a:pPr algn="ctr"/>
            <a:r>
              <a:rPr lang="en-US" sz="4000" dirty="0">
                <a:latin typeface="Times New Roman" charset="0"/>
                <a:ea typeface="Times New Roman" charset="0"/>
                <a:cs typeface="Times New Roman" charset="0"/>
              </a:rPr>
              <a:t>grant us courage, </a:t>
            </a:r>
          </a:p>
          <a:p>
            <a:pPr algn="ctr"/>
            <a:r>
              <a:rPr lang="en-US" sz="4000" dirty="0">
                <a:latin typeface="Times New Roman" charset="0"/>
                <a:ea typeface="Times New Roman" charset="0"/>
                <a:cs typeface="Times New Roman" charset="0"/>
              </a:rPr>
              <a:t>for the living of these days, </a:t>
            </a:r>
          </a:p>
          <a:p>
            <a:pPr algn="ctr"/>
            <a:r>
              <a:rPr lang="en-US" sz="4000" dirty="0">
                <a:latin typeface="Times New Roman" charset="0"/>
                <a:ea typeface="Times New Roman" charset="0"/>
                <a:cs typeface="Times New Roman" charset="0"/>
              </a:rPr>
              <a:t>for the living of these days.</a:t>
            </a:r>
            <a:endParaRPr lang="en-US" sz="3800" dirty="0">
              <a:latin typeface="Times New Roman" charset="0"/>
              <a:ea typeface="Times New Roman" charset="0"/>
              <a:cs typeface="Times New Roman" charset="0"/>
            </a:endParaRPr>
          </a:p>
        </p:txBody>
      </p:sp>
      <p:sp>
        <p:nvSpPr>
          <p:cNvPr id="8" name="TextBox 7">
            <a:extLst>
              <a:ext uri="{FF2B5EF4-FFF2-40B4-BE49-F238E27FC236}">
                <a16:creationId xmlns:a16="http://schemas.microsoft.com/office/drawing/2014/main" id="{683F4365-FC3E-EF46-80A4-2BCBFA57082D}"/>
              </a:ext>
            </a:extLst>
          </p:cNvPr>
          <p:cNvSpPr txBox="1"/>
          <p:nvPr/>
        </p:nvSpPr>
        <p:spPr>
          <a:xfrm>
            <a:off x="-282" y="11669"/>
            <a:ext cx="9144281" cy="1323439"/>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“God of Grace and God of Glory”  UMH 577</a:t>
            </a:r>
          </a:p>
          <a:p>
            <a:pPr algn="ctr"/>
            <a:r>
              <a:rPr lang="en-US" dirty="0">
                <a:latin typeface="Times New Roman" charset="0"/>
                <a:ea typeface="Times New Roman" charset="0"/>
                <a:cs typeface="Times New Roman" charset="0"/>
              </a:rPr>
              <a:t>WORDS: Harry Emerson Fosdick, 1930     MUSIC: John Hughes, 1907</a:t>
            </a:r>
          </a:p>
          <a:p>
            <a:pPr algn="ctr"/>
            <a:r>
              <a:rPr lang="en-US" sz="2800" b="1" i="1" dirty="0">
                <a:latin typeface="Times New Roman" charset="0"/>
                <a:ea typeface="Times New Roman" charset="0"/>
                <a:cs typeface="Times New Roman" charset="0"/>
              </a:rPr>
              <a:t>Please stand as you are able and comfortable.</a:t>
            </a:r>
            <a:endParaRPr lang="en-US" sz="2800" b="1" i="1" dirty="0">
              <a:latin typeface="Edwardian Script ITC" charset="0"/>
              <a:ea typeface="Edwardian Script ITC" charset="0"/>
              <a:cs typeface="Edwardian Script ITC" charset="0"/>
            </a:endParaRPr>
          </a:p>
        </p:txBody>
      </p:sp>
    </p:spTree>
    <p:extLst>
      <p:ext uri="{BB962C8B-B14F-4D97-AF65-F5344CB8AC3E}">
        <p14:creationId xmlns:p14="http://schemas.microsoft.com/office/powerpoint/2010/main" val="1553539119"/>
      </p:ext>
    </p:extLst>
  </p:cSld>
  <p:clrMapOvr>
    <a:masterClrMapping/>
  </p:clrMapOvr>
  <mc:AlternateContent xmlns:mc="http://schemas.openxmlformats.org/markup-compatibility/2006" xmlns:p14="http://schemas.microsoft.com/office/powerpoint/2010/main">
    <mc:Choice Requires="p14">
      <p:transition p14:dur="250">
        <p:dissolve/>
      </p:transition>
    </mc:Choice>
    <mc:Fallback xmlns="">
      <p:transition>
        <p:dissolv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3DBD585-2589-554A-8FEA-0E8A405D8D7A}"/>
              </a:ext>
            </a:extLst>
          </p:cNvPr>
          <p:cNvPicPr>
            <a:picLocks noChangeAspect="1"/>
          </p:cNvPicPr>
          <p:nvPr/>
        </p:nvPicPr>
        <p:blipFill>
          <a:blip r:embed="rId2">
            <a:alphaModFix amt="15000"/>
          </a:blip>
          <a:stretch>
            <a:fillRect/>
          </a:stretch>
        </p:blipFill>
        <p:spPr>
          <a:xfrm>
            <a:off x="-282" y="0"/>
            <a:ext cx="9144282" cy="6858000"/>
          </a:xfrm>
          <a:prstGeom prst="rect">
            <a:avLst/>
          </a:prstGeom>
        </p:spPr>
      </p:pic>
      <p:sp>
        <p:nvSpPr>
          <p:cNvPr id="6" name="TextBox 5">
            <a:extLst>
              <a:ext uri="{FF2B5EF4-FFF2-40B4-BE49-F238E27FC236}">
                <a16:creationId xmlns:a16="http://schemas.microsoft.com/office/drawing/2014/main" id="{93C22C7F-3E16-4E4E-9E77-769C618F00E7}"/>
              </a:ext>
            </a:extLst>
          </p:cNvPr>
          <p:cNvSpPr txBox="1"/>
          <p:nvPr/>
        </p:nvSpPr>
        <p:spPr>
          <a:xfrm>
            <a:off x="1" y="2203728"/>
            <a:ext cx="9143999" cy="3785652"/>
          </a:xfrm>
          <a:prstGeom prst="rect">
            <a:avLst/>
          </a:prstGeom>
          <a:noFill/>
        </p:spPr>
        <p:txBody>
          <a:bodyPr wrap="square" rtlCol="0">
            <a:spAutoFit/>
          </a:bodyPr>
          <a:lstStyle/>
          <a:p>
            <a:pPr algn="ctr"/>
            <a:r>
              <a:rPr lang="en-US" sz="4000" dirty="0">
                <a:latin typeface="Times New Roman" charset="0"/>
                <a:ea typeface="Times New Roman" charset="0"/>
                <a:cs typeface="Times New Roman" charset="0"/>
              </a:rPr>
              <a:t>Cure thy </a:t>
            </a:r>
            <a:r>
              <a:rPr lang="en-US" sz="4000" dirty="0" err="1">
                <a:latin typeface="Times New Roman" charset="0"/>
                <a:ea typeface="Times New Roman" charset="0"/>
                <a:cs typeface="Times New Roman" charset="0"/>
              </a:rPr>
              <a:t>chil-dren’s</a:t>
            </a:r>
            <a:r>
              <a:rPr lang="en-US" sz="4000" dirty="0">
                <a:latin typeface="Times New Roman" charset="0"/>
                <a:ea typeface="Times New Roman" charset="0"/>
                <a:cs typeface="Times New Roman" charset="0"/>
              </a:rPr>
              <a:t> </a:t>
            </a:r>
          </a:p>
          <a:p>
            <a:pPr algn="ctr"/>
            <a:r>
              <a:rPr lang="en-US" sz="4000" dirty="0">
                <a:latin typeface="Times New Roman" charset="0"/>
                <a:ea typeface="Times New Roman" charset="0"/>
                <a:cs typeface="Times New Roman" charset="0"/>
              </a:rPr>
              <a:t>warring madness, </a:t>
            </a:r>
          </a:p>
          <a:p>
            <a:pPr algn="ctr"/>
            <a:r>
              <a:rPr lang="en-US" sz="4000" dirty="0">
                <a:latin typeface="Times New Roman" charset="0"/>
                <a:ea typeface="Times New Roman" charset="0"/>
                <a:cs typeface="Times New Roman" charset="0"/>
              </a:rPr>
              <a:t>bend our pride to thy control; </a:t>
            </a:r>
          </a:p>
          <a:p>
            <a:pPr algn="ctr"/>
            <a:r>
              <a:rPr lang="en-US" sz="4000" dirty="0">
                <a:latin typeface="Times New Roman" charset="0"/>
                <a:ea typeface="Times New Roman" charset="0"/>
                <a:cs typeface="Times New Roman" charset="0"/>
              </a:rPr>
              <a:t>shame our wan-ton, </a:t>
            </a:r>
          </a:p>
          <a:p>
            <a:pPr algn="ctr"/>
            <a:r>
              <a:rPr lang="en-US" sz="4000" dirty="0">
                <a:latin typeface="Times New Roman" charset="0"/>
                <a:ea typeface="Times New Roman" charset="0"/>
                <a:cs typeface="Times New Roman" charset="0"/>
              </a:rPr>
              <a:t>selfish gladness, </a:t>
            </a:r>
          </a:p>
          <a:p>
            <a:pPr algn="ctr"/>
            <a:r>
              <a:rPr lang="en-US" sz="4000" dirty="0">
                <a:latin typeface="Times New Roman" charset="0"/>
                <a:ea typeface="Times New Roman" charset="0"/>
                <a:cs typeface="Times New Roman" charset="0"/>
              </a:rPr>
              <a:t>rich in things and poor in soul.</a:t>
            </a:r>
            <a:endParaRPr lang="en-US" sz="3800" dirty="0">
              <a:latin typeface="Times New Roman" charset="0"/>
              <a:ea typeface="Times New Roman" charset="0"/>
              <a:cs typeface="Times New Roman" charset="0"/>
            </a:endParaRPr>
          </a:p>
        </p:txBody>
      </p:sp>
      <p:sp>
        <p:nvSpPr>
          <p:cNvPr id="8" name="TextBox 7">
            <a:extLst>
              <a:ext uri="{FF2B5EF4-FFF2-40B4-BE49-F238E27FC236}">
                <a16:creationId xmlns:a16="http://schemas.microsoft.com/office/drawing/2014/main" id="{57861A0E-3AAE-4B45-BF81-03A340E74655}"/>
              </a:ext>
            </a:extLst>
          </p:cNvPr>
          <p:cNvSpPr txBox="1"/>
          <p:nvPr/>
        </p:nvSpPr>
        <p:spPr>
          <a:xfrm>
            <a:off x="-282" y="11669"/>
            <a:ext cx="9144281" cy="1323439"/>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“God of Grace and God of Glory”  UMH 577</a:t>
            </a:r>
          </a:p>
          <a:p>
            <a:pPr algn="ctr"/>
            <a:r>
              <a:rPr lang="en-US" dirty="0">
                <a:latin typeface="Times New Roman" charset="0"/>
                <a:ea typeface="Times New Roman" charset="0"/>
                <a:cs typeface="Times New Roman" charset="0"/>
              </a:rPr>
              <a:t>WORDS: Harry Emerson Fosdick, 1930     MUSIC: John Hughes, 1907</a:t>
            </a:r>
          </a:p>
          <a:p>
            <a:pPr algn="ctr"/>
            <a:r>
              <a:rPr lang="en-US" sz="2800" b="1" i="1" dirty="0">
                <a:latin typeface="Times New Roman" charset="0"/>
                <a:ea typeface="Times New Roman" charset="0"/>
                <a:cs typeface="Times New Roman" charset="0"/>
              </a:rPr>
              <a:t>Please stand as you are able and comfortable.</a:t>
            </a:r>
            <a:endParaRPr lang="en-US" sz="2800" b="1" i="1" dirty="0">
              <a:latin typeface="Edwardian Script ITC" charset="0"/>
              <a:ea typeface="Edwardian Script ITC" charset="0"/>
              <a:cs typeface="Edwardian Script ITC" charset="0"/>
            </a:endParaRPr>
          </a:p>
        </p:txBody>
      </p:sp>
    </p:spTree>
    <p:extLst>
      <p:ext uri="{BB962C8B-B14F-4D97-AF65-F5344CB8AC3E}">
        <p14:creationId xmlns:p14="http://schemas.microsoft.com/office/powerpoint/2010/main" val="4227241720"/>
      </p:ext>
    </p:extLst>
  </p:cSld>
  <p:clrMapOvr>
    <a:masterClrMapping/>
  </p:clrMapOvr>
  <mc:AlternateContent xmlns:mc="http://schemas.openxmlformats.org/markup-compatibility/2006" xmlns:p14="http://schemas.microsoft.com/office/powerpoint/2010/main">
    <mc:Choice Requires="p14">
      <p:transition p14:dur="250">
        <p:dissolve/>
      </p:transition>
    </mc:Choice>
    <mc:Fallback xmlns="">
      <p:transition>
        <p:dissolv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2C11EE8-AE44-8F42-814B-D93634491533}"/>
              </a:ext>
            </a:extLst>
          </p:cNvPr>
          <p:cNvPicPr>
            <a:picLocks noChangeAspect="1"/>
          </p:cNvPicPr>
          <p:nvPr/>
        </p:nvPicPr>
        <p:blipFill>
          <a:blip r:embed="rId2">
            <a:alphaModFix amt="15000"/>
          </a:blip>
          <a:stretch>
            <a:fillRect/>
          </a:stretch>
        </p:blipFill>
        <p:spPr>
          <a:xfrm>
            <a:off x="-282" y="0"/>
            <a:ext cx="9144282" cy="6858000"/>
          </a:xfrm>
          <a:prstGeom prst="rect">
            <a:avLst/>
          </a:prstGeom>
        </p:spPr>
      </p:pic>
      <p:sp>
        <p:nvSpPr>
          <p:cNvPr id="6" name="TextBox 5">
            <a:extLst>
              <a:ext uri="{FF2B5EF4-FFF2-40B4-BE49-F238E27FC236}">
                <a16:creationId xmlns:a16="http://schemas.microsoft.com/office/drawing/2014/main" id="{93C22C7F-3E16-4E4E-9E77-769C618F00E7}"/>
              </a:ext>
            </a:extLst>
          </p:cNvPr>
          <p:cNvSpPr txBox="1"/>
          <p:nvPr/>
        </p:nvSpPr>
        <p:spPr>
          <a:xfrm>
            <a:off x="1" y="2819281"/>
            <a:ext cx="9143999" cy="2554545"/>
          </a:xfrm>
          <a:prstGeom prst="rect">
            <a:avLst/>
          </a:prstGeom>
          <a:noFill/>
        </p:spPr>
        <p:txBody>
          <a:bodyPr wrap="square" rtlCol="0">
            <a:spAutoFit/>
          </a:bodyPr>
          <a:lstStyle/>
          <a:p>
            <a:pPr algn="ctr"/>
            <a:r>
              <a:rPr lang="en-US" sz="4000" dirty="0">
                <a:latin typeface="Times New Roman" charset="0"/>
                <a:ea typeface="Times New Roman" charset="0"/>
                <a:cs typeface="Times New Roman" charset="0"/>
              </a:rPr>
              <a:t>Grant us wisdom, </a:t>
            </a:r>
          </a:p>
          <a:p>
            <a:pPr algn="ctr"/>
            <a:r>
              <a:rPr lang="en-US" sz="4000" dirty="0">
                <a:latin typeface="Times New Roman" charset="0"/>
                <a:ea typeface="Times New Roman" charset="0"/>
                <a:cs typeface="Times New Roman" charset="0"/>
              </a:rPr>
              <a:t>grant us courage, </a:t>
            </a:r>
          </a:p>
          <a:p>
            <a:pPr algn="ctr"/>
            <a:r>
              <a:rPr lang="en-US" sz="4000" dirty="0">
                <a:latin typeface="Times New Roman" charset="0"/>
                <a:ea typeface="Times New Roman" charset="0"/>
                <a:cs typeface="Times New Roman" charset="0"/>
              </a:rPr>
              <a:t>lest we miss thy kingdom’s goal, </a:t>
            </a:r>
          </a:p>
          <a:p>
            <a:pPr algn="ctr"/>
            <a:r>
              <a:rPr lang="en-US" sz="4000" dirty="0">
                <a:latin typeface="Times New Roman" charset="0"/>
                <a:ea typeface="Times New Roman" charset="0"/>
                <a:cs typeface="Times New Roman" charset="0"/>
              </a:rPr>
              <a:t>lest we miss thy kingdom’s goal.</a:t>
            </a:r>
            <a:endParaRPr lang="en-US" sz="3800" dirty="0">
              <a:latin typeface="Times New Roman" charset="0"/>
              <a:ea typeface="Times New Roman" charset="0"/>
              <a:cs typeface="Times New Roman" charset="0"/>
            </a:endParaRPr>
          </a:p>
        </p:txBody>
      </p:sp>
      <p:sp>
        <p:nvSpPr>
          <p:cNvPr id="8" name="TextBox 7">
            <a:extLst>
              <a:ext uri="{FF2B5EF4-FFF2-40B4-BE49-F238E27FC236}">
                <a16:creationId xmlns:a16="http://schemas.microsoft.com/office/drawing/2014/main" id="{683F4365-FC3E-EF46-80A4-2BCBFA57082D}"/>
              </a:ext>
            </a:extLst>
          </p:cNvPr>
          <p:cNvSpPr txBox="1"/>
          <p:nvPr/>
        </p:nvSpPr>
        <p:spPr>
          <a:xfrm>
            <a:off x="-282" y="11669"/>
            <a:ext cx="9144281" cy="1323439"/>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“God of Grace and God of Glory”  UMH 577</a:t>
            </a:r>
          </a:p>
          <a:p>
            <a:pPr algn="ctr"/>
            <a:r>
              <a:rPr lang="en-US" dirty="0">
                <a:latin typeface="Times New Roman" charset="0"/>
                <a:ea typeface="Times New Roman" charset="0"/>
                <a:cs typeface="Times New Roman" charset="0"/>
              </a:rPr>
              <a:t>WORDS: Harry Emerson Fosdick, 1930     MUSIC: John Hughes, 1907</a:t>
            </a:r>
          </a:p>
          <a:p>
            <a:pPr algn="ctr"/>
            <a:r>
              <a:rPr lang="en-US" sz="2800" b="1" i="1" dirty="0">
                <a:latin typeface="Times New Roman" charset="0"/>
                <a:ea typeface="Times New Roman" charset="0"/>
                <a:cs typeface="Times New Roman" charset="0"/>
              </a:rPr>
              <a:t>Please stand as you are able and comfortable.</a:t>
            </a:r>
            <a:endParaRPr lang="en-US" sz="2800" b="1" i="1" dirty="0">
              <a:latin typeface="Edwardian Script ITC" charset="0"/>
              <a:ea typeface="Edwardian Script ITC" charset="0"/>
              <a:cs typeface="Edwardian Script ITC" charset="0"/>
            </a:endParaRPr>
          </a:p>
        </p:txBody>
      </p:sp>
    </p:spTree>
    <p:extLst>
      <p:ext uri="{BB962C8B-B14F-4D97-AF65-F5344CB8AC3E}">
        <p14:creationId xmlns:p14="http://schemas.microsoft.com/office/powerpoint/2010/main" val="3283030900"/>
      </p:ext>
    </p:extLst>
  </p:cSld>
  <p:clrMapOvr>
    <a:masterClrMapping/>
  </p:clrMapOvr>
  <mc:AlternateContent xmlns:mc="http://schemas.openxmlformats.org/markup-compatibility/2006" xmlns:p14="http://schemas.microsoft.com/office/powerpoint/2010/main">
    <mc:Choice Requires="p14">
      <p:transition p14:dur="250">
        <p:dissolve/>
      </p:transition>
    </mc:Choice>
    <mc:Fallback xmlns="">
      <p:transition>
        <p:dissolv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44B71D8-366E-644E-A070-FF26C0ABFA48}"/>
              </a:ext>
            </a:extLst>
          </p:cNvPr>
          <p:cNvPicPr>
            <a:picLocks noChangeAspect="1"/>
          </p:cNvPicPr>
          <p:nvPr/>
        </p:nvPicPr>
        <p:blipFill>
          <a:blip r:embed="rId2">
            <a:alphaModFix amt="15000"/>
          </a:blip>
          <a:stretch>
            <a:fillRect/>
          </a:stretch>
        </p:blipFill>
        <p:spPr>
          <a:xfrm>
            <a:off x="-282" y="0"/>
            <a:ext cx="9144282" cy="6858000"/>
          </a:xfrm>
          <a:prstGeom prst="rect">
            <a:avLst/>
          </a:prstGeom>
        </p:spPr>
      </p:pic>
      <p:sp>
        <p:nvSpPr>
          <p:cNvPr id="6" name="TextBox 5">
            <a:extLst>
              <a:ext uri="{FF2B5EF4-FFF2-40B4-BE49-F238E27FC236}">
                <a16:creationId xmlns:a16="http://schemas.microsoft.com/office/drawing/2014/main" id="{93C22C7F-3E16-4E4E-9E77-769C618F00E7}"/>
              </a:ext>
            </a:extLst>
          </p:cNvPr>
          <p:cNvSpPr txBox="1"/>
          <p:nvPr/>
        </p:nvSpPr>
        <p:spPr>
          <a:xfrm>
            <a:off x="1" y="2203728"/>
            <a:ext cx="9143999" cy="3785652"/>
          </a:xfrm>
          <a:prstGeom prst="rect">
            <a:avLst/>
          </a:prstGeom>
          <a:noFill/>
        </p:spPr>
        <p:txBody>
          <a:bodyPr wrap="square" rtlCol="0">
            <a:spAutoFit/>
          </a:bodyPr>
          <a:lstStyle/>
          <a:p>
            <a:pPr algn="ctr"/>
            <a:r>
              <a:rPr lang="en-US" sz="4000" dirty="0">
                <a:latin typeface="Times New Roman" charset="0"/>
                <a:ea typeface="Times New Roman" charset="0"/>
                <a:cs typeface="Times New Roman" charset="0"/>
              </a:rPr>
              <a:t>Save us from </a:t>
            </a:r>
          </a:p>
          <a:p>
            <a:pPr algn="ctr"/>
            <a:r>
              <a:rPr lang="en-US" sz="4000" dirty="0">
                <a:latin typeface="Times New Roman" charset="0"/>
                <a:ea typeface="Times New Roman" charset="0"/>
                <a:cs typeface="Times New Roman" charset="0"/>
              </a:rPr>
              <a:t>weak resignation </a:t>
            </a:r>
          </a:p>
          <a:p>
            <a:pPr algn="ctr"/>
            <a:r>
              <a:rPr lang="en-US" sz="4000" dirty="0">
                <a:latin typeface="Times New Roman" charset="0"/>
                <a:ea typeface="Times New Roman" charset="0"/>
                <a:cs typeface="Times New Roman" charset="0"/>
              </a:rPr>
              <a:t>to the evils we deplore; </a:t>
            </a:r>
          </a:p>
          <a:p>
            <a:pPr algn="ctr"/>
            <a:r>
              <a:rPr lang="en-US" sz="4000" dirty="0">
                <a:latin typeface="Times New Roman" charset="0"/>
                <a:ea typeface="Times New Roman" charset="0"/>
                <a:cs typeface="Times New Roman" charset="0"/>
              </a:rPr>
              <a:t>let the search </a:t>
            </a:r>
          </a:p>
          <a:p>
            <a:pPr algn="ctr"/>
            <a:r>
              <a:rPr lang="en-US" sz="4000" dirty="0">
                <a:latin typeface="Times New Roman" charset="0"/>
                <a:ea typeface="Times New Roman" charset="0"/>
                <a:cs typeface="Times New Roman" charset="0"/>
              </a:rPr>
              <a:t>for thy salvation </a:t>
            </a:r>
          </a:p>
          <a:p>
            <a:pPr algn="ctr"/>
            <a:r>
              <a:rPr lang="en-US" sz="4000" dirty="0">
                <a:latin typeface="Times New Roman" charset="0"/>
                <a:ea typeface="Times New Roman" charset="0"/>
                <a:cs typeface="Times New Roman" charset="0"/>
              </a:rPr>
              <a:t>be our glory evermore.</a:t>
            </a:r>
            <a:endParaRPr lang="en-US" sz="3800" dirty="0">
              <a:latin typeface="Times New Roman" charset="0"/>
              <a:ea typeface="Times New Roman" charset="0"/>
              <a:cs typeface="Times New Roman" charset="0"/>
            </a:endParaRPr>
          </a:p>
        </p:txBody>
      </p:sp>
      <p:sp>
        <p:nvSpPr>
          <p:cNvPr id="8" name="TextBox 7">
            <a:extLst>
              <a:ext uri="{FF2B5EF4-FFF2-40B4-BE49-F238E27FC236}">
                <a16:creationId xmlns:a16="http://schemas.microsoft.com/office/drawing/2014/main" id="{57861A0E-3AAE-4B45-BF81-03A340E74655}"/>
              </a:ext>
            </a:extLst>
          </p:cNvPr>
          <p:cNvSpPr txBox="1"/>
          <p:nvPr/>
        </p:nvSpPr>
        <p:spPr>
          <a:xfrm>
            <a:off x="-282" y="11669"/>
            <a:ext cx="9144281" cy="1323439"/>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“God of Grace and God of Glory”  UMH 577</a:t>
            </a:r>
          </a:p>
          <a:p>
            <a:pPr algn="ctr"/>
            <a:r>
              <a:rPr lang="en-US" dirty="0">
                <a:latin typeface="Times New Roman" charset="0"/>
                <a:ea typeface="Times New Roman" charset="0"/>
                <a:cs typeface="Times New Roman" charset="0"/>
              </a:rPr>
              <a:t>WORDS: Harry Emerson Fosdick, 1930     MUSIC: John Hughes, 1907</a:t>
            </a:r>
          </a:p>
          <a:p>
            <a:pPr algn="ctr"/>
            <a:r>
              <a:rPr lang="en-US" sz="2800" b="1" i="1" dirty="0">
                <a:latin typeface="Times New Roman" charset="0"/>
                <a:ea typeface="Times New Roman" charset="0"/>
                <a:cs typeface="Times New Roman" charset="0"/>
              </a:rPr>
              <a:t>Please stand as you are able and comfortable.</a:t>
            </a:r>
            <a:endParaRPr lang="en-US" sz="2800" b="1" i="1" dirty="0">
              <a:latin typeface="Edwardian Script ITC" charset="0"/>
              <a:ea typeface="Edwardian Script ITC" charset="0"/>
              <a:cs typeface="Edwardian Script ITC" charset="0"/>
            </a:endParaRPr>
          </a:p>
        </p:txBody>
      </p:sp>
    </p:spTree>
    <p:extLst>
      <p:ext uri="{BB962C8B-B14F-4D97-AF65-F5344CB8AC3E}">
        <p14:creationId xmlns:p14="http://schemas.microsoft.com/office/powerpoint/2010/main" val="1079882460"/>
      </p:ext>
    </p:extLst>
  </p:cSld>
  <p:clrMapOvr>
    <a:masterClrMapping/>
  </p:clrMapOvr>
  <mc:AlternateContent xmlns:mc="http://schemas.openxmlformats.org/markup-compatibility/2006" xmlns:p14="http://schemas.microsoft.com/office/powerpoint/2010/main">
    <mc:Choice Requires="p14">
      <p:transition p14:dur="250">
        <p:dissolve/>
      </p:transition>
    </mc:Choice>
    <mc:Fallback xmlns="">
      <p:transition>
        <p:dissolv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7822F85-8DC4-9641-BEF5-FE45D71B088D}"/>
              </a:ext>
            </a:extLst>
          </p:cNvPr>
          <p:cNvPicPr>
            <a:picLocks noChangeAspect="1"/>
          </p:cNvPicPr>
          <p:nvPr/>
        </p:nvPicPr>
        <p:blipFill>
          <a:blip r:embed="rId2">
            <a:alphaModFix amt="15000"/>
          </a:blip>
          <a:stretch>
            <a:fillRect/>
          </a:stretch>
        </p:blipFill>
        <p:spPr>
          <a:xfrm>
            <a:off x="-282" y="0"/>
            <a:ext cx="9144282" cy="6858000"/>
          </a:xfrm>
          <a:prstGeom prst="rect">
            <a:avLst/>
          </a:prstGeom>
        </p:spPr>
      </p:pic>
      <p:sp>
        <p:nvSpPr>
          <p:cNvPr id="6" name="TextBox 5">
            <a:extLst>
              <a:ext uri="{FF2B5EF4-FFF2-40B4-BE49-F238E27FC236}">
                <a16:creationId xmlns:a16="http://schemas.microsoft.com/office/drawing/2014/main" id="{93C22C7F-3E16-4E4E-9E77-769C618F00E7}"/>
              </a:ext>
            </a:extLst>
          </p:cNvPr>
          <p:cNvSpPr txBox="1"/>
          <p:nvPr/>
        </p:nvSpPr>
        <p:spPr>
          <a:xfrm>
            <a:off x="1" y="2819281"/>
            <a:ext cx="9143999" cy="2554545"/>
          </a:xfrm>
          <a:prstGeom prst="rect">
            <a:avLst/>
          </a:prstGeom>
          <a:noFill/>
        </p:spPr>
        <p:txBody>
          <a:bodyPr wrap="square" rtlCol="0">
            <a:spAutoFit/>
          </a:bodyPr>
          <a:lstStyle/>
          <a:p>
            <a:pPr algn="ctr"/>
            <a:r>
              <a:rPr lang="en-US" sz="4000" dirty="0">
                <a:latin typeface="Times New Roman" charset="0"/>
                <a:ea typeface="Times New Roman" charset="0"/>
                <a:cs typeface="Times New Roman" charset="0"/>
              </a:rPr>
              <a:t>Grant us wisdom, </a:t>
            </a:r>
          </a:p>
          <a:p>
            <a:pPr algn="ctr"/>
            <a:r>
              <a:rPr lang="en-US" sz="4000" dirty="0">
                <a:latin typeface="Times New Roman" charset="0"/>
                <a:ea typeface="Times New Roman" charset="0"/>
                <a:cs typeface="Times New Roman" charset="0"/>
              </a:rPr>
              <a:t>grant us courage, </a:t>
            </a:r>
          </a:p>
          <a:p>
            <a:pPr algn="ctr"/>
            <a:r>
              <a:rPr lang="en-US" sz="4000" dirty="0">
                <a:latin typeface="Times New Roman" charset="0"/>
                <a:ea typeface="Times New Roman" charset="0"/>
                <a:cs typeface="Times New Roman" charset="0"/>
              </a:rPr>
              <a:t>serving thee whom we adore, </a:t>
            </a:r>
          </a:p>
          <a:p>
            <a:pPr algn="ctr"/>
            <a:r>
              <a:rPr lang="en-US" sz="4000" dirty="0">
                <a:latin typeface="Times New Roman" charset="0"/>
                <a:ea typeface="Times New Roman" charset="0"/>
                <a:cs typeface="Times New Roman" charset="0"/>
              </a:rPr>
              <a:t>serving thee whom we adore.</a:t>
            </a:r>
            <a:endParaRPr lang="en-US" sz="3800" dirty="0">
              <a:latin typeface="Times New Roman" charset="0"/>
              <a:ea typeface="Times New Roman" charset="0"/>
              <a:cs typeface="Times New Roman" charset="0"/>
            </a:endParaRPr>
          </a:p>
        </p:txBody>
      </p:sp>
      <p:sp>
        <p:nvSpPr>
          <p:cNvPr id="8" name="TextBox 7">
            <a:extLst>
              <a:ext uri="{FF2B5EF4-FFF2-40B4-BE49-F238E27FC236}">
                <a16:creationId xmlns:a16="http://schemas.microsoft.com/office/drawing/2014/main" id="{683F4365-FC3E-EF46-80A4-2BCBFA57082D}"/>
              </a:ext>
            </a:extLst>
          </p:cNvPr>
          <p:cNvSpPr txBox="1"/>
          <p:nvPr/>
        </p:nvSpPr>
        <p:spPr>
          <a:xfrm>
            <a:off x="-282" y="11669"/>
            <a:ext cx="9144281" cy="1323439"/>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“God of Grace and God of Glory”  UMH 577</a:t>
            </a:r>
          </a:p>
          <a:p>
            <a:pPr algn="ctr"/>
            <a:r>
              <a:rPr lang="en-US" dirty="0">
                <a:latin typeface="Times New Roman" charset="0"/>
                <a:ea typeface="Times New Roman" charset="0"/>
                <a:cs typeface="Times New Roman" charset="0"/>
              </a:rPr>
              <a:t>WORDS: Harry Emerson Fosdick, 1930     MUSIC: John Hughes, 1907</a:t>
            </a:r>
          </a:p>
          <a:p>
            <a:pPr algn="ctr"/>
            <a:r>
              <a:rPr lang="en-US" sz="2800" b="1" i="1" dirty="0">
                <a:latin typeface="Times New Roman" charset="0"/>
                <a:ea typeface="Times New Roman" charset="0"/>
                <a:cs typeface="Times New Roman" charset="0"/>
              </a:rPr>
              <a:t>Please stand as you are able and comfortable.</a:t>
            </a:r>
            <a:endParaRPr lang="en-US" sz="2800" b="1" i="1" dirty="0">
              <a:latin typeface="Edwardian Script ITC" charset="0"/>
              <a:ea typeface="Edwardian Script ITC" charset="0"/>
              <a:cs typeface="Edwardian Script ITC" charset="0"/>
            </a:endParaRPr>
          </a:p>
        </p:txBody>
      </p:sp>
    </p:spTree>
    <p:extLst>
      <p:ext uri="{BB962C8B-B14F-4D97-AF65-F5344CB8AC3E}">
        <p14:creationId xmlns:p14="http://schemas.microsoft.com/office/powerpoint/2010/main" val="3816591973"/>
      </p:ext>
    </p:extLst>
  </p:cSld>
  <p:clrMapOvr>
    <a:masterClrMapping/>
  </p:clrMapOvr>
  <mc:AlternateContent xmlns:mc="http://schemas.openxmlformats.org/markup-compatibility/2006" xmlns:p14="http://schemas.microsoft.com/office/powerpoint/2010/main">
    <mc:Choice Requires="p14">
      <p:transition p14:dur="250">
        <p:dissolve/>
      </p:transition>
    </mc:Choice>
    <mc:Fallback xmlns="">
      <p:transition>
        <p:dissolv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832620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38966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55666830-9A19-4E01-8505-D6C7F9AC56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Covered | TIME in the Word Ministries">
            <a:extLst>
              <a:ext uri="{FF2B5EF4-FFF2-40B4-BE49-F238E27FC236}">
                <a16:creationId xmlns:a16="http://schemas.microsoft.com/office/drawing/2014/main" id="{39C4ABE3-9B33-47D9-91AF-092856B8C4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7439" r="7654"/>
          <a:stretch>
            <a:fillRect/>
          </a:stretch>
        </p:blipFill>
        <p:spPr bwMode="auto">
          <a:xfrm>
            <a:off x="3082595" y="10"/>
            <a:ext cx="6061405" cy="6857990"/>
          </a:xfrm>
          <a:custGeom>
            <a:avLst/>
            <a:gdLst/>
            <a:ahLst/>
            <a:cxnLst/>
            <a:rect l="l" t="t" r="r" b="b"/>
            <a:pathLst>
              <a:path w="8081873" h="6858000">
                <a:moveTo>
                  <a:pt x="0" y="0"/>
                </a:moveTo>
                <a:lnTo>
                  <a:pt x="8081873" y="0"/>
                </a:lnTo>
                <a:lnTo>
                  <a:pt x="8081873" y="6858000"/>
                </a:lnTo>
                <a:lnTo>
                  <a:pt x="0" y="6858000"/>
                </a:lnTo>
                <a:lnTo>
                  <a:pt x="68897" y="6734633"/>
                </a:lnTo>
                <a:cubicBezTo>
                  <a:pt x="558802" y="5812845"/>
                  <a:pt x="848920" y="4668597"/>
                  <a:pt x="848920" y="3429000"/>
                </a:cubicBezTo>
                <a:cubicBezTo>
                  <a:pt x="848920" y="2189404"/>
                  <a:pt x="558802" y="1045156"/>
                  <a:pt x="68897" y="123368"/>
                </a:cubicBezTo>
                <a:close/>
              </a:path>
            </a:pathLst>
          </a:custGeom>
          <a:noFill/>
          <a:extLst>
            <a:ext uri="{909E8E84-426E-40DD-AFC4-6F175D3DCCD1}">
              <a14:hiddenFill xmlns:a14="http://schemas.microsoft.com/office/drawing/2010/main">
                <a:solidFill>
                  <a:srgbClr val="FFFFFF"/>
                </a:solidFill>
              </a14:hiddenFill>
            </a:ext>
          </a:extLst>
        </p:spPr>
      </p:pic>
      <p:sp useBgFill="1">
        <p:nvSpPr>
          <p:cNvPr id="1033" name="Freeform: Shape 1032">
            <a:extLst>
              <a:ext uri="{FF2B5EF4-FFF2-40B4-BE49-F238E27FC236}">
                <a16:creationId xmlns:a16="http://schemas.microsoft.com/office/drawing/2014/main" id="{AE9FC877-7FB6-4D22-9988-35420644E2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719285" cy="6858000"/>
          </a:xfrm>
          <a:custGeom>
            <a:avLst/>
            <a:gdLst>
              <a:gd name="connsiteX0" fmla="*/ 0 w 4959047"/>
              <a:gd name="connsiteY0" fmla="*/ 0 h 6858000"/>
              <a:gd name="connsiteX1" fmla="*/ 4110127 w 4959047"/>
              <a:gd name="connsiteY1" fmla="*/ 0 h 6858000"/>
              <a:gd name="connsiteX2" fmla="*/ 4179024 w 4959047"/>
              <a:gd name="connsiteY2" fmla="*/ 123368 h 6858000"/>
              <a:gd name="connsiteX3" fmla="*/ 4959047 w 4959047"/>
              <a:gd name="connsiteY3" fmla="*/ 3429000 h 6858000"/>
              <a:gd name="connsiteX4" fmla="*/ 4179024 w 4959047"/>
              <a:gd name="connsiteY4" fmla="*/ 6734633 h 6858000"/>
              <a:gd name="connsiteX5" fmla="*/ 4110127 w 4959047"/>
              <a:gd name="connsiteY5" fmla="*/ 6858000 h 6858000"/>
              <a:gd name="connsiteX6" fmla="*/ 0 w 495904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9047" h="685800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35" name="Freeform: Shape 1034">
            <a:extLst>
              <a:ext uri="{FF2B5EF4-FFF2-40B4-BE49-F238E27FC236}">
                <a16:creationId xmlns:a16="http://schemas.microsoft.com/office/drawing/2014/main" id="{E41809D1-F12E-46BB-B804-5F209D325E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711665" cy="6858000"/>
          </a:xfrm>
          <a:custGeom>
            <a:avLst/>
            <a:gdLst>
              <a:gd name="connsiteX0" fmla="*/ 0 w 4948887"/>
              <a:gd name="connsiteY0" fmla="*/ 0 h 6858000"/>
              <a:gd name="connsiteX1" fmla="*/ 4099967 w 4948887"/>
              <a:gd name="connsiteY1" fmla="*/ 0 h 6858000"/>
              <a:gd name="connsiteX2" fmla="*/ 4168864 w 4948887"/>
              <a:gd name="connsiteY2" fmla="*/ 123368 h 6858000"/>
              <a:gd name="connsiteX3" fmla="*/ 4948887 w 4948887"/>
              <a:gd name="connsiteY3" fmla="*/ 3429000 h 6858000"/>
              <a:gd name="connsiteX4" fmla="*/ 4168864 w 4948887"/>
              <a:gd name="connsiteY4" fmla="*/ 6734633 h 6858000"/>
              <a:gd name="connsiteX5" fmla="*/ 4099967 w 4948887"/>
              <a:gd name="connsiteY5" fmla="*/ 6858000 h 6858000"/>
              <a:gd name="connsiteX6" fmla="*/ 0 w 494888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48887" h="685800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595A2A7-7776-FF0A-C086-1E674EEA0134}"/>
              </a:ext>
            </a:extLst>
          </p:cNvPr>
          <p:cNvSpPr>
            <a:spLocks noGrp="1"/>
          </p:cNvSpPr>
          <p:nvPr>
            <p:ph type="ctrTitle"/>
          </p:nvPr>
        </p:nvSpPr>
        <p:spPr>
          <a:xfrm>
            <a:off x="358485" y="1122363"/>
            <a:ext cx="3017520" cy="3204134"/>
          </a:xfrm>
        </p:spPr>
        <p:txBody>
          <a:bodyPr anchor="b">
            <a:normAutofit/>
          </a:bodyPr>
          <a:lstStyle/>
          <a:p>
            <a:pPr algn="l"/>
            <a:r>
              <a:rPr lang="en-US" sz="4200" dirty="0"/>
              <a:t>Exodus 12: 1 – 14 </a:t>
            </a:r>
          </a:p>
        </p:txBody>
      </p:sp>
      <p:sp>
        <p:nvSpPr>
          <p:cNvPr id="3" name="Subtitle 2">
            <a:extLst>
              <a:ext uri="{FF2B5EF4-FFF2-40B4-BE49-F238E27FC236}">
                <a16:creationId xmlns:a16="http://schemas.microsoft.com/office/drawing/2014/main" id="{D895BCD4-1668-A26E-C97C-724C27F0210D}"/>
              </a:ext>
            </a:extLst>
          </p:cNvPr>
          <p:cNvSpPr>
            <a:spLocks noGrp="1"/>
          </p:cNvSpPr>
          <p:nvPr>
            <p:ph type="subTitle" idx="1"/>
          </p:nvPr>
        </p:nvSpPr>
        <p:spPr>
          <a:xfrm>
            <a:off x="358485" y="4872922"/>
            <a:ext cx="2949980" cy="1208141"/>
          </a:xfrm>
        </p:spPr>
        <p:txBody>
          <a:bodyPr>
            <a:normAutofit/>
          </a:bodyPr>
          <a:lstStyle/>
          <a:p>
            <a:pPr algn="l"/>
            <a:r>
              <a:rPr lang="en-US" sz="1700"/>
              <a:t>NRSVUE</a:t>
            </a:r>
          </a:p>
        </p:txBody>
      </p:sp>
      <p:sp>
        <p:nvSpPr>
          <p:cNvPr id="1037" name="Rectangle 1036">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1653" y="434802"/>
            <a:ext cx="146304"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39" name="Rectangle 1038">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4546920"/>
            <a:ext cx="30175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126558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82DA449-24ED-DAF7-6E7D-CC97B75F3560}"/>
              </a:ext>
            </a:extLst>
          </p:cNvPr>
          <p:cNvSpPr txBox="1"/>
          <p:nvPr/>
        </p:nvSpPr>
        <p:spPr>
          <a:xfrm>
            <a:off x="0" y="1352053"/>
            <a:ext cx="9144000" cy="4153894"/>
          </a:xfrm>
          <a:prstGeom prst="rect">
            <a:avLst/>
          </a:prstGeom>
          <a:noFill/>
        </p:spPr>
        <p:txBody>
          <a:bodyPr wrap="square">
            <a:spAutoFit/>
          </a:bodyPr>
          <a:lstStyle/>
          <a:p>
            <a:pPr algn="ctr">
              <a:lnSpc>
                <a:spcPct val="150000"/>
              </a:lnSpc>
              <a:buNone/>
            </a:pPr>
            <a:r>
              <a:rPr lang="en-US" sz="3000" b="0" i="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The </a:t>
            </a:r>
            <a:r>
              <a:rPr lang="en-US" sz="3000" b="0" i="0" cap="small"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Lord</a:t>
            </a:r>
            <a:r>
              <a:rPr lang="en-US" sz="3000" b="0" i="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 said to Moses and Aaron in the land of Egypt,</a:t>
            </a:r>
          </a:p>
          <a:p>
            <a:pPr algn="ctr">
              <a:lnSpc>
                <a:spcPct val="150000"/>
              </a:lnSpc>
              <a:buNone/>
            </a:pPr>
            <a:endParaRPr lang="en-US" sz="3000" dirty="0">
              <a:solidFill>
                <a:srgbClr val="000000"/>
              </a:solidFill>
              <a:latin typeface="Verdana" panose="020B0604030504040204" pitchFamily="34" charset="0"/>
              <a:ea typeface="Verdana" panose="020B0604030504040204" pitchFamily="34" charset="0"/>
              <a:cs typeface="Verdana" panose="020B0604030504040204" pitchFamily="34" charset="0"/>
            </a:endParaRPr>
          </a:p>
          <a:p>
            <a:pPr algn="ctr">
              <a:lnSpc>
                <a:spcPct val="150000"/>
              </a:lnSpc>
              <a:buNone/>
            </a:pPr>
            <a:r>
              <a:rPr lang="en-US" sz="3000" b="0" i="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 </a:t>
            </a:r>
            <a:r>
              <a:rPr lang="en-US" sz="3000" b="1" i="0" baseline="30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2 </a:t>
            </a:r>
            <a:r>
              <a:rPr lang="en-US" sz="3000" b="0" i="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“This month shall mark for you the beginning of months; it shall be the first month of the year for you. </a:t>
            </a:r>
          </a:p>
        </p:txBody>
      </p:sp>
    </p:spTree>
    <p:extLst>
      <p:ext uri="{BB962C8B-B14F-4D97-AF65-F5344CB8AC3E}">
        <p14:creationId xmlns:p14="http://schemas.microsoft.com/office/powerpoint/2010/main" val="73113837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7153AF-7B94-C445-22B5-AAF799D0936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1164D6C-0E86-2997-2B97-F6FCCF74EADC}"/>
              </a:ext>
            </a:extLst>
          </p:cNvPr>
          <p:cNvSpPr txBox="1"/>
          <p:nvPr/>
        </p:nvSpPr>
        <p:spPr>
          <a:xfrm>
            <a:off x="0" y="428723"/>
            <a:ext cx="9144000" cy="6000553"/>
          </a:xfrm>
          <a:prstGeom prst="rect">
            <a:avLst/>
          </a:prstGeom>
          <a:noFill/>
        </p:spPr>
        <p:txBody>
          <a:bodyPr wrap="square">
            <a:spAutoFit/>
          </a:bodyPr>
          <a:lstStyle/>
          <a:p>
            <a:pPr algn="ctr">
              <a:lnSpc>
                <a:spcPct val="150000"/>
              </a:lnSpc>
            </a:pPr>
            <a:r>
              <a:rPr lang="en-US" sz="3000" b="1" i="0" baseline="30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3 </a:t>
            </a:r>
            <a:r>
              <a:rPr lang="en-US" sz="3000" b="0" i="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Tell the whole congregation of Israel that on the tenth of this month they are to take a lamb for each family, a lamb for each household. </a:t>
            </a:r>
          </a:p>
          <a:p>
            <a:pPr algn="ctr">
              <a:lnSpc>
                <a:spcPct val="150000"/>
              </a:lnSpc>
            </a:pPr>
            <a:endParaRPr lang="en-US" sz="3000" baseline="30000" dirty="0">
              <a:solidFill>
                <a:srgbClr val="000000"/>
              </a:solidFill>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solidFill>
                  <a:srgbClr val="000000"/>
                </a:solidFill>
                <a:latin typeface="Verdana" panose="020B0604030504040204" pitchFamily="34" charset="0"/>
                <a:ea typeface="Verdana" panose="020B0604030504040204" pitchFamily="34" charset="0"/>
                <a:cs typeface="Verdana" panose="020B0604030504040204" pitchFamily="34" charset="0"/>
              </a:rPr>
              <a:t>4 </a:t>
            </a:r>
            <a:r>
              <a:rPr lang="en-US" sz="3000" dirty="0">
                <a:solidFill>
                  <a:srgbClr val="000000"/>
                </a:solidFill>
                <a:latin typeface="Verdana" panose="020B0604030504040204" pitchFamily="34" charset="0"/>
                <a:ea typeface="Verdana" panose="020B0604030504040204" pitchFamily="34" charset="0"/>
                <a:cs typeface="Verdana" panose="020B0604030504040204" pitchFamily="34" charset="0"/>
              </a:rPr>
              <a:t>If a household is too small for a whole lamb, it shall join its closest neighbor in obtaining one; the lamb shall be divided in proportion to the number of people who eat of it. </a:t>
            </a:r>
            <a:endParaRPr lang="en-US" sz="3000" b="0" i="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51021628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0895DB-AE94-33C5-AE2E-8B95E1A1BDD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FE6488E-D452-69FF-A8E2-31BBE4AA953C}"/>
              </a:ext>
            </a:extLst>
          </p:cNvPr>
          <p:cNvSpPr txBox="1"/>
          <p:nvPr/>
        </p:nvSpPr>
        <p:spPr>
          <a:xfrm>
            <a:off x="0" y="774972"/>
            <a:ext cx="9144000" cy="5308056"/>
          </a:xfrm>
          <a:prstGeom prst="rect">
            <a:avLst/>
          </a:prstGeom>
          <a:noFill/>
        </p:spPr>
        <p:txBody>
          <a:bodyPr wrap="square">
            <a:spAutoFit/>
          </a:bodyPr>
          <a:lstStyle/>
          <a:p>
            <a:pPr algn="ctr">
              <a:lnSpc>
                <a:spcPct val="150000"/>
              </a:lnSpc>
            </a:pPr>
            <a:r>
              <a:rPr lang="en-US" sz="3000" b="1" baseline="30000" dirty="0">
                <a:solidFill>
                  <a:srgbClr val="000000"/>
                </a:solidFill>
                <a:latin typeface="Verdana" panose="020B0604030504040204" pitchFamily="34" charset="0"/>
                <a:ea typeface="Verdana" panose="020B0604030504040204" pitchFamily="34" charset="0"/>
                <a:cs typeface="Verdana" panose="020B0604030504040204" pitchFamily="34" charset="0"/>
              </a:rPr>
              <a:t>5 </a:t>
            </a:r>
            <a:r>
              <a:rPr lang="en-US" sz="3000" dirty="0">
                <a:solidFill>
                  <a:srgbClr val="000000"/>
                </a:solidFill>
                <a:latin typeface="Verdana" panose="020B0604030504040204" pitchFamily="34" charset="0"/>
                <a:ea typeface="Verdana" panose="020B0604030504040204" pitchFamily="34" charset="0"/>
                <a:cs typeface="Verdana" panose="020B0604030504040204" pitchFamily="34" charset="0"/>
              </a:rPr>
              <a:t>Your lamb shall be without blemish, a year-old male; you may take it from the sheep or from the goats. </a:t>
            </a:r>
          </a:p>
          <a:p>
            <a:pPr algn="ctr">
              <a:lnSpc>
                <a:spcPct val="150000"/>
              </a:lnSpc>
            </a:pPr>
            <a:endParaRPr lang="en-US" sz="3000" b="1" baseline="30000" dirty="0">
              <a:solidFill>
                <a:srgbClr val="000000"/>
              </a:solidFill>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solidFill>
                  <a:srgbClr val="000000"/>
                </a:solidFill>
                <a:latin typeface="Verdana" panose="020B0604030504040204" pitchFamily="34" charset="0"/>
                <a:ea typeface="Verdana" panose="020B0604030504040204" pitchFamily="34" charset="0"/>
                <a:cs typeface="Verdana" panose="020B0604030504040204" pitchFamily="34" charset="0"/>
              </a:rPr>
              <a:t>6 </a:t>
            </a:r>
            <a:r>
              <a:rPr lang="en-US" sz="3000" dirty="0">
                <a:solidFill>
                  <a:srgbClr val="000000"/>
                </a:solidFill>
                <a:latin typeface="Verdana" panose="020B0604030504040204" pitchFamily="34" charset="0"/>
                <a:ea typeface="Verdana" panose="020B0604030504040204" pitchFamily="34" charset="0"/>
                <a:cs typeface="Verdana" panose="020B0604030504040204" pitchFamily="34" charset="0"/>
              </a:rPr>
              <a:t>You shall keep it until the fourteenth day of this month; then the whole assembled congregation of Israel shall slaughter it at twilight. </a:t>
            </a:r>
          </a:p>
        </p:txBody>
      </p:sp>
    </p:spTree>
    <p:extLst>
      <p:ext uri="{BB962C8B-B14F-4D97-AF65-F5344CB8AC3E}">
        <p14:creationId xmlns:p14="http://schemas.microsoft.com/office/powerpoint/2010/main" val="156157783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894319-C4D0-F5ED-BCE4-0C080003589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562F8C7-8521-4A76-44B9-EBC6FBC548A8}"/>
              </a:ext>
            </a:extLst>
          </p:cNvPr>
          <p:cNvSpPr txBox="1"/>
          <p:nvPr/>
        </p:nvSpPr>
        <p:spPr>
          <a:xfrm>
            <a:off x="0" y="1121220"/>
            <a:ext cx="9144000" cy="4615559"/>
          </a:xfrm>
          <a:prstGeom prst="rect">
            <a:avLst/>
          </a:prstGeom>
          <a:noFill/>
        </p:spPr>
        <p:txBody>
          <a:bodyPr wrap="square">
            <a:spAutoFit/>
          </a:bodyPr>
          <a:lstStyle/>
          <a:p>
            <a:pPr algn="ctr">
              <a:lnSpc>
                <a:spcPct val="150000"/>
              </a:lnSpc>
            </a:pPr>
            <a:r>
              <a:rPr lang="en-US" sz="3000" b="1" baseline="30000" dirty="0">
                <a:solidFill>
                  <a:srgbClr val="000000"/>
                </a:solidFill>
                <a:latin typeface="Verdana" panose="020B0604030504040204" pitchFamily="34" charset="0"/>
                <a:ea typeface="Verdana" panose="020B0604030504040204" pitchFamily="34" charset="0"/>
                <a:cs typeface="Verdana" panose="020B0604030504040204" pitchFamily="34" charset="0"/>
              </a:rPr>
              <a:t>7 </a:t>
            </a:r>
            <a:r>
              <a:rPr lang="en-US" sz="3000" dirty="0">
                <a:solidFill>
                  <a:srgbClr val="000000"/>
                </a:solidFill>
                <a:latin typeface="Verdana" panose="020B0604030504040204" pitchFamily="34" charset="0"/>
                <a:ea typeface="Verdana" panose="020B0604030504040204" pitchFamily="34" charset="0"/>
                <a:cs typeface="Verdana" panose="020B0604030504040204" pitchFamily="34" charset="0"/>
              </a:rPr>
              <a:t>They shall take some of the blood and put it on the two doorposts and the lintel of the houses in which they eat it. </a:t>
            </a:r>
          </a:p>
          <a:p>
            <a:pPr algn="ctr">
              <a:lnSpc>
                <a:spcPct val="150000"/>
              </a:lnSpc>
            </a:pPr>
            <a:endParaRPr lang="en-US" sz="3000" b="1" baseline="30000" dirty="0">
              <a:solidFill>
                <a:srgbClr val="000000"/>
              </a:solidFill>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solidFill>
                  <a:srgbClr val="000000"/>
                </a:solidFill>
                <a:latin typeface="Verdana" panose="020B0604030504040204" pitchFamily="34" charset="0"/>
                <a:ea typeface="Verdana" panose="020B0604030504040204" pitchFamily="34" charset="0"/>
                <a:cs typeface="Verdana" panose="020B0604030504040204" pitchFamily="34" charset="0"/>
              </a:rPr>
              <a:t>8 </a:t>
            </a:r>
            <a:r>
              <a:rPr lang="en-US" sz="3000" dirty="0">
                <a:solidFill>
                  <a:srgbClr val="000000"/>
                </a:solidFill>
                <a:latin typeface="Verdana" panose="020B0604030504040204" pitchFamily="34" charset="0"/>
                <a:ea typeface="Verdana" panose="020B0604030504040204" pitchFamily="34" charset="0"/>
                <a:cs typeface="Verdana" panose="020B0604030504040204" pitchFamily="34" charset="0"/>
              </a:rPr>
              <a:t>They shall eat the lamb that same night; they shall eat it roasted over the fire with unleavened bread and bitter herbs. </a:t>
            </a:r>
          </a:p>
        </p:txBody>
      </p:sp>
    </p:spTree>
    <p:extLst>
      <p:ext uri="{BB962C8B-B14F-4D97-AF65-F5344CB8AC3E}">
        <p14:creationId xmlns:p14="http://schemas.microsoft.com/office/powerpoint/2010/main" val="149849029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98F285-1EB5-5FD6-8004-BE552F87453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08CD09A-64B6-9459-3481-88288D45172A}"/>
              </a:ext>
            </a:extLst>
          </p:cNvPr>
          <p:cNvSpPr txBox="1"/>
          <p:nvPr/>
        </p:nvSpPr>
        <p:spPr>
          <a:xfrm>
            <a:off x="0" y="1121220"/>
            <a:ext cx="9144000" cy="4615559"/>
          </a:xfrm>
          <a:prstGeom prst="rect">
            <a:avLst/>
          </a:prstGeom>
          <a:noFill/>
        </p:spPr>
        <p:txBody>
          <a:bodyPr wrap="square">
            <a:spAutoFit/>
          </a:bodyPr>
          <a:lstStyle/>
          <a:p>
            <a:pPr algn="ctr">
              <a:lnSpc>
                <a:spcPct val="150000"/>
              </a:lnSpc>
            </a:pPr>
            <a:r>
              <a:rPr lang="en-US" sz="3000" b="1" baseline="30000" dirty="0">
                <a:solidFill>
                  <a:srgbClr val="000000"/>
                </a:solidFill>
                <a:latin typeface="Verdana" panose="020B0604030504040204" pitchFamily="34" charset="0"/>
                <a:ea typeface="Verdana" panose="020B0604030504040204" pitchFamily="34" charset="0"/>
                <a:cs typeface="Verdana" panose="020B0604030504040204" pitchFamily="34" charset="0"/>
              </a:rPr>
              <a:t>9 </a:t>
            </a:r>
            <a:r>
              <a:rPr lang="en-US" sz="3000" dirty="0">
                <a:solidFill>
                  <a:srgbClr val="000000"/>
                </a:solidFill>
                <a:latin typeface="Verdana" panose="020B0604030504040204" pitchFamily="34" charset="0"/>
                <a:ea typeface="Verdana" panose="020B0604030504040204" pitchFamily="34" charset="0"/>
                <a:cs typeface="Verdana" panose="020B0604030504040204" pitchFamily="34" charset="0"/>
              </a:rPr>
              <a:t>Do not eat any of it raw or boiled in water but roasted over the fire, with its head, legs, and inner organs. </a:t>
            </a:r>
          </a:p>
          <a:p>
            <a:pPr algn="ctr">
              <a:lnSpc>
                <a:spcPct val="150000"/>
              </a:lnSpc>
            </a:pPr>
            <a:endParaRPr lang="en-US" sz="3000" b="1" baseline="30000" dirty="0">
              <a:solidFill>
                <a:srgbClr val="000000"/>
              </a:solidFill>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solidFill>
                  <a:srgbClr val="000000"/>
                </a:solidFill>
                <a:latin typeface="Verdana" panose="020B0604030504040204" pitchFamily="34" charset="0"/>
                <a:ea typeface="Verdana" panose="020B0604030504040204" pitchFamily="34" charset="0"/>
                <a:cs typeface="Verdana" panose="020B0604030504040204" pitchFamily="34" charset="0"/>
              </a:rPr>
              <a:t>10 </a:t>
            </a:r>
            <a:r>
              <a:rPr lang="en-US" sz="3000" dirty="0">
                <a:solidFill>
                  <a:srgbClr val="000000"/>
                </a:solidFill>
                <a:latin typeface="Verdana" panose="020B0604030504040204" pitchFamily="34" charset="0"/>
                <a:ea typeface="Verdana" panose="020B0604030504040204" pitchFamily="34" charset="0"/>
                <a:cs typeface="Verdana" panose="020B0604030504040204" pitchFamily="34" charset="0"/>
              </a:rPr>
              <a:t>You shall let none of it remain until the morning; anything that remains until the morning you shall burn with fire. </a:t>
            </a:r>
          </a:p>
        </p:txBody>
      </p:sp>
    </p:spTree>
    <p:extLst>
      <p:ext uri="{BB962C8B-B14F-4D97-AF65-F5344CB8AC3E}">
        <p14:creationId xmlns:p14="http://schemas.microsoft.com/office/powerpoint/2010/main" val="366961674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BC3959-65EC-11B6-21DF-36E0F8675D6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1F81135-029C-5E34-E283-0D4381EA86D5}"/>
              </a:ext>
            </a:extLst>
          </p:cNvPr>
          <p:cNvSpPr txBox="1"/>
          <p:nvPr/>
        </p:nvSpPr>
        <p:spPr>
          <a:xfrm>
            <a:off x="0" y="82474"/>
            <a:ext cx="9144000" cy="6693051"/>
          </a:xfrm>
          <a:prstGeom prst="rect">
            <a:avLst/>
          </a:prstGeom>
          <a:noFill/>
        </p:spPr>
        <p:txBody>
          <a:bodyPr wrap="square">
            <a:spAutoFit/>
          </a:bodyPr>
          <a:lstStyle/>
          <a:p>
            <a:pPr algn="ctr">
              <a:lnSpc>
                <a:spcPct val="150000"/>
              </a:lnSpc>
            </a:pPr>
            <a:r>
              <a:rPr lang="en-US" sz="3000" b="1" baseline="30000" dirty="0">
                <a:solidFill>
                  <a:srgbClr val="000000"/>
                </a:solidFill>
                <a:latin typeface="Verdana" panose="020B0604030504040204" pitchFamily="34" charset="0"/>
                <a:ea typeface="Verdana" panose="020B0604030504040204" pitchFamily="34" charset="0"/>
                <a:cs typeface="Verdana" panose="020B0604030504040204" pitchFamily="34" charset="0"/>
              </a:rPr>
              <a:t>11 </a:t>
            </a:r>
            <a:r>
              <a:rPr lang="en-US" sz="3000" dirty="0">
                <a:solidFill>
                  <a:srgbClr val="000000"/>
                </a:solidFill>
                <a:latin typeface="Verdana" panose="020B0604030504040204" pitchFamily="34" charset="0"/>
                <a:ea typeface="Verdana" panose="020B0604030504040204" pitchFamily="34" charset="0"/>
                <a:cs typeface="Verdana" panose="020B0604030504040204" pitchFamily="34" charset="0"/>
              </a:rPr>
              <a:t>This is how you shall eat it: your loins girded, your sandals on your feet, and your staff in your hand, and you shall eat it hurriedly. It is the Passover of the </a:t>
            </a:r>
            <a:r>
              <a:rPr lang="en-US" sz="3000" cap="small" dirty="0">
                <a:solidFill>
                  <a:srgbClr val="000000"/>
                </a:solidFill>
                <a:latin typeface="Verdana" panose="020B0604030504040204" pitchFamily="34" charset="0"/>
                <a:ea typeface="Verdana" panose="020B0604030504040204" pitchFamily="34" charset="0"/>
                <a:cs typeface="Verdana" panose="020B0604030504040204" pitchFamily="34" charset="0"/>
              </a:rPr>
              <a:t>Lord</a:t>
            </a:r>
            <a:r>
              <a:rPr lang="en-US" sz="3000" dirty="0">
                <a:solidFill>
                  <a:srgbClr val="000000"/>
                </a:solidFill>
                <a:latin typeface="Verdana" panose="020B0604030504040204" pitchFamily="34" charset="0"/>
                <a:ea typeface="Verdana" panose="020B0604030504040204" pitchFamily="34" charset="0"/>
                <a:cs typeface="Verdana" panose="020B0604030504040204" pitchFamily="34" charset="0"/>
              </a:rPr>
              <a:t>. </a:t>
            </a:r>
          </a:p>
          <a:p>
            <a:pPr algn="ctr">
              <a:lnSpc>
                <a:spcPct val="150000"/>
              </a:lnSpc>
            </a:pPr>
            <a:endParaRPr lang="en-US" sz="3000" b="1" baseline="30000" dirty="0">
              <a:solidFill>
                <a:srgbClr val="000000"/>
              </a:solidFill>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solidFill>
                  <a:srgbClr val="000000"/>
                </a:solidFill>
                <a:latin typeface="Verdana" panose="020B0604030504040204" pitchFamily="34" charset="0"/>
                <a:ea typeface="Verdana" panose="020B0604030504040204" pitchFamily="34" charset="0"/>
                <a:cs typeface="Verdana" panose="020B0604030504040204" pitchFamily="34" charset="0"/>
              </a:rPr>
              <a:t>12 </a:t>
            </a:r>
            <a:r>
              <a:rPr lang="en-US" sz="3000" dirty="0">
                <a:solidFill>
                  <a:srgbClr val="000000"/>
                </a:solidFill>
                <a:latin typeface="Verdana" panose="020B0604030504040204" pitchFamily="34" charset="0"/>
                <a:ea typeface="Verdana" panose="020B0604030504040204" pitchFamily="34" charset="0"/>
                <a:cs typeface="Verdana" panose="020B0604030504040204" pitchFamily="34" charset="0"/>
              </a:rPr>
              <a:t>I will pass through the land of Egypt that night, and I will strike down every firstborn in the land of Egypt, from human to animal, and on all the gods of Egypt I will execute judgments: I am the </a:t>
            </a:r>
            <a:r>
              <a:rPr lang="en-US" sz="3000" cap="small" dirty="0">
                <a:solidFill>
                  <a:srgbClr val="000000"/>
                </a:solidFill>
                <a:latin typeface="Verdana" panose="020B0604030504040204" pitchFamily="34" charset="0"/>
                <a:ea typeface="Verdana" panose="020B0604030504040204" pitchFamily="34" charset="0"/>
                <a:cs typeface="Verdana" panose="020B0604030504040204" pitchFamily="34" charset="0"/>
              </a:rPr>
              <a:t>Lord</a:t>
            </a:r>
            <a:r>
              <a:rPr lang="en-US" sz="3000" dirty="0">
                <a:solidFill>
                  <a:srgbClr val="000000"/>
                </a:solidFill>
                <a:latin typeface="Verdana" panose="020B0604030504040204" pitchFamily="34" charset="0"/>
                <a:ea typeface="Verdana" panose="020B0604030504040204" pitchFamily="34" charset="0"/>
                <a:cs typeface="Verdana" panose="020B0604030504040204" pitchFamily="34" charset="0"/>
              </a:rPr>
              <a:t>. </a:t>
            </a:r>
          </a:p>
        </p:txBody>
      </p:sp>
    </p:spTree>
    <p:extLst>
      <p:ext uri="{BB962C8B-B14F-4D97-AF65-F5344CB8AC3E}">
        <p14:creationId xmlns:p14="http://schemas.microsoft.com/office/powerpoint/2010/main" val="391858268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79EBFF-A451-0A83-350D-32F5159D0A7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5E837DE-A3C9-06F6-325F-DB1CDB44FAD1}"/>
              </a:ext>
            </a:extLst>
          </p:cNvPr>
          <p:cNvSpPr txBox="1"/>
          <p:nvPr/>
        </p:nvSpPr>
        <p:spPr>
          <a:xfrm>
            <a:off x="0" y="428723"/>
            <a:ext cx="9144000" cy="6000553"/>
          </a:xfrm>
          <a:prstGeom prst="rect">
            <a:avLst/>
          </a:prstGeom>
          <a:noFill/>
        </p:spPr>
        <p:txBody>
          <a:bodyPr wrap="square">
            <a:spAutoFit/>
          </a:bodyPr>
          <a:lstStyle/>
          <a:p>
            <a:pPr algn="ctr">
              <a:lnSpc>
                <a:spcPct val="150000"/>
              </a:lnSpc>
            </a:pPr>
            <a:r>
              <a:rPr lang="en-US" sz="3000" b="1" baseline="30000" dirty="0">
                <a:solidFill>
                  <a:srgbClr val="000000"/>
                </a:solidFill>
                <a:latin typeface="Verdana" panose="020B0604030504040204" pitchFamily="34" charset="0"/>
                <a:ea typeface="Verdana" panose="020B0604030504040204" pitchFamily="34" charset="0"/>
                <a:cs typeface="Verdana" panose="020B0604030504040204" pitchFamily="34" charset="0"/>
              </a:rPr>
              <a:t>13 </a:t>
            </a:r>
            <a:r>
              <a:rPr lang="en-US" sz="3000" dirty="0">
                <a:solidFill>
                  <a:srgbClr val="000000"/>
                </a:solidFill>
                <a:latin typeface="Verdana" panose="020B0604030504040204" pitchFamily="34" charset="0"/>
                <a:ea typeface="Verdana" panose="020B0604030504040204" pitchFamily="34" charset="0"/>
                <a:cs typeface="Verdana" panose="020B0604030504040204" pitchFamily="34" charset="0"/>
              </a:rPr>
              <a:t>The blood shall be a sign for you on the houses where you live: when I see the blood, I will pass over you, and no plague shall destroy you when I strike the land of Egypt.</a:t>
            </a:r>
          </a:p>
          <a:p>
            <a:pPr algn="ctr">
              <a:lnSpc>
                <a:spcPct val="150000"/>
              </a:lnSpc>
            </a:pPr>
            <a:endParaRPr lang="en-US" sz="3000" b="1" baseline="30000" dirty="0">
              <a:solidFill>
                <a:srgbClr val="000000"/>
              </a:solidFill>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solidFill>
                  <a:srgbClr val="000000"/>
                </a:solidFill>
                <a:latin typeface="Verdana" panose="020B0604030504040204" pitchFamily="34" charset="0"/>
                <a:ea typeface="Verdana" panose="020B0604030504040204" pitchFamily="34" charset="0"/>
                <a:cs typeface="Verdana" panose="020B0604030504040204" pitchFamily="34" charset="0"/>
              </a:rPr>
              <a:t>14 </a:t>
            </a:r>
            <a:r>
              <a:rPr lang="en-US" sz="3000" dirty="0">
                <a:solidFill>
                  <a:srgbClr val="000000"/>
                </a:solidFill>
                <a:latin typeface="Verdana" panose="020B0604030504040204" pitchFamily="34" charset="0"/>
                <a:ea typeface="Verdana" panose="020B0604030504040204" pitchFamily="34" charset="0"/>
                <a:cs typeface="Verdana" panose="020B0604030504040204" pitchFamily="34" charset="0"/>
              </a:rPr>
              <a:t>“This day shall be a day of remembrance for you. You shall celebrate it as a festival to the </a:t>
            </a:r>
            <a:r>
              <a:rPr lang="en-US" sz="3000" cap="small" dirty="0">
                <a:solidFill>
                  <a:srgbClr val="000000"/>
                </a:solidFill>
                <a:latin typeface="Verdana" panose="020B0604030504040204" pitchFamily="34" charset="0"/>
                <a:ea typeface="Verdana" panose="020B0604030504040204" pitchFamily="34" charset="0"/>
                <a:cs typeface="Verdana" panose="020B0604030504040204" pitchFamily="34" charset="0"/>
              </a:rPr>
              <a:t>Lord</a:t>
            </a:r>
            <a:r>
              <a:rPr lang="en-US" sz="3000" dirty="0">
                <a:solidFill>
                  <a:srgbClr val="000000"/>
                </a:solidFill>
                <a:latin typeface="Verdana" panose="020B0604030504040204" pitchFamily="34" charset="0"/>
                <a:ea typeface="Verdana" panose="020B0604030504040204" pitchFamily="34" charset="0"/>
                <a:cs typeface="Verdana" panose="020B0604030504040204" pitchFamily="34" charset="0"/>
              </a:rPr>
              <a:t>; throughout your generations you shall observe it as a perpetual ordinance. </a:t>
            </a:r>
          </a:p>
        </p:txBody>
      </p:sp>
    </p:spTree>
    <p:extLst>
      <p:ext uri="{BB962C8B-B14F-4D97-AF65-F5344CB8AC3E}">
        <p14:creationId xmlns:p14="http://schemas.microsoft.com/office/powerpoint/2010/main" val="384344416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74EBF-C299-C041-D852-7C2D748AE66F}"/>
              </a:ext>
            </a:extLst>
          </p:cNvPr>
          <p:cNvSpPr>
            <a:spLocks noGrp="1"/>
          </p:cNvSpPr>
          <p:nvPr>
            <p:ph type="ctrTitle"/>
          </p:nvPr>
        </p:nvSpPr>
        <p:spPr/>
        <p:txBody>
          <a:bodyPr/>
          <a:lstStyle/>
          <a:p>
            <a:r>
              <a:rPr lang="en-US" dirty="0"/>
              <a:t>Matthew 18: 15 – 20 </a:t>
            </a:r>
          </a:p>
        </p:txBody>
      </p:sp>
      <p:sp>
        <p:nvSpPr>
          <p:cNvPr id="3" name="Subtitle 2">
            <a:extLst>
              <a:ext uri="{FF2B5EF4-FFF2-40B4-BE49-F238E27FC236}">
                <a16:creationId xmlns:a16="http://schemas.microsoft.com/office/drawing/2014/main" id="{E76007AD-D53C-BF82-418D-C98A82D30971}"/>
              </a:ext>
            </a:extLst>
          </p:cNvPr>
          <p:cNvSpPr>
            <a:spLocks noGrp="1"/>
          </p:cNvSpPr>
          <p:nvPr>
            <p:ph type="subTitle" idx="1"/>
          </p:nvPr>
        </p:nvSpPr>
        <p:spPr/>
        <p:txBody>
          <a:bodyPr/>
          <a:lstStyle/>
          <a:p>
            <a:r>
              <a:rPr lang="en-US" dirty="0"/>
              <a:t>NRSVUE</a:t>
            </a:r>
          </a:p>
        </p:txBody>
      </p:sp>
    </p:spTree>
    <p:extLst>
      <p:ext uri="{BB962C8B-B14F-4D97-AF65-F5344CB8AC3E}">
        <p14:creationId xmlns:p14="http://schemas.microsoft.com/office/powerpoint/2010/main" val="56099859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8E45FA0-2DEB-78FC-1248-71E101EB087C}"/>
              </a:ext>
            </a:extLst>
          </p:cNvPr>
          <p:cNvSpPr txBox="1"/>
          <p:nvPr/>
        </p:nvSpPr>
        <p:spPr>
          <a:xfrm>
            <a:off x="0" y="313307"/>
            <a:ext cx="9144000" cy="6231386"/>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15 </a:t>
            </a:r>
            <a:r>
              <a:rPr lang="en-US" sz="3000" dirty="0">
                <a:latin typeface="Verdana" panose="020B0604030504040204" pitchFamily="34" charset="0"/>
                <a:ea typeface="Verdana" panose="020B0604030504040204" pitchFamily="34" charset="0"/>
                <a:cs typeface="Verdana" panose="020B0604030504040204" pitchFamily="34" charset="0"/>
              </a:rPr>
              <a:t>“If your brother or sister sins against you, go and point out the fault when the two of you are alone. If you are listened to, you have regained that one. </a:t>
            </a:r>
          </a:p>
          <a:p>
            <a:pPr algn="ctr">
              <a:lnSpc>
                <a:spcPct val="150000"/>
              </a:lnSpc>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16 </a:t>
            </a:r>
            <a:r>
              <a:rPr lang="en-US" sz="3000" dirty="0">
                <a:latin typeface="Verdana" panose="020B0604030504040204" pitchFamily="34" charset="0"/>
                <a:ea typeface="Verdana" panose="020B0604030504040204" pitchFamily="34" charset="0"/>
                <a:cs typeface="Verdana" panose="020B0604030504040204" pitchFamily="34" charset="0"/>
              </a:rPr>
              <a:t>But if you are not listened to, take one or two others along with you, so that every word may be confirmed by the evidence of two or three witnesses. </a:t>
            </a:r>
          </a:p>
        </p:txBody>
      </p:sp>
    </p:spTree>
    <p:extLst>
      <p:ext uri="{BB962C8B-B14F-4D97-AF65-F5344CB8AC3E}">
        <p14:creationId xmlns:p14="http://schemas.microsoft.com/office/powerpoint/2010/main" val="208618851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87D03-CA48-275D-0560-519AF421499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7FD9215-A2CB-2FE1-1BA4-5252F7BA8C4B}"/>
              </a:ext>
            </a:extLst>
          </p:cNvPr>
          <p:cNvSpPr txBox="1"/>
          <p:nvPr/>
        </p:nvSpPr>
        <p:spPr>
          <a:xfrm>
            <a:off x="0" y="659555"/>
            <a:ext cx="9144000" cy="5538889"/>
          </a:xfrm>
          <a:prstGeom prst="rect">
            <a:avLst/>
          </a:prstGeom>
          <a:noFill/>
        </p:spPr>
        <p:txBody>
          <a:bodyPr wrap="square">
            <a:spAutoFit/>
          </a:bodyPr>
          <a:lstStyle/>
          <a:p>
            <a:pPr algn="ctr">
              <a:lnSpc>
                <a:spcPct val="150000"/>
              </a:lnSpc>
            </a:pPr>
            <a:r>
              <a:rPr lang="en-US" sz="3000" baseline="30000" dirty="0">
                <a:latin typeface="Verdana" panose="020B0604030504040204" pitchFamily="34" charset="0"/>
                <a:ea typeface="Verdana" panose="020B0604030504040204" pitchFamily="34" charset="0"/>
                <a:cs typeface="Verdana" panose="020B0604030504040204" pitchFamily="34" charset="0"/>
              </a:rPr>
              <a:t>17 </a:t>
            </a:r>
            <a:r>
              <a:rPr lang="en-US" sz="3000" dirty="0">
                <a:latin typeface="Verdana" panose="020B0604030504040204" pitchFamily="34" charset="0"/>
                <a:ea typeface="Verdana" panose="020B0604030504040204" pitchFamily="34" charset="0"/>
                <a:cs typeface="Verdana" panose="020B0604030504040204" pitchFamily="34" charset="0"/>
              </a:rPr>
              <a:t>If that person refuses to listen to them, tell it to the church, and if the offender refuses to listen even to the church, let such a one be to you as a gentile and a tax collector. </a:t>
            </a:r>
          </a:p>
          <a:p>
            <a:pPr algn="ctr">
              <a:lnSpc>
                <a:spcPct val="150000"/>
              </a:lnSpc>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aseline="30000" dirty="0">
                <a:latin typeface="Verdana" panose="020B0604030504040204" pitchFamily="34" charset="0"/>
                <a:ea typeface="Verdana" panose="020B0604030504040204" pitchFamily="34" charset="0"/>
                <a:cs typeface="Verdana" panose="020B0604030504040204" pitchFamily="34" charset="0"/>
              </a:rPr>
              <a:t>18 </a:t>
            </a:r>
            <a:r>
              <a:rPr lang="en-US" sz="3000" dirty="0">
                <a:latin typeface="Verdana" panose="020B0604030504040204" pitchFamily="34" charset="0"/>
                <a:ea typeface="Verdana" panose="020B0604030504040204" pitchFamily="34" charset="0"/>
                <a:cs typeface="Verdana" panose="020B0604030504040204" pitchFamily="34" charset="0"/>
              </a:rPr>
              <a:t>Truly I tell you, whatever you bind on earth will be bound in heaven, and whatever you loose on earth will be loosed in heaven. </a:t>
            </a:r>
          </a:p>
        </p:txBody>
      </p:sp>
    </p:spTree>
    <p:extLst>
      <p:ext uri="{BB962C8B-B14F-4D97-AF65-F5344CB8AC3E}">
        <p14:creationId xmlns:p14="http://schemas.microsoft.com/office/powerpoint/2010/main" val="89271735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4BB40B-2CBB-CA5B-11C4-FB09DFCAAB0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EAD95C6-B814-D0EC-B5D4-79FE596E5CCE}"/>
              </a:ext>
            </a:extLst>
          </p:cNvPr>
          <p:cNvSpPr txBox="1"/>
          <p:nvPr/>
        </p:nvSpPr>
        <p:spPr>
          <a:xfrm>
            <a:off x="0" y="1352053"/>
            <a:ext cx="9144000" cy="4153894"/>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19 </a:t>
            </a:r>
            <a:r>
              <a:rPr lang="en-US" sz="3000" dirty="0">
                <a:latin typeface="Verdana" panose="020B0604030504040204" pitchFamily="34" charset="0"/>
                <a:ea typeface="Verdana" panose="020B0604030504040204" pitchFamily="34" charset="0"/>
                <a:cs typeface="Verdana" panose="020B0604030504040204" pitchFamily="34" charset="0"/>
              </a:rPr>
              <a:t>Again, truly I tell you, if two of you agree on earth about anything you ask, it will be done for you by my Father in heaven. </a:t>
            </a:r>
          </a:p>
          <a:p>
            <a:pPr algn="ctr">
              <a:lnSpc>
                <a:spcPct val="150000"/>
              </a:lnSpc>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20 </a:t>
            </a:r>
            <a:r>
              <a:rPr lang="en-US" sz="3000" dirty="0">
                <a:latin typeface="Verdana" panose="020B0604030504040204" pitchFamily="34" charset="0"/>
                <a:ea typeface="Verdana" panose="020B0604030504040204" pitchFamily="34" charset="0"/>
                <a:cs typeface="Verdana" panose="020B0604030504040204" pitchFamily="34" charset="0"/>
              </a:rPr>
              <a:t>For where two or three are gathered in my name, I am there among them.”</a:t>
            </a:r>
          </a:p>
        </p:txBody>
      </p:sp>
    </p:spTree>
    <p:extLst>
      <p:ext uri="{BB962C8B-B14F-4D97-AF65-F5344CB8AC3E}">
        <p14:creationId xmlns:p14="http://schemas.microsoft.com/office/powerpoint/2010/main" val="178526335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7A8B21E-7B5B-3873-471C-06EC4F753DF3}"/>
              </a:ext>
            </a:extLst>
          </p:cNvPr>
          <p:cNvSpPr txBox="1"/>
          <p:nvPr/>
        </p:nvSpPr>
        <p:spPr>
          <a:xfrm>
            <a:off x="0" y="1375361"/>
            <a:ext cx="6317673" cy="4107278"/>
          </a:xfrm>
          <a:prstGeom prst="rect">
            <a:avLst/>
          </a:prstGeom>
          <a:noFill/>
        </p:spPr>
        <p:txBody>
          <a:bodyPr wrap="square">
            <a:spAutoFit/>
          </a:bodyPr>
          <a:lstStyle/>
          <a:p>
            <a:pPr algn="ctr">
              <a:lnSpc>
                <a:spcPct val="150000"/>
              </a:lnSpc>
              <a:buNone/>
            </a:pPr>
            <a:r>
              <a:rPr lang="en-US" sz="4500" b="0" i="0" dirty="0">
                <a:solidFill>
                  <a:srgbClr val="222222"/>
                </a:solidFill>
                <a:effectLst/>
                <a:latin typeface="Verdana" panose="020B0604030504040204" pitchFamily="34" charset="0"/>
                <a:ea typeface="Verdana" panose="020B0604030504040204" pitchFamily="34" charset="0"/>
                <a:cs typeface="Verdana" panose="020B0604030504040204" pitchFamily="34" charset="0"/>
              </a:rPr>
              <a:t>The Word of God for the people of God </a:t>
            </a:r>
          </a:p>
          <a:p>
            <a:pPr algn="ctr">
              <a:lnSpc>
                <a:spcPct val="150000"/>
              </a:lnSpc>
              <a:buNone/>
            </a:pPr>
            <a:endParaRPr lang="en-US" sz="4500" b="0" i="0" dirty="0">
              <a:solidFill>
                <a:srgbClr val="222222"/>
              </a:solidFill>
              <a:effectLst/>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4500" b="1" i="0" dirty="0">
                <a:solidFill>
                  <a:srgbClr val="222222"/>
                </a:solidFill>
                <a:effectLst/>
                <a:latin typeface="Verdana" panose="020B0604030504040204" pitchFamily="34" charset="0"/>
                <a:ea typeface="Verdana" panose="020B0604030504040204" pitchFamily="34" charset="0"/>
                <a:cs typeface="Verdana" panose="020B0604030504040204" pitchFamily="34" charset="0"/>
              </a:rPr>
              <a:t>Thanks be to God</a:t>
            </a:r>
            <a:endParaRPr lang="en-US" sz="4500" b="0" i="0" dirty="0">
              <a:solidFill>
                <a:srgbClr val="222222"/>
              </a:solidFill>
              <a:effectLst/>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98610568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C60E6-D151-9DD5-A77C-6E667961C722}"/>
              </a:ext>
            </a:extLst>
          </p:cNvPr>
          <p:cNvSpPr>
            <a:spLocks noGrp="1"/>
          </p:cNvSpPr>
          <p:nvPr>
            <p:ph type="ctrTitle"/>
          </p:nvPr>
        </p:nvSpPr>
        <p:spPr>
          <a:xfrm>
            <a:off x="685800" y="0"/>
            <a:ext cx="7772400" cy="889317"/>
          </a:xfrm>
        </p:spPr>
        <p:txBody>
          <a:bodyPr>
            <a:normAutofit fontScale="90000"/>
          </a:bodyPr>
          <a:lstStyle/>
          <a:p>
            <a:r>
              <a:rPr lang="en-US" b="1" dirty="0">
                <a:latin typeface="Verdana" panose="020B0604030504040204" pitchFamily="34" charset="0"/>
                <a:ea typeface="Verdana" panose="020B0604030504040204" pitchFamily="34" charset="0"/>
                <a:cs typeface="Verdana" panose="020B0604030504040204" pitchFamily="34" charset="0"/>
              </a:rPr>
              <a:t>Sermon</a:t>
            </a:r>
            <a:endParaRPr lang="en-US" dirty="0"/>
          </a:p>
        </p:txBody>
      </p:sp>
      <p:sp>
        <p:nvSpPr>
          <p:cNvPr id="3" name="Subtitle 2">
            <a:extLst>
              <a:ext uri="{FF2B5EF4-FFF2-40B4-BE49-F238E27FC236}">
                <a16:creationId xmlns:a16="http://schemas.microsoft.com/office/drawing/2014/main" id="{B2ADEACA-7668-3337-97E0-BD436705D93D}"/>
              </a:ext>
            </a:extLst>
          </p:cNvPr>
          <p:cNvSpPr>
            <a:spLocks noGrp="1"/>
          </p:cNvSpPr>
          <p:nvPr>
            <p:ph type="subTitle" idx="1"/>
          </p:nvPr>
        </p:nvSpPr>
        <p:spPr>
          <a:xfrm>
            <a:off x="4977161" y="1822300"/>
            <a:ext cx="4089927" cy="1449914"/>
          </a:xfrm>
        </p:spPr>
        <p:txBody>
          <a:bodyPr>
            <a:noAutofit/>
          </a:bodyPr>
          <a:lstStyle/>
          <a:p>
            <a:pPr>
              <a:lnSpc>
                <a:spcPct val="150000"/>
              </a:lnSpc>
            </a:pPr>
            <a:r>
              <a:rPr lang="en-US" sz="4500" b="1" dirty="0">
                <a:latin typeface="Verdana" panose="020B0604030504040204" pitchFamily="34" charset="0"/>
                <a:ea typeface="Verdana" panose="020B0604030504040204" pitchFamily="34" charset="0"/>
                <a:cs typeface="Verdana" panose="020B0604030504040204" pitchFamily="34" charset="0"/>
              </a:rPr>
              <a:t>“Bound Together in Love”</a:t>
            </a:r>
          </a:p>
        </p:txBody>
      </p:sp>
      <p:pic>
        <p:nvPicPr>
          <p:cNvPr id="4" name="Picture 3">
            <a:extLst>
              <a:ext uri="{FF2B5EF4-FFF2-40B4-BE49-F238E27FC236}">
                <a16:creationId xmlns:a16="http://schemas.microsoft.com/office/drawing/2014/main" id="{BC602D35-DAC2-62FF-D301-6F2494642798}"/>
              </a:ext>
            </a:extLst>
          </p:cNvPr>
          <p:cNvPicPr>
            <a:picLocks noChangeAspect="1"/>
          </p:cNvPicPr>
          <p:nvPr/>
        </p:nvPicPr>
        <p:blipFill>
          <a:blip r:embed="rId2"/>
          <a:stretch>
            <a:fillRect/>
          </a:stretch>
        </p:blipFill>
        <p:spPr>
          <a:xfrm>
            <a:off x="0" y="1029458"/>
            <a:ext cx="5112657" cy="5112657"/>
          </a:xfrm>
          <a:prstGeom prst="rect">
            <a:avLst/>
          </a:prstGeom>
        </p:spPr>
      </p:pic>
    </p:spTree>
    <p:extLst>
      <p:ext uri="{BB962C8B-B14F-4D97-AF65-F5344CB8AC3E}">
        <p14:creationId xmlns:p14="http://schemas.microsoft.com/office/powerpoint/2010/main" val="182085723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81435188-0501-72FB-F51D-F2C15FD71FD0}"/>
              </a:ext>
            </a:extLst>
          </p:cNvPr>
          <p:cNvPicPr>
            <a:picLocks noChangeAspect="1"/>
          </p:cNvPicPr>
          <p:nvPr/>
        </p:nvPicPr>
        <p:blipFill>
          <a:blip r:embed="rId2">
            <a:alphaModFix amt="20000"/>
          </a:blip>
          <a:stretch>
            <a:fillRect/>
          </a:stretch>
        </p:blipFill>
        <p:spPr>
          <a:xfrm>
            <a:off x="0" y="0"/>
            <a:ext cx="9144000" cy="6858000"/>
          </a:xfrm>
          <a:prstGeom prst="rect">
            <a:avLst/>
          </a:prstGeom>
        </p:spPr>
      </p:pic>
      <p:sp>
        <p:nvSpPr>
          <p:cNvPr id="5" name="TextBox 4">
            <a:extLst>
              <a:ext uri="{FF2B5EF4-FFF2-40B4-BE49-F238E27FC236}">
                <a16:creationId xmlns:a16="http://schemas.microsoft.com/office/drawing/2014/main" id="{B7B3F71A-38AA-15DA-F357-65443A70990D}"/>
              </a:ext>
            </a:extLst>
          </p:cNvPr>
          <p:cNvSpPr txBox="1"/>
          <p:nvPr/>
        </p:nvSpPr>
        <p:spPr>
          <a:xfrm>
            <a:off x="0" y="0"/>
            <a:ext cx="4572000" cy="707886"/>
          </a:xfrm>
          <a:prstGeom prst="rect">
            <a:avLst/>
          </a:prstGeom>
          <a:noFill/>
        </p:spPr>
        <p:txBody>
          <a:bodyPr wrap="square">
            <a:spAutoFit/>
          </a:bodyPr>
          <a:lstStyle/>
          <a:p>
            <a:pPr>
              <a:spcBef>
                <a:spcPct val="50000"/>
              </a:spcBef>
              <a:defRPr/>
            </a:pPr>
            <a:r>
              <a:rPr lang="en-US" sz="4000" dirty="0">
                <a:latin typeface="Times New Roman" pitchFamily="18" charset="0"/>
              </a:rPr>
              <a:t>O How I Love Jesus</a:t>
            </a:r>
            <a:endParaRPr lang="en-US" sz="2400" dirty="0">
              <a:latin typeface="Times New Roman" pitchFamily="18" charset="0"/>
            </a:endParaRPr>
          </a:p>
        </p:txBody>
      </p:sp>
      <p:sp>
        <p:nvSpPr>
          <p:cNvPr id="7" name="TextBox 6">
            <a:extLst>
              <a:ext uri="{FF2B5EF4-FFF2-40B4-BE49-F238E27FC236}">
                <a16:creationId xmlns:a16="http://schemas.microsoft.com/office/drawing/2014/main" id="{6FDE9FF2-2733-E937-2BAB-FFF9631B786B}"/>
              </a:ext>
            </a:extLst>
          </p:cNvPr>
          <p:cNvSpPr txBox="1"/>
          <p:nvPr/>
        </p:nvSpPr>
        <p:spPr>
          <a:xfrm>
            <a:off x="8045726" y="0"/>
            <a:ext cx="1098274" cy="707886"/>
          </a:xfrm>
          <a:prstGeom prst="rect">
            <a:avLst/>
          </a:prstGeom>
          <a:noFill/>
        </p:spPr>
        <p:txBody>
          <a:bodyPr wrap="square">
            <a:spAutoFit/>
          </a:bodyPr>
          <a:lstStyle/>
          <a:p>
            <a:pPr>
              <a:spcBef>
                <a:spcPct val="50000"/>
              </a:spcBef>
              <a:defRPr/>
            </a:pPr>
            <a:r>
              <a:rPr lang="en-US" sz="4000" dirty="0">
                <a:latin typeface="Times New Roman" pitchFamily="18" charset="0"/>
              </a:rPr>
              <a:t>170</a:t>
            </a:r>
          </a:p>
        </p:txBody>
      </p:sp>
      <p:sp>
        <p:nvSpPr>
          <p:cNvPr id="9" name="TextBox 8">
            <a:extLst>
              <a:ext uri="{FF2B5EF4-FFF2-40B4-BE49-F238E27FC236}">
                <a16:creationId xmlns:a16="http://schemas.microsoft.com/office/drawing/2014/main" id="{B4A6F4AE-5029-214F-C828-A5C51DAC1891}"/>
              </a:ext>
            </a:extLst>
          </p:cNvPr>
          <p:cNvSpPr txBox="1"/>
          <p:nvPr/>
        </p:nvSpPr>
        <p:spPr>
          <a:xfrm>
            <a:off x="0" y="707886"/>
            <a:ext cx="4721086" cy="369332"/>
          </a:xfrm>
          <a:prstGeom prst="rect">
            <a:avLst/>
          </a:prstGeom>
          <a:noFill/>
        </p:spPr>
        <p:txBody>
          <a:bodyPr wrap="square">
            <a:spAutoFit/>
          </a:bodyPr>
          <a:lstStyle/>
          <a:p>
            <a:pPr>
              <a:spcBef>
                <a:spcPct val="50000"/>
              </a:spcBef>
              <a:defRPr/>
            </a:pPr>
            <a:r>
              <a:rPr lang="en-US" sz="1800" dirty="0">
                <a:latin typeface="Times New Roman" pitchFamily="18" charset="0"/>
              </a:rPr>
              <a:t>WORDS: Frederick Whitfield, 1855</a:t>
            </a:r>
          </a:p>
        </p:txBody>
      </p:sp>
      <p:sp>
        <p:nvSpPr>
          <p:cNvPr id="11" name="TextBox 10">
            <a:extLst>
              <a:ext uri="{FF2B5EF4-FFF2-40B4-BE49-F238E27FC236}">
                <a16:creationId xmlns:a16="http://schemas.microsoft.com/office/drawing/2014/main" id="{3BD6C5B5-DB23-32D2-B18C-56B3321AC31A}"/>
              </a:ext>
            </a:extLst>
          </p:cNvPr>
          <p:cNvSpPr txBox="1"/>
          <p:nvPr/>
        </p:nvSpPr>
        <p:spPr>
          <a:xfrm>
            <a:off x="0" y="2039324"/>
            <a:ext cx="9144000" cy="2779351"/>
          </a:xfrm>
          <a:prstGeom prst="rect">
            <a:avLst/>
          </a:prstGeom>
          <a:noFill/>
        </p:spPr>
        <p:txBody>
          <a:bodyPr wrap="square">
            <a:spAutoFit/>
          </a:bodyPr>
          <a:lstStyle/>
          <a:p>
            <a:pPr algn="ctr">
              <a:lnSpc>
                <a:spcPct val="150000"/>
              </a:lnSpc>
              <a:spcBef>
                <a:spcPct val="50000"/>
              </a:spcBef>
              <a:defRPr/>
            </a:pPr>
            <a:r>
              <a:rPr lang="en-US" sz="3000" dirty="0">
                <a:latin typeface="Times New Roman" pitchFamily="18" charset="0"/>
                <a:cs typeface="Arial" charset="0"/>
              </a:rPr>
              <a:t>1. There is a name I love to hear, </a:t>
            </a:r>
            <a:br>
              <a:rPr lang="en-US" sz="3000" dirty="0">
                <a:latin typeface="Times New Roman" pitchFamily="18" charset="0"/>
                <a:cs typeface="Arial" charset="0"/>
              </a:rPr>
            </a:br>
            <a:r>
              <a:rPr lang="en-US" sz="3000" dirty="0">
                <a:latin typeface="Times New Roman" pitchFamily="18" charset="0"/>
                <a:cs typeface="Arial" charset="0"/>
              </a:rPr>
              <a:t>I love to sing its worth;</a:t>
            </a:r>
            <a:br>
              <a:rPr lang="en-US" sz="3000" dirty="0">
                <a:latin typeface="Times New Roman" pitchFamily="18" charset="0"/>
                <a:cs typeface="Arial" charset="0"/>
              </a:rPr>
            </a:br>
            <a:r>
              <a:rPr lang="en-US" sz="3000" dirty="0">
                <a:latin typeface="Times New Roman" pitchFamily="18" charset="0"/>
                <a:cs typeface="Arial" charset="0"/>
              </a:rPr>
              <a:t>it sounds like music in my ear,</a:t>
            </a:r>
            <a:br>
              <a:rPr lang="en-US" sz="3000" dirty="0">
                <a:latin typeface="Times New Roman" pitchFamily="18" charset="0"/>
                <a:cs typeface="Arial" charset="0"/>
              </a:rPr>
            </a:br>
            <a:r>
              <a:rPr lang="en-US" sz="3000" dirty="0">
                <a:latin typeface="Times New Roman" pitchFamily="18" charset="0"/>
                <a:cs typeface="Arial" charset="0"/>
              </a:rPr>
              <a:t>the sweetest name on earth.</a:t>
            </a:r>
          </a:p>
        </p:txBody>
      </p:sp>
    </p:spTree>
    <p:extLst>
      <p:ext uri="{BB962C8B-B14F-4D97-AF65-F5344CB8AC3E}">
        <p14:creationId xmlns:p14="http://schemas.microsoft.com/office/powerpoint/2010/main" val="377477337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17E732-DDAD-3603-EBAE-804D4FA2FDFD}"/>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2557A688-177E-4734-F6D6-B6896713FBB7}"/>
              </a:ext>
            </a:extLst>
          </p:cNvPr>
          <p:cNvSpPr txBox="1"/>
          <p:nvPr/>
        </p:nvSpPr>
        <p:spPr>
          <a:xfrm>
            <a:off x="0" y="0"/>
            <a:ext cx="4572000" cy="707886"/>
          </a:xfrm>
          <a:prstGeom prst="rect">
            <a:avLst/>
          </a:prstGeom>
          <a:noFill/>
        </p:spPr>
        <p:txBody>
          <a:bodyPr wrap="square">
            <a:spAutoFit/>
          </a:bodyPr>
          <a:lstStyle/>
          <a:p>
            <a:pPr>
              <a:spcBef>
                <a:spcPct val="50000"/>
              </a:spcBef>
              <a:defRPr/>
            </a:pPr>
            <a:r>
              <a:rPr lang="en-US" sz="4000" dirty="0">
                <a:latin typeface="Times New Roman" pitchFamily="18" charset="0"/>
              </a:rPr>
              <a:t>O How I Love Jesus</a:t>
            </a:r>
            <a:endParaRPr lang="en-US" sz="2400" dirty="0">
              <a:latin typeface="Times New Roman" pitchFamily="18" charset="0"/>
            </a:endParaRPr>
          </a:p>
        </p:txBody>
      </p:sp>
      <p:sp>
        <p:nvSpPr>
          <p:cNvPr id="7" name="TextBox 6">
            <a:extLst>
              <a:ext uri="{FF2B5EF4-FFF2-40B4-BE49-F238E27FC236}">
                <a16:creationId xmlns:a16="http://schemas.microsoft.com/office/drawing/2014/main" id="{D9970132-19DB-6FC9-CC82-ED4F4243EB81}"/>
              </a:ext>
            </a:extLst>
          </p:cNvPr>
          <p:cNvSpPr txBox="1"/>
          <p:nvPr/>
        </p:nvSpPr>
        <p:spPr>
          <a:xfrm>
            <a:off x="8045726" y="0"/>
            <a:ext cx="1098274" cy="707886"/>
          </a:xfrm>
          <a:prstGeom prst="rect">
            <a:avLst/>
          </a:prstGeom>
          <a:noFill/>
        </p:spPr>
        <p:txBody>
          <a:bodyPr wrap="square">
            <a:spAutoFit/>
          </a:bodyPr>
          <a:lstStyle/>
          <a:p>
            <a:pPr>
              <a:spcBef>
                <a:spcPct val="50000"/>
              </a:spcBef>
              <a:defRPr/>
            </a:pPr>
            <a:r>
              <a:rPr lang="en-US" sz="4000" dirty="0">
                <a:latin typeface="Times New Roman" pitchFamily="18" charset="0"/>
              </a:rPr>
              <a:t>170</a:t>
            </a:r>
          </a:p>
        </p:txBody>
      </p:sp>
      <p:sp>
        <p:nvSpPr>
          <p:cNvPr id="9" name="TextBox 8">
            <a:extLst>
              <a:ext uri="{FF2B5EF4-FFF2-40B4-BE49-F238E27FC236}">
                <a16:creationId xmlns:a16="http://schemas.microsoft.com/office/drawing/2014/main" id="{B252B81B-289C-C3A1-F141-D7240645EB34}"/>
              </a:ext>
            </a:extLst>
          </p:cNvPr>
          <p:cNvSpPr txBox="1"/>
          <p:nvPr/>
        </p:nvSpPr>
        <p:spPr>
          <a:xfrm>
            <a:off x="0" y="707886"/>
            <a:ext cx="4721086" cy="369332"/>
          </a:xfrm>
          <a:prstGeom prst="rect">
            <a:avLst/>
          </a:prstGeom>
          <a:noFill/>
        </p:spPr>
        <p:txBody>
          <a:bodyPr wrap="square">
            <a:spAutoFit/>
          </a:bodyPr>
          <a:lstStyle/>
          <a:p>
            <a:pPr>
              <a:spcBef>
                <a:spcPct val="50000"/>
              </a:spcBef>
              <a:defRPr/>
            </a:pPr>
            <a:r>
              <a:rPr lang="en-US" sz="1800" dirty="0">
                <a:latin typeface="Times New Roman" pitchFamily="18" charset="0"/>
              </a:rPr>
              <a:t>WORDS: Frederick Whitfield, 1855</a:t>
            </a:r>
          </a:p>
        </p:txBody>
      </p:sp>
      <p:sp>
        <p:nvSpPr>
          <p:cNvPr id="11" name="TextBox 10">
            <a:extLst>
              <a:ext uri="{FF2B5EF4-FFF2-40B4-BE49-F238E27FC236}">
                <a16:creationId xmlns:a16="http://schemas.microsoft.com/office/drawing/2014/main" id="{442C52E3-0B7A-BF5E-E316-FD02CF2A6DDD}"/>
              </a:ext>
            </a:extLst>
          </p:cNvPr>
          <p:cNvSpPr txBox="1"/>
          <p:nvPr/>
        </p:nvSpPr>
        <p:spPr>
          <a:xfrm>
            <a:off x="0" y="2039324"/>
            <a:ext cx="9144000" cy="3564181"/>
          </a:xfrm>
          <a:prstGeom prst="rect">
            <a:avLst/>
          </a:prstGeom>
          <a:noFill/>
        </p:spPr>
        <p:txBody>
          <a:bodyPr wrap="square">
            <a:spAutoFit/>
          </a:bodyPr>
          <a:lstStyle/>
          <a:p>
            <a:pPr>
              <a:lnSpc>
                <a:spcPct val="150000"/>
              </a:lnSpc>
              <a:spcBef>
                <a:spcPct val="50000"/>
              </a:spcBef>
              <a:defRPr/>
            </a:pPr>
            <a:r>
              <a:rPr lang="en-US" sz="3000" i="1" dirty="0">
                <a:latin typeface="Times New Roman" pitchFamily="18" charset="0"/>
                <a:cs typeface="Arial" charset="0"/>
              </a:rPr>
              <a:t>Refrain</a:t>
            </a:r>
          </a:p>
          <a:p>
            <a:pPr algn="ctr">
              <a:lnSpc>
                <a:spcPct val="150000"/>
              </a:lnSpc>
              <a:spcBef>
                <a:spcPct val="20000"/>
              </a:spcBef>
              <a:defRPr/>
            </a:pPr>
            <a:r>
              <a:rPr lang="en-US" sz="3000" dirty="0">
                <a:latin typeface="Times New Roman" pitchFamily="18" charset="0"/>
                <a:cs typeface="Arial" charset="0"/>
              </a:rPr>
              <a:t>O how I love Jesus,</a:t>
            </a:r>
            <a:br>
              <a:rPr lang="en-US" sz="3000" dirty="0">
                <a:latin typeface="Times New Roman" pitchFamily="18" charset="0"/>
                <a:cs typeface="Arial" charset="0"/>
              </a:rPr>
            </a:br>
            <a:r>
              <a:rPr lang="en-US" sz="3000" dirty="0">
                <a:latin typeface="Times New Roman" pitchFamily="18" charset="0"/>
                <a:cs typeface="Arial" charset="0"/>
              </a:rPr>
              <a:t>O how I love Jesus,</a:t>
            </a:r>
            <a:br>
              <a:rPr lang="en-US" sz="3000" dirty="0">
                <a:latin typeface="Times New Roman" pitchFamily="18" charset="0"/>
                <a:cs typeface="Arial" charset="0"/>
              </a:rPr>
            </a:br>
            <a:r>
              <a:rPr lang="en-US" sz="3000" dirty="0">
                <a:latin typeface="Times New Roman" pitchFamily="18" charset="0"/>
                <a:cs typeface="Arial" charset="0"/>
              </a:rPr>
              <a:t>O how I love Jesus,</a:t>
            </a:r>
            <a:br>
              <a:rPr lang="en-US" sz="3000" dirty="0">
                <a:latin typeface="Times New Roman" pitchFamily="18" charset="0"/>
                <a:cs typeface="Arial" charset="0"/>
              </a:rPr>
            </a:br>
            <a:r>
              <a:rPr lang="en-US" sz="3000" dirty="0">
                <a:latin typeface="Times New Roman" pitchFamily="18" charset="0"/>
                <a:cs typeface="Arial" charset="0"/>
              </a:rPr>
              <a:t>because he first loved me!</a:t>
            </a:r>
          </a:p>
        </p:txBody>
      </p:sp>
      <p:pic>
        <p:nvPicPr>
          <p:cNvPr id="2" name="Picture 1">
            <a:extLst>
              <a:ext uri="{FF2B5EF4-FFF2-40B4-BE49-F238E27FC236}">
                <a16:creationId xmlns:a16="http://schemas.microsoft.com/office/drawing/2014/main" id="{6682BDA9-5D39-08AF-E3DC-72C0CB7825FA}"/>
              </a:ext>
            </a:extLst>
          </p:cNvPr>
          <p:cNvPicPr>
            <a:picLocks noChangeAspect="1"/>
          </p:cNvPicPr>
          <p:nvPr/>
        </p:nvPicPr>
        <p:blipFill>
          <a:blip r:embed="rId2">
            <a:alphaModFix amt="20000"/>
          </a:blip>
          <a:stretch>
            <a:fillRect/>
          </a:stretch>
        </p:blipFill>
        <p:spPr>
          <a:xfrm>
            <a:off x="0" y="0"/>
            <a:ext cx="9144000" cy="6858000"/>
          </a:xfrm>
          <a:prstGeom prst="rect">
            <a:avLst/>
          </a:prstGeom>
        </p:spPr>
      </p:pic>
    </p:spTree>
    <p:extLst>
      <p:ext uri="{BB962C8B-B14F-4D97-AF65-F5344CB8AC3E}">
        <p14:creationId xmlns:p14="http://schemas.microsoft.com/office/powerpoint/2010/main" val="143079160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CC55BF-0BFC-DD8B-EBA6-DE5E7ACC9C94}"/>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96A6DECC-30C7-21F0-3DBC-4E982518D084}"/>
              </a:ext>
            </a:extLst>
          </p:cNvPr>
          <p:cNvSpPr txBox="1"/>
          <p:nvPr/>
        </p:nvSpPr>
        <p:spPr>
          <a:xfrm>
            <a:off x="0" y="0"/>
            <a:ext cx="4572000" cy="707886"/>
          </a:xfrm>
          <a:prstGeom prst="rect">
            <a:avLst/>
          </a:prstGeom>
          <a:noFill/>
        </p:spPr>
        <p:txBody>
          <a:bodyPr wrap="square">
            <a:spAutoFit/>
          </a:bodyPr>
          <a:lstStyle/>
          <a:p>
            <a:pPr>
              <a:spcBef>
                <a:spcPct val="50000"/>
              </a:spcBef>
              <a:defRPr/>
            </a:pPr>
            <a:r>
              <a:rPr lang="en-US" sz="4000" dirty="0">
                <a:latin typeface="Times New Roman" pitchFamily="18" charset="0"/>
              </a:rPr>
              <a:t>O How I Love Jesus</a:t>
            </a:r>
            <a:endParaRPr lang="en-US" sz="2400" dirty="0">
              <a:latin typeface="Times New Roman" pitchFamily="18" charset="0"/>
            </a:endParaRPr>
          </a:p>
        </p:txBody>
      </p:sp>
      <p:sp>
        <p:nvSpPr>
          <p:cNvPr id="7" name="TextBox 6">
            <a:extLst>
              <a:ext uri="{FF2B5EF4-FFF2-40B4-BE49-F238E27FC236}">
                <a16:creationId xmlns:a16="http://schemas.microsoft.com/office/drawing/2014/main" id="{37D822A2-5843-94F0-8F77-E188467E88E6}"/>
              </a:ext>
            </a:extLst>
          </p:cNvPr>
          <p:cNvSpPr txBox="1"/>
          <p:nvPr/>
        </p:nvSpPr>
        <p:spPr>
          <a:xfrm>
            <a:off x="8045726" y="0"/>
            <a:ext cx="1098274" cy="707886"/>
          </a:xfrm>
          <a:prstGeom prst="rect">
            <a:avLst/>
          </a:prstGeom>
          <a:noFill/>
        </p:spPr>
        <p:txBody>
          <a:bodyPr wrap="square">
            <a:spAutoFit/>
          </a:bodyPr>
          <a:lstStyle/>
          <a:p>
            <a:pPr>
              <a:spcBef>
                <a:spcPct val="50000"/>
              </a:spcBef>
              <a:defRPr/>
            </a:pPr>
            <a:r>
              <a:rPr lang="en-US" sz="4000" dirty="0">
                <a:latin typeface="Times New Roman" pitchFamily="18" charset="0"/>
              </a:rPr>
              <a:t>170</a:t>
            </a:r>
          </a:p>
        </p:txBody>
      </p:sp>
      <p:sp>
        <p:nvSpPr>
          <p:cNvPr id="9" name="TextBox 8">
            <a:extLst>
              <a:ext uri="{FF2B5EF4-FFF2-40B4-BE49-F238E27FC236}">
                <a16:creationId xmlns:a16="http://schemas.microsoft.com/office/drawing/2014/main" id="{8FB9D40D-C3B3-3490-B4A8-B4764BB2FD7D}"/>
              </a:ext>
            </a:extLst>
          </p:cNvPr>
          <p:cNvSpPr txBox="1"/>
          <p:nvPr/>
        </p:nvSpPr>
        <p:spPr>
          <a:xfrm>
            <a:off x="0" y="707886"/>
            <a:ext cx="4721086" cy="369332"/>
          </a:xfrm>
          <a:prstGeom prst="rect">
            <a:avLst/>
          </a:prstGeom>
          <a:noFill/>
        </p:spPr>
        <p:txBody>
          <a:bodyPr wrap="square">
            <a:spAutoFit/>
          </a:bodyPr>
          <a:lstStyle/>
          <a:p>
            <a:pPr>
              <a:spcBef>
                <a:spcPct val="50000"/>
              </a:spcBef>
              <a:defRPr/>
            </a:pPr>
            <a:r>
              <a:rPr lang="en-US" sz="1800" dirty="0">
                <a:latin typeface="Times New Roman" pitchFamily="18" charset="0"/>
              </a:rPr>
              <a:t>WORDS: Frederick Whitfield, 1855</a:t>
            </a:r>
          </a:p>
        </p:txBody>
      </p:sp>
      <p:sp>
        <p:nvSpPr>
          <p:cNvPr id="11" name="TextBox 10">
            <a:extLst>
              <a:ext uri="{FF2B5EF4-FFF2-40B4-BE49-F238E27FC236}">
                <a16:creationId xmlns:a16="http://schemas.microsoft.com/office/drawing/2014/main" id="{C94AF4EE-E912-BC8D-5096-68A7D43429C3}"/>
              </a:ext>
            </a:extLst>
          </p:cNvPr>
          <p:cNvSpPr txBox="1"/>
          <p:nvPr/>
        </p:nvSpPr>
        <p:spPr>
          <a:xfrm>
            <a:off x="0" y="2039324"/>
            <a:ext cx="9144000" cy="2779351"/>
          </a:xfrm>
          <a:prstGeom prst="rect">
            <a:avLst/>
          </a:prstGeom>
          <a:noFill/>
        </p:spPr>
        <p:txBody>
          <a:bodyPr wrap="square">
            <a:spAutoFit/>
          </a:bodyPr>
          <a:lstStyle/>
          <a:p>
            <a:pPr algn="ctr">
              <a:lnSpc>
                <a:spcPct val="150000"/>
              </a:lnSpc>
              <a:spcBef>
                <a:spcPct val="50000"/>
              </a:spcBef>
              <a:defRPr/>
            </a:pPr>
            <a:r>
              <a:rPr lang="en-US" sz="3000" dirty="0">
                <a:latin typeface="Times New Roman" pitchFamily="18" charset="0"/>
                <a:cs typeface="Arial" charset="0"/>
              </a:rPr>
              <a:t>2. It tells me of a Savior’s love,</a:t>
            </a:r>
            <a:br>
              <a:rPr lang="en-US" sz="3000" dirty="0">
                <a:latin typeface="Times New Roman" pitchFamily="18" charset="0"/>
                <a:cs typeface="Arial" charset="0"/>
              </a:rPr>
            </a:br>
            <a:r>
              <a:rPr lang="en-US" sz="3000" dirty="0">
                <a:latin typeface="Times New Roman" pitchFamily="18" charset="0"/>
                <a:cs typeface="Arial" charset="0"/>
              </a:rPr>
              <a:t>who died to set me free;</a:t>
            </a:r>
            <a:br>
              <a:rPr lang="en-US" sz="3000" dirty="0">
                <a:latin typeface="Times New Roman" pitchFamily="18" charset="0"/>
                <a:cs typeface="Arial" charset="0"/>
              </a:rPr>
            </a:br>
            <a:r>
              <a:rPr lang="en-US" sz="3000" dirty="0">
                <a:latin typeface="Times New Roman" pitchFamily="18" charset="0"/>
                <a:cs typeface="Arial" charset="0"/>
              </a:rPr>
              <a:t>it tells me of his precious blood,</a:t>
            </a:r>
            <a:br>
              <a:rPr lang="en-US" sz="3000" dirty="0">
                <a:latin typeface="Times New Roman" pitchFamily="18" charset="0"/>
                <a:cs typeface="Arial" charset="0"/>
              </a:rPr>
            </a:br>
            <a:r>
              <a:rPr lang="en-US" sz="3000" dirty="0">
                <a:latin typeface="Times New Roman" pitchFamily="18" charset="0"/>
                <a:cs typeface="Arial" charset="0"/>
              </a:rPr>
              <a:t>the sinner’s perfect plea.</a:t>
            </a:r>
          </a:p>
        </p:txBody>
      </p:sp>
      <p:pic>
        <p:nvPicPr>
          <p:cNvPr id="2" name="Picture 1">
            <a:extLst>
              <a:ext uri="{FF2B5EF4-FFF2-40B4-BE49-F238E27FC236}">
                <a16:creationId xmlns:a16="http://schemas.microsoft.com/office/drawing/2014/main" id="{538F48A3-8B2E-1A03-29B3-97A1DD244EA4}"/>
              </a:ext>
            </a:extLst>
          </p:cNvPr>
          <p:cNvPicPr>
            <a:picLocks noChangeAspect="1"/>
          </p:cNvPicPr>
          <p:nvPr/>
        </p:nvPicPr>
        <p:blipFill>
          <a:blip r:embed="rId2">
            <a:alphaModFix amt="20000"/>
          </a:blip>
          <a:stretch>
            <a:fillRect/>
          </a:stretch>
        </p:blipFill>
        <p:spPr>
          <a:xfrm>
            <a:off x="0" y="0"/>
            <a:ext cx="9144000" cy="6858000"/>
          </a:xfrm>
          <a:prstGeom prst="rect">
            <a:avLst/>
          </a:prstGeom>
        </p:spPr>
      </p:pic>
    </p:spTree>
    <p:extLst>
      <p:ext uri="{BB962C8B-B14F-4D97-AF65-F5344CB8AC3E}">
        <p14:creationId xmlns:p14="http://schemas.microsoft.com/office/powerpoint/2010/main" val="154645928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E1AB43-C931-DC7C-81FF-F1A9B291856F}"/>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051CD7EE-3552-18F7-32BB-4CCFB7994EAF}"/>
              </a:ext>
            </a:extLst>
          </p:cNvPr>
          <p:cNvSpPr txBox="1"/>
          <p:nvPr/>
        </p:nvSpPr>
        <p:spPr>
          <a:xfrm>
            <a:off x="0" y="0"/>
            <a:ext cx="4572000" cy="707886"/>
          </a:xfrm>
          <a:prstGeom prst="rect">
            <a:avLst/>
          </a:prstGeom>
          <a:noFill/>
        </p:spPr>
        <p:txBody>
          <a:bodyPr wrap="square">
            <a:spAutoFit/>
          </a:bodyPr>
          <a:lstStyle/>
          <a:p>
            <a:pPr>
              <a:spcBef>
                <a:spcPct val="50000"/>
              </a:spcBef>
              <a:defRPr/>
            </a:pPr>
            <a:r>
              <a:rPr lang="en-US" sz="4000" dirty="0">
                <a:latin typeface="Times New Roman" pitchFamily="18" charset="0"/>
              </a:rPr>
              <a:t>O How I Love Jesus</a:t>
            </a:r>
            <a:endParaRPr lang="en-US" sz="2400" dirty="0">
              <a:latin typeface="Times New Roman" pitchFamily="18" charset="0"/>
            </a:endParaRPr>
          </a:p>
        </p:txBody>
      </p:sp>
      <p:sp>
        <p:nvSpPr>
          <p:cNvPr id="7" name="TextBox 6">
            <a:extLst>
              <a:ext uri="{FF2B5EF4-FFF2-40B4-BE49-F238E27FC236}">
                <a16:creationId xmlns:a16="http://schemas.microsoft.com/office/drawing/2014/main" id="{3B197E19-4C4A-BDDF-9361-14588609C47D}"/>
              </a:ext>
            </a:extLst>
          </p:cNvPr>
          <p:cNvSpPr txBox="1"/>
          <p:nvPr/>
        </p:nvSpPr>
        <p:spPr>
          <a:xfrm>
            <a:off x="8045726" y="0"/>
            <a:ext cx="1098274" cy="707886"/>
          </a:xfrm>
          <a:prstGeom prst="rect">
            <a:avLst/>
          </a:prstGeom>
          <a:noFill/>
        </p:spPr>
        <p:txBody>
          <a:bodyPr wrap="square">
            <a:spAutoFit/>
          </a:bodyPr>
          <a:lstStyle/>
          <a:p>
            <a:pPr>
              <a:spcBef>
                <a:spcPct val="50000"/>
              </a:spcBef>
              <a:defRPr/>
            </a:pPr>
            <a:r>
              <a:rPr lang="en-US" sz="4000" dirty="0">
                <a:latin typeface="Times New Roman" pitchFamily="18" charset="0"/>
              </a:rPr>
              <a:t>170</a:t>
            </a:r>
          </a:p>
        </p:txBody>
      </p:sp>
      <p:sp>
        <p:nvSpPr>
          <p:cNvPr id="9" name="TextBox 8">
            <a:extLst>
              <a:ext uri="{FF2B5EF4-FFF2-40B4-BE49-F238E27FC236}">
                <a16:creationId xmlns:a16="http://schemas.microsoft.com/office/drawing/2014/main" id="{500F21CE-0F2A-B6EC-8E36-6E9158982E45}"/>
              </a:ext>
            </a:extLst>
          </p:cNvPr>
          <p:cNvSpPr txBox="1"/>
          <p:nvPr/>
        </p:nvSpPr>
        <p:spPr>
          <a:xfrm>
            <a:off x="0" y="707886"/>
            <a:ext cx="4721086" cy="369332"/>
          </a:xfrm>
          <a:prstGeom prst="rect">
            <a:avLst/>
          </a:prstGeom>
          <a:noFill/>
        </p:spPr>
        <p:txBody>
          <a:bodyPr wrap="square">
            <a:spAutoFit/>
          </a:bodyPr>
          <a:lstStyle/>
          <a:p>
            <a:pPr>
              <a:spcBef>
                <a:spcPct val="50000"/>
              </a:spcBef>
              <a:defRPr/>
            </a:pPr>
            <a:r>
              <a:rPr lang="en-US" sz="1800" dirty="0">
                <a:latin typeface="Times New Roman" pitchFamily="18" charset="0"/>
              </a:rPr>
              <a:t>WORDS: Frederick Whitfield, 1855</a:t>
            </a:r>
          </a:p>
        </p:txBody>
      </p:sp>
      <p:sp>
        <p:nvSpPr>
          <p:cNvPr id="11" name="TextBox 10">
            <a:extLst>
              <a:ext uri="{FF2B5EF4-FFF2-40B4-BE49-F238E27FC236}">
                <a16:creationId xmlns:a16="http://schemas.microsoft.com/office/drawing/2014/main" id="{8EA893FD-73FD-E85C-95B9-537DA2A71853}"/>
              </a:ext>
            </a:extLst>
          </p:cNvPr>
          <p:cNvSpPr txBox="1"/>
          <p:nvPr/>
        </p:nvSpPr>
        <p:spPr>
          <a:xfrm>
            <a:off x="0" y="2039324"/>
            <a:ext cx="9144000" cy="3564181"/>
          </a:xfrm>
          <a:prstGeom prst="rect">
            <a:avLst/>
          </a:prstGeom>
          <a:noFill/>
        </p:spPr>
        <p:txBody>
          <a:bodyPr wrap="square">
            <a:spAutoFit/>
          </a:bodyPr>
          <a:lstStyle/>
          <a:p>
            <a:pPr>
              <a:lnSpc>
                <a:spcPct val="150000"/>
              </a:lnSpc>
              <a:spcBef>
                <a:spcPct val="50000"/>
              </a:spcBef>
              <a:defRPr/>
            </a:pPr>
            <a:r>
              <a:rPr lang="en-US" sz="3000" i="1" dirty="0">
                <a:latin typeface="Times New Roman" pitchFamily="18" charset="0"/>
                <a:cs typeface="Arial" charset="0"/>
              </a:rPr>
              <a:t>Refrain</a:t>
            </a:r>
          </a:p>
          <a:p>
            <a:pPr algn="ctr">
              <a:lnSpc>
                <a:spcPct val="150000"/>
              </a:lnSpc>
              <a:spcBef>
                <a:spcPct val="20000"/>
              </a:spcBef>
              <a:defRPr/>
            </a:pPr>
            <a:r>
              <a:rPr lang="en-US" sz="3000" dirty="0">
                <a:latin typeface="Times New Roman" pitchFamily="18" charset="0"/>
                <a:cs typeface="Arial" charset="0"/>
              </a:rPr>
              <a:t>O how I love Jesus,</a:t>
            </a:r>
            <a:br>
              <a:rPr lang="en-US" sz="3000" dirty="0">
                <a:latin typeface="Times New Roman" pitchFamily="18" charset="0"/>
                <a:cs typeface="Arial" charset="0"/>
              </a:rPr>
            </a:br>
            <a:r>
              <a:rPr lang="en-US" sz="3000" dirty="0">
                <a:latin typeface="Times New Roman" pitchFamily="18" charset="0"/>
                <a:cs typeface="Arial" charset="0"/>
              </a:rPr>
              <a:t>O how I love Jesus,</a:t>
            </a:r>
            <a:br>
              <a:rPr lang="en-US" sz="3000" dirty="0">
                <a:latin typeface="Times New Roman" pitchFamily="18" charset="0"/>
                <a:cs typeface="Arial" charset="0"/>
              </a:rPr>
            </a:br>
            <a:r>
              <a:rPr lang="en-US" sz="3000" dirty="0">
                <a:latin typeface="Times New Roman" pitchFamily="18" charset="0"/>
                <a:cs typeface="Arial" charset="0"/>
              </a:rPr>
              <a:t>O how I love Jesus,</a:t>
            </a:r>
            <a:br>
              <a:rPr lang="en-US" sz="3000" dirty="0">
                <a:latin typeface="Times New Roman" pitchFamily="18" charset="0"/>
                <a:cs typeface="Arial" charset="0"/>
              </a:rPr>
            </a:br>
            <a:r>
              <a:rPr lang="en-US" sz="3000" dirty="0">
                <a:latin typeface="Times New Roman" pitchFamily="18" charset="0"/>
                <a:cs typeface="Arial" charset="0"/>
              </a:rPr>
              <a:t>because he first loved me!</a:t>
            </a:r>
          </a:p>
        </p:txBody>
      </p:sp>
      <p:pic>
        <p:nvPicPr>
          <p:cNvPr id="2" name="Picture 1">
            <a:extLst>
              <a:ext uri="{FF2B5EF4-FFF2-40B4-BE49-F238E27FC236}">
                <a16:creationId xmlns:a16="http://schemas.microsoft.com/office/drawing/2014/main" id="{26DAC385-D7A9-2817-098F-59C0502DFCE4}"/>
              </a:ext>
            </a:extLst>
          </p:cNvPr>
          <p:cNvPicPr>
            <a:picLocks noChangeAspect="1"/>
          </p:cNvPicPr>
          <p:nvPr/>
        </p:nvPicPr>
        <p:blipFill>
          <a:blip r:embed="rId2">
            <a:alphaModFix amt="20000"/>
          </a:blip>
          <a:stretch>
            <a:fillRect/>
          </a:stretch>
        </p:blipFill>
        <p:spPr>
          <a:xfrm>
            <a:off x="0" y="0"/>
            <a:ext cx="9144000" cy="6858000"/>
          </a:xfrm>
          <a:prstGeom prst="rect">
            <a:avLst/>
          </a:prstGeom>
        </p:spPr>
      </p:pic>
    </p:spTree>
    <p:extLst>
      <p:ext uri="{BB962C8B-B14F-4D97-AF65-F5344CB8AC3E}">
        <p14:creationId xmlns:p14="http://schemas.microsoft.com/office/powerpoint/2010/main" val="399465575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D693FC-CC3C-2EDB-2D96-075CBE38DB19}"/>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5CD3C12D-DA6F-D5C6-6D5C-A262A6557CF8}"/>
              </a:ext>
            </a:extLst>
          </p:cNvPr>
          <p:cNvSpPr txBox="1"/>
          <p:nvPr/>
        </p:nvSpPr>
        <p:spPr>
          <a:xfrm>
            <a:off x="0" y="0"/>
            <a:ext cx="4572000" cy="707886"/>
          </a:xfrm>
          <a:prstGeom prst="rect">
            <a:avLst/>
          </a:prstGeom>
          <a:noFill/>
        </p:spPr>
        <p:txBody>
          <a:bodyPr wrap="square">
            <a:spAutoFit/>
          </a:bodyPr>
          <a:lstStyle/>
          <a:p>
            <a:pPr>
              <a:spcBef>
                <a:spcPct val="50000"/>
              </a:spcBef>
              <a:defRPr/>
            </a:pPr>
            <a:r>
              <a:rPr lang="en-US" sz="4000" dirty="0">
                <a:latin typeface="Times New Roman" pitchFamily="18" charset="0"/>
              </a:rPr>
              <a:t>O How I Love Jesus</a:t>
            </a:r>
            <a:endParaRPr lang="en-US" sz="2400" dirty="0">
              <a:latin typeface="Times New Roman" pitchFamily="18" charset="0"/>
            </a:endParaRPr>
          </a:p>
        </p:txBody>
      </p:sp>
      <p:sp>
        <p:nvSpPr>
          <p:cNvPr id="7" name="TextBox 6">
            <a:extLst>
              <a:ext uri="{FF2B5EF4-FFF2-40B4-BE49-F238E27FC236}">
                <a16:creationId xmlns:a16="http://schemas.microsoft.com/office/drawing/2014/main" id="{B2B4D073-E845-3654-764D-89036BFAB018}"/>
              </a:ext>
            </a:extLst>
          </p:cNvPr>
          <p:cNvSpPr txBox="1"/>
          <p:nvPr/>
        </p:nvSpPr>
        <p:spPr>
          <a:xfrm>
            <a:off x="8045726" y="0"/>
            <a:ext cx="1098274" cy="707886"/>
          </a:xfrm>
          <a:prstGeom prst="rect">
            <a:avLst/>
          </a:prstGeom>
          <a:noFill/>
        </p:spPr>
        <p:txBody>
          <a:bodyPr wrap="square">
            <a:spAutoFit/>
          </a:bodyPr>
          <a:lstStyle/>
          <a:p>
            <a:pPr>
              <a:spcBef>
                <a:spcPct val="50000"/>
              </a:spcBef>
              <a:defRPr/>
            </a:pPr>
            <a:r>
              <a:rPr lang="en-US" sz="4000" dirty="0">
                <a:latin typeface="Times New Roman" pitchFamily="18" charset="0"/>
              </a:rPr>
              <a:t>170</a:t>
            </a:r>
          </a:p>
        </p:txBody>
      </p:sp>
      <p:sp>
        <p:nvSpPr>
          <p:cNvPr id="9" name="TextBox 8">
            <a:extLst>
              <a:ext uri="{FF2B5EF4-FFF2-40B4-BE49-F238E27FC236}">
                <a16:creationId xmlns:a16="http://schemas.microsoft.com/office/drawing/2014/main" id="{1460F7A5-9375-8497-2415-03EFB4CCB8AB}"/>
              </a:ext>
            </a:extLst>
          </p:cNvPr>
          <p:cNvSpPr txBox="1"/>
          <p:nvPr/>
        </p:nvSpPr>
        <p:spPr>
          <a:xfrm>
            <a:off x="0" y="707886"/>
            <a:ext cx="4721086" cy="369332"/>
          </a:xfrm>
          <a:prstGeom prst="rect">
            <a:avLst/>
          </a:prstGeom>
          <a:noFill/>
        </p:spPr>
        <p:txBody>
          <a:bodyPr wrap="square">
            <a:spAutoFit/>
          </a:bodyPr>
          <a:lstStyle/>
          <a:p>
            <a:pPr>
              <a:spcBef>
                <a:spcPct val="50000"/>
              </a:spcBef>
              <a:defRPr/>
            </a:pPr>
            <a:r>
              <a:rPr lang="en-US" sz="1800" dirty="0">
                <a:latin typeface="Times New Roman" pitchFamily="18" charset="0"/>
              </a:rPr>
              <a:t>WORDS: Frederick Whitfield, 1855</a:t>
            </a:r>
          </a:p>
        </p:txBody>
      </p:sp>
      <p:sp>
        <p:nvSpPr>
          <p:cNvPr id="11" name="TextBox 10">
            <a:extLst>
              <a:ext uri="{FF2B5EF4-FFF2-40B4-BE49-F238E27FC236}">
                <a16:creationId xmlns:a16="http://schemas.microsoft.com/office/drawing/2014/main" id="{391E0488-A8FE-BCFC-A90A-F7A1050B210E}"/>
              </a:ext>
            </a:extLst>
          </p:cNvPr>
          <p:cNvSpPr txBox="1"/>
          <p:nvPr/>
        </p:nvSpPr>
        <p:spPr>
          <a:xfrm>
            <a:off x="0" y="2039324"/>
            <a:ext cx="9144000" cy="2779351"/>
          </a:xfrm>
          <a:prstGeom prst="rect">
            <a:avLst/>
          </a:prstGeom>
          <a:noFill/>
        </p:spPr>
        <p:txBody>
          <a:bodyPr wrap="square">
            <a:spAutoFit/>
          </a:bodyPr>
          <a:lstStyle/>
          <a:p>
            <a:pPr algn="ctr">
              <a:lnSpc>
                <a:spcPct val="150000"/>
              </a:lnSpc>
              <a:defRPr/>
            </a:pPr>
            <a:r>
              <a:rPr lang="en-US" sz="3000" dirty="0">
                <a:latin typeface="Times New Roman" panose="02020603050405020304" pitchFamily="18" charset="0"/>
                <a:ea typeface="Verdana" panose="020B0604030504040204" pitchFamily="34" charset="0"/>
                <a:cs typeface="Times New Roman" panose="02020603050405020304" pitchFamily="18" charset="0"/>
              </a:rPr>
              <a:t>3. It tells of one whose loving heart </a:t>
            </a:r>
          </a:p>
          <a:p>
            <a:pPr algn="ctr">
              <a:lnSpc>
                <a:spcPct val="150000"/>
              </a:lnSpc>
              <a:defRPr/>
            </a:pPr>
            <a:r>
              <a:rPr lang="en-US" sz="3000" dirty="0">
                <a:latin typeface="Times New Roman" panose="02020603050405020304" pitchFamily="18" charset="0"/>
                <a:ea typeface="Verdana" panose="020B0604030504040204" pitchFamily="34" charset="0"/>
                <a:cs typeface="Times New Roman" panose="02020603050405020304" pitchFamily="18" charset="0"/>
              </a:rPr>
              <a:t>can feel my deepest woe;</a:t>
            </a:r>
            <a:br>
              <a:rPr lang="en-US" sz="3000" dirty="0">
                <a:latin typeface="Times New Roman" panose="02020603050405020304" pitchFamily="18" charset="0"/>
                <a:ea typeface="Verdana" panose="020B0604030504040204" pitchFamily="34" charset="0"/>
                <a:cs typeface="Times New Roman" panose="02020603050405020304" pitchFamily="18" charset="0"/>
              </a:rPr>
            </a:br>
            <a:r>
              <a:rPr lang="en-US" sz="3000" dirty="0">
                <a:latin typeface="Times New Roman" panose="02020603050405020304" pitchFamily="18" charset="0"/>
                <a:ea typeface="Verdana" panose="020B0604030504040204" pitchFamily="34" charset="0"/>
                <a:cs typeface="Times New Roman" panose="02020603050405020304" pitchFamily="18" charset="0"/>
              </a:rPr>
              <a:t>who in each sorrow bears a part</a:t>
            </a:r>
            <a:br>
              <a:rPr lang="en-US" sz="3000" dirty="0">
                <a:latin typeface="Times New Roman" panose="02020603050405020304" pitchFamily="18" charset="0"/>
                <a:ea typeface="Verdana" panose="020B0604030504040204" pitchFamily="34" charset="0"/>
                <a:cs typeface="Times New Roman" panose="02020603050405020304" pitchFamily="18" charset="0"/>
              </a:rPr>
            </a:br>
            <a:r>
              <a:rPr lang="en-US" sz="3000" dirty="0">
                <a:latin typeface="Times New Roman" panose="02020603050405020304" pitchFamily="18" charset="0"/>
                <a:ea typeface="Verdana" panose="020B0604030504040204" pitchFamily="34" charset="0"/>
                <a:cs typeface="Times New Roman" panose="02020603050405020304" pitchFamily="18" charset="0"/>
              </a:rPr>
              <a:t>that none can bear below.</a:t>
            </a:r>
          </a:p>
        </p:txBody>
      </p:sp>
      <p:pic>
        <p:nvPicPr>
          <p:cNvPr id="2" name="Picture 1">
            <a:extLst>
              <a:ext uri="{FF2B5EF4-FFF2-40B4-BE49-F238E27FC236}">
                <a16:creationId xmlns:a16="http://schemas.microsoft.com/office/drawing/2014/main" id="{15C28333-06F3-202B-72C8-28916797FBA6}"/>
              </a:ext>
            </a:extLst>
          </p:cNvPr>
          <p:cNvPicPr>
            <a:picLocks noChangeAspect="1"/>
          </p:cNvPicPr>
          <p:nvPr/>
        </p:nvPicPr>
        <p:blipFill>
          <a:blip r:embed="rId2">
            <a:alphaModFix amt="20000"/>
          </a:blip>
          <a:stretch>
            <a:fillRect/>
          </a:stretch>
        </p:blipFill>
        <p:spPr>
          <a:xfrm>
            <a:off x="0" y="0"/>
            <a:ext cx="9144000" cy="6858000"/>
          </a:xfrm>
          <a:prstGeom prst="rect">
            <a:avLst/>
          </a:prstGeom>
        </p:spPr>
      </p:pic>
    </p:spTree>
    <p:extLst>
      <p:ext uri="{BB962C8B-B14F-4D97-AF65-F5344CB8AC3E}">
        <p14:creationId xmlns:p14="http://schemas.microsoft.com/office/powerpoint/2010/main" val="11837250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C5AA22-73FD-2ED3-939E-78042C65D7CE}"/>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4B7902F0-5609-5411-6A12-2F9137FCF299}"/>
              </a:ext>
            </a:extLst>
          </p:cNvPr>
          <p:cNvSpPr txBox="1"/>
          <p:nvPr/>
        </p:nvSpPr>
        <p:spPr>
          <a:xfrm>
            <a:off x="0" y="0"/>
            <a:ext cx="4572000" cy="707886"/>
          </a:xfrm>
          <a:prstGeom prst="rect">
            <a:avLst/>
          </a:prstGeom>
          <a:noFill/>
        </p:spPr>
        <p:txBody>
          <a:bodyPr wrap="square">
            <a:spAutoFit/>
          </a:bodyPr>
          <a:lstStyle/>
          <a:p>
            <a:pPr>
              <a:spcBef>
                <a:spcPct val="50000"/>
              </a:spcBef>
              <a:defRPr/>
            </a:pPr>
            <a:r>
              <a:rPr lang="en-US" sz="4000" dirty="0">
                <a:latin typeface="Times New Roman" pitchFamily="18" charset="0"/>
              </a:rPr>
              <a:t>O How I Love Jesus</a:t>
            </a:r>
            <a:endParaRPr lang="en-US" sz="2400" dirty="0">
              <a:latin typeface="Times New Roman" pitchFamily="18" charset="0"/>
            </a:endParaRPr>
          </a:p>
        </p:txBody>
      </p:sp>
      <p:sp>
        <p:nvSpPr>
          <p:cNvPr id="7" name="TextBox 6">
            <a:extLst>
              <a:ext uri="{FF2B5EF4-FFF2-40B4-BE49-F238E27FC236}">
                <a16:creationId xmlns:a16="http://schemas.microsoft.com/office/drawing/2014/main" id="{B97068AB-2A69-2B05-EACF-4CBB97191AD6}"/>
              </a:ext>
            </a:extLst>
          </p:cNvPr>
          <p:cNvSpPr txBox="1"/>
          <p:nvPr/>
        </p:nvSpPr>
        <p:spPr>
          <a:xfrm>
            <a:off x="8045726" y="0"/>
            <a:ext cx="1098274" cy="707886"/>
          </a:xfrm>
          <a:prstGeom prst="rect">
            <a:avLst/>
          </a:prstGeom>
          <a:noFill/>
        </p:spPr>
        <p:txBody>
          <a:bodyPr wrap="square">
            <a:spAutoFit/>
          </a:bodyPr>
          <a:lstStyle/>
          <a:p>
            <a:pPr>
              <a:spcBef>
                <a:spcPct val="50000"/>
              </a:spcBef>
              <a:defRPr/>
            </a:pPr>
            <a:r>
              <a:rPr lang="en-US" sz="4000" dirty="0">
                <a:latin typeface="Times New Roman" pitchFamily="18" charset="0"/>
              </a:rPr>
              <a:t>170</a:t>
            </a:r>
          </a:p>
        </p:txBody>
      </p:sp>
      <p:sp>
        <p:nvSpPr>
          <p:cNvPr id="9" name="TextBox 8">
            <a:extLst>
              <a:ext uri="{FF2B5EF4-FFF2-40B4-BE49-F238E27FC236}">
                <a16:creationId xmlns:a16="http://schemas.microsoft.com/office/drawing/2014/main" id="{5DE54F1A-D21A-C1CF-C4EA-7F281C1EE366}"/>
              </a:ext>
            </a:extLst>
          </p:cNvPr>
          <p:cNvSpPr txBox="1"/>
          <p:nvPr/>
        </p:nvSpPr>
        <p:spPr>
          <a:xfrm>
            <a:off x="0" y="707886"/>
            <a:ext cx="4721086" cy="369332"/>
          </a:xfrm>
          <a:prstGeom prst="rect">
            <a:avLst/>
          </a:prstGeom>
          <a:noFill/>
        </p:spPr>
        <p:txBody>
          <a:bodyPr wrap="square">
            <a:spAutoFit/>
          </a:bodyPr>
          <a:lstStyle/>
          <a:p>
            <a:pPr>
              <a:spcBef>
                <a:spcPct val="50000"/>
              </a:spcBef>
              <a:defRPr/>
            </a:pPr>
            <a:r>
              <a:rPr lang="en-US" sz="1800" dirty="0">
                <a:latin typeface="Times New Roman" pitchFamily="18" charset="0"/>
              </a:rPr>
              <a:t>WORDS: Frederick Whitfield, 1855</a:t>
            </a:r>
          </a:p>
        </p:txBody>
      </p:sp>
      <p:sp>
        <p:nvSpPr>
          <p:cNvPr id="11" name="TextBox 10">
            <a:extLst>
              <a:ext uri="{FF2B5EF4-FFF2-40B4-BE49-F238E27FC236}">
                <a16:creationId xmlns:a16="http://schemas.microsoft.com/office/drawing/2014/main" id="{85EBE417-23D7-1814-D090-5FEDE7123415}"/>
              </a:ext>
            </a:extLst>
          </p:cNvPr>
          <p:cNvSpPr txBox="1"/>
          <p:nvPr/>
        </p:nvSpPr>
        <p:spPr>
          <a:xfrm>
            <a:off x="0" y="2039324"/>
            <a:ext cx="9144000" cy="3564181"/>
          </a:xfrm>
          <a:prstGeom prst="rect">
            <a:avLst/>
          </a:prstGeom>
          <a:noFill/>
        </p:spPr>
        <p:txBody>
          <a:bodyPr wrap="square">
            <a:spAutoFit/>
          </a:bodyPr>
          <a:lstStyle/>
          <a:p>
            <a:pPr>
              <a:lnSpc>
                <a:spcPct val="150000"/>
              </a:lnSpc>
              <a:spcBef>
                <a:spcPct val="50000"/>
              </a:spcBef>
              <a:defRPr/>
            </a:pPr>
            <a:r>
              <a:rPr lang="en-US" sz="3000" i="1" dirty="0">
                <a:latin typeface="Times New Roman" pitchFamily="18" charset="0"/>
                <a:cs typeface="Arial" charset="0"/>
              </a:rPr>
              <a:t>Refrain</a:t>
            </a:r>
          </a:p>
          <a:p>
            <a:pPr algn="ctr">
              <a:lnSpc>
                <a:spcPct val="150000"/>
              </a:lnSpc>
              <a:spcBef>
                <a:spcPct val="20000"/>
              </a:spcBef>
              <a:defRPr/>
            </a:pPr>
            <a:r>
              <a:rPr lang="en-US" sz="3000" dirty="0">
                <a:latin typeface="Times New Roman" pitchFamily="18" charset="0"/>
                <a:cs typeface="Arial" charset="0"/>
              </a:rPr>
              <a:t>O how I love Jesus,</a:t>
            </a:r>
            <a:br>
              <a:rPr lang="en-US" sz="3000" dirty="0">
                <a:latin typeface="Times New Roman" pitchFamily="18" charset="0"/>
                <a:cs typeface="Arial" charset="0"/>
              </a:rPr>
            </a:br>
            <a:r>
              <a:rPr lang="en-US" sz="3000" dirty="0">
                <a:latin typeface="Times New Roman" pitchFamily="18" charset="0"/>
                <a:cs typeface="Arial" charset="0"/>
              </a:rPr>
              <a:t>O how I love Jesus,</a:t>
            </a:r>
            <a:br>
              <a:rPr lang="en-US" sz="3000" dirty="0">
                <a:latin typeface="Times New Roman" pitchFamily="18" charset="0"/>
                <a:cs typeface="Arial" charset="0"/>
              </a:rPr>
            </a:br>
            <a:r>
              <a:rPr lang="en-US" sz="3000" dirty="0">
                <a:latin typeface="Times New Roman" pitchFamily="18" charset="0"/>
                <a:cs typeface="Arial" charset="0"/>
              </a:rPr>
              <a:t>O how I love Jesus,</a:t>
            </a:r>
            <a:br>
              <a:rPr lang="en-US" sz="3000" dirty="0">
                <a:latin typeface="Times New Roman" pitchFamily="18" charset="0"/>
                <a:cs typeface="Arial" charset="0"/>
              </a:rPr>
            </a:br>
            <a:r>
              <a:rPr lang="en-US" sz="3000" dirty="0">
                <a:latin typeface="Times New Roman" pitchFamily="18" charset="0"/>
                <a:cs typeface="Arial" charset="0"/>
              </a:rPr>
              <a:t>because he first loved me!</a:t>
            </a:r>
          </a:p>
        </p:txBody>
      </p:sp>
      <p:pic>
        <p:nvPicPr>
          <p:cNvPr id="2" name="Picture 1">
            <a:extLst>
              <a:ext uri="{FF2B5EF4-FFF2-40B4-BE49-F238E27FC236}">
                <a16:creationId xmlns:a16="http://schemas.microsoft.com/office/drawing/2014/main" id="{305669DE-E4BC-6F4C-3394-851B97A4FC85}"/>
              </a:ext>
            </a:extLst>
          </p:cNvPr>
          <p:cNvPicPr>
            <a:picLocks noChangeAspect="1"/>
          </p:cNvPicPr>
          <p:nvPr/>
        </p:nvPicPr>
        <p:blipFill>
          <a:blip r:embed="rId2">
            <a:alphaModFix amt="20000"/>
          </a:blip>
          <a:stretch>
            <a:fillRect/>
          </a:stretch>
        </p:blipFill>
        <p:spPr>
          <a:xfrm>
            <a:off x="0" y="0"/>
            <a:ext cx="9144000" cy="6858000"/>
          </a:xfrm>
          <a:prstGeom prst="rect">
            <a:avLst/>
          </a:prstGeom>
        </p:spPr>
      </p:pic>
    </p:spTree>
    <p:extLst>
      <p:ext uri="{BB962C8B-B14F-4D97-AF65-F5344CB8AC3E}">
        <p14:creationId xmlns:p14="http://schemas.microsoft.com/office/powerpoint/2010/main" val="222844670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516492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923940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0681615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902213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509887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526313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1328793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9BF7FA90-BD22-47B1-5721-BC61505705E3}"/>
              </a:ext>
            </a:extLst>
          </p:cNvPr>
          <p:cNvSpPr/>
          <p:nvPr/>
        </p:nvSpPr>
        <p:spPr>
          <a:xfrm>
            <a:off x="0" y="2439461"/>
            <a:ext cx="9144000" cy="1719943"/>
          </a:xfrm>
          <a:prstGeom prst="round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C77D25C-6F0B-CD4D-A16A-A68070E2BA42}"/>
              </a:ext>
            </a:extLst>
          </p:cNvPr>
          <p:cNvSpPr txBox="1"/>
          <p:nvPr/>
        </p:nvSpPr>
        <p:spPr>
          <a:xfrm>
            <a:off x="1371600" y="629443"/>
            <a:ext cx="6858000" cy="2900518"/>
          </a:xfrm>
          <a:prstGeom prst="rect">
            <a:avLst/>
          </a:prstGeom>
        </p:spPr>
        <p:txBody>
          <a:bodyPr vert="horz" lIns="91440" tIns="45720" rIns="91440" bIns="45720" rtlCol="0" anchor="b">
            <a:normAutofit/>
          </a:bodyPr>
          <a:lstStyle/>
          <a:p>
            <a:pPr algn="ctr" defTabSz="914400">
              <a:lnSpc>
                <a:spcPct val="90000"/>
              </a:lnSpc>
              <a:spcBef>
                <a:spcPct val="0"/>
              </a:spcBef>
              <a:spcAft>
                <a:spcPts val="600"/>
              </a:spcAft>
            </a:pPr>
            <a:r>
              <a:rPr lang="en-US" sz="6000" b="1" dirty="0">
                <a:ln>
                  <a:solidFill>
                    <a:schemeClr val="tx1"/>
                  </a:solidFill>
                </a:ln>
                <a:latin typeface="+mj-lt"/>
                <a:ea typeface="+mj-ea"/>
                <a:cs typeface="+mj-cs"/>
              </a:rPr>
              <a:t>Tithes and Offerings</a:t>
            </a:r>
          </a:p>
        </p:txBody>
      </p:sp>
      <p:sp>
        <p:nvSpPr>
          <p:cNvPr id="6" name="TextBox 5">
            <a:extLst>
              <a:ext uri="{FF2B5EF4-FFF2-40B4-BE49-F238E27FC236}">
                <a16:creationId xmlns:a16="http://schemas.microsoft.com/office/drawing/2014/main" id="{3469AA33-CA2E-1941-9816-0971336E99DC}"/>
              </a:ext>
            </a:extLst>
          </p:cNvPr>
          <p:cNvSpPr txBox="1"/>
          <p:nvPr/>
        </p:nvSpPr>
        <p:spPr>
          <a:xfrm>
            <a:off x="1143000" y="3610206"/>
            <a:ext cx="6858000" cy="1098395"/>
          </a:xfrm>
          <a:prstGeom prst="rect">
            <a:avLst/>
          </a:prstGeom>
        </p:spPr>
        <p:txBody>
          <a:bodyPr vert="horz" lIns="91440" tIns="45720" rIns="91440" bIns="45720" rtlCol="0">
            <a:normAutofit/>
          </a:bodyPr>
          <a:lstStyle/>
          <a:p>
            <a:pPr algn="ctr" defTabSz="914400">
              <a:lnSpc>
                <a:spcPct val="90000"/>
              </a:lnSpc>
              <a:spcBef>
                <a:spcPts val="1000"/>
              </a:spcBef>
            </a:pPr>
            <a:r>
              <a:rPr lang="en-US" sz="2400" dirty="0">
                <a:ln>
                  <a:solidFill>
                    <a:schemeClr val="tx1"/>
                  </a:solidFill>
                </a:ln>
              </a:rPr>
              <a:t>Worship through giving</a:t>
            </a:r>
          </a:p>
        </p:txBody>
      </p:sp>
    </p:spTree>
    <p:extLst>
      <p:ext uri="{BB962C8B-B14F-4D97-AF65-F5344CB8AC3E}">
        <p14:creationId xmlns:p14="http://schemas.microsoft.com/office/powerpoint/2010/main" val="383331115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lose-up of hands holding yellow flowers&#10;&#10;AI-generated content may be incorrect.">
            <a:extLst>
              <a:ext uri="{FF2B5EF4-FFF2-40B4-BE49-F238E27FC236}">
                <a16:creationId xmlns:a16="http://schemas.microsoft.com/office/drawing/2014/main" id="{AB11DBFD-CABE-CC46-6063-CD5460FABA54}"/>
              </a:ext>
            </a:extLst>
          </p:cNvPr>
          <p:cNvPicPr>
            <a:picLocks noChangeAspect="1"/>
          </p:cNvPicPr>
          <p:nvPr/>
        </p:nvPicPr>
        <p:blipFill>
          <a:blip r:embed="rId2" cstate="email">
            <a:alphaModFix amt="5000"/>
            <a:extLst>
              <a:ext uri="{28A0092B-C50C-407E-A947-70E740481C1C}">
                <a14:useLocalDpi xmlns:a14="http://schemas.microsoft.com/office/drawing/2010/main"/>
              </a:ext>
            </a:extLst>
          </a:blip>
          <a:stretch>
            <a:fillRect/>
          </a:stretch>
        </p:blipFill>
        <p:spPr>
          <a:xfrm>
            <a:off x="0" y="-1"/>
            <a:ext cx="9490974" cy="6858001"/>
          </a:xfrm>
          <a:prstGeom prst="rect">
            <a:avLst/>
          </a:prstGeom>
        </p:spPr>
      </p:pic>
      <p:sp>
        <p:nvSpPr>
          <p:cNvPr id="3" name="TextBox 2">
            <a:hlinkClick r:id="rId3"/>
            <a:extLst>
              <a:ext uri="{FF2B5EF4-FFF2-40B4-BE49-F238E27FC236}">
                <a16:creationId xmlns:a16="http://schemas.microsoft.com/office/drawing/2014/main" id="{CD7AEBA0-6C80-4386-B2D7-1A6FD27EE85E}"/>
              </a:ext>
            </a:extLst>
          </p:cNvPr>
          <p:cNvSpPr txBox="1"/>
          <p:nvPr/>
        </p:nvSpPr>
        <p:spPr>
          <a:xfrm>
            <a:off x="0" y="0"/>
            <a:ext cx="9144000" cy="1538883"/>
          </a:xfrm>
          <a:prstGeom prst="rect">
            <a:avLst/>
          </a:prstGeom>
          <a:noFill/>
        </p:spPr>
        <p:txBody>
          <a:bodyPr wrap="square" rtlCol="0">
            <a:spAutoFit/>
          </a:bodyPr>
          <a:lstStyle/>
          <a:p>
            <a:pPr algn="ctr"/>
            <a:r>
              <a:rPr lang="en-US" sz="3000" dirty="0">
                <a:ea typeface="Times New Roman" charset="0"/>
                <a:cs typeface="Times New Roman" charset="0"/>
              </a:rPr>
              <a:t>“Praise God, from Whom All Blessings Flow”     UMH 94</a:t>
            </a:r>
          </a:p>
          <a:p>
            <a:pPr algn="ctr"/>
            <a:r>
              <a:rPr lang="en-US" dirty="0">
                <a:ea typeface="Times New Roman" charset="0"/>
                <a:cs typeface="Times New Roman" charset="0"/>
              </a:rPr>
              <a:t>WORDS: Thomas Ken, 1674; adapted by Gilbert H. Viera, 1978     </a:t>
            </a:r>
          </a:p>
          <a:p>
            <a:pPr algn="ctr"/>
            <a:r>
              <a:rPr lang="en-US" dirty="0">
                <a:ea typeface="Times New Roman" charset="0"/>
                <a:cs typeface="Times New Roman" charset="0"/>
              </a:rPr>
              <a:t>MUSIC: </a:t>
            </a:r>
            <a:r>
              <a:rPr lang="en-US" dirty="0" err="1">
                <a:ea typeface="Times New Roman" charset="0"/>
                <a:cs typeface="Times New Roman" charset="0"/>
              </a:rPr>
              <a:t>Geistliche</a:t>
            </a:r>
            <a:r>
              <a:rPr lang="en-US" dirty="0">
                <a:ea typeface="Times New Roman" charset="0"/>
                <a:cs typeface="Times New Roman" charset="0"/>
              </a:rPr>
              <a:t> </a:t>
            </a:r>
            <a:r>
              <a:rPr lang="en-US" dirty="0" err="1">
                <a:ea typeface="Times New Roman" charset="0"/>
                <a:cs typeface="Times New Roman" charset="0"/>
              </a:rPr>
              <a:t>Kirchengesange</a:t>
            </a:r>
            <a:r>
              <a:rPr lang="en-US" dirty="0">
                <a:ea typeface="Times New Roman" charset="0"/>
                <a:cs typeface="Times New Roman" charset="0"/>
              </a:rPr>
              <a:t>, 1623; harmonized by Ralph Vaughn Williams, 1906</a:t>
            </a:r>
          </a:p>
          <a:p>
            <a:pPr algn="ctr"/>
            <a:r>
              <a:rPr lang="en-US" sz="2800" b="1" i="1" dirty="0">
                <a:ea typeface="Times New Roman" charset="0"/>
                <a:cs typeface="Times New Roman" charset="0"/>
              </a:rPr>
              <a:t>Please stand as you are able and comfortable</a:t>
            </a:r>
            <a:r>
              <a:rPr lang="en-US" sz="2000" b="1" i="1" dirty="0">
                <a:ea typeface="Times New Roman" charset="0"/>
                <a:cs typeface="Times New Roman" charset="0"/>
              </a:rPr>
              <a:t>.</a:t>
            </a:r>
            <a:endParaRPr lang="en-US" sz="2000" b="1" i="1" dirty="0">
              <a:ea typeface="Edwardian Script ITC" charset="0"/>
              <a:cs typeface="Edwardian Script ITC" charset="0"/>
            </a:endParaRPr>
          </a:p>
        </p:txBody>
      </p:sp>
      <p:sp>
        <p:nvSpPr>
          <p:cNvPr id="4" name="TextBox 3">
            <a:extLst>
              <a:ext uri="{FF2B5EF4-FFF2-40B4-BE49-F238E27FC236}">
                <a16:creationId xmlns:a16="http://schemas.microsoft.com/office/drawing/2014/main" id="{46D4955F-D45C-DD08-54A3-D27DE48ABF3B}"/>
              </a:ext>
            </a:extLst>
          </p:cNvPr>
          <p:cNvSpPr txBox="1"/>
          <p:nvPr/>
        </p:nvSpPr>
        <p:spPr>
          <a:xfrm>
            <a:off x="354181" y="1538883"/>
            <a:ext cx="8435638" cy="4846391"/>
          </a:xfrm>
          <a:prstGeom prst="rect">
            <a:avLst/>
          </a:prstGeom>
          <a:noFill/>
        </p:spPr>
        <p:txBody>
          <a:bodyPr wrap="square" rtlCol="0">
            <a:spAutoFit/>
          </a:bodyPr>
          <a:lstStyle/>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Praise God from whom all blessings flow;</a:t>
            </a: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Praise God, all creatures here below:</a:t>
            </a: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Alleluia!  Alleluia!</a:t>
            </a: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Praise God, the source of all our gifts!</a:t>
            </a: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Praise Jesus Christ, whose power uplifts!</a:t>
            </a: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Praise the Spirit, Holy Spirit!</a:t>
            </a: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Alleluia!  Alleluia!  Alleluia!</a:t>
            </a:r>
          </a:p>
        </p:txBody>
      </p:sp>
    </p:spTree>
    <p:extLst>
      <p:ext uri="{BB962C8B-B14F-4D97-AF65-F5344CB8AC3E}">
        <p14:creationId xmlns:p14="http://schemas.microsoft.com/office/powerpoint/2010/main" val="113021022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DF271B4-CFBA-523C-3FF9-ACCBAAB2DC5D}"/>
              </a:ext>
            </a:extLst>
          </p:cNvPr>
          <p:cNvSpPr txBox="1"/>
          <p:nvPr/>
        </p:nvSpPr>
        <p:spPr>
          <a:xfrm>
            <a:off x="1262743" y="2959640"/>
            <a:ext cx="6618514" cy="938719"/>
          </a:xfrm>
          <a:prstGeom prst="rect">
            <a:avLst/>
          </a:prstGeom>
          <a:solidFill>
            <a:schemeClr val="bg1"/>
          </a:solidFill>
          <a:ln>
            <a:solidFill>
              <a:schemeClr val="tx1"/>
            </a:solidFill>
            <a:prstDash val="solid"/>
            <a:extLst>
              <a:ext uri="{C807C97D-BFC1-408E-A445-0C87EB9F89A2}">
                <ask:lineSketchStyleProps xmlns:ask="http://schemas.microsoft.com/office/drawing/2018/sketchyshapes">
                  <ask:type>
                    <ask:lineSketchNone/>
                  </ask:type>
                </ask:lineSketchStyleProps>
              </a:ext>
            </a:extLst>
          </a:ln>
          <a:effectLst>
            <a:softEdge rad="31750"/>
          </a:effectLst>
        </p:spPr>
        <p:txBody>
          <a:bodyPr wrap="square" rtlCol="0">
            <a:spAutoFit/>
          </a:bodyPr>
          <a:lstStyle/>
          <a:p>
            <a:r>
              <a:rPr lang="en-US" sz="5500" dirty="0">
                <a:latin typeface="Lucida Calligraphy" panose="03010101010101010101" pitchFamily="66" charset="77"/>
              </a:rPr>
              <a:t>Offertory Prayer</a:t>
            </a:r>
          </a:p>
        </p:txBody>
      </p:sp>
    </p:spTree>
    <p:extLst>
      <p:ext uri="{BB962C8B-B14F-4D97-AF65-F5344CB8AC3E}">
        <p14:creationId xmlns:p14="http://schemas.microsoft.com/office/powerpoint/2010/main" val="237920455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023603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553941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8319571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814538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063721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844589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3638408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559525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241408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190571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a:extLst>
              <a:ext uri="{FF2B5EF4-FFF2-40B4-BE49-F238E27FC236}">
                <a16:creationId xmlns:a16="http://schemas.microsoft.com/office/drawing/2014/main" id="{CE728B78-B85D-C15C-64BE-ECEA84DA54BD}"/>
              </a:ext>
            </a:extLst>
          </p:cNvPr>
          <p:cNvPicPr>
            <a:picLocks noChangeAspect="1" noChangeArrowheads="1"/>
          </p:cNvPicPr>
          <p:nvPr/>
        </p:nvPicPr>
        <p:blipFill>
          <a:blip r:embed="rId2">
            <a:alphaModFix amt="15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0" y="1807277"/>
            <a:ext cx="9143999" cy="4524315"/>
          </a:xfrm>
          <a:prstGeom prst="rect">
            <a:avLst/>
          </a:prstGeom>
          <a:noFill/>
        </p:spPr>
        <p:txBody>
          <a:bodyPr wrap="square" rtlCol="0">
            <a:spAutoFit/>
          </a:bodyPr>
          <a:lstStyle/>
          <a:p>
            <a:pPr algn="ctr"/>
            <a:r>
              <a:rPr lang="is-IS" sz="3600" dirty="0">
                <a:latin typeface="Times New Roman" charset="0"/>
                <a:ea typeface="Times New Roman" charset="0"/>
                <a:cs typeface="Times New Roman" charset="0"/>
              </a:rPr>
              <a:t>Love divine, all loves excelling, </a:t>
            </a:r>
          </a:p>
          <a:p>
            <a:pPr algn="ctr"/>
            <a:r>
              <a:rPr lang="is-IS" sz="3600" dirty="0">
                <a:latin typeface="Times New Roman" charset="0"/>
                <a:ea typeface="Times New Roman" charset="0"/>
                <a:cs typeface="Times New Roman" charset="0"/>
              </a:rPr>
              <a:t>joy of heaven, to earth come down; </a:t>
            </a:r>
          </a:p>
          <a:p>
            <a:pPr algn="ctr"/>
            <a:r>
              <a:rPr lang="is-IS" sz="3600" dirty="0">
                <a:latin typeface="Times New Roman" charset="0"/>
                <a:ea typeface="Times New Roman" charset="0"/>
                <a:cs typeface="Times New Roman" charset="0"/>
              </a:rPr>
              <a:t>fix in us they humble dwelling; </a:t>
            </a:r>
          </a:p>
          <a:p>
            <a:pPr algn="ctr"/>
            <a:r>
              <a:rPr lang="is-IS" sz="3600" dirty="0">
                <a:latin typeface="Times New Roman" charset="0"/>
                <a:ea typeface="Times New Roman" charset="0"/>
                <a:cs typeface="Times New Roman" charset="0"/>
              </a:rPr>
              <a:t>all thy faithful mercies crown!  </a:t>
            </a:r>
          </a:p>
          <a:p>
            <a:pPr algn="ctr"/>
            <a:r>
              <a:rPr lang="is-IS" sz="3600" dirty="0">
                <a:latin typeface="Times New Roman" charset="0"/>
                <a:ea typeface="Times New Roman" charset="0"/>
                <a:cs typeface="Times New Roman" charset="0"/>
              </a:rPr>
              <a:t>Jesus, thou art all compassion, </a:t>
            </a:r>
          </a:p>
          <a:p>
            <a:pPr algn="ctr"/>
            <a:r>
              <a:rPr lang="is-IS" sz="3600" dirty="0">
                <a:latin typeface="Times New Roman" charset="0"/>
                <a:ea typeface="Times New Roman" charset="0"/>
                <a:cs typeface="Times New Roman" charset="0"/>
              </a:rPr>
              <a:t>pure, unbounded love thou art; </a:t>
            </a:r>
          </a:p>
          <a:p>
            <a:pPr algn="ctr"/>
            <a:r>
              <a:rPr lang="is-IS" sz="3600" dirty="0">
                <a:latin typeface="Times New Roman" charset="0"/>
                <a:ea typeface="Times New Roman" charset="0"/>
                <a:cs typeface="Times New Roman" charset="0"/>
              </a:rPr>
              <a:t>visit us with thy salvation; </a:t>
            </a:r>
          </a:p>
          <a:p>
            <a:pPr algn="ctr"/>
            <a:r>
              <a:rPr lang="is-IS" sz="3600" dirty="0">
                <a:latin typeface="Times New Roman" charset="0"/>
                <a:ea typeface="Times New Roman" charset="0"/>
                <a:cs typeface="Times New Roman" charset="0"/>
              </a:rPr>
              <a:t>enter every trembling heart.</a:t>
            </a:r>
            <a:endParaRPr lang="en-US" sz="3600" dirty="0">
              <a:latin typeface="Times New Roman" charset="0"/>
              <a:ea typeface="Times New Roman" charset="0"/>
              <a:cs typeface="Times New Roman" charset="0"/>
            </a:endParaRPr>
          </a:p>
        </p:txBody>
      </p:sp>
      <p:sp>
        <p:nvSpPr>
          <p:cNvPr id="4" name="TextBox 3">
            <a:extLst>
              <a:ext uri="{FF2B5EF4-FFF2-40B4-BE49-F238E27FC236}">
                <a16:creationId xmlns:a16="http://schemas.microsoft.com/office/drawing/2014/main" id="{5F11B333-2FF8-8B85-5DB2-76DA68AE5C12}"/>
              </a:ext>
            </a:extLst>
          </p:cNvPr>
          <p:cNvSpPr txBox="1"/>
          <p:nvPr/>
        </p:nvSpPr>
        <p:spPr>
          <a:xfrm>
            <a:off x="0" y="0"/>
            <a:ext cx="9143999" cy="1354217"/>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“Love Divine, All Love Excelling”   UMH 384</a:t>
            </a:r>
          </a:p>
          <a:p>
            <a:pPr algn="ctr"/>
            <a:r>
              <a:rPr lang="en-US" sz="2000" dirty="0">
                <a:latin typeface="Times New Roman" charset="0"/>
                <a:ea typeface="Times New Roman" charset="0"/>
                <a:cs typeface="Times New Roman" charset="0"/>
              </a:rPr>
              <a:t>WORDS: Charles Wesley, 1747     MUSIC: John </a:t>
            </a:r>
            <a:r>
              <a:rPr lang="en-US" sz="2000" dirty="0" err="1">
                <a:latin typeface="Times New Roman" charset="0"/>
                <a:ea typeface="Times New Roman" charset="0"/>
                <a:cs typeface="Times New Roman" charset="0"/>
              </a:rPr>
              <a:t>Zundel</a:t>
            </a:r>
            <a:r>
              <a:rPr lang="en-US" sz="2000" dirty="0">
                <a:latin typeface="Times New Roman" charset="0"/>
                <a:ea typeface="Times New Roman" charset="0"/>
                <a:cs typeface="Times New Roman" charset="0"/>
              </a:rPr>
              <a:t>, 1870</a:t>
            </a:r>
          </a:p>
          <a:p>
            <a:pPr algn="ctr"/>
            <a:r>
              <a:rPr lang="en-US" sz="2800" b="1" i="1" dirty="0">
                <a:latin typeface="Times New Roman" charset="0"/>
                <a:ea typeface="Times New Roman" charset="0"/>
                <a:cs typeface="Times New Roman" charset="0"/>
              </a:rPr>
              <a:t>Please stand as you are able and comfortable</a:t>
            </a:r>
            <a:r>
              <a:rPr lang="en-US" sz="2000" b="1" i="1" dirty="0">
                <a:latin typeface="Times New Roman" charset="0"/>
                <a:ea typeface="Times New Roman" charset="0"/>
                <a:cs typeface="Times New Roman" charset="0"/>
              </a:rPr>
              <a:t>.</a:t>
            </a:r>
            <a:endParaRPr lang="en-US" sz="2000" b="1" i="1" dirty="0">
              <a:latin typeface="Edwardian Script ITC" charset="0"/>
              <a:ea typeface="Edwardian Script ITC" charset="0"/>
              <a:cs typeface="Edwardian Script ITC" charset="0"/>
            </a:endParaRPr>
          </a:p>
        </p:txBody>
      </p:sp>
    </p:spTree>
    <p:extLst>
      <p:ext uri="{BB962C8B-B14F-4D97-AF65-F5344CB8AC3E}">
        <p14:creationId xmlns:p14="http://schemas.microsoft.com/office/powerpoint/2010/main" val="2683380295"/>
      </p:ext>
    </p:extLst>
  </p:cSld>
  <p:clrMapOvr>
    <a:masterClrMapping/>
  </p:clrMapOvr>
  <p:transition spd="med">
    <p:dissolv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a:extLst>
              <a:ext uri="{FF2B5EF4-FFF2-40B4-BE49-F238E27FC236}">
                <a16:creationId xmlns:a16="http://schemas.microsoft.com/office/drawing/2014/main" id="{97573B1E-2A14-E622-0FC3-1525BB9495D3}"/>
              </a:ext>
            </a:extLst>
          </p:cNvPr>
          <p:cNvPicPr>
            <a:picLocks noChangeAspect="1" noChangeArrowheads="1"/>
          </p:cNvPicPr>
          <p:nvPr/>
        </p:nvPicPr>
        <p:blipFill>
          <a:blip r:embed="rId2">
            <a:alphaModFix amt="15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0" y="1807277"/>
            <a:ext cx="9143999" cy="4524315"/>
          </a:xfrm>
          <a:prstGeom prst="rect">
            <a:avLst/>
          </a:prstGeom>
          <a:noFill/>
        </p:spPr>
        <p:txBody>
          <a:bodyPr wrap="square" rtlCol="0">
            <a:spAutoFit/>
          </a:bodyPr>
          <a:lstStyle/>
          <a:p>
            <a:pPr algn="ctr"/>
            <a:r>
              <a:rPr lang="is-IS" sz="3600" dirty="0">
                <a:latin typeface="Times New Roman" charset="0"/>
                <a:ea typeface="Times New Roman" charset="0"/>
                <a:cs typeface="Times New Roman" charset="0"/>
              </a:rPr>
              <a:t>Breathe, O breathe thy loving Spirit </a:t>
            </a:r>
          </a:p>
          <a:p>
            <a:pPr algn="ctr"/>
            <a:r>
              <a:rPr lang="is-IS" sz="3600" dirty="0">
                <a:latin typeface="Times New Roman" charset="0"/>
                <a:ea typeface="Times New Roman" charset="0"/>
                <a:cs typeface="Times New Roman" charset="0"/>
              </a:rPr>
              <a:t>into every troubled breast!  </a:t>
            </a:r>
          </a:p>
          <a:p>
            <a:pPr algn="ctr"/>
            <a:r>
              <a:rPr lang="is-IS" sz="3600" dirty="0">
                <a:latin typeface="Times New Roman" charset="0"/>
                <a:ea typeface="Times New Roman" charset="0"/>
                <a:cs typeface="Times New Roman" charset="0"/>
              </a:rPr>
              <a:t>Let us all in thee inherit; </a:t>
            </a:r>
          </a:p>
          <a:p>
            <a:pPr algn="ctr"/>
            <a:r>
              <a:rPr lang="is-IS" sz="3600" dirty="0">
                <a:latin typeface="Times New Roman" charset="0"/>
                <a:ea typeface="Times New Roman" charset="0"/>
                <a:cs typeface="Times New Roman" charset="0"/>
              </a:rPr>
              <a:t>let us find that second rest.  </a:t>
            </a:r>
          </a:p>
          <a:p>
            <a:pPr algn="ctr"/>
            <a:r>
              <a:rPr lang="is-IS" sz="3600" dirty="0">
                <a:latin typeface="Times New Roman" charset="0"/>
                <a:ea typeface="Times New Roman" charset="0"/>
                <a:cs typeface="Times New Roman" charset="0"/>
              </a:rPr>
              <a:t>Take a way our bent to sinning; </a:t>
            </a:r>
          </a:p>
          <a:p>
            <a:pPr algn="ctr"/>
            <a:r>
              <a:rPr lang="is-IS" sz="3600" dirty="0">
                <a:latin typeface="Times New Roman" charset="0"/>
                <a:ea typeface="Times New Roman" charset="0"/>
                <a:cs typeface="Times New Roman" charset="0"/>
              </a:rPr>
              <a:t>Alpha and Omega be; </a:t>
            </a:r>
          </a:p>
          <a:p>
            <a:pPr algn="ctr"/>
            <a:r>
              <a:rPr lang="is-IS" sz="3600" dirty="0">
                <a:latin typeface="Times New Roman" charset="0"/>
                <a:ea typeface="Times New Roman" charset="0"/>
                <a:cs typeface="Times New Roman" charset="0"/>
              </a:rPr>
              <a:t>end of faith, as its beginning, </a:t>
            </a:r>
          </a:p>
          <a:p>
            <a:pPr algn="ctr"/>
            <a:r>
              <a:rPr lang="is-IS" sz="3600" dirty="0">
                <a:latin typeface="Times New Roman" charset="0"/>
                <a:ea typeface="Times New Roman" charset="0"/>
                <a:cs typeface="Times New Roman" charset="0"/>
              </a:rPr>
              <a:t>set our hearts at liberty.</a:t>
            </a:r>
            <a:endParaRPr lang="en-US" sz="3600" dirty="0">
              <a:latin typeface="Times New Roman" charset="0"/>
              <a:ea typeface="Times New Roman" charset="0"/>
              <a:cs typeface="Times New Roman" charset="0"/>
            </a:endParaRPr>
          </a:p>
        </p:txBody>
      </p:sp>
      <p:sp>
        <p:nvSpPr>
          <p:cNvPr id="4" name="TextBox 3">
            <a:extLst>
              <a:ext uri="{FF2B5EF4-FFF2-40B4-BE49-F238E27FC236}">
                <a16:creationId xmlns:a16="http://schemas.microsoft.com/office/drawing/2014/main" id="{25E0ED90-9699-F33D-0B14-95AB77BC906D}"/>
              </a:ext>
            </a:extLst>
          </p:cNvPr>
          <p:cNvSpPr txBox="1"/>
          <p:nvPr/>
        </p:nvSpPr>
        <p:spPr>
          <a:xfrm>
            <a:off x="0" y="0"/>
            <a:ext cx="9143999" cy="1354217"/>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“Love Divine, All Love Excelling”   UMH 384</a:t>
            </a:r>
          </a:p>
          <a:p>
            <a:pPr algn="ctr"/>
            <a:r>
              <a:rPr lang="en-US" sz="2000" dirty="0">
                <a:latin typeface="Times New Roman" charset="0"/>
                <a:ea typeface="Times New Roman" charset="0"/>
                <a:cs typeface="Times New Roman" charset="0"/>
              </a:rPr>
              <a:t>WORDS: Charles Wesley, 1747     MUSIC: John </a:t>
            </a:r>
            <a:r>
              <a:rPr lang="en-US" sz="2000" dirty="0" err="1">
                <a:latin typeface="Times New Roman" charset="0"/>
                <a:ea typeface="Times New Roman" charset="0"/>
                <a:cs typeface="Times New Roman" charset="0"/>
              </a:rPr>
              <a:t>Zundel</a:t>
            </a:r>
            <a:r>
              <a:rPr lang="en-US" sz="2000" dirty="0">
                <a:latin typeface="Times New Roman" charset="0"/>
                <a:ea typeface="Times New Roman" charset="0"/>
                <a:cs typeface="Times New Roman" charset="0"/>
              </a:rPr>
              <a:t>, 1870</a:t>
            </a:r>
          </a:p>
          <a:p>
            <a:pPr algn="ctr"/>
            <a:r>
              <a:rPr lang="en-US" sz="2800" b="1" i="1" dirty="0">
                <a:latin typeface="Times New Roman" charset="0"/>
                <a:ea typeface="Times New Roman" charset="0"/>
                <a:cs typeface="Times New Roman" charset="0"/>
              </a:rPr>
              <a:t>Please stand as you are able and comfortable</a:t>
            </a:r>
            <a:r>
              <a:rPr lang="en-US" sz="2000" b="1" i="1" dirty="0">
                <a:latin typeface="Times New Roman" charset="0"/>
                <a:ea typeface="Times New Roman" charset="0"/>
                <a:cs typeface="Times New Roman" charset="0"/>
              </a:rPr>
              <a:t>.</a:t>
            </a:r>
            <a:endParaRPr lang="en-US" sz="2000" b="1" i="1" dirty="0">
              <a:latin typeface="Edwardian Script ITC" charset="0"/>
              <a:ea typeface="Edwardian Script ITC" charset="0"/>
              <a:cs typeface="Edwardian Script ITC" charset="0"/>
            </a:endParaRPr>
          </a:p>
        </p:txBody>
      </p:sp>
    </p:spTree>
    <p:extLst>
      <p:ext uri="{BB962C8B-B14F-4D97-AF65-F5344CB8AC3E}">
        <p14:creationId xmlns:p14="http://schemas.microsoft.com/office/powerpoint/2010/main" val="173359696"/>
      </p:ext>
    </p:extLst>
  </p:cSld>
  <p:clrMapOvr>
    <a:masterClrMapping/>
  </p:clrMapOvr>
  <mc:AlternateContent xmlns:mc="http://schemas.openxmlformats.org/markup-compatibility/2006" xmlns:p14="http://schemas.microsoft.com/office/powerpoint/2010/main">
    <mc:Choice Requires="p14">
      <p:transition p14:dur="250">
        <p:dissolve/>
      </p:transition>
    </mc:Choice>
    <mc:Fallback xmlns="">
      <p:transition>
        <p:dissolv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a:extLst>
              <a:ext uri="{FF2B5EF4-FFF2-40B4-BE49-F238E27FC236}">
                <a16:creationId xmlns:a16="http://schemas.microsoft.com/office/drawing/2014/main" id="{20B8FC9D-278A-1857-25E0-3F71D38AEA1B}"/>
              </a:ext>
            </a:extLst>
          </p:cNvPr>
          <p:cNvPicPr>
            <a:picLocks noChangeAspect="1" noChangeArrowheads="1"/>
          </p:cNvPicPr>
          <p:nvPr/>
        </p:nvPicPr>
        <p:blipFill>
          <a:blip r:embed="rId2">
            <a:alphaModFix amt="15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0" y="1807277"/>
            <a:ext cx="9143999" cy="4524315"/>
          </a:xfrm>
          <a:prstGeom prst="rect">
            <a:avLst/>
          </a:prstGeom>
          <a:noFill/>
        </p:spPr>
        <p:txBody>
          <a:bodyPr wrap="square" rtlCol="0">
            <a:spAutoFit/>
          </a:bodyPr>
          <a:lstStyle/>
          <a:p>
            <a:pPr algn="ctr"/>
            <a:r>
              <a:rPr lang="is-IS" sz="3600" dirty="0">
                <a:latin typeface="Times New Roman" charset="0"/>
                <a:ea typeface="Times New Roman" charset="0"/>
                <a:cs typeface="Times New Roman" charset="0"/>
              </a:rPr>
              <a:t>Come, Almighty to deliver, </a:t>
            </a:r>
          </a:p>
          <a:p>
            <a:pPr algn="ctr"/>
            <a:r>
              <a:rPr lang="is-IS" sz="3600" dirty="0">
                <a:latin typeface="Times New Roman" charset="0"/>
                <a:ea typeface="Times New Roman" charset="0"/>
                <a:cs typeface="Times New Roman" charset="0"/>
              </a:rPr>
              <a:t>let us all thy life receive; </a:t>
            </a:r>
          </a:p>
          <a:p>
            <a:pPr algn="ctr"/>
            <a:r>
              <a:rPr lang="is-IS" sz="3600" dirty="0">
                <a:latin typeface="Times New Roman" charset="0"/>
                <a:ea typeface="Times New Roman" charset="0"/>
                <a:cs typeface="Times New Roman" charset="0"/>
              </a:rPr>
              <a:t>suddenly return and never, </a:t>
            </a:r>
          </a:p>
          <a:p>
            <a:pPr algn="ctr"/>
            <a:r>
              <a:rPr lang="is-IS" sz="3600" dirty="0">
                <a:latin typeface="Times New Roman" charset="0"/>
                <a:ea typeface="Times New Roman" charset="0"/>
                <a:cs typeface="Times New Roman" charset="0"/>
              </a:rPr>
              <a:t>never more thy temples leave.  </a:t>
            </a:r>
          </a:p>
          <a:p>
            <a:pPr algn="ctr"/>
            <a:r>
              <a:rPr lang="is-IS" sz="3600" dirty="0">
                <a:latin typeface="Times New Roman" charset="0"/>
                <a:ea typeface="Times New Roman" charset="0"/>
                <a:cs typeface="Times New Roman" charset="0"/>
              </a:rPr>
              <a:t>Thee we would be always blessing, </a:t>
            </a:r>
          </a:p>
          <a:p>
            <a:pPr algn="ctr"/>
            <a:r>
              <a:rPr lang="is-IS" sz="3600" dirty="0">
                <a:latin typeface="Times New Roman" charset="0"/>
                <a:ea typeface="Times New Roman" charset="0"/>
                <a:cs typeface="Times New Roman" charset="0"/>
              </a:rPr>
              <a:t>serve thee as thy hosts above, </a:t>
            </a:r>
          </a:p>
          <a:p>
            <a:pPr algn="ctr"/>
            <a:r>
              <a:rPr lang="is-IS" sz="3600" dirty="0">
                <a:latin typeface="Times New Roman" charset="0"/>
                <a:ea typeface="Times New Roman" charset="0"/>
                <a:cs typeface="Times New Roman" charset="0"/>
              </a:rPr>
              <a:t>pray and praise thee without ceasing, </a:t>
            </a:r>
          </a:p>
          <a:p>
            <a:pPr algn="ctr"/>
            <a:r>
              <a:rPr lang="is-IS" sz="3600" dirty="0">
                <a:latin typeface="Times New Roman" charset="0"/>
                <a:ea typeface="Times New Roman" charset="0"/>
                <a:cs typeface="Times New Roman" charset="0"/>
              </a:rPr>
              <a:t>glory in thy perfect love.</a:t>
            </a:r>
            <a:endParaRPr lang="en-US" sz="3600" dirty="0">
              <a:latin typeface="Times New Roman" charset="0"/>
              <a:ea typeface="Times New Roman" charset="0"/>
              <a:cs typeface="Times New Roman" charset="0"/>
            </a:endParaRPr>
          </a:p>
        </p:txBody>
      </p:sp>
      <p:sp>
        <p:nvSpPr>
          <p:cNvPr id="4" name="TextBox 3">
            <a:extLst>
              <a:ext uri="{FF2B5EF4-FFF2-40B4-BE49-F238E27FC236}">
                <a16:creationId xmlns:a16="http://schemas.microsoft.com/office/drawing/2014/main" id="{2201BBA0-2BAC-1AE2-C9E3-D9CBEC726219}"/>
              </a:ext>
            </a:extLst>
          </p:cNvPr>
          <p:cNvSpPr txBox="1"/>
          <p:nvPr/>
        </p:nvSpPr>
        <p:spPr>
          <a:xfrm>
            <a:off x="0" y="0"/>
            <a:ext cx="9143999" cy="1354217"/>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“Love Divine, All Love Excelling”   UMH 384</a:t>
            </a:r>
          </a:p>
          <a:p>
            <a:pPr algn="ctr"/>
            <a:r>
              <a:rPr lang="en-US" sz="2000" dirty="0">
                <a:latin typeface="Times New Roman" charset="0"/>
                <a:ea typeface="Times New Roman" charset="0"/>
                <a:cs typeface="Times New Roman" charset="0"/>
              </a:rPr>
              <a:t>WORDS: Charles Wesley, 1747     MUSIC: John </a:t>
            </a:r>
            <a:r>
              <a:rPr lang="en-US" sz="2000" dirty="0" err="1">
                <a:latin typeface="Times New Roman" charset="0"/>
                <a:ea typeface="Times New Roman" charset="0"/>
                <a:cs typeface="Times New Roman" charset="0"/>
              </a:rPr>
              <a:t>Zundel</a:t>
            </a:r>
            <a:r>
              <a:rPr lang="en-US" sz="2000" dirty="0">
                <a:latin typeface="Times New Roman" charset="0"/>
                <a:ea typeface="Times New Roman" charset="0"/>
                <a:cs typeface="Times New Roman" charset="0"/>
              </a:rPr>
              <a:t>, 1870</a:t>
            </a:r>
          </a:p>
          <a:p>
            <a:pPr algn="ctr"/>
            <a:r>
              <a:rPr lang="en-US" sz="2800" b="1" i="1" dirty="0">
                <a:latin typeface="Times New Roman" charset="0"/>
                <a:ea typeface="Times New Roman" charset="0"/>
                <a:cs typeface="Times New Roman" charset="0"/>
              </a:rPr>
              <a:t>Please stand as you are able and comfortable</a:t>
            </a:r>
            <a:r>
              <a:rPr lang="en-US" sz="2000" b="1" i="1" dirty="0">
                <a:latin typeface="Times New Roman" charset="0"/>
                <a:ea typeface="Times New Roman" charset="0"/>
                <a:cs typeface="Times New Roman" charset="0"/>
              </a:rPr>
              <a:t>.</a:t>
            </a:r>
            <a:endParaRPr lang="en-US" sz="2000" b="1" i="1" dirty="0">
              <a:latin typeface="Edwardian Script ITC" charset="0"/>
              <a:ea typeface="Edwardian Script ITC" charset="0"/>
              <a:cs typeface="Edwardian Script ITC" charset="0"/>
            </a:endParaRPr>
          </a:p>
        </p:txBody>
      </p:sp>
    </p:spTree>
    <p:extLst>
      <p:ext uri="{BB962C8B-B14F-4D97-AF65-F5344CB8AC3E}">
        <p14:creationId xmlns:p14="http://schemas.microsoft.com/office/powerpoint/2010/main" val="1674116397"/>
      </p:ext>
    </p:extLst>
  </p:cSld>
  <p:clrMapOvr>
    <a:masterClrMapping/>
  </p:clrMapOvr>
  <mc:AlternateContent xmlns:mc="http://schemas.openxmlformats.org/markup-compatibility/2006" xmlns:p14="http://schemas.microsoft.com/office/powerpoint/2010/main">
    <mc:Choice Requires="p14">
      <p:transition p14:dur="250">
        <p:dissolve/>
      </p:transition>
    </mc:Choice>
    <mc:Fallback xmlns="">
      <p:transition>
        <p:dissolv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a:extLst>
              <a:ext uri="{FF2B5EF4-FFF2-40B4-BE49-F238E27FC236}">
                <a16:creationId xmlns:a16="http://schemas.microsoft.com/office/drawing/2014/main" id="{ED86720F-00B8-0B2E-AC19-8A8A2CD86991}"/>
              </a:ext>
            </a:extLst>
          </p:cNvPr>
          <p:cNvPicPr>
            <a:picLocks noChangeAspect="1" noChangeArrowheads="1"/>
          </p:cNvPicPr>
          <p:nvPr/>
        </p:nvPicPr>
        <p:blipFill>
          <a:blip r:embed="rId2">
            <a:alphaModFix amt="15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0" y="1807277"/>
            <a:ext cx="9143999" cy="4524315"/>
          </a:xfrm>
          <a:prstGeom prst="rect">
            <a:avLst/>
          </a:prstGeom>
          <a:noFill/>
        </p:spPr>
        <p:txBody>
          <a:bodyPr wrap="square" rtlCol="0">
            <a:spAutoFit/>
          </a:bodyPr>
          <a:lstStyle/>
          <a:p>
            <a:pPr algn="ctr"/>
            <a:r>
              <a:rPr lang="is-IS" sz="3600" dirty="0">
                <a:latin typeface="Times New Roman" charset="0"/>
                <a:ea typeface="Times New Roman" charset="0"/>
                <a:cs typeface="Times New Roman" charset="0"/>
              </a:rPr>
              <a:t>Finish, then, thy new creation; </a:t>
            </a:r>
          </a:p>
          <a:p>
            <a:pPr algn="ctr"/>
            <a:r>
              <a:rPr lang="is-IS" sz="3600" dirty="0">
                <a:latin typeface="Times New Roman" charset="0"/>
                <a:ea typeface="Times New Roman" charset="0"/>
                <a:cs typeface="Times New Roman" charset="0"/>
              </a:rPr>
              <a:t>pure and spotless let us be.  </a:t>
            </a:r>
          </a:p>
          <a:p>
            <a:pPr algn="ctr"/>
            <a:r>
              <a:rPr lang="is-IS" sz="3600" dirty="0">
                <a:latin typeface="Times New Roman" charset="0"/>
                <a:ea typeface="Times New Roman" charset="0"/>
                <a:cs typeface="Times New Roman" charset="0"/>
              </a:rPr>
              <a:t>Let us see thy great salvation </a:t>
            </a:r>
          </a:p>
          <a:p>
            <a:pPr algn="ctr"/>
            <a:r>
              <a:rPr lang="is-IS" sz="3600" dirty="0">
                <a:latin typeface="Times New Roman" charset="0"/>
                <a:ea typeface="Times New Roman" charset="0"/>
                <a:cs typeface="Times New Roman" charset="0"/>
              </a:rPr>
              <a:t>perfectly restored in thee; </a:t>
            </a:r>
          </a:p>
          <a:p>
            <a:pPr algn="ctr"/>
            <a:r>
              <a:rPr lang="is-IS" sz="3600" dirty="0">
                <a:latin typeface="Times New Roman" charset="0"/>
                <a:ea typeface="Times New Roman" charset="0"/>
                <a:cs typeface="Times New Roman" charset="0"/>
              </a:rPr>
              <a:t>changed from glory into glory, </a:t>
            </a:r>
          </a:p>
          <a:p>
            <a:pPr algn="ctr"/>
            <a:r>
              <a:rPr lang="is-IS" sz="3600" dirty="0">
                <a:latin typeface="Times New Roman" charset="0"/>
                <a:ea typeface="Times New Roman" charset="0"/>
                <a:cs typeface="Times New Roman" charset="0"/>
              </a:rPr>
              <a:t>till in heaven we take our place, </a:t>
            </a:r>
          </a:p>
          <a:p>
            <a:pPr algn="ctr"/>
            <a:r>
              <a:rPr lang="is-IS" sz="3600" dirty="0">
                <a:latin typeface="Times New Roman" charset="0"/>
                <a:ea typeface="Times New Roman" charset="0"/>
                <a:cs typeface="Times New Roman" charset="0"/>
              </a:rPr>
              <a:t>till we cast our crown before thee, </a:t>
            </a:r>
          </a:p>
          <a:p>
            <a:pPr algn="ctr"/>
            <a:r>
              <a:rPr lang="is-IS" sz="3600" dirty="0">
                <a:latin typeface="Times New Roman" charset="0"/>
                <a:ea typeface="Times New Roman" charset="0"/>
                <a:cs typeface="Times New Roman" charset="0"/>
              </a:rPr>
              <a:t>lost in wonder, love, and praise.</a:t>
            </a:r>
            <a:endParaRPr lang="en-US" sz="3600" dirty="0">
              <a:latin typeface="Times New Roman" charset="0"/>
              <a:ea typeface="Times New Roman" charset="0"/>
              <a:cs typeface="Times New Roman" charset="0"/>
            </a:endParaRPr>
          </a:p>
        </p:txBody>
      </p:sp>
      <p:sp>
        <p:nvSpPr>
          <p:cNvPr id="4" name="TextBox 3">
            <a:extLst>
              <a:ext uri="{FF2B5EF4-FFF2-40B4-BE49-F238E27FC236}">
                <a16:creationId xmlns:a16="http://schemas.microsoft.com/office/drawing/2014/main" id="{C88176AE-7997-CA37-978A-738588FF48D5}"/>
              </a:ext>
            </a:extLst>
          </p:cNvPr>
          <p:cNvSpPr txBox="1"/>
          <p:nvPr/>
        </p:nvSpPr>
        <p:spPr>
          <a:xfrm>
            <a:off x="0" y="0"/>
            <a:ext cx="9143999" cy="1354217"/>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“Love Divine, All Love Excelling”   UMH 384</a:t>
            </a:r>
          </a:p>
          <a:p>
            <a:pPr algn="ctr"/>
            <a:r>
              <a:rPr lang="en-US" sz="2000" dirty="0">
                <a:latin typeface="Times New Roman" charset="0"/>
                <a:ea typeface="Times New Roman" charset="0"/>
                <a:cs typeface="Times New Roman" charset="0"/>
              </a:rPr>
              <a:t>WORDS: Charles Wesley, 1747     MUSIC: John </a:t>
            </a:r>
            <a:r>
              <a:rPr lang="en-US" sz="2000" dirty="0" err="1">
                <a:latin typeface="Times New Roman" charset="0"/>
                <a:ea typeface="Times New Roman" charset="0"/>
                <a:cs typeface="Times New Roman" charset="0"/>
              </a:rPr>
              <a:t>Zundel</a:t>
            </a:r>
            <a:r>
              <a:rPr lang="en-US" sz="2000" dirty="0">
                <a:latin typeface="Times New Roman" charset="0"/>
                <a:ea typeface="Times New Roman" charset="0"/>
                <a:cs typeface="Times New Roman" charset="0"/>
              </a:rPr>
              <a:t>, 1870</a:t>
            </a:r>
          </a:p>
          <a:p>
            <a:pPr algn="ctr"/>
            <a:r>
              <a:rPr lang="en-US" sz="2800" b="1" i="1" dirty="0">
                <a:latin typeface="Times New Roman" charset="0"/>
                <a:ea typeface="Times New Roman" charset="0"/>
                <a:cs typeface="Times New Roman" charset="0"/>
              </a:rPr>
              <a:t>Please stand as you are able and comfortable</a:t>
            </a:r>
            <a:r>
              <a:rPr lang="en-US" sz="2000" b="1" i="1" dirty="0">
                <a:latin typeface="Times New Roman" charset="0"/>
                <a:ea typeface="Times New Roman" charset="0"/>
                <a:cs typeface="Times New Roman" charset="0"/>
              </a:rPr>
              <a:t>.</a:t>
            </a:r>
            <a:endParaRPr lang="en-US" sz="2000" b="1" i="1" dirty="0">
              <a:latin typeface="Edwardian Script ITC" charset="0"/>
              <a:ea typeface="Edwardian Script ITC" charset="0"/>
              <a:cs typeface="Edwardian Script ITC" charset="0"/>
            </a:endParaRPr>
          </a:p>
        </p:txBody>
      </p:sp>
    </p:spTree>
    <p:extLst>
      <p:ext uri="{BB962C8B-B14F-4D97-AF65-F5344CB8AC3E}">
        <p14:creationId xmlns:p14="http://schemas.microsoft.com/office/powerpoint/2010/main" val="97638141"/>
      </p:ext>
    </p:extLst>
  </p:cSld>
  <p:clrMapOvr>
    <a:masterClrMapping/>
  </p:clrMapOvr>
  <mc:AlternateContent xmlns:mc="http://schemas.openxmlformats.org/markup-compatibility/2006" xmlns:p14="http://schemas.microsoft.com/office/powerpoint/2010/main">
    <mc:Choice Requires="p14">
      <p:transition p14:dur="250">
        <p:dissolve/>
      </p:transition>
    </mc:Choice>
    <mc:Fallback xmlns="">
      <p:transition>
        <p:dissolv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503024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8290862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695861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587029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0"/>
            <a:ext cx="9116288" cy="707886"/>
          </a:xfrm>
          <a:prstGeom prst="rect">
            <a:avLst/>
          </a:prstGeom>
          <a:noFill/>
        </p:spPr>
        <p:txBody>
          <a:bodyPr wrap="square" rtlCol="0">
            <a:spAutoFit/>
          </a:bodyPr>
          <a:lstStyle/>
          <a:p>
            <a:pPr algn="ctr"/>
            <a:r>
              <a:rPr lang="en-US" sz="4000" b="1" dirty="0">
                <a:ea typeface="Times New Roman" charset="0"/>
                <a:cs typeface="Times New Roman" charset="0"/>
              </a:rPr>
              <a:t>Postlude</a:t>
            </a:r>
          </a:p>
        </p:txBody>
      </p:sp>
      <p:sp>
        <p:nvSpPr>
          <p:cNvPr id="7" name="TextBox 6"/>
          <p:cNvSpPr txBox="1"/>
          <p:nvPr/>
        </p:nvSpPr>
        <p:spPr>
          <a:xfrm>
            <a:off x="575184" y="4993401"/>
            <a:ext cx="7934633" cy="1446550"/>
          </a:xfrm>
          <a:prstGeom prst="rect">
            <a:avLst/>
          </a:prstGeom>
          <a:noFill/>
          <a:ln w="127000" cmpd="thickThin">
            <a:solidFill>
              <a:schemeClr val="tx1"/>
            </a:solidFill>
          </a:ln>
        </p:spPr>
        <p:txBody>
          <a:bodyPr wrap="square" rtlCol="0">
            <a:spAutoFit/>
          </a:bodyPr>
          <a:lstStyle/>
          <a:p>
            <a:pPr algn="ctr"/>
            <a:r>
              <a:rPr lang="en-US" sz="4400" dirty="0">
                <a:ea typeface="Times New Roman" charset="0"/>
                <a:cs typeface="Times New Roman" charset="0"/>
              </a:rPr>
              <a:t>This service has ended, and now</a:t>
            </a:r>
          </a:p>
          <a:p>
            <a:pPr algn="ctr"/>
            <a:r>
              <a:rPr lang="en-US" sz="4400" dirty="0">
                <a:ea typeface="Times New Roman" charset="0"/>
                <a:cs typeface="Times New Roman" charset="0"/>
              </a:rPr>
              <a:t>your service in the world begins!</a:t>
            </a:r>
          </a:p>
        </p:txBody>
      </p:sp>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93" y="1221958"/>
            <a:ext cx="9144000" cy="3415447"/>
          </a:xfrm>
          <a:prstGeom prst="rect">
            <a:avLst/>
          </a:prstGeom>
        </p:spPr>
      </p:pic>
    </p:spTree>
    <p:extLst>
      <p:ext uri="{BB962C8B-B14F-4D97-AF65-F5344CB8AC3E}">
        <p14:creationId xmlns:p14="http://schemas.microsoft.com/office/powerpoint/2010/main" val="3039356192"/>
      </p:ext>
    </p:extLst>
  </p:cSld>
  <p:clrMapOvr>
    <a:masterClrMapping/>
  </p:clrMapOvr>
  <mc:AlternateContent xmlns:mc="http://schemas.openxmlformats.org/markup-compatibility/2006" xmlns:p14="http://schemas.microsoft.com/office/powerpoint/2010/main">
    <mc:Choice Requires="p14">
      <p:transition p14:dur="0" advTm="3400"/>
    </mc:Choice>
    <mc:Fallback xmlns="">
      <p:transition advTm="3400"/>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email">
            <a:alphaModFix amt="40000"/>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9" name="TextBox 8"/>
          <p:cNvSpPr txBox="1"/>
          <p:nvPr/>
        </p:nvSpPr>
        <p:spPr>
          <a:xfrm>
            <a:off x="0" y="0"/>
            <a:ext cx="9144000" cy="1938992"/>
          </a:xfrm>
          <a:prstGeom prst="rect">
            <a:avLst/>
          </a:prstGeom>
          <a:noFill/>
        </p:spPr>
        <p:txBody>
          <a:bodyPr wrap="square" rtlCol="0">
            <a:spAutoFit/>
          </a:bodyPr>
          <a:lstStyle/>
          <a:p>
            <a:pPr algn="ctr"/>
            <a:r>
              <a:rPr lang="en-US" sz="6000" b="1" dirty="0" err="1">
                <a:ea typeface="Times New Roman" charset="0"/>
                <a:cs typeface="Times New Roman" charset="0"/>
              </a:rPr>
              <a:t>Rectortown</a:t>
            </a:r>
            <a:r>
              <a:rPr lang="en-US" sz="6000" b="1" dirty="0">
                <a:ea typeface="Times New Roman" charset="0"/>
                <a:cs typeface="Times New Roman" charset="0"/>
              </a:rPr>
              <a:t> United Methodist Church</a:t>
            </a:r>
          </a:p>
        </p:txBody>
      </p:sp>
      <p:sp>
        <p:nvSpPr>
          <p:cNvPr id="5" name="TextBox 4">
            <a:extLst>
              <a:ext uri="{FF2B5EF4-FFF2-40B4-BE49-F238E27FC236}">
                <a16:creationId xmlns:a16="http://schemas.microsoft.com/office/drawing/2014/main" id="{A53B0D48-9EB2-0040-B2CF-78042D6119A0}"/>
              </a:ext>
            </a:extLst>
          </p:cNvPr>
          <p:cNvSpPr txBox="1"/>
          <p:nvPr/>
        </p:nvSpPr>
        <p:spPr>
          <a:xfrm>
            <a:off x="0" y="2989536"/>
            <a:ext cx="9144000" cy="2308324"/>
          </a:xfrm>
          <a:prstGeom prst="rect">
            <a:avLst/>
          </a:prstGeom>
          <a:noFill/>
        </p:spPr>
        <p:txBody>
          <a:bodyPr wrap="square" rtlCol="0">
            <a:spAutoFit/>
          </a:bodyPr>
          <a:lstStyle/>
          <a:p>
            <a:pPr algn="ctr"/>
            <a:r>
              <a:rPr lang="en-US" sz="4800" b="1" dirty="0">
                <a:ea typeface="Times New Roman" charset="0"/>
                <a:cs typeface="Times New Roman" charset="0"/>
              </a:rPr>
              <a:t>serving God with </a:t>
            </a:r>
          </a:p>
          <a:p>
            <a:pPr algn="ctr"/>
            <a:r>
              <a:rPr lang="en-US" sz="4800" b="1" dirty="0">
                <a:solidFill>
                  <a:srgbClr val="FF0000"/>
                </a:solidFill>
                <a:ea typeface="Times New Roman" charset="0"/>
                <a:cs typeface="Times New Roman" charset="0"/>
              </a:rPr>
              <a:t>P</a:t>
            </a:r>
            <a:r>
              <a:rPr lang="en-US" sz="4800" b="1" dirty="0">
                <a:ea typeface="Times New Roman" charset="0"/>
                <a:cs typeface="Times New Roman" charset="0"/>
              </a:rPr>
              <a:t>rayer, </a:t>
            </a:r>
            <a:r>
              <a:rPr lang="en-US" sz="4800" b="1" dirty="0">
                <a:solidFill>
                  <a:srgbClr val="FF0000"/>
                </a:solidFill>
                <a:ea typeface="Times New Roman" charset="0"/>
                <a:cs typeface="Times New Roman" charset="0"/>
              </a:rPr>
              <a:t>A</a:t>
            </a:r>
            <a:r>
              <a:rPr lang="en-US" sz="4800" b="1" dirty="0">
                <a:ea typeface="Times New Roman" charset="0"/>
                <a:cs typeface="Times New Roman" charset="0"/>
              </a:rPr>
              <a:t>ction, and </a:t>
            </a:r>
            <a:r>
              <a:rPr lang="en-US" sz="4800" b="1" dirty="0">
                <a:solidFill>
                  <a:srgbClr val="FF0000"/>
                </a:solidFill>
                <a:ea typeface="Times New Roman" charset="0"/>
                <a:cs typeface="Times New Roman" charset="0"/>
              </a:rPr>
              <a:t>L</a:t>
            </a:r>
            <a:r>
              <a:rPr lang="en-US" sz="4800" b="1" dirty="0">
                <a:ea typeface="Times New Roman" charset="0"/>
                <a:cs typeface="Times New Roman" charset="0"/>
              </a:rPr>
              <a:t>ove </a:t>
            </a:r>
          </a:p>
          <a:p>
            <a:pPr algn="ctr"/>
            <a:r>
              <a:rPr lang="en-US" sz="4800" b="1" dirty="0">
                <a:ea typeface="Times New Roman" charset="0"/>
                <a:cs typeface="Times New Roman" charset="0"/>
              </a:rPr>
              <a:t>through </a:t>
            </a:r>
            <a:r>
              <a:rPr lang="en-US" sz="4800" b="1" dirty="0">
                <a:solidFill>
                  <a:srgbClr val="FF0000"/>
                </a:solidFill>
                <a:ea typeface="Times New Roman" charset="0"/>
                <a:cs typeface="Times New Roman" charset="0"/>
              </a:rPr>
              <a:t>S</a:t>
            </a:r>
            <a:r>
              <a:rPr lang="en-US" sz="4800" b="1" dirty="0">
                <a:ea typeface="Times New Roman" charset="0"/>
                <a:cs typeface="Times New Roman" charset="0"/>
              </a:rPr>
              <a:t>ervice.</a:t>
            </a:r>
          </a:p>
        </p:txBody>
      </p:sp>
    </p:spTree>
    <p:extLst>
      <p:ext uri="{BB962C8B-B14F-4D97-AF65-F5344CB8AC3E}">
        <p14:creationId xmlns:p14="http://schemas.microsoft.com/office/powerpoint/2010/main" val="349294431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theme/theme1.xml><?xml version="1.0" encoding="utf-8"?>
<a:theme xmlns:a="http://schemas.openxmlformats.org/drawingml/2006/main" name="General Worship">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mmunion ">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Great Thanksgiving UMH 15">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Palm Confession ">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Apostles Creed 882">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Nicene Creed 880">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Apostles 881">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8.xml><?xml version="1.0" encoding="utf-8"?>
<a:theme xmlns:a="http://schemas.openxmlformats.org/drawingml/2006/main" name="Great Thanksgiving 13">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9.xml><?xml version="1.0" encoding="utf-8"?>
<a:theme xmlns:a="http://schemas.openxmlformats.org/drawingml/2006/main" name="Lord's Prayer">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0.xml><?xml version="1.0" encoding="utf-8"?>
<a:theme xmlns:a="http://schemas.openxmlformats.org/drawingml/2006/main" name="Lent Worship">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Advent Candle Lighting">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71647</TotalTime>
  <Words>2122</Words>
  <Application>Microsoft Macintosh PowerPoint</Application>
  <PresentationFormat>On-screen Show (4:3)</PresentationFormat>
  <Paragraphs>230</Paragraphs>
  <Slides>69</Slides>
  <Notes>2</Notes>
  <HiddenSlides>0</HiddenSlides>
  <MMClips>0</MMClips>
  <ScaleCrop>false</ScaleCrop>
  <HeadingPairs>
    <vt:vector size="6" baseType="variant">
      <vt:variant>
        <vt:lpstr>Fonts Used</vt:lpstr>
      </vt:variant>
      <vt:variant>
        <vt:i4>14</vt:i4>
      </vt:variant>
      <vt:variant>
        <vt:lpstr>Theme</vt:lpstr>
      </vt:variant>
      <vt:variant>
        <vt:i4>11</vt:i4>
      </vt:variant>
      <vt:variant>
        <vt:lpstr>Slide Titles</vt:lpstr>
      </vt:variant>
      <vt:variant>
        <vt:i4>69</vt:i4>
      </vt:variant>
    </vt:vector>
  </HeadingPairs>
  <TitlesOfParts>
    <vt:vector size="94" baseType="lpstr">
      <vt:lpstr>Times</vt:lpstr>
      <vt:lpstr>APPLE CHANCERY</vt:lpstr>
      <vt:lpstr>Aptos</vt:lpstr>
      <vt:lpstr>Aptos Display</vt:lpstr>
      <vt:lpstr>Arial</vt:lpstr>
      <vt:lpstr>Baguet Script</vt:lpstr>
      <vt:lpstr>Calibri</vt:lpstr>
      <vt:lpstr>Calibri Light</vt:lpstr>
      <vt:lpstr>Dreaming Outloud Script Pro</vt:lpstr>
      <vt:lpstr>Edwardian Script ITC</vt:lpstr>
      <vt:lpstr>Georgia</vt:lpstr>
      <vt:lpstr>Lucida Calligraphy</vt:lpstr>
      <vt:lpstr>Times New Roman</vt:lpstr>
      <vt:lpstr>Verdana</vt:lpstr>
      <vt:lpstr>General Worship</vt:lpstr>
      <vt:lpstr>Communion </vt:lpstr>
      <vt:lpstr>Great Thanksgiving UMH 15</vt:lpstr>
      <vt:lpstr>Palm Confession </vt:lpstr>
      <vt:lpstr>Apostles Creed 882</vt:lpstr>
      <vt:lpstr>Nicene Creed 880</vt:lpstr>
      <vt:lpstr>Apostles 881</vt:lpstr>
      <vt:lpstr>Great Thanksgiving 13</vt:lpstr>
      <vt:lpstr>Lord's Prayer</vt:lpstr>
      <vt:lpstr>Lent Worship</vt:lpstr>
      <vt:lpstr>Advent Candle Lighting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Exodus 12: 1 – 14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Matthew 18: 15 – 20 </vt:lpstr>
      <vt:lpstr>PowerPoint Presentation</vt:lpstr>
      <vt:lpstr>PowerPoint Presentation</vt:lpstr>
      <vt:lpstr>PowerPoint Presentation</vt:lpstr>
      <vt:lpstr>PowerPoint Presentation</vt:lpstr>
      <vt:lpstr>Sermon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RUMC Admin</dc:creator>
  <cp:lastModifiedBy>RUMC Admin</cp:lastModifiedBy>
  <cp:revision>841</cp:revision>
  <cp:lastPrinted>2026-09-03T14:04:05Z</cp:lastPrinted>
  <dcterms:created xsi:type="dcterms:W3CDTF">2022-06-10T14:28:57Z</dcterms:created>
  <dcterms:modified xsi:type="dcterms:W3CDTF">2026-09-03T14:22:23Z</dcterms:modified>
</cp:coreProperties>
</file>